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75" r:id="rId13"/>
    <p:sldId id="276" r:id="rId14"/>
    <p:sldId id="267" r:id="rId15"/>
    <p:sldId id="273" r:id="rId16"/>
    <p:sldId id="274" r:id="rId17"/>
    <p:sldId id="270" r:id="rId18"/>
    <p:sldId id="271" r:id="rId19"/>
    <p:sldId id="272" r:id="rId2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2B68224B-E560-499A-BFD5-20F9C9EA30E6}">
  <a:tblStyle styleId="{2B68224B-E560-499A-BFD5-20F9C9EA30E6}" styleName="Table_0">
    <a:wholeTbl>
      <a:tcTxStyle b="off" i="off">
        <a:font>
          <a:latin typeface="Calibri"/>
          <a:ea typeface="Calibri"/>
          <a:cs typeface="Calibri"/>
        </a:font>
        <a:schemeClr val="dk1"/>
      </a:tcTxStyle>
      <a:tcStyle>
        <a:tcBdr>
          <a:left>
            <a:ln w="12700" cap="flat" cmpd="sng">
              <a:solidFill>
                <a:schemeClr val="dk1"/>
              </a:solidFill>
              <a:prstDash val="solid"/>
              <a:round/>
              <a:headEnd type="none" w="med" len="med"/>
              <a:tailEnd type="none" w="med" len="med"/>
            </a:ln>
          </a:left>
          <a:right>
            <a:ln w="12700" cap="flat" cmpd="sng">
              <a:solidFill>
                <a:schemeClr val="dk1"/>
              </a:solidFill>
              <a:prstDash val="solid"/>
              <a:round/>
              <a:headEnd type="none" w="med" len="med"/>
              <a:tailEnd type="none" w="med" len="med"/>
            </a:ln>
          </a:right>
          <a:top>
            <a:ln w="12700" cap="flat" cmpd="sng">
              <a:solidFill>
                <a:schemeClr val="dk1"/>
              </a:solidFill>
              <a:prstDash val="solid"/>
              <a:round/>
              <a:headEnd type="none" w="med" len="med"/>
              <a:tailEnd type="none" w="med" len="med"/>
            </a:ln>
          </a:top>
          <a:bottom>
            <a:ln w="12700" cap="flat" cmpd="sng">
              <a:solidFill>
                <a:schemeClr val="dk1"/>
              </a:solidFill>
              <a:prstDash val="solid"/>
              <a:round/>
              <a:headEnd type="none" w="med" len="med"/>
              <a:tailEnd type="none" w="med" len="med"/>
            </a:ln>
          </a:bottom>
          <a:insideH>
            <a:ln w="12700" cap="flat" cmpd="sng">
              <a:solidFill>
                <a:schemeClr val="dk1"/>
              </a:solidFill>
              <a:prstDash val="solid"/>
              <a:round/>
              <a:headEnd type="none" w="med" len="med"/>
              <a:tailEnd type="none" w="med" len="med"/>
            </a:ln>
          </a:insideH>
          <a:insideV>
            <a:ln w="12700" cap="flat" cmpd="sng">
              <a:solidFill>
                <a:schemeClr val="dk1"/>
              </a:solidFill>
              <a:prstDash val="solid"/>
              <a:round/>
              <a:headEnd type="none" w="med" len="med"/>
              <a:tailEnd type="none" w="med" len="med"/>
            </a:ln>
          </a:insideV>
        </a:tcBdr>
        <a:fill>
          <a:solidFill>
            <a:srgbClr val="FFFFFF">
              <a:alpha val="0"/>
            </a:srgbClr>
          </a:solidFill>
        </a:fill>
      </a:tcStyle>
    </a:wholeTbl>
  </a:tblStyle>
  <a:tblStyle styleId="{3D3EA099-9D12-41B9-B54E-0A78CA59FA82}" styleName="Table_1">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00" d="100"/>
          <a:sy n="100" d="100"/>
        </p:scale>
        <p:origin x="-368" y="-96"/>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notesMaster" Target="notesMasters/notesMaster1.xml"/><Relationship Id="rId22" Type="http://schemas.openxmlformats.org/officeDocument/2006/relationships/printerSettings" Target="printerSettings/printerSettings1.bin"/><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3070693586"/>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09" name="Shape 109"/>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93" name="Shape 19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Shape 19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00" name="Shape 200"/>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Shape 21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15" name="Shape 2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Shape 21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15" name="Shape 2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Shape 21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15" name="Shape 2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Shape 24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42" name="Shape 2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Shape 24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47" name="Shape 2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Shape 25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52" name="Shape 252"/>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16" name="Shape 116"/>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21" name="Shape 121"/>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28" name="Shape 128"/>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38" name="Shape 138"/>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46" name="Shape 146"/>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60" name="Shape 160"/>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Shape 17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72" name="Shape 172"/>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Shape 18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85" name="Shape 185"/>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15"/>
        <p:cNvGrpSpPr/>
        <p:nvPr/>
      </p:nvGrpSpPr>
      <p:grpSpPr>
        <a:xfrm>
          <a:off x="0" y="0"/>
          <a:ext cx="0" cy="0"/>
          <a:chOff x="0" y="0"/>
          <a:chExt cx="0" cy="0"/>
        </a:xfrm>
      </p:grpSpPr>
      <p:sp>
        <p:nvSpPr>
          <p:cNvPr id="16" name="Shape 16"/>
          <p:cNvSpPr txBox="1">
            <a:spLocks noGrp="1"/>
          </p:cNvSpPr>
          <p:nvPr>
            <p:ph type="title"/>
          </p:nvPr>
        </p:nvSpPr>
        <p:spPr>
          <a:xfrm>
            <a:off x="2933700" y="568345"/>
            <a:ext cx="8770570" cy="1560715"/>
          </a:xfrm>
          <a:prstGeom prst="rect">
            <a:avLst/>
          </a:prstGeom>
          <a:noFill/>
          <a:ln>
            <a:noFill/>
          </a:ln>
        </p:spPr>
        <p:txBody>
          <a:bodyPr lIns="91425" tIns="91425" rIns="91425" bIns="91425" anchor="t" anchorCtr="0"/>
          <a:lstStyle>
            <a:lvl1pPr marL="0" marR="0" lvl="0" indent="0" algn="l" rtl="0">
              <a:lnSpc>
                <a:spcPct val="99000"/>
              </a:lnSpc>
              <a:spcBef>
                <a:spcPts val="0"/>
              </a:spcBef>
              <a:buClr>
                <a:srgbClr val="464B56"/>
              </a:buClr>
              <a:buFont typeface="Century Schoolbook"/>
              <a:buNone/>
              <a:defRPr sz="4400" b="0" i="0" u="none" strike="noStrike" cap="none">
                <a:solidFill>
                  <a:srgbClr val="464B56"/>
                </a:solidFill>
                <a:latin typeface="Century Schoolbook"/>
                <a:ea typeface="Century Schoolbook"/>
                <a:cs typeface="Century Schoolbook"/>
                <a:sym typeface="Century Schoolbook"/>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7" name="Shape 17"/>
          <p:cNvSpPr txBox="1">
            <a:spLocks noGrp="1"/>
          </p:cNvSpPr>
          <p:nvPr>
            <p:ph type="dt" idx="10"/>
          </p:nvPr>
        </p:nvSpPr>
        <p:spPr>
          <a:xfrm>
            <a:off x="8961071" y="6296614"/>
            <a:ext cx="2743199" cy="365125"/>
          </a:xfrm>
          <a:prstGeom prst="rect">
            <a:avLst/>
          </a:prstGeom>
          <a:noFill/>
          <a:ln>
            <a:noFill/>
          </a:ln>
        </p:spPr>
        <p:txBody>
          <a:bodyPr lIns="91425" tIns="91425" rIns="91425" bIns="91425" anchor="ctr" anchorCtr="0"/>
          <a:lstStyle>
            <a:lvl1pPr marL="0" marR="0" lvl="0" indent="0" algn="r" rtl="0">
              <a:spcBef>
                <a:spcPts val="0"/>
              </a:spcBef>
              <a:buNone/>
              <a:defRPr sz="1200" b="0" i="0" u="none" strike="noStrike" cap="none">
                <a:solidFill>
                  <a:srgbClr val="464B56"/>
                </a:solidFill>
                <a:latin typeface="Century Schoolbook"/>
                <a:ea typeface="Century Schoolbook"/>
                <a:cs typeface="Century Schoolbook"/>
                <a:sym typeface="Century Schoolbook"/>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8" name="Shape 18"/>
          <p:cNvSpPr txBox="1">
            <a:spLocks noGrp="1"/>
          </p:cNvSpPr>
          <p:nvPr>
            <p:ph type="ftr" idx="11"/>
          </p:nvPr>
        </p:nvSpPr>
        <p:spPr>
          <a:xfrm>
            <a:off x="2933699" y="6296614"/>
            <a:ext cx="5667374"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464B56"/>
                </a:solidFill>
                <a:latin typeface="Century Schoolbook"/>
                <a:ea typeface="Century Schoolbook"/>
                <a:cs typeface="Century Schoolbook"/>
                <a:sym typeface="Century Schoolbook"/>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9" name="Shape 19"/>
          <p:cNvSpPr txBox="1">
            <a:spLocks noGrp="1"/>
          </p:cNvSpPr>
          <p:nvPr>
            <p:ph type="sldNum" idx="12"/>
          </p:nvPr>
        </p:nvSpPr>
        <p:spPr>
          <a:xfrm>
            <a:off x="512999" y="723327"/>
            <a:ext cx="1884348" cy="604269"/>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4400" b="0" i="0" u="none" strike="noStrike" cap="none">
                <a:solidFill>
                  <a:srgbClr val="464B56"/>
                </a:solidFill>
                <a:latin typeface="Century Schoolbook"/>
                <a:ea typeface="Century Schoolbook"/>
                <a:cs typeface="Century Schoolbook"/>
                <a:sym typeface="Century Schoolbook"/>
              </a:rPr>
              <a:t>‹#›</a:t>
            </a:fld>
            <a:endParaRPr lang="en-US" sz="4400" b="0" i="0" u="none" strike="noStrike" cap="none">
              <a:solidFill>
                <a:srgbClr val="464B56"/>
              </a:solidFill>
              <a:latin typeface="Century Schoolbook"/>
              <a:ea typeface="Century Schoolbook"/>
              <a:cs typeface="Century Schoolbook"/>
              <a:sym typeface="Century Schoolbook"/>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91"/>
        <p:cNvGrpSpPr/>
        <p:nvPr/>
      </p:nvGrpSpPr>
      <p:grpSpPr>
        <a:xfrm>
          <a:off x="0" y="0"/>
          <a:ext cx="0" cy="0"/>
          <a:chOff x="0" y="0"/>
          <a:chExt cx="0" cy="0"/>
        </a:xfrm>
      </p:grpSpPr>
      <p:sp>
        <p:nvSpPr>
          <p:cNvPr id="92" name="Shape 92"/>
          <p:cNvSpPr txBox="1">
            <a:spLocks noGrp="1"/>
          </p:cNvSpPr>
          <p:nvPr>
            <p:ph type="title"/>
          </p:nvPr>
        </p:nvSpPr>
        <p:spPr>
          <a:xfrm>
            <a:off x="2933700" y="568345"/>
            <a:ext cx="8770570" cy="1560715"/>
          </a:xfrm>
          <a:prstGeom prst="rect">
            <a:avLst/>
          </a:prstGeom>
          <a:noFill/>
          <a:ln>
            <a:noFill/>
          </a:ln>
        </p:spPr>
        <p:txBody>
          <a:bodyPr lIns="91425" tIns="91425" rIns="91425" bIns="91425" anchor="t" anchorCtr="0"/>
          <a:lstStyle>
            <a:lvl1pPr marL="0" marR="0" lvl="0" indent="0" algn="l" rtl="0">
              <a:lnSpc>
                <a:spcPct val="99000"/>
              </a:lnSpc>
              <a:spcBef>
                <a:spcPts val="0"/>
              </a:spcBef>
              <a:buClr>
                <a:srgbClr val="464B56"/>
              </a:buClr>
              <a:buFont typeface="Century Schoolbook"/>
              <a:buNone/>
              <a:defRPr sz="4400" b="0" i="0" u="none" strike="noStrike" cap="none">
                <a:solidFill>
                  <a:srgbClr val="464B56"/>
                </a:solidFill>
                <a:latin typeface="Century Schoolbook"/>
                <a:ea typeface="Century Schoolbook"/>
                <a:cs typeface="Century Schoolbook"/>
                <a:sym typeface="Century Schoolbook"/>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93" name="Shape 93"/>
          <p:cNvSpPr txBox="1">
            <a:spLocks noGrp="1"/>
          </p:cNvSpPr>
          <p:nvPr>
            <p:ph type="body" idx="1"/>
          </p:nvPr>
        </p:nvSpPr>
        <p:spPr>
          <a:xfrm rot="5400000">
            <a:off x="5493233" y="-121133"/>
            <a:ext cx="3651503" cy="8770570"/>
          </a:xfrm>
          <a:prstGeom prst="rect">
            <a:avLst/>
          </a:prstGeom>
          <a:noFill/>
          <a:ln>
            <a:noFill/>
          </a:ln>
        </p:spPr>
        <p:txBody>
          <a:bodyPr lIns="91425" tIns="91425" rIns="91425" bIns="91425" anchor="t" anchorCtr="0"/>
          <a:lstStyle>
            <a:lvl1pPr marL="320040" marR="0" lvl="0" indent="-193040" algn="l" rtl="0">
              <a:lnSpc>
                <a:spcPct val="111000"/>
              </a:lnSpc>
              <a:spcBef>
                <a:spcPts val="930"/>
              </a:spcBef>
              <a:buClr>
                <a:srgbClr val="464B56"/>
              </a:buClr>
              <a:buSzPct val="100000"/>
              <a:buFont typeface="Corbel"/>
              <a:buChar char="–"/>
              <a:defRPr sz="2000" b="0" i="0" u="none" strike="noStrike" cap="none">
                <a:solidFill>
                  <a:srgbClr val="464B56"/>
                </a:solidFill>
                <a:latin typeface="Calibri"/>
                <a:ea typeface="Calibri"/>
                <a:cs typeface="Calibri"/>
                <a:sym typeface="Calibri"/>
              </a:defRPr>
            </a:lvl1pPr>
            <a:lvl2pPr marL="640080" marR="0" lvl="1" indent="-208280" algn="l" rtl="0">
              <a:lnSpc>
                <a:spcPct val="111000"/>
              </a:lnSpc>
              <a:spcBef>
                <a:spcPts val="930"/>
              </a:spcBef>
              <a:buClr>
                <a:srgbClr val="464B56"/>
              </a:buClr>
              <a:buSzPct val="100000"/>
              <a:buFont typeface="Corbel"/>
              <a:buChar char="–"/>
              <a:defRPr sz="1800" b="0" i="0" u="none" strike="noStrike" cap="none">
                <a:solidFill>
                  <a:srgbClr val="464B56"/>
                </a:solidFill>
                <a:latin typeface="Calibri"/>
                <a:ea typeface="Calibri"/>
                <a:cs typeface="Calibri"/>
                <a:sym typeface="Calibri"/>
              </a:defRPr>
            </a:lvl2pPr>
            <a:lvl3pPr marL="960120" marR="0" lvl="2" indent="-223519" algn="l" rtl="0">
              <a:lnSpc>
                <a:spcPct val="111000"/>
              </a:lnSpc>
              <a:spcBef>
                <a:spcPts val="930"/>
              </a:spcBef>
              <a:buClr>
                <a:srgbClr val="464B56"/>
              </a:buClr>
              <a:buSzPct val="100000"/>
              <a:buFont typeface="Corbel"/>
              <a:buChar char="–"/>
              <a:defRPr sz="1600" b="0" i="1" u="none" strike="noStrike" cap="none">
                <a:solidFill>
                  <a:srgbClr val="464B56"/>
                </a:solidFill>
                <a:latin typeface="Calibri"/>
                <a:ea typeface="Calibri"/>
                <a:cs typeface="Calibri"/>
                <a:sym typeface="Calibri"/>
              </a:defRPr>
            </a:lvl3pPr>
            <a:lvl4pPr marL="1280160" marR="0" lvl="3" indent="-238760" algn="l" rtl="0">
              <a:lnSpc>
                <a:spcPct val="111000"/>
              </a:lnSpc>
              <a:spcBef>
                <a:spcPts val="930"/>
              </a:spcBef>
              <a:buClr>
                <a:srgbClr val="464B56"/>
              </a:buClr>
              <a:buSzPct val="100000"/>
              <a:buFont typeface="Corbel"/>
              <a:buChar char="–"/>
              <a:defRPr sz="1400" b="0" i="0" u="none" strike="noStrike" cap="none">
                <a:solidFill>
                  <a:srgbClr val="464B56"/>
                </a:solidFill>
                <a:latin typeface="Calibri"/>
                <a:ea typeface="Calibri"/>
                <a:cs typeface="Calibri"/>
                <a:sym typeface="Calibri"/>
              </a:defRPr>
            </a:lvl4pPr>
            <a:lvl5pPr marL="1600200" marR="0" lvl="4" indent="-241300" algn="l" rtl="0">
              <a:lnSpc>
                <a:spcPct val="111000"/>
              </a:lnSpc>
              <a:spcBef>
                <a:spcPts val="930"/>
              </a:spcBef>
              <a:buClr>
                <a:srgbClr val="464B56"/>
              </a:buClr>
              <a:buSzPct val="100000"/>
              <a:buFont typeface="Corbel"/>
              <a:buChar char="–"/>
              <a:defRPr sz="1400" b="0" i="1" u="none" strike="noStrike" cap="none">
                <a:solidFill>
                  <a:srgbClr val="464B56"/>
                </a:solidFill>
                <a:latin typeface="Calibri"/>
                <a:ea typeface="Calibri"/>
                <a:cs typeface="Calibri"/>
                <a:sym typeface="Calibri"/>
              </a:defRPr>
            </a:lvl5pPr>
            <a:lvl6pPr marL="1920240" marR="0" lvl="5" indent="-231139" algn="l" rtl="0">
              <a:lnSpc>
                <a:spcPct val="111000"/>
              </a:lnSpc>
              <a:spcBef>
                <a:spcPts val="930"/>
              </a:spcBef>
              <a:buClr>
                <a:srgbClr val="474A55"/>
              </a:buClr>
              <a:buSzPct val="100000"/>
              <a:buFont typeface="Corbel"/>
              <a:buChar char="–"/>
              <a:defRPr sz="1400" b="0" i="0" u="none" strike="noStrike" cap="none">
                <a:solidFill>
                  <a:srgbClr val="474A55"/>
                </a:solidFill>
                <a:latin typeface="Calibri"/>
                <a:ea typeface="Calibri"/>
                <a:cs typeface="Calibri"/>
                <a:sym typeface="Calibri"/>
              </a:defRPr>
            </a:lvl6pPr>
            <a:lvl7pPr marL="2240280" marR="0" lvl="6" indent="-233679" algn="l" rtl="0">
              <a:lnSpc>
                <a:spcPct val="111000"/>
              </a:lnSpc>
              <a:spcBef>
                <a:spcPts val="930"/>
              </a:spcBef>
              <a:buClr>
                <a:srgbClr val="474A55"/>
              </a:buClr>
              <a:buSzPct val="100000"/>
              <a:buFont typeface="Corbel"/>
              <a:buChar char="–"/>
              <a:defRPr sz="1400" b="0" i="1" u="none" strike="noStrike" cap="none">
                <a:solidFill>
                  <a:srgbClr val="474A55"/>
                </a:solidFill>
                <a:latin typeface="Calibri"/>
                <a:ea typeface="Calibri"/>
                <a:cs typeface="Calibri"/>
                <a:sym typeface="Calibri"/>
              </a:defRPr>
            </a:lvl7pPr>
            <a:lvl8pPr marL="2560320" marR="0" lvl="7" indent="-236220" algn="l" rtl="0">
              <a:lnSpc>
                <a:spcPct val="111000"/>
              </a:lnSpc>
              <a:spcBef>
                <a:spcPts val="930"/>
              </a:spcBef>
              <a:buClr>
                <a:srgbClr val="474A55"/>
              </a:buClr>
              <a:buSzPct val="100000"/>
              <a:buFont typeface="Corbel"/>
              <a:buChar char="–"/>
              <a:defRPr sz="1400" b="0" i="0" u="none" strike="noStrike" cap="none">
                <a:solidFill>
                  <a:srgbClr val="474A55"/>
                </a:solidFill>
                <a:latin typeface="Calibri"/>
                <a:ea typeface="Calibri"/>
                <a:cs typeface="Calibri"/>
                <a:sym typeface="Calibri"/>
              </a:defRPr>
            </a:lvl8pPr>
            <a:lvl9pPr marL="2880360" marR="0" lvl="8" indent="-238760" algn="l" rtl="0">
              <a:lnSpc>
                <a:spcPct val="111000"/>
              </a:lnSpc>
              <a:spcBef>
                <a:spcPts val="930"/>
              </a:spcBef>
              <a:buClr>
                <a:srgbClr val="474A55"/>
              </a:buClr>
              <a:buSzPct val="100000"/>
              <a:buFont typeface="Corbel"/>
              <a:buChar char="–"/>
              <a:defRPr sz="1400" b="0" i="1" u="none" strike="noStrike" cap="none">
                <a:solidFill>
                  <a:srgbClr val="474A55"/>
                </a:solidFill>
                <a:latin typeface="Calibri"/>
                <a:ea typeface="Calibri"/>
                <a:cs typeface="Calibri"/>
                <a:sym typeface="Calibri"/>
              </a:defRPr>
            </a:lvl9pPr>
          </a:lstStyle>
          <a:p>
            <a:endParaRPr/>
          </a:p>
        </p:txBody>
      </p:sp>
      <p:sp>
        <p:nvSpPr>
          <p:cNvPr id="94" name="Shape 94"/>
          <p:cNvSpPr txBox="1">
            <a:spLocks noGrp="1"/>
          </p:cNvSpPr>
          <p:nvPr>
            <p:ph type="dt" idx="10"/>
          </p:nvPr>
        </p:nvSpPr>
        <p:spPr>
          <a:xfrm>
            <a:off x="8961071" y="6296614"/>
            <a:ext cx="2743199" cy="365125"/>
          </a:xfrm>
          <a:prstGeom prst="rect">
            <a:avLst/>
          </a:prstGeom>
          <a:noFill/>
          <a:ln>
            <a:noFill/>
          </a:ln>
        </p:spPr>
        <p:txBody>
          <a:bodyPr lIns="91425" tIns="91425" rIns="91425" bIns="91425" anchor="ctr" anchorCtr="0"/>
          <a:lstStyle>
            <a:lvl1pPr marL="0" marR="0" lvl="0" indent="0" algn="r" rtl="0">
              <a:spcBef>
                <a:spcPts val="0"/>
              </a:spcBef>
              <a:buNone/>
              <a:defRPr sz="1200">
                <a:solidFill>
                  <a:srgbClr val="464B56"/>
                </a:solidFill>
                <a:latin typeface="Century Schoolbook"/>
                <a:ea typeface="Century Schoolbook"/>
                <a:cs typeface="Century Schoolbook"/>
                <a:sym typeface="Century Schoolbook"/>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95" name="Shape 95"/>
          <p:cNvSpPr txBox="1">
            <a:spLocks noGrp="1"/>
          </p:cNvSpPr>
          <p:nvPr>
            <p:ph type="ftr" idx="11"/>
          </p:nvPr>
        </p:nvSpPr>
        <p:spPr>
          <a:xfrm>
            <a:off x="2933699" y="6296614"/>
            <a:ext cx="5667374"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464B56"/>
                </a:solidFill>
                <a:latin typeface="Century Schoolbook"/>
                <a:ea typeface="Century Schoolbook"/>
                <a:cs typeface="Century Schoolbook"/>
                <a:sym typeface="Century Schoolbook"/>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96" name="Shape 96"/>
          <p:cNvSpPr txBox="1">
            <a:spLocks noGrp="1"/>
          </p:cNvSpPr>
          <p:nvPr>
            <p:ph type="sldNum" idx="12"/>
          </p:nvPr>
        </p:nvSpPr>
        <p:spPr>
          <a:xfrm>
            <a:off x="512999" y="723327"/>
            <a:ext cx="1884348" cy="604269"/>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4400">
                <a:solidFill>
                  <a:srgbClr val="464B56"/>
                </a:solidFill>
                <a:latin typeface="Century Schoolbook"/>
                <a:ea typeface="Century Schoolbook"/>
                <a:cs typeface="Century Schoolbook"/>
                <a:sym typeface="Century Schoolbook"/>
              </a:rPr>
              <a:t>‹#›</a:t>
            </a:fld>
            <a:endParaRPr lang="en-US" sz="4400">
              <a:solidFill>
                <a:srgbClr val="464B56"/>
              </a:solidFill>
              <a:latin typeface="Century Schoolbook"/>
              <a:ea typeface="Century Schoolbook"/>
              <a:cs typeface="Century Schoolbook"/>
              <a:sym typeface="Century Schoolbook"/>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97"/>
        <p:cNvGrpSpPr/>
        <p:nvPr/>
      </p:nvGrpSpPr>
      <p:grpSpPr>
        <a:xfrm>
          <a:off x="0" y="0"/>
          <a:ext cx="0" cy="0"/>
          <a:chOff x="0" y="0"/>
          <a:chExt cx="0" cy="0"/>
        </a:xfrm>
      </p:grpSpPr>
      <p:grpSp>
        <p:nvGrpSpPr>
          <p:cNvPr id="98" name="Shape 98" title="Feather"/>
          <p:cNvGrpSpPr/>
          <p:nvPr/>
        </p:nvGrpSpPr>
        <p:grpSpPr>
          <a:xfrm>
            <a:off x="400713" y="362425"/>
            <a:ext cx="3495978" cy="6204387"/>
            <a:chOff x="400713" y="362425"/>
            <a:chExt cx="3495978" cy="6204387"/>
          </a:xfrm>
        </p:grpSpPr>
        <p:sp>
          <p:nvSpPr>
            <p:cNvPr id="99" name="Shape 99"/>
            <p:cNvSpPr/>
            <p:nvPr/>
          </p:nvSpPr>
          <p:spPr>
            <a:xfrm>
              <a:off x="400713" y="362425"/>
              <a:ext cx="2218442" cy="6204387"/>
            </a:xfrm>
            <a:custGeom>
              <a:avLst/>
              <a:gdLst/>
              <a:ahLst/>
              <a:cxnLst/>
              <a:rect l="0" t="0" r="0" b="0"/>
              <a:pathLst>
                <a:path w="120000" h="120000" extrusionOk="0">
                  <a:moveTo>
                    <a:pt x="43213" y="90399"/>
                  </a:moveTo>
                  <a:cubicBezTo>
                    <a:pt x="44418" y="90399"/>
                    <a:pt x="43385" y="89846"/>
                    <a:pt x="43213" y="89785"/>
                  </a:cubicBezTo>
                  <a:cubicBezTo>
                    <a:pt x="42697" y="87328"/>
                    <a:pt x="41492" y="87451"/>
                    <a:pt x="41492" y="87144"/>
                  </a:cubicBezTo>
                  <a:cubicBezTo>
                    <a:pt x="39081" y="85240"/>
                    <a:pt x="38909" y="84749"/>
                    <a:pt x="38048" y="84503"/>
                  </a:cubicBezTo>
                  <a:cubicBezTo>
                    <a:pt x="35982" y="83213"/>
                    <a:pt x="35982" y="82722"/>
                    <a:pt x="34949" y="82538"/>
                  </a:cubicBezTo>
                  <a:cubicBezTo>
                    <a:pt x="29096" y="78915"/>
                    <a:pt x="27890" y="78300"/>
                    <a:pt x="26857" y="77563"/>
                  </a:cubicBezTo>
                  <a:cubicBezTo>
                    <a:pt x="24791" y="76274"/>
                    <a:pt x="24275" y="75905"/>
                    <a:pt x="23758" y="75598"/>
                  </a:cubicBezTo>
                  <a:cubicBezTo>
                    <a:pt x="18421" y="72282"/>
                    <a:pt x="18593" y="71729"/>
                    <a:pt x="17733" y="71545"/>
                  </a:cubicBezTo>
                  <a:cubicBezTo>
                    <a:pt x="15494" y="70133"/>
                    <a:pt x="14289" y="69457"/>
                    <a:pt x="14117" y="69211"/>
                  </a:cubicBezTo>
                  <a:cubicBezTo>
                    <a:pt x="11362" y="66939"/>
                    <a:pt x="11535" y="66386"/>
                    <a:pt x="10674" y="66141"/>
                  </a:cubicBezTo>
                  <a:cubicBezTo>
                    <a:pt x="9813" y="64421"/>
                    <a:pt x="8780" y="64237"/>
                    <a:pt x="8952" y="63684"/>
                  </a:cubicBezTo>
                  <a:cubicBezTo>
                    <a:pt x="8263" y="62395"/>
                    <a:pt x="7575" y="61842"/>
                    <a:pt x="7230" y="61535"/>
                  </a:cubicBezTo>
                  <a:cubicBezTo>
                    <a:pt x="5509" y="59570"/>
                    <a:pt x="4131" y="59017"/>
                    <a:pt x="3787" y="58096"/>
                  </a:cubicBezTo>
                  <a:cubicBezTo>
                    <a:pt x="2238" y="56622"/>
                    <a:pt x="1893" y="56253"/>
                    <a:pt x="1549" y="55823"/>
                  </a:cubicBezTo>
                  <a:cubicBezTo>
                    <a:pt x="860" y="54595"/>
                    <a:pt x="1893" y="54534"/>
                    <a:pt x="1549" y="55025"/>
                  </a:cubicBezTo>
                  <a:cubicBezTo>
                    <a:pt x="4304" y="57420"/>
                    <a:pt x="3787" y="57911"/>
                    <a:pt x="4648" y="57973"/>
                  </a:cubicBezTo>
                  <a:cubicBezTo>
                    <a:pt x="8091" y="60122"/>
                    <a:pt x="7575" y="60614"/>
                    <a:pt x="7747" y="60921"/>
                  </a:cubicBezTo>
                  <a:cubicBezTo>
                    <a:pt x="13428" y="64176"/>
                    <a:pt x="14634" y="65097"/>
                    <a:pt x="16355" y="65834"/>
                  </a:cubicBezTo>
                  <a:cubicBezTo>
                    <a:pt x="24275" y="69396"/>
                    <a:pt x="24275" y="69764"/>
                    <a:pt x="24103" y="70133"/>
                  </a:cubicBezTo>
                  <a:cubicBezTo>
                    <a:pt x="27374" y="71361"/>
                    <a:pt x="26857" y="71852"/>
                    <a:pt x="27546" y="71852"/>
                  </a:cubicBezTo>
                  <a:cubicBezTo>
                    <a:pt x="34088" y="76028"/>
                    <a:pt x="35121" y="76335"/>
                    <a:pt x="35466" y="76827"/>
                  </a:cubicBezTo>
                  <a:cubicBezTo>
                    <a:pt x="37532" y="78485"/>
                    <a:pt x="37704" y="79099"/>
                    <a:pt x="38909" y="79283"/>
                  </a:cubicBezTo>
                  <a:cubicBezTo>
                    <a:pt x="39770" y="79713"/>
                    <a:pt x="39770" y="79344"/>
                    <a:pt x="39253" y="79099"/>
                  </a:cubicBezTo>
                  <a:cubicBezTo>
                    <a:pt x="33744" y="74800"/>
                    <a:pt x="34088" y="74063"/>
                    <a:pt x="32883" y="73879"/>
                  </a:cubicBezTo>
                  <a:cubicBezTo>
                    <a:pt x="28923" y="71177"/>
                    <a:pt x="28235" y="70808"/>
                    <a:pt x="27546" y="70440"/>
                  </a:cubicBezTo>
                  <a:cubicBezTo>
                    <a:pt x="19626" y="65588"/>
                    <a:pt x="17905" y="65588"/>
                    <a:pt x="18077" y="64912"/>
                  </a:cubicBezTo>
                  <a:cubicBezTo>
                    <a:pt x="11535" y="61412"/>
                    <a:pt x="9985" y="61412"/>
                    <a:pt x="9813" y="60921"/>
                  </a:cubicBezTo>
                  <a:cubicBezTo>
                    <a:pt x="13773" y="62088"/>
                    <a:pt x="13945" y="62702"/>
                    <a:pt x="14978" y="62886"/>
                  </a:cubicBezTo>
                  <a:cubicBezTo>
                    <a:pt x="17733" y="63930"/>
                    <a:pt x="17216" y="64421"/>
                    <a:pt x="18077" y="64421"/>
                  </a:cubicBezTo>
                  <a:cubicBezTo>
                    <a:pt x="22209" y="66264"/>
                    <a:pt x="22381" y="66755"/>
                    <a:pt x="23242" y="67062"/>
                  </a:cubicBezTo>
                  <a:cubicBezTo>
                    <a:pt x="28063" y="69273"/>
                    <a:pt x="27374" y="69764"/>
                    <a:pt x="28063" y="69825"/>
                  </a:cubicBezTo>
                  <a:cubicBezTo>
                    <a:pt x="34261" y="73142"/>
                    <a:pt x="35121" y="74002"/>
                    <a:pt x="36327" y="74800"/>
                  </a:cubicBezTo>
                  <a:cubicBezTo>
                    <a:pt x="39942" y="75967"/>
                    <a:pt x="38909" y="76028"/>
                    <a:pt x="39253" y="75537"/>
                  </a:cubicBezTo>
                  <a:cubicBezTo>
                    <a:pt x="34777" y="71422"/>
                    <a:pt x="33744" y="71422"/>
                    <a:pt x="34088" y="70931"/>
                  </a:cubicBezTo>
                  <a:cubicBezTo>
                    <a:pt x="29440" y="67922"/>
                    <a:pt x="28751" y="67799"/>
                    <a:pt x="28407" y="67553"/>
                  </a:cubicBezTo>
                  <a:cubicBezTo>
                    <a:pt x="24103" y="65220"/>
                    <a:pt x="23758" y="64605"/>
                    <a:pt x="22898" y="64298"/>
                  </a:cubicBezTo>
                  <a:cubicBezTo>
                    <a:pt x="13084" y="56745"/>
                    <a:pt x="13084" y="56376"/>
                    <a:pt x="12912" y="56069"/>
                  </a:cubicBezTo>
                  <a:cubicBezTo>
                    <a:pt x="9124" y="51586"/>
                    <a:pt x="9641" y="51340"/>
                    <a:pt x="9813" y="50972"/>
                  </a:cubicBezTo>
                  <a:cubicBezTo>
                    <a:pt x="6197" y="43357"/>
                    <a:pt x="5164" y="44278"/>
                    <a:pt x="5853" y="44524"/>
                  </a:cubicBezTo>
                  <a:cubicBezTo>
                    <a:pt x="7747" y="47103"/>
                    <a:pt x="7919" y="47533"/>
                    <a:pt x="8436" y="47778"/>
                  </a:cubicBezTo>
                  <a:cubicBezTo>
                    <a:pt x="12051" y="51156"/>
                    <a:pt x="11535" y="51770"/>
                    <a:pt x="12395" y="51954"/>
                  </a:cubicBezTo>
                  <a:cubicBezTo>
                    <a:pt x="16183" y="54472"/>
                    <a:pt x="16700" y="55209"/>
                    <a:pt x="17560" y="55762"/>
                  </a:cubicBezTo>
                  <a:cubicBezTo>
                    <a:pt x="24619" y="60184"/>
                    <a:pt x="26513" y="60921"/>
                    <a:pt x="27546" y="61842"/>
                  </a:cubicBezTo>
                  <a:cubicBezTo>
                    <a:pt x="36499" y="67922"/>
                    <a:pt x="37532" y="68904"/>
                    <a:pt x="38393" y="69825"/>
                  </a:cubicBezTo>
                  <a:cubicBezTo>
                    <a:pt x="37532" y="68474"/>
                    <a:pt x="38220" y="67922"/>
                    <a:pt x="38048" y="67676"/>
                  </a:cubicBezTo>
                  <a:cubicBezTo>
                    <a:pt x="36154" y="66325"/>
                    <a:pt x="36671" y="65834"/>
                    <a:pt x="35810" y="65834"/>
                  </a:cubicBezTo>
                  <a:cubicBezTo>
                    <a:pt x="33572" y="62824"/>
                    <a:pt x="32367" y="62640"/>
                    <a:pt x="32367" y="62149"/>
                  </a:cubicBezTo>
                  <a:cubicBezTo>
                    <a:pt x="25652" y="57113"/>
                    <a:pt x="24791" y="56929"/>
                    <a:pt x="24964" y="56376"/>
                  </a:cubicBezTo>
                  <a:cubicBezTo>
                    <a:pt x="21520" y="53797"/>
                    <a:pt x="20659" y="53613"/>
                    <a:pt x="20143" y="53306"/>
                  </a:cubicBezTo>
                  <a:cubicBezTo>
                    <a:pt x="17560" y="51095"/>
                    <a:pt x="17216" y="51156"/>
                    <a:pt x="17216" y="50972"/>
                  </a:cubicBezTo>
                  <a:cubicBezTo>
                    <a:pt x="13773" y="48700"/>
                    <a:pt x="13256" y="48393"/>
                    <a:pt x="12912" y="48085"/>
                  </a:cubicBezTo>
                  <a:cubicBezTo>
                    <a:pt x="7747" y="44831"/>
                    <a:pt x="7403" y="43971"/>
                    <a:pt x="5853" y="43602"/>
                  </a:cubicBezTo>
                  <a:cubicBezTo>
                    <a:pt x="4304" y="41637"/>
                    <a:pt x="5853" y="42006"/>
                    <a:pt x="5509" y="42374"/>
                  </a:cubicBezTo>
                  <a:cubicBezTo>
                    <a:pt x="8608" y="45015"/>
                    <a:pt x="10329" y="45015"/>
                    <a:pt x="10157" y="45752"/>
                  </a:cubicBezTo>
                  <a:cubicBezTo>
                    <a:pt x="13773" y="47901"/>
                    <a:pt x="13945" y="48085"/>
                    <a:pt x="14634" y="48208"/>
                  </a:cubicBezTo>
                  <a:cubicBezTo>
                    <a:pt x="19454" y="51156"/>
                    <a:pt x="19799" y="51709"/>
                    <a:pt x="20143" y="52262"/>
                  </a:cubicBezTo>
                  <a:cubicBezTo>
                    <a:pt x="25308" y="55209"/>
                    <a:pt x="25997" y="55701"/>
                    <a:pt x="26341" y="56253"/>
                  </a:cubicBezTo>
                  <a:cubicBezTo>
                    <a:pt x="28923" y="58034"/>
                    <a:pt x="29440" y="58464"/>
                    <a:pt x="29784" y="59017"/>
                  </a:cubicBezTo>
                  <a:cubicBezTo>
                    <a:pt x="32711" y="61351"/>
                    <a:pt x="34433" y="62026"/>
                    <a:pt x="34949" y="63193"/>
                  </a:cubicBezTo>
                  <a:cubicBezTo>
                    <a:pt x="34088" y="61289"/>
                    <a:pt x="34088" y="61044"/>
                    <a:pt x="33744" y="61044"/>
                  </a:cubicBezTo>
                  <a:cubicBezTo>
                    <a:pt x="30129" y="55946"/>
                    <a:pt x="28923" y="55823"/>
                    <a:pt x="29268" y="55148"/>
                  </a:cubicBezTo>
                  <a:cubicBezTo>
                    <a:pt x="22553" y="49805"/>
                    <a:pt x="22553" y="49252"/>
                    <a:pt x="21520" y="49129"/>
                  </a:cubicBezTo>
                  <a:cubicBezTo>
                    <a:pt x="18077" y="45875"/>
                    <a:pt x="17733" y="45568"/>
                    <a:pt x="17216" y="45445"/>
                  </a:cubicBezTo>
                  <a:cubicBezTo>
                    <a:pt x="14117" y="43050"/>
                    <a:pt x="13428" y="42927"/>
                    <a:pt x="13256" y="42681"/>
                  </a:cubicBezTo>
                  <a:cubicBezTo>
                    <a:pt x="11535" y="41269"/>
                    <a:pt x="10329" y="41392"/>
                    <a:pt x="10674" y="40962"/>
                  </a:cubicBezTo>
                  <a:cubicBezTo>
                    <a:pt x="7575" y="39365"/>
                    <a:pt x="6714" y="38996"/>
                    <a:pt x="5853" y="38628"/>
                  </a:cubicBezTo>
                  <a:cubicBezTo>
                    <a:pt x="3615" y="36663"/>
                    <a:pt x="4992" y="37400"/>
                    <a:pt x="6370" y="38198"/>
                  </a:cubicBezTo>
                  <a:cubicBezTo>
                    <a:pt x="12912" y="41821"/>
                    <a:pt x="14634" y="41821"/>
                    <a:pt x="14634" y="42497"/>
                  </a:cubicBezTo>
                  <a:cubicBezTo>
                    <a:pt x="18593" y="44892"/>
                    <a:pt x="18766" y="45138"/>
                    <a:pt x="18938" y="45445"/>
                  </a:cubicBezTo>
                  <a:cubicBezTo>
                    <a:pt x="21176" y="47717"/>
                    <a:pt x="22381" y="47594"/>
                    <a:pt x="22381" y="47901"/>
                  </a:cubicBezTo>
                  <a:cubicBezTo>
                    <a:pt x="25997" y="50481"/>
                    <a:pt x="26341" y="51586"/>
                    <a:pt x="28063" y="52262"/>
                  </a:cubicBezTo>
                  <a:cubicBezTo>
                    <a:pt x="30817" y="55455"/>
                    <a:pt x="31678" y="55701"/>
                    <a:pt x="31850" y="56253"/>
                  </a:cubicBezTo>
                  <a:cubicBezTo>
                    <a:pt x="34949" y="59140"/>
                    <a:pt x="34261" y="59754"/>
                    <a:pt x="34605" y="59938"/>
                  </a:cubicBezTo>
                  <a:cubicBezTo>
                    <a:pt x="40631" y="66079"/>
                    <a:pt x="38909" y="65772"/>
                    <a:pt x="39253" y="65342"/>
                  </a:cubicBezTo>
                  <a:cubicBezTo>
                    <a:pt x="37532" y="59692"/>
                    <a:pt x="36499" y="59263"/>
                    <a:pt x="36671" y="58403"/>
                  </a:cubicBezTo>
                  <a:cubicBezTo>
                    <a:pt x="31850" y="52937"/>
                    <a:pt x="31162" y="52446"/>
                    <a:pt x="30645" y="51893"/>
                  </a:cubicBezTo>
                  <a:cubicBezTo>
                    <a:pt x="24964" y="47103"/>
                    <a:pt x="23931" y="46796"/>
                    <a:pt x="23242" y="46366"/>
                  </a:cubicBezTo>
                  <a:cubicBezTo>
                    <a:pt x="20487" y="44032"/>
                    <a:pt x="19626" y="44155"/>
                    <a:pt x="19282" y="44032"/>
                  </a:cubicBezTo>
                  <a:cubicBezTo>
                    <a:pt x="15839" y="42128"/>
                    <a:pt x="15839" y="41514"/>
                    <a:pt x="14978" y="41084"/>
                  </a:cubicBezTo>
                  <a:cubicBezTo>
                    <a:pt x="9641" y="38137"/>
                    <a:pt x="9124" y="37707"/>
                    <a:pt x="8436" y="37277"/>
                  </a:cubicBezTo>
                  <a:cubicBezTo>
                    <a:pt x="7058" y="34636"/>
                    <a:pt x="7058" y="35496"/>
                    <a:pt x="8091" y="35987"/>
                  </a:cubicBezTo>
                  <a:cubicBezTo>
                    <a:pt x="12395" y="38874"/>
                    <a:pt x="13256" y="38996"/>
                    <a:pt x="13256" y="39426"/>
                  </a:cubicBezTo>
                  <a:cubicBezTo>
                    <a:pt x="20143" y="42988"/>
                    <a:pt x="20659" y="43664"/>
                    <a:pt x="21520" y="44216"/>
                  </a:cubicBezTo>
                  <a:cubicBezTo>
                    <a:pt x="23414" y="45322"/>
                    <a:pt x="23758" y="45629"/>
                    <a:pt x="24619" y="45752"/>
                  </a:cubicBezTo>
                  <a:cubicBezTo>
                    <a:pt x="28407" y="48884"/>
                    <a:pt x="29096" y="49191"/>
                    <a:pt x="29784" y="49437"/>
                  </a:cubicBezTo>
                  <a:cubicBezTo>
                    <a:pt x="34088" y="53858"/>
                    <a:pt x="35294" y="54042"/>
                    <a:pt x="35466" y="54534"/>
                  </a:cubicBezTo>
                  <a:cubicBezTo>
                    <a:pt x="36154" y="56008"/>
                    <a:pt x="37015" y="56192"/>
                    <a:pt x="37187" y="56683"/>
                  </a:cubicBezTo>
                  <a:cubicBezTo>
                    <a:pt x="41147" y="60307"/>
                    <a:pt x="40286" y="59385"/>
                    <a:pt x="40975" y="59017"/>
                  </a:cubicBezTo>
                  <a:cubicBezTo>
                    <a:pt x="37876" y="54657"/>
                    <a:pt x="37360" y="54411"/>
                    <a:pt x="37532" y="53797"/>
                  </a:cubicBezTo>
                  <a:cubicBezTo>
                    <a:pt x="30129" y="47533"/>
                    <a:pt x="30301" y="46857"/>
                    <a:pt x="29784" y="46366"/>
                  </a:cubicBezTo>
                  <a:cubicBezTo>
                    <a:pt x="26685" y="44769"/>
                    <a:pt x="26857" y="44032"/>
                    <a:pt x="25824" y="43725"/>
                  </a:cubicBezTo>
                  <a:cubicBezTo>
                    <a:pt x="21176" y="40716"/>
                    <a:pt x="21004" y="40102"/>
                    <a:pt x="19799" y="39856"/>
                  </a:cubicBezTo>
                  <a:cubicBezTo>
                    <a:pt x="14806" y="36233"/>
                    <a:pt x="14634" y="35987"/>
                    <a:pt x="14634" y="35680"/>
                  </a:cubicBezTo>
                  <a:cubicBezTo>
                    <a:pt x="10329" y="31688"/>
                    <a:pt x="11190" y="31873"/>
                    <a:pt x="11018" y="32425"/>
                  </a:cubicBezTo>
                  <a:cubicBezTo>
                    <a:pt x="14117" y="34820"/>
                    <a:pt x="15322" y="34820"/>
                    <a:pt x="14978" y="35373"/>
                  </a:cubicBezTo>
                  <a:cubicBezTo>
                    <a:pt x="17560" y="37031"/>
                    <a:pt x="17560" y="37215"/>
                    <a:pt x="18077" y="37215"/>
                  </a:cubicBezTo>
                  <a:cubicBezTo>
                    <a:pt x="22898" y="40040"/>
                    <a:pt x="22037" y="40716"/>
                    <a:pt x="23242" y="40655"/>
                  </a:cubicBezTo>
                  <a:cubicBezTo>
                    <a:pt x="27890" y="43971"/>
                    <a:pt x="28923" y="44278"/>
                    <a:pt x="29268" y="44831"/>
                  </a:cubicBezTo>
                  <a:cubicBezTo>
                    <a:pt x="34605" y="49437"/>
                    <a:pt x="35466" y="49744"/>
                    <a:pt x="35810" y="50235"/>
                  </a:cubicBezTo>
                  <a:cubicBezTo>
                    <a:pt x="41836" y="55578"/>
                    <a:pt x="40459" y="54841"/>
                    <a:pt x="40114" y="54534"/>
                  </a:cubicBezTo>
                  <a:cubicBezTo>
                    <a:pt x="38048" y="51340"/>
                    <a:pt x="37876" y="50849"/>
                    <a:pt x="37187" y="50542"/>
                  </a:cubicBezTo>
                  <a:cubicBezTo>
                    <a:pt x="29784" y="43418"/>
                    <a:pt x="29784" y="42804"/>
                    <a:pt x="29268" y="42313"/>
                  </a:cubicBezTo>
                  <a:cubicBezTo>
                    <a:pt x="27030" y="40716"/>
                    <a:pt x="26513" y="40348"/>
                    <a:pt x="25824" y="40040"/>
                  </a:cubicBezTo>
                  <a:cubicBezTo>
                    <a:pt x="20487" y="36970"/>
                    <a:pt x="21004" y="36479"/>
                    <a:pt x="20143" y="36479"/>
                  </a:cubicBezTo>
                  <a:cubicBezTo>
                    <a:pt x="20487" y="36233"/>
                    <a:pt x="21348" y="36356"/>
                    <a:pt x="21520" y="36601"/>
                  </a:cubicBezTo>
                  <a:cubicBezTo>
                    <a:pt x="27374" y="39365"/>
                    <a:pt x="26513" y="39979"/>
                    <a:pt x="28063" y="39856"/>
                  </a:cubicBezTo>
                  <a:cubicBezTo>
                    <a:pt x="31850" y="42620"/>
                    <a:pt x="31506" y="43480"/>
                    <a:pt x="32711" y="43725"/>
                  </a:cubicBezTo>
                  <a:cubicBezTo>
                    <a:pt x="36327" y="46243"/>
                    <a:pt x="35810" y="46796"/>
                    <a:pt x="36671" y="46796"/>
                  </a:cubicBezTo>
                  <a:cubicBezTo>
                    <a:pt x="40803" y="52016"/>
                    <a:pt x="40975" y="52200"/>
                    <a:pt x="40975" y="52384"/>
                  </a:cubicBezTo>
                  <a:cubicBezTo>
                    <a:pt x="42352" y="53428"/>
                    <a:pt x="41664" y="52814"/>
                    <a:pt x="41836" y="52507"/>
                  </a:cubicBezTo>
                  <a:cubicBezTo>
                    <a:pt x="39770" y="48577"/>
                    <a:pt x="39942" y="47840"/>
                    <a:pt x="39253" y="46489"/>
                  </a:cubicBezTo>
                  <a:cubicBezTo>
                    <a:pt x="36499" y="44278"/>
                    <a:pt x="37015" y="43725"/>
                    <a:pt x="36154" y="43725"/>
                  </a:cubicBezTo>
                  <a:cubicBezTo>
                    <a:pt x="32711" y="40593"/>
                    <a:pt x="32367" y="40040"/>
                    <a:pt x="31506" y="39733"/>
                  </a:cubicBezTo>
                  <a:cubicBezTo>
                    <a:pt x="27890" y="37891"/>
                    <a:pt x="27718" y="36724"/>
                    <a:pt x="25824" y="36171"/>
                  </a:cubicBezTo>
                  <a:cubicBezTo>
                    <a:pt x="21692" y="33162"/>
                    <a:pt x="20832" y="32855"/>
                    <a:pt x="20143" y="32425"/>
                  </a:cubicBezTo>
                  <a:cubicBezTo>
                    <a:pt x="17388" y="30214"/>
                    <a:pt x="16872" y="30030"/>
                    <a:pt x="16700" y="29846"/>
                  </a:cubicBezTo>
                  <a:cubicBezTo>
                    <a:pt x="13773" y="26530"/>
                    <a:pt x="12568" y="26345"/>
                    <a:pt x="12740" y="25670"/>
                  </a:cubicBezTo>
                  <a:cubicBezTo>
                    <a:pt x="16011" y="27942"/>
                    <a:pt x="16183" y="28126"/>
                    <a:pt x="16183" y="28433"/>
                  </a:cubicBezTo>
                  <a:cubicBezTo>
                    <a:pt x="24619" y="33592"/>
                    <a:pt x="24103" y="34083"/>
                    <a:pt x="24964" y="34145"/>
                  </a:cubicBezTo>
                  <a:cubicBezTo>
                    <a:pt x="28235" y="36417"/>
                    <a:pt x="29268" y="36786"/>
                    <a:pt x="29784" y="37215"/>
                  </a:cubicBezTo>
                  <a:cubicBezTo>
                    <a:pt x="32883" y="39426"/>
                    <a:pt x="34433" y="40163"/>
                    <a:pt x="35294" y="41084"/>
                  </a:cubicBezTo>
                  <a:cubicBezTo>
                    <a:pt x="39253" y="44216"/>
                    <a:pt x="38909" y="45015"/>
                    <a:pt x="40114" y="45261"/>
                  </a:cubicBezTo>
                  <a:cubicBezTo>
                    <a:pt x="42008" y="48761"/>
                    <a:pt x="42525" y="49252"/>
                    <a:pt x="42352" y="50051"/>
                  </a:cubicBezTo>
                  <a:cubicBezTo>
                    <a:pt x="44246" y="51586"/>
                    <a:pt x="43902" y="51218"/>
                    <a:pt x="44074" y="50972"/>
                  </a:cubicBezTo>
                  <a:cubicBezTo>
                    <a:pt x="42869" y="45322"/>
                    <a:pt x="42008" y="45261"/>
                    <a:pt x="41836" y="44953"/>
                  </a:cubicBezTo>
                  <a:cubicBezTo>
                    <a:pt x="37360" y="40225"/>
                    <a:pt x="35810" y="39426"/>
                    <a:pt x="34949" y="38321"/>
                  </a:cubicBezTo>
                  <a:cubicBezTo>
                    <a:pt x="30817" y="34759"/>
                    <a:pt x="29268" y="34513"/>
                    <a:pt x="29268" y="33838"/>
                  </a:cubicBezTo>
                  <a:cubicBezTo>
                    <a:pt x="26857" y="31381"/>
                    <a:pt x="24964" y="30767"/>
                    <a:pt x="24447" y="29662"/>
                  </a:cubicBezTo>
                  <a:cubicBezTo>
                    <a:pt x="24103" y="28126"/>
                    <a:pt x="24447" y="28556"/>
                    <a:pt x="24964" y="28925"/>
                  </a:cubicBezTo>
                  <a:cubicBezTo>
                    <a:pt x="28063" y="32118"/>
                    <a:pt x="29440" y="32732"/>
                    <a:pt x="30129" y="33531"/>
                  </a:cubicBezTo>
                  <a:cubicBezTo>
                    <a:pt x="33744" y="36294"/>
                    <a:pt x="35466" y="36724"/>
                    <a:pt x="35810" y="37707"/>
                  </a:cubicBezTo>
                  <a:cubicBezTo>
                    <a:pt x="39770" y="40655"/>
                    <a:pt x="40631" y="41392"/>
                    <a:pt x="41492" y="42190"/>
                  </a:cubicBezTo>
                  <a:cubicBezTo>
                    <a:pt x="43385" y="44094"/>
                    <a:pt x="42869" y="44524"/>
                    <a:pt x="43558" y="44524"/>
                  </a:cubicBezTo>
                  <a:cubicBezTo>
                    <a:pt x="46140" y="46673"/>
                    <a:pt x="44591" y="46305"/>
                    <a:pt x="44935" y="46059"/>
                  </a:cubicBezTo>
                  <a:cubicBezTo>
                    <a:pt x="44763" y="43172"/>
                    <a:pt x="43730" y="42988"/>
                    <a:pt x="44418" y="42497"/>
                  </a:cubicBezTo>
                  <a:cubicBezTo>
                    <a:pt x="42697" y="40409"/>
                    <a:pt x="42869" y="40040"/>
                    <a:pt x="42352" y="40040"/>
                  </a:cubicBezTo>
                  <a:cubicBezTo>
                    <a:pt x="39426" y="36663"/>
                    <a:pt x="39253" y="36417"/>
                    <a:pt x="39253" y="36171"/>
                  </a:cubicBezTo>
                  <a:cubicBezTo>
                    <a:pt x="36327" y="33592"/>
                    <a:pt x="35638" y="33039"/>
                    <a:pt x="34949" y="32425"/>
                  </a:cubicBezTo>
                  <a:cubicBezTo>
                    <a:pt x="32022" y="29539"/>
                    <a:pt x="30817" y="29477"/>
                    <a:pt x="30989" y="29048"/>
                  </a:cubicBezTo>
                  <a:cubicBezTo>
                    <a:pt x="26857" y="24994"/>
                    <a:pt x="26341" y="24380"/>
                    <a:pt x="25824" y="23766"/>
                  </a:cubicBezTo>
                  <a:cubicBezTo>
                    <a:pt x="25308" y="21187"/>
                    <a:pt x="26169" y="21371"/>
                    <a:pt x="25824" y="21924"/>
                  </a:cubicBezTo>
                  <a:cubicBezTo>
                    <a:pt x="30301" y="27389"/>
                    <a:pt x="31506" y="28004"/>
                    <a:pt x="32367" y="28741"/>
                  </a:cubicBezTo>
                  <a:cubicBezTo>
                    <a:pt x="35466" y="31136"/>
                    <a:pt x="35294" y="31443"/>
                    <a:pt x="35294" y="31688"/>
                  </a:cubicBezTo>
                  <a:cubicBezTo>
                    <a:pt x="38565" y="33961"/>
                    <a:pt x="39253" y="34759"/>
                    <a:pt x="40114" y="35557"/>
                  </a:cubicBezTo>
                  <a:cubicBezTo>
                    <a:pt x="39942" y="34083"/>
                    <a:pt x="39426" y="33899"/>
                    <a:pt x="39253" y="33531"/>
                  </a:cubicBezTo>
                  <a:cubicBezTo>
                    <a:pt x="36499" y="30644"/>
                    <a:pt x="37015" y="30153"/>
                    <a:pt x="36154" y="30153"/>
                  </a:cubicBezTo>
                  <a:cubicBezTo>
                    <a:pt x="34088" y="22968"/>
                    <a:pt x="33228" y="22784"/>
                    <a:pt x="34088" y="22108"/>
                  </a:cubicBezTo>
                  <a:cubicBezTo>
                    <a:pt x="35982" y="26345"/>
                    <a:pt x="36327" y="28556"/>
                    <a:pt x="38393" y="30153"/>
                  </a:cubicBezTo>
                  <a:cubicBezTo>
                    <a:pt x="48206" y="41760"/>
                    <a:pt x="47517" y="41576"/>
                    <a:pt x="47517" y="41392"/>
                  </a:cubicBezTo>
                  <a:cubicBezTo>
                    <a:pt x="45624" y="38137"/>
                    <a:pt x="45279" y="36601"/>
                    <a:pt x="44074" y="35373"/>
                  </a:cubicBezTo>
                  <a:cubicBezTo>
                    <a:pt x="40975" y="30030"/>
                    <a:pt x="40803" y="29723"/>
                    <a:pt x="40114" y="29539"/>
                  </a:cubicBezTo>
                  <a:cubicBezTo>
                    <a:pt x="39426" y="27082"/>
                    <a:pt x="38393" y="26161"/>
                    <a:pt x="38393" y="25486"/>
                  </a:cubicBezTo>
                  <a:cubicBezTo>
                    <a:pt x="37015" y="20020"/>
                    <a:pt x="37015" y="19222"/>
                    <a:pt x="37015" y="18362"/>
                  </a:cubicBezTo>
                  <a:cubicBezTo>
                    <a:pt x="37187" y="16212"/>
                    <a:pt x="37015" y="15107"/>
                    <a:pt x="37015" y="14063"/>
                  </a:cubicBezTo>
                  <a:cubicBezTo>
                    <a:pt x="37876" y="14923"/>
                    <a:pt x="37360" y="14984"/>
                    <a:pt x="37876" y="15475"/>
                  </a:cubicBezTo>
                  <a:cubicBezTo>
                    <a:pt x="39081" y="24196"/>
                    <a:pt x="39770" y="24749"/>
                    <a:pt x="39598" y="25670"/>
                  </a:cubicBezTo>
                  <a:cubicBezTo>
                    <a:pt x="41492" y="28925"/>
                    <a:pt x="42869" y="30030"/>
                    <a:pt x="43558" y="31381"/>
                  </a:cubicBezTo>
                  <a:cubicBezTo>
                    <a:pt x="46312" y="36786"/>
                    <a:pt x="47345" y="36786"/>
                    <a:pt x="47001" y="37215"/>
                  </a:cubicBezTo>
                  <a:cubicBezTo>
                    <a:pt x="48723" y="39979"/>
                    <a:pt x="49239" y="40040"/>
                    <a:pt x="49239" y="41269"/>
                  </a:cubicBezTo>
                  <a:cubicBezTo>
                    <a:pt x="50961" y="38075"/>
                    <a:pt x="51305" y="37338"/>
                    <a:pt x="50444" y="36171"/>
                  </a:cubicBezTo>
                  <a:cubicBezTo>
                    <a:pt x="48206" y="31258"/>
                    <a:pt x="49239" y="30276"/>
                    <a:pt x="48378" y="29969"/>
                  </a:cubicBezTo>
                  <a:cubicBezTo>
                    <a:pt x="45968" y="18362"/>
                    <a:pt x="45279" y="16335"/>
                    <a:pt x="46140" y="14800"/>
                  </a:cubicBezTo>
                  <a:cubicBezTo>
                    <a:pt x="47173" y="12036"/>
                    <a:pt x="45451" y="11729"/>
                    <a:pt x="46484" y="11422"/>
                  </a:cubicBezTo>
                  <a:cubicBezTo>
                    <a:pt x="47690" y="12098"/>
                    <a:pt x="47001" y="12650"/>
                    <a:pt x="47001" y="13265"/>
                  </a:cubicBezTo>
                  <a:cubicBezTo>
                    <a:pt x="47517" y="14063"/>
                    <a:pt x="47001" y="14124"/>
                    <a:pt x="47001" y="14677"/>
                  </a:cubicBezTo>
                  <a:cubicBezTo>
                    <a:pt x="48895" y="25977"/>
                    <a:pt x="48723" y="26960"/>
                    <a:pt x="49239" y="27819"/>
                  </a:cubicBezTo>
                  <a:cubicBezTo>
                    <a:pt x="50272" y="32057"/>
                    <a:pt x="52338" y="33162"/>
                    <a:pt x="52166" y="35250"/>
                  </a:cubicBezTo>
                  <a:cubicBezTo>
                    <a:pt x="52682" y="32732"/>
                    <a:pt x="52682" y="31995"/>
                    <a:pt x="52682" y="31197"/>
                  </a:cubicBezTo>
                  <a:cubicBezTo>
                    <a:pt x="50272" y="19959"/>
                    <a:pt x="49756" y="18915"/>
                    <a:pt x="50100" y="17932"/>
                  </a:cubicBezTo>
                  <a:cubicBezTo>
                    <a:pt x="49067" y="13879"/>
                    <a:pt x="49756" y="13694"/>
                    <a:pt x="49583" y="12835"/>
                  </a:cubicBezTo>
                  <a:cubicBezTo>
                    <a:pt x="50444" y="8045"/>
                    <a:pt x="50789" y="7492"/>
                    <a:pt x="50961" y="6816"/>
                  </a:cubicBezTo>
                  <a:cubicBezTo>
                    <a:pt x="50961" y="6571"/>
                    <a:pt x="52510" y="7676"/>
                    <a:pt x="51305" y="7737"/>
                  </a:cubicBezTo>
                  <a:cubicBezTo>
                    <a:pt x="50272" y="13879"/>
                    <a:pt x="51305" y="14923"/>
                    <a:pt x="50961" y="15905"/>
                  </a:cubicBezTo>
                  <a:cubicBezTo>
                    <a:pt x="52166" y="22476"/>
                    <a:pt x="53199" y="24380"/>
                    <a:pt x="53027" y="26714"/>
                  </a:cubicBezTo>
                  <a:cubicBezTo>
                    <a:pt x="55609" y="29109"/>
                    <a:pt x="54060" y="28863"/>
                    <a:pt x="54404" y="28556"/>
                  </a:cubicBezTo>
                  <a:cubicBezTo>
                    <a:pt x="54748" y="27267"/>
                    <a:pt x="54748" y="26960"/>
                    <a:pt x="54748" y="26714"/>
                  </a:cubicBezTo>
                  <a:cubicBezTo>
                    <a:pt x="54404" y="24319"/>
                    <a:pt x="54404" y="24073"/>
                    <a:pt x="54404" y="23766"/>
                  </a:cubicBezTo>
                  <a:cubicBezTo>
                    <a:pt x="54232" y="20266"/>
                    <a:pt x="53888" y="19897"/>
                    <a:pt x="53888" y="19590"/>
                  </a:cubicBezTo>
                  <a:cubicBezTo>
                    <a:pt x="54748" y="12282"/>
                    <a:pt x="55609" y="12221"/>
                    <a:pt x="55265" y="11729"/>
                  </a:cubicBezTo>
                  <a:cubicBezTo>
                    <a:pt x="55954" y="9825"/>
                    <a:pt x="55093" y="9211"/>
                    <a:pt x="56126" y="9273"/>
                  </a:cubicBezTo>
                  <a:cubicBezTo>
                    <a:pt x="57331" y="8413"/>
                    <a:pt x="56987" y="9027"/>
                    <a:pt x="56470" y="9580"/>
                  </a:cubicBezTo>
                  <a:cubicBezTo>
                    <a:pt x="55437" y="15107"/>
                    <a:pt x="56126" y="16335"/>
                    <a:pt x="55265" y="17011"/>
                  </a:cubicBezTo>
                  <a:cubicBezTo>
                    <a:pt x="55781" y="21555"/>
                    <a:pt x="55437" y="21924"/>
                    <a:pt x="56126" y="21924"/>
                  </a:cubicBezTo>
                  <a:cubicBezTo>
                    <a:pt x="56470" y="27819"/>
                    <a:pt x="56126" y="28126"/>
                    <a:pt x="56126" y="28433"/>
                  </a:cubicBezTo>
                  <a:cubicBezTo>
                    <a:pt x="58192" y="29723"/>
                    <a:pt x="58192" y="29539"/>
                    <a:pt x="58364" y="29355"/>
                  </a:cubicBezTo>
                  <a:cubicBezTo>
                    <a:pt x="58364" y="28679"/>
                    <a:pt x="58192" y="28311"/>
                    <a:pt x="58364" y="27819"/>
                  </a:cubicBezTo>
                  <a:cubicBezTo>
                    <a:pt x="58364" y="23950"/>
                    <a:pt x="59397" y="24012"/>
                    <a:pt x="59225" y="23643"/>
                  </a:cubicBezTo>
                  <a:cubicBezTo>
                    <a:pt x="59225" y="15475"/>
                    <a:pt x="59569" y="14800"/>
                    <a:pt x="59569" y="14063"/>
                  </a:cubicBezTo>
                  <a:cubicBezTo>
                    <a:pt x="64218" y="6755"/>
                    <a:pt x="63873" y="6264"/>
                    <a:pt x="64390" y="6018"/>
                  </a:cubicBezTo>
                  <a:cubicBezTo>
                    <a:pt x="65251" y="3684"/>
                    <a:pt x="66284" y="3684"/>
                    <a:pt x="66111" y="3254"/>
                  </a:cubicBezTo>
                  <a:cubicBezTo>
                    <a:pt x="68350" y="675"/>
                    <a:pt x="69727" y="1473"/>
                    <a:pt x="68694" y="1351"/>
                  </a:cubicBezTo>
                  <a:cubicBezTo>
                    <a:pt x="64390" y="6264"/>
                    <a:pt x="65939" y="7185"/>
                    <a:pt x="64734" y="7123"/>
                  </a:cubicBezTo>
                  <a:cubicBezTo>
                    <a:pt x="63185" y="11791"/>
                    <a:pt x="61119" y="14247"/>
                    <a:pt x="60430" y="16704"/>
                  </a:cubicBezTo>
                  <a:cubicBezTo>
                    <a:pt x="60430" y="22047"/>
                    <a:pt x="61119" y="22661"/>
                    <a:pt x="60946" y="22845"/>
                  </a:cubicBezTo>
                  <a:cubicBezTo>
                    <a:pt x="60430" y="24503"/>
                    <a:pt x="60430" y="24749"/>
                    <a:pt x="60430" y="24994"/>
                  </a:cubicBezTo>
                  <a:cubicBezTo>
                    <a:pt x="62324" y="22354"/>
                    <a:pt x="61635" y="21555"/>
                    <a:pt x="62668" y="21310"/>
                  </a:cubicBezTo>
                  <a:cubicBezTo>
                    <a:pt x="63357" y="19713"/>
                    <a:pt x="63357" y="19283"/>
                    <a:pt x="63873" y="19283"/>
                  </a:cubicBezTo>
                  <a:cubicBezTo>
                    <a:pt x="67144" y="10562"/>
                    <a:pt x="69210" y="9150"/>
                    <a:pt x="69555" y="7123"/>
                  </a:cubicBezTo>
                  <a:cubicBezTo>
                    <a:pt x="74375" y="2517"/>
                    <a:pt x="73515" y="2456"/>
                    <a:pt x="73859" y="2947"/>
                  </a:cubicBezTo>
                  <a:cubicBezTo>
                    <a:pt x="69383" y="9273"/>
                    <a:pt x="68866" y="11177"/>
                    <a:pt x="68177" y="13572"/>
                  </a:cubicBezTo>
                  <a:cubicBezTo>
                    <a:pt x="63529" y="24687"/>
                    <a:pt x="63357" y="24073"/>
                    <a:pt x="64390" y="23766"/>
                  </a:cubicBezTo>
                  <a:cubicBezTo>
                    <a:pt x="65595" y="22231"/>
                    <a:pt x="66111" y="21801"/>
                    <a:pt x="66456" y="21310"/>
                  </a:cubicBezTo>
                  <a:cubicBezTo>
                    <a:pt x="72482" y="17563"/>
                    <a:pt x="72482" y="16949"/>
                    <a:pt x="73342" y="16704"/>
                  </a:cubicBezTo>
                  <a:cubicBezTo>
                    <a:pt x="79713" y="11668"/>
                    <a:pt x="80918" y="11299"/>
                    <a:pt x="81262" y="10624"/>
                  </a:cubicBezTo>
                  <a:cubicBezTo>
                    <a:pt x="82295" y="10747"/>
                    <a:pt x="80746" y="12221"/>
                    <a:pt x="79540" y="13756"/>
                  </a:cubicBezTo>
                  <a:cubicBezTo>
                    <a:pt x="76786" y="15967"/>
                    <a:pt x="76097" y="16028"/>
                    <a:pt x="76097" y="16028"/>
                  </a:cubicBezTo>
                  <a:cubicBezTo>
                    <a:pt x="71793" y="18362"/>
                    <a:pt x="71793" y="19590"/>
                    <a:pt x="69899" y="20204"/>
                  </a:cubicBezTo>
                  <a:cubicBezTo>
                    <a:pt x="67661" y="22845"/>
                    <a:pt x="67833" y="22722"/>
                    <a:pt x="68177" y="22722"/>
                  </a:cubicBezTo>
                  <a:cubicBezTo>
                    <a:pt x="72826" y="20266"/>
                    <a:pt x="74548" y="19590"/>
                    <a:pt x="75236" y="18546"/>
                  </a:cubicBezTo>
                  <a:cubicBezTo>
                    <a:pt x="79885" y="16090"/>
                    <a:pt x="79885" y="15660"/>
                    <a:pt x="80401" y="15414"/>
                  </a:cubicBezTo>
                  <a:cubicBezTo>
                    <a:pt x="86771" y="10440"/>
                    <a:pt x="87632" y="9273"/>
                    <a:pt x="88149" y="7860"/>
                  </a:cubicBezTo>
                  <a:cubicBezTo>
                    <a:pt x="89870" y="5649"/>
                    <a:pt x="89870" y="6079"/>
                    <a:pt x="89870" y="6448"/>
                  </a:cubicBezTo>
                  <a:cubicBezTo>
                    <a:pt x="85394" y="13326"/>
                    <a:pt x="84878" y="13510"/>
                    <a:pt x="84705" y="13756"/>
                  </a:cubicBezTo>
                  <a:cubicBezTo>
                    <a:pt x="80918" y="16458"/>
                    <a:pt x="80573" y="16581"/>
                    <a:pt x="80401" y="16827"/>
                  </a:cubicBezTo>
                  <a:cubicBezTo>
                    <a:pt x="79196" y="18423"/>
                    <a:pt x="77302" y="18055"/>
                    <a:pt x="77819" y="18546"/>
                  </a:cubicBezTo>
                  <a:cubicBezTo>
                    <a:pt x="73342" y="21248"/>
                    <a:pt x="72137" y="21371"/>
                    <a:pt x="72137" y="21924"/>
                  </a:cubicBezTo>
                  <a:cubicBezTo>
                    <a:pt x="64906" y="25486"/>
                    <a:pt x="65078" y="26100"/>
                    <a:pt x="63529" y="26100"/>
                  </a:cubicBezTo>
                  <a:cubicBezTo>
                    <a:pt x="61635" y="28679"/>
                    <a:pt x="60430" y="28679"/>
                    <a:pt x="60946" y="29170"/>
                  </a:cubicBezTo>
                  <a:cubicBezTo>
                    <a:pt x="63185" y="27819"/>
                    <a:pt x="64906" y="27635"/>
                    <a:pt x="65251" y="26898"/>
                  </a:cubicBezTo>
                  <a:cubicBezTo>
                    <a:pt x="70416" y="23336"/>
                    <a:pt x="71621" y="23275"/>
                    <a:pt x="71793" y="22845"/>
                  </a:cubicBezTo>
                  <a:cubicBezTo>
                    <a:pt x="74375" y="21740"/>
                    <a:pt x="75236" y="21248"/>
                    <a:pt x="76097" y="20696"/>
                  </a:cubicBezTo>
                  <a:cubicBezTo>
                    <a:pt x="80229" y="18853"/>
                    <a:pt x="80401" y="18116"/>
                    <a:pt x="82123" y="17932"/>
                  </a:cubicBezTo>
                  <a:cubicBezTo>
                    <a:pt x="85911" y="14984"/>
                    <a:pt x="87460" y="15168"/>
                    <a:pt x="87288" y="14677"/>
                  </a:cubicBezTo>
                  <a:cubicBezTo>
                    <a:pt x="90215" y="12405"/>
                    <a:pt x="90559" y="11668"/>
                    <a:pt x="91592" y="11238"/>
                  </a:cubicBezTo>
                  <a:cubicBezTo>
                    <a:pt x="94347" y="5649"/>
                    <a:pt x="95380" y="5527"/>
                    <a:pt x="94691" y="5220"/>
                  </a:cubicBezTo>
                  <a:cubicBezTo>
                    <a:pt x="96068" y="4544"/>
                    <a:pt x="95208" y="5527"/>
                    <a:pt x="95552" y="6939"/>
                  </a:cubicBezTo>
                  <a:cubicBezTo>
                    <a:pt x="93314" y="10562"/>
                    <a:pt x="93142" y="10931"/>
                    <a:pt x="92453" y="11115"/>
                  </a:cubicBezTo>
                  <a:cubicBezTo>
                    <a:pt x="86944" y="16151"/>
                    <a:pt x="86255" y="16335"/>
                    <a:pt x="85911" y="16642"/>
                  </a:cubicBezTo>
                  <a:cubicBezTo>
                    <a:pt x="83328" y="18116"/>
                    <a:pt x="83328" y="18239"/>
                    <a:pt x="82984" y="18239"/>
                  </a:cubicBezTo>
                  <a:cubicBezTo>
                    <a:pt x="78680" y="20204"/>
                    <a:pt x="78335" y="20941"/>
                    <a:pt x="76958" y="21310"/>
                  </a:cubicBezTo>
                  <a:cubicBezTo>
                    <a:pt x="70071" y="24994"/>
                    <a:pt x="69383" y="25609"/>
                    <a:pt x="68694" y="26284"/>
                  </a:cubicBezTo>
                  <a:cubicBezTo>
                    <a:pt x="63012" y="30399"/>
                    <a:pt x="61119" y="30522"/>
                    <a:pt x="60946" y="31381"/>
                  </a:cubicBezTo>
                  <a:cubicBezTo>
                    <a:pt x="57675" y="33715"/>
                    <a:pt x="55954" y="33961"/>
                    <a:pt x="56126" y="34943"/>
                  </a:cubicBezTo>
                  <a:cubicBezTo>
                    <a:pt x="62324" y="31504"/>
                    <a:pt x="62496" y="30706"/>
                    <a:pt x="63529" y="30276"/>
                  </a:cubicBezTo>
                  <a:cubicBezTo>
                    <a:pt x="69555" y="26898"/>
                    <a:pt x="70932" y="26591"/>
                    <a:pt x="71276" y="25977"/>
                  </a:cubicBezTo>
                  <a:cubicBezTo>
                    <a:pt x="74375" y="24135"/>
                    <a:pt x="76097" y="24380"/>
                    <a:pt x="75581" y="23766"/>
                  </a:cubicBezTo>
                  <a:cubicBezTo>
                    <a:pt x="81951" y="21187"/>
                    <a:pt x="81779" y="20634"/>
                    <a:pt x="82984" y="20511"/>
                  </a:cubicBezTo>
                  <a:cubicBezTo>
                    <a:pt x="86599" y="18116"/>
                    <a:pt x="87632" y="17932"/>
                    <a:pt x="88149" y="17625"/>
                  </a:cubicBezTo>
                  <a:cubicBezTo>
                    <a:pt x="92797" y="15046"/>
                    <a:pt x="92797" y="14002"/>
                    <a:pt x="94175" y="13449"/>
                  </a:cubicBezTo>
                  <a:cubicBezTo>
                    <a:pt x="96757" y="10133"/>
                    <a:pt x="97618" y="9396"/>
                    <a:pt x="98134" y="8474"/>
                  </a:cubicBezTo>
                  <a:cubicBezTo>
                    <a:pt x="99340" y="4421"/>
                    <a:pt x="100889" y="4114"/>
                    <a:pt x="100717" y="3500"/>
                  </a:cubicBezTo>
                  <a:cubicBezTo>
                    <a:pt x="100717" y="5772"/>
                    <a:pt x="99684" y="6079"/>
                    <a:pt x="99856" y="6755"/>
                  </a:cubicBezTo>
                  <a:cubicBezTo>
                    <a:pt x="97618" y="11606"/>
                    <a:pt x="96413" y="11545"/>
                    <a:pt x="96757" y="12036"/>
                  </a:cubicBezTo>
                  <a:cubicBezTo>
                    <a:pt x="94691" y="14677"/>
                    <a:pt x="92625" y="15353"/>
                    <a:pt x="92109" y="16519"/>
                  </a:cubicBezTo>
                  <a:cubicBezTo>
                    <a:pt x="87116" y="19713"/>
                    <a:pt x="86083" y="19774"/>
                    <a:pt x="86083" y="20204"/>
                  </a:cubicBezTo>
                  <a:cubicBezTo>
                    <a:pt x="80401" y="22968"/>
                    <a:pt x="79368" y="23091"/>
                    <a:pt x="78680" y="23336"/>
                  </a:cubicBezTo>
                  <a:cubicBezTo>
                    <a:pt x="73515" y="26038"/>
                    <a:pt x="73170" y="26223"/>
                    <a:pt x="72998" y="26407"/>
                  </a:cubicBezTo>
                  <a:cubicBezTo>
                    <a:pt x="69038" y="28925"/>
                    <a:pt x="67833" y="29109"/>
                    <a:pt x="67317" y="29477"/>
                  </a:cubicBezTo>
                  <a:cubicBezTo>
                    <a:pt x="65595" y="31258"/>
                    <a:pt x="65595" y="31074"/>
                    <a:pt x="65595" y="30890"/>
                  </a:cubicBezTo>
                  <a:cubicBezTo>
                    <a:pt x="71449" y="28433"/>
                    <a:pt x="72482" y="27881"/>
                    <a:pt x="73859" y="27512"/>
                  </a:cubicBezTo>
                  <a:cubicBezTo>
                    <a:pt x="76097" y="26223"/>
                    <a:pt x="76958" y="26284"/>
                    <a:pt x="76958" y="26100"/>
                  </a:cubicBezTo>
                  <a:cubicBezTo>
                    <a:pt x="81262" y="24196"/>
                    <a:pt x="82467" y="23766"/>
                    <a:pt x="83328" y="23336"/>
                  </a:cubicBezTo>
                  <a:cubicBezTo>
                    <a:pt x="86771" y="21678"/>
                    <a:pt x="87460" y="21432"/>
                    <a:pt x="88149" y="21310"/>
                  </a:cubicBezTo>
                  <a:cubicBezTo>
                    <a:pt x="92625" y="18976"/>
                    <a:pt x="93142" y="18485"/>
                    <a:pt x="93830" y="18055"/>
                  </a:cubicBezTo>
                  <a:cubicBezTo>
                    <a:pt x="96241" y="15537"/>
                    <a:pt x="96757" y="15414"/>
                    <a:pt x="97618" y="15414"/>
                  </a:cubicBezTo>
                  <a:cubicBezTo>
                    <a:pt x="90043" y="21064"/>
                    <a:pt x="89526" y="21740"/>
                    <a:pt x="88149" y="22108"/>
                  </a:cubicBezTo>
                  <a:cubicBezTo>
                    <a:pt x="83156" y="24380"/>
                    <a:pt x="82984" y="24503"/>
                    <a:pt x="82984" y="24687"/>
                  </a:cubicBezTo>
                  <a:cubicBezTo>
                    <a:pt x="79713" y="25793"/>
                    <a:pt x="79196" y="26038"/>
                    <a:pt x="79024" y="26407"/>
                  </a:cubicBezTo>
                  <a:cubicBezTo>
                    <a:pt x="74548" y="28249"/>
                    <a:pt x="74375" y="28372"/>
                    <a:pt x="73859" y="28433"/>
                  </a:cubicBezTo>
                  <a:cubicBezTo>
                    <a:pt x="69383" y="30890"/>
                    <a:pt x="68005" y="30829"/>
                    <a:pt x="67833" y="31197"/>
                  </a:cubicBezTo>
                  <a:cubicBezTo>
                    <a:pt x="61979" y="33654"/>
                    <a:pt x="61291" y="34268"/>
                    <a:pt x="60430" y="34759"/>
                  </a:cubicBezTo>
                  <a:cubicBezTo>
                    <a:pt x="54232" y="40102"/>
                    <a:pt x="54404" y="39856"/>
                    <a:pt x="54921" y="39856"/>
                  </a:cubicBezTo>
                  <a:cubicBezTo>
                    <a:pt x="57159" y="38567"/>
                    <a:pt x="57331" y="38198"/>
                    <a:pt x="57847" y="38014"/>
                  </a:cubicBezTo>
                  <a:cubicBezTo>
                    <a:pt x="63185" y="35742"/>
                    <a:pt x="63873" y="35312"/>
                    <a:pt x="64734" y="34882"/>
                  </a:cubicBezTo>
                  <a:cubicBezTo>
                    <a:pt x="67833" y="33285"/>
                    <a:pt x="69210" y="33346"/>
                    <a:pt x="69210" y="32917"/>
                  </a:cubicBezTo>
                  <a:cubicBezTo>
                    <a:pt x="75408" y="31013"/>
                    <a:pt x="75408" y="30337"/>
                    <a:pt x="76958" y="30092"/>
                  </a:cubicBezTo>
                  <a:cubicBezTo>
                    <a:pt x="81090" y="28495"/>
                    <a:pt x="81090" y="27758"/>
                    <a:pt x="82467" y="27512"/>
                  </a:cubicBezTo>
                  <a:cubicBezTo>
                    <a:pt x="86083" y="25731"/>
                    <a:pt x="86771" y="25240"/>
                    <a:pt x="87804" y="24872"/>
                  </a:cubicBezTo>
                  <a:cubicBezTo>
                    <a:pt x="93658" y="20880"/>
                    <a:pt x="93658" y="20511"/>
                    <a:pt x="94175" y="20388"/>
                  </a:cubicBezTo>
                  <a:cubicBezTo>
                    <a:pt x="99167" y="15967"/>
                    <a:pt x="98651" y="15291"/>
                    <a:pt x="99340" y="14984"/>
                  </a:cubicBezTo>
                  <a:cubicBezTo>
                    <a:pt x="100889" y="12098"/>
                    <a:pt x="101233" y="10071"/>
                    <a:pt x="102439" y="8290"/>
                  </a:cubicBezTo>
                  <a:cubicBezTo>
                    <a:pt x="102266" y="12036"/>
                    <a:pt x="101406" y="12650"/>
                    <a:pt x="101578" y="13756"/>
                  </a:cubicBezTo>
                  <a:cubicBezTo>
                    <a:pt x="98479" y="17563"/>
                    <a:pt x="98995" y="18239"/>
                    <a:pt x="98134" y="18362"/>
                  </a:cubicBezTo>
                  <a:cubicBezTo>
                    <a:pt x="92453" y="23213"/>
                    <a:pt x="91764" y="23889"/>
                    <a:pt x="90387" y="24380"/>
                  </a:cubicBezTo>
                  <a:cubicBezTo>
                    <a:pt x="87116" y="26468"/>
                    <a:pt x="86599" y="26468"/>
                    <a:pt x="86427" y="26714"/>
                  </a:cubicBezTo>
                  <a:cubicBezTo>
                    <a:pt x="83500" y="28495"/>
                    <a:pt x="81951" y="28495"/>
                    <a:pt x="82123" y="29048"/>
                  </a:cubicBezTo>
                  <a:cubicBezTo>
                    <a:pt x="77819" y="30890"/>
                    <a:pt x="76786" y="31013"/>
                    <a:pt x="76097" y="31197"/>
                  </a:cubicBezTo>
                  <a:cubicBezTo>
                    <a:pt x="72998" y="32118"/>
                    <a:pt x="73515" y="32794"/>
                    <a:pt x="72137" y="32732"/>
                  </a:cubicBezTo>
                  <a:cubicBezTo>
                    <a:pt x="58020" y="39611"/>
                    <a:pt x="58192" y="39365"/>
                    <a:pt x="58708" y="39365"/>
                  </a:cubicBezTo>
                  <a:cubicBezTo>
                    <a:pt x="61463" y="38689"/>
                    <a:pt x="60946" y="38198"/>
                    <a:pt x="61807" y="38137"/>
                  </a:cubicBezTo>
                  <a:cubicBezTo>
                    <a:pt x="72137" y="34513"/>
                    <a:pt x="76097" y="33346"/>
                    <a:pt x="79024" y="31811"/>
                  </a:cubicBezTo>
                  <a:cubicBezTo>
                    <a:pt x="81779" y="30460"/>
                    <a:pt x="82984" y="30583"/>
                    <a:pt x="82984" y="30276"/>
                  </a:cubicBezTo>
                  <a:cubicBezTo>
                    <a:pt x="86255" y="29109"/>
                    <a:pt x="86599" y="28925"/>
                    <a:pt x="86944" y="28741"/>
                  </a:cubicBezTo>
                  <a:cubicBezTo>
                    <a:pt x="94175" y="24994"/>
                    <a:pt x="95035" y="24687"/>
                    <a:pt x="95896" y="24380"/>
                  </a:cubicBezTo>
                  <a:cubicBezTo>
                    <a:pt x="100717" y="20511"/>
                    <a:pt x="101922" y="20634"/>
                    <a:pt x="101578" y="20204"/>
                  </a:cubicBezTo>
                  <a:cubicBezTo>
                    <a:pt x="103988" y="18055"/>
                    <a:pt x="104332" y="17563"/>
                    <a:pt x="105021" y="17256"/>
                  </a:cubicBezTo>
                  <a:cubicBezTo>
                    <a:pt x="108292" y="13326"/>
                    <a:pt x="107948" y="13633"/>
                    <a:pt x="108120" y="13879"/>
                  </a:cubicBezTo>
                  <a:cubicBezTo>
                    <a:pt x="105710" y="15905"/>
                    <a:pt x="107431" y="16335"/>
                    <a:pt x="106398" y="16519"/>
                  </a:cubicBezTo>
                  <a:cubicBezTo>
                    <a:pt x="103299" y="20511"/>
                    <a:pt x="101922" y="20941"/>
                    <a:pt x="101578" y="21740"/>
                  </a:cubicBezTo>
                  <a:cubicBezTo>
                    <a:pt x="97962" y="23889"/>
                    <a:pt x="97962" y="24319"/>
                    <a:pt x="97274" y="24564"/>
                  </a:cubicBezTo>
                  <a:cubicBezTo>
                    <a:pt x="92797" y="27574"/>
                    <a:pt x="90903" y="27389"/>
                    <a:pt x="91248" y="27942"/>
                  </a:cubicBezTo>
                  <a:cubicBezTo>
                    <a:pt x="85050" y="30583"/>
                    <a:pt x="84533" y="30767"/>
                    <a:pt x="83845" y="31013"/>
                  </a:cubicBezTo>
                  <a:cubicBezTo>
                    <a:pt x="80401" y="32118"/>
                    <a:pt x="80057" y="32917"/>
                    <a:pt x="78163" y="33224"/>
                  </a:cubicBezTo>
                  <a:cubicBezTo>
                    <a:pt x="74892" y="34390"/>
                    <a:pt x="74720" y="34513"/>
                    <a:pt x="74720" y="34759"/>
                  </a:cubicBezTo>
                  <a:cubicBezTo>
                    <a:pt x="70416" y="36417"/>
                    <a:pt x="68350" y="36171"/>
                    <a:pt x="68694" y="36786"/>
                  </a:cubicBezTo>
                  <a:cubicBezTo>
                    <a:pt x="63873" y="38259"/>
                    <a:pt x="63185" y="38505"/>
                    <a:pt x="62668" y="38751"/>
                  </a:cubicBezTo>
                  <a:cubicBezTo>
                    <a:pt x="59741" y="40102"/>
                    <a:pt x="59225" y="40163"/>
                    <a:pt x="58708" y="40163"/>
                  </a:cubicBezTo>
                  <a:cubicBezTo>
                    <a:pt x="52682" y="43909"/>
                    <a:pt x="52338" y="44216"/>
                    <a:pt x="51822" y="44339"/>
                  </a:cubicBezTo>
                  <a:cubicBezTo>
                    <a:pt x="50961" y="45875"/>
                    <a:pt x="51133" y="45752"/>
                    <a:pt x="51477" y="45752"/>
                  </a:cubicBezTo>
                  <a:cubicBezTo>
                    <a:pt x="54748" y="43480"/>
                    <a:pt x="55954" y="43234"/>
                    <a:pt x="56642" y="42804"/>
                  </a:cubicBezTo>
                  <a:cubicBezTo>
                    <a:pt x="60946" y="41084"/>
                    <a:pt x="60430" y="40593"/>
                    <a:pt x="61291" y="40655"/>
                  </a:cubicBezTo>
                  <a:cubicBezTo>
                    <a:pt x="65423" y="38935"/>
                    <a:pt x="66972" y="38198"/>
                    <a:pt x="68694" y="37523"/>
                  </a:cubicBezTo>
                  <a:cubicBezTo>
                    <a:pt x="79368" y="34083"/>
                    <a:pt x="80746" y="33899"/>
                    <a:pt x="81262" y="33346"/>
                  </a:cubicBezTo>
                  <a:cubicBezTo>
                    <a:pt x="88149" y="31136"/>
                    <a:pt x="88321" y="30890"/>
                    <a:pt x="89526" y="30890"/>
                  </a:cubicBezTo>
                  <a:cubicBezTo>
                    <a:pt x="94691" y="28802"/>
                    <a:pt x="95896" y="28311"/>
                    <a:pt x="97274" y="27942"/>
                  </a:cubicBezTo>
                  <a:cubicBezTo>
                    <a:pt x="102955" y="24196"/>
                    <a:pt x="103816" y="23705"/>
                    <a:pt x="105021" y="23336"/>
                  </a:cubicBezTo>
                  <a:cubicBezTo>
                    <a:pt x="106226" y="21740"/>
                    <a:pt x="106398" y="21494"/>
                    <a:pt x="107259" y="21432"/>
                  </a:cubicBezTo>
                  <a:cubicBezTo>
                    <a:pt x="110703" y="18485"/>
                    <a:pt x="110186" y="19344"/>
                    <a:pt x="109842" y="19467"/>
                  </a:cubicBezTo>
                  <a:cubicBezTo>
                    <a:pt x="105710" y="23091"/>
                    <a:pt x="105710" y="24012"/>
                    <a:pt x="104160" y="24380"/>
                  </a:cubicBezTo>
                  <a:cubicBezTo>
                    <a:pt x="98307" y="27942"/>
                    <a:pt x="97790" y="28372"/>
                    <a:pt x="97274" y="28863"/>
                  </a:cubicBezTo>
                  <a:cubicBezTo>
                    <a:pt x="93486" y="30030"/>
                    <a:pt x="93830" y="30583"/>
                    <a:pt x="92453" y="30399"/>
                  </a:cubicBezTo>
                  <a:cubicBezTo>
                    <a:pt x="89526" y="31688"/>
                    <a:pt x="88837" y="31811"/>
                    <a:pt x="88149" y="31995"/>
                  </a:cubicBezTo>
                  <a:cubicBezTo>
                    <a:pt x="84017" y="33224"/>
                    <a:pt x="83500" y="33715"/>
                    <a:pt x="82123" y="33961"/>
                  </a:cubicBezTo>
                  <a:cubicBezTo>
                    <a:pt x="77647" y="35864"/>
                    <a:pt x="76614" y="35803"/>
                    <a:pt x="76441" y="36171"/>
                  </a:cubicBezTo>
                  <a:cubicBezTo>
                    <a:pt x="71621" y="37768"/>
                    <a:pt x="69210" y="38321"/>
                    <a:pt x="67489" y="39058"/>
                  </a:cubicBezTo>
                  <a:cubicBezTo>
                    <a:pt x="63529" y="40532"/>
                    <a:pt x="63012" y="41023"/>
                    <a:pt x="61807" y="41269"/>
                  </a:cubicBezTo>
                  <a:cubicBezTo>
                    <a:pt x="56126" y="44585"/>
                    <a:pt x="54232" y="45076"/>
                    <a:pt x="53199" y="45875"/>
                  </a:cubicBezTo>
                  <a:cubicBezTo>
                    <a:pt x="51477" y="47287"/>
                    <a:pt x="51822" y="47041"/>
                    <a:pt x="52338" y="46796"/>
                  </a:cubicBezTo>
                  <a:cubicBezTo>
                    <a:pt x="55609" y="45261"/>
                    <a:pt x="56126" y="45076"/>
                    <a:pt x="56642" y="44831"/>
                  </a:cubicBezTo>
                  <a:cubicBezTo>
                    <a:pt x="60774" y="42681"/>
                    <a:pt x="61291" y="42681"/>
                    <a:pt x="61807" y="42620"/>
                  </a:cubicBezTo>
                  <a:cubicBezTo>
                    <a:pt x="64218" y="41392"/>
                    <a:pt x="64906" y="41207"/>
                    <a:pt x="65251" y="40962"/>
                  </a:cubicBezTo>
                  <a:cubicBezTo>
                    <a:pt x="73515" y="37952"/>
                    <a:pt x="73515" y="37584"/>
                    <a:pt x="74375" y="37523"/>
                  </a:cubicBezTo>
                  <a:cubicBezTo>
                    <a:pt x="80057" y="35803"/>
                    <a:pt x="80573" y="35312"/>
                    <a:pt x="82123" y="35189"/>
                  </a:cubicBezTo>
                  <a:cubicBezTo>
                    <a:pt x="91592" y="32241"/>
                    <a:pt x="92453" y="32118"/>
                    <a:pt x="92969" y="31995"/>
                  </a:cubicBezTo>
                  <a:cubicBezTo>
                    <a:pt x="98479" y="30276"/>
                    <a:pt x="99340" y="29969"/>
                    <a:pt x="100373" y="29662"/>
                  </a:cubicBezTo>
                  <a:cubicBezTo>
                    <a:pt x="103816" y="28679"/>
                    <a:pt x="103472" y="28372"/>
                    <a:pt x="103816" y="28249"/>
                  </a:cubicBezTo>
                  <a:cubicBezTo>
                    <a:pt x="110186" y="25854"/>
                    <a:pt x="110875" y="24749"/>
                    <a:pt x="112941" y="24073"/>
                  </a:cubicBezTo>
                  <a:cubicBezTo>
                    <a:pt x="116556" y="20634"/>
                    <a:pt x="117761" y="20388"/>
                    <a:pt x="118106" y="19774"/>
                  </a:cubicBezTo>
                  <a:cubicBezTo>
                    <a:pt x="119483" y="19160"/>
                    <a:pt x="119311" y="19406"/>
                    <a:pt x="118967" y="19590"/>
                  </a:cubicBezTo>
                  <a:cubicBezTo>
                    <a:pt x="115695" y="22784"/>
                    <a:pt x="115695" y="23336"/>
                    <a:pt x="114662" y="23643"/>
                  </a:cubicBezTo>
                  <a:cubicBezTo>
                    <a:pt x="109842" y="26223"/>
                    <a:pt x="109670" y="26837"/>
                    <a:pt x="108464" y="27021"/>
                  </a:cubicBezTo>
                  <a:cubicBezTo>
                    <a:pt x="105710" y="28618"/>
                    <a:pt x="106226" y="29048"/>
                    <a:pt x="105538" y="29048"/>
                  </a:cubicBezTo>
                  <a:cubicBezTo>
                    <a:pt x="103127" y="30767"/>
                    <a:pt x="101233" y="31074"/>
                    <a:pt x="100717" y="31995"/>
                  </a:cubicBezTo>
                  <a:cubicBezTo>
                    <a:pt x="92281" y="35619"/>
                    <a:pt x="90731" y="35619"/>
                    <a:pt x="90731" y="36171"/>
                  </a:cubicBezTo>
                  <a:cubicBezTo>
                    <a:pt x="85738" y="37952"/>
                    <a:pt x="84189" y="37891"/>
                    <a:pt x="84361" y="38444"/>
                  </a:cubicBezTo>
                  <a:cubicBezTo>
                    <a:pt x="78335" y="40470"/>
                    <a:pt x="76958" y="41023"/>
                    <a:pt x="75236" y="41392"/>
                  </a:cubicBezTo>
                  <a:cubicBezTo>
                    <a:pt x="70243" y="43050"/>
                    <a:pt x="69899" y="43357"/>
                    <a:pt x="69555" y="43541"/>
                  </a:cubicBezTo>
                  <a:cubicBezTo>
                    <a:pt x="66111" y="44708"/>
                    <a:pt x="65423" y="44831"/>
                    <a:pt x="64906" y="44953"/>
                  </a:cubicBezTo>
                  <a:cubicBezTo>
                    <a:pt x="62840" y="45997"/>
                    <a:pt x="61807" y="46305"/>
                    <a:pt x="60946" y="46673"/>
                  </a:cubicBezTo>
                  <a:cubicBezTo>
                    <a:pt x="53199" y="50603"/>
                    <a:pt x="53199" y="50972"/>
                    <a:pt x="52338" y="50972"/>
                  </a:cubicBezTo>
                  <a:cubicBezTo>
                    <a:pt x="49756" y="52691"/>
                    <a:pt x="49067" y="52691"/>
                    <a:pt x="49239" y="52998"/>
                  </a:cubicBezTo>
                  <a:cubicBezTo>
                    <a:pt x="46484" y="54104"/>
                    <a:pt x="46484" y="54534"/>
                    <a:pt x="45796" y="54718"/>
                  </a:cubicBezTo>
                  <a:cubicBezTo>
                    <a:pt x="43385" y="57850"/>
                    <a:pt x="44763" y="58526"/>
                    <a:pt x="43558" y="59017"/>
                  </a:cubicBezTo>
                  <a:cubicBezTo>
                    <a:pt x="47345" y="56745"/>
                    <a:pt x="47517" y="56253"/>
                    <a:pt x="48378" y="56069"/>
                  </a:cubicBezTo>
                  <a:cubicBezTo>
                    <a:pt x="50961" y="54595"/>
                    <a:pt x="50961" y="54350"/>
                    <a:pt x="50961" y="54104"/>
                  </a:cubicBezTo>
                  <a:cubicBezTo>
                    <a:pt x="56470" y="50726"/>
                    <a:pt x="58020" y="50358"/>
                    <a:pt x="58708" y="49621"/>
                  </a:cubicBezTo>
                  <a:cubicBezTo>
                    <a:pt x="67317" y="45813"/>
                    <a:pt x="69210" y="45506"/>
                    <a:pt x="70071" y="44831"/>
                  </a:cubicBezTo>
                  <a:cubicBezTo>
                    <a:pt x="80229" y="41514"/>
                    <a:pt x="79885" y="41084"/>
                    <a:pt x="81262" y="41269"/>
                  </a:cubicBezTo>
                  <a:cubicBezTo>
                    <a:pt x="85566" y="39979"/>
                    <a:pt x="85222" y="39549"/>
                    <a:pt x="86083" y="39549"/>
                  </a:cubicBezTo>
                  <a:cubicBezTo>
                    <a:pt x="90215" y="37707"/>
                    <a:pt x="91592" y="37277"/>
                    <a:pt x="92969" y="36786"/>
                  </a:cubicBezTo>
                  <a:cubicBezTo>
                    <a:pt x="96413" y="35435"/>
                    <a:pt x="96757" y="35312"/>
                    <a:pt x="96929" y="35496"/>
                  </a:cubicBezTo>
                  <a:cubicBezTo>
                    <a:pt x="91592" y="38137"/>
                    <a:pt x="90559" y="38137"/>
                    <a:pt x="90387" y="38444"/>
                  </a:cubicBezTo>
                  <a:cubicBezTo>
                    <a:pt x="88665" y="39611"/>
                    <a:pt x="86427" y="39488"/>
                    <a:pt x="86427" y="40163"/>
                  </a:cubicBezTo>
                  <a:cubicBezTo>
                    <a:pt x="82123" y="41637"/>
                    <a:pt x="81434" y="41821"/>
                    <a:pt x="80401" y="41883"/>
                  </a:cubicBezTo>
                  <a:cubicBezTo>
                    <a:pt x="75753" y="42927"/>
                    <a:pt x="78163" y="43541"/>
                    <a:pt x="76097" y="43418"/>
                  </a:cubicBezTo>
                  <a:cubicBezTo>
                    <a:pt x="70760" y="44769"/>
                    <a:pt x="73342" y="45261"/>
                    <a:pt x="71793" y="45261"/>
                  </a:cubicBezTo>
                  <a:cubicBezTo>
                    <a:pt x="69727" y="46673"/>
                    <a:pt x="67833" y="46305"/>
                    <a:pt x="68350" y="46796"/>
                  </a:cubicBezTo>
                  <a:cubicBezTo>
                    <a:pt x="58536" y="51402"/>
                    <a:pt x="56814" y="51402"/>
                    <a:pt x="56987" y="52077"/>
                  </a:cubicBezTo>
                  <a:cubicBezTo>
                    <a:pt x="51305" y="55209"/>
                    <a:pt x="51822" y="55823"/>
                    <a:pt x="50616" y="55946"/>
                  </a:cubicBezTo>
                  <a:cubicBezTo>
                    <a:pt x="47517" y="58096"/>
                    <a:pt x="46657" y="58219"/>
                    <a:pt x="46657" y="58710"/>
                  </a:cubicBezTo>
                  <a:cubicBezTo>
                    <a:pt x="49756" y="57666"/>
                    <a:pt x="49411" y="56929"/>
                    <a:pt x="50616" y="56683"/>
                  </a:cubicBezTo>
                  <a:cubicBezTo>
                    <a:pt x="55781" y="53797"/>
                    <a:pt x="55954" y="53551"/>
                    <a:pt x="56642" y="53490"/>
                  </a:cubicBezTo>
                  <a:cubicBezTo>
                    <a:pt x="59397" y="52016"/>
                    <a:pt x="60258" y="51709"/>
                    <a:pt x="60430" y="51156"/>
                  </a:cubicBezTo>
                  <a:cubicBezTo>
                    <a:pt x="67317" y="47594"/>
                    <a:pt x="69383" y="47717"/>
                    <a:pt x="69555" y="47103"/>
                  </a:cubicBezTo>
                  <a:cubicBezTo>
                    <a:pt x="73170" y="45445"/>
                    <a:pt x="74375" y="45568"/>
                    <a:pt x="74720" y="45445"/>
                  </a:cubicBezTo>
                  <a:cubicBezTo>
                    <a:pt x="77474" y="44155"/>
                    <a:pt x="77819" y="44032"/>
                    <a:pt x="78335" y="43848"/>
                  </a:cubicBezTo>
                  <a:cubicBezTo>
                    <a:pt x="82467" y="42251"/>
                    <a:pt x="83672" y="42128"/>
                    <a:pt x="84361" y="41883"/>
                  </a:cubicBezTo>
                  <a:cubicBezTo>
                    <a:pt x="89010" y="40163"/>
                    <a:pt x="90043" y="40040"/>
                    <a:pt x="90387" y="39672"/>
                  </a:cubicBezTo>
                  <a:cubicBezTo>
                    <a:pt x="94175" y="38505"/>
                    <a:pt x="94175" y="38321"/>
                    <a:pt x="94347" y="38137"/>
                  </a:cubicBezTo>
                  <a:cubicBezTo>
                    <a:pt x="98823" y="35987"/>
                    <a:pt x="100545" y="35680"/>
                    <a:pt x="101233" y="35066"/>
                  </a:cubicBezTo>
                  <a:cubicBezTo>
                    <a:pt x="103644" y="34022"/>
                    <a:pt x="103816" y="34268"/>
                    <a:pt x="103816" y="34452"/>
                  </a:cubicBezTo>
                  <a:cubicBezTo>
                    <a:pt x="97101" y="37338"/>
                    <a:pt x="96757" y="38321"/>
                    <a:pt x="95208" y="38751"/>
                  </a:cubicBezTo>
                  <a:cubicBezTo>
                    <a:pt x="91764" y="40102"/>
                    <a:pt x="91420" y="40225"/>
                    <a:pt x="90731" y="40286"/>
                  </a:cubicBezTo>
                  <a:cubicBezTo>
                    <a:pt x="84189" y="42251"/>
                    <a:pt x="84533" y="42620"/>
                    <a:pt x="83845" y="42620"/>
                  </a:cubicBezTo>
                  <a:cubicBezTo>
                    <a:pt x="79024" y="44524"/>
                    <a:pt x="78335" y="44769"/>
                    <a:pt x="77474" y="44953"/>
                  </a:cubicBezTo>
                  <a:cubicBezTo>
                    <a:pt x="71276" y="47717"/>
                    <a:pt x="70416" y="47840"/>
                    <a:pt x="69555" y="48024"/>
                  </a:cubicBezTo>
                  <a:cubicBezTo>
                    <a:pt x="63357" y="50788"/>
                    <a:pt x="63185" y="51156"/>
                    <a:pt x="62668" y="51463"/>
                  </a:cubicBezTo>
                  <a:cubicBezTo>
                    <a:pt x="59741" y="52876"/>
                    <a:pt x="59741" y="53121"/>
                    <a:pt x="59225" y="53121"/>
                  </a:cubicBezTo>
                  <a:cubicBezTo>
                    <a:pt x="54404" y="55394"/>
                    <a:pt x="54748" y="55762"/>
                    <a:pt x="54060" y="55762"/>
                  </a:cubicBezTo>
                  <a:cubicBezTo>
                    <a:pt x="51133" y="57973"/>
                    <a:pt x="50272" y="58157"/>
                    <a:pt x="49756" y="58403"/>
                  </a:cubicBezTo>
                  <a:cubicBezTo>
                    <a:pt x="46829" y="60859"/>
                    <a:pt x="45624" y="61351"/>
                    <a:pt x="45451" y="62149"/>
                  </a:cubicBezTo>
                  <a:cubicBezTo>
                    <a:pt x="42352" y="65711"/>
                    <a:pt x="42525" y="66325"/>
                    <a:pt x="41836" y="66571"/>
                  </a:cubicBezTo>
                  <a:cubicBezTo>
                    <a:pt x="47345" y="63316"/>
                    <a:pt x="47345" y="62579"/>
                    <a:pt x="48378" y="62272"/>
                  </a:cubicBezTo>
                  <a:cubicBezTo>
                    <a:pt x="51649" y="60184"/>
                    <a:pt x="52682" y="59447"/>
                    <a:pt x="53543" y="58710"/>
                  </a:cubicBezTo>
                  <a:cubicBezTo>
                    <a:pt x="56642" y="56806"/>
                    <a:pt x="57847" y="57052"/>
                    <a:pt x="57503" y="56560"/>
                  </a:cubicBezTo>
                  <a:cubicBezTo>
                    <a:pt x="63701" y="54227"/>
                    <a:pt x="63185" y="53551"/>
                    <a:pt x="64906" y="53613"/>
                  </a:cubicBezTo>
                  <a:cubicBezTo>
                    <a:pt x="68005" y="52139"/>
                    <a:pt x="69555" y="51709"/>
                    <a:pt x="70932" y="51156"/>
                  </a:cubicBezTo>
                  <a:cubicBezTo>
                    <a:pt x="74375" y="49805"/>
                    <a:pt x="74720" y="49744"/>
                    <a:pt x="74720" y="49621"/>
                  </a:cubicBezTo>
                  <a:cubicBezTo>
                    <a:pt x="80573" y="47533"/>
                    <a:pt x="81434" y="46919"/>
                    <a:pt x="82984" y="46489"/>
                  </a:cubicBezTo>
                  <a:cubicBezTo>
                    <a:pt x="89182" y="43602"/>
                    <a:pt x="90731" y="43664"/>
                    <a:pt x="90387" y="43111"/>
                  </a:cubicBezTo>
                  <a:cubicBezTo>
                    <a:pt x="88149" y="44524"/>
                    <a:pt x="88321" y="44769"/>
                    <a:pt x="88149" y="44953"/>
                  </a:cubicBezTo>
                  <a:cubicBezTo>
                    <a:pt x="85566" y="46427"/>
                    <a:pt x="83672" y="46612"/>
                    <a:pt x="82984" y="47103"/>
                  </a:cubicBezTo>
                  <a:cubicBezTo>
                    <a:pt x="79713" y="48577"/>
                    <a:pt x="78680" y="48700"/>
                    <a:pt x="77819" y="48822"/>
                  </a:cubicBezTo>
                  <a:cubicBezTo>
                    <a:pt x="62324" y="55762"/>
                    <a:pt x="61635" y="55946"/>
                    <a:pt x="60946" y="56069"/>
                  </a:cubicBezTo>
                  <a:cubicBezTo>
                    <a:pt x="58192" y="57973"/>
                    <a:pt x="56814" y="57789"/>
                    <a:pt x="56987" y="58219"/>
                  </a:cubicBezTo>
                  <a:cubicBezTo>
                    <a:pt x="52510" y="60675"/>
                    <a:pt x="52510" y="61044"/>
                    <a:pt x="51822" y="61166"/>
                  </a:cubicBezTo>
                  <a:cubicBezTo>
                    <a:pt x="53888" y="60429"/>
                    <a:pt x="54576" y="60245"/>
                    <a:pt x="54921" y="59938"/>
                  </a:cubicBezTo>
                  <a:cubicBezTo>
                    <a:pt x="62324" y="57604"/>
                    <a:pt x="61463" y="56990"/>
                    <a:pt x="62668" y="56990"/>
                  </a:cubicBezTo>
                  <a:cubicBezTo>
                    <a:pt x="65251" y="55455"/>
                    <a:pt x="67144" y="55701"/>
                    <a:pt x="66972" y="55332"/>
                  </a:cubicBezTo>
                  <a:cubicBezTo>
                    <a:pt x="71621" y="53367"/>
                    <a:pt x="73515" y="53613"/>
                    <a:pt x="72998" y="53121"/>
                  </a:cubicBezTo>
                  <a:cubicBezTo>
                    <a:pt x="77474" y="51832"/>
                    <a:pt x="78163" y="51340"/>
                    <a:pt x="79540" y="51156"/>
                  </a:cubicBezTo>
                  <a:cubicBezTo>
                    <a:pt x="87804" y="48208"/>
                    <a:pt x="88321" y="48024"/>
                    <a:pt x="88665" y="47901"/>
                  </a:cubicBezTo>
                  <a:cubicBezTo>
                    <a:pt x="92281" y="46182"/>
                    <a:pt x="93830" y="46366"/>
                    <a:pt x="93486" y="45875"/>
                  </a:cubicBezTo>
                  <a:cubicBezTo>
                    <a:pt x="97446" y="43848"/>
                    <a:pt x="97790" y="43602"/>
                    <a:pt x="98134" y="43418"/>
                  </a:cubicBezTo>
                  <a:cubicBezTo>
                    <a:pt x="101750" y="40348"/>
                    <a:pt x="103472" y="39733"/>
                    <a:pt x="104160" y="38751"/>
                  </a:cubicBezTo>
                  <a:cubicBezTo>
                    <a:pt x="102783" y="40655"/>
                    <a:pt x="102611" y="41023"/>
                    <a:pt x="102439" y="41392"/>
                  </a:cubicBezTo>
                  <a:cubicBezTo>
                    <a:pt x="99340" y="43234"/>
                    <a:pt x="98651" y="43971"/>
                    <a:pt x="97790" y="44646"/>
                  </a:cubicBezTo>
                  <a:cubicBezTo>
                    <a:pt x="92453" y="47410"/>
                    <a:pt x="91592" y="47533"/>
                    <a:pt x="90903" y="47717"/>
                  </a:cubicBezTo>
                  <a:cubicBezTo>
                    <a:pt x="88837" y="48884"/>
                    <a:pt x="87632" y="48945"/>
                    <a:pt x="87288" y="49252"/>
                  </a:cubicBezTo>
                  <a:cubicBezTo>
                    <a:pt x="81779" y="51218"/>
                    <a:pt x="81434" y="51279"/>
                    <a:pt x="81262" y="51463"/>
                  </a:cubicBezTo>
                  <a:cubicBezTo>
                    <a:pt x="78852" y="52384"/>
                    <a:pt x="77819" y="52507"/>
                    <a:pt x="76958" y="52691"/>
                  </a:cubicBezTo>
                  <a:cubicBezTo>
                    <a:pt x="74031" y="53490"/>
                    <a:pt x="74720" y="54165"/>
                    <a:pt x="72998" y="54104"/>
                  </a:cubicBezTo>
                  <a:cubicBezTo>
                    <a:pt x="66800" y="56622"/>
                    <a:pt x="65595" y="56683"/>
                    <a:pt x="65251" y="56990"/>
                  </a:cubicBezTo>
                  <a:cubicBezTo>
                    <a:pt x="61291" y="58833"/>
                    <a:pt x="59569" y="58648"/>
                    <a:pt x="59741" y="59201"/>
                  </a:cubicBezTo>
                  <a:cubicBezTo>
                    <a:pt x="53543" y="61596"/>
                    <a:pt x="53888" y="62210"/>
                    <a:pt x="52682" y="62272"/>
                  </a:cubicBezTo>
                  <a:cubicBezTo>
                    <a:pt x="48550" y="64544"/>
                    <a:pt x="48378" y="64728"/>
                    <a:pt x="48378" y="64912"/>
                  </a:cubicBezTo>
                  <a:cubicBezTo>
                    <a:pt x="45279" y="66079"/>
                    <a:pt x="45796" y="67246"/>
                    <a:pt x="44074" y="67553"/>
                  </a:cubicBezTo>
                  <a:cubicBezTo>
                    <a:pt x="43213" y="70624"/>
                    <a:pt x="43041" y="69887"/>
                    <a:pt x="44074" y="69703"/>
                  </a:cubicBezTo>
                  <a:cubicBezTo>
                    <a:pt x="49756" y="65711"/>
                    <a:pt x="51133" y="65527"/>
                    <a:pt x="51477" y="65035"/>
                  </a:cubicBezTo>
                  <a:cubicBezTo>
                    <a:pt x="54404" y="63193"/>
                    <a:pt x="55609" y="63316"/>
                    <a:pt x="55265" y="62886"/>
                  </a:cubicBezTo>
                  <a:cubicBezTo>
                    <a:pt x="58192" y="61658"/>
                    <a:pt x="58536" y="61166"/>
                    <a:pt x="59225" y="60859"/>
                  </a:cubicBezTo>
                  <a:cubicBezTo>
                    <a:pt x="62152" y="59631"/>
                    <a:pt x="62496" y="59263"/>
                    <a:pt x="63529" y="59017"/>
                  </a:cubicBezTo>
                  <a:cubicBezTo>
                    <a:pt x="75064" y="54534"/>
                    <a:pt x="77130" y="54718"/>
                    <a:pt x="76958" y="54042"/>
                  </a:cubicBezTo>
                  <a:cubicBezTo>
                    <a:pt x="80746" y="52691"/>
                    <a:pt x="81606" y="52753"/>
                    <a:pt x="81779" y="52507"/>
                  </a:cubicBezTo>
                  <a:cubicBezTo>
                    <a:pt x="86944" y="50603"/>
                    <a:pt x="87977" y="50481"/>
                    <a:pt x="88149" y="50051"/>
                  </a:cubicBezTo>
                  <a:cubicBezTo>
                    <a:pt x="97790" y="46243"/>
                    <a:pt x="97274" y="45506"/>
                    <a:pt x="98651" y="45383"/>
                  </a:cubicBezTo>
                  <a:cubicBezTo>
                    <a:pt x="100545" y="44831"/>
                    <a:pt x="100200" y="45076"/>
                    <a:pt x="99856" y="45261"/>
                  </a:cubicBezTo>
                  <a:cubicBezTo>
                    <a:pt x="96585" y="47594"/>
                    <a:pt x="95208" y="48208"/>
                    <a:pt x="93830" y="48822"/>
                  </a:cubicBezTo>
                  <a:cubicBezTo>
                    <a:pt x="88837" y="50849"/>
                    <a:pt x="87804" y="50972"/>
                    <a:pt x="87288" y="51463"/>
                  </a:cubicBezTo>
                  <a:cubicBezTo>
                    <a:pt x="76269" y="55823"/>
                    <a:pt x="74892" y="55639"/>
                    <a:pt x="74892" y="55946"/>
                  </a:cubicBezTo>
                  <a:cubicBezTo>
                    <a:pt x="72137" y="56745"/>
                    <a:pt x="71793" y="56929"/>
                    <a:pt x="71793" y="57175"/>
                  </a:cubicBezTo>
                  <a:cubicBezTo>
                    <a:pt x="65595" y="59324"/>
                    <a:pt x="63873" y="59815"/>
                    <a:pt x="62668" y="60552"/>
                  </a:cubicBezTo>
                  <a:cubicBezTo>
                    <a:pt x="59741" y="61719"/>
                    <a:pt x="59569" y="62210"/>
                    <a:pt x="58364" y="62272"/>
                  </a:cubicBezTo>
                  <a:cubicBezTo>
                    <a:pt x="50616" y="66632"/>
                    <a:pt x="50444" y="67246"/>
                    <a:pt x="49239" y="67553"/>
                  </a:cubicBezTo>
                  <a:cubicBezTo>
                    <a:pt x="44591" y="70501"/>
                    <a:pt x="44591" y="70870"/>
                    <a:pt x="44074" y="71054"/>
                  </a:cubicBezTo>
                  <a:cubicBezTo>
                    <a:pt x="41492" y="73633"/>
                    <a:pt x="42352" y="74186"/>
                    <a:pt x="41492" y="74800"/>
                  </a:cubicBezTo>
                  <a:cubicBezTo>
                    <a:pt x="44763" y="72343"/>
                    <a:pt x="44763" y="71975"/>
                    <a:pt x="45451" y="71852"/>
                  </a:cubicBezTo>
                  <a:cubicBezTo>
                    <a:pt x="49928" y="68413"/>
                    <a:pt x="51133" y="68106"/>
                    <a:pt x="51822" y="67676"/>
                  </a:cubicBezTo>
                  <a:cubicBezTo>
                    <a:pt x="57847" y="64851"/>
                    <a:pt x="58364" y="64360"/>
                    <a:pt x="59225" y="63991"/>
                  </a:cubicBezTo>
                  <a:cubicBezTo>
                    <a:pt x="63185" y="61780"/>
                    <a:pt x="64218" y="61780"/>
                    <a:pt x="64390" y="61473"/>
                  </a:cubicBezTo>
                  <a:cubicBezTo>
                    <a:pt x="70588" y="59201"/>
                    <a:pt x="71621" y="59201"/>
                    <a:pt x="71793" y="58894"/>
                  </a:cubicBezTo>
                  <a:cubicBezTo>
                    <a:pt x="77991" y="56438"/>
                    <a:pt x="80401" y="55885"/>
                    <a:pt x="81779" y="55025"/>
                  </a:cubicBezTo>
                  <a:cubicBezTo>
                    <a:pt x="86944" y="53121"/>
                    <a:pt x="89010" y="52998"/>
                    <a:pt x="89526" y="52200"/>
                  </a:cubicBezTo>
                  <a:cubicBezTo>
                    <a:pt x="95380" y="49744"/>
                    <a:pt x="96068" y="49559"/>
                    <a:pt x="96413" y="49252"/>
                  </a:cubicBezTo>
                  <a:cubicBezTo>
                    <a:pt x="100545" y="47041"/>
                    <a:pt x="102611" y="46796"/>
                    <a:pt x="102955" y="46059"/>
                  </a:cubicBezTo>
                  <a:cubicBezTo>
                    <a:pt x="107948" y="43234"/>
                    <a:pt x="108809" y="43111"/>
                    <a:pt x="108981" y="42804"/>
                  </a:cubicBezTo>
                  <a:cubicBezTo>
                    <a:pt x="107259" y="44216"/>
                    <a:pt x="107776" y="44708"/>
                    <a:pt x="106915" y="44646"/>
                  </a:cubicBezTo>
                  <a:cubicBezTo>
                    <a:pt x="102783" y="46734"/>
                    <a:pt x="102611" y="47349"/>
                    <a:pt x="101233" y="47410"/>
                  </a:cubicBezTo>
                  <a:cubicBezTo>
                    <a:pt x="98995" y="49252"/>
                    <a:pt x="97446" y="49314"/>
                    <a:pt x="97274" y="49866"/>
                  </a:cubicBezTo>
                  <a:cubicBezTo>
                    <a:pt x="92625" y="52569"/>
                    <a:pt x="90387" y="52446"/>
                    <a:pt x="90387" y="53121"/>
                  </a:cubicBezTo>
                  <a:cubicBezTo>
                    <a:pt x="87804" y="54411"/>
                    <a:pt x="86255" y="54227"/>
                    <a:pt x="86083" y="54534"/>
                  </a:cubicBezTo>
                  <a:cubicBezTo>
                    <a:pt x="82812" y="55578"/>
                    <a:pt x="82467" y="55701"/>
                    <a:pt x="82123" y="55946"/>
                  </a:cubicBezTo>
                  <a:cubicBezTo>
                    <a:pt x="77302" y="57420"/>
                    <a:pt x="77819" y="57911"/>
                    <a:pt x="76958" y="57911"/>
                  </a:cubicBezTo>
                  <a:cubicBezTo>
                    <a:pt x="73859" y="59078"/>
                    <a:pt x="73515" y="59140"/>
                    <a:pt x="73170" y="59324"/>
                  </a:cubicBezTo>
                  <a:cubicBezTo>
                    <a:pt x="69038" y="60921"/>
                    <a:pt x="68522" y="61105"/>
                    <a:pt x="67833" y="61166"/>
                  </a:cubicBezTo>
                  <a:cubicBezTo>
                    <a:pt x="65251" y="62456"/>
                    <a:pt x="64218" y="62333"/>
                    <a:pt x="64390" y="62702"/>
                  </a:cubicBezTo>
                  <a:cubicBezTo>
                    <a:pt x="56987" y="66141"/>
                    <a:pt x="56126" y="66386"/>
                    <a:pt x="55781" y="66878"/>
                  </a:cubicBezTo>
                  <a:cubicBezTo>
                    <a:pt x="53199" y="67860"/>
                    <a:pt x="53199" y="68106"/>
                    <a:pt x="53199" y="68290"/>
                  </a:cubicBezTo>
                  <a:cubicBezTo>
                    <a:pt x="50444" y="69580"/>
                    <a:pt x="50444" y="69948"/>
                    <a:pt x="49756" y="70133"/>
                  </a:cubicBezTo>
                  <a:cubicBezTo>
                    <a:pt x="46829" y="71852"/>
                    <a:pt x="47001" y="72221"/>
                    <a:pt x="46657" y="72466"/>
                  </a:cubicBezTo>
                  <a:cubicBezTo>
                    <a:pt x="42352" y="76212"/>
                    <a:pt x="42352" y="76765"/>
                    <a:pt x="42352" y="77256"/>
                  </a:cubicBezTo>
                  <a:cubicBezTo>
                    <a:pt x="44246" y="77011"/>
                    <a:pt x="43730" y="76519"/>
                    <a:pt x="44591" y="76519"/>
                  </a:cubicBezTo>
                  <a:cubicBezTo>
                    <a:pt x="47173" y="74370"/>
                    <a:pt x="47345" y="74124"/>
                    <a:pt x="48034" y="74002"/>
                  </a:cubicBezTo>
                  <a:cubicBezTo>
                    <a:pt x="55093" y="70378"/>
                    <a:pt x="54921" y="69703"/>
                    <a:pt x="56298" y="69518"/>
                  </a:cubicBezTo>
                  <a:cubicBezTo>
                    <a:pt x="60774" y="66632"/>
                    <a:pt x="62496" y="66571"/>
                    <a:pt x="62668" y="65957"/>
                  </a:cubicBezTo>
                  <a:cubicBezTo>
                    <a:pt x="67489" y="64114"/>
                    <a:pt x="66972" y="63623"/>
                    <a:pt x="67833" y="63684"/>
                  </a:cubicBezTo>
                  <a:cubicBezTo>
                    <a:pt x="70416" y="62702"/>
                    <a:pt x="70416" y="62517"/>
                    <a:pt x="70416" y="62395"/>
                  </a:cubicBezTo>
                  <a:cubicBezTo>
                    <a:pt x="72482" y="61719"/>
                    <a:pt x="72826" y="61596"/>
                    <a:pt x="73515" y="61473"/>
                  </a:cubicBezTo>
                  <a:cubicBezTo>
                    <a:pt x="80229" y="58648"/>
                    <a:pt x="82123" y="58219"/>
                    <a:pt x="83500" y="57604"/>
                  </a:cubicBezTo>
                  <a:cubicBezTo>
                    <a:pt x="89182" y="56131"/>
                    <a:pt x="88665" y="55639"/>
                    <a:pt x="89526" y="55639"/>
                  </a:cubicBezTo>
                  <a:cubicBezTo>
                    <a:pt x="94863" y="54165"/>
                    <a:pt x="96068" y="53613"/>
                    <a:pt x="97790" y="53121"/>
                  </a:cubicBezTo>
                  <a:cubicBezTo>
                    <a:pt x="95724" y="54411"/>
                    <a:pt x="95208" y="54534"/>
                    <a:pt x="94347" y="54534"/>
                  </a:cubicBezTo>
                  <a:cubicBezTo>
                    <a:pt x="89354" y="56315"/>
                    <a:pt x="88493" y="56622"/>
                    <a:pt x="87460" y="56867"/>
                  </a:cubicBezTo>
                  <a:cubicBezTo>
                    <a:pt x="83672" y="58157"/>
                    <a:pt x="82812" y="58464"/>
                    <a:pt x="82123" y="58833"/>
                  </a:cubicBezTo>
                  <a:cubicBezTo>
                    <a:pt x="75236" y="61658"/>
                    <a:pt x="74892" y="61780"/>
                    <a:pt x="74375" y="61965"/>
                  </a:cubicBezTo>
                  <a:cubicBezTo>
                    <a:pt x="65078" y="65649"/>
                    <a:pt x="64562" y="66693"/>
                    <a:pt x="62324" y="67185"/>
                  </a:cubicBezTo>
                  <a:cubicBezTo>
                    <a:pt x="55781" y="70747"/>
                    <a:pt x="56126" y="71177"/>
                    <a:pt x="54921" y="71054"/>
                  </a:cubicBezTo>
                  <a:cubicBezTo>
                    <a:pt x="52510" y="73203"/>
                    <a:pt x="50444" y="73080"/>
                    <a:pt x="50616" y="73694"/>
                  </a:cubicBezTo>
                  <a:cubicBezTo>
                    <a:pt x="45796" y="77379"/>
                    <a:pt x="44591" y="77256"/>
                    <a:pt x="44591" y="77563"/>
                  </a:cubicBezTo>
                  <a:cubicBezTo>
                    <a:pt x="43213" y="79713"/>
                    <a:pt x="43213" y="79344"/>
                    <a:pt x="42352" y="79283"/>
                  </a:cubicBezTo>
                  <a:cubicBezTo>
                    <a:pt x="46657" y="79529"/>
                    <a:pt x="44418" y="78792"/>
                    <a:pt x="46657" y="78792"/>
                  </a:cubicBezTo>
                  <a:cubicBezTo>
                    <a:pt x="56126" y="71668"/>
                    <a:pt x="57159" y="71545"/>
                    <a:pt x="57503" y="71238"/>
                  </a:cubicBezTo>
                  <a:cubicBezTo>
                    <a:pt x="60258" y="68966"/>
                    <a:pt x="62152" y="69150"/>
                    <a:pt x="61807" y="68597"/>
                  </a:cubicBezTo>
                  <a:cubicBezTo>
                    <a:pt x="66628" y="66571"/>
                    <a:pt x="67833" y="66079"/>
                    <a:pt x="68694" y="65527"/>
                  </a:cubicBezTo>
                  <a:cubicBezTo>
                    <a:pt x="81779" y="61473"/>
                    <a:pt x="81262" y="60921"/>
                    <a:pt x="82639" y="61044"/>
                  </a:cubicBezTo>
                  <a:cubicBezTo>
                    <a:pt x="85566" y="60245"/>
                    <a:pt x="86427" y="59877"/>
                    <a:pt x="87804" y="59631"/>
                  </a:cubicBezTo>
                  <a:cubicBezTo>
                    <a:pt x="91592" y="58464"/>
                    <a:pt x="91936" y="58219"/>
                    <a:pt x="92969" y="58219"/>
                  </a:cubicBezTo>
                  <a:cubicBezTo>
                    <a:pt x="95208" y="57175"/>
                    <a:pt x="95724" y="57175"/>
                    <a:pt x="96068" y="57175"/>
                  </a:cubicBezTo>
                  <a:cubicBezTo>
                    <a:pt x="102266" y="54718"/>
                    <a:pt x="104505" y="54165"/>
                    <a:pt x="105538" y="53121"/>
                  </a:cubicBezTo>
                  <a:cubicBezTo>
                    <a:pt x="103127" y="55025"/>
                    <a:pt x="102439" y="55025"/>
                    <a:pt x="102611" y="55332"/>
                  </a:cubicBezTo>
                  <a:cubicBezTo>
                    <a:pt x="99340" y="56499"/>
                    <a:pt x="98823" y="56745"/>
                    <a:pt x="97790" y="56867"/>
                  </a:cubicBezTo>
                  <a:cubicBezTo>
                    <a:pt x="93658" y="58403"/>
                    <a:pt x="92453" y="58403"/>
                    <a:pt x="92625" y="58833"/>
                  </a:cubicBezTo>
                  <a:cubicBezTo>
                    <a:pt x="87460" y="60491"/>
                    <a:pt x="85738" y="60798"/>
                    <a:pt x="84361" y="61166"/>
                  </a:cubicBezTo>
                  <a:cubicBezTo>
                    <a:pt x="78852" y="62272"/>
                    <a:pt x="79540" y="63009"/>
                    <a:pt x="78335" y="63009"/>
                  </a:cubicBezTo>
                  <a:cubicBezTo>
                    <a:pt x="75408" y="64237"/>
                    <a:pt x="74548" y="64237"/>
                    <a:pt x="74375" y="64421"/>
                  </a:cubicBezTo>
                  <a:cubicBezTo>
                    <a:pt x="68522" y="66939"/>
                    <a:pt x="67489" y="66816"/>
                    <a:pt x="67489" y="67062"/>
                  </a:cubicBezTo>
                  <a:cubicBezTo>
                    <a:pt x="63873" y="68474"/>
                    <a:pt x="63357" y="68781"/>
                    <a:pt x="63185" y="69211"/>
                  </a:cubicBezTo>
                  <a:cubicBezTo>
                    <a:pt x="59053" y="71177"/>
                    <a:pt x="59053" y="71668"/>
                    <a:pt x="58364" y="71852"/>
                  </a:cubicBezTo>
                  <a:cubicBezTo>
                    <a:pt x="52338" y="76090"/>
                    <a:pt x="50961" y="76090"/>
                    <a:pt x="50961" y="76642"/>
                  </a:cubicBezTo>
                  <a:cubicBezTo>
                    <a:pt x="47862" y="78423"/>
                    <a:pt x="49411" y="78546"/>
                    <a:pt x="48378" y="78669"/>
                  </a:cubicBezTo>
                  <a:cubicBezTo>
                    <a:pt x="42352" y="84196"/>
                    <a:pt x="44074" y="84257"/>
                    <a:pt x="43730" y="85117"/>
                  </a:cubicBezTo>
                  <a:cubicBezTo>
                    <a:pt x="45796" y="83336"/>
                    <a:pt x="45796" y="83091"/>
                    <a:pt x="45796" y="82845"/>
                  </a:cubicBezTo>
                  <a:cubicBezTo>
                    <a:pt x="50444" y="78669"/>
                    <a:pt x="50961" y="78669"/>
                    <a:pt x="51477" y="78669"/>
                  </a:cubicBezTo>
                  <a:cubicBezTo>
                    <a:pt x="53027" y="77256"/>
                    <a:pt x="54060" y="77318"/>
                    <a:pt x="53715" y="76827"/>
                  </a:cubicBezTo>
                  <a:cubicBezTo>
                    <a:pt x="57159" y="75291"/>
                    <a:pt x="57331" y="74984"/>
                    <a:pt x="57503" y="74616"/>
                  </a:cubicBezTo>
                  <a:cubicBezTo>
                    <a:pt x="61979" y="72835"/>
                    <a:pt x="61979" y="72098"/>
                    <a:pt x="63185" y="71852"/>
                  </a:cubicBezTo>
                  <a:cubicBezTo>
                    <a:pt x="68866" y="69027"/>
                    <a:pt x="69555" y="68659"/>
                    <a:pt x="70588" y="68290"/>
                  </a:cubicBezTo>
                  <a:cubicBezTo>
                    <a:pt x="72826" y="67308"/>
                    <a:pt x="72998" y="67185"/>
                    <a:pt x="73515" y="67185"/>
                  </a:cubicBezTo>
                  <a:cubicBezTo>
                    <a:pt x="77302" y="65097"/>
                    <a:pt x="79196" y="65404"/>
                    <a:pt x="78680" y="64912"/>
                  </a:cubicBezTo>
                  <a:cubicBezTo>
                    <a:pt x="85566" y="62517"/>
                    <a:pt x="90903" y="61658"/>
                    <a:pt x="94347" y="60122"/>
                  </a:cubicBezTo>
                  <a:cubicBezTo>
                    <a:pt x="101233" y="57727"/>
                    <a:pt x="101578" y="57175"/>
                    <a:pt x="102611" y="56867"/>
                  </a:cubicBezTo>
                  <a:cubicBezTo>
                    <a:pt x="107259" y="55271"/>
                    <a:pt x="106054" y="55209"/>
                    <a:pt x="106398" y="55639"/>
                  </a:cubicBezTo>
                  <a:cubicBezTo>
                    <a:pt x="104332" y="56806"/>
                    <a:pt x="103988" y="56929"/>
                    <a:pt x="103472" y="56990"/>
                  </a:cubicBezTo>
                  <a:cubicBezTo>
                    <a:pt x="96929" y="60184"/>
                    <a:pt x="95552" y="60307"/>
                    <a:pt x="95208" y="60736"/>
                  </a:cubicBezTo>
                  <a:cubicBezTo>
                    <a:pt x="88321" y="62702"/>
                    <a:pt x="87977" y="62824"/>
                    <a:pt x="87460" y="62886"/>
                  </a:cubicBezTo>
                  <a:cubicBezTo>
                    <a:pt x="81951" y="64851"/>
                    <a:pt x="81090" y="65097"/>
                    <a:pt x="80057" y="65220"/>
                  </a:cubicBezTo>
                  <a:cubicBezTo>
                    <a:pt x="75581" y="67430"/>
                    <a:pt x="74375" y="67553"/>
                    <a:pt x="73515" y="67799"/>
                  </a:cubicBezTo>
                  <a:cubicBezTo>
                    <a:pt x="71104" y="69027"/>
                    <a:pt x="70071" y="69027"/>
                    <a:pt x="70071" y="69518"/>
                  </a:cubicBezTo>
                  <a:cubicBezTo>
                    <a:pt x="64390" y="72589"/>
                    <a:pt x="62496" y="72835"/>
                    <a:pt x="61807" y="73572"/>
                  </a:cubicBezTo>
                  <a:cubicBezTo>
                    <a:pt x="59225" y="74984"/>
                    <a:pt x="58880" y="75107"/>
                    <a:pt x="58880" y="75230"/>
                  </a:cubicBezTo>
                  <a:cubicBezTo>
                    <a:pt x="54060" y="78178"/>
                    <a:pt x="53199" y="78362"/>
                    <a:pt x="53199" y="78792"/>
                  </a:cubicBezTo>
                  <a:cubicBezTo>
                    <a:pt x="51477" y="80081"/>
                    <a:pt x="50616" y="80204"/>
                    <a:pt x="50616" y="80634"/>
                  </a:cubicBezTo>
                  <a:cubicBezTo>
                    <a:pt x="48378" y="82292"/>
                    <a:pt x="48378" y="82415"/>
                    <a:pt x="48034" y="82354"/>
                  </a:cubicBezTo>
                  <a:cubicBezTo>
                    <a:pt x="46829" y="84564"/>
                    <a:pt x="45451" y="84994"/>
                    <a:pt x="45796" y="86100"/>
                  </a:cubicBezTo>
                  <a:cubicBezTo>
                    <a:pt x="45796" y="87328"/>
                    <a:pt x="45968" y="86407"/>
                    <a:pt x="47173" y="85916"/>
                  </a:cubicBezTo>
                  <a:cubicBezTo>
                    <a:pt x="50789" y="82599"/>
                    <a:pt x="51649" y="81125"/>
                    <a:pt x="54060" y="80204"/>
                  </a:cubicBezTo>
                  <a:cubicBezTo>
                    <a:pt x="57159" y="77563"/>
                    <a:pt x="58364" y="77072"/>
                    <a:pt x="59741" y="76642"/>
                  </a:cubicBezTo>
                  <a:cubicBezTo>
                    <a:pt x="66111" y="73080"/>
                    <a:pt x="66456" y="72712"/>
                    <a:pt x="67489" y="72589"/>
                  </a:cubicBezTo>
                  <a:cubicBezTo>
                    <a:pt x="74031" y="69887"/>
                    <a:pt x="74720" y="69211"/>
                    <a:pt x="76614" y="68904"/>
                  </a:cubicBezTo>
                  <a:cubicBezTo>
                    <a:pt x="86083" y="65957"/>
                    <a:pt x="87460" y="65527"/>
                    <a:pt x="88665" y="65035"/>
                  </a:cubicBezTo>
                  <a:cubicBezTo>
                    <a:pt x="93486" y="63070"/>
                    <a:pt x="95380" y="62886"/>
                    <a:pt x="96068" y="62272"/>
                  </a:cubicBezTo>
                  <a:cubicBezTo>
                    <a:pt x="94002" y="63377"/>
                    <a:pt x="94347" y="63807"/>
                    <a:pt x="93830" y="63930"/>
                  </a:cubicBezTo>
                  <a:cubicBezTo>
                    <a:pt x="89354" y="65465"/>
                    <a:pt x="89010" y="65588"/>
                    <a:pt x="88665" y="65834"/>
                  </a:cubicBezTo>
                  <a:cubicBezTo>
                    <a:pt x="85738" y="66939"/>
                    <a:pt x="84361" y="66755"/>
                    <a:pt x="84361" y="67062"/>
                  </a:cubicBezTo>
                  <a:cubicBezTo>
                    <a:pt x="80401" y="68106"/>
                    <a:pt x="79885" y="68597"/>
                    <a:pt x="78680" y="68781"/>
                  </a:cubicBezTo>
                  <a:cubicBezTo>
                    <a:pt x="75581" y="70071"/>
                    <a:pt x="74720" y="70378"/>
                    <a:pt x="74031" y="70747"/>
                  </a:cubicBezTo>
                  <a:cubicBezTo>
                    <a:pt x="70071" y="72466"/>
                    <a:pt x="68177" y="73019"/>
                    <a:pt x="66972" y="73879"/>
                  </a:cubicBezTo>
                  <a:cubicBezTo>
                    <a:pt x="58536" y="78423"/>
                    <a:pt x="58536" y="78792"/>
                    <a:pt x="57503" y="78792"/>
                  </a:cubicBezTo>
                  <a:cubicBezTo>
                    <a:pt x="53543" y="81310"/>
                    <a:pt x="53715" y="82108"/>
                    <a:pt x="52338" y="82354"/>
                  </a:cubicBezTo>
                  <a:cubicBezTo>
                    <a:pt x="48723" y="86161"/>
                    <a:pt x="48206" y="86653"/>
                    <a:pt x="47517" y="87144"/>
                  </a:cubicBezTo>
                  <a:cubicBezTo>
                    <a:pt x="45968" y="89416"/>
                    <a:pt x="45107" y="90030"/>
                    <a:pt x="45451" y="90214"/>
                  </a:cubicBezTo>
                  <a:cubicBezTo>
                    <a:pt x="48034" y="87758"/>
                    <a:pt x="49239" y="87697"/>
                    <a:pt x="48895" y="87144"/>
                  </a:cubicBezTo>
                  <a:cubicBezTo>
                    <a:pt x="53543" y="83705"/>
                    <a:pt x="54404" y="83091"/>
                    <a:pt x="55437" y="82538"/>
                  </a:cubicBezTo>
                  <a:cubicBezTo>
                    <a:pt x="58708" y="79774"/>
                    <a:pt x="59225" y="79774"/>
                    <a:pt x="59741" y="79713"/>
                  </a:cubicBezTo>
                  <a:cubicBezTo>
                    <a:pt x="64906" y="76949"/>
                    <a:pt x="64906" y="76519"/>
                    <a:pt x="65767" y="76335"/>
                  </a:cubicBezTo>
                  <a:cubicBezTo>
                    <a:pt x="80918" y="70562"/>
                    <a:pt x="80746" y="69764"/>
                    <a:pt x="82639" y="69703"/>
                  </a:cubicBezTo>
                  <a:cubicBezTo>
                    <a:pt x="88493" y="67123"/>
                    <a:pt x="90387" y="67369"/>
                    <a:pt x="90043" y="66878"/>
                  </a:cubicBezTo>
                  <a:cubicBezTo>
                    <a:pt x="97962" y="63807"/>
                    <a:pt x="99340" y="63623"/>
                    <a:pt x="100028" y="63193"/>
                  </a:cubicBezTo>
                  <a:cubicBezTo>
                    <a:pt x="106226" y="59938"/>
                    <a:pt x="106226" y="60491"/>
                    <a:pt x="105538" y="60736"/>
                  </a:cubicBezTo>
                  <a:cubicBezTo>
                    <a:pt x="102955" y="62517"/>
                    <a:pt x="102783" y="62824"/>
                    <a:pt x="102611" y="63193"/>
                  </a:cubicBezTo>
                  <a:cubicBezTo>
                    <a:pt x="98134" y="64483"/>
                    <a:pt x="98479" y="64851"/>
                    <a:pt x="97790" y="64912"/>
                  </a:cubicBezTo>
                  <a:cubicBezTo>
                    <a:pt x="94519" y="66571"/>
                    <a:pt x="93830" y="66571"/>
                    <a:pt x="93830" y="66878"/>
                  </a:cubicBezTo>
                  <a:cubicBezTo>
                    <a:pt x="89010" y="68229"/>
                    <a:pt x="87632" y="68413"/>
                    <a:pt x="86944" y="68904"/>
                  </a:cubicBezTo>
                  <a:cubicBezTo>
                    <a:pt x="77130" y="72896"/>
                    <a:pt x="74892" y="72835"/>
                    <a:pt x="74892" y="73572"/>
                  </a:cubicBezTo>
                  <a:cubicBezTo>
                    <a:pt x="61635" y="79467"/>
                    <a:pt x="61807" y="80020"/>
                    <a:pt x="60602" y="80020"/>
                  </a:cubicBezTo>
                  <a:cubicBezTo>
                    <a:pt x="58192" y="82415"/>
                    <a:pt x="57159" y="82538"/>
                    <a:pt x="56642" y="82845"/>
                  </a:cubicBezTo>
                  <a:cubicBezTo>
                    <a:pt x="50616" y="87144"/>
                    <a:pt x="50616" y="88126"/>
                    <a:pt x="49411" y="88556"/>
                  </a:cubicBezTo>
                  <a:cubicBezTo>
                    <a:pt x="47345" y="91197"/>
                    <a:pt x="47862" y="91443"/>
                    <a:pt x="48034" y="91811"/>
                  </a:cubicBezTo>
                  <a:cubicBezTo>
                    <a:pt x="48895" y="94452"/>
                    <a:pt x="48206" y="93899"/>
                    <a:pt x="48550" y="93654"/>
                  </a:cubicBezTo>
                  <a:cubicBezTo>
                    <a:pt x="50789" y="90522"/>
                    <a:pt x="51994" y="89723"/>
                    <a:pt x="52855" y="88863"/>
                  </a:cubicBezTo>
                  <a:cubicBezTo>
                    <a:pt x="54921" y="87451"/>
                    <a:pt x="54404" y="86960"/>
                    <a:pt x="54921" y="86837"/>
                  </a:cubicBezTo>
                  <a:cubicBezTo>
                    <a:pt x="59225" y="83766"/>
                    <a:pt x="59741" y="83705"/>
                    <a:pt x="59741" y="83459"/>
                  </a:cubicBezTo>
                  <a:cubicBezTo>
                    <a:pt x="61807" y="82231"/>
                    <a:pt x="62152" y="82047"/>
                    <a:pt x="62324" y="81924"/>
                  </a:cubicBezTo>
                  <a:cubicBezTo>
                    <a:pt x="66456" y="79774"/>
                    <a:pt x="66628" y="79344"/>
                    <a:pt x="67489" y="79099"/>
                  </a:cubicBezTo>
                  <a:cubicBezTo>
                    <a:pt x="72309" y="76704"/>
                    <a:pt x="73515" y="76090"/>
                    <a:pt x="74892" y="75537"/>
                  </a:cubicBezTo>
                  <a:cubicBezTo>
                    <a:pt x="80573" y="73326"/>
                    <a:pt x="80746" y="73142"/>
                    <a:pt x="81434" y="73080"/>
                  </a:cubicBezTo>
                  <a:cubicBezTo>
                    <a:pt x="85911" y="71115"/>
                    <a:pt x="86771" y="70870"/>
                    <a:pt x="87460" y="70624"/>
                  </a:cubicBezTo>
                  <a:cubicBezTo>
                    <a:pt x="92625" y="68290"/>
                    <a:pt x="93830" y="67676"/>
                    <a:pt x="95208" y="67062"/>
                  </a:cubicBezTo>
                  <a:cubicBezTo>
                    <a:pt x="99340" y="65649"/>
                    <a:pt x="97962" y="65588"/>
                    <a:pt x="97790" y="65957"/>
                  </a:cubicBezTo>
                  <a:cubicBezTo>
                    <a:pt x="92969" y="69089"/>
                    <a:pt x="90731" y="69887"/>
                    <a:pt x="89182" y="70747"/>
                  </a:cubicBezTo>
                  <a:cubicBezTo>
                    <a:pt x="84533" y="72835"/>
                    <a:pt x="83672" y="72958"/>
                    <a:pt x="83156" y="73080"/>
                  </a:cubicBezTo>
                  <a:cubicBezTo>
                    <a:pt x="76614" y="76028"/>
                    <a:pt x="75064" y="76212"/>
                    <a:pt x="74375" y="76765"/>
                  </a:cubicBezTo>
                  <a:cubicBezTo>
                    <a:pt x="65595" y="81064"/>
                    <a:pt x="65078" y="81678"/>
                    <a:pt x="64045" y="82047"/>
                  </a:cubicBezTo>
                  <a:cubicBezTo>
                    <a:pt x="58880" y="85424"/>
                    <a:pt x="58020" y="85854"/>
                    <a:pt x="57159" y="86223"/>
                  </a:cubicBezTo>
                  <a:cubicBezTo>
                    <a:pt x="51133" y="92855"/>
                    <a:pt x="51477" y="92794"/>
                    <a:pt x="51133" y="93162"/>
                  </a:cubicBezTo>
                  <a:cubicBezTo>
                    <a:pt x="49067" y="95926"/>
                    <a:pt x="50272" y="95926"/>
                    <a:pt x="50272" y="96417"/>
                  </a:cubicBezTo>
                  <a:cubicBezTo>
                    <a:pt x="53027" y="93715"/>
                    <a:pt x="54232" y="93838"/>
                    <a:pt x="53715" y="93346"/>
                  </a:cubicBezTo>
                  <a:cubicBezTo>
                    <a:pt x="57503" y="90583"/>
                    <a:pt x="57159" y="89907"/>
                    <a:pt x="58364" y="89785"/>
                  </a:cubicBezTo>
                  <a:cubicBezTo>
                    <a:pt x="63873" y="85793"/>
                    <a:pt x="64734" y="85486"/>
                    <a:pt x="65423" y="85117"/>
                  </a:cubicBezTo>
                  <a:cubicBezTo>
                    <a:pt x="71965" y="81555"/>
                    <a:pt x="72309" y="81125"/>
                    <a:pt x="73170" y="80818"/>
                  </a:cubicBezTo>
                  <a:cubicBezTo>
                    <a:pt x="75925" y="78792"/>
                    <a:pt x="76958" y="78915"/>
                    <a:pt x="76958" y="78669"/>
                  </a:cubicBezTo>
                  <a:cubicBezTo>
                    <a:pt x="82467" y="76151"/>
                    <a:pt x="83328" y="75537"/>
                    <a:pt x="84878" y="75230"/>
                  </a:cubicBezTo>
                  <a:cubicBezTo>
                    <a:pt x="87804" y="74186"/>
                    <a:pt x="87632" y="74493"/>
                    <a:pt x="88321" y="74493"/>
                  </a:cubicBezTo>
                  <a:cubicBezTo>
                    <a:pt x="90043" y="73326"/>
                    <a:pt x="90387" y="73265"/>
                    <a:pt x="90387" y="73080"/>
                  </a:cubicBezTo>
                  <a:cubicBezTo>
                    <a:pt x="96757" y="70255"/>
                    <a:pt x="97101" y="70010"/>
                    <a:pt x="96929" y="69703"/>
                  </a:cubicBezTo>
                  <a:cubicBezTo>
                    <a:pt x="100200" y="67246"/>
                    <a:pt x="101406" y="66571"/>
                    <a:pt x="102611" y="65834"/>
                  </a:cubicBezTo>
                  <a:cubicBezTo>
                    <a:pt x="99684" y="68536"/>
                    <a:pt x="99167" y="69396"/>
                    <a:pt x="98307" y="70133"/>
                  </a:cubicBezTo>
                  <a:cubicBezTo>
                    <a:pt x="94519" y="72282"/>
                    <a:pt x="95035" y="72958"/>
                    <a:pt x="93830" y="73080"/>
                  </a:cubicBezTo>
                  <a:cubicBezTo>
                    <a:pt x="89354" y="76458"/>
                    <a:pt x="87977" y="76519"/>
                    <a:pt x="88321" y="77072"/>
                  </a:cubicBezTo>
                  <a:cubicBezTo>
                    <a:pt x="84189" y="79160"/>
                    <a:pt x="83845" y="79529"/>
                    <a:pt x="83500" y="79897"/>
                  </a:cubicBezTo>
                  <a:cubicBezTo>
                    <a:pt x="79196" y="81924"/>
                    <a:pt x="79713" y="82599"/>
                    <a:pt x="78852" y="82845"/>
                  </a:cubicBezTo>
                  <a:cubicBezTo>
                    <a:pt x="75236" y="84994"/>
                    <a:pt x="75236" y="85486"/>
                    <a:pt x="74375" y="85731"/>
                  </a:cubicBezTo>
                  <a:cubicBezTo>
                    <a:pt x="73515" y="88004"/>
                    <a:pt x="73170" y="87574"/>
                    <a:pt x="73515" y="87451"/>
                  </a:cubicBezTo>
                  <a:cubicBezTo>
                    <a:pt x="76269" y="86284"/>
                    <a:pt x="75753" y="85793"/>
                    <a:pt x="76614" y="85731"/>
                  </a:cubicBezTo>
                  <a:cubicBezTo>
                    <a:pt x="81779" y="82784"/>
                    <a:pt x="81951" y="82538"/>
                    <a:pt x="81779" y="82169"/>
                  </a:cubicBezTo>
                  <a:cubicBezTo>
                    <a:pt x="85566" y="80634"/>
                    <a:pt x="85050" y="80143"/>
                    <a:pt x="85738" y="80020"/>
                  </a:cubicBezTo>
                  <a:cubicBezTo>
                    <a:pt x="85566" y="80757"/>
                    <a:pt x="85050" y="81187"/>
                    <a:pt x="84361" y="81555"/>
                  </a:cubicBezTo>
                  <a:cubicBezTo>
                    <a:pt x="79540" y="84626"/>
                    <a:pt x="79196" y="84872"/>
                    <a:pt x="79196" y="85117"/>
                  </a:cubicBezTo>
                  <a:cubicBezTo>
                    <a:pt x="73170" y="88741"/>
                    <a:pt x="73687" y="89232"/>
                    <a:pt x="73170" y="89293"/>
                  </a:cubicBezTo>
                  <a:cubicBezTo>
                    <a:pt x="69727" y="92057"/>
                    <a:pt x="68522" y="92855"/>
                    <a:pt x="67489" y="93654"/>
                  </a:cubicBezTo>
                  <a:cubicBezTo>
                    <a:pt x="63873" y="98198"/>
                    <a:pt x="62840" y="98137"/>
                    <a:pt x="63185" y="98567"/>
                  </a:cubicBezTo>
                  <a:cubicBezTo>
                    <a:pt x="60946" y="100777"/>
                    <a:pt x="61635" y="101514"/>
                    <a:pt x="60602" y="101699"/>
                  </a:cubicBezTo>
                  <a:cubicBezTo>
                    <a:pt x="59569" y="108024"/>
                    <a:pt x="59053" y="107901"/>
                    <a:pt x="58880" y="107717"/>
                  </a:cubicBezTo>
                  <a:cubicBezTo>
                    <a:pt x="60086" y="105199"/>
                    <a:pt x="60946" y="104524"/>
                    <a:pt x="61463" y="103848"/>
                  </a:cubicBezTo>
                  <a:cubicBezTo>
                    <a:pt x="65078" y="100532"/>
                    <a:pt x="64562" y="99918"/>
                    <a:pt x="65423" y="99795"/>
                  </a:cubicBezTo>
                  <a:cubicBezTo>
                    <a:pt x="67661" y="96970"/>
                    <a:pt x="68522" y="96356"/>
                    <a:pt x="69210" y="95803"/>
                  </a:cubicBezTo>
                  <a:cubicBezTo>
                    <a:pt x="71449" y="93346"/>
                    <a:pt x="71793" y="92978"/>
                    <a:pt x="72654" y="92855"/>
                  </a:cubicBezTo>
                  <a:cubicBezTo>
                    <a:pt x="75408" y="90706"/>
                    <a:pt x="74892" y="90030"/>
                    <a:pt x="75753" y="89907"/>
                  </a:cubicBezTo>
                  <a:cubicBezTo>
                    <a:pt x="84533" y="84380"/>
                    <a:pt x="84878" y="84073"/>
                    <a:pt x="84878" y="83582"/>
                  </a:cubicBezTo>
                  <a:cubicBezTo>
                    <a:pt x="91764" y="80266"/>
                    <a:pt x="92453" y="78669"/>
                    <a:pt x="94863" y="77686"/>
                  </a:cubicBezTo>
                  <a:cubicBezTo>
                    <a:pt x="97618" y="74493"/>
                    <a:pt x="98479" y="73694"/>
                    <a:pt x="99167" y="72896"/>
                  </a:cubicBezTo>
                  <a:cubicBezTo>
                    <a:pt x="98134" y="75168"/>
                    <a:pt x="97618" y="75660"/>
                    <a:pt x="97446" y="76335"/>
                  </a:cubicBezTo>
                  <a:cubicBezTo>
                    <a:pt x="90731" y="81187"/>
                    <a:pt x="89870" y="81617"/>
                    <a:pt x="89526" y="82169"/>
                  </a:cubicBezTo>
                  <a:cubicBezTo>
                    <a:pt x="85911" y="83766"/>
                    <a:pt x="85911" y="84503"/>
                    <a:pt x="84878" y="84810"/>
                  </a:cubicBezTo>
                  <a:cubicBezTo>
                    <a:pt x="85738" y="85486"/>
                    <a:pt x="85738" y="85854"/>
                    <a:pt x="85738" y="86223"/>
                  </a:cubicBezTo>
                  <a:cubicBezTo>
                    <a:pt x="91592" y="81678"/>
                    <a:pt x="91592" y="82599"/>
                    <a:pt x="90903" y="82476"/>
                  </a:cubicBezTo>
                  <a:cubicBezTo>
                    <a:pt x="87977" y="85424"/>
                    <a:pt x="87460" y="85977"/>
                    <a:pt x="86944" y="86530"/>
                  </a:cubicBezTo>
                  <a:cubicBezTo>
                    <a:pt x="85566" y="88741"/>
                    <a:pt x="85050" y="89355"/>
                    <a:pt x="84878" y="90092"/>
                  </a:cubicBezTo>
                  <a:cubicBezTo>
                    <a:pt x="85394" y="94268"/>
                    <a:pt x="84705" y="95127"/>
                    <a:pt x="84361" y="96233"/>
                  </a:cubicBezTo>
                  <a:cubicBezTo>
                    <a:pt x="81951" y="97830"/>
                    <a:pt x="82467" y="98628"/>
                    <a:pt x="81434" y="98874"/>
                  </a:cubicBezTo>
                  <a:cubicBezTo>
                    <a:pt x="73515" y="104769"/>
                    <a:pt x="72654" y="105629"/>
                    <a:pt x="71104" y="106305"/>
                  </a:cubicBezTo>
                  <a:cubicBezTo>
                    <a:pt x="70243" y="107778"/>
                    <a:pt x="71276" y="107226"/>
                    <a:pt x="71449" y="107103"/>
                  </a:cubicBezTo>
                  <a:cubicBezTo>
                    <a:pt x="77819" y="105875"/>
                    <a:pt x="79368" y="105261"/>
                    <a:pt x="80573" y="105506"/>
                  </a:cubicBezTo>
                  <a:cubicBezTo>
                    <a:pt x="75581" y="106734"/>
                    <a:pt x="73859" y="107103"/>
                    <a:pt x="72826" y="107717"/>
                  </a:cubicBezTo>
                  <a:cubicBezTo>
                    <a:pt x="67144" y="110972"/>
                    <a:pt x="67833" y="111647"/>
                    <a:pt x="67144" y="111709"/>
                  </a:cubicBezTo>
                  <a:cubicBezTo>
                    <a:pt x="66628" y="113735"/>
                    <a:pt x="67144" y="114042"/>
                    <a:pt x="67661" y="114472"/>
                  </a:cubicBezTo>
                  <a:cubicBezTo>
                    <a:pt x="68005" y="116253"/>
                    <a:pt x="69038" y="116929"/>
                    <a:pt x="69727" y="117727"/>
                  </a:cubicBezTo>
                  <a:cubicBezTo>
                    <a:pt x="71965" y="118955"/>
                    <a:pt x="72826" y="119385"/>
                    <a:pt x="71965" y="119754"/>
                  </a:cubicBezTo>
                  <a:cubicBezTo>
                    <a:pt x="68522" y="118341"/>
                    <a:pt x="67144" y="118034"/>
                    <a:pt x="66800" y="117420"/>
                  </a:cubicBezTo>
                  <a:cubicBezTo>
                    <a:pt x="63873" y="115639"/>
                    <a:pt x="62496" y="115639"/>
                    <a:pt x="61463" y="115455"/>
                  </a:cubicBezTo>
                  <a:cubicBezTo>
                    <a:pt x="55954" y="113551"/>
                    <a:pt x="54576" y="113490"/>
                    <a:pt x="54232" y="113121"/>
                  </a:cubicBezTo>
                  <a:cubicBezTo>
                    <a:pt x="48895" y="111770"/>
                    <a:pt x="49583" y="112507"/>
                    <a:pt x="51477" y="112323"/>
                  </a:cubicBezTo>
                  <a:cubicBezTo>
                    <a:pt x="50961" y="111954"/>
                    <a:pt x="49239" y="111954"/>
                    <a:pt x="48550" y="111586"/>
                  </a:cubicBezTo>
                  <a:cubicBezTo>
                    <a:pt x="40459" y="110542"/>
                    <a:pt x="42352" y="110296"/>
                    <a:pt x="43385" y="110665"/>
                  </a:cubicBezTo>
                  <a:cubicBezTo>
                    <a:pt x="51822" y="111156"/>
                    <a:pt x="55781" y="111647"/>
                    <a:pt x="58880" y="112323"/>
                  </a:cubicBezTo>
                  <a:cubicBezTo>
                    <a:pt x="57159" y="111218"/>
                    <a:pt x="56470" y="110972"/>
                    <a:pt x="55954" y="110665"/>
                  </a:cubicBezTo>
                  <a:cubicBezTo>
                    <a:pt x="51649" y="108515"/>
                    <a:pt x="50100" y="108577"/>
                    <a:pt x="50272" y="108024"/>
                  </a:cubicBezTo>
                  <a:cubicBezTo>
                    <a:pt x="43730" y="104831"/>
                    <a:pt x="42352" y="104278"/>
                    <a:pt x="41147" y="103664"/>
                  </a:cubicBezTo>
                  <a:cubicBezTo>
                    <a:pt x="36843" y="101269"/>
                    <a:pt x="35121" y="100839"/>
                    <a:pt x="34605" y="99979"/>
                  </a:cubicBezTo>
                  <a:cubicBezTo>
                    <a:pt x="30645" y="96233"/>
                    <a:pt x="29784" y="95926"/>
                    <a:pt x="28923" y="95680"/>
                  </a:cubicBezTo>
                  <a:cubicBezTo>
                    <a:pt x="26341" y="93346"/>
                    <a:pt x="25997" y="92978"/>
                    <a:pt x="25136" y="92855"/>
                  </a:cubicBezTo>
                  <a:cubicBezTo>
                    <a:pt x="22898" y="90399"/>
                    <a:pt x="21176" y="90214"/>
                    <a:pt x="21176" y="89477"/>
                  </a:cubicBezTo>
                  <a:cubicBezTo>
                    <a:pt x="18593" y="87144"/>
                    <a:pt x="16872" y="86960"/>
                    <a:pt x="17216" y="86100"/>
                  </a:cubicBezTo>
                  <a:cubicBezTo>
                    <a:pt x="18766" y="87021"/>
                    <a:pt x="19799" y="86960"/>
                    <a:pt x="19454" y="87451"/>
                  </a:cubicBezTo>
                  <a:cubicBezTo>
                    <a:pt x="24275" y="90153"/>
                    <a:pt x="24619" y="90337"/>
                    <a:pt x="25136" y="90583"/>
                  </a:cubicBezTo>
                  <a:cubicBezTo>
                    <a:pt x="31678" y="93776"/>
                    <a:pt x="33055" y="93961"/>
                    <a:pt x="33744" y="94390"/>
                  </a:cubicBezTo>
                  <a:cubicBezTo>
                    <a:pt x="37704" y="95742"/>
                    <a:pt x="38393" y="96294"/>
                    <a:pt x="39770" y="96601"/>
                  </a:cubicBezTo>
                  <a:cubicBezTo>
                    <a:pt x="42352" y="97523"/>
                    <a:pt x="42525" y="97645"/>
                    <a:pt x="42869" y="97645"/>
                  </a:cubicBezTo>
                  <a:cubicBezTo>
                    <a:pt x="47173" y="99733"/>
                    <a:pt x="47862" y="99856"/>
                    <a:pt x="48550" y="99979"/>
                  </a:cubicBezTo>
                  <a:cubicBezTo>
                    <a:pt x="45624" y="97584"/>
                    <a:pt x="44246" y="97645"/>
                    <a:pt x="44591" y="97031"/>
                  </a:cubicBezTo>
                  <a:cubicBezTo>
                    <a:pt x="34949" y="92794"/>
                    <a:pt x="33744" y="92671"/>
                    <a:pt x="33228" y="92241"/>
                  </a:cubicBezTo>
                  <a:cubicBezTo>
                    <a:pt x="29612" y="90706"/>
                    <a:pt x="28923" y="90706"/>
                    <a:pt x="28923" y="90399"/>
                  </a:cubicBezTo>
                  <a:cubicBezTo>
                    <a:pt x="25308" y="88495"/>
                    <a:pt x="24964" y="88556"/>
                    <a:pt x="25136" y="88372"/>
                  </a:cubicBezTo>
                  <a:cubicBezTo>
                    <a:pt x="21865" y="86653"/>
                    <a:pt x="22381" y="86223"/>
                    <a:pt x="21520" y="86223"/>
                  </a:cubicBezTo>
                  <a:cubicBezTo>
                    <a:pt x="17560" y="83705"/>
                    <a:pt x="17216" y="83213"/>
                    <a:pt x="16355" y="82968"/>
                  </a:cubicBezTo>
                  <a:cubicBezTo>
                    <a:pt x="10502" y="75475"/>
                    <a:pt x="10674" y="75783"/>
                    <a:pt x="10674" y="76212"/>
                  </a:cubicBezTo>
                  <a:cubicBezTo>
                    <a:pt x="13773" y="78792"/>
                    <a:pt x="13256" y="79406"/>
                    <a:pt x="14289" y="79406"/>
                  </a:cubicBezTo>
                  <a:cubicBezTo>
                    <a:pt x="17216" y="82047"/>
                    <a:pt x="16872" y="82599"/>
                    <a:pt x="18077" y="82538"/>
                  </a:cubicBezTo>
                  <a:cubicBezTo>
                    <a:pt x="22037" y="85179"/>
                    <a:pt x="22209" y="85854"/>
                    <a:pt x="23242" y="86223"/>
                  </a:cubicBezTo>
                  <a:cubicBezTo>
                    <a:pt x="25480" y="87328"/>
                    <a:pt x="25480" y="87512"/>
                    <a:pt x="25480" y="87635"/>
                  </a:cubicBezTo>
                  <a:cubicBezTo>
                    <a:pt x="30301" y="89662"/>
                    <a:pt x="29784" y="90214"/>
                    <a:pt x="30645" y="90276"/>
                  </a:cubicBezTo>
                  <a:cubicBezTo>
                    <a:pt x="34949" y="92487"/>
                    <a:pt x="36671" y="92241"/>
                    <a:pt x="36327" y="92732"/>
                  </a:cubicBezTo>
                  <a:cubicBezTo>
                    <a:pt x="41319" y="94698"/>
                    <a:pt x="42008" y="94820"/>
                    <a:pt x="42008" y="95189"/>
                  </a:cubicBezTo>
                  <a:cubicBezTo>
                    <a:pt x="46484" y="95066"/>
                    <a:pt x="45968" y="94943"/>
                    <a:pt x="45451" y="94882"/>
                  </a:cubicBezTo>
                  <a:cubicBezTo>
                    <a:pt x="43213" y="93346"/>
                    <a:pt x="42525" y="93101"/>
                    <a:pt x="42869" y="92548"/>
                  </a:cubicBezTo>
                  <a:cubicBezTo>
                    <a:pt x="39426" y="90951"/>
                    <a:pt x="38737" y="90829"/>
                    <a:pt x="38048" y="90706"/>
                  </a:cubicBezTo>
                  <a:cubicBezTo>
                    <a:pt x="33744" y="87574"/>
                    <a:pt x="32539" y="87635"/>
                    <a:pt x="32367" y="87328"/>
                  </a:cubicBezTo>
                  <a:cubicBezTo>
                    <a:pt x="28579" y="85117"/>
                    <a:pt x="27718" y="84994"/>
                    <a:pt x="27718" y="84687"/>
                  </a:cubicBezTo>
                  <a:cubicBezTo>
                    <a:pt x="26341" y="83705"/>
                    <a:pt x="25652" y="83643"/>
                    <a:pt x="25997" y="83152"/>
                  </a:cubicBezTo>
                  <a:cubicBezTo>
                    <a:pt x="20487" y="79529"/>
                    <a:pt x="20315" y="79222"/>
                    <a:pt x="19454" y="79099"/>
                  </a:cubicBezTo>
                  <a:cubicBezTo>
                    <a:pt x="16700" y="77072"/>
                    <a:pt x="17216" y="76458"/>
                    <a:pt x="16355" y="76335"/>
                  </a:cubicBezTo>
                  <a:cubicBezTo>
                    <a:pt x="12051" y="71975"/>
                    <a:pt x="12051" y="71177"/>
                    <a:pt x="10674" y="70808"/>
                  </a:cubicBezTo>
                  <a:cubicBezTo>
                    <a:pt x="9469" y="68843"/>
                    <a:pt x="7747" y="68474"/>
                    <a:pt x="8952" y="68290"/>
                  </a:cubicBezTo>
                  <a:cubicBezTo>
                    <a:pt x="7230" y="66939"/>
                    <a:pt x="7403" y="66755"/>
                    <a:pt x="7230" y="66632"/>
                  </a:cubicBezTo>
                  <a:cubicBezTo>
                    <a:pt x="10157" y="68659"/>
                    <a:pt x="10502" y="68904"/>
                    <a:pt x="10329" y="69211"/>
                  </a:cubicBezTo>
                  <a:cubicBezTo>
                    <a:pt x="14289" y="71729"/>
                    <a:pt x="13428" y="72405"/>
                    <a:pt x="14634" y="72343"/>
                  </a:cubicBezTo>
                  <a:cubicBezTo>
                    <a:pt x="21348" y="77502"/>
                    <a:pt x="23070" y="77686"/>
                    <a:pt x="23242" y="78362"/>
                  </a:cubicBezTo>
                  <a:cubicBezTo>
                    <a:pt x="26857" y="79774"/>
                    <a:pt x="26685" y="80143"/>
                    <a:pt x="27718" y="80204"/>
                  </a:cubicBezTo>
                  <a:cubicBezTo>
                    <a:pt x="31334" y="82538"/>
                    <a:pt x="32883" y="83091"/>
                    <a:pt x="33744" y="83889"/>
                  </a:cubicBezTo>
                  <a:cubicBezTo>
                    <a:pt x="38565" y="86591"/>
                    <a:pt x="39081" y="87451"/>
                    <a:pt x="40631" y="88065"/>
                  </a:cubicBezTo>
                  <a:close/>
                  <a:moveTo>
                    <a:pt x="30301" y="96110"/>
                  </a:moveTo>
                  <a:cubicBezTo>
                    <a:pt x="31334" y="96294"/>
                    <a:pt x="30989" y="96908"/>
                    <a:pt x="32022" y="97031"/>
                  </a:cubicBezTo>
                  <a:cubicBezTo>
                    <a:pt x="31678" y="97707"/>
                    <a:pt x="33400" y="97707"/>
                    <a:pt x="33400" y="98259"/>
                  </a:cubicBezTo>
                  <a:cubicBezTo>
                    <a:pt x="34433" y="98996"/>
                    <a:pt x="35466" y="99733"/>
                    <a:pt x="36843" y="100286"/>
                  </a:cubicBezTo>
                  <a:cubicBezTo>
                    <a:pt x="37015" y="100716"/>
                    <a:pt x="37704" y="101023"/>
                    <a:pt x="38565" y="101207"/>
                  </a:cubicBezTo>
                  <a:cubicBezTo>
                    <a:pt x="38393" y="101821"/>
                    <a:pt x="39942" y="101821"/>
                    <a:pt x="40286" y="102313"/>
                  </a:cubicBezTo>
                  <a:cubicBezTo>
                    <a:pt x="41319" y="103111"/>
                    <a:pt x="43558" y="103418"/>
                    <a:pt x="44246" y="104339"/>
                  </a:cubicBezTo>
                  <a:cubicBezTo>
                    <a:pt x="45279" y="104401"/>
                    <a:pt x="45107" y="105015"/>
                    <a:pt x="46312" y="105076"/>
                  </a:cubicBezTo>
                  <a:cubicBezTo>
                    <a:pt x="46140" y="105690"/>
                    <a:pt x="48206" y="105568"/>
                    <a:pt x="48034" y="106182"/>
                  </a:cubicBezTo>
                  <a:cubicBezTo>
                    <a:pt x="49928" y="106612"/>
                    <a:pt x="50961" y="107287"/>
                    <a:pt x="52338" y="107840"/>
                  </a:cubicBezTo>
                  <a:cubicBezTo>
                    <a:pt x="53371" y="108577"/>
                    <a:pt x="55265" y="109007"/>
                    <a:pt x="56298" y="109744"/>
                  </a:cubicBezTo>
                  <a:cubicBezTo>
                    <a:pt x="57159" y="109989"/>
                    <a:pt x="57503" y="110419"/>
                    <a:pt x="58536" y="110665"/>
                  </a:cubicBezTo>
                  <a:cubicBezTo>
                    <a:pt x="58536" y="110910"/>
                    <a:pt x="58880" y="111033"/>
                    <a:pt x="59397" y="111095"/>
                  </a:cubicBezTo>
                  <a:cubicBezTo>
                    <a:pt x="59225" y="111279"/>
                    <a:pt x="60602" y="111647"/>
                    <a:pt x="60602" y="111279"/>
                  </a:cubicBezTo>
                  <a:cubicBezTo>
                    <a:pt x="59397" y="110726"/>
                    <a:pt x="58708" y="109989"/>
                    <a:pt x="58020" y="109252"/>
                  </a:cubicBezTo>
                  <a:cubicBezTo>
                    <a:pt x="57331" y="108515"/>
                    <a:pt x="55437" y="108208"/>
                    <a:pt x="54921" y="107410"/>
                  </a:cubicBezTo>
                  <a:cubicBezTo>
                    <a:pt x="53543" y="106919"/>
                    <a:pt x="53199" y="106059"/>
                    <a:pt x="51477" y="105690"/>
                  </a:cubicBezTo>
                  <a:cubicBezTo>
                    <a:pt x="50616" y="105015"/>
                    <a:pt x="48895" y="104585"/>
                    <a:pt x="48550" y="103664"/>
                  </a:cubicBezTo>
                  <a:cubicBezTo>
                    <a:pt x="47001" y="103725"/>
                    <a:pt x="47173" y="103234"/>
                    <a:pt x="46312" y="103050"/>
                  </a:cubicBezTo>
                  <a:cubicBezTo>
                    <a:pt x="45968" y="102681"/>
                    <a:pt x="44763" y="102558"/>
                    <a:pt x="44074" y="102313"/>
                  </a:cubicBezTo>
                  <a:cubicBezTo>
                    <a:pt x="44246" y="102067"/>
                    <a:pt x="43902" y="101944"/>
                    <a:pt x="43730" y="101821"/>
                  </a:cubicBezTo>
                  <a:cubicBezTo>
                    <a:pt x="43730" y="101576"/>
                    <a:pt x="42697" y="101699"/>
                    <a:pt x="42869" y="101392"/>
                  </a:cubicBezTo>
                  <a:cubicBezTo>
                    <a:pt x="41664" y="101330"/>
                    <a:pt x="42180" y="100716"/>
                    <a:pt x="40631" y="100777"/>
                  </a:cubicBezTo>
                  <a:cubicBezTo>
                    <a:pt x="40631" y="100593"/>
                    <a:pt x="40631" y="100409"/>
                    <a:pt x="39770" y="100470"/>
                  </a:cubicBezTo>
                  <a:cubicBezTo>
                    <a:pt x="39770" y="100163"/>
                    <a:pt x="39426" y="100040"/>
                    <a:pt x="38909" y="99979"/>
                  </a:cubicBezTo>
                  <a:cubicBezTo>
                    <a:pt x="38393" y="99672"/>
                    <a:pt x="37532" y="99488"/>
                    <a:pt x="37187" y="99058"/>
                  </a:cubicBezTo>
                  <a:cubicBezTo>
                    <a:pt x="35982" y="98505"/>
                    <a:pt x="34777" y="97952"/>
                    <a:pt x="33744" y="97338"/>
                  </a:cubicBezTo>
                  <a:cubicBezTo>
                    <a:pt x="32539" y="96786"/>
                    <a:pt x="31850" y="96110"/>
                    <a:pt x="30301" y="95680"/>
                  </a:cubicBezTo>
                  <a:cubicBezTo>
                    <a:pt x="30301" y="95803"/>
                    <a:pt x="30301" y="95987"/>
                    <a:pt x="30301" y="96110"/>
                  </a:cubicBezTo>
                  <a:close/>
                  <a:moveTo>
                    <a:pt x="51822" y="50358"/>
                  </a:moveTo>
                  <a:cubicBezTo>
                    <a:pt x="51994" y="49744"/>
                    <a:pt x="53371" y="49498"/>
                    <a:pt x="53543" y="48822"/>
                  </a:cubicBezTo>
                  <a:cubicBezTo>
                    <a:pt x="61635" y="45629"/>
                    <a:pt x="62152" y="45138"/>
                    <a:pt x="63012" y="44831"/>
                  </a:cubicBezTo>
                  <a:cubicBezTo>
                    <a:pt x="68350" y="43111"/>
                    <a:pt x="68694" y="42804"/>
                    <a:pt x="69210" y="42620"/>
                  </a:cubicBezTo>
                  <a:cubicBezTo>
                    <a:pt x="75236" y="40655"/>
                    <a:pt x="75581" y="40470"/>
                    <a:pt x="76097" y="40348"/>
                  </a:cubicBezTo>
                  <a:cubicBezTo>
                    <a:pt x="82639" y="38444"/>
                    <a:pt x="81779" y="37768"/>
                    <a:pt x="83500" y="38014"/>
                  </a:cubicBezTo>
                  <a:cubicBezTo>
                    <a:pt x="89698" y="35312"/>
                    <a:pt x="91248" y="35189"/>
                    <a:pt x="92109" y="34759"/>
                  </a:cubicBezTo>
                  <a:cubicBezTo>
                    <a:pt x="95380" y="33039"/>
                    <a:pt x="97446" y="33039"/>
                    <a:pt x="97790" y="32425"/>
                  </a:cubicBezTo>
                  <a:cubicBezTo>
                    <a:pt x="100028" y="31504"/>
                    <a:pt x="100545" y="31443"/>
                    <a:pt x="100373" y="31197"/>
                  </a:cubicBezTo>
                  <a:cubicBezTo>
                    <a:pt x="104849" y="29232"/>
                    <a:pt x="104160" y="28556"/>
                    <a:pt x="105538" y="28741"/>
                  </a:cubicBezTo>
                  <a:cubicBezTo>
                    <a:pt x="103988" y="29416"/>
                    <a:pt x="102094" y="29170"/>
                    <a:pt x="102439" y="29662"/>
                  </a:cubicBezTo>
                  <a:cubicBezTo>
                    <a:pt x="98651" y="30890"/>
                    <a:pt x="98134" y="31074"/>
                    <a:pt x="97790" y="31320"/>
                  </a:cubicBezTo>
                  <a:cubicBezTo>
                    <a:pt x="82984" y="35435"/>
                    <a:pt x="82984" y="35803"/>
                    <a:pt x="82123" y="35864"/>
                  </a:cubicBezTo>
                  <a:cubicBezTo>
                    <a:pt x="79885" y="36601"/>
                    <a:pt x="78852" y="36601"/>
                    <a:pt x="78680" y="36908"/>
                  </a:cubicBezTo>
                  <a:cubicBezTo>
                    <a:pt x="72482" y="38874"/>
                    <a:pt x="71965" y="39426"/>
                    <a:pt x="70932" y="39856"/>
                  </a:cubicBezTo>
                  <a:cubicBezTo>
                    <a:pt x="63873" y="42313"/>
                    <a:pt x="63529" y="42620"/>
                    <a:pt x="63012" y="42804"/>
                  </a:cubicBezTo>
                  <a:cubicBezTo>
                    <a:pt x="58192" y="45261"/>
                    <a:pt x="56987" y="45568"/>
                    <a:pt x="56126" y="46059"/>
                  </a:cubicBezTo>
                  <a:cubicBezTo>
                    <a:pt x="53199" y="48208"/>
                    <a:pt x="51133" y="48393"/>
                    <a:pt x="50961" y="49314"/>
                  </a:cubicBezTo>
                  <a:cubicBezTo>
                    <a:pt x="45796" y="52262"/>
                    <a:pt x="45796" y="52630"/>
                    <a:pt x="45796" y="52998"/>
                  </a:cubicBezTo>
                  <a:close/>
                  <a:moveTo>
                    <a:pt x="54748" y="32302"/>
                  </a:moveTo>
                  <a:cubicBezTo>
                    <a:pt x="54921" y="32057"/>
                    <a:pt x="54748" y="31688"/>
                    <a:pt x="54404" y="31995"/>
                  </a:cubicBezTo>
                  <a:cubicBezTo>
                    <a:pt x="54404" y="32180"/>
                    <a:pt x="54576" y="32548"/>
                    <a:pt x="54748" y="32302"/>
                  </a:cubicBezTo>
                  <a:close/>
                  <a:moveTo>
                    <a:pt x="55265" y="40655"/>
                  </a:moveTo>
                  <a:cubicBezTo>
                    <a:pt x="55437" y="40962"/>
                    <a:pt x="53199" y="41330"/>
                    <a:pt x="54404" y="41576"/>
                  </a:cubicBezTo>
                  <a:cubicBezTo>
                    <a:pt x="55093" y="41330"/>
                    <a:pt x="55437" y="40839"/>
                    <a:pt x="56126" y="40655"/>
                  </a:cubicBezTo>
                  <a:cubicBezTo>
                    <a:pt x="56126" y="40286"/>
                    <a:pt x="58192" y="39979"/>
                    <a:pt x="56987" y="39733"/>
                  </a:cubicBezTo>
                  <a:cubicBezTo>
                    <a:pt x="56470" y="40040"/>
                    <a:pt x="55954" y="40409"/>
                    <a:pt x="55265" y="40655"/>
                  </a:cubicBezTo>
                  <a:close/>
                  <a:moveTo>
                    <a:pt x="47517" y="45752"/>
                  </a:moveTo>
                  <a:cubicBezTo>
                    <a:pt x="47173" y="45199"/>
                    <a:pt x="48723" y="44831"/>
                    <a:pt x="47001" y="44646"/>
                  </a:cubicBezTo>
                  <a:cubicBezTo>
                    <a:pt x="47345" y="44953"/>
                    <a:pt x="46484" y="45690"/>
                    <a:pt x="47517" y="45752"/>
                  </a:cubicBezTo>
                  <a:close/>
                  <a:moveTo>
                    <a:pt x="47517" y="48700"/>
                  </a:moveTo>
                  <a:cubicBezTo>
                    <a:pt x="47690" y="48208"/>
                    <a:pt x="49067" y="47349"/>
                    <a:pt x="47862" y="46980"/>
                  </a:cubicBezTo>
                  <a:cubicBezTo>
                    <a:pt x="48378" y="47656"/>
                    <a:pt x="46484" y="48331"/>
                    <a:pt x="47517" y="48700"/>
                  </a:cubicBezTo>
                  <a:close/>
                  <a:moveTo>
                    <a:pt x="46657" y="50972"/>
                  </a:moveTo>
                  <a:cubicBezTo>
                    <a:pt x="46140" y="50296"/>
                    <a:pt x="49067" y="49866"/>
                    <a:pt x="47001" y="49621"/>
                  </a:cubicBezTo>
                  <a:cubicBezTo>
                    <a:pt x="47690" y="50235"/>
                    <a:pt x="45107" y="50542"/>
                    <a:pt x="46657" y="50972"/>
                  </a:cubicBezTo>
                  <a:close/>
                  <a:moveTo>
                    <a:pt x="12051" y="54227"/>
                  </a:moveTo>
                  <a:cubicBezTo>
                    <a:pt x="12912" y="54472"/>
                    <a:pt x="12568" y="55025"/>
                    <a:pt x="13256" y="55332"/>
                  </a:cubicBezTo>
                  <a:cubicBezTo>
                    <a:pt x="20143" y="61412"/>
                    <a:pt x="21004" y="61658"/>
                    <a:pt x="21176" y="62149"/>
                  </a:cubicBezTo>
                  <a:cubicBezTo>
                    <a:pt x="24275" y="63868"/>
                    <a:pt x="24103" y="64053"/>
                    <a:pt x="24103" y="64114"/>
                  </a:cubicBezTo>
                  <a:cubicBezTo>
                    <a:pt x="29784" y="67553"/>
                    <a:pt x="31162" y="67615"/>
                    <a:pt x="31162" y="68167"/>
                  </a:cubicBezTo>
                  <a:cubicBezTo>
                    <a:pt x="36499" y="71238"/>
                    <a:pt x="36154" y="71668"/>
                    <a:pt x="36671" y="71729"/>
                  </a:cubicBezTo>
                  <a:cubicBezTo>
                    <a:pt x="39081" y="72650"/>
                    <a:pt x="38220" y="72159"/>
                    <a:pt x="37532" y="71729"/>
                  </a:cubicBezTo>
                  <a:cubicBezTo>
                    <a:pt x="36843" y="69764"/>
                    <a:pt x="35982" y="69825"/>
                    <a:pt x="36327" y="69396"/>
                  </a:cubicBezTo>
                  <a:cubicBezTo>
                    <a:pt x="32711" y="66755"/>
                    <a:pt x="32883" y="66141"/>
                    <a:pt x="32022" y="65834"/>
                  </a:cubicBezTo>
                  <a:cubicBezTo>
                    <a:pt x="28235" y="64237"/>
                    <a:pt x="29612" y="63377"/>
                    <a:pt x="28407" y="63500"/>
                  </a:cubicBezTo>
                  <a:cubicBezTo>
                    <a:pt x="22381" y="59631"/>
                    <a:pt x="21176" y="59447"/>
                    <a:pt x="21176" y="58894"/>
                  </a:cubicBezTo>
                  <a:cubicBezTo>
                    <a:pt x="16872" y="56131"/>
                    <a:pt x="15839" y="55885"/>
                    <a:pt x="15494" y="55455"/>
                  </a:cubicBezTo>
                  <a:cubicBezTo>
                    <a:pt x="10502" y="52753"/>
                    <a:pt x="11707" y="53306"/>
                    <a:pt x="12051" y="54227"/>
                  </a:cubicBezTo>
                  <a:close/>
                  <a:moveTo>
                    <a:pt x="45796" y="59938"/>
                  </a:moveTo>
                  <a:cubicBezTo>
                    <a:pt x="45624" y="59692"/>
                    <a:pt x="46312" y="59631"/>
                    <a:pt x="46312" y="59324"/>
                  </a:cubicBezTo>
                  <a:cubicBezTo>
                    <a:pt x="46829" y="59324"/>
                    <a:pt x="46484" y="58894"/>
                    <a:pt x="46312" y="59201"/>
                  </a:cubicBezTo>
                  <a:cubicBezTo>
                    <a:pt x="45796" y="59324"/>
                    <a:pt x="44763" y="60307"/>
                    <a:pt x="45796" y="59938"/>
                  </a:cubicBezTo>
                  <a:close/>
                  <a:moveTo>
                    <a:pt x="42352" y="61166"/>
                  </a:moveTo>
                  <a:cubicBezTo>
                    <a:pt x="41836" y="60675"/>
                    <a:pt x="44074" y="60368"/>
                    <a:pt x="42697" y="60122"/>
                  </a:cubicBezTo>
                  <a:cubicBezTo>
                    <a:pt x="42352" y="60245"/>
                    <a:pt x="41147" y="60982"/>
                    <a:pt x="42352" y="61166"/>
                  </a:cubicBezTo>
                  <a:close/>
                  <a:moveTo>
                    <a:pt x="10674" y="63807"/>
                  </a:moveTo>
                  <a:cubicBezTo>
                    <a:pt x="10502" y="63623"/>
                    <a:pt x="10329" y="63500"/>
                    <a:pt x="9813" y="63377"/>
                  </a:cubicBezTo>
                  <a:cubicBezTo>
                    <a:pt x="9813" y="63561"/>
                    <a:pt x="10502" y="64237"/>
                    <a:pt x="10674" y="63807"/>
                  </a:cubicBezTo>
                  <a:close/>
                  <a:moveTo>
                    <a:pt x="13256" y="67246"/>
                  </a:moveTo>
                  <a:cubicBezTo>
                    <a:pt x="14117" y="67615"/>
                    <a:pt x="14289" y="68229"/>
                    <a:pt x="14978" y="68597"/>
                  </a:cubicBezTo>
                  <a:cubicBezTo>
                    <a:pt x="21348" y="72712"/>
                    <a:pt x="21692" y="72896"/>
                    <a:pt x="22037" y="73080"/>
                  </a:cubicBezTo>
                  <a:cubicBezTo>
                    <a:pt x="25136" y="74493"/>
                    <a:pt x="24275" y="75168"/>
                    <a:pt x="24964" y="75230"/>
                  </a:cubicBezTo>
                  <a:cubicBezTo>
                    <a:pt x="29268" y="78055"/>
                    <a:pt x="29440" y="78300"/>
                    <a:pt x="30301" y="78362"/>
                  </a:cubicBezTo>
                  <a:cubicBezTo>
                    <a:pt x="34088" y="80757"/>
                    <a:pt x="35121" y="81064"/>
                    <a:pt x="35466" y="81617"/>
                  </a:cubicBezTo>
                  <a:cubicBezTo>
                    <a:pt x="37876" y="83398"/>
                    <a:pt x="39770" y="83398"/>
                    <a:pt x="39426" y="84196"/>
                  </a:cubicBezTo>
                  <a:cubicBezTo>
                    <a:pt x="41492" y="85117"/>
                    <a:pt x="41319" y="84503"/>
                    <a:pt x="41147" y="83889"/>
                  </a:cubicBezTo>
                  <a:cubicBezTo>
                    <a:pt x="37876" y="80327"/>
                    <a:pt x="36843" y="79959"/>
                    <a:pt x="36671" y="79283"/>
                  </a:cubicBezTo>
                  <a:cubicBezTo>
                    <a:pt x="34261" y="77871"/>
                    <a:pt x="34777" y="77379"/>
                    <a:pt x="34088" y="77256"/>
                  </a:cubicBezTo>
                  <a:cubicBezTo>
                    <a:pt x="30989" y="74616"/>
                    <a:pt x="28923" y="74616"/>
                    <a:pt x="28923" y="73879"/>
                  </a:cubicBezTo>
                  <a:cubicBezTo>
                    <a:pt x="24964" y="71975"/>
                    <a:pt x="25824" y="71361"/>
                    <a:pt x="24619" y="71422"/>
                  </a:cubicBezTo>
                  <a:cubicBezTo>
                    <a:pt x="19454" y="68413"/>
                    <a:pt x="18421" y="68045"/>
                    <a:pt x="18077" y="67553"/>
                  </a:cubicBezTo>
                  <a:cubicBezTo>
                    <a:pt x="15322" y="66386"/>
                    <a:pt x="14806" y="66202"/>
                    <a:pt x="14634" y="66018"/>
                  </a:cubicBezTo>
                  <a:cubicBezTo>
                    <a:pt x="12223" y="65035"/>
                    <a:pt x="12568" y="64790"/>
                    <a:pt x="12051" y="64728"/>
                  </a:cubicBezTo>
                  <a:close/>
                  <a:moveTo>
                    <a:pt x="57159" y="99672"/>
                  </a:moveTo>
                  <a:cubicBezTo>
                    <a:pt x="58364" y="99733"/>
                    <a:pt x="56814" y="98812"/>
                    <a:pt x="58020" y="98874"/>
                  </a:cubicBezTo>
                  <a:cubicBezTo>
                    <a:pt x="61807" y="95803"/>
                    <a:pt x="61291" y="94820"/>
                    <a:pt x="62840" y="94575"/>
                  </a:cubicBezTo>
                  <a:cubicBezTo>
                    <a:pt x="69038" y="89355"/>
                    <a:pt x="69038" y="88986"/>
                    <a:pt x="69210" y="88679"/>
                  </a:cubicBezTo>
                  <a:cubicBezTo>
                    <a:pt x="71965" y="85731"/>
                    <a:pt x="72998" y="85731"/>
                    <a:pt x="73170" y="85424"/>
                  </a:cubicBezTo>
                  <a:cubicBezTo>
                    <a:pt x="77474" y="82538"/>
                    <a:pt x="78163" y="81985"/>
                    <a:pt x="78852" y="81432"/>
                  </a:cubicBezTo>
                  <a:cubicBezTo>
                    <a:pt x="84361" y="78362"/>
                    <a:pt x="84361" y="77932"/>
                    <a:pt x="84878" y="77686"/>
                  </a:cubicBezTo>
                  <a:cubicBezTo>
                    <a:pt x="87460" y="76151"/>
                    <a:pt x="87977" y="76090"/>
                    <a:pt x="88321" y="76028"/>
                  </a:cubicBezTo>
                  <a:cubicBezTo>
                    <a:pt x="89698" y="75230"/>
                    <a:pt x="89526" y="74984"/>
                    <a:pt x="90043" y="74923"/>
                  </a:cubicBezTo>
                  <a:cubicBezTo>
                    <a:pt x="90731" y="74616"/>
                    <a:pt x="89182" y="74431"/>
                    <a:pt x="89526" y="74923"/>
                  </a:cubicBezTo>
                  <a:cubicBezTo>
                    <a:pt x="82812" y="77748"/>
                    <a:pt x="80746" y="78607"/>
                    <a:pt x="79196" y="79590"/>
                  </a:cubicBezTo>
                  <a:cubicBezTo>
                    <a:pt x="70932" y="84503"/>
                    <a:pt x="70071" y="84994"/>
                    <a:pt x="69727" y="85609"/>
                  </a:cubicBezTo>
                  <a:cubicBezTo>
                    <a:pt x="64734" y="88863"/>
                    <a:pt x="65078" y="89048"/>
                    <a:pt x="64906" y="89170"/>
                  </a:cubicBezTo>
                  <a:cubicBezTo>
                    <a:pt x="63873" y="90092"/>
                    <a:pt x="63012" y="89969"/>
                    <a:pt x="63185" y="90399"/>
                  </a:cubicBezTo>
                  <a:cubicBezTo>
                    <a:pt x="59225" y="92794"/>
                    <a:pt x="59913" y="93408"/>
                    <a:pt x="58880" y="93469"/>
                  </a:cubicBezTo>
                  <a:cubicBezTo>
                    <a:pt x="55609" y="97707"/>
                    <a:pt x="54748" y="97830"/>
                    <a:pt x="54576" y="98137"/>
                  </a:cubicBezTo>
                  <a:cubicBezTo>
                    <a:pt x="53199" y="101084"/>
                    <a:pt x="53199" y="101699"/>
                    <a:pt x="53199" y="102313"/>
                  </a:cubicBezTo>
                  <a:close/>
                  <a:moveTo>
                    <a:pt x="19799" y="78178"/>
                  </a:moveTo>
                  <a:cubicBezTo>
                    <a:pt x="21004" y="78669"/>
                    <a:pt x="21692" y="79344"/>
                    <a:pt x="22381" y="79897"/>
                  </a:cubicBezTo>
                  <a:cubicBezTo>
                    <a:pt x="23414" y="79959"/>
                    <a:pt x="22381" y="80757"/>
                    <a:pt x="23758" y="80696"/>
                  </a:cubicBezTo>
                  <a:cubicBezTo>
                    <a:pt x="23586" y="81187"/>
                    <a:pt x="24447" y="81310"/>
                    <a:pt x="24964" y="81617"/>
                  </a:cubicBezTo>
                  <a:cubicBezTo>
                    <a:pt x="26169" y="82968"/>
                    <a:pt x="28579" y="83828"/>
                    <a:pt x="30301" y="84994"/>
                  </a:cubicBezTo>
                  <a:cubicBezTo>
                    <a:pt x="31334" y="85486"/>
                    <a:pt x="32022" y="86100"/>
                    <a:pt x="33228" y="86530"/>
                  </a:cubicBezTo>
                  <a:cubicBezTo>
                    <a:pt x="34088" y="86714"/>
                    <a:pt x="34088" y="87082"/>
                    <a:pt x="34605" y="87328"/>
                  </a:cubicBezTo>
                  <a:cubicBezTo>
                    <a:pt x="35121" y="87574"/>
                    <a:pt x="35638" y="87881"/>
                    <a:pt x="36327" y="88065"/>
                  </a:cubicBezTo>
                  <a:cubicBezTo>
                    <a:pt x="36843" y="88802"/>
                    <a:pt x="38393" y="89109"/>
                    <a:pt x="38909" y="89785"/>
                  </a:cubicBezTo>
                  <a:cubicBezTo>
                    <a:pt x="39426" y="90092"/>
                    <a:pt x="40114" y="90276"/>
                    <a:pt x="40631" y="90583"/>
                  </a:cubicBezTo>
                  <a:cubicBezTo>
                    <a:pt x="41492" y="90583"/>
                    <a:pt x="41492" y="91566"/>
                    <a:pt x="42352" y="91013"/>
                  </a:cubicBezTo>
                  <a:cubicBezTo>
                    <a:pt x="41492" y="90829"/>
                    <a:pt x="41492" y="90337"/>
                    <a:pt x="41147" y="89907"/>
                  </a:cubicBezTo>
                  <a:cubicBezTo>
                    <a:pt x="40286" y="89662"/>
                    <a:pt x="39770" y="89355"/>
                    <a:pt x="39426" y="88986"/>
                  </a:cubicBezTo>
                  <a:cubicBezTo>
                    <a:pt x="39426" y="88863"/>
                    <a:pt x="39426" y="88679"/>
                    <a:pt x="39426" y="88556"/>
                  </a:cubicBezTo>
                  <a:cubicBezTo>
                    <a:pt x="38048" y="88188"/>
                    <a:pt x="37876" y="87512"/>
                    <a:pt x="36843" y="87144"/>
                  </a:cubicBezTo>
                  <a:cubicBezTo>
                    <a:pt x="37187" y="86653"/>
                    <a:pt x="36154" y="86653"/>
                    <a:pt x="35810" y="86407"/>
                  </a:cubicBezTo>
                  <a:cubicBezTo>
                    <a:pt x="35294" y="86223"/>
                    <a:pt x="35294" y="85793"/>
                    <a:pt x="34605" y="85609"/>
                  </a:cubicBezTo>
                  <a:cubicBezTo>
                    <a:pt x="33916" y="85056"/>
                    <a:pt x="33400" y="84503"/>
                    <a:pt x="32022" y="84196"/>
                  </a:cubicBezTo>
                  <a:cubicBezTo>
                    <a:pt x="31334" y="83643"/>
                    <a:pt x="30817" y="83029"/>
                    <a:pt x="29440" y="82661"/>
                  </a:cubicBezTo>
                  <a:cubicBezTo>
                    <a:pt x="28579" y="82169"/>
                    <a:pt x="28063" y="81617"/>
                    <a:pt x="26857" y="81310"/>
                  </a:cubicBezTo>
                  <a:cubicBezTo>
                    <a:pt x="27030" y="80818"/>
                    <a:pt x="25652" y="81003"/>
                    <a:pt x="25997" y="80511"/>
                  </a:cubicBezTo>
                  <a:cubicBezTo>
                    <a:pt x="25308" y="80511"/>
                    <a:pt x="24964" y="80450"/>
                    <a:pt x="24964" y="80204"/>
                  </a:cubicBezTo>
                  <a:cubicBezTo>
                    <a:pt x="24964" y="80020"/>
                    <a:pt x="24275" y="80081"/>
                    <a:pt x="24103" y="79897"/>
                  </a:cubicBezTo>
                  <a:cubicBezTo>
                    <a:pt x="23931" y="79222"/>
                    <a:pt x="22209" y="79037"/>
                    <a:pt x="22037" y="78362"/>
                  </a:cubicBezTo>
                  <a:cubicBezTo>
                    <a:pt x="20487" y="78485"/>
                    <a:pt x="21692" y="77686"/>
                    <a:pt x="20315" y="77748"/>
                  </a:cubicBezTo>
                  <a:cubicBezTo>
                    <a:pt x="20315" y="77502"/>
                    <a:pt x="20143" y="77379"/>
                    <a:pt x="19799" y="77256"/>
                  </a:cubicBezTo>
                  <a:cubicBezTo>
                    <a:pt x="19282" y="77256"/>
                    <a:pt x="19110" y="77072"/>
                    <a:pt x="18938" y="77256"/>
                  </a:cubicBezTo>
                  <a:cubicBezTo>
                    <a:pt x="19626" y="77441"/>
                    <a:pt x="19799" y="77809"/>
                    <a:pt x="19799" y="78178"/>
                  </a:cubicBezTo>
                  <a:close/>
                  <a:moveTo>
                    <a:pt x="73515" y="81740"/>
                  </a:moveTo>
                  <a:cubicBezTo>
                    <a:pt x="73515" y="81494"/>
                    <a:pt x="75064" y="81432"/>
                    <a:pt x="74031" y="81248"/>
                  </a:cubicBezTo>
                  <a:cubicBezTo>
                    <a:pt x="72654" y="81617"/>
                    <a:pt x="73515" y="82169"/>
                    <a:pt x="73515" y="81740"/>
                  </a:cubicBezTo>
                  <a:close/>
                  <a:moveTo>
                    <a:pt x="69210" y="84196"/>
                  </a:moveTo>
                  <a:cubicBezTo>
                    <a:pt x="67833" y="84564"/>
                    <a:pt x="67489" y="85363"/>
                    <a:pt x="66284" y="85731"/>
                  </a:cubicBezTo>
                  <a:cubicBezTo>
                    <a:pt x="64390" y="86837"/>
                    <a:pt x="62496" y="87942"/>
                    <a:pt x="61463" y="89293"/>
                  </a:cubicBezTo>
                  <a:cubicBezTo>
                    <a:pt x="60774" y="89600"/>
                    <a:pt x="59741" y="89723"/>
                    <a:pt x="59741" y="90214"/>
                  </a:cubicBezTo>
                  <a:cubicBezTo>
                    <a:pt x="58880" y="90460"/>
                    <a:pt x="58708" y="90890"/>
                    <a:pt x="58020" y="91197"/>
                  </a:cubicBezTo>
                  <a:cubicBezTo>
                    <a:pt x="57331" y="91995"/>
                    <a:pt x="55954" y="92610"/>
                    <a:pt x="55437" y="93469"/>
                  </a:cubicBezTo>
                  <a:cubicBezTo>
                    <a:pt x="55265" y="93715"/>
                    <a:pt x="54921" y="93776"/>
                    <a:pt x="55437" y="93961"/>
                  </a:cubicBezTo>
                  <a:cubicBezTo>
                    <a:pt x="54921" y="94022"/>
                    <a:pt x="54576" y="94145"/>
                    <a:pt x="54576" y="94390"/>
                  </a:cubicBezTo>
                  <a:cubicBezTo>
                    <a:pt x="53888" y="94698"/>
                    <a:pt x="54060" y="95250"/>
                    <a:pt x="53199" y="95496"/>
                  </a:cubicBezTo>
                  <a:cubicBezTo>
                    <a:pt x="52855" y="95864"/>
                    <a:pt x="53027" y="96417"/>
                    <a:pt x="52338" y="96724"/>
                  </a:cubicBezTo>
                  <a:cubicBezTo>
                    <a:pt x="52166" y="97031"/>
                    <a:pt x="51305" y="97891"/>
                    <a:pt x="52338" y="98137"/>
                  </a:cubicBezTo>
                  <a:cubicBezTo>
                    <a:pt x="55093" y="96663"/>
                    <a:pt x="55265" y="94329"/>
                    <a:pt x="58020" y="92855"/>
                  </a:cubicBezTo>
                  <a:cubicBezTo>
                    <a:pt x="58708" y="91934"/>
                    <a:pt x="60086" y="91258"/>
                    <a:pt x="60946" y="90399"/>
                  </a:cubicBezTo>
                  <a:cubicBezTo>
                    <a:pt x="61807" y="90399"/>
                    <a:pt x="61291" y="89846"/>
                    <a:pt x="61807" y="89785"/>
                  </a:cubicBezTo>
                  <a:cubicBezTo>
                    <a:pt x="62152" y="89539"/>
                    <a:pt x="62496" y="89416"/>
                    <a:pt x="62840" y="89170"/>
                  </a:cubicBezTo>
                  <a:cubicBezTo>
                    <a:pt x="63529" y="88802"/>
                    <a:pt x="63873" y="88311"/>
                    <a:pt x="64045" y="87758"/>
                  </a:cubicBezTo>
                  <a:cubicBezTo>
                    <a:pt x="64906" y="87758"/>
                    <a:pt x="64390" y="87267"/>
                    <a:pt x="65423" y="87328"/>
                  </a:cubicBezTo>
                  <a:cubicBezTo>
                    <a:pt x="65595" y="87021"/>
                    <a:pt x="65595" y="86653"/>
                    <a:pt x="66284" y="86530"/>
                  </a:cubicBezTo>
                  <a:cubicBezTo>
                    <a:pt x="66800" y="86038"/>
                    <a:pt x="67489" y="85547"/>
                    <a:pt x="68005" y="84994"/>
                  </a:cubicBezTo>
                  <a:cubicBezTo>
                    <a:pt x="69038" y="84687"/>
                    <a:pt x="69555" y="84196"/>
                    <a:pt x="70071" y="83766"/>
                  </a:cubicBezTo>
                  <a:cubicBezTo>
                    <a:pt x="70760" y="83582"/>
                    <a:pt x="70932" y="83336"/>
                    <a:pt x="71449" y="83152"/>
                  </a:cubicBezTo>
                  <a:cubicBezTo>
                    <a:pt x="71276" y="82906"/>
                    <a:pt x="72826" y="82538"/>
                    <a:pt x="71793" y="82538"/>
                  </a:cubicBezTo>
                  <a:cubicBezTo>
                    <a:pt x="71276" y="83213"/>
                    <a:pt x="69383" y="83398"/>
                    <a:pt x="69210" y="84196"/>
                  </a:cubicBezTo>
                  <a:close/>
                  <a:moveTo>
                    <a:pt x="83156" y="86345"/>
                  </a:moveTo>
                  <a:cubicBezTo>
                    <a:pt x="81779" y="86468"/>
                    <a:pt x="82467" y="87389"/>
                    <a:pt x="80918" y="87451"/>
                  </a:cubicBezTo>
                  <a:cubicBezTo>
                    <a:pt x="80229" y="87758"/>
                    <a:pt x="80401" y="88433"/>
                    <a:pt x="79196" y="88556"/>
                  </a:cubicBezTo>
                  <a:cubicBezTo>
                    <a:pt x="79196" y="89170"/>
                    <a:pt x="78163" y="89416"/>
                    <a:pt x="77474" y="89785"/>
                  </a:cubicBezTo>
                  <a:cubicBezTo>
                    <a:pt x="77302" y="91074"/>
                    <a:pt x="74892" y="91627"/>
                    <a:pt x="74548" y="92855"/>
                  </a:cubicBezTo>
                  <a:cubicBezTo>
                    <a:pt x="73170" y="93101"/>
                    <a:pt x="73342" y="93776"/>
                    <a:pt x="72654" y="94268"/>
                  </a:cubicBezTo>
                  <a:cubicBezTo>
                    <a:pt x="73170" y="94759"/>
                    <a:pt x="72137" y="94759"/>
                    <a:pt x="71793" y="95005"/>
                  </a:cubicBezTo>
                  <a:cubicBezTo>
                    <a:pt x="73170" y="95189"/>
                    <a:pt x="70932" y="95250"/>
                    <a:pt x="71449" y="95619"/>
                  </a:cubicBezTo>
                  <a:cubicBezTo>
                    <a:pt x="70588" y="95680"/>
                    <a:pt x="71104" y="96171"/>
                    <a:pt x="70588" y="96294"/>
                  </a:cubicBezTo>
                  <a:cubicBezTo>
                    <a:pt x="70932" y="96724"/>
                    <a:pt x="69383" y="96540"/>
                    <a:pt x="69727" y="97031"/>
                  </a:cubicBezTo>
                  <a:cubicBezTo>
                    <a:pt x="69210" y="97215"/>
                    <a:pt x="69210" y="97584"/>
                    <a:pt x="68866" y="97830"/>
                  </a:cubicBezTo>
                  <a:cubicBezTo>
                    <a:pt x="68522" y="98075"/>
                    <a:pt x="68694" y="98444"/>
                    <a:pt x="68005" y="98567"/>
                  </a:cubicBezTo>
                  <a:cubicBezTo>
                    <a:pt x="68005" y="99242"/>
                    <a:pt x="66972" y="99549"/>
                    <a:pt x="66628" y="100102"/>
                  </a:cubicBezTo>
                  <a:cubicBezTo>
                    <a:pt x="66456" y="100409"/>
                    <a:pt x="66456" y="100777"/>
                    <a:pt x="65767" y="100900"/>
                  </a:cubicBezTo>
                  <a:cubicBezTo>
                    <a:pt x="66111" y="101207"/>
                    <a:pt x="64562" y="101576"/>
                    <a:pt x="65767" y="101699"/>
                  </a:cubicBezTo>
                  <a:cubicBezTo>
                    <a:pt x="66456" y="101084"/>
                    <a:pt x="67144" y="100532"/>
                    <a:pt x="68005" y="99979"/>
                  </a:cubicBezTo>
                  <a:cubicBezTo>
                    <a:pt x="68350" y="99672"/>
                    <a:pt x="69038" y="99549"/>
                    <a:pt x="69210" y="99181"/>
                  </a:cubicBezTo>
                  <a:cubicBezTo>
                    <a:pt x="69210" y="98751"/>
                    <a:pt x="70588" y="98751"/>
                    <a:pt x="70071" y="98137"/>
                  </a:cubicBezTo>
                  <a:cubicBezTo>
                    <a:pt x="71793" y="97891"/>
                    <a:pt x="70932" y="96786"/>
                    <a:pt x="72654" y="96601"/>
                  </a:cubicBezTo>
                  <a:cubicBezTo>
                    <a:pt x="73170" y="96294"/>
                    <a:pt x="72654" y="95742"/>
                    <a:pt x="74031" y="95803"/>
                  </a:cubicBezTo>
                  <a:cubicBezTo>
                    <a:pt x="74031" y="95312"/>
                    <a:pt x="74031" y="94882"/>
                    <a:pt x="75408" y="94882"/>
                  </a:cubicBezTo>
                  <a:cubicBezTo>
                    <a:pt x="75064" y="94390"/>
                    <a:pt x="75581" y="94145"/>
                    <a:pt x="75753" y="93776"/>
                  </a:cubicBezTo>
                  <a:cubicBezTo>
                    <a:pt x="76786" y="93715"/>
                    <a:pt x="76269" y="93101"/>
                    <a:pt x="77130" y="93039"/>
                  </a:cubicBezTo>
                  <a:cubicBezTo>
                    <a:pt x="77474" y="92302"/>
                    <a:pt x="78680" y="91811"/>
                    <a:pt x="79196" y="91136"/>
                  </a:cubicBezTo>
                  <a:cubicBezTo>
                    <a:pt x="80057" y="91074"/>
                    <a:pt x="79540" y="90460"/>
                    <a:pt x="80573" y="90399"/>
                  </a:cubicBezTo>
                  <a:cubicBezTo>
                    <a:pt x="80746" y="89969"/>
                    <a:pt x="81090" y="89662"/>
                    <a:pt x="81779" y="89477"/>
                  </a:cubicBezTo>
                  <a:cubicBezTo>
                    <a:pt x="82295" y="88802"/>
                    <a:pt x="83500" y="88311"/>
                    <a:pt x="84017" y="87635"/>
                  </a:cubicBezTo>
                  <a:cubicBezTo>
                    <a:pt x="84705" y="87267"/>
                    <a:pt x="84361" y="86591"/>
                    <a:pt x="84878" y="86223"/>
                  </a:cubicBezTo>
                  <a:cubicBezTo>
                    <a:pt x="84533" y="85916"/>
                    <a:pt x="85394" y="85179"/>
                    <a:pt x="84361" y="85117"/>
                  </a:cubicBezTo>
                  <a:cubicBezTo>
                    <a:pt x="84361" y="85670"/>
                    <a:pt x="83156" y="85854"/>
                    <a:pt x="83156" y="86345"/>
                  </a:cubicBezTo>
                  <a:close/>
                  <a:moveTo>
                    <a:pt x="71449" y="88679"/>
                  </a:moveTo>
                  <a:cubicBezTo>
                    <a:pt x="71793" y="89293"/>
                    <a:pt x="72482" y="87819"/>
                    <a:pt x="71793" y="88372"/>
                  </a:cubicBezTo>
                  <a:cubicBezTo>
                    <a:pt x="71793" y="88495"/>
                    <a:pt x="71276" y="88433"/>
                    <a:pt x="71449" y="88679"/>
                  </a:cubicBezTo>
                  <a:close/>
                  <a:moveTo>
                    <a:pt x="69210" y="90706"/>
                  </a:moveTo>
                  <a:cubicBezTo>
                    <a:pt x="68350" y="90829"/>
                    <a:pt x="68177" y="91136"/>
                    <a:pt x="68005" y="91504"/>
                  </a:cubicBezTo>
                  <a:cubicBezTo>
                    <a:pt x="68866" y="91381"/>
                    <a:pt x="68522" y="90767"/>
                    <a:pt x="69727" y="90706"/>
                  </a:cubicBezTo>
                  <a:cubicBezTo>
                    <a:pt x="69383" y="90276"/>
                    <a:pt x="70243" y="90276"/>
                    <a:pt x="70071" y="89907"/>
                  </a:cubicBezTo>
                  <a:cubicBezTo>
                    <a:pt x="70416" y="89907"/>
                    <a:pt x="70588" y="89785"/>
                    <a:pt x="70588" y="89600"/>
                  </a:cubicBezTo>
                  <a:cubicBezTo>
                    <a:pt x="70588" y="89416"/>
                    <a:pt x="71104" y="89355"/>
                    <a:pt x="70588" y="89293"/>
                  </a:cubicBezTo>
                  <a:cubicBezTo>
                    <a:pt x="70071" y="89723"/>
                    <a:pt x="69210" y="90092"/>
                    <a:pt x="69210" y="90706"/>
                  </a:cubicBezTo>
                  <a:close/>
                  <a:moveTo>
                    <a:pt x="80918" y="91136"/>
                  </a:moveTo>
                  <a:cubicBezTo>
                    <a:pt x="80918" y="91995"/>
                    <a:pt x="79368" y="92241"/>
                    <a:pt x="79196" y="93039"/>
                  </a:cubicBezTo>
                  <a:cubicBezTo>
                    <a:pt x="75236" y="96786"/>
                    <a:pt x="74203" y="96724"/>
                    <a:pt x="74031" y="97031"/>
                  </a:cubicBezTo>
                  <a:cubicBezTo>
                    <a:pt x="70760" y="100409"/>
                    <a:pt x="68866" y="100532"/>
                    <a:pt x="68350" y="101207"/>
                  </a:cubicBezTo>
                  <a:cubicBezTo>
                    <a:pt x="66456" y="103418"/>
                    <a:pt x="65939" y="103602"/>
                    <a:pt x="65767" y="103971"/>
                  </a:cubicBezTo>
                  <a:cubicBezTo>
                    <a:pt x="63873" y="106243"/>
                    <a:pt x="63873" y="106734"/>
                    <a:pt x="63185" y="106919"/>
                  </a:cubicBezTo>
                  <a:cubicBezTo>
                    <a:pt x="62152" y="109805"/>
                    <a:pt x="61463" y="110481"/>
                    <a:pt x="62324" y="110481"/>
                  </a:cubicBezTo>
                  <a:cubicBezTo>
                    <a:pt x="65251" y="107717"/>
                    <a:pt x="64734" y="107287"/>
                    <a:pt x="65423" y="107226"/>
                  </a:cubicBezTo>
                  <a:cubicBezTo>
                    <a:pt x="67317" y="104216"/>
                    <a:pt x="69383" y="104339"/>
                    <a:pt x="68866" y="103664"/>
                  </a:cubicBezTo>
                  <a:cubicBezTo>
                    <a:pt x="74031" y="100225"/>
                    <a:pt x="73515" y="99549"/>
                    <a:pt x="74548" y="99365"/>
                  </a:cubicBezTo>
                  <a:cubicBezTo>
                    <a:pt x="79024" y="95619"/>
                    <a:pt x="79540" y="95312"/>
                    <a:pt x="80057" y="95005"/>
                  </a:cubicBezTo>
                  <a:cubicBezTo>
                    <a:pt x="82984" y="91688"/>
                    <a:pt x="82123" y="91136"/>
                    <a:pt x="83156" y="91136"/>
                  </a:cubicBezTo>
                  <a:close/>
                  <a:moveTo>
                    <a:pt x="28579" y="93469"/>
                  </a:moveTo>
                  <a:cubicBezTo>
                    <a:pt x="29096" y="94145"/>
                    <a:pt x="30473" y="94452"/>
                    <a:pt x="31162" y="95066"/>
                  </a:cubicBezTo>
                  <a:cubicBezTo>
                    <a:pt x="32195" y="95496"/>
                    <a:pt x="32883" y="96049"/>
                    <a:pt x="34261" y="96417"/>
                  </a:cubicBezTo>
                  <a:cubicBezTo>
                    <a:pt x="33916" y="96908"/>
                    <a:pt x="35294" y="96847"/>
                    <a:pt x="35466" y="97215"/>
                  </a:cubicBezTo>
                  <a:cubicBezTo>
                    <a:pt x="35982" y="97215"/>
                    <a:pt x="35810" y="97461"/>
                    <a:pt x="36327" y="97523"/>
                  </a:cubicBezTo>
                  <a:cubicBezTo>
                    <a:pt x="36154" y="97830"/>
                    <a:pt x="37015" y="97830"/>
                    <a:pt x="37187" y="97952"/>
                  </a:cubicBezTo>
                  <a:cubicBezTo>
                    <a:pt x="37876" y="98505"/>
                    <a:pt x="39081" y="98935"/>
                    <a:pt x="40286" y="99365"/>
                  </a:cubicBezTo>
                  <a:cubicBezTo>
                    <a:pt x="41319" y="99856"/>
                    <a:pt x="42525" y="100286"/>
                    <a:pt x="43730" y="100777"/>
                  </a:cubicBezTo>
                  <a:cubicBezTo>
                    <a:pt x="44763" y="101207"/>
                    <a:pt x="45624" y="101760"/>
                    <a:pt x="46829" y="102128"/>
                  </a:cubicBezTo>
                  <a:cubicBezTo>
                    <a:pt x="47345" y="102374"/>
                    <a:pt x="47862" y="102558"/>
                    <a:pt x="48550" y="102743"/>
                  </a:cubicBezTo>
                  <a:cubicBezTo>
                    <a:pt x="48723" y="103172"/>
                    <a:pt x="49583" y="103295"/>
                    <a:pt x="50272" y="103541"/>
                  </a:cubicBezTo>
                  <a:cubicBezTo>
                    <a:pt x="50444" y="104094"/>
                    <a:pt x="51649" y="104278"/>
                    <a:pt x="51994" y="104769"/>
                  </a:cubicBezTo>
                  <a:cubicBezTo>
                    <a:pt x="53199" y="104953"/>
                    <a:pt x="53199" y="105568"/>
                    <a:pt x="54576" y="105690"/>
                  </a:cubicBezTo>
                  <a:cubicBezTo>
                    <a:pt x="54576" y="105322"/>
                    <a:pt x="54576" y="104953"/>
                    <a:pt x="54060" y="104769"/>
                  </a:cubicBezTo>
                  <a:cubicBezTo>
                    <a:pt x="53543" y="104708"/>
                    <a:pt x="53888" y="104585"/>
                    <a:pt x="54060" y="104462"/>
                  </a:cubicBezTo>
                  <a:cubicBezTo>
                    <a:pt x="53543" y="104462"/>
                    <a:pt x="53715" y="104216"/>
                    <a:pt x="53715" y="103971"/>
                  </a:cubicBezTo>
                  <a:cubicBezTo>
                    <a:pt x="52166" y="103971"/>
                    <a:pt x="52855" y="103172"/>
                    <a:pt x="51477" y="103050"/>
                  </a:cubicBezTo>
                  <a:cubicBezTo>
                    <a:pt x="51994" y="102558"/>
                    <a:pt x="50100" y="102927"/>
                    <a:pt x="50616" y="102436"/>
                  </a:cubicBezTo>
                  <a:cubicBezTo>
                    <a:pt x="50444" y="102251"/>
                    <a:pt x="49928" y="102067"/>
                    <a:pt x="49411" y="102006"/>
                  </a:cubicBezTo>
                  <a:cubicBezTo>
                    <a:pt x="48378" y="101084"/>
                    <a:pt x="46312" y="100593"/>
                    <a:pt x="45451" y="99672"/>
                  </a:cubicBezTo>
                  <a:cubicBezTo>
                    <a:pt x="43730" y="99365"/>
                    <a:pt x="42869" y="98689"/>
                    <a:pt x="41492" y="98259"/>
                  </a:cubicBezTo>
                  <a:cubicBezTo>
                    <a:pt x="41147" y="97952"/>
                    <a:pt x="40459" y="97768"/>
                    <a:pt x="39770" y="97523"/>
                  </a:cubicBezTo>
                  <a:cubicBezTo>
                    <a:pt x="39081" y="97277"/>
                    <a:pt x="38737" y="96847"/>
                    <a:pt x="37704" y="96724"/>
                  </a:cubicBezTo>
                  <a:cubicBezTo>
                    <a:pt x="37015" y="96479"/>
                    <a:pt x="36154" y="96294"/>
                    <a:pt x="35982" y="95987"/>
                  </a:cubicBezTo>
                  <a:cubicBezTo>
                    <a:pt x="34949" y="95803"/>
                    <a:pt x="34261" y="95496"/>
                    <a:pt x="33744" y="95189"/>
                  </a:cubicBezTo>
                  <a:cubicBezTo>
                    <a:pt x="32367" y="94698"/>
                    <a:pt x="30989" y="94206"/>
                    <a:pt x="29440" y="93776"/>
                  </a:cubicBezTo>
                  <a:cubicBezTo>
                    <a:pt x="29440" y="93224"/>
                    <a:pt x="28235" y="93101"/>
                    <a:pt x="27718" y="92732"/>
                  </a:cubicBezTo>
                  <a:cubicBezTo>
                    <a:pt x="27546" y="92487"/>
                    <a:pt x="27030" y="92487"/>
                    <a:pt x="26857" y="92241"/>
                  </a:cubicBezTo>
                  <a:cubicBezTo>
                    <a:pt x="26169" y="92364"/>
                    <a:pt x="25824" y="91627"/>
                    <a:pt x="25480" y="92118"/>
                  </a:cubicBezTo>
                  <a:cubicBezTo>
                    <a:pt x="27030" y="92364"/>
                    <a:pt x="27030" y="93224"/>
                    <a:pt x="28579" y="93469"/>
                  </a:cubicBezTo>
                  <a:close/>
                  <a:moveTo>
                    <a:pt x="80057" y="96724"/>
                  </a:moveTo>
                  <a:cubicBezTo>
                    <a:pt x="78680" y="97215"/>
                    <a:pt x="78163" y="98137"/>
                    <a:pt x="77130" y="98751"/>
                  </a:cubicBezTo>
                  <a:cubicBezTo>
                    <a:pt x="76614" y="99058"/>
                    <a:pt x="76441" y="99488"/>
                    <a:pt x="75753" y="99795"/>
                  </a:cubicBezTo>
                  <a:cubicBezTo>
                    <a:pt x="75236" y="100163"/>
                    <a:pt x="75753" y="100839"/>
                    <a:pt x="74548" y="100900"/>
                  </a:cubicBezTo>
                  <a:cubicBezTo>
                    <a:pt x="74720" y="101514"/>
                    <a:pt x="73342" y="101514"/>
                    <a:pt x="73170" y="102006"/>
                  </a:cubicBezTo>
                  <a:cubicBezTo>
                    <a:pt x="72998" y="102436"/>
                    <a:pt x="72137" y="102620"/>
                    <a:pt x="71965" y="103050"/>
                  </a:cubicBezTo>
                  <a:cubicBezTo>
                    <a:pt x="71276" y="103357"/>
                    <a:pt x="71104" y="103787"/>
                    <a:pt x="70588" y="104155"/>
                  </a:cubicBezTo>
                  <a:cubicBezTo>
                    <a:pt x="69727" y="104155"/>
                    <a:pt x="70760" y="104401"/>
                    <a:pt x="70071" y="104462"/>
                  </a:cubicBezTo>
                  <a:cubicBezTo>
                    <a:pt x="70071" y="104646"/>
                    <a:pt x="69555" y="104708"/>
                    <a:pt x="70071" y="104892"/>
                  </a:cubicBezTo>
                  <a:cubicBezTo>
                    <a:pt x="69038" y="105015"/>
                    <a:pt x="69038" y="105568"/>
                    <a:pt x="68350" y="105875"/>
                  </a:cubicBezTo>
                  <a:cubicBezTo>
                    <a:pt x="68694" y="106489"/>
                    <a:pt x="66972" y="106366"/>
                    <a:pt x="67489" y="107103"/>
                  </a:cubicBezTo>
                  <a:cubicBezTo>
                    <a:pt x="67144" y="107410"/>
                    <a:pt x="66800" y="107840"/>
                    <a:pt x="66284" y="108147"/>
                  </a:cubicBezTo>
                  <a:cubicBezTo>
                    <a:pt x="66111" y="108454"/>
                    <a:pt x="64734" y="109007"/>
                    <a:pt x="65767" y="109252"/>
                  </a:cubicBezTo>
                  <a:cubicBezTo>
                    <a:pt x="66972" y="108822"/>
                    <a:pt x="67317" y="108085"/>
                    <a:pt x="68005" y="107533"/>
                  </a:cubicBezTo>
                  <a:cubicBezTo>
                    <a:pt x="68522" y="106919"/>
                    <a:pt x="69555" y="106427"/>
                    <a:pt x="69727" y="105690"/>
                  </a:cubicBezTo>
                  <a:cubicBezTo>
                    <a:pt x="72482" y="104646"/>
                    <a:pt x="73687" y="103111"/>
                    <a:pt x="76269" y="102006"/>
                  </a:cubicBezTo>
                  <a:cubicBezTo>
                    <a:pt x="76614" y="101207"/>
                    <a:pt x="77647" y="100593"/>
                    <a:pt x="78335" y="99979"/>
                  </a:cubicBezTo>
                  <a:cubicBezTo>
                    <a:pt x="79024" y="99733"/>
                    <a:pt x="79024" y="99242"/>
                    <a:pt x="79713" y="99058"/>
                  </a:cubicBezTo>
                  <a:cubicBezTo>
                    <a:pt x="79713" y="98812"/>
                    <a:pt x="79885" y="98689"/>
                    <a:pt x="80057" y="98567"/>
                  </a:cubicBezTo>
                  <a:cubicBezTo>
                    <a:pt x="80746" y="98567"/>
                    <a:pt x="80401" y="98137"/>
                    <a:pt x="80918" y="98137"/>
                  </a:cubicBezTo>
                  <a:cubicBezTo>
                    <a:pt x="80573" y="97523"/>
                    <a:pt x="82295" y="97645"/>
                    <a:pt x="81779" y="97031"/>
                  </a:cubicBezTo>
                  <a:cubicBezTo>
                    <a:pt x="81951" y="96601"/>
                    <a:pt x="82639" y="96417"/>
                    <a:pt x="82639" y="95926"/>
                  </a:cubicBezTo>
                  <a:cubicBezTo>
                    <a:pt x="83500" y="95742"/>
                    <a:pt x="82984" y="95127"/>
                    <a:pt x="83500" y="94882"/>
                  </a:cubicBezTo>
                  <a:cubicBezTo>
                    <a:pt x="84189" y="94575"/>
                    <a:pt x="84017" y="93961"/>
                    <a:pt x="84361" y="93654"/>
                  </a:cubicBezTo>
                  <a:cubicBezTo>
                    <a:pt x="84361" y="93469"/>
                    <a:pt x="84361" y="93346"/>
                    <a:pt x="84361" y="93162"/>
                  </a:cubicBezTo>
                  <a:cubicBezTo>
                    <a:pt x="84361" y="92978"/>
                    <a:pt x="85050" y="92917"/>
                    <a:pt x="84361" y="92855"/>
                  </a:cubicBezTo>
                  <a:cubicBezTo>
                    <a:pt x="84189" y="92610"/>
                    <a:pt x="84878" y="91934"/>
                    <a:pt x="84017" y="91934"/>
                  </a:cubicBezTo>
                  <a:cubicBezTo>
                    <a:pt x="83328" y="93776"/>
                    <a:pt x="81606" y="95189"/>
                    <a:pt x="80057" y="96724"/>
                  </a:cubicBezTo>
                  <a:close/>
                  <a:moveTo>
                    <a:pt x="58020" y="103971"/>
                  </a:moveTo>
                  <a:cubicBezTo>
                    <a:pt x="57847" y="103725"/>
                    <a:pt x="58536" y="103664"/>
                    <a:pt x="58536" y="103357"/>
                  </a:cubicBezTo>
                  <a:cubicBezTo>
                    <a:pt x="58536" y="103172"/>
                    <a:pt x="58364" y="102804"/>
                    <a:pt x="58880" y="102743"/>
                  </a:cubicBezTo>
                  <a:cubicBezTo>
                    <a:pt x="58020" y="102128"/>
                    <a:pt x="59741" y="101269"/>
                    <a:pt x="59741" y="100470"/>
                  </a:cubicBezTo>
                  <a:cubicBezTo>
                    <a:pt x="60258" y="100409"/>
                    <a:pt x="60258" y="100225"/>
                    <a:pt x="60258" y="99979"/>
                  </a:cubicBezTo>
                  <a:cubicBezTo>
                    <a:pt x="60258" y="99795"/>
                    <a:pt x="60774" y="99672"/>
                    <a:pt x="60602" y="99365"/>
                  </a:cubicBezTo>
                  <a:cubicBezTo>
                    <a:pt x="61291" y="99058"/>
                    <a:pt x="60946" y="98505"/>
                    <a:pt x="61463" y="98137"/>
                  </a:cubicBezTo>
                  <a:cubicBezTo>
                    <a:pt x="61807" y="97707"/>
                    <a:pt x="61979" y="97277"/>
                    <a:pt x="62840" y="97031"/>
                  </a:cubicBezTo>
                  <a:cubicBezTo>
                    <a:pt x="63529" y="96786"/>
                    <a:pt x="63012" y="96110"/>
                    <a:pt x="64045" y="95987"/>
                  </a:cubicBezTo>
                  <a:cubicBezTo>
                    <a:pt x="64045" y="95619"/>
                    <a:pt x="64045" y="95312"/>
                    <a:pt x="64045" y="95005"/>
                  </a:cubicBezTo>
                  <a:cubicBezTo>
                    <a:pt x="65423" y="95005"/>
                    <a:pt x="63701" y="94390"/>
                    <a:pt x="64045" y="95005"/>
                  </a:cubicBezTo>
                  <a:cubicBezTo>
                    <a:pt x="63357" y="95250"/>
                    <a:pt x="63529" y="95803"/>
                    <a:pt x="62840" y="95987"/>
                  </a:cubicBezTo>
                  <a:cubicBezTo>
                    <a:pt x="62496" y="96294"/>
                    <a:pt x="62324" y="96724"/>
                    <a:pt x="61979" y="97031"/>
                  </a:cubicBezTo>
                  <a:cubicBezTo>
                    <a:pt x="61291" y="97277"/>
                    <a:pt x="61463" y="97830"/>
                    <a:pt x="60602" y="97952"/>
                  </a:cubicBezTo>
                  <a:cubicBezTo>
                    <a:pt x="60602" y="98505"/>
                    <a:pt x="60086" y="98812"/>
                    <a:pt x="59397" y="99058"/>
                  </a:cubicBezTo>
                  <a:cubicBezTo>
                    <a:pt x="58880" y="101146"/>
                    <a:pt x="56298" y="102497"/>
                    <a:pt x="56814" y="104892"/>
                  </a:cubicBezTo>
                  <a:cubicBezTo>
                    <a:pt x="58192" y="104953"/>
                    <a:pt x="57503" y="104278"/>
                    <a:pt x="58020" y="103971"/>
                  </a:cubicBezTo>
                  <a:close/>
                  <a:moveTo>
                    <a:pt x="51477" y="99672"/>
                  </a:moveTo>
                  <a:cubicBezTo>
                    <a:pt x="51477" y="99365"/>
                    <a:pt x="52682" y="98751"/>
                    <a:pt x="51477" y="98567"/>
                  </a:cubicBezTo>
                  <a:cubicBezTo>
                    <a:pt x="51477" y="98874"/>
                    <a:pt x="50272" y="99488"/>
                    <a:pt x="51477" y="99672"/>
                  </a:cubicBezTo>
                  <a:close/>
                  <a:moveTo>
                    <a:pt x="64045" y="103050"/>
                  </a:moveTo>
                  <a:cubicBezTo>
                    <a:pt x="63185" y="103234"/>
                    <a:pt x="63873" y="103909"/>
                    <a:pt x="62840" y="103971"/>
                  </a:cubicBezTo>
                  <a:cubicBezTo>
                    <a:pt x="63012" y="104524"/>
                    <a:pt x="62496" y="104708"/>
                    <a:pt x="62324" y="105076"/>
                  </a:cubicBezTo>
                  <a:cubicBezTo>
                    <a:pt x="62496" y="105322"/>
                    <a:pt x="61119" y="105875"/>
                    <a:pt x="62324" y="105997"/>
                  </a:cubicBezTo>
                  <a:cubicBezTo>
                    <a:pt x="63185" y="105445"/>
                    <a:pt x="62668" y="104462"/>
                    <a:pt x="64045" y="104155"/>
                  </a:cubicBezTo>
                  <a:cubicBezTo>
                    <a:pt x="63701" y="103541"/>
                    <a:pt x="64562" y="103418"/>
                    <a:pt x="64562" y="102927"/>
                  </a:cubicBezTo>
                  <a:cubicBezTo>
                    <a:pt x="64562" y="102681"/>
                    <a:pt x="66456" y="101944"/>
                    <a:pt x="64562" y="102006"/>
                  </a:cubicBezTo>
                  <a:cubicBezTo>
                    <a:pt x="64734" y="102497"/>
                    <a:pt x="63701" y="102558"/>
                    <a:pt x="64045" y="103050"/>
                  </a:cubicBezTo>
                  <a:close/>
                  <a:moveTo>
                    <a:pt x="60602" y="109068"/>
                  </a:moveTo>
                  <a:cubicBezTo>
                    <a:pt x="60602" y="108884"/>
                    <a:pt x="60602" y="108700"/>
                    <a:pt x="60602" y="108454"/>
                  </a:cubicBezTo>
                  <a:cubicBezTo>
                    <a:pt x="60258" y="108454"/>
                    <a:pt x="59741" y="108454"/>
                    <a:pt x="59397" y="108454"/>
                  </a:cubicBezTo>
                  <a:cubicBezTo>
                    <a:pt x="59569" y="108761"/>
                    <a:pt x="59569" y="109129"/>
                    <a:pt x="60602" y="109068"/>
                  </a:cubicBezTo>
                  <a:close/>
                  <a:moveTo>
                    <a:pt x="64562" y="110788"/>
                  </a:moveTo>
                  <a:cubicBezTo>
                    <a:pt x="64734" y="110481"/>
                    <a:pt x="65939" y="109805"/>
                    <a:pt x="64906" y="109559"/>
                  </a:cubicBezTo>
                  <a:cubicBezTo>
                    <a:pt x="65078" y="109989"/>
                    <a:pt x="63357" y="110481"/>
                    <a:pt x="64562" y="110788"/>
                  </a:cubicBezTo>
                  <a:close/>
                </a:path>
              </a:pathLst>
            </a:custGeom>
            <a:solidFill>
              <a:srgbClr val="D0CDBB">
                <a:alpha val="74901"/>
              </a:srgbClr>
            </a:solidFill>
            <a:ln>
              <a:noFill/>
            </a:ln>
          </p:spPr>
          <p:txBody>
            <a:bodyPr lIns="91425" tIns="91425" rIns="91425" bIns="91425" anchor="ctr" anchorCtr="0">
              <a:noAutofit/>
            </a:bodyPr>
            <a:lstStyle/>
            <a:p>
              <a:pPr lvl="0">
                <a:spcBef>
                  <a:spcPts val="0"/>
                </a:spcBef>
                <a:buNone/>
              </a:pPr>
              <a:endParaRPr/>
            </a:p>
          </p:txBody>
        </p:sp>
        <p:sp>
          <p:nvSpPr>
            <p:cNvPr id="100" name="Shape 100"/>
            <p:cNvSpPr/>
            <p:nvPr/>
          </p:nvSpPr>
          <p:spPr>
            <a:xfrm>
              <a:off x="1133751" y="1810138"/>
              <a:ext cx="2762941" cy="4746625"/>
            </a:xfrm>
            <a:custGeom>
              <a:avLst/>
              <a:gdLst/>
              <a:ahLst/>
              <a:cxnLst/>
              <a:rect l="0" t="0" r="0" b="0"/>
              <a:pathLst>
                <a:path w="120000" h="120000" extrusionOk="0">
                  <a:moveTo>
                    <a:pt x="119447" y="12521"/>
                  </a:moveTo>
                  <a:cubicBezTo>
                    <a:pt x="118204" y="13244"/>
                    <a:pt x="117514" y="13886"/>
                    <a:pt x="116547" y="14608"/>
                  </a:cubicBezTo>
                  <a:cubicBezTo>
                    <a:pt x="111024" y="17337"/>
                    <a:pt x="110747" y="17337"/>
                    <a:pt x="110471" y="17337"/>
                  </a:cubicBezTo>
                  <a:cubicBezTo>
                    <a:pt x="107019" y="18622"/>
                    <a:pt x="106052" y="19023"/>
                    <a:pt x="104948" y="19183"/>
                  </a:cubicBezTo>
                  <a:cubicBezTo>
                    <a:pt x="96524" y="22394"/>
                    <a:pt x="96110" y="22073"/>
                    <a:pt x="95696" y="22314"/>
                  </a:cubicBezTo>
                  <a:cubicBezTo>
                    <a:pt x="97491" y="21672"/>
                    <a:pt x="97629" y="21351"/>
                    <a:pt x="98596" y="21110"/>
                  </a:cubicBezTo>
                  <a:cubicBezTo>
                    <a:pt x="105776" y="18461"/>
                    <a:pt x="106881" y="18060"/>
                    <a:pt x="107986" y="17578"/>
                  </a:cubicBezTo>
                  <a:cubicBezTo>
                    <a:pt x="114614" y="14528"/>
                    <a:pt x="114614" y="14207"/>
                    <a:pt x="115166" y="13966"/>
                  </a:cubicBezTo>
                  <a:cubicBezTo>
                    <a:pt x="114752" y="13645"/>
                    <a:pt x="114752" y="14287"/>
                    <a:pt x="114200" y="14046"/>
                  </a:cubicBezTo>
                  <a:cubicBezTo>
                    <a:pt x="109367" y="16454"/>
                    <a:pt x="108262" y="16775"/>
                    <a:pt x="108124" y="17096"/>
                  </a:cubicBezTo>
                  <a:cubicBezTo>
                    <a:pt x="105362" y="18220"/>
                    <a:pt x="104948" y="17899"/>
                    <a:pt x="104533" y="18220"/>
                  </a:cubicBezTo>
                  <a:cubicBezTo>
                    <a:pt x="107157" y="17016"/>
                    <a:pt x="106881" y="16695"/>
                    <a:pt x="107710" y="16535"/>
                  </a:cubicBezTo>
                  <a:cubicBezTo>
                    <a:pt x="113785" y="13163"/>
                    <a:pt x="114614" y="12842"/>
                    <a:pt x="115028" y="12441"/>
                  </a:cubicBezTo>
                  <a:cubicBezTo>
                    <a:pt x="111300" y="14127"/>
                    <a:pt x="110057" y="14769"/>
                    <a:pt x="108814" y="15491"/>
                  </a:cubicBezTo>
                  <a:cubicBezTo>
                    <a:pt x="100943" y="18140"/>
                    <a:pt x="99976" y="19023"/>
                    <a:pt x="99424" y="18782"/>
                  </a:cubicBezTo>
                  <a:cubicBezTo>
                    <a:pt x="105776" y="15571"/>
                    <a:pt x="108538" y="14448"/>
                    <a:pt x="110886" y="12762"/>
                  </a:cubicBezTo>
                  <a:cubicBezTo>
                    <a:pt x="108400" y="13645"/>
                    <a:pt x="107019" y="14448"/>
                    <a:pt x="105362" y="15090"/>
                  </a:cubicBezTo>
                  <a:cubicBezTo>
                    <a:pt x="101634" y="16695"/>
                    <a:pt x="101495" y="16214"/>
                    <a:pt x="101772" y="16053"/>
                  </a:cubicBezTo>
                  <a:cubicBezTo>
                    <a:pt x="103429" y="14528"/>
                    <a:pt x="104119" y="14207"/>
                    <a:pt x="104395" y="13806"/>
                  </a:cubicBezTo>
                  <a:cubicBezTo>
                    <a:pt x="108676" y="10755"/>
                    <a:pt x="109228" y="10916"/>
                    <a:pt x="109090" y="10434"/>
                  </a:cubicBezTo>
                  <a:cubicBezTo>
                    <a:pt x="106191" y="12040"/>
                    <a:pt x="105638" y="12200"/>
                    <a:pt x="105776" y="12441"/>
                  </a:cubicBezTo>
                  <a:cubicBezTo>
                    <a:pt x="103014" y="13966"/>
                    <a:pt x="103014" y="13645"/>
                    <a:pt x="103014" y="13565"/>
                  </a:cubicBezTo>
                  <a:cubicBezTo>
                    <a:pt x="103291" y="13163"/>
                    <a:pt x="103843" y="12842"/>
                    <a:pt x="103843" y="12842"/>
                  </a:cubicBezTo>
                  <a:cubicBezTo>
                    <a:pt x="105500" y="11157"/>
                    <a:pt x="106329" y="10354"/>
                    <a:pt x="107295" y="9551"/>
                  </a:cubicBezTo>
                  <a:cubicBezTo>
                    <a:pt x="110471" y="6581"/>
                    <a:pt x="112128" y="6501"/>
                    <a:pt x="111576" y="6180"/>
                  </a:cubicBezTo>
                  <a:cubicBezTo>
                    <a:pt x="106329" y="9872"/>
                    <a:pt x="105638" y="10033"/>
                    <a:pt x="105362" y="10193"/>
                  </a:cubicBezTo>
                  <a:cubicBezTo>
                    <a:pt x="103153" y="12521"/>
                    <a:pt x="102600" y="12923"/>
                    <a:pt x="102186" y="13324"/>
                  </a:cubicBezTo>
                  <a:cubicBezTo>
                    <a:pt x="102738" y="11558"/>
                    <a:pt x="103429" y="10755"/>
                    <a:pt x="103981" y="9953"/>
                  </a:cubicBezTo>
                  <a:cubicBezTo>
                    <a:pt x="107986" y="6341"/>
                    <a:pt x="107848" y="6180"/>
                    <a:pt x="108262" y="6020"/>
                  </a:cubicBezTo>
                  <a:cubicBezTo>
                    <a:pt x="106191" y="7143"/>
                    <a:pt x="105638" y="7384"/>
                    <a:pt x="105638" y="7705"/>
                  </a:cubicBezTo>
                  <a:cubicBezTo>
                    <a:pt x="100529" y="13003"/>
                    <a:pt x="99700" y="14207"/>
                    <a:pt x="99148" y="15331"/>
                  </a:cubicBezTo>
                  <a:cubicBezTo>
                    <a:pt x="98043" y="16454"/>
                    <a:pt x="99286" y="16856"/>
                    <a:pt x="98319" y="17096"/>
                  </a:cubicBezTo>
                  <a:cubicBezTo>
                    <a:pt x="97077" y="19264"/>
                    <a:pt x="97767" y="19826"/>
                    <a:pt x="96248" y="20147"/>
                  </a:cubicBezTo>
                  <a:cubicBezTo>
                    <a:pt x="96524" y="18622"/>
                    <a:pt x="96939" y="18461"/>
                    <a:pt x="96800" y="18301"/>
                  </a:cubicBezTo>
                  <a:cubicBezTo>
                    <a:pt x="98596" y="14207"/>
                    <a:pt x="98596" y="13645"/>
                    <a:pt x="98596" y="13003"/>
                  </a:cubicBezTo>
                  <a:cubicBezTo>
                    <a:pt x="101495" y="8267"/>
                    <a:pt x="102186" y="7063"/>
                    <a:pt x="103429" y="5859"/>
                  </a:cubicBezTo>
                  <a:cubicBezTo>
                    <a:pt x="104533" y="4254"/>
                    <a:pt x="103981" y="4976"/>
                    <a:pt x="102738" y="5618"/>
                  </a:cubicBezTo>
                  <a:cubicBezTo>
                    <a:pt x="100391" y="8588"/>
                    <a:pt x="99700" y="8989"/>
                    <a:pt x="99700" y="9471"/>
                  </a:cubicBezTo>
                  <a:cubicBezTo>
                    <a:pt x="97491" y="13806"/>
                    <a:pt x="97353" y="14046"/>
                    <a:pt x="97077" y="14207"/>
                  </a:cubicBezTo>
                  <a:cubicBezTo>
                    <a:pt x="96110" y="16535"/>
                    <a:pt x="96110" y="16775"/>
                    <a:pt x="96110" y="17016"/>
                  </a:cubicBezTo>
                  <a:cubicBezTo>
                    <a:pt x="94867" y="19826"/>
                    <a:pt x="94591" y="20307"/>
                    <a:pt x="94453" y="20869"/>
                  </a:cubicBezTo>
                  <a:cubicBezTo>
                    <a:pt x="92658" y="22073"/>
                    <a:pt x="92934" y="21832"/>
                    <a:pt x="93486" y="21672"/>
                  </a:cubicBezTo>
                  <a:cubicBezTo>
                    <a:pt x="94177" y="19264"/>
                    <a:pt x="94039" y="18782"/>
                    <a:pt x="94453" y="18381"/>
                  </a:cubicBezTo>
                  <a:cubicBezTo>
                    <a:pt x="95834" y="15170"/>
                    <a:pt x="95281" y="14608"/>
                    <a:pt x="95696" y="14207"/>
                  </a:cubicBezTo>
                  <a:cubicBezTo>
                    <a:pt x="97491" y="9551"/>
                    <a:pt x="97629" y="9070"/>
                    <a:pt x="97905" y="8588"/>
                  </a:cubicBezTo>
                  <a:cubicBezTo>
                    <a:pt x="99562" y="5137"/>
                    <a:pt x="100391" y="4735"/>
                    <a:pt x="100667" y="4254"/>
                  </a:cubicBezTo>
                  <a:cubicBezTo>
                    <a:pt x="103705" y="1204"/>
                    <a:pt x="104948" y="1043"/>
                    <a:pt x="104810" y="802"/>
                  </a:cubicBezTo>
                  <a:cubicBezTo>
                    <a:pt x="103843" y="963"/>
                    <a:pt x="103567" y="1123"/>
                    <a:pt x="103429" y="1364"/>
                  </a:cubicBezTo>
                  <a:cubicBezTo>
                    <a:pt x="99700" y="4013"/>
                    <a:pt x="99286" y="3692"/>
                    <a:pt x="98734" y="4093"/>
                  </a:cubicBezTo>
                  <a:cubicBezTo>
                    <a:pt x="96110" y="6903"/>
                    <a:pt x="95143" y="7545"/>
                    <a:pt x="94867" y="8267"/>
                  </a:cubicBezTo>
                  <a:cubicBezTo>
                    <a:pt x="92105" y="11638"/>
                    <a:pt x="92520" y="11719"/>
                    <a:pt x="92520" y="11879"/>
                  </a:cubicBezTo>
                  <a:cubicBezTo>
                    <a:pt x="91415" y="13324"/>
                    <a:pt x="91139" y="14046"/>
                    <a:pt x="91001" y="14849"/>
                  </a:cubicBezTo>
                  <a:cubicBezTo>
                    <a:pt x="90448" y="17418"/>
                    <a:pt x="90448" y="17819"/>
                    <a:pt x="90172" y="18140"/>
                  </a:cubicBezTo>
                  <a:cubicBezTo>
                    <a:pt x="89205" y="20789"/>
                    <a:pt x="89758" y="21270"/>
                    <a:pt x="89758" y="21672"/>
                  </a:cubicBezTo>
                  <a:cubicBezTo>
                    <a:pt x="87272" y="25364"/>
                    <a:pt x="87963" y="25605"/>
                    <a:pt x="86996" y="25765"/>
                  </a:cubicBezTo>
                  <a:cubicBezTo>
                    <a:pt x="86996" y="22876"/>
                    <a:pt x="87410" y="22715"/>
                    <a:pt x="87410" y="22474"/>
                  </a:cubicBezTo>
                  <a:cubicBezTo>
                    <a:pt x="87963" y="19906"/>
                    <a:pt x="87963" y="19505"/>
                    <a:pt x="88239" y="19103"/>
                  </a:cubicBezTo>
                  <a:cubicBezTo>
                    <a:pt x="88239" y="17819"/>
                    <a:pt x="88515" y="17658"/>
                    <a:pt x="88515" y="17418"/>
                  </a:cubicBezTo>
                  <a:cubicBezTo>
                    <a:pt x="89620" y="14046"/>
                    <a:pt x="90034" y="13324"/>
                    <a:pt x="90310" y="12602"/>
                  </a:cubicBezTo>
                  <a:cubicBezTo>
                    <a:pt x="92934" y="8989"/>
                    <a:pt x="92520" y="8588"/>
                    <a:pt x="93486" y="8267"/>
                  </a:cubicBezTo>
                  <a:cubicBezTo>
                    <a:pt x="95281" y="5217"/>
                    <a:pt x="96524" y="5056"/>
                    <a:pt x="95834" y="4735"/>
                  </a:cubicBezTo>
                  <a:cubicBezTo>
                    <a:pt x="91553" y="9471"/>
                    <a:pt x="90863" y="9953"/>
                    <a:pt x="90310" y="10434"/>
                  </a:cubicBezTo>
                  <a:cubicBezTo>
                    <a:pt x="88929" y="12842"/>
                    <a:pt x="88377" y="13083"/>
                    <a:pt x="88929" y="13324"/>
                  </a:cubicBezTo>
                  <a:cubicBezTo>
                    <a:pt x="87272" y="15892"/>
                    <a:pt x="88101" y="16214"/>
                    <a:pt x="87272" y="16374"/>
                  </a:cubicBezTo>
                  <a:cubicBezTo>
                    <a:pt x="86996" y="18140"/>
                    <a:pt x="86720" y="18381"/>
                    <a:pt x="86996" y="18702"/>
                  </a:cubicBezTo>
                  <a:cubicBezTo>
                    <a:pt x="86168" y="22956"/>
                    <a:pt x="85753" y="23438"/>
                    <a:pt x="85753" y="23919"/>
                  </a:cubicBezTo>
                  <a:cubicBezTo>
                    <a:pt x="85891" y="25204"/>
                    <a:pt x="85201" y="25364"/>
                    <a:pt x="85753" y="25525"/>
                  </a:cubicBezTo>
                  <a:cubicBezTo>
                    <a:pt x="84925" y="27371"/>
                    <a:pt x="84649" y="27612"/>
                    <a:pt x="84510" y="27852"/>
                  </a:cubicBezTo>
                  <a:cubicBezTo>
                    <a:pt x="84234" y="27050"/>
                    <a:pt x="84510" y="26648"/>
                    <a:pt x="84925" y="26247"/>
                  </a:cubicBezTo>
                  <a:cubicBezTo>
                    <a:pt x="84510" y="23277"/>
                    <a:pt x="85753" y="22956"/>
                    <a:pt x="85063" y="22474"/>
                  </a:cubicBezTo>
                  <a:cubicBezTo>
                    <a:pt x="84925" y="20789"/>
                    <a:pt x="85753" y="20468"/>
                    <a:pt x="85615" y="20066"/>
                  </a:cubicBezTo>
                  <a:cubicBezTo>
                    <a:pt x="86168" y="16133"/>
                    <a:pt x="86306" y="15892"/>
                    <a:pt x="86444" y="15732"/>
                  </a:cubicBezTo>
                  <a:cubicBezTo>
                    <a:pt x="87686" y="13725"/>
                    <a:pt x="87410" y="13484"/>
                    <a:pt x="87548" y="13324"/>
                  </a:cubicBezTo>
                  <a:cubicBezTo>
                    <a:pt x="88653" y="11317"/>
                    <a:pt x="88653" y="11157"/>
                    <a:pt x="88653" y="10916"/>
                  </a:cubicBezTo>
                  <a:cubicBezTo>
                    <a:pt x="90448" y="8749"/>
                    <a:pt x="90724" y="8347"/>
                    <a:pt x="91415" y="7946"/>
                  </a:cubicBezTo>
                  <a:cubicBezTo>
                    <a:pt x="89067" y="9070"/>
                    <a:pt x="89067" y="9792"/>
                    <a:pt x="87963" y="10434"/>
                  </a:cubicBezTo>
                  <a:cubicBezTo>
                    <a:pt x="85201" y="15812"/>
                    <a:pt x="84787" y="16214"/>
                    <a:pt x="84787" y="16615"/>
                  </a:cubicBezTo>
                  <a:cubicBezTo>
                    <a:pt x="84649" y="18220"/>
                    <a:pt x="84096" y="18301"/>
                    <a:pt x="84510" y="18541"/>
                  </a:cubicBezTo>
                  <a:cubicBezTo>
                    <a:pt x="84510" y="20147"/>
                    <a:pt x="84510" y="20387"/>
                    <a:pt x="83958" y="20548"/>
                  </a:cubicBezTo>
                  <a:cubicBezTo>
                    <a:pt x="83958" y="22314"/>
                    <a:pt x="83820" y="22715"/>
                    <a:pt x="83820" y="23197"/>
                  </a:cubicBezTo>
                  <a:cubicBezTo>
                    <a:pt x="82163" y="29137"/>
                    <a:pt x="81749" y="30020"/>
                    <a:pt x="81058" y="30822"/>
                  </a:cubicBezTo>
                  <a:cubicBezTo>
                    <a:pt x="81334" y="26167"/>
                    <a:pt x="81749" y="25926"/>
                    <a:pt x="81749" y="25605"/>
                  </a:cubicBezTo>
                  <a:cubicBezTo>
                    <a:pt x="82025" y="19505"/>
                    <a:pt x="81887" y="19264"/>
                    <a:pt x="82025" y="19023"/>
                  </a:cubicBezTo>
                  <a:cubicBezTo>
                    <a:pt x="82439" y="17899"/>
                    <a:pt x="82301" y="17578"/>
                    <a:pt x="82301" y="17337"/>
                  </a:cubicBezTo>
                  <a:cubicBezTo>
                    <a:pt x="83958" y="14207"/>
                    <a:pt x="84234" y="13645"/>
                    <a:pt x="84787" y="13083"/>
                  </a:cubicBezTo>
                  <a:cubicBezTo>
                    <a:pt x="86168" y="10033"/>
                    <a:pt x="86029" y="10434"/>
                    <a:pt x="85753" y="10755"/>
                  </a:cubicBezTo>
                  <a:cubicBezTo>
                    <a:pt x="82577" y="14849"/>
                    <a:pt x="82163" y="15250"/>
                    <a:pt x="82025" y="15652"/>
                  </a:cubicBezTo>
                  <a:cubicBezTo>
                    <a:pt x="80506" y="18220"/>
                    <a:pt x="81472" y="18622"/>
                    <a:pt x="80920" y="18862"/>
                  </a:cubicBezTo>
                  <a:cubicBezTo>
                    <a:pt x="80782" y="21591"/>
                    <a:pt x="80506" y="22153"/>
                    <a:pt x="80644" y="22795"/>
                  </a:cubicBezTo>
                  <a:cubicBezTo>
                    <a:pt x="80506" y="26809"/>
                    <a:pt x="80230" y="27130"/>
                    <a:pt x="80644" y="27451"/>
                  </a:cubicBezTo>
                  <a:cubicBezTo>
                    <a:pt x="79815" y="30260"/>
                    <a:pt x="79953" y="30581"/>
                    <a:pt x="79401" y="30822"/>
                  </a:cubicBezTo>
                  <a:cubicBezTo>
                    <a:pt x="78987" y="29538"/>
                    <a:pt x="79815" y="29297"/>
                    <a:pt x="79401" y="28976"/>
                  </a:cubicBezTo>
                  <a:cubicBezTo>
                    <a:pt x="80092" y="25364"/>
                    <a:pt x="78849" y="24642"/>
                    <a:pt x="79815" y="24080"/>
                  </a:cubicBezTo>
                  <a:cubicBezTo>
                    <a:pt x="78987" y="17658"/>
                    <a:pt x="79263" y="17096"/>
                    <a:pt x="79125" y="16454"/>
                  </a:cubicBezTo>
                  <a:cubicBezTo>
                    <a:pt x="80230" y="14207"/>
                    <a:pt x="79539" y="13565"/>
                    <a:pt x="80092" y="13083"/>
                  </a:cubicBezTo>
                  <a:cubicBezTo>
                    <a:pt x="82025" y="9391"/>
                    <a:pt x="82991" y="8909"/>
                    <a:pt x="82577" y="8267"/>
                  </a:cubicBezTo>
                  <a:cubicBezTo>
                    <a:pt x="79677" y="12120"/>
                    <a:pt x="79539" y="12361"/>
                    <a:pt x="79125" y="12521"/>
                  </a:cubicBezTo>
                  <a:cubicBezTo>
                    <a:pt x="77606" y="19344"/>
                    <a:pt x="77744" y="20227"/>
                    <a:pt x="77882" y="21110"/>
                  </a:cubicBezTo>
                  <a:cubicBezTo>
                    <a:pt x="78573" y="24240"/>
                    <a:pt x="77882" y="24642"/>
                    <a:pt x="78434" y="25043"/>
                  </a:cubicBezTo>
                  <a:cubicBezTo>
                    <a:pt x="78158" y="27371"/>
                    <a:pt x="78020" y="28254"/>
                    <a:pt x="78434" y="29217"/>
                  </a:cubicBezTo>
                  <a:cubicBezTo>
                    <a:pt x="76363" y="33953"/>
                    <a:pt x="76363" y="33712"/>
                    <a:pt x="76639" y="33471"/>
                  </a:cubicBezTo>
                  <a:cubicBezTo>
                    <a:pt x="76777" y="31625"/>
                    <a:pt x="77330" y="31464"/>
                    <a:pt x="77054" y="31143"/>
                  </a:cubicBezTo>
                  <a:cubicBezTo>
                    <a:pt x="77468" y="26729"/>
                    <a:pt x="77744" y="26568"/>
                    <a:pt x="77606" y="26408"/>
                  </a:cubicBezTo>
                  <a:cubicBezTo>
                    <a:pt x="77192" y="21993"/>
                    <a:pt x="76363" y="20468"/>
                    <a:pt x="76501" y="18943"/>
                  </a:cubicBezTo>
                  <a:cubicBezTo>
                    <a:pt x="76501" y="17498"/>
                    <a:pt x="76639" y="17177"/>
                    <a:pt x="76501" y="16775"/>
                  </a:cubicBezTo>
                  <a:cubicBezTo>
                    <a:pt x="77192" y="15491"/>
                    <a:pt x="76915" y="15250"/>
                    <a:pt x="77192" y="15090"/>
                  </a:cubicBezTo>
                  <a:cubicBezTo>
                    <a:pt x="78573" y="11638"/>
                    <a:pt x="79125" y="10916"/>
                    <a:pt x="79125" y="10113"/>
                  </a:cubicBezTo>
                  <a:cubicBezTo>
                    <a:pt x="76915" y="13404"/>
                    <a:pt x="76501" y="13886"/>
                    <a:pt x="76639" y="14367"/>
                  </a:cubicBezTo>
                  <a:cubicBezTo>
                    <a:pt x="75673" y="16374"/>
                    <a:pt x="75258" y="16936"/>
                    <a:pt x="75535" y="17578"/>
                  </a:cubicBezTo>
                  <a:cubicBezTo>
                    <a:pt x="75258" y="19986"/>
                    <a:pt x="75535" y="20628"/>
                    <a:pt x="75673" y="21270"/>
                  </a:cubicBezTo>
                  <a:cubicBezTo>
                    <a:pt x="76363" y="24240"/>
                    <a:pt x="76087" y="24481"/>
                    <a:pt x="75949" y="24722"/>
                  </a:cubicBezTo>
                  <a:cubicBezTo>
                    <a:pt x="76777" y="28093"/>
                    <a:pt x="76363" y="28254"/>
                    <a:pt x="76501" y="28414"/>
                  </a:cubicBezTo>
                  <a:cubicBezTo>
                    <a:pt x="76087" y="31384"/>
                    <a:pt x="75120" y="31625"/>
                    <a:pt x="75811" y="32026"/>
                  </a:cubicBezTo>
                  <a:cubicBezTo>
                    <a:pt x="75673" y="33953"/>
                    <a:pt x="74706" y="34113"/>
                    <a:pt x="74982" y="34354"/>
                  </a:cubicBezTo>
                  <a:cubicBezTo>
                    <a:pt x="73739" y="34916"/>
                    <a:pt x="73739" y="34354"/>
                    <a:pt x="74292" y="33872"/>
                  </a:cubicBezTo>
                  <a:cubicBezTo>
                    <a:pt x="74154" y="30983"/>
                    <a:pt x="74706" y="30742"/>
                    <a:pt x="74568" y="30421"/>
                  </a:cubicBezTo>
                  <a:cubicBezTo>
                    <a:pt x="74292" y="27451"/>
                    <a:pt x="74154" y="27130"/>
                    <a:pt x="74292" y="26729"/>
                  </a:cubicBezTo>
                  <a:cubicBezTo>
                    <a:pt x="73878" y="23839"/>
                    <a:pt x="73463" y="23117"/>
                    <a:pt x="73325" y="22474"/>
                  </a:cubicBezTo>
                  <a:cubicBezTo>
                    <a:pt x="72911" y="19023"/>
                    <a:pt x="73325" y="18943"/>
                    <a:pt x="73187" y="18782"/>
                  </a:cubicBezTo>
                  <a:cubicBezTo>
                    <a:pt x="73325" y="15652"/>
                    <a:pt x="73878" y="15411"/>
                    <a:pt x="73739" y="15010"/>
                  </a:cubicBezTo>
                  <a:cubicBezTo>
                    <a:pt x="74154" y="13565"/>
                    <a:pt x="74292" y="13244"/>
                    <a:pt x="74430" y="12923"/>
                  </a:cubicBezTo>
                  <a:cubicBezTo>
                    <a:pt x="73739" y="12521"/>
                    <a:pt x="73739" y="12842"/>
                    <a:pt x="73463" y="13163"/>
                  </a:cubicBezTo>
                  <a:cubicBezTo>
                    <a:pt x="72773" y="14769"/>
                    <a:pt x="72773" y="15010"/>
                    <a:pt x="72911" y="15170"/>
                  </a:cubicBezTo>
                  <a:cubicBezTo>
                    <a:pt x="71944" y="18301"/>
                    <a:pt x="72082" y="18461"/>
                    <a:pt x="72082" y="18622"/>
                  </a:cubicBezTo>
                  <a:cubicBezTo>
                    <a:pt x="71944" y="20548"/>
                    <a:pt x="71806" y="20628"/>
                    <a:pt x="72082" y="20789"/>
                  </a:cubicBezTo>
                  <a:cubicBezTo>
                    <a:pt x="72773" y="22876"/>
                    <a:pt x="71806" y="23117"/>
                    <a:pt x="72359" y="23518"/>
                  </a:cubicBezTo>
                  <a:cubicBezTo>
                    <a:pt x="73463" y="27531"/>
                    <a:pt x="73187" y="28173"/>
                    <a:pt x="73739" y="28976"/>
                  </a:cubicBezTo>
                  <a:cubicBezTo>
                    <a:pt x="73325" y="30341"/>
                    <a:pt x="73049" y="30501"/>
                    <a:pt x="73463" y="30662"/>
                  </a:cubicBezTo>
                  <a:cubicBezTo>
                    <a:pt x="73187" y="33471"/>
                    <a:pt x="73187" y="33792"/>
                    <a:pt x="72911" y="34033"/>
                  </a:cubicBezTo>
                  <a:cubicBezTo>
                    <a:pt x="72220" y="35478"/>
                    <a:pt x="72497" y="35719"/>
                    <a:pt x="72082" y="35638"/>
                  </a:cubicBezTo>
                  <a:cubicBezTo>
                    <a:pt x="72220" y="31785"/>
                    <a:pt x="71254" y="30742"/>
                    <a:pt x="71668" y="29859"/>
                  </a:cubicBezTo>
                  <a:cubicBezTo>
                    <a:pt x="71392" y="27933"/>
                    <a:pt x="70978" y="27371"/>
                    <a:pt x="71116" y="26889"/>
                  </a:cubicBezTo>
                  <a:cubicBezTo>
                    <a:pt x="69873" y="23357"/>
                    <a:pt x="70287" y="22956"/>
                    <a:pt x="70011" y="22474"/>
                  </a:cubicBezTo>
                  <a:cubicBezTo>
                    <a:pt x="70149" y="17658"/>
                    <a:pt x="70287" y="17257"/>
                    <a:pt x="70425" y="16775"/>
                  </a:cubicBezTo>
                  <a:cubicBezTo>
                    <a:pt x="70840" y="14849"/>
                    <a:pt x="70701" y="14287"/>
                    <a:pt x="71254" y="13886"/>
                  </a:cubicBezTo>
                  <a:cubicBezTo>
                    <a:pt x="71116" y="12762"/>
                    <a:pt x="70978" y="13003"/>
                    <a:pt x="70701" y="13163"/>
                  </a:cubicBezTo>
                  <a:cubicBezTo>
                    <a:pt x="69735" y="15331"/>
                    <a:pt x="70011" y="15732"/>
                    <a:pt x="69597" y="16133"/>
                  </a:cubicBezTo>
                  <a:cubicBezTo>
                    <a:pt x="69044" y="17739"/>
                    <a:pt x="69321" y="18140"/>
                    <a:pt x="69182" y="18461"/>
                  </a:cubicBezTo>
                  <a:cubicBezTo>
                    <a:pt x="68768" y="19906"/>
                    <a:pt x="69044" y="20147"/>
                    <a:pt x="69044" y="20307"/>
                  </a:cubicBezTo>
                  <a:cubicBezTo>
                    <a:pt x="68492" y="21752"/>
                    <a:pt x="69321" y="22073"/>
                    <a:pt x="68768" y="22234"/>
                  </a:cubicBezTo>
                  <a:cubicBezTo>
                    <a:pt x="68630" y="24080"/>
                    <a:pt x="68630" y="23598"/>
                    <a:pt x="68630" y="23277"/>
                  </a:cubicBezTo>
                  <a:cubicBezTo>
                    <a:pt x="68216" y="21752"/>
                    <a:pt x="68354" y="21511"/>
                    <a:pt x="68354" y="21351"/>
                  </a:cubicBezTo>
                  <a:cubicBezTo>
                    <a:pt x="68216" y="16214"/>
                    <a:pt x="68354" y="15010"/>
                    <a:pt x="68906" y="13886"/>
                  </a:cubicBezTo>
                  <a:cubicBezTo>
                    <a:pt x="69182" y="10836"/>
                    <a:pt x="70425" y="10675"/>
                    <a:pt x="69459" y="10274"/>
                  </a:cubicBezTo>
                  <a:cubicBezTo>
                    <a:pt x="67663" y="13886"/>
                    <a:pt x="67663" y="14287"/>
                    <a:pt x="67525" y="14688"/>
                  </a:cubicBezTo>
                  <a:cubicBezTo>
                    <a:pt x="66973" y="17658"/>
                    <a:pt x="66973" y="17899"/>
                    <a:pt x="66973" y="18060"/>
                  </a:cubicBezTo>
                  <a:cubicBezTo>
                    <a:pt x="66835" y="20548"/>
                    <a:pt x="66697" y="20709"/>
                    <a:pt x="67111" y="20949"/>
                  </a:cubicBezTo>
                  <a:cubicBezTo>
                    <a:pt x="66835" y="22234"/>
                    <a:pt x="67525" y="22474"/>
                    <a:pt x="67249" y="22635"/>
                  </a:cubicBezTo>
                  <a:cubicBezTo>
                    <a:pt x="68768" y="27050"/>
                    <a:pt x="68492" y="27852"/>
                    <a:pt x="69321" y="28655"/>
                  </a:cubicBezTo>
                  <a:cubicBezTo>
                    <a:pt x="69873" y="32749"/>
                    <a:pt x="69735" y="33150"/>
                    <a:pt x="69459" y="33551"/>
                  </a:cubicBezTo>
                  <a:cubicBezTo>
                    <a:pt x="69735" y="36120"/>
                    <a:pt x="69735" y="36361"/>
                    <a:pt x="69459" y="36521"/>
                  </a:cubicBezTo>
                  <a:cubicBezTo>
                    <a:pt x="68906" y="37806"/>
                    <a:pt x="69459" y="38448"/>
                    <a:pt x="68768" y="38127"/>
                  </a:cubicBezTo>
                  <a:cubicBezTo>
                    <a:pt x="68078" y="34193"/>
                    <a:pt x="68354" y="33953"/>
                    <a:pt x="68354" y="33632"/>
                  </a:cubicBezTo>
                  <a:cubicBezTo>
                    <a:pt x="66973" y="30100"/>
                    <a:pt x="66283" y="29377"/>
                    <a:pt x="66697" y="28816"/>
                  </a:cubicBezTo>
                  <a:cubicBezTo>
                    <a:pt x="64902" y="25765"/>
                    <a:pt x="65730" y="25605"/>
                    <a:pt x="64902" y="25204"/>
                  </a:cubicBezTo>
                  <a:cubicBezTo>
                    <a:pt x="63383" y="17498"/>
                    <a:pt x="64349" y="17016"/>
                    <a:pt x="63797" y="16374"/>
                  </a:cubicBezTo>
                  <a:cubicBezTo>
                    <a:pt x="63107" y="15652"/>
                    <a:pt x="63107" y="16374"/>
                    <a:pt x="63107" y="17096"/>
                  </a:cubicBezTo>
                  <a:cubicBezTo>
                    <a:pt x="63107" y="18622"/>
                    <a:pt x="62416" y="18943"/>
                    <a:pt x="62830" y="19344"/>
                  </a:cubicBezTo>
                  <a:cubicBezTo>
                    <a:pt x="62692" y="22073"/>
                    <a:pt x="63383" y="22474"/>
                    <a:pt x="62968" y="22876"/>
                  </a:cubicBezTo>
                  <a:cubicBezTo>
                    <a:pt x="63797" y="25444"/>
                    <a:pt x="63797" y="25846"/>
                    <a:pt x="64211" y="26247"/>
                  </a:cubicBezTo>
                  <a:cubicBezTo>
                    <a:pt x="65592" y="29056"/>
                    <a:pt x="65316" y="29538"/>
                    <a:pt x="65592" y="30100"/>
                  </a:cubicBezTo>
                  <a:cubicBezTo>
                    <a:pt x="66006" y="31625"/>
                    <a:pt x="66697" y="31866"/>
                    <a:pt x="66421" y="32107"/>
                  </a:cubicBezTo>
                  <a:cubicBezTo>
                    <a:pt x="66835" y="34996"/>
                    <a:pt x="67663" y="35638"/>
                    <a:pt x="67249" y="36040"/>
                  </a:cubicBezTo>
                  <a:cubicBezTo>
                    <a:pt x="66697" y="38528"/>
                    <a:pt x="67663" y="38929"/>
                    <a:pt x="67387" y="39170"/>
                  </a:cubicBezTo>
                  <a:cubicBezTo>
                    <a:pt x="66697" y="40374"/>
                    <a:pt x="66973" y="40053"/>
                    <a:pt x="66973" y="39732"/>
                  </a:cubicBezTo>
                  <a:cubicBezTo>
                    <a:pt x="67111" y="37244"/>
                    <a:pt x="66559" y="36842"/>
                    <a:pt x="66697" y="36441"/>
                  </a:cubicBezTo>
                  <a:cubicBezTo>
                    <a:pt x="65454" y="31625"/>
                    <a:pt x="64349" y="31143"/>
                    <a:pt x="64764" y="30822"/>
                  </a:cubicBezTo>
                  <a:cubicBezTo>
                    <a:pt x="63797" y="27933"/>
                    <a:pt x="63383" y="27772"/>
                    <a:pt x="63107" y="27772"/>
                  </a:cubicBezTo>
                  <a:cubicBezTo>
                    <a:pt x="62002" y="26327"/>
                    <a:pt x="63521" y="25846"/>
                    <a:pt x="62554" y="26006"/>
                  </a:cubicBezTo>
                  <a:cubicBezTo>
                    <a:pt x="61588" y="22956"/>
                    <a:pt x="62002" y="22555"/>
                    <a:pt x="61449" y="22153"/>
                  </a:cubicBezTo>
                  <a:cubicBezTo>
                    <a:pt x="62002" y="19344"/>
                    <a:pt x="61173" y="18862"/>
                    <a:pt x="61311" y="18461"/>
                  </a:cubicBezTo>
                  <a:cubicBezTo>
                    <a:pt x="62140" y="16856"/>
                    <a:pt x="61035" y="16294"/>
                    <a:pt x="62002" y="15973"/>
                  </a:cubicBezTo>
                  <a:cubicBezTo>
                    <a:pt x="62692" y="13083"/>
                    <a:pt x="63659" y="12762"/>
                    <a:pt x="63245" y="12280"/>
                  </a:cubicBezTo>
                  <a:cubicBezTo>
                    <a:pt x="61311" y="15331"/>
                    <a:pt x="60621" y="16053"/>
                    <a:pt x="60759" y="16936"/>
                  </a:cubicBezTo>
                  <a:cubicBezTo>
                    <a:pt x="60069" y="20066"/>
                    <a:pt x="60207" y="20949"/>
                    <a:pt x="60345" y="21752"/>
                  </a:cubicBezTo>
                  <a:cubicBezTo>
                    <a:pt x="61035" y="25123"/>
                    <a:pt x="61311" y="25926"/>
                    <a:pt x="61864" y="26889"/>
                  </a:cubicBezTo>
                  <a:cubicBezTo>
                    <a:pt x="63245" y="31063"/>
                    <a:pt x="63659" y="31545"/>
                    <a:pt x="63521" y="31946"/>
                  </a:cubicBezTo>
                  <a:cubicBezTo>
                    <a:pt x="65316" y="37244"/>
                    <a:pt x="65730" y="37806"/>
                    <a:pt x="65592" y="38287"/>
                  </a:cubicBezTo>
                  <a:cubicBezTo>
                    <a:pt x="65178" y="41658"/>
                    <a:pt x="64902" y="41899"/>
                    <a:pt x="65316" y="42220"/>
                  </a:cubicBezTo>
                  <a:cubicBezTo>
                    <a:pt x="64349" y="43826"/>
                    <a:pt x="64211" y="43906"/>
                    <a:pt x="64211" y="43986"/>
                  </a:cubicBezTo>
                  <a:cubicBezTo>
                    <a:pt x="63383" y="40695"/>
                    <a:pt x="63797" y="40454"/>
                    <a:pt x="63935" y="40214"/>
                  </a:cubicBezTo>
                  <a:cubicBezTo>
                    <a:pt x="63245" y="37083"/>
                    <a:pt x="62278" y="36441"/>
                    <a:pt x="62278" y="35959"/>
                  </a:cubicBezTo>
                  <a:cubicBezTo>
                    <a:pt x="60207" y="33070"/>
                    <a:pt x="60759" y="32829"/>
                    <a:pt x="60207" y="32508"/>
                  </a:cubicBezTo>
                  <a:cubicBezTo>
                    <a:pt x="58964" y="29859"/>
                    <a:pt x="59240" y="29618"/>
                    <a:pt x="58826" y="29297"/>
                  </a:cubicBezTo>
                  <a:cubicBezTo>
                    <a:pt x="58135" y="28173"/>
                    <a:pt x="58411" y="28093"/>
                    <a:pt x="58135" y="27852"/>
                  </a:cubicBezTo>
                  <a:cubicBezTo>
                    <a:pt x="57583" y="25123"/>
                    <a:pt x="57169" y="24802"/>
                    <a:pt x="57307" y="24481"/>
                  </a:cubicBezTo>
                  <a:cubicBezTo>
                    <a:pt x="57445" y="20869"/>
                    <a:pt x="57721" y="20628"/>
                    <a:pt x="57169" y="20307"/>
                  </a:cubicBezTo>
                  <a:cubicBezTo>
                    <a:pt x="57445" y="19023"/>
                    <a:pt x="57445" y="18381"/>
                    <a:pt x="57169" y="17819"/>
                  </a:cubicBezTo>
                  <a:cubicBezTo>
                    <a:pt x="57445" y="16053"/>
                    <a:pt x="57721" y="15812"/>
                    <a:pt x="57721" y="15571"/>
                  </a:cubicBezTo>
                  <a:cubicBezTo>
                    <a:pt x="57169" y="16535"/>
                    <a:pt x="56616" y="16936"/>
                    <a:pt x="56892" y="17337"/>
                  </a:cubicBezTo>
                  <a:cubicBezTo>
                    <a:pt x="56478" y="18943"/>
                    <a:pt x="56616" y="19424"/>
                    <a:pt x="56616" y="19826"/>
                  </a:cubicBezTo>
                  <a:cubicBezTo>
                    <a:pt x="56202" y="26247"/>
                    <a:pt x="56892" y="26648"/>
                    <a:pt x="56616" y="26889"/>
                  </a:cubicBezTo>
                  <a:cubicBezTo>
                    <a:pt x="57169" y="29538"/>
                    <a:pt x="58273" y="29939"/>
                    <a:pt x="57997" y="30260"/>
                  </a:cubicBezTo>
                  <a:cubicBezTo>
                    <a:pt x="60483" y="35237"/>
                    <a:pt x="61449" y="36842"/>
                    <a:pt x="61864" y="38287"/>
                  </a:cubicBezTo>
                  <a:cubicBezTo>
                    <a:pt x="62278" y="40856"/>
                    <a:pt x="62416" y="41257"/>
                    <a:pt x="62554" y="41578"/>
                  </a:cubicBezTo>
                  <a:cubicBezTo>
                    <a:pt x="62002" y="41578"/>
                    <a:pt x="62416" y="41337"/>
                    <a:pt x="61864" y="41096"/>
                  </a:cubicBezTo>
                  <a:cubicBezTo>
                    <a:pt x="61173" y="38849"/>
                    <a:pt x="61035" y="38287"/>
                    <a:pt x="60897" y="37725"/>
                  </a:cubicBezTo>
                  <a:cubicBezTo>
                    <a:pt x="59654" y="34996"/>
                    <a:pt x="59240" y="34675"/>
                    <a:pt x="59102" y="34354"/>
                  </a:cubicBezTo>
                  <a:cubicBezTo>
                    <a:pt x="57445" y="31545"/>
                    <a:pt x="57031" y="31224"/>
                    <a:pt x="57169" y="30983"/>
                  </a:cubicBezTo>
                  <a:cubicBezTo>
                    <a:pt x="56202" y="28816"/>
                    <a:pt x="55926" y="28575"/>
                    <a:pt x="55650" y="28093"/>
                  </a:cubicBezTo>
                  <a:cubicBezTo>
                    <a:pt x="55373" y="26809"/>
                    <a:pt x="55650" y="26729"/>
                    <a:pt x="55650" y="26729"/>
                  </a:cubicBezTo>
                  <a:cubicBezTo>
                    <a:pt x="55373" y="25765"/>
                    <a:pt x="55235" y="25444"/>
                    <a:pt x="55097" y="25204"/>
                  </a:cubicBezTo>
                  <a:cubicBezTo>
                    <a:pt x="54545" y="23919"/>
                    <a:pt x="54821" y="23678"/>
                    <a:pt x="54683" y="23518"/>
                  </a:cubicBezTo>
                  <a:cubicBezTo>
                    <a:pt x="53855" y="20548"/>
                    <a:pt x="54683" y="20066"/>
                    <a:pt x="54131" y="19505"/>
                  </a:cubicBezTo>
                  <a:cubicBezTo>
                    <a:pt x="54407" y="17418"/>
                    <a:pt x="54545" y="17257"/>
                    <a:pt x="54545" y="17096"/>
                  </a:cubicBezTo>
                  <a:cubicBezTo>
                    <a:pt x="53578" y="16936"/>
                    <a:pt x="53993" y="17016"/>
                    <a:pt x="53993" y="17177"/>
                  </a:cubicBezTo>
                  <a:cubicBezTo>
                    <a:pt x="53302" y="18541"/>
                    <a:pt x="53716" y="18862"/>
                    <a:pt x="53302" y="19023"/>
                  </a:cubicBezTo>
                  <a:cubicBezTo>
                    <a:pt x="53440" y="21511"/>
                    <a:pt x="53164" y="21752"/>
                    <a:pt x="53578" y="22073"/>
                  </a:cubicBezTo>
                  <a:cubicBezTo>
                    <a:pt x="53993" y="26086"/>
                    <a:pt x="54821" y="27130"/>
                    <a:pt x="54269" y="28093"/>
                  </a:cubicBezTo>
                  <a:cubicBezTo>
                    <a:pt x="55926" y="30662"/>
                    <a:pt x="55650" y="31304"/>
                    <a:pt x="56340" y="31946"/>
                  </a:cubicBezTo>
                  <a:cubicBezTo>
                    <a:pt x="57859" y="34515"/>
                    <a:pt x="58135" y="35157"/>
                    <a:pt x="58411" y="35799"/>
                  </a:cubicBezTo>
                  <a:cubicBezTo>
                    <a:pt x="60207" y="38769"/>
                    <a:pt x="59654" y="39090"/>
                    <a:pt x="60207" y="39411"/>
                  </a:cubicBezTo>
                  <a:cubicBezTo>
                    <a:pt x="60759" y="44468"/>
                    <a:pt x="61173" y="44789"/>
                    <a:pt x="61173" y="45110"/>
                  </a:cubicBezTo>
                  <a:cubicBezTo>
                    <a:pt x="59102" y="45913"/>
                    <a:pt x="59240" y="45591"/>
                    <a:pt x="59378" y="45270"/>
                  </a:cubicBezTo>
                  <a:cubicBezTo>
                    <a:pt x="57583" y="39973"/>
                    <a:pt x="57445" y="38929"/>
                    <a:pt x="57307" y="37886"/>
                  </a:cubicBezTo>
                  <a:cubicBezTo>
                    <a:pt x="56478" y="36040"/>
                    <a:pt x="55926" y="35478"/>
                    <a:pt x="56064" y="34996"/>
                  </a:cubicBezTo>
                  <a:cubicBezTo>
                    <a:pt x="55373" y="33792"/>
                    <a:pt x="54959" y="33311"/>
                    <a:pt x="54959" y="32989"/>
                  </a:cubicBezTo>
                  <a:cubicBezTo>
                    <a:pt x="54269" y="30020"/>
                    <a:pt x="53440" y="30100"/>
                    <a:pt x="53716" y="29859"/>
                  </a:cubicBezTo>
                  <a:cubicBezTo>
                    <a:pt x="52750" y="25043"/>
                    <a:pt x="52059" y="23518"/>
                    <a:pt x="52612" y="22073"/>
                  </a:cubicBezTo>
                  <a:cubicBezTo>
                    <a:pt x="53164" y="19585"/>
                    <a:pt x="52474" y="19103"/>
                    <a:pt x="52888" y="18782"/>
                  </a:cubicBezTo>
                  <a:cubicBezTo>
                    <a:pt x="52059" y="19183"/>
                    <a:pt x="51921" y="19424"/>
                    <a:pt x="51921" y="19585"/>
                  </a:cubicBezTo>
                  <a:cubicBezTo>
                    <a:pt x="51783" y="24080"/>
                    <a:pt x="51507" y="25043"/>
                    <a:pt x="51369" y="26006"/>
                  </a:cubicBezTo>
                  <a:cubicBezTo>
                    <a:pt x="53302" y="32267"/>
                    <a:pt x="53716" y="32668"/>
                    <a:pt x="53716" y="33070"/>
                  </a:cubicBezTo>
                  <a:cubicBezTo>
                    <a:pt x="56754" y="41096"/>
                    <a:pt x="57445" y="41899"/>
                    <a:pt x="57445" y="42702"/>
                  </a:cubicBezTo>
                  <a:cubicBezTo>
                    <a:pt x="57721" y="45993"/>
                    <a:pt x="57859" y="46876"/>
                    <a:pt x="57997" y="47759"/>
                  </a:cubicBezTo>
                  <a:cubicBezTo>
                    <a:pt x="56754" y="49926"/>
                    <a:pt x="57859" y="49444"/>
                    <a:pt x="57031" y="48802"/>
                  </a:cubicBezTo>
                  <a:cubicBezTo>
                    <a:pt x="56064" y="43424"/>
                    <a:pt x="56202" y="42862"/>
                    <a:pt x="55650" y="42301"/>
                  </a:cubicBezTo>
                  <a:cubicBezTo>
                    <a:pt x="54407" y="40053"/>
                    <a:pt x="54959" y="39571"/>
                    <a:pt x="54545" y="39010"/>
                  </a:cubicBezTo>
                  <a:cubicBezTo>
                    <a:pt x="51921" y="33471"/>
                    <a:pt x="52197" y="33150"/>
                    <a:pt x="51645" y="32749"/>
                  </a:cubicBezTo>
                  <a:cubicBezTo>
                    <a:pt x="51093" y="30341"/>
                    <a:pt x="50402" y="29859"/>
                    <a:pt x="50678" y="29618"/>
                  </a:cubicBezTo>
                  <a:cubicBezTo>
                    <a:pt x="50126" y="24722"/>
                    <a:pt x="49159" y="23919"/>
                    <a:pt x="49712" y="23277"/>
                  </a:cubicBezTo>
                  <a:cubicBezTo>
                    <a:pt x="49988" y="19906"/>
                    <a:pt x="49988" y="19585"/>
                    <a:pt x="49988" y="19183"/>
                  </a:cubicBezTo>
                  <a:cubicBezTo>
                    <a:pt x="50126" y="17658"/>
                    <a:pt x="49850" y="17899"/>
                    <a:pt x="49712" y="18140"/>
                  </a:cubicBezTo>
                  <a:cubicBezTo>
                    <a:pt x="49436" y="19344"/>
                    <a:pt x="48745" y="19585"/>
                    <a:pt x="49298" y="19906"/>
                  </a:cubicBezTo>
                  <a:cubicBezTo>
                    <a:pt x="48607" y="21431"/>
                    <a:pt x="49159" y="21672"/>
                    <a:pt x="48469" y="21832"/>
                  </a:cubicBezTo>
                  <a:cubicBezTo>
                    <a:pt x="48331" y="24321"/>
                    <a:pt x="49021" y="24561"/>
                    <a:pt x="48745" y="24722"/>
                  </a:cubicBezTo>
                  <a:cubicBezTo>
                    <a:pt x="48469" y="26648"/>
                    <a:pt x="49159" y="27130"/>
                    <a:pt x="48745" y="27451"/>
                  </a:cubicBezTo>
                  <a:cubicBezTo>
                    <a:pt x="50126" y="31224"/>
                    <a:pt x="49988" y="31545"/>
                    <a:pt x="50678" y="31946"/>
                  </a:cubicBezTo>
                  <a:cubicBezTo>
                    <a:pt x="50678" y="34755"/>
                    <a:pt x="52336" y="35558"/>
                    <a:pt x="51783" y="36200"/>
                  </a:cubicBezTo>
                  <a:cubicBezTo>
                    <a:pt x="54545" y="43023"/>
                    <a:pt x="55097" y="43424"/>
                    <a:pt x="55097" y="43745"/>
                  </a:cubicBezTo>
                  <a:cubicBezTo>
                    <a:pt x="55235" y="46234"/>
                    <a:pt x="55512" y="46635"/>
                    <a:pt x="56064" y="47036"/>
                  </a:cubicBezTo>
                  <a:cubicBezTo>
                    <a:pt x="56064" y="48561"/>
                    <a:pt x="55926" y="48802"/>
                    <a:pt x="55788" y="48963"/>
                  </a:cubicBezTo>
                  <a:cubicBezTo>
                    <a:pt x="55512" y="50327"/>
                    <a:pt x="56340" y="50729"/>
                    <a:pt x="55650" y="50969"/>
                  </a:cubicBezTo>
                  <a:cubicBezTo>
                    <a:pt x="54683" y="48240"/>
                    <a:pt x="55373" y="47919"/>
                    <a:pt x="54959" y="47518"/>
                  </a:cubicBezTo>
                  <a:cubicBezTo>
                    <a:pt x="52888" y="41096"/>
                    <a:pt x="51783" y="40615"/>
                    <a:pt x="52059" y="40214"/>
                  </a:cubicBezTo>
                  <a:cubicBezTo>
                    <a:pt x="48883" y="34916"/>
                    <a:pt x="48883" y="33391"/>
                    <a:pt x="47502" y="31705"/>
                  </a:cubicBezTo>
                  <a:cubicBezTo>
                    <a:pt x="46674" y="27130"/>
                    <a:pt x="46674" y="26889"/>
                    <a:pt x="46812" y="26729"/>
                  </a:cubicBezTo>
                  <a:cubicBezTo>
                    <a:pt x="46950" y="24000"/>
                    <a:pt x="46398" y="23518"/>
                    <a:pt x="46674" y="23036"/>
                  </a:cubicBezTo>
                  <a:cubicBezTo>
                    <a:pt x="45707" y="23197"/>
                    <a:pt x="45845" y="24080"/>
                    <a:pt x="45569" y="24882"/>
                  </a:cubicBezTo>
                  <a:cubicBezTo>
                    <a:pt x="46121" y="26969"/>
                    <a:pt x="45431" y="27130"/>
                    <a:pt x="45983" y="27451"/>
                  </a:cubicBezTo>
                  <a:cubicBezTo>
                    <a:pt x="46536" y="30341"/>
                    <a:pt x="46260" y="30742"/>
                    <a:pt x="46536" y="31143"/>
                  </a:cubicBezTo>
                  <a:cubicBezTo>
                    <a:pt x="46536" y="32829"/>
                    <a:pt x="47640" y="33311"/>
                    <a:pt x="47364" y="33712"/>
                  </a:cubicBezTo>
                  <a:cubicBezTo>
                    <a:pt x="49298" y="36441"/>
                    <a:pt x="48469" y="37003"/>
                    <a:pt x="49298" y="37484"/>
                  </a:cubicBezTo>
                  <a:cubicBezTo>
                    <a:pt x="50955" y="39892"/>
                    <a:pt x="50264" y="40454"/>
                    <a:pt x="50817" y="40615"/>
                  </a:cubicBezTo>
                  <a:cubicBezTo>
                    <a:pt x="52336" y="43585"/>
                    <a:pt x="52750" y="44227"/>
                    <a:pt x="53026" y="44789"/>
                  </a:cubicBezTo>
                  <a:cubicBezTo>
                    <a:pt x="53855" y="48160"/>
                    <a:pt x="54269" y="48561"/>
                    <a:pt x="53578" y="48882"/>
                  </a:cubicBezTo>
                  <a:cubicBezTo>
                    <a:pt x="51921" y="44869"/>
                    <a:pt x="51231" y="44628"/>
                    <a:pt x="51507" y="44468"/>
                  </a:cubicBezTo>
                  <a:cubicBezTo>
                    <a:pt x="49298" y="40454"/>
                    <a:pt x="48331" y="39892"/>
                    <a:pt x="48331" y="39411"/>
                  </a:cubicBezTo>
                  <a:cubicBezTo>
                    <a:pt x="44602" y="34755"/>
                    <a:pt x="45155" y="34595"/>
                    <a:pt x="44741" y="34274"/>
                  </a:cubicBezTo>
                  <a:cubicBezTo>
                    <a:pt x="43222" y="30983"/>
                    <a:pt x="42669" y="30020"/>
                    <a:pt x="42531" y="29056"/>
                  </a:cubicBezTo>
                  <a:cubicBezTo>
                    <a:pt x="42255" y="25685"/>
                    <a:pt x="41841" y="25204"/>
                    <a:pt x="41979" y="24722"/>
                  </a:cubicBezTo>
                  <a:cubicBezTo>
                    <a:pt x="41841" y="22795"/>
                    <a:pt x="42255" y="22394"/>
                    <a:pt x="42255" y="21913"/>
                  </a:cubicBezTo>
                  <a:cubicBezTo>
                    <a:pt x="41426" y="21110"/>
                    <a:pt x="41565" y="21913"/>
                    <a:pt x="41426" y="22635"/>
                  </a:cubicBezTo>
                  <a:cubicBezTo>
                    <a:pt x="41150" y="24160"/>
                    <a:pt x="41012" y="24481"/>
                    <a:pt x="40736" y="24882"/>
                  </a:cubicBezTo>
                  <a:cubicBezTo>
                    <a:pt x="42393" y="30662"/>
                    <a:pt x="41703" y="31384"/>
                    <a:pt x="42807" y="32267"/>
                  </a:cubicBezTo>
                  <a:cubicBezTo>
                    <a:pt x="43774" y="35237"/>
                    <a:pt x="44879" y="35799"/>
                    <a:pt x="44602" y="36120"/>
                  </a:cubicBezTo>
                  <a:cubicBezTo>
                    <a:pt x="46536" y="38367"/>
                    <a:pt x="46536" y="39250"/>
                    <a:pt x="47640" y="40133"/>
                  </a:cubicBezTo>
                  <a:cubicBezTo>
                    <a:pt x="48607" y="42220"/>
                    <a:pt x="49574" y="42541"/>
                    <a:pt x="49021" y="42702"/>
                  </a:cubicBezTo>
                  <a:cubicBezTo>
                    <a:pt x="52197" y="47277"/>
                    <a:pt x="51507" y="47919"/>
                    <a:pt x="52059" y="48160"/>
                  </a:cubicBezTo>
                  <a:cubicBezTo>
                    <a:pt x="51645" y="47759"/>
                    <a:pt x="50678" y="47438"/>
                    <a:pt x="50540" y="47197"/>
                  </a:cubicBezTo>
                  <a:cubicBezTo>
                    <a:pt x="49021" y="44307"/>
                    <a:pt x="48055" y="43665"/>
                    <a:pt x="48331" y="43183"/>
                  </a:cubicBezTo>
                  <a:cubicBezTo>
                    <a:pt x="44741" y="38849"/>
                    <a:pt x="44326" y="37565"/>
                    <a:pt x="42945" y="36200"/>
                  </a:cubicBezTo>
                  <a:cubicBezTo>
                    <a:pt x="41565" y="33953"/>
                    <a:pt x="41565" y="33632"/>
                    <a:pt x="41426" y="33311"/>
                  </a:cubicBezTo>
                  <a:cubicBezTo>
                    <a:pt x="40046" y="30020"/>
                    <a:pt x="39631" y="29618"/>
                    <a:pt x="39907" y="29377"/>
                  </a:cubicBezTo>
                  <a:cubicBezTo>
                    <a:pt x="39493" y="27692"/>
                    <a:pt x="39355" y="27050"/>
                    <a:pt x="39355" y="26488"/>
                  </a:cubicBezTo>
                  <a:cubicBezTo>
                    <a:pt x="38388" y="24802"/>
                    <a:pt x="38665" y="25364"/>
                    <a:pt x="38665" y="25605"/>
                  </a:cubicBezTo>
                  <a:cubicBezTo>
                    <a:pt x="38527" y="26488"/>
                    <a:pt x="38527" y="26729"/>
                    <a:pt x="38527" y="26809"/>
                  </a:cubicBezTo>
                  <a:cubicBezTo>
                    <a:pt x="38112" y="28655"/>
                    <a:pt x="39217" y="29056"/>
                    <a:pt x="38803" y="29297"/>
                  </a:cubicBezTo>
                  <a:cubicBezTo>
                    <a:pt x="39631" y="32107"/>
                    <a:pt x="40046" y="32428"/>
                    <a:pt x="40046" y="32668"/>
                  </a:cubicBezTo>
                  <a:cubicBezTo>
                    <a:pt x="43360" y="38287"/>
                    <a:pt x="43222" y="38448"/>
                    <a:pt x="43222" y="38608"/>
                  </a:cubicBezTo>
                  <a:cubicBezTo>
                    <a:pt x="44741" y="40695"/>
                    <a:pt x="45707" y="41257"/>
                    <a:pt x="45431" y="41658"/>
                  </a:cubicBezTo>
                  <a:cubicBezTo>
                    <a:pt x="49574" y="48240"/>
                    <a:pt x="50402" y="48240"/>
                    <a:pt x="50264" y="48882"/>
                  </a:cubicBezTo>
                  <a:cubicBezTo>
                    <a:pt x="51231" y="51371"/>
                    <a:pt x="51369" y="51612"/>
                    <a:pt x="51645" y="51852"/>
                  </a:cubicBezTo>
                  <a:cubicBezTo>
                    <a:pt x="51921" y="53538"/>
                    <a:pt x="52059" y="53698"/>
                    <a:pt x="51645" y="53859"/>
                  </a:cubicBezTo>
                  <a:cubicBezTo>
                    <a:pt x="51783" y="55143"/>
                    <a:pt x="51645" y="55384"/>
                    <a:pt x="51783" y="55545"/>
                  </a:cubicBezTo>
                  <a:cubicBezTo>
                    <a:pt x="51093" y="57230"/>
                    <a:pt x="50955" y="57551"/>
                    <a:pt x="50678" y="57391"/>
                  </a:cubicBezTo>
                  <a:cubicBezTo>
                    <a:pt x="50126" y="54180"/>
                    <a:pt x="49988" y="53779"/>
                    <a:pt x="50126" y="53458"/>
                  </a:cubicBezTo>
                  <a:cubicBezTo>
                    <a:pt x="48607" y="48802"/>
                    <a:pt x="47640" y="48963"/>
                    <a:pt x="47779" y="48561"/>
                  </a:cubicBezTo>
                  <a:cubicBezTo>
                    <a:pt x="46121" y="45913"/>
                    <a:pt x="45431" y="46073"/>
                    <a:pt x="45431" y="45591"/>
                  </a:cubicBezTo>
                  <a:cubicBezTo>
                    <a:pt x="42807" y="42220"/>
                    <a:pt x="41841" y="41819"/>
                    <a:pt x="42117" y="41498"/>
                  </a:cubicBezTo>
                  <a:cubicBezTo>
                    <a:pt x="40046" y="39491"/>
                    <a:pt x="40460" y="39250"/>
                    <a:pt x="39907" y="38849"/>
                  </a:cubicBezTo>
                  <a:cubicBezTo>
                    <a:pt x="37560" y="35478"/>
                    <a:pt x="37560" y="34755"/>
                    <a:pt x="36869" y="34033"/>
                  </a:cubicBezTo>
                  <a:cubicBezTo>
                    <a:pt x="36317" y="30662"/>
                    <a:pt x="36041" y="30260"/>
                    <a:pt x="36179" y="29939"/>
                  </a:cubicBezTo>
                  <a:cubicBezTo>
                    <a:pt x="36317" y="26648"/>
                    <a:pt x="35765" y="26247"/>
                    <a:pt x="35903" y="25926"/>
                  </a:cubicBezTo>
                  <a:cubicBezTo>
                    <a:pt x="35212" y="26006"/>
                    <a:pt x="35212" y="26327"/>
                    <a:pt x="35627" y="26648"/>
                  </a:cubicBezTo>
                  <a:cubicBezTo>
                    <a:pt x="34936" y="28655"/>
                    <a:pt x="35212" y="28735"/>
                    <a:pt x="35212" y="28816"/>
                  </a:cubicBezTo>
                  <a:cubicBezTo>
                    <a:pt x="35350" y="29859"/>
                    <a:pt x="35074" y="29939"/>
                    <a:pt x="35212" y="30180"/>
                  </a:cubicBezTo>
                  <a:cubicBezTo>
                    <a:pt x="36179" y="33150"/>
                    <a:pt x="35489" y="33792"/>
                    <a:pt x="36179" y="34515"/>
                  </a:cubicBezTo>
                  <a:cubicBezTo>
                    <a:pt x="37422" y="37163"/>
                    <a:pt x="37284" y="37565"/>
                    <a:pt x="38112" y="38046"/>
                  </a:cubicBezTo>
                  <a:cubicBezTo>
                    <a:pt x="40460" y="42140"/>
                    <a:pt x="42117" y="43103"/>
                    <a:pt x="42531" y="44066"/>
                  </a:cubicBezTo>
                  <a:cubicBezTo>
                    <a:pt x="45017" y="47598"/>
                    <a:pt x="46674" y="48000"/>
                    <a:pt x="45983" y="48160"/>
                  </a:cubicBezTo>
                  <a:cubicBezTo>
                    <a:pt x="47502" y="51290"/>
                    <a:pt x="48331" y="51612"/>
                    <a:pt x="48055" y="51772"/>
                  </a:cubicBezTo>
                  <a:cubicBezTo>
                    <a:pt x="49712" y="54180"/>
                    <a:pt x="48193" y="54662"/>
                    <a:pt x="49159" y="54501"/>
                  </a:cubicBezTo>
                  <a:cubicBezTo>
                    <a:pt x="49159" y="57632"/>
                    <a:pt x="49298" y="57953"/>
                    <a:pt x="49436" y="58354"/>
                  </a:cubicBezTo>
                  <a:cubicBezTo>
                    <a:pt x="49021" y="58434"/>
                    <a:pt x="48745" y="57792"/>
                    <a:pt x="49021" y="57150"/>
                  </a:cubicBezTo>
                  <a:cubicBezTo>
                    <a:pt x="47502" y="52655"/>
                    <a:pt x="46536" y="52173"/>
                    <a:pt x="46812" y="51933"/>
                  </a:cubicBezTo>
                  <a:cubicBezTo>
                    <a:pt x="45155" y="49284"/>
                    <a:pt x="45431" y="49123"/>
                    <a:pt x="45155" y="48882"/>
                  </a:cubicBezTo>
                  <a:cubicBezTo>
                    <a:pt x="40874" y="43906"/>
                    <a:pt x="40322" y="42943"/>
                    <a:pt x="39493" y="41819"/>
                  </a:cubicBezTo>
                  <a:cubicBezTo>
                    <a:pt x="36455" y="38127"/>
                    <a:pt x="36593" y="37806"/>
                    <a:pt x="35903" y="37324"/>
                  </a:cubicBezTo>
                  <a:cubicBezTo>
                    <a:pt x="34108" y="32989"/>
                    <a:pt x="33970" y="32508"/>
                    <a:pt x="33693" y="32026"/>
                  </a:cubicBezTo>
                  <a:cubicBezTo>
                    <a:pt x="32727" y="31464"/>
                    <a:pt x="33555" y="31785"/>
                    <a:pt x="33141" y="32026"/>
                  </a:cubicBezTo>
                  <a:cubicBezTo>
                    <a:pt x="33831" y="36120"/>
                    <a:pt x="34798" y="36602"/>
                    <a:pt x="34660" y="36923"/>
                  </a:cubicBezTo>
                  <a:cubicBezTo>
                    <a:pt x="38388" y="42060"/>
                    <a:pt x="39217" y="43023"/>
                    <a:pt x="39769" y="43986"/>
                  </a:cubicBezTo>
                  <a:cubicBezTo>
                    <a:pt x="41703" y="46073"/>
                    <a:pt x="42117" y="46314"/>
                    <a:pt x="41841" y="46474"/>
                  </a:cubicBezTo>
                  <a:cubicBezTo>
                    <a:pt x="43636" y="49123"/>
                    <a:pt x="44602" y="49605"/>
                    <a:pt x="44602" y="50086"/>
                  </a:cubicBezTo>
                  <a:cubicBezTo>
                    <a:pt x="44879" y="50969"/>
                    <a:pt x="45293" y="50889"/>
                    <a:pt x="45431" y="50969"/>
                  </a:cubicBezTo>
                  <a:cubicBezTo>
                    <a:pt x="45431" y="51933"/>
                    <a:pt x="45845" y="52093"/>
                    <a:pt x="45569" y="52254"/>
                  </a:cubicBezTo>
                  <a:cubicBezTo>
                    <a:pt x="47226" y="55785"/>
                    <a:pt x="47088" y="56347"/>
                    <a:pt x="47779" y="56989"/>
                  </a:cubicBezTo>
                  <a:cubicBezTo>
                    <a:pt x="47502" y="58515"/>
                    <a:pt x="47779" y="58755"/>
                    <a:pt x="47364" y="58595"/>
                  </a:cubicBezTo>
                  <a:cubicBezTo>
                    <a:pt x="47226" y="55866"/>
                    <a:pt x="46398" y="55464"/>
                    <a:pt x="46950" y="55224"/>
                  </a:cubicBezTo>
                  <a:cubicBezTo>
                    <a:pt x="44464" y="51692"/>
                    <a:pt x="44602" y="50969"/>
                    <a:pt x="44050" y="50167"/>
                  </a:cubicBezTo>
                  <a:cubicBezTo>
                    <a:pt x="41979" y="48401"/>
                    <a:pt x="42669" y="47839"/>
                    <a:pt x="41979" y="48000"/>
                  </a:cubicBezTo>
                  <a:cubicBezTo>
                    <a:pt x="39079" y="45110"/>
                    <a:pt x="38803" y="45110"/>
                    <a:pt x="38665" y="44709"/>
                  </a:cubicBezTo>
                  <a:cubicBezTo>
                    <a:pt x="33003" y="38769"/>
                    <a:pt x="32313" y="37565"/>
                    <a:pt x="31346" y="36361"/>
                  </a:cubicBezTo>
                  <a:cubicBezTo>
                    <a:pt x="30655" y="32588"/>
                    <a:pt x="29551" y="32187"/>
                    <a:pt x="29965" y="32026"/>
                  </a:cubicBezTo>
                  <a:cubicBezTo>
                    <a:pt x="28998" y="29538"/>
                    <a:pt x="28446" y="29779"/>
                    <a:pt x="28860" y="30020"/>
                  </a:cubicBezTo>
                  <a:cubicBezTo>
                    <a:pt x="29136" y="33070"/>
                    <a:pt x="29551" y="33391"/>
                    <a:pt x="29275" y="33632"/>
                  </a:cubicBezTo>
                  <a:cubicBezTo>
                    <a:pt x="29965" y="35879"/>
                    <a:pt x="30379" y="36200"/>
                    <a:pt x="30103" y="36441"/>
                  </a:cubicBezTo>
                  <a:cubicBezTo>
                    <a:pt x="32727" y="39010"/>
                    <a:pt x="31484" y="39170"/>
                    <a:pt x="32174" y="39491"/>
                  </a:cubicBezTo>
                  <a:cubicBezTo>
                    <a:pt x="33555" y="40615"/>
                    <a:pt x="33279" y="40695"/>
                    <a:pt x="33555" y="40936"/>
                  </a:cubicBezTo>
                  <a:cubicBezTo>
                    <a:pt x="37698" y="45190"/>
                    <a:pt x="38803" y="45993"/>
                    <a:pt x="40046" y="47518"/>
                  </a:cubicBezTo>
                  <a:cubicBezTo>
                    <a:pt x="43222" y="51451"/>
                    <a:pt x="44188" y="51852"/>
                    <a:pt x="43774" y="52173"/>
                  </a:cubicBezTo>
                  <a:cubicBezTo>
                    <a:pt x="44741" y="54100"/>
                    <a:pt x="45293" y="54341"/>
                    <a:pt x="45017" y="54501"/>
                  </a:cubicBezTo>
                  <a:cubicBezTo>
                    <a:pt x="45707" y="58434"/>
                    <a:pt x="46260" y="58916"/>
                    <a:pt x="46260" y="59317"/>
                  </a:cubicBezTo>
                  <a:cubicBezTo>
                    <a:pt x="45431" y="61966"/>
                    <a:pt x="46260" y="62448"/>
                    <a:pt x="45431" y="62769"/>
                  </a:cubicBezTo>
                  <a:cubicBezTo>
                    <a:pt x="45431" y="61003"/>
                    <a:pt x="44741" y="60682"/>
                    <a:pt x="45017" y="60521"/>
                  </a:cubicBezTo>
                  <a:cubicBezTo>
                    <a:pt x="43636" y="55705"/>
                    <a:pt x="42945" y="55224"/>
                    <a:pt x="43084" y="54903"/>
                  </a:cubicBezTo>
                  <a:cubicBezTo>
                    <a:pt x="41841" y="53297"/>
                    <a:pt x="41426" y="52976"/>
                    <a:pt x="41012" y="52575"/>
                  </a:cubicBezTo>
                  <a:cubicBezTo>
                    <a:pt x="38250" y="49284"/>
                    <a:pt x="38112" y="48401"/>
                    <a:pt x="36731" y="47518"/>
                  </a:cubicBezTo>
                  <a:cubicBezTo>
                    <a:pt x="31622" y="41096"/>
                    <a:pt x="30932" y="40856"/>
                    <a:pt x="31208" y="40695"/>
                  </a:cubicBezTo>
                  <a:cubicBezTo>
                    <a:pt x="30241" y="39090"/>
                    <a:pt x="30103" y="38849"/>
                    <a:pt x="29689" y="38608"/>
                  </a:cubicBezTo>
                  <a:cubicBezTo>
                    <a:pt x="28584" y="34836"/>
                    <a:pt x="28170" y="34274"/>
                    <a:pt x="28032" y="33792"/>
                  </a:cubicBezTo>
                  <a:cubicBezTo>
                    <a:pt x="27617" y="32668"/>
                    <a:pt x="27894" y="32347"/>
                    <a:pt x="27341" y="32107"/>
                  </a:cubicBezTo>
                  <a:cubicBezTo>
                    <a:pt x="27065" y="34033"/>
                    <a:pt x="27894" y="33953"/>
                    <a:pt x="27617" y="34193"/>
                  </a:cubicBezTo>
                  <a:cubicBezTo>
                    <a:pt x="28170" y="37404"/>
                    <a:pt x="28584" y="37645"/>
                    <a:pt x="28308" y="37806"/>
                  </a:cubicBezTo>
                  <a:cubicBezTo>
                    <a:pt x="32036" y="42943"/>
                    <a:pt x="32313" y="44147"/>
                    <a:pt x="34108" y="45431"/>
                  </a:cubicBezTo>
                  <a:cubicBezTo>
                    <a:pt x="41565" y="55224"/>
                    <a:pt x="42255" y="55625"/>
                    <a:pt x="42117" y="56026"/>
                  </a:cubicBezTo>
                  <a:cubicBezTo>
                    <a:pt x="43912" y="61324"/>
                    <a:pt x="44326" y="61645"/>
                    <a:pt x="43636" y="61886"/>
                  </a:cubicBezTo>
                  <a:cubicBezTo>
                    <a:pt x="44188" y="63973"/>
                    <a:pt x="43912" y="64053"/>
                    <a:pt x="44188" y="64214"/>
                  </a:cubicBezTo>
                  <a:cubicBezTo>
                    <a:pt x="42945" y="61404"/>
                    <a:pt x="42531" y="60602"/>
                    <a:pt x="42945" y="59879"/>
                  </a:cubicBezTo>
                  <a:cubicBezTo>
                    <a:pt x="40322" y="56107"/>
                    <a:pt x="40736" y="55785"/>
                    <a:pt x="40184" y="55304"/>
                  </a:cubicBezTo>
                  <a:cubicBezTo>
                    <a:pt x="38527" y="53297"/>
                    <a:pt x="38803" y="52896"/>
                    <a:pt x="37836" y="52334"/>
                  </a:cubicBezTo>
                  <a:cubicBezTo>
                    <a:pt x="37560" y="50889"/>
                    <a:pt x="36593" y="50568"/>
                    <a:pt x="36455" y="50327"/>
                  </a:cubicBezTo>
                  <a:cubicBezTo>
                    <a:pt x="35627" y="48642"/>
                    <a:pt x="34522" y="48240"/>
                    <a:pt x="34936" y="48000"/>
                  </a:cubicBezTo>
                  <a:cubicBezTo>
                    <a:pt x="30241" y="42943"/>
                    <a:pt x="28998" y="42622"/>
                    <a:pt x="29413" y="42220"/>
                  </a:cubicBezTo>
                  <a:cubicBezTo>
                    <a:pt x="27065" y="39812"/>
                    <a:pt x="27617" y="39732"/>
                    <a:pt x="27479" y="39571"/>
                  </a:cubicBezTo>
                  <a:cubicBezTo>
                    <a:pt x="25960" y="35638"/>
                    <a:pt x="25270" y="34916"/>
                    <a:pt x="25408" y="34274"/>
                  </a:cubicBezTo>
                  <a:cubicBezTo>
                    <a:pt x="24303" y="32829"/>
                    <a:pt x="24165" y="33311"/>
                    <a:pt x="24303" y="33792"/>
                  </a:cubicBezTo>
                  <a:cubicBezTo>
                    <a:pt x="24856" y="35558"/>
                    <a:pt x="24856" y="35959"/>
                    <a:pt x="24856" y="36280"/>
                  </a:cubicBezTo>
                  <a:cubicBezTo>
                    <a:pt x="24994" y="39973"/>
                    <a:pt x="25408" y="42220"/>
                    <a:pt x="26927" y="43745"/>
                  </a:cubicBezTo>
                  <a:cubicBezTo>
                    <a:pt x="28446" y="45913"/>
                    <a:pt x="28722" y="45672"/>
                    <a:pt x="29136" y="46314"/>
                  </a:cubicBezTo>
                  <a:cubicBezTo>
                    <a:pt x="32589" y="50327"/>
                    <a:pt x="33141" y="50568"/>
                    <a:pt x="32865" y="50729"/>
                  </a:cubicBezTo>
                  <a:cubicBezTo>
                    <a:pt x="35903" y="53859"/>
                    <a:pt x="36317" y="54501"/>
                    <a:pt x="37284" y="55143"/>
                  </a:cubicBezTo>
                  <a:cubicBezTo>
                    <a:pt x="38250" y="56428"/>
                    <a:pt x="38388" y="56588"/>
                    <a:pt x="38665" y="56749"/>
                  </a:cubicBezTo>
                  <a:cubicBezTo>
                    <a:pt x="39217" y="59076"/>
                    <a:pt x="40460" y="59799"/>
                    <a:pt x="40046" y="60280"/>
                  </a:cubicBezTo>
                  <a:cubicBezTo>
                    <a:pt x="41426" y="63090"/>
                    <a:pt x="41150" y="63250"/>
                    <a:pt x="41565" y="63411"/>
                  </a:cubicBezTo>
                  <a:cubicBezTo>
                    <a:pt x="39355" y="61003"/>
                    <a:pt x="38665" y="60280"/>
                    <a:pt x="38803" y="59638"/>
                  </a:cubicBezTo>
                  <a:cubicBezTo>
                    <a:pt x="36869" y="57551"/>
                    <a:pt x="36317" y="57150"/>
                    <a:pt x="36455" y="56909"/>
                  </a:cubicBezTo>
                  <a:cubicBezTo>
                    <a:pt x="34246" y="54742"/>
                    <a:pt x="33970" y="53779"/>
                    <a:pt x="33417" y="52816"/>
                  </a:cubicBezTo>
                  <a:cubicBezTo>
                    <a:pt x="24718" y="42862"/>
                    <a:pt x="23751" y="41578"/>
                    <a:pt x="22370" y="40294"/>
                  </a:cubicBezTo>
                  <a:cubicBezTo>
                    <a:pt x="20023" y="35638"/>
                    <a:pt x="20437" y="34515"/>
                    <a:pt x="19746" y="33311"/>
                  </a:cubicBezTo>
                  <a:cubicBezTo>
                    <a:pt x="19332" y="35638"/>
                    <a:pt x="19746" y="36280"/>
                    <a:pt x="19746" y="36842"/>
                  </a:cubicBezTo>
                  <a:cubicBezTo>
                    <a:pt x="21127" y="40053"/>
                    <a:pt x="21542" y="40374"/>
                    <a:pt x="21403" y="40695"/>
                  </a:cubicBezTo>
                  <a:cubicBezTo>
                    <a:pt x="25408" y="45190"/>
                    <a:pt x="25546" y="45351"/>
                    <a:pt x="25546" y="45672"/>
                  </a:cubicBezTo>
                  <a:cubicBezTo>
                    <a:pt x="27894" y="48401"/>
                    <a:pt x="28722" y="48561"/>
                    <a:pt x="28584" y="49123"/>
                  </a:cubicBezTo>
                  <a:cubicBezTo>
                    <a:pt x="29965" y="51451"/>
                    <a:pt x="31760" y="51290"/>
                    <a:pt x="30932" y="51692"/>
                  </a:cubicBezTo>
                  <a:cubicBezTo>
                    <a:pt x="39631" y="63892"/>
                    <a:pt x="40322" y="64374"/>
                    <a:pt x="40184" y="64775"/>
                  </a:cubicBezTo>
                  <a:cubicBezTo>
                    <a:pt x="41150" y="67745"/>
                    <a:pt x="41288" y="67986"/>
                    <a:pt x="41012" y="68147"/>
                  </a:cubicBezTo>
                  <a:cubicBezTo>
                    <a:pt x="40736" y="67745"/>
                    <a:pt x="40598" y="67424"/>
                    <a:pt x="40322" y="67103"/>
                  </a:cubicBezTo>
                  <a:cubicBezTo>
                    <a:pt x="39355" y="64936"/>
                    <a:pt x="38803" y="64535"/>
                    <a:pt x="38388" y="64133"/>
                  </a:cubicBezTo>
                  <a:cubicBezTo>
                    <a:pt x="35212" y="59879"/>
                    <a:pt x="34384" y="59959"/>
                    <a:pt x="34522" y="59478"/>
                  </a:cubicBezTo>
                  <a:cubicBezTo>
                    <a:pt x="30794" y="55705"/>
                    <a:pt x="31070" y="55545"/>
                    <a:pt x="30794" y="55304"/>
                  </a:cubicBezTo>
                  <a:cubicBezTo>
                    <a:pt x="29827" y="54100"/>
                    <a:pt x="29689" y="53859"/>
                    <a:pt x="29275" y="53538"/>
                  </a:cubicBezTo>
                  <a:cubicBezTo>
                    <a:pt x="27756" y="51692"/>
                    <a:pt x="26927" y="51371"/>
                    <a:pt x="27341" y="51210"/>
                  </a:cubicBezTo>
                  <a:cubicBezTo>
                    <a:pt x="20575" y="44066"/>
                    <a:pt x="21542" y="44869"/>
                    <a:pt x="21680" y="45511"/>
                  </a:cubicBezTo>
                  <a:cubicBezTo>
                    <a:pt x="22094" y="46555"/>
                    <a:pt x="22646" y="46795"/>
                    <a:pt x="22784" y="47036"/>
                  </a:cubicBezTo>
                  <a:cubicBezTo>
                    <a:pt x="24441" y="49204"/>
                    <a:pt x="23751" y="49284"/>
                    <a:pt x="24718" y="49605"/>
                  </a:cubicBezTo>
                  <a:cubicBezTo>
                    <a:pt x="25822" y="51531"/>
                    <a:pt x="26375" y="51692"/>
                    <a:pt x="26513" y="51933"/>
                  </a:cubicBezTo>
                  <a:cubicBezTo>
                    <a:pt x="28722" y="54341"/>
                    <a:pt x="28446" y="54662"/>
                    <a:pt x="28860" y="54581"/>
                  </a:cubicBezTo>
                  <a:cubicBezTo>
                    <a:pt x="31622" y="57391"/>
                    <a:pt x="32589" y="58996"/>
                    <a:pt x="33831" y="60521"/>
                  </a:cubicBezTo>
                  <a:cubicBezTo>
                    <a:pt x="36593" y="63331"/>
                    <a:pt x="37008" y="63652"/>
                    <a:pt x="37008" y="63892"/>
                  </a:cubicBezTo>
                  <a:cubicBezTo>
                    <a:pt x="39217" y="66702"/>
                    <a:pt x="38803" y="66943"/>
                    <a:pt x="39079" y="67183"/>
                  </a:cubicBezTo>
                  <a:cubicBezTo>
                    <a:pt x="39631" y="68628"/>
                    <a:pt x="39079" y="68789"/>
                    <a:pt x="39631" y="68949"/>
                  </a:cubicBezTo>
                  <a:cubicBezTo>
                    <a:pt x="39355" y="71117"/>
                    <a:pt x="38941" y="70474"/>
                    <a:pt x="39355" y="69832"/>
                  </a:cubicBezTo>
                  <a:cubicBezTo>
                    <a:pt x="37008" y="65899"/>
                    <a:pt x="37284" y="65739"/>
                    <a:pt x="37008" y="65498"/>
                  </a:cubicBezTo>
                  <a:cubicBezTo>
                    <a:pt x="35765" y="63090"/>
                    <a:pt x="34798" y="62769"/>
                    <a:pt x="34660" y="62528"/>
                  </a:cubicBezTo>
                  <a:cubicBezTo>
                    <a:pt x="32313" y="60280"/>
                    <a:pt x="32865" y="60120"/>
                    <a:pt x="32313" y="59799"/>
                  </a:cubicBezTo>
                  <a:cubicBezTo>
                    <a:pt x="28308" y="55545"/>
                    <a:pt x="27894" y="55224"/>
                    <a:pt x="27479" y="54903"/>
                  </a:cubicBezTo>
                  <a:cubicBezTo>
                    <a:pt x="24441" y="50568"/>
                    <a:pt x="22922" y="49043"/>
                    <a:pt x="21818" y="47598"/>
                  </a:cubicBezTo>
                  <a:cubicBezTo>
                    <a:pt x="20299" y="43826"/>
                    <a:pt x="19608" y="43986"/>
                    <a:pt x="19332" y="43344"/>
                  </a:cubicBezTo>
                  <a:cubicBezTo>
                    <a:pt x="19332" y="41899"/>
                    <a:pt x="19056" y="41899"/>
                    <a:pt x="18780" y="41819"/>
                  </a:cubicBezTo>
                  <a:cubicBezTo>
                    <a:pt x="17951" y="39812"/>
                    <a:pt x="17813" y="39571"/>
                    <a:pt x="18089" y="39331"/>
                  </a:cubicBezTo>
                  <a:cubicBezTo>
                    <a:pt x="16846" y="39571"/>
                    <a:pt x="17675" y="39892"/>
                    <a:pt x="17261" y="40053"/>
                  </a:cubicBezTo>
                  <a:cubicBezTo>
                    <a:pt x="18089" y="42301"/>
                    <a:pt x="18227" y="43023"/>
                    <a:pt x="18780" y="43745"/>
                  </a:cubicBezTo>
                  <a:cubicBezTo>
                    <a:pt x="19194" y="45672"/>
                    <a:pt x="19332" y="46073"/>
                    <a:pt x="19194" y="46555"/>
                  </a:cubicBezTo>
                  <a:cubicBezTo>
                    <a:pt x="22094" y="51290"/>
                    <a:pt x="22232" y="51531"/>
                    <a:pt x="21956" y="51772"/>
                  </a:cubicBezTo>
                  <a:cubicBezTo>
                    <a:pt x="23337" y="53618"/>
                    <a:pt x="24303" y="53939"/>
                    <a:pt x="23751" y="54100"/>
                  </a:cubicBezTo>
                  <a:cubicBezTo>
                    <a:pt x="27617" y="58113"/>
                    <a:pt x="27756" y="59237"/>
                    <a:pt x="29551" y="60602"/>
                  </a:cubicBezTo>
                  <a:cubicBezTo>
                    <a:pt x="32589" y="64615"/>
                    <a:pt x="33970" y="65337"/>
                    <a:pt x="34108" y="65899"/>
                  </a:cubicBezTo>
                  <a:cubicBezTo>
                    <a:pt x="37008" y="69672"/>
                    <a:pt x="36041" y="69832"/>
                    <a:pt x="36731" y="70153"/>
                  </a:cubicBezTo>
                  <a:cubicBezTo>
                    <a:pt x="30932" y="64214"/>
                    <a:pt x="30379" y="63812"/>
                    <a:pt x="29965" y="63331"/>
                  </a:cubicBezTo>
                  <a:cubicBezTo>
                    <a:pt x="25546" y="59397"/>
                    <a:pt x="26237" y="58836"/>
                    <a:pt x="25546" y="59076"/>
                  </a:cubicBezTo>
                  <a:cubicBezTo>
                    <a:pt x="23613" y="56347"/>
                    <a:pt x="23199" y="55946"/>
                    <a:pt x="22922" y="55625"/>
                  </a:cubicBezTo>
                  <a:cubicBezTo>
                    <a:pt x="18504" y="48642"/>
                    <a:pt x="17261" y="48240"/>
                    <a:pt x="17813" y="47919"/>
                  </a:cubicBezTo>
                  <a:cubicBezTo>
                    <a:pt x="16432" y="43505"/>
                    <a:pt x="16294" y="43344"/>
                    <a:pt x="16018" y="43183"/>
                  </a:cubicBezTo>
                  <a:cubicBezTo>
                    <a:pt x="15327" y="43264"/>
                    <a:pt x="15604" y="44789"/>
                    <a:pt x="16156" y="46234"/>
                  </a:cubicBezTo>
                  <a:cubicBezTo>
                    <a:pt x="19470" y="52173"/>
                    <a:pt x="19332" y="53538"/>
                    <a:pt x="20851" y="54983"/>
                  </a:cubicBezTo>
                  <a:cubicBezTo>
                    <a:pt x="26789" y="61565"/>
                    <a:pt x="27756" y="62127"/>
                    <a:pt x="28584" y="63331"/>
                  </a:cubicBezTo>
                  <a:cubicBezTo>
                    <a:pt x="31484" y="67103"/>
                    <a:pt x="33141" y="67424"/>
                    <a:pt x="32451" y="67585"/>
                  </a:cubicBezTo>
                  <a:cubicBezTo>
                    <a:pt x="34660" y="70795"/>
                    <a:pt x="35627" y="71357"/>
                    <a:pt x="35212" y="71759"/>
                  </a:cubicBezTo>
                  <a:cubicBezTo>
                    <a:pt x="31484" y="67906"/>
                    <a:pt x="31346" y="67745"/>
                    <a:pt x="31070" y="67585"/>
                  </a:cubicBezTo>
                  <a:cubicBezTo>
                    <a:pt x="29275" y="65899"/>
                    <a:pt x="28998" y="65979"/>
                    <a:pt x="28860" y="65819"/>
                  </a:cubicBezTo>
                  <a:cubicBezTo>
                    <a:pt x="22922" y="61725"/>
                    <a:pt x="21680" y="60762"/>
                    <a:pt x="19884" y="59638"/>
                  </a:cubicBezTo>
                  <a:cubicBezTo>
                    <a:pt x="16985" y="56187"/>
                    <a:pt x="16018" y="55866"/>
                    <a:pt x="15880" y="55625"/>
                  </a:cubicBezTo>
                  <a:cubicBezTo>
                    <a:pt x="14775" y="53698"/>
                    <a:pt x="14499" y="53217"/>
                    <a:pt x="13947" y="52735"/>
                  </a:cubicBezTo>
                  <a:cubicBezTo>
                    <a:pt x="13256" y="50568"/>
                    <a:pt x="12842" y="50006"/>
                    <a:pt x="12566" y="49364"/>
                  </a:cubicBezTo>
                  <a:cubicBezTo>
                    <a:pt x="12013" y="48481"/>
                    <a:pt x="11323" y="48802"/>
                    <a:pt x="11737" y="49284"/>
                  </a:cubicBezTo>
                  <a:cubicBezTo>
                    <a:pt x="13118" y="52494"/>
                    <a:pt x="12704" y="52976"/>
                    <a:pt x="13118" y="53458"/>
                  </a:cubicBezTo>
                  <a:cubicBezTo>
                    <a:pt x="21265" y="61806"/>
                    <a:pt x="21403" y="61886"/>
                    <a:pt x="22232" y="62448"/>
                  </a:cubicBezTo>
                  <a:cubicBezTo>
                    <a:pt x="28170" y="66541"/>
                    <a:pt x="28722" y="66622"/>
                    <a:pt x="29136" y="67103"/>
                  </a:cubicBezTo>
                  <a:cubicBezTo>
                    <a:pt x="34384" y="73765"/>
                    <a:pt x="35212" y="74488"/>
                    <a:pt x="34936" y="75050"/>
                  </a:cubicBezTo>
                  <a:cubicBezTo>
                    <a:pt x="34936" y="76735"/>
                    <a:pt x="35350" y="76575"/>
                    <a:pt x="34798" y="76334"/>
                  </a:cubicBezTo>
                  <a:cubicBezTo>
                    <a:pt x="35212" y="75531"/>
                    <a:pt x="34384" y="75210"/>
                    <a:pt x="34108" y="74969"/>
                  </a:cubicBezTo>
                  <a:cubicBezTo>
                    <a:pt x="30794" y="70394"/>
                    <a:pt x="30241" y="69993"/>
                    <a:pt x="29827" y="69511"/>
                  </a:cubicBezTo>
                  <a:cubicBezTo>
                    <a:pt x="22922" y="63892"/>
                    <a:pt x="22094" y="63571"/>
                    <a:pt x="21403" y="62769"/>
                  </a:cubicBezTo>
                  <a:cubicBezTo>
                    <a:pt x="14775" y="57471"/>
                    <a:pt x="14223" y="57712"/>
                    <a:pt x="14223" y="57311"/>
                  </a:cubicBezTo>
                  <a:cubicBezTo>
                    <a:pt x="11737" y="54180"/>
                    <a:pt x="11461" y="54020"/>
                    <a:pt x="11323" y="53859"/>
                  </a:cubicBezTo>
                  <a:cubicBezTo>
                    <a:pt x="10909" y="52816"/>
                    <a:pt x="10218" y="52575"/>
                    <a:pt x="10494" y="52414"/>
                  </a:cubicBezTo>
                  <a:cubicBezTo>
                    <a:pt x="9942" y="52254"/>
                    <a:pt x="10080" y="52414"/>
                    <a:pt x="9666" y="52494"/>
                  </a:cubicBezTo>
                  <a:cubicBezTo>
                    <a:pt x="10771" y="54100"/>
                    <a:pt x="10356" y="54341"/>
                    <a:pt x="11047" y="54742"/>
                  </a:cubicBezTo>
                  <a:cubicBezTo>
                    <a:pt x="12842" y="57230"/>
                    <a:pt x="13670" y="57872"/>
                    <a:pt x="14085" y="58595"/>
                  </a:cubicBezTo>
                  <a:cubicBezTo>
                    <a:pt x="23199" y="65658"/>
                    <a:pt x="23889" y="65498"/>
                    <a:pt x="24303" y="65899"/>
                  </a:cubicBezTo>
                  <a:cubicBezTo>
                    <a:pt x="28446" y="69672"/>
                    <a:pt x="28722" y="69913"/>
                    <a:pt x="28998" y="70234"/>
                  </a:cubicBezTo>
                  <a:cubicBezTo>
                    <a:pt x="32727" y="74327"/>
                    <a:pt x="32865" y="74969"/>
                    <a:pt x="33141" y="75612"/>
                  </a:cubicBezTo>
                  <a:cubicBezTo>
                    <a:pt x="35074" y="78180"/>
                    <a:pt x="34660" y="78341"/>
                    <a:pt x="34798" y="78501"/>
                  </a:cubicBezTo>
                  <a:cubicBezTo>
                    <a:pt x="33693" y="78501"/>
                    <a:pt x="33831" y="78020"/>
                    <a:pt x="33831" y="77458"/>
                  </a:cubicBezTo>
                  <a:cubicBezTo>
                    <a:pt x="30379" y="72963"/>
                    <a:pt x="29689" y="72000"/>
                    <a:pt x="28584" y="71036"/>
                  </a:cubicBezTo>
                  <a:cubicBezTo>
                    <a:pt x="26927" y="69511"/>
                    <a:pt x="26927" y="69351"/>
                    <a:pt x="26651" y="69431"/>
                  </a:cubicBezTo>
                  <a:cubicBezTo>
                    <a:pt x="24718" y="68628"/>
                    <a:pt x="25546" y="67745"/>
                    <a:pt x="24856" y="68066"/>
                  </a:cubicBezTo>
                  <a:cubicBezTo>
                    <a:pt x="20437" y="64775"/>
                    <a:pt x="19332" y="63812"/>
                    <a:pt x="18089" y="62849"/>
                  </a:cubicBezTo>
                  <a:cubicBezTo>
                    <a:pt x="16294" y="61163"/>
                    <a:pt x="15189" y="60602"/>
                    <a:pt x="14637" y="60120"/>
                  </a:cubicBezTo>
                  <a:cubicBezTo>
                    <a:pt x="11047" y="55866"/>
                    <a:pt x="11047" y="55705"/>
                    <a:pt x="11047" y="55545"/>
                  </a:cubicBezTo>
                  <a:cubicBezTo>
                    <a:pt x="9804" y="53297"/>
                    <a:pt x="9528" y="52816"/>
                    <a:pt x="8975" y="53056"/>
                  </a:cubicBezTo>
                  <a:cubicBezTo>
                    <a:pt x="9804" y="55224"/>
                    <a:pt x="10080" y="55625"/>
                    <a:pt x="10494" y="55946"/>
                  </a:cubicBezTo>
                  <a:cubicBezTo>
                    <a:pt x="15604" y="61966"/>
                    <a:pt x="16570" y="62688"/>
                    <a:pt x="17261" y="63331"/>
                  </a:cubicBezTo>
                  <a:cubicBezTo>
                    <a:pt x="18642" y="64454"/>
                    <a:pt x="18780" y="64936"/>
                    <a:pt x="19332" y="65257"/>
                  </a:cubicBezTo>
                  <a:cubicBezTo>
                    <a:pt x="24579" y="68949"/>
                    <a:pt x="24994" y="68869"/>
                    <a:pt x="24718" y="69030"/>
                  </a:cubicBezTo>
                  <a:cubicBezTo>
                    <a:pt x="26651" y="70715"/>
                    <a:pt x="26927" y="70795"/>
                    <a:pt x="27341" y="71357"/>
                  </a:cubicBezTo>
                  <a:cubicBezTo>
                    <a:pt x="31346" y="75772"/>
                    <a:pt x="31898" y="76414"/>
                    <a:pt x="32451" y="77137"/>
                  </a:cubicBezTo>
                  <a:cubicBezTo>
                    <a:pt x="33693" y="80187"/>
                    <a:pt x="33555" y="80428"/>
                    <a:pt x="33417" y="80668"/>
                  </a:cubicBezTo>
                  <a:cubicBezTo>
                    <a:pt x="32865" y="79946"/>
                    <a:pt x="32174" y="79545"/>
                    <a:pt x="32313" y="79304"/>
                  </a:cubicBezTo>
                  <a:cubicBezTo>
                    <a:pt x="31070" y="77217"/>
                    <a:pt x="30932" y="76976"/>
                    <a:pt x="30655" y="76816"/>
                  </a:cubicBezTo>
                  <a:cubicBezTo>
                    <a:pt x="28998" y="74648"/>
                    <a:pt x="28584" y="73926"/>
                    <a:pt x="28170" y="73204"/>
                  </a:cubicBezTo>
                  <a:cubicBezTo>
                    <a:pt x="26237" y="72080"/>
                    <a:pt x="26237" y="71598"/>
                    <a:pt x="26098" y="71518"/>
                  </a:cubicBezTo>
                  <a:cubicBezTo>
                    <a:pt x="23613" y="69752"/>
                    <a:pt x="23751" y="69672"/>
                    <a:pt x="23613" y="69511"/>
                  </a:cubicBezTo>
                  <a:cubicBezTo>
                    <a:pt x="22922" y="69030"/>
                    <a:pt x="22784" y="69110"/>
                    <a:pt x="22646" y="68949"/>
                  </a:cubicBezTo>
                  <a:cubicBezTo>
                    <a:pt x="21542" y="68227"/>
                    <a:pt x="20989" y="67826"/>
                    <a:pt x="20437" y="67505"/>
                  </a:cubicBezTo>
                  <a:cubicBezTo>
                    <a:pt x="8975" y="57070"/>
                    <a:pt x="7318" y="55705"/>
                    <a:pt x="6904" y="54421"/>
                  </a:cubicBezTo>
                  <a:cubicBezTo>
                    <a:pt x="6904" y="56267"/>
                    <a:pt x="7594" y="56508"/>
                    <a:pt x="7318" y="56668"/>
                  </a:cubicBezTo>
                  <a:cubicBezTo>
                    <a:pt x="23337" y="70234"/>
                    <a:pt x="23751" y="70956"/>
                    <a:pt x="27203" y="73765"/>
                  </a:cubicBezTo>
                  <a:cubicBezTo>
                    <a:pt x="30103" y="78341"/>
                    <a:pt x="30517" y="78581"/>
                    <a:pt x="30932" y="78903"/>
                  </a:cubicBezTo>
                  <a:cubicBezTo>
                    <a:pt x="31484" y="80989"/>
                    <a:pt x="32036" y="81391"/>
                    <a:pt x="31484" y="81632"/>
                  </a:cubicBezTo>
                  <a:cubicBezTo>
                    <a:pt x="30932" y="80588"/>
                    <a:pt x="30241" y="79946"/>
                    <a:pt x="30517" y="79464"/>
                  </a:cubicBezTo>
                  <a:cubicBezTo>
                    <a:pt x="27756" y="76173"/>
                    <a:pt x="27341" y="75290"/>
                    <a:pt x="27065" y="74969"/>
                  </a:cubicBezTo>
                  <a:cubicBezTo>
                    <a:pt x="22922" y="71598"/>
                    <a:pt x="22784" y="71197"/>
                    <a:pt x="22508" y="71036"/>
                  </a:cubicBezTo>
                  <a:cubicBezTo>
                    <a:pt x="17813" y="67665"/>
                    <a:pt x="16570" y="67424"/>
                    <a:pt x="15880" y="66301"/>
                  </a:cubicBezTo>
                  <a:cubicBezTo>
                    <a:pt x="13118" y="65016"/>
                    <a:pt x="13808" y="64454"/>
                    <a:pt x="13118" y="64294"/>
                  </a:cubicBezTo>
                  <a:cubicBezTo>
                    <a:pt x="8009" y="59879"/>
                    <a:pt x="8423" y="60200"/>
                    <a:pt x="8699" y="60441"/>
                  </a:cubicBezTo>
                  <a:cubicBezTo>
                    <a:pt x="10080" y="62448"/>
                    <a:pt x="10494" y="62769"/>
                    <a:pt x="10909" y="63090"/>
                  </a:cubicBezTo>
                  <a:cubicBezTo>
                    <a:pt x="13256" y="65578"/>
                    <a:pt x="13118" y="65578"/>
                    <a:pt x="13947" y="66301"/>
                  </a:cubicBezTo>
                  <a:cubicBezTo>
                    <a:pt x="15466" y="67745"/>
                    <a:pt x="16432" y="67665"/>
                    <a:pt x="16294" y="68307"/>
                  </a:cubicBezTo>
                  <a:cubicBezTo>
                    <a:pt x="25822" y="75531"/>
                    <a:pt x="26651" y="76093"/>
                    <a:pt x="27341" y="76655"/>
                  </a:cubicBezTo>
                  <a:cubicBezTo>
                    <a:pt x="28446" y="78020"/>
                    <a:pt x="28170" y="78180"/>
                    <a:pt x="28446" y="78341"/>
                  </a:cubicBezTo>
                  <a:cubicBezTo>
                    <a:pt x="28998" y="79946"/>
                    <a:pt x="28998" y="80187"/>
                    <a:pt x="29275" y="80347"/>
                  </a:cubicBezTo>
                  <a:cubicBezTo>
                    <a:pt x="30241" y="82675"/>
                    <a:pt x="30517" y="83076"/>
                    <a:pt x="30241" y="83317"/>
                  </a:cubicBezTo>
                  <a:cubicBezTo>
                    <a:pt x="29413" y="82113"/>
                    <a:pt x="28722" y="81792"/>
                    <a:pt x="28584" y="81471"/>
                  </a:cubicBezTo>
                  <a:cubicBezTo>
                    <a:pt x="24303" y="76896"/>
                    <a:pt x="23889" y="76093"/>
                    <a:pt x="22646" y="75531"/>
                  </a:cubicBezTo>
                  <a:cubicBezTo>
                    <a:pt x="19056" y="72080"/>
                    <a:pt x="19470" y="71678"/>
                    <a:pt x="18780" y="71598"/>
                  </a:cubicBezTo>
                  <a:cubicBezTo>
                    <a:pt x="11047" y="64695"/>
                    <a:pt x="10356" y="63732"/>
                    <a:pt x="9390" y="62688"/>
                  </a:cubicBezTo>
                  <a:cubicBezTo>
                    <a:pt x="7594" y="58996"/>
                    <a:pt x="6766" y="58675"/>
                    <a:pt x="7180" y="58515"/>
                  </a:cubicBezTo>
                  <a:cubicBezTo>
                    <a:pt x="6352" y="57712"/>
                    <a:pt x="5937" y="58113"/>
                    <a:pt x="6352" y="58675"/>
                  </a:cubicBezTo>
                  <a:cubicBezTo>
                    <a:pt x="8423" y="62046"/>
                    <a:pt x="8009" y="62448"/>
                    <a:pt x="8699" y="63010"/>
                  </a:cubicBezTo>
                  <a:cubicBezTo>
                    <a:pt x="14913" y="69110"/>
                    <a:pt x="14637" y="69591"/>
                    <a:pt x="15604" y="70153"/>
                  </a:cubicBezTo>
                  <a:cubicBezTo>
                    <a:pt x="21127" y="75210"/>
                    <a:pt x="22094" y="76254"/>
                    <a:pt x="23475" y="77297"/>
                  </a:cubicBezTo>
                  <a:cubicBezTo>
                    <a:pt x="27756" y="81712"/>
                    <a:pt x="27203" y="82113"/>
                    <a:pt x="28032" y="82675"/>
                  </a:cubicBezTo>
                  <a:cubicBezTo>
                    <a:pt x="29275" y="84602"/>
                    <a:pt x="29136" y="85083"/>
                    <a:pt x="29689" y="85565"/>
                  </a:cubicBezTo>
                  <a:cubicBezTo>
                    <a:pt x="29413" y="86367"/>
                    <a:pt x="29136" y="86046"/>
                    <a:pt x="28860" y="85725"/>
                  </a:cubicBezTo>
                  <a:cubicBezTo>
                    <a:pt x="26513" y="81712"/>
                    <a:pt x="25546" y="80588"/>
                    <a:pt x="24718" y="79143"/>
                  </a:cubicBezTo>
                  <a:cubicBezTo>
                    <a:pt x="23060" y="77458"/>
                    <a:pt x="22508" y="76976"/>
                    <a:pt x="22370" y="76976"/>
                  </a:cubicBezTo>
                  <a:cubicBezTo>
                    <a:pt x="20713" y="75692"/>
                    <a:pt x="20161" y="75371"/>
                    <a:pt x="19746" y="75130"/>
                  </a:cubicBezTo>
                  <a:cubicBezTo>
                    <a:pt x="12980" y="70153"/>
                    <a:pt x="10909" y="68387"/>
                    <a:pt x="8837" y="66862"/>
                  </a:cubicBezTo>
                  <a:cubicBezTo>
                    <a:pt x="5385" y="60762"/>
                    <a:pt x="4004" y="60361"/>
                    <a:pt x="4833" y="60120"/>
                  </a:cubicBezTo>
                  <a:cubicBezTo>
                    <a:pt x="4004" y="60602"/>
                    <a:pt x="4280" y="60923"/>
                    <a:pt x="4556" y="61244"/>
                  </a:cubicBezTo>
                  <a:cubicBezTo>
                    <a:pt x="6075" y="63652"/>
                    <a:pt x="5385" y="64133"/>
                    <a:pt x="6214" y="64775"/>
                  </a:cubicBezTo>
                  <a:cubicBezTo>
                    <a:pt x="12289" y="70153"/>
                    <a:pt x="15604" y="73444"/>
                    <a:pt x="17813" y="74729"/>
                  </a:cubicBezTo>
                  <a:cubicBezTo>
                    <a:pt x="21127" y="77618"/>
                    <a:pt x="22646" y="78421"/>
                    <a:pt x="23475" y="79224"/>
                  </a:cubicBezTo>
                  <a:cubicBezTo>
                    <a:pt x="25684" y="83157"/>
                    <a:pt x="24303" y="82274"/>
                    <a:pt x="23613" y="81230"/>
                  </a:cubicBezTo>
                  <a:cubicBezTo>
                    <a:pt x="20713" y="79063"/>
                    <a:pt x="19608" y="78662"/>
                    <a:pt x="20023" y="78341"/>
                  </a:cubicBezTo>
                  <a:cubicBezTo>
                    <a:pt x="12289" y="73043"/>
                    <a:pt x="10356" y="71197"/>
                    <a:pt x="7042" y="68227"/>
                  </a:cubicBezTo>
                  <a:cubicBezTo>
                    <a:pt x="4418" y="64374"/>
                    <a:pt x="4418" y="64133"/>
                    <a:pt x="4556" y="63973"/>
                  </a:cubicBezTo>
                  <a:cubicBezTo>
                    <a:pt x="4004" y="64053"/>
                    <a:pt x="4004" y="64214"/>
                    <a:pt x="4004" y="64374"/>
                  </a:cubicBezTo>
                  <a:cubicBezTo>
                    <a:pt x="4695" y="66541"/>
                    <a:pt x="5661" y="66943"/>
                    <a:pt x="5247" y="67264"/>
                  </a:cubicBezTo>
                  <a:cubicBezTo>
                    <a:pt x="7733" y="70153"/>
                    <a:pt x="7733" y="70314"/>
                    <a:pt x="7733" y="70314"/>
                  </a:cubicBezTo>
                  <a:cubicBezTo>
                    <a:pt x="10632" y="72642"/>
                    <a:pt x="12842" y="74648"/>
                    <a:pt x="14223" y="75290"/>
                  </a:cubicBezTo>
                  <a:cubicBezTo>
                    <a:pt x="19746" y="79464"/>
                    <a:pt x="20023" y="79705"/>
                    <a:pt x="20299" y="80026"/>
                  </a:cubicBezTo>
                  <a:cubicBezTo>
                    <a:pt x="23475" y="82113"/>
                    <a:pt x="23475" y="82675"/>
                    <a:pt x="23475" y="82836"/>
                  </a:cubicBezTo>
                  <a:cubicBezTo>
                    <a:pt x="26513" y="86046"/>
                    <a:pt x="27617" y="86769"/>
                    <a:pt x="27894" y="87491"/>
                  </a:cubicBezTo>
                  <a:cubicBezTo>
                    <a:pt x="27894" y="88133"/>
                    <a:pt x="27065" y="87812"/>
                    <a:pt x="27479" y="87652"/>
                  </a:cubicBezTo>
                  <a:cubicBezTo>
                    <a:pt x="23613" y="83397"/>
                    <a:pt x="22646" y="82595"/>
                    <a:pt x="22094" y="82193"/>
                  </a:cubicBezTo>
                  <a:cubicBezTo>
                    <a:pt x="21127" y="81391"/>
                    <a:pt x="20713" y="81070"/>
                    <a:pt x="20161" y="80668"/>
                  </a:cubicBezTo>
                  <a:cubicBezTo>
                    <a:pt x="5523" y="69351"/>
                    <a:pt x="4971" y="68869"/>
                    <a:pt x="4280" y="68387"/>
                  </a:cubicBezTo>
                  <a:cubicBezTo>
                    <a:pt x="3037" y="67826"/>
                    <a:pt x="3452" y="68548"/>
                    <a:pt x="4004" y="69270"/>
                  </a:cubicBezTo>
                  <a:cubicBezTo>
                    <a:pt x="6904" y="73123"/>
                    <a:pt x="6628" y="73525"/>
                    <a:pt x="7456" y="74006"/>
                  </a:cubicBezTo>
                  <a:cubicBezTo>
                    <a:pt x="11599" y="77618"/>
                    <a:pt x="11185" y="78020"/>
                    <a:pt x="11875" y="78020"/>
                  </a:cubicBezTo>
                  <a:cubicBezTo>
                    <a:pt x="13394" y="79063"/>
                    <a:pt x="13118" y="79304"/>
                    <a:pt x="13118" y="79304"/>
                  </a:cubicBezTo>
                  <a:cubicBezTo>
                    <a:pt x="18504" y="83397"/>
                    <a:pt x="18365" y="83558"/>
                    <a:pt x="18504" y="83719"/>
                  </a:cubicBezTo>
                  <a:cubicBezTo>
                    <a:pt x="21265" y="85565"/>
                    <a:pt x="20989" y="85725"/>
                    <a:pt x="21127" y="85806"/>
                  </a:cubicBezTo>
                  <a:cubicBezTo>
                    <a:pt x="22508" y="87010"/>
                    <a:pt x="23199" y="87812"/>
                    <a:pt x="24303" y="88615"/>
                  </a:cubicBezTo>
                  <a:cubicBezTo>
                    <a:pt x="26651" y="92307"/>
                    <a:pt x="26375" y="92468"/>
                    <a:pt x="26651" y="92709"/>
                  </a:cubicBezTo>
                  <a:cubicBezTo>
                    <a:pt x="24027" y="90381"/>
                    <a:pt x="24579" y="89899"/>
                    <a:pt x="23889" y="89979"/>
                  </a:cubicBezTo>
                  <a:cubicBezTo>
                    <a:pt x="20713" y="87090"/>
                    <a:pt x="20161" y="86367"/>
                    <a:pt x="18918" y="85725"/>
                  </a:cubicBezTo>
                  <a:cubicBezTo>
                    <a:pt x="16846" y="83719"/>
                    <a:pt x="16294" y="83317"/>
                    <a:pt x="16018" y="82996"/>
                  </a:cubicBezTo>
                  <a:cubicBezTo>
                    <a:pt x="14775" y="82113"/>
                    <a:pt x="14499" y="81551"/>
                    <a:pt x="13808" y="80989"/>
                  </a:cubicBezTo>
                  <a:cubicBezTo>
                    <a:pt x="12428" y="80107"/>
                    <a:pt x="12704" y="80026"/>
                    <a:pt x="12289" y="80026"/>
                  </a:cubicBezTo>
                  <a:cubicBezTo>
                    <a:pt x="11737" y="79143"/>
                    <a:pt x="11323" y="79224"/>
                    <a:pt x="11323" y="79224"/>
                  </a:cubicBezTo>
                  <a:cubicBezTo>
                    <a:pt x="7318" y="76414"/>
                    <a:pt x="7180" y="75612"/>
                    <a:pt x="6766" y="75612"/>
                  </a:cubicBezTo>
                  <a:cubicBezTo>
                    <a:pt x="4280" y="72160"/>
                    <a:pt x="3037" y="71759"/>
                    <a:pt x="3590" y="71438"/>
                  </a:cubicBezTo>
                  <a:cubicBezTo>
                    <a:pt x="5523" y="75772"/>
                    <a:pt x="6352" y="76334"/>
                    <a:pt x="6904" y="76816"/>
                  </a:cubicBezTo>
                  <a:cubicBezTo>
                    <a:pt x="7594" y="77377"/>
                    <a:pt x="7456" y="77538"/>
                    <a:pt x="7594" y="77618"/>
                  </a:cubicBezTo>
                  <a:cubicBezTo>
                    <a:pt x="8561" y="78341"/>
                    <a:pt x="8699" y="78180"/>
                    <a:pt x="8837" y="78341"/>
                  </a:cubicBezTo>
                  <a:cubicBezTo>
                    <a:pt x="9804" y="79545"/>
                    <a:pt x="10356" y="79625"/>
                    <a:pt x="10356" y="79625"/>
                  </a:cubicBezTo>
                  <a:cubicBezTo>
                    <a:pt x="12013" y="80749"/>
                    <a:pt x="12566" y="81311"/>
                    <a:pt x="12980" y="81712"/>
                  </a:cubicBezTo>
                  <a:cubicBezTo>
                    <a:pt x="14085" y="82595"/>
                    <a:pt x="13947" y="82755"/>
                    <a:pt x="14085" y="82836"/>
                  </a:cubicBezTo>
                  <a:cubicBezTo>
                    <a:pt x="18780" y="86608"/>
                    <a:pt x="20023" y="87571"/>
                    <a:pt x="21127" y="88535"/>
                  </a:cubicBezTo>
                  <a:cubicBezTo>
                    <a:pt x="25822" y="93351"/>
                    <a:pt x="25132" y="93752"/>
                    <a:pt x="25684" y="94153"/>
                  </a:cubicBezTo>
                  <a:cubicBezTo>
                    <a:pt x="24579" y="93913"/>
                    <a:pt x="24027" y="93672"/>
                    <a:pt x="23889" y="93511"/>
                  </a:cubicBezTo>
                  <a:cubicBezTo>
                    <a:pt x="21403" y="91665"/>
                    <a:pt x="20161" y="89899"/>
                    <a:pt x="18642" y="89177"/>
                  </a:cubicBezTo>
                  <a:cubicBezTo>
                    <a:pt x="15189" y="86528"/>
                    <a:pt x="14085" y="86688"/>
                    <a:pt x="14637" y="86367"/>
                  </a:cubicBezTo>
                  <a:cubicBezTo>
                    <a:pt x="11461" y="84842"/>
                    <a:pt x="10356" y="83478"/>
                    <a:pt x="8975" y="82836"/>
                  </a:cubicBezTo>
                  <a:cubicBezTo>
                    <a:pt x="4418" y="78501"/>
                    <a:pt x="4280" y="78341"/>
                    <a:pt x="3314" y="77458"/>
                  </a:cubicBezTo>
                  <a:cubicBezTo>
                    <a:pt x="1242" y="76173"/>
                    <a:pt x="2071" y="76414"/>
                    <a:pt x="2071" y="76816"/>
                  </a:cubicBezTo>
                  <a:cubicBezTo>
                    <a:pt x="6490" y="82113"/>
                    <a:pt x="7180" y="82515"/>
                    <a:pt x="7871" y="83076"/>
                  </a:cubicBezTo>
                  <a:cubicBezTo>
                    <a:pt x="14085" y="86929"/>
                    <a:pt x="14775" y="87652"/>
                    <a:pt x="15604" y="87892"/>
                  </a:cubicBezTo>
                  <a:cubicBezTo>
                    <a:pt x="20575" y="91745"/>
                    <a:pt x="20713" y="92387"/>
                    <a:pt x="21265" y="92227"/>
                  </a:cubicBezTo>
                  <a:cubicBezTo>
                    <a:pt x="24027" y="96481"/>
                    <a:pt x="25546" y="97123"/>
                    <a:pt x="25132" y="97525"/>
                  </a:cubicBezTo>
                  <a:cubicBezTo>
                    <a:pt x="23199" y="94635"/>
                    <a:pt x="21956" y="94715"/>
                    <a:pt x="22370" y="94474"/>
                  </a:cubicBezTo>
                  <a:cubicBezTo>
                    <a:pt x="19332" y="92548"/>
                    <a:pt x="19608" y="91665"/>
                    <a:pt x="18642" y="91183"/>
                  </a:cubicBezTo>
                  <a:cubicBezTo>
                    <a:pt x="13532" y="87491"/>
                    <a:pt x="13118" y="87170"/>
                    <a:pt x="12704" y="87170"/>
                  </a:cubicBezTo>
                  <a:cubicBezTo>
                    <a:pt x="11323" y="86127"/>
                    <a:pt x="11323" y="85966"/>
                    <a:pt x="11323" y="85806"/>
                  </a:cubicBezTo>
                  <a:cubicBezTo>
                    <a:pt x="6075" y="82996"/>
                    <a:pt x="5661" y="82675"/>
                    <a:pt x="5385" y="82354"/>
                  </a:cubicBezTo>
                  <a:cubicBezTo>
                    <a:pt x="1795" y="79625"/>
                    <a:pt x="2209" y="79946"/>
                    <a:pt x="2347" y="80267"/>
                  </a:cubicBezTo>
                  <a:cubicBezTo>
                    <a:pt x="6628" y="83558"/>
                    <a:pt x="6352" y="84521"/>
                    <a:pt x="7594" y="84762"/>
                  </a:cubicBezTo>
                  <a:cubicBezTo>
                    <a:pt x="11047" y="86929"/>
                    <a:pt x="11185" y="87090"/>
                    <a:pt x="11461" y="87250"/>
                  </a:cubicBezTo>
                  <a:cubicBezTo>
                    <a:pt x="12289" y="88374"/>
                    <a:pt x="14223" y="88214"/>
                    <a:pt x="13394" y="88615"/>
                  </a:cubicBezTo>
                  <a:cubicBezTo>
                    <a:pt x="17261" y="91505"/>
                    <a:pt x="18089" y="91906"/>
                    <a:pt x="17951" y="92227"/>
                  </a:cubicBezTo>
                  <a:cubicBezTo>
                    <a:pt x="12842" y="88856"/>
                    <a:pt x="12289" y="88775"/>
                    <a:pt x="11875" y="88454"/>
                  </a:cubicBezTo>
                  <a:cubicBezTo>
                    <a:pt x="8699" y="86608"/>
                    <a:pt x="8147" y="86287"/>
                    <a:pt x="7594" y="86127"/>
                  </a:cubicBezTo>
                  <a:cubicBezTo>
                    <a:pt x="0" y="80989"/>
                    <a:pt x="1242" y="81551"/>
                    <a:pt x="1104" y="81953"/>
                  </a:cubicBezTo>
                  <a:cubicBezTo>
                    <a:pt x="3728" y="84280"/>
                    <a:pt x="4004" y="84280"/>
                    <a:pt x="4142" y="84441"/>
                  </a:cubicBezTo>
                  <a:cubicBezTo>
                    <a:pt x="4556" y="85244"/>
                    <a:pt x="5247" y="85083"/>
                    <a:pt x="5661" y="85565"/>
                  </a:cubicBezTo>
                  <a:cubicBezTo>
                    <a:pt x="11875" y="89096"/>
                    <a:pt x="12428" y="89899"/>
                    <a:pt x="13256" y="90060"/>
                  </a:cubicBezTo>
                  <a:cubicBezTo>
                    <a:pt x="16294" y="92227"/>
                    <a:pt x="17537" y="93351"/>
                    <a:pt x="18918" y="94394"/>
                  </a:cubicBezTo>
                  <a:cubicBezTo>
                    <a:pt x="20437" y="96642"/>
                    <a:pt x="22370" y="97204"/>
                    <a:pt x="21818" y="97525"/>
                  </a:cubicBezTo>
                  <a:cubicBezTo>
                    <a:pt x="22784" y="99531"/>
                    <a:pt x="22646" y="99050"/>
                    <a:pt x="22508" y="98648"/>
                  </a:cubicBezTo>
                  <a:cubicBezTo>
                    <a:pt x="20851" y="96722"/>
                    <a:pt x="19884" y="96401"/>
                    <a:pt x="19746" y="96240"/>
                  </a:cubicBezTo>
                  <a:cubicBezTo>
                    <a:pt x="16294" y="93993"/>
                    <a:pt x="16846" y="93591"/>
                    <a:pt x="16018" y="93431"/>
                  </a:cubicBezTo>
                  <a:cubicBezTo>
                    <a:pt x="11323" y="90140"/>
                    <a:pt x="9390" y="89418"/>
                    <a:pt x="8285" y="88856"/>
                  </a:cubicBezTo>
                  <a:cubicBezTo>
                    <a:pt x="2623" y="84280"/>
                    <a:pt x="3037" y="83638"/>
                    <a:pt x="1795" y="83638"/>
                  </a:cubicBezTo>
                  <a:cubicBezTo>
                    <a:pt x="8561" y="89658"/>
                    <a:pt x="10218" y="91183"/>
                    <a:pt x="13118" y="92468"/>
                  </a:cubicBezTo>
                  <a:cubicBezTo>
                    <a:pt x="18642" y="96642"/>
                    <a:pt x="19332" y="97204"/>
                    <a:pt x="20023" y="97685"/>
                  </a:cubicBezTo>
                  <a:cubicBezTo>
                    <a:pt x="23475" y="101859"/>
                    <a:pt x="22922" y="102020"/>
                    <a:pt x="23613" y="102260"/>
                  </a:cubicBezTo>
                  <a:cubicBezTo>
                    <a:pt x="24579" y="104508"/>
                    <a:pt x="24579" y="104668"/>
                    <a:pt x="24441" y="104909"/>
                  </a:cubicBezTo>
                  <a:cubicBezTo>
                    <a:pt x="23337" y="104107"/>
                    <a:pt x="23889" y="103946"/>
                    <a:pt x="23199" y="103625"/>
                  </a:cubicBezTo>
                  <a:cubicBezTo>
                    <a:pt x="18365" y="99210"/>
                    <a:pt x="17675" y="98568"/>
                    <a:pt x="16018" y="96963"/>
                  </a:cubicBezTo>
                  <a:cubicBezTo>
                    <a:pt x="5661" y="89498"/>
                    <a:pt x="5523" y="89257"/>
                    <a:pt x="5109" y="89016"/>
                  </a:cubicBezTo>
                  <a:cubicBezTo>
                    <a:pt x="3452" y="87170"/>
                    <a:pt x="4142" y="86608"/>
                    <a:pt x="3314" y="86769"/>
                  </a:cubicBezTo>
                  <a:cubicBezTo>
                    <a:pt x="8147" y="93030"/>
                    <a:pt x="8837" y="93190"/>
                    <a:pt x="9528" y="93591"/>
                  </a:cubicBezTo>
                  <a:cubicBezTo>
                    <a:pt x="16018" y="97926"/>
                    <a:pt x="16985" y="99612"/>
                    <a:pt x="18365" y="99933"/>
                  </a:cubicBezTo>
                  <a:cubicBezTo>
                    <a:pt x="20161" y="102341"/>
                    <a:pt x="20575" y="102260"/>
                    <a:pt x="21127" y="102983"/>
                  </a:cubicBezTo>
                  <a:cubicBezTo>
                    <a:pt x="23060" y="106113"/>
                    <a:pt x="23889" y="106595"/>
                    <a:pt x="23751" y="106996"/>
                  </a:cubicBezTo>
                  <a:cubicBezTo>
                    <a:pt x="23751" y="107879"/>
                    <a:pt x="23613" y="107719"/>
                    <a:pt x="23060" y="107638"/>
                  </a:cubicBezTo>
                  <a:cubicBezTo>
                    <a:pt x="22508" y="106113"/>
                    <a:pt x="21403" y="105792"/>
                    <a:pt x="21956" y="105551"/>
                  </a:cubicBezTo>
                  <a:cubicBezTo>
                    <a:pt x="17675" y="101217"/>
                    <a:pt x="17813" y="101056"/>
                    <a:pt x="16156" y="100093"/>
                  </a:cubicBezTo>
                  <a:cubicBezTo>
                    <a:pt x="9252" y="95438"/>
                    <a:pt x="9252" y="95197"/>
                    <a:pt x="8561" y="94795"/>
                  </a:cubicBezTo>
                  <a:cubicBezTo>
                    <a:pt x="6904" y="93511"/>
                    <a:pt x="6490" y="93591"/>
                    <a:pt x="6766" y="93351"/>
                  </a:cubicBezTo>
                  <a:cubicBezTo>
                    <a:pt x="1657" y="89177"/>
                    <a:pt x="2071" y="88856"/>
                    <a:pt x="1242" y="88374"/>
                  </a:cubicBezTo>
                  <a:cubicBezTo>
                    <a:pt x="1795" y="90060"/>
                    <a:pt x="2623" y="90381"/>
                    <a:pt x="2209" y="90541"/>
                  </a:cubicBezTo>
                  <a:cubicBezTo>
                    <a:pt x="6490" y="94715"/>
                    <a:pt x="7180" y="94555"/>
                    <a:pt x="7456" y="95036"/>
                  </a:cubicBezTo>
                  <a:cubicBezTo>
                    <a:pt x="14913" y="100254"/>
                    <a:pt x="15189" y="100976"/>
                    <a:pt x="15742" y="100896"/>
                  </a:cubicBezTo>
                  <a:cubicBezTo>
                    <a:pt x="14913" y="100414"/>
                    <a:pt x="13947" y="100254"/>
                    <a:pt x="13394" y="100093"/>
                  </a:cubicBezTo>
                  <a:cubicBezTo>
                    <a:pt x="9666" y="97685"/>
                    <a:pt x="9252" y="96802"/>
                    <a:pt x="8699" y="96561"/>
                  </a:cubicBezTo>
                  <a:cubicBezTo>
                    <a:pt x="5937" y="95036"/>
                    <a:pt x="5799" y="94715"/>
                    <a:pt x="5523" y="94474"/>
                  </a:cubicBezTo>
                  <a:cubicBezTo>
                    <a:pt x="276" y="91424"/>
                    <a:pt x="1242" y="91826"/>
                    <a:pt x="1104" y="92066"/>
                  </a:cubicBezTo>
                  <a:cubicBezTo>
                    <a:pt x="4280" y="94715"/>
                    <a:pt x="3866" y="94956"/>
                    <a:pt x="4695" y="95277"/>
                  </a:cubicBezTo>
                  <a:cubicBezTo>
                    <a:pt x="14361" y="101618"/>
                    <a:pt x="14637" y="101939"/>
                    <a:pt x="15051" y="102180"/>
                  </a:cubicBezTo>
                  <a:cubicBezTo>
                    <a:pt x="17951" y="104989"/>
                    <a:pt x="18780" y="105471"/>
                    <a:pt x="19056" y="105953"/>
                  </a:cubicBezTo>
                  <a:cubicBezTo>
                    <a:pt x="20437" y="108602"/>
                    <a:pt x="22094" y="109003"/>
                    <a:pt x="21265" y="109163"/>
                  </a:cubicBezTo>
                  <a:cubicBezTo>
                    <a:pt x="19746" y="108280"/>
                    <a:pt x="19746" y="107719"/>
                    <a:pt x="18780" y="107076"/>
                  </a:cubicBezTo>
                  <a:cubicBezTo>
                    <a:pt x="14085" y="103224"/>
                    <a:pt x="12842" y="102662"/>
                    <a:pt x="13118" y="102341"/>
                  </a:cubicBezTo>
                  <a:cubicBezTo>
                    <a:pt x="4142" y="96481"/>
                    <a:pt x="3314" y="95839"/>
                    <a:pt x="2485" y="95117"/>
                  </a:cubicBezTo>
                  <a:cubicBezTo>
                    <a:pt x="2347" y="96481"/>
                    <a:pt x="2761" y="96642"/>
                    <a:pt x="3037" y="96722"/>
                  </a:cubicBezTo>
                  <a:cubicBezTo>
                    <a:pt x="3866" y="98969"/>
                    <a:pt x="4280" y="99933"/>
                    <a:pt x="4971" y="100093"/>
                  </a:cubicBezTo>
                  <a:cubicBezTo>
                    <a:pt x="6075" y="101538"/>
                    <a:pt x="5799" y="101779"/>
                    <a:pt x="6214" y="101698"/>
                  </a:cubicBezTo>
                  <a:cubicBezTo>
                    <a:pt x="10771" y="105551"/>
                    <a:pt x="10632" y="105712"/>
                    <a:pt x="11599" y="106354"/>
                  </a:cubicBezTo>
                  <a:cubicBezTo>
                    <a:pt x="14637" y="108602"/>
                    <a:pt x="15742" y="108923"/>
                    <a:pt x="14775" y="109163"/>
                  </a:cubicBezTo>
                  <a:cubicBezTo>
                    <a:pt x="10218" y="105551"/>
                    <a:pt x="9528" y="105471"/>
                    <a:pt x="9113" y="104829"/>
                  </a:cubicBezTo>
                  <a:cubicBezTo>
                    <a:pt x="5799" y="102180"/>
                    <a:pt x="5385" y="101297"/>
                    <a:pt x="4556" y="100816"/>
                  </a:cubicBezTo>
                  <a:cubicBezTo>
                    <a:pt x="3590" y="100254"/>
                    <a:pt x="4280" y="99612"/>
                    <a:pt x="3728" y="99371"/>
                  </a:cubicBezTo>
                  <a:cubicBezTo>
                    <a:pt x="3176" y="100735"/>
                    <a:pt x="4142" y="101458"/>
                    <a:pt x="4556" y="102180"/>
                  </a:cubicBezTo>
                  <a:cubicBezTo>
                    <a:pt x="9942" y="106515"/>
                    <a:pt x="10632" y="107317"/>
                    <a:pt x="11875" y="107799"/>
                  </a:cubicBezTo>
                  <a:cubicBezTo>
                    <a:pt x="12566" y="108842"/>
                    <a:pt x="13118" y="108842"/>
                    <a:pt x="13118" y="108842"/>
                  </a:cubicBezTo>
                  <a:cubicBezTo>
                    <a:pt x="15604" y="110608"/>
                    <a:pt x="16846" y="111652"/>
                    <a:pt x="18089" y="112294"/>
                  </a:cubicBezTo>
                  <a:cubicBezTo>
                    <a:pt x="19470" y="113498"/>
                    <a:pt x="19884" y="113658"/>
                    <a:pt x="20161" y="113979"/>
                  </a:cubicBezTo>
                  <a:cubicBezTo>
                    <a:pt x="19608" y="113899"/>
                    <a:pt x="19194" y="114140"/>
                    <a:pt x="18918" y="113739"/>
                  </a:cubicBezTo>
                  <a:cubicBezTo>
                    <a:pt x="14361" y="111812"/>
                    <a:pt x="13670" y="111491"/>
                    <a:pt x="12980" y="111491"/>
                  </a:cubicBezTo>
                  <a:cubicBezTo>
                    <a:pt x="5385" y="108923"/>
                    <a:pt x="6075" y="108923"/>
                    <a:pt x="6490" y="109244"/>
                  </a:cubicBezTo>
                  <a:cubicBezTo>
                    <a:pt x="10080" y="110849"/>
                    <a:pt x="10632" y="111250"/>
                    <a:pt x="11323" y="111170"/>
                  </a:cubicBezTo>
                  <a:cubicBezTo>
                    <a:pt x="16985" y="113498"/>
                    <a:pt x="17537" y="114220"/>
                    <a:pt x="18089" y="114220"/>
                  </a:cubicBezTo>
                  <a:cubicBezTo>
                    <a:pt x="22508" y="117190"/>
                    <a:pt x="23060" y="117110"/>
                    <a:pt x="23337" y="117351"/>
                  </a:cubicBezTo>
                  <a:cubicBezTo>
                    <a:pt x="25270" y="118795"/>
                    <a:pt x="24856" y="119518"/>
                    <a:pt x="25546" y="120000"/>
                  </a:cubicBezTo>
                  <a:cubicBezTo>
                    <a:pt x="27341" y="117993"/>
                    <a:pt x="27479" y="117752"/>
                    <a:pt x="27617" y="117591"/>
                  </a:cubicBezTo>
                  <a:cubicBezTo>
                    <a:pt x="33003" y="116147"/>
                    <a:pt x="33555" y="115986"/>
                    <a:pt x="33970" y="115826"/>
                  </a:cubicBezTo>
                  <a:cubicBezTo>
                    <a:pt x="32727" y="115585"/>
                    <a:pt x="32174" y="115665"/>
                    <a:pt x="31760" y="115665"/>
                  </a:cubicBezTo>
                  <a:cubicBezTo>
                    <a:pt x="29551" y="115826"/>
                    <a:pt x="29275" y="115264"/>
                    <a:pt x="29965" y="114782"/>
                  </a:cubicBezTo>
                  <a:cubicBezTo>
                    <a:pt x="40736" y="111491"/>
                    <a:pt x="41841" y="110929"/>
                    <a:pt x="42807" y="111170"/>
                  </a:cubicBezTo>
                  <a:cubicBezTo>
                    <a:pt x="52612" y="110367"/>
                    <a:pt x="52888" y="110688"/>
                    <a:pt x="53578" y="110207"/>
                  </a:cubicBezTo>
                  <a:cubicBezTo>
                    <a:pt x="58826" y="109806"/>
                    <a:pt x="59378" y="109645"/>
                    <a:pt x="59792" y="109565"/>
                  </a:cubicBezTo>
                  <a:cubicBezTo>
                    <a:pt x="62002" y="109163"/>
                    <a:pt x="62554" y="109404"/>
                    <a:pt x="63107" y="109003"/>
                  </a:cubicBezTo>
                  <a:cubicBezTo>
                    <a:pt x="60897" y="108842"/>
                    <a:pt x="60759" y="109083"/>
                    <a:pt x="60483" y="109083"/>
                  </a:cubicBezTo>
                  <a:cubicBezTo>
                    <a:pt x="58826" y="109324"/>
                    <a:pt x="58688" y="109003"/>
                    <a:pt x="58135" y="109324"/>
                  </a:cubicBezTo>
                  <a:cubicBezTo>
                    <a:pt x="51231" y="109645"/>
                    <a:pt x="50264" y="109886"/>
                    <a:pt x="49298" y="109886"/>
                  </a:cubicBezTo>
                  <a:cubicBezTo>
                    <a:pt x="46674" y="110367"/>
                    <a:pt x="46536" y="110046"/>
                    <a:pt x="46260" y="110127"/>
                  </a:cubicBezTo>
                  <a:cubicBezTo>
                    <a:pt x="42393" y="110448"/>
                    <a:pt x="42255" y="110127"/>
                    <a:pt x="41841" y="110448"/>
                  </a:cubicBezTo>
                  <a:cubicBezTo>
                    <a:pt x="37284" y="111010"/>
                    <a:pt x="36317" y="111491"/>
                    <a:pt x="35627" y="111411"/>
                  </a:cubicBezTo>
                  <a:cubicBezTo>
                    <a:pt x="27894" y="115023"/>
                    <a:pt x="27617" y="115344"/>
                    <a:pt x="27065" y="115665"/>
                  </a:cubicBezTo>
                  <a:cubicBezTo>
                    <a:pt x="25546" y="115665"/>
                    <a:pt x="26237" y="115023"/>
                    <a:pt x="27203" y="114381"/>
                  </a:cubicBezTo>
                  <a:cubicBezTo>
                    <a:pt x="38527" y="109645"/>
                    <a:pt x="38941" y="109484"/>
                    <a:pt x="39217" y="109324"/>
                  </a:cubicBezTo>
                  <a:cubicBezTo>
                    <a:pt x="43498" y="108842"/>
                    <a:pt x="44741" y="108842"/>
                    <a:pt x="46121" y="108602"/>
                  </a:cubicBezTo>
                  <a:cubicBezTo>
                    <a:pt x="52612" y="108361"/>
                    <a:pt x="53164" y="108361"/>
                    <a:pt x="53855" y="108361"/>
                  </a:cubicBezTo>
                  <a:cubicBezTo>
                    <a:pt x="60207" y="107638"/>
                    <a:pt x="60897" y="107478"/>
                    <a:pt x="61588" y="107478"/>
                  </a:cubicBezTo>
                  <a:cubicBezTo>
                    <a:pt x="67525" y="106274"/>
                    <a:pt x="67111" y="105953"/>
                    <a:pt x="66421" y="106434"/>
                  </a:cubicBezTo>
                  <a:cubicBezTo>
                    <a:pt x="61449" y="106755"/>
                    <a:pt x="61035" y="106996"/>
                    <a:pt x="60483" y="107157"/>
                  </a:cubicBezTo>
                  <a:cubicBezTo>
                    <a:pt x="57169" y="107076"/>
                    <a:pt x="56478" y="107959"/>
                    <a:pt x="56064" y="107397"/>
                  </a:cubicBezTo>
                  <a:cubicBezTo>
                    <a:pt x="60207" y="106755"/>
                    <a:pt x="61311" y="106515"/>
                    <a:pt x="62278" y="106595"/>
                  </a:cubicBezTo>
                  <a:cubicBezTo>
                    <a:pt x="69321" y="103705"/>
                    <a:pt x="69044" y="104107"/>
                    <a:pt x="68354" y="104428"/>
                  </a:cubicBezTo>
                  <a:cubicBezTo>
                    <a:pt x="63935" y="105230"/>
                    <a:pt x="63245" y="105872"/>
                    <a:pt x="62830" y="105953"/>
                  </a:cubicBezTo>
                  <a:cubicBezTo>
                    <a:pt x="56616" y="106675"/>
                    <a:pt x="55926" y="106675"/>
                    <a:pt x="55235" y="106996"/>
                  </a:cubicBezTo>
                  <a:cubicBezTo>
                    <a:pt x="52474" y="106996"/>
                    <a:pt x="52197" y="106836"/>
                    <a:pt x="51921" y="106996"/>
                  </a:cubicBezTo>
                  <a:cubicBezTo>
                    <a:pt x="49159" y="107076"/>
                    <a:pt x="48745" y="106996"/>
                    <a:pt x="49021" y="106836"/>
                  </a:cubicBezTo>
                  <a:cubicBezTo>
                    <a:pt x="55235" y="105953"/>
                    <a:pt x="55512" y="106113"/>
                    <a:pt x="55926" y="105872"/>
                  </a:cubicBezTo>
                  <a:cubicBezTo>
                    <a:pt x="59240" y="105070"/>
                    <a:pt x="60483" y="104749"/>
                    <a:pt x="62140" y="104107"/>
                  </a:cubicBezTo>
                  <a:cubicBezTo>
                    <a:pt x="68768" y="100655"/>
                    <a:pt x="70149" y="100816"/>
                    <a:pt x="69459" y="100173"/>
                  </a:cubicBezTo>
                  <a:cubicBezTo>
                    <a:pt x="53993" y="105632"/>
                    <a:pt x="53440" y="105712"/>
                    <a:pt x="53026" y="105712"/>
                  </a:cubicBezTo>
                  <a:cubicBezTo>
                    <a:pt x="50402" y="105953"/>
                    <a:pt x="50126" y="106033"/>
                    <a:pt x="49712" y="106113"/>
                  </a:cubicBezTo>
                  <a:cubicBezTo>
                    <a:pt x="47640" y="106274"/>
                    <a:pt x="47502" y="105872"/>
                    <a:pt x="47226" y="106193"/>
                  </a:cubicBezTo>
                  <a:cubicBezTo>
                    <a:pt x="41841" y="106595"/>
                    <a:pt x="40874" y="106434"/>
                    <a:pt x="40046" y="106434"/>
                  </a:cubicBezTo>
                  <a:cubicBezTo>
                    <a:pt x="33693" y="106916"/>
                    <a:pt x="33141" y="107157"/>
                    <a:pt x="32727" y="107157"/>
                  </a:cubicBezTo>
                  <a:cubicBezTo>
                    <a:pt x="27617" y="108441"/>
                    <a:pt x="27479" y="109324"/>
                    <a:pt x="26651" y="108842"/>
                  </a:cubicBezTo>
                  <a:cubicBezTo>
                    <a:pt x="30655" y="106916"/>
                    <a:pt x="31346" y="107076"/>
                    <a:pt x="32036" y="106595"/>
                  </a:cubicBezTo>
                  <a:cubicBezTo>
                    <a:pt x="35489" y="106193"/>
                    <a:pt x="35903" y="106113"/>
                    <a:pt x="36179" y="106113"/>
                  </a:cubicBezTo>
                  <a:cubicBezTo>
                    <a:pt x="46950" y="105070"/>
                    <a:pt x="48331" y="104668"/>
                    <a:pt x="49712" y="104749"/>
                  </a:cubicBezTo>
                  <a:cubicBezTo>
                    <a:pt x="57169" y="102903"/>
                    <a:pt x="59102" y="102581"/>
                    <a:pt x="61173" y="101939"/>
                  </a:cubicBezTo>
                  <a:cubicBezTo>
                    <a:pt x="66973" y="99371"/>
                    <a:pt x="67387" y="99612"/>
                    <a:pt x="68078" y="99210"/>
                  </a:cubicBezTo>
                  <a:cubicBezTo>
                    <a:pt x="69459" y="98408"/>
                    <a:pt x="70011" y="98247"/>
                    <a:pt x="70701" y="97926"/>
                  </a:cubicBezTo>
                  <a:cubicBezTo>
                    <a:pt x="70840" y="96802"/>
                    <a:pt x="70287" y="97444"/>
                    <a:pt x="69321" y="98086"/>
                  </a:cubicBezTo>
                  <a:cubicBezTo>
                    <a:pt x="63521" y="100334"/>
                    <a:pt x="61449" y="101217"/>
                    <a:pt x="60069" y="101618"/>
                  </a:cubicBezTo>
                  <a:cubicBezTo>
                    <a:pt x="55097" y="102903"/>
                    <a:pt x="54545" y="103143"/>
                    <a:pt x="54131" y="103063"/>
                  </a:cubicBezTo>
                  <a:cubicBezTo>
                    <a:pt x="44602" y="104347"/>
                    <a:pt x="43636" y="104588"/>
                    <a:pt x="42531" y="104989"/>
                  </a:cubicBezTo>
                  <a:cubicBezTo>
                    <a:pt x="39493" y="104909"/>
                    <a:pt x="39217" y="104909"/>
                    <a:pt x="38803" y="104989"/>
                  </a:cubicBezTo>
                  <a:cubicBezTo>
                    <a:pt x="36593" y="105551"/>
                    <a:pt x="36317" y="105391"/>
                    <a:pt x="35903" y="105632"/>
                  </a:cubicBezTo>
                  <a:cubicBezTo>
                    <a:pt x="38112" y="104508"/>
                    <a:pt x="38388" y="104909"/>
                    <a:pt x="38941" y="104749"/>
                  </a:cubicBezTo>
                  <a:cubicBezTo>
                    <a:pt x="43912" y="104107"/>
                    <a:pt x="44741" y="103946"/>
                    <a:pt x="45569" y="104107"/>
                  </a:cubicBezTo>
                  <a:cubicBezTo>
                    <a:pt x="53164" y="103063"/>
                    <a:pt x="53855" y="102100"/>
                    <a:pt x="54131" y="102501"/>
                  </a:cubicBezTo>
                  <a:cubicBezTo>
                    <a:pt x="63245" y="99451"/>
                    <a:pt x="64764" y="98648"/>
                    <a:pt x="65868" y="97765"/>
                  </a:cubicBezTo>
                  <a:cubicBezTo>
                    <a:pt x="67525" y="96080"/>
                    <a:pt x="66144" y="97043"/>
                    <a:pt x="64764" y="98006"/>
                  </a:cubicBezTo>
                  <a:cubicBezTo>
                    <a:pt x="59792" y="100334"/>
                    <a:pt x="59102" y="100575"/>
                    <a:pt x="58550" y="100896"/>
                  </a:cubicBezTo>
                  <a:cubicBezTo>
                    <a:pt x="52336" y="102100"/>
                    <a:pt x="51507" y="102341"/>
                    <a:pt x="50817" y="102341"/>
                  </a:cubicBezTo>
                  <a:cubicBezTo>
                    <a:pt x="43774" y="103224"/>
                    <a:pt x="43222" y="103545"/>
                    <a:pt x="42531" y="103866"/>
                  </a:cubicBezTo>
                  <a:cubicBezTo>
                    <a:pt x="38112" y="104026"/>
                    <a:pt x="37008" y="104187"/>
                    <a:pt x="35765" y="104428"/>
                  </a:cubicBezTo>
                  <a:cubicBezTo>
                    <a:pt x="31208" y="105551"/>
                    <a:pt x="30103" y="105471"/>
                    <a:pt x="28998" y="105792"/>
                  </a:cubicBezTo>
                  <a:cubicBezTo>
                    <a:pt x="25960" y="106274"/>
                    <a:pt x="27341" y="106434"/>
                    <a:pt x="27065" y="106193"/>
                  </a:cubicBezTo>
                  <a:cubicBezTo>
                    <a:pt x="33831" y="103705"/>
                    <a:pt x="34522" y="104026"/>
                    <a:pt x="35489" y="103625"/>
                  </a:cubicBezTo>
                  <a:cubicBezTo>
                    <a:pt x="39493" y="102822"/>
                    <a:pt x="41012" y="102983"/>
                    <a:pt x="42669" y="102581"/>
                  </a:cubicBezTo>
                  <a:cubicBezTo>
                    <a:pt x="49712" y="101939"/>
                    <a:pt x="52059" y="100655"/>
                    <a:pt x="54131" y="100896"/>
                  </a:cubicBezTo>
                  <a:cubicBezTo>
                    <a:pt x="64073" y="97605"/>
                    <a:pt x="66006" y="96401"/>
                    <a:pt x="67940" y="95357"/>
                  </a:cubicBezTo>
                  <a:cubicBezTo>
                    <a:pt x="70425" y="92548"/>
                    <a:pt x="70563" y="92789"/>
                    <a:pt x="69735" y="92949"/>
                  </a:cubicBezTo>
                  <a:cubicBezTo>
                    <a:pt x="67663" y="94394"/>
                    <a:pt x="67249" y="94715"/>
                    <a:pt x="67249" y="95036"/>
                  </a:cubicBezTo>
                  <a:cubicBezTo>
                    <a:pt x="61173" y="98167"/>
                    <a:pt x="61311" y="98408"/>
                    <a:pt x="61035" y="98247"/>
                  </a:cubicBezTo>
                  <a:cubicBezTo>
                    <a:pt x="57031" y="99290"/>
                    <a:pt x="56202" y="99772"/>
                    <a:pt x="55650" y="99692"/>
                  </a:cubicBezTo>
                  <a:cubicBezTo>
                    <a:pt x="44879" y="101698"/>
                    <a:pt x="44464" y="101538"/>
                    <a:pt x="43912" y="101698"/>
                  </a:cubicBezTo>
                  <a:cubicBezTo>
                    <a:pt x="37698" y="102180"/>
                    <a:pt x="36317" y="102983"/>
                    <a:pt x="35350" y="102662"/>
                  </a:cubicBezTo>
                  <a:cubicBezTo>
                    <a:pt x="40736" y="101538"/>
                    <a:pt x="42117" y="101217"/>
                    <a:pt x="43360" y="101297"/>
                  </a:cubicBezTo>
                  <a:cubicBezTo>
                    <a:pt x="50126" y="99612"/>
                    <a:pt x="51783" y="99451"/>
                    <a:pt x="53440" y="99050"/>
                  </a:cubicBezTo>
                  <a:cubicBezTo>
                    <a:pt x="66144" y="93431"/>
                    <a:pt x="66697" y="93190"/>
                    <a:pt x="66973" y="92949"/>
                  </a:cubicBezTo>
                  <a:cubicBezTo>
                    <a:pt x="70701" y="90220"/>
                    <a:pt x="70840" y="89658"/>
                    <a:pt x="71806" y="89177"/>
                  </a:cubicBezTo>
                  <a:cubicBezTo>
                    <a:pt x="70287" y="89578"/>
                    <a:pt x="69735" y="89899"/>
                    <a:pt x="69321" y="90220"/>
                  </a:cubicBezTo>
                  <a:cubicBezTo>
                    <a:pt x="66006" y="93110"/>
                    <a:pt x="64902" y="93110"/>
                    <a:pt x="65040" y="93591"/>
                  </a:cubicBezTo>
                  <a:cubicBezTo>
                    <a:pt x="59516" y="95598"/>
                    <a:pt x="58826" y="96321"/>
                    <a:pt x="58135" y="96481"/>
                  </a:cubicBezTo>
                  <a:cubicBezTo>
                    <a:pt x="52197" y="98488"/>
                    <a:pt x="51231" y="98729"/>
                    <a:pt x="50126" y="99050"/>
                  </a:cubicBezTo>
                  <a:cubicBezTo>
                    <a:pt x="44464" y="100414"/>
                    <a:pt x="42393" y="100334"/>
                    <a:pt x="40046" y="101056"/>
                  </a:cubicBezTo>
                  <a:cubicBezTo>
                    <a:pt x="33970" y="102020"/>
                    <a:pt x="32727" y="102662"/>
                    <a:pt x="31898" y="102341"/>
                  </a:cubicBezTo>
                  <a:cubicBezTo>
                    <a:pt x="40046" y="100655"/>
                    <a:pt x="40874" y="99612"/>
                    <a:pt x="41150" y="100013"/>
                  </a:cubicBezTo>
                  <a:cubicBezTo>
                    <a:pt x="49988" y="98006"/>
                    <a:pt x="52059" y="97204"/>
                    <a:pt x="53993" y="96642"/>
                  </a:cubicBezTo>
                  <a:cubicBezTo>
                    <a:pt x="71116" y="88535"/>
                    <a:pt x="70701" y="88133"/>
                    <a:pt x="71530" y="87892"/>
                  </a:cubicBezTo>
                  <a:cubicBezTo>
                    <a:pt x="73463" y="86287"/>
                    <a:pt x="74016" y="86127"/>
                    <a:pt x="73878" y="85966"/>
                  </a:cubicBezTo>
                  <a:cubicBezTo>
                    <a:pt x="74430" y="85404"/>
                    <a:pt x="74016" y="85645"/>
                    <a:pt x="73463" y="85886"/>
                  </a:cubicBezTo>
                  <a:cubicBezTo>
                    <a:pt x="68630" y="89016"/>
                    <a:pt x="68354" y="89819"/>
                    <a:pt x="66973" y="89979"/>
                  </a:cubicBezTo>
                  <a:cubicBezTo>
                    <a:pt x="62554" y="92468"/>
                    <a:pt x="61035" y="93110"/>
                    <a:pt x="59516" y="93752"/>
                  </a:cubicBezTo>
                  <a:cubicBezTo>
                    <a:pt x="54821" y="95759"/>
                    <a:pt x="53716" y="95598"/>
                    <a:pt x="53578" y="96080"/>
                  </a:cubicBezTo>
                  <a:cubicBezTo>
                    <a:pt x="50678" y="96802"/>
                    <a:pt x="49712" y="97525"/>
                    <a:pt x="49159" y="97123"/>
                  </a:cubicBezTo>
                  <a:cubicBezTo>
                    <a:pt x="43498" y="98729"/>
                    <a:pt x="42117" y="98969"/>
                    <a:pt x="40598" y="99531"/>
                  </a:cubicBezTo>
                  <a:cubicBezTo>
                    <a:pt x="36179" y="100494"/>
                    <a:pt x="35903" y="100414"/>
                    <a:pt x="35489" y="100655"/>
                  </a:cubicBezTo>
                  <a:cubicBezTo>
                    <a:pt x="32727" y="101377"/>
                    <a:pt x="32174" y="101538"/>
                    <a:pt x="31622" y="101698"/>
                  </a:cubicBezTo>
                  <a:cubicBezTo>
                    <a:pt x="30103" y="102020"/>
                    <a:pt x="29551" y="102581"/>
                    <a:pt x="29136" y="102341"/>
                  </a:cubicBezTo>
                  <a:cubicBezTo>
                    <a:pt x="33279" y="99933"/>
                    <a:pt x="36179" y="99050"/>
                    <a:pt x="40184" y="98086"/>
                  </a:cubicBezTo>
                  <a:cubicBezTo>
                    <a:pt x="48607" y="95277"/>
                    <a:pt x="49159" y="95839"/>
                    <a:pt x="49712" y="95438"/>
                  </a:cubicBezTo>
                  <a:cubicBezTo>
                    <a:pt x="54821" y="94153"/>
                    <a:pt x="55373" y="93832"/>
                    <a:pt x="55926" y="93832"/>
                  </a:cubicBezTo>
                  <a:cubicBezTo>
                    <a:pt x="63659" y="90541"/>
                    <a:pt x="66559" y="89498"/>
                    <a:pt x="68354" y="88294"/>
                  </a:cubicBezTo>
                  <a:cubicBezTo>
                    <a:pt x="73463" y="85324"/>
                    <a:pt x="74016" y="85003"/>
                    <a:pt x="74016" y="84682"/>
                  </a:cubicBezTo>
                  <a:cubicBezTo>
                    <a:pt x="67940" y="87732"/>
                    <a:pt x="67802" y="88053"/>
                    <a:pt x="67111" y="88374"/>
                  </a:cubicBezTo>
                  <a:cubicBezTo>
                    <a:pt x="64902" y="89177"/>
                    <a:pt x="64626" y="89739"/>
                    <a:pt x="63659" y="89979"/>
                  </a:cubicBezTo>
                  <a:cubicBezTo>
                    <a:pt x="60897" y="91103"/>
                    <a:pt x="60621" y="91344"/>
                    <a:pt x="60483" y="91585"/>
                  </a:cubicBezTo>
                  <a:cubicBezTo>
                    <a:pt x="54545" y="93511"/>
                    <a:pt x="53716" y="93591"/>
                    <a:pt x="53026" y="93672"/>
                  </a:cubicBezTo>
                  <a:cubicBezTo>
                    <a:pt x="50540" y="94314"/>
                    <a:pt x="49712" y="94795"/>
                    <a:pt x="48883" y="94795"/>
                  </a:cubicBezTo>
                  <a:cubicBezTo>
                    <a:pt x="46398" y="95518"/>
                    <a:pt x="45569" y="95759"/>
                    <a:pt x="44741" y="96000"/>
                  </a:cubicBezTo>
                  <a:cubicBezTo>
                    <a:pt x="39907" y="97284"/>
                    <a:pt x="37836" y="97846"/>
                    <a:pt x="35765" y="98408"/>
                  </a:cubicBezTo>
                  <a:cubicBezTo>
                    <a:pt x="32451" y="99531"/>
                    <a:pt x="31346" y="99852"/>
                    <a:pt x="30932" y="100254"/>
                  </a:cubicBezTo>
                  <a:cubicBezTo>
                    <a:pt x="27894" y="101939"/>
                    <a:pt x="26651" y="102100"/>
                    <a:pt x="26513" y="101859"/>
                  </a:cubicBezTo>
                  <a:cubicBezTo>
                    <a:pt x="29689" y="100254"/>
                    <a:pt x="29275" y="99933"/>
                    <a:pt x="29965" y="99772"/>
                  </a:cubicBezTo>
                  <a:cubicBezTo>
                    <a:pt x="33555" y="98408"/>
                    <a:pt x="33693" y="98167"/>
                    <a:pt x="34522" y="97926"/>
                  </a:cubicBezTo>
                  <a:cubicBezTo>
                    <a:pt x="45017" y="94795"/>
                    <a:pt x="46950" y="94314"/>
                    <a:pt x="49436" y="93832"/>
                  </a:cubicBezTo>
                  <a:cubicBezTo>
                    <a:pt x="68216" y="86688"/>
                    <a:pt x="70701" y="86448"/>
                    <a:pt x="70701" y="85324"/>
                  </a:cubicBezTo>
                  <a:cubicBezTo>
                    <a:pt x="63521" y="88775"/>
                    <a:pt x="62692" y="88695"/>
                    <a:pt x="61726" y="89257"/>
                  </a:cubicBezTo>
                  <a:cubicBezTo>
                    <a:pt x="55373" y="91424"/>
                    <a:pt x="54821" y="91585"/>
                    <a:pt x="54131" y="91826"/>
                  </a:cubicBezTo>
                  <a:cubicBezTo>
                    <a:pt x="41288" y="94876"/>
                    <a:pt x="38388" y="95839"/>
                    <a:pt x="35627" y="96642"/>
                  </a:cubicBezTo>
                  <a:cubicBezTo>
                    <a:pt x="30655" y="98889"/>
                    <a:pt x="30241" y="98568"/>
                    <a:pt x="29689" y="98969"/>
                  </a:cubicBezTo>
                  <a:cubicBezTo>
                    <a:pt x="26375" y="100173"/>
                    <a:pt x="27341" y="100013"/>
                    <a:pt x="27341" y="99772"/>
                  </a:cubicBezTo>
                  <a:cubicBezTo>
                    <a:pt x="28998" y="98889"/>
                    <a:pt x="30103" y="98488"/>
                    <a:pt x="30517" y="98006"/>
                  </a:cubicBezTo>
                  <a:cubicBezTo>
                    <a:pt x="37974" y="95277"/>
                    <a:pt x="40460" y="94234"/>
                    <a:pt x="42807" y="93672"/>
                  </a:cubicBezTo>
                  <a:cubicBezTo>
                    <a:pt x="52197" y="91264"/>
                    <a:pt x="52059" y="90702"/>
                    <a:pt x="52750" y="90862"/>
                  </a:cubicBezTo>
                  <a:cubicBezTo>
                    <a:pt x="59792" y="88535"/>
                    <a:pt x="60207" y="88294"/>
                    <a:pt x="60345" y="88454"/>
                  </a:cubicBezTo>
                  <a:cubicBezTo>
                    <a:pt x="63659" y="87170"/>
                    <a:pt x="64211" y="87250"/>
                    <a:pt x="65040" y="86688"/>
                  </a:cubicBezTo>
                  <a:cubicBezTo>
                    <a:pt x="69321" y="84923"/>
                    <a:pt x="69873" y="84923"/>
                    <a:pt x="70563" y="84602"/>
                  </a:cubicBezTo>
                  <a:cubicBezTo>
                    <a:pt x="78296" y="80347"/>
                    <a:pt x="78573" y="79946"/>
                    <a:pt x="79125" y="79545"/>
                  </a:cubicBezTo>
                  <a:cubicBezTo>
                    <a:pt x="70701" y="83638"/>
                    <a:pt x="67940" y="85083"/>
                    <a:pt x="65178" y="85806"/>
                  </a:cubicBezTo>
                  <a:cubicBezTo>
                    <a:pt x="61449" y="87090"/>
                    <a:pt x="60759" y="87732"/>
                    <a:pt x="60207" y="87491"/>
                  </a:cubicBezTo>
                  <a:cubicBezTo>
                    <a:pt x="52888" y="90140"/>
                    <a:pt x="52474" y="89899"/>
                    <a:pt x="51783" y="90301"/>
                  </a:cubicBezTo>
                  <a:cubicBezTo>
                    <a:pt x="41565" y="93351"/>
                    <a:pt x="39355" y="93591"/>
                    <a:pt x="36731" y="94795"/>
                  </a:cubicBezTo>
                  <a:cubicBezTo>
                    <a:pt x="32865" y="96240"/>
                    <a:pt x="31208" y="97123"/>
                    <a:pt x="30103" y="97204"/>
                  </a:cubicBezTo>
                  <a:cubicBezTo>
                    <a:pt x="26927" y="98408"/>
                    <a:pt x="27479" y="98006"/>
                    <a:pt x="27341" y="97605"/>
                  </a:cubicBezTo>
                  <a:cubicBezTo>
                    <a:pt x="31760" y="94956"/>
                    <a:pt x="32174" y="94876"/>
                    <a:pt x="32865" y="94474"/>
                  </a:cubicBezTo>
                  <a:cubicBezTo>
                    <a:pt x="44050" y="90622"/>
                    <a:pt x="45293" y="90140"/>
                    <a:pt x="46398" y="89979"/>
                  </a:cubicBezTo>
                  <a:cubicBezTo>
                    <a:pt x="68078" y="81230"/>
                    <a:pt x="70563" y="80267"/>
                    <a:pt x="72635" y="79143"/>
                  </a:cubicBezTo>
                  <a:cubicBezTo>
                    <a:pt x="76225" y="76896"/>
                    <a:pt x="76087" y="76735"/>
                    <a:pt x="76501" y="76575"/>
                  </a:cubicBezTo>
                  <a:cubicBezTo>
                    <a:pt x="72082" y="78421"/>
                    <a:pt x="71944" y="79224"/>
                    <a:pt x="70011" y="79866"/>
                  </a:cubicBezTo>
                  <a:cubicBezTo>
                    <a:pt x="67663" y="80989"/>
                    <a:pt x="67249" y="81311"/>
                    <a:pt x="66559" y="81712"/>
                  </a:cubicBezTo>
                  <a:cubicBezTo>
                    <a:pt x="49436" y="88294"/>
                    <a:pt x="47088" y="88535"/>
                    <a:pt x="45983" y="89337"/>
                  </a:cubicBezTo>
                  <a:cubicBezTo>
                    <a:pt x="34660" y="93190"/>
                    <a:pt x="31346" y="93993"/>
                    <a:pt x="29551" y="95277"/>
                  </a:cubicBezTo>
                  <a:cubicBezTo>
                    <a:pt x="29136" y="95197"/>
                    <a:pt x="28998" y="94956"/>
                    <a:pt x="29413" y="94715"/>
                  </a:cubicBezTo>
                  <a:cubicBezTo>
                    <a:pt x="33417" y="92387"/>
                    <a:pt x="34246" y="92066"/>
                    <a:pt x="35765" y="91264"/>
                  </a:cubicBezTo>
                  <a:cubicBezTo>
                    <a:pt x="49712" y="86528"/>
                    <a:pt x="51507" y="85886"/>
                    <a:pt x="54269" y="84682"/>
                  </a:cubicBezTo>
                  <a:cubicBezTo>
                    <a:pt x="62416" y="81070"/>
                    <a:pt x="63521" y="81070"/>
                    <a:pt x="63935" y="80668"/>
                  </a:cubicBezTo>
                  <a:cubicBezTo>
                    <a:pt x="72359" y="76013"/>
                    <a:pt x="73187" y="75772"/>
                    <a:pt x="73463" y="75451"/>
                  </a:cubicBezTo>
                  <a:cubicBezTo>
                    <a:pt x="77468" y="72481"/>
                    <a:pt x="78158" y="71919"/>
                    <a:pt x="79263" y="71438"/>
                  </a:cubicBezTo>
                  <a:cubicBezTo>
                    <a:pt x="75535" y="72160"/>
                    <a:pt x="74982" y="72481"/>
                    <a:pt x="74154" y="72802"/>
                  </a:cubicBezTo>
                  <a:cubicBezTo>
                    <a:pt x="72082" y="73685"/>
                    <a:pt x="72220" y="73926"/>
                    <a:pt x="71668" y="74006"/>
                  </a:cubicBezTo>
                  <a:cubicBezTo>
                    <a:pt x="67802" y="75852"/>
                    <a:pt x="66973" y="76575"/>
                    <a:pt x="65454" y="77217"/>
                  </a:cubicBezTo>
                  <a:cubicBezTo>
                    <a:pt x="54683" y="82113"/>
                    <a:pt x="53440" y="82675"/>
                    <a:pt x="52197" y="83237"/>
                  </a:cubicBezTo>
                  <a:cubicBezTo>
                    <a:pt x="44602" y="85645"/>
                    <a:pt x="43774" y="85645"/>
                    <a:pt x="42945" y="85886"/>
                  </a:cubicBezTo>
                  <a:cubicBezTo>
                    <a:pt x="36179" y="88454"/>
                    <a:pt x="35765" y="88535"/>
                    <a:pt x="35350" y="88535"/>
                  </a:cubicBezTo>
                  <a:cubicBezTo>
                    <a:pt x="33693" y="89498"/>
                    <a:pt x="32589" y="89578"/>
                    <a:pt x="33003" y="89899"/>
                  </a:cubicBezTo>
                  <a:cubicBezTo>
                    <a:pt x="30655" y="91183"/>
                    <a:pt x="29965" y="91826"/>
                    <a:pt x="29551" y="91505"/>
                  </a:cubicBezTo>
                  <a:cubicBezTo>
                    <a:pt x="35903" y="87491"/>
                    <a:pt x="37422" y="87170"/>
                    <a:pt x="40874" y="85565"/>
                  </a:cubicBezTo>
                  <a:cubicBezTo>
                    <a:pt x="57721" y="79384"/>
                    <a:pt x="58688" y="78421"/>
                    <a:pt x="59378" y="78581"/>
                  </a:cubicBezTo>
                  <a:cubicBezTo>
                    <a:pt x="62278" y="77137"/>
                    <a:pt x="62968" y="76735"/>
                    <a:pt x="64211" y="76013"/>
                  </a:cubicBezTo>
                  <a:cubicBezTo>
                    <a:pt x="74568" y="71598"/>
                    <a:pt x="75811" y="71117"/>
                    <a:pt x="77330" y="70474"/>
                  </a:cubicBezTo>
                  <a:cubicBezTo>
                    <a:pt x="81058" y="69832"/>
                    <a:pt x="81749" y="68869"/>
                    <a:pt x="82025" y="69270"/>
                  </a:cubicBezTo>
                  <a:cubicBezTo>
                    <a:pt x="86306" y="68066"/>
                    <a:pt x="87825" y="68548"/>
                    <a:pt x="87410" y="67826"/>
                  </a:cubicBezTo>
                  <a:cubicBezTo>
                    <a:pt x="79263" y="68869"/>
                    <a:pt x="78158" y="68789"/>
                    <a:pt x="76915" y="69270"/>
                  </a:cubicBezTo>
                  <a:cubicBezTo>
                    <a:pt x="72220" y="70314"/>
                    <a:pt x="71116" y="70635"/>
                    <a:pt x="70149" y="70956"/>
                  </a:cubicBezTo>
                  <a:cubicBezTo>
                    <a:pt x="57997" y="75852"/>
                    <a:pt x="56754" y="76334"/>
                    <a:pt x="55512" y="76896"/>
                  </a:cubicBezTo>
                  <a:cubicBezTo>
                    <a:pt x="41288" y="82434"/>
                    <a:pt x="41012" y="82595"/>
                    <a:pt x="40736" y="82675"/>
                  </a:cubicBezTo>
                  <a:cubicBezTo>
                    <a:pt x="35212" y="85244"/>
                    <a:pt x="34798" y="85645"/>
                    <a:pt x="33693" y="86046"/>
                  </a:cubicBezTo>
                  <a:cubicBezTo>
                    <a:pt x="31760" y="86769"/>
                    <a:pt x="31760" y="86448"/>
                    <a:pt x="32036" y="86127"/>
                  </a:cubicBezTo>
                  <a:cubicBezTo>
                    <a:pt x="34660" y="84842"/>
                    <a:pt x="34936" y="84682"/>
                    <a:pt x="35489" y="84521"/>
                  </a:cubicBezTo>
                  <a:cubicBezTo>
                    <a:pt x="40460" y="81471"/>
                    <a:pt x="40874" y="81632"/>
                    <a:pt x="41426" y="81391"/>
                  </a:cubicBezTo>
                  <a:cubicBezTo>
                    <a:pt x="45983" y="79063"/>
                    <a:pt x="46260" y="79143"/>
                    <a:pt x="46398" y="79143"/>
                  </a:cubicBezTo>
                  <a:cubicBezTo>
                    <a:pt x="52474" y="76254"/>
                    <a:pt x="55788" y="75290"/>
                    <a:pt x="59792" y="73525"/>
                  </a:cubicBezTo>
                  <a:cubicBezTo>
                    <a:pt x="67940" y="71036"/>
                    <a:pt x="69182" y="70715"/>
                    <a:pt x="70563" y="70153"/>
                  </a:cubicBezTo>
                  <a:cubicBezTo>
                    <a:pt x="74568" y="68789"/>
                    <a:pt x="76225" y="68628"/>
                    <a:pt x="77468" y="68066"/>
                  </a:cubicBezTo>
                  <a:cubicBezTo>
                    <a:pt x="79263" y="66862"/>
                    <a:pt x="78573" y="67183"/>
                    <a:pt x="78020" y="67424"/>
                  </a:cubicBezTo>
                  <a:cubicBezTo>
                    <a:pt x="70701" y="69511"/>
                    <a:pt x="70287" y="69351"/>
                    <a:pt x="69735" y="69752"/>
                  </a:cubicBezTo>
                  <a:cubicBezTo>
                    <a:pt x="57445" y="73605"/>
                    <a:pt x="56064" y="74327"/>
                    <a:pt x="51507" y="75772"/>
                  </a:cubicBezTo>
                  <a:cubicBezTo>
                    <a:pt x="45845" y="78501"/>
                    <a:pt x="43774" y="79143"/>
                    <a:pt x="42255" y="79866"/>
                  </a:cubicBezTo>
                  <a:cubicBezTo>
                    <a:pt x="34936" y="83478"/>
                    <a:pt x="35350" y="84120"/>
                    <a:pt x="34660" y="83879"/>
                  </a:cubicBezTo>
                  <a:cubicBezTo>
                    <a:pt x="32451" y="84441"/>
                    <a:pt x="32727" y="84120"/>
                    <a:pt x="33279" y="83799"/>
                  </a:cubicBezTo>
                  <a:cubicBezTo>
                    <a:pt x="42807" y="78421"/>
                    <a:pt x="49988" y="74969"/>
                    <a:pt x="57859" y="72160"/>
                  </a:cubicBezTo>
                  <a:cubicBezTo>
                    <a:pt x="66559" y="69752"/>
                    <a:pt x="66421" y="69431"/>
                    <a:pt x="67249" y="69351"/>
                  </a:cubicBezTo>
                  <a:cubicBezTo>
                    <a:pt x="70840" y="68869"/>
                    <a:pt x="71668" y="68066"/>
                    <a:pt x="72082" y="68387"/>
                  </a:cubicBezTo>
                  <a:cubicBezTo>
                    <a:pt x="80506" y="66301"/>
                    <a:pt x="82577" y="65899"/>
                    <a:pt x="84649" y="65418"/>
                  </a:cubicBezTo>
                  <a:cubicBezTo>
                    <a:pt x="79815" y="65819"/>
                    <a:pt x="78987" y="66461"/>
                    <a:pt x="78296" y="66301"/>
                  </a:cubicBezTo>
                  <a:cubicBezTo>
                    <a:pt x="74706" y="67023"/>
                    <a:pt x="74292" y="67023"/>
                    <a:pt x="74016" y="67183"/>
                  </a:cubicBezTo>
                  <a:cubicBezTo>
                    <a:pt x="70287" y="67665"/>
                    <a:pt x="69735" y="68227"/>
                    <a:pt x="69321" y="68307"/>
                  </a:cubicBezTo>
                  <a:cubicBezTo>
                    <a:pt x="66283" y="68949"/>
                    <a:pt x="65454" y="69030"/>
                    <a:pt x="64626" y="69511"/>
                  </a:cubicBezTo>
                  <a:cubicBezTo>
                    <a:pt x="58411" y="71438"/>
                    <a:pt x="58135" y="71117"/>
                    <a:pt x="57583" y="71438"/>
                  </a:cubicBezTo>
                  <a:cubicBezTo>
                    <a:pt x="53855" y="72802"/>
                    <a:pt x="53164" y="73123"/>
                    <a:pt x="52474" y="73364"/>
                  </a:cubicBezTo>
                  <a:cubicBezTo>
                    <a:pt x="49850" y="74408"/>
                    <a:pt x="48331" y="75210"/>
                    <a:pt x="46260" y="76013"/>
                  </a:cubicBezTo>
                  <a:cubicBezTo>
                    <a:pt x="38250" y="79946"/>
                    <a:pt x="37974" y="80347"/>
                    <a:pt x="36731" y="80588"/>
                  </a:cubicBezTo>
                  <a:cubicBezTo>
                    <a:pt x="34798" y="81792"/>
                    <a:pt x="34384" y="81391"/>
                    <a:pt x="34522" y="81311"/>
                  </a:cubicBezTo>
                  <a:cubicBezTo>
                    <a:pt x="36041" y="80508"/>
                    <a:pt x="36179" y="80508"/>
                    <a:pt x="36179" y="80428"/>
                  </a:cubicBezTo>
                  <a:cubicBezTo>
                    <a:pt x="39079" y="78903"/>
                    <a:pt x="39769" y="78020"/>
                    <a:pt x="41012" y="77217"/>
                  </a:cubicBezTo>
                  <a:cubicBezTo>
                    <a:pt x="49436" y="73123"/>
                    <a:pt x="49988" y="73444"/>
                    <a:pt x="50678" y="72963"/>
                  </a:cubicBezTo>
                  <a:cubicBezTo>
                    <a:pt x="54683" y="71357"/>
                    <a:pt x="55097" y="71919"/>
                    <a:pt x="55650" y="71518"/>
                  </a:cubicBezTo>
                  <a:cubicBezTo>
                    <a:pt x="57721" y="70956"/>
                    <a:pt x="58411" y="69993"/>
                    <a:pt x="58688" y="70394"/>
                  </a:cubicBezTo>
                  <a:cubicBezTo>
                    <a:pt x="64349" y="68628"/>
                    <a:pt x="66006" y="68628"/>
                    <a:pt x="67940" y="67745"/>
                  </a:cubicBezTo>
                  <a:cubicBezTo>
                    <a:pt x="79125" y="64294"/>
                    <a:pt x="78849" y="64374"/>
                    <a:pt x="79815" y="63892"/>
                  </a:cubicBezTo>
                  <a:cubicBezTo>
                    <a:pt x="83406" y="62127"/>
                    <a:pt x="84510" y="61966"/>
                    <a:pt x="84096" y="61725"/>
                  </a:cubicBezTo>
                  <a:cubicBezTo>
                    <a:pt x="72635" y="65899"/>
                    <a:pt x="71668" y="66301"/>
                    <a:pt x="70840" y="66541"/>
                  </a:cubicBezTo>
                  <a:cubicBezTo>
                    <a:pt x="63935" y="67986"/>
                    <a:pt x="62830" y="68709"/>
                    <a:pt x="62140" y="68548"/>
                  </a:cubicBezTo>
                  <a:cubicBezTo>
                    <a:pt x="53855" y="70956"/>
                    <a:pt x="52197" y="71678"/>
                    <a:pt x="50817" y="72000"/>
                  </a:cubicBezTo>
                  <a:cubicBezTo>
                    <a:pt x="46674" y="73846"/>
                    <a:pt x="46260" y="74086"/>
                    <a:pt x="45845" y="74247"/>
                  </a:cubicBezTo>
                  <a:cubicBezTo>
                    <a:pt x="43636" y="75130"/>
                    <a:pt x="42531" y="75612"/>
                    <a:pt x="41565" y="76013"/>
                  </a:cubicBezTo>
                  <a:cubicBezTo>
                    <a:pt x="36593" y="78822"/>
                    <a:pt x="36041" y="79143"/>
                    <a:pt x="35627" y="79464"/>
                  </a:cubicBezTo>
                  <a:cubicBezTo>
                    <a:pt x="36869" y="77618"/>
                    <a:pt x="36593" y="77939"/>
                    <a:pt x="37284" y="78020"/>
                  </a:cubicBezTo>
                  <a:cubicBezTo>
                    <a:pt x="43774" y="74327"/>
                    <a:pt x="43636" y="74006"/>
                    <a:pt x="46536" y="73204"/>
                  </a:cubicBezTo>
                  <a:cubicBezTo>
                    <a:pt x="61588" y="67585"/>
                    <a:pt x="62830" y="67585"/>
                    <a:pt x="63935" y="67264"/>
                  </a:cubicBezTo>
                  <a:cubicBezTo>
                    <a:pt x="65592" y="66782"/>
                    <a:pt x="65730" y="66702"/>
                    <a:pt x="65868" y="66622"/>
                  </a:cubicBezTo>
                  <a:cubicBezTo>
                    <a:pt x="82163" y="60602"/>
                    <a:pt x="83958" y="60200"/>
                    <a:pt x="83958" y="59638"/>
                  </a:cubicBezTo>
                  <a:cubicBezTo>
                    <a:pt x="81611" y="60521"/>
                    <a:pt x="81887" y="60361"/>
                    <a:pt x="81058" y="60842"/>
                  </a:cubicBezTo>
                  <a:cubicBezTo>
                    <a:pt x="76225" y="62688"/>
                    <a:pt x="76363" y="63010"/>
                    <a:pt x="75811" y="62849"/>
                  </a:cubicBezTo>
                  <a:cubicBezTo>
                    <a:pt x="71254" y="64133"/>
                    <a:pt x="70425" y="64775"/>
                    <a:pt x="69873" y="64936"/>
                  </a:cubicBezTo>
                  <a:cubicBezTo>
                    <a:pt x="59654" y="68066"/>
                    <a:pt x="58688" y="67665"/>
                    <a:pt x="58411" y="67986"/>
                  </a:cubicBezTo>
                  <a:cubicBezTo>
                    <a:pt x="55650" y="69110"/>
                    <a:pt x="55235" y="68869"/>
                    <a:pt x="54683" y="69110"/>
                  </a:cubicBezTo>
                  <a:cubicBezTo>
                    <a:pt x="40046" y="74969"/>
                    <a:pt x="39907" y="75210"/>
                    <a:pt x="39217" y="75451"/>
                  </a:cubicBezTo>
                  <a:cubicBezTo>
                    <a:pt x="39079" y="74809"/>
                    <a:pt x="39631" y="74488"/>
                    <a:pt x="39907" y="74167"/>
                  </a:cubicBezTo>
                  <a:cubicBezTo>
                    <a:pt x="43912" y="72481"/>
                    <a:pt x="44879" y="71839"/>
                    <a:pt x="46260" y="71277"/>
                  </a:cubicBezTo>
                  <a:cubicBezTo>
                    <a:pt x="52612" y="68789"/>
                    <a:pt x="53578" y="68468"/>
                    <a:pt x="54407" y="68066"/>
                  </a:cubicBezTo>
                  <a:cubicBezTo>
                    <a:pt x="61449" y="66622"/>
                    <a:pt x="62140" y="65658"/>
                    <a:pt x="62416" y="66060"/>
                  </a:cubicBezTo>
                  <a:cubicBezTo>
                    <a:pt x="65178" y="65257"/>
                    <a:pt x="65178" y="65096"/>
                    <a:pt x="65454" y="65177"/>
                  </a:cubicBezTo>
                  <a:cubicBezTo>
                    <a:pt x="67940" y="64535"/>
                    <a:pt x="68492" y="64374"/>
                    <a:pt x="68906" y="64133"/>
                  </a:cubicBezTo>
                  <a:cubicBezTo>
                    <a:pt x="72082" y="63170"/>
                    <a:pt x="73049" y="62929"/>
                    <a:pt x="74016" y="62769"/>
                  </a:cubicBezTo>
                  <a:cubicBezTo>
                    <a:pt x="82025" y="59397"/>
                    <a:pt x="83406" y="58836"/>
                    <a:pt x="84649" y="58354"/>
                  </a:cubicBezTo>
                  <a:cubicBezTo>
                    <a:pt x="86858" y="56829"/>
                    <a:pt x="86444" y="56989"/>
                    <a:pt x="86029" y="57150"/>
                  </a:cubicBezTo>
                  <a:cubicBezTo>
                    <a:pt x="84787" y="57712"/>
                    <a:pt x="84510" y="57792"/>
                    <a:pt x="84372" y="57792"/>
                  </a:cubicBezTo>
                  <a:cubicBezTo>
                    <a:pt x="83130" y="58354"/>
                    <a:pt x="83130" y="58675"/>
                    <a:pt x="82577" y="58836"/>
                  </a:cubicBezTo>
                  <a:cubicBezTo>
                    <a:pt x="79815" y="59959"/>
                    <a:pt x="78849" y="60361"/>
                    <a:pt x="77882" y="60762"/>
                  </a:cubicBezTo>
                  <a:cubicBezTo>
                    <a:pt x="72911" y="62127"/>
                    <a:pt x="72359" y="62769"/>
                    <a:pt x="71944" y="62528"/>
                  </a:cubicBezTo>
                  <a:cubicBezTo>
                    <a:pt x="64349" y="64695"/>
                    <a:pt x="63797" y="64936"/>
                    <a:pt x="63383" y="64936"/>
                  </a:cubicBezTo>
                  <a:cubicBezTo>
                    <a:pt x="58411" y="66381"/>
                    <a:pt x="57997" y="66220"/>
                    <a:pt x="57445" y="66381"/>
                  </a:cubicBezTo>
                  <a:cubicBezTo>
                    <a:pt x="47917" y="69832"/>
                    <a:pt x="46398" y="70474"/>
                    <a:pt x="44879" y="71036"/>
                  </a:cubicBezTo>
                  <a:cubicBezTo>
                    <a:pt x="41703" y="72401"/>
                    <a:pt x="41288" y="72642"/>
                    <a:pt x="41012" y="72561"/>
                  </a:cubicBezTo>
                  <a:cubicBezTo>
                    <a:pt x="47226" y="68949"/>
                    <a:pt x="48607" y="68709"/>
                    <a:pt x="48607" y="68307"/>
                  </a:cubicBezTo>
                  <a:cubicBezTo>
                    <a:pt x="53026" y="66862"/>
                    <a:pt x="53855" y="66541"/>
                    <a:pt x="55650" y="65819"/>
                  </a:cubicBezTo>
                  <a:cubicBezTo>
                    <a:pt x="59930" y="64133"/>
                    <a:pt x="61864" y="63973"/>
                    <a:pt x="62968" y="63491"/>
                  </a:cubicBezTo>
                  <a:cubicBezTo>
                    <a:pt x="67802" y="61966"/>
                    <a:pt x="68768" y="62287"/>
                    <a:pt x="70287" y="61404"/>
                  </a:cubicBezTo>
                  <a:cubicBezTo>
                    <a:pt x="75949" y="60200"/>
                    <a:pt x="77468" y="59638"/>
                    <a:pt x="78849" y="59397"/>
                  </a:cubicBezTo>
                  <a:cubicBezTo>
                    <a:pt x="89758" y="54983"/>
                    <a:pt x="89896" y="54581"/>
                    <a:pt x="90863" y="54341"/>
                  </a:cubicBezTo>
                  <a:cubicBezTo>
                    <a:pt x="91553" y="53779"/>
                    <a:pt x="89896" y="54260"/>
                    <a:pt x="88791" y="55063"/>
                  </a:cubicBezTo>
                  <a:cubicBezTo>
                    <a:pt x="76915" y="59237"/>
                    <a:pt x="75811" y="59237"/>
                    <a:pt x="74706" y="59799"/>
                  </a:cubicBezTo>
                  <a:cubicBezTo>
                    <a:pt x="63107" y="62849"/>
                    <a:pt x="61726" y="63170"/>
                    <a:pt x="60483" y="63331"/>
                  </a:cubicBezTo>
                  <a:cubicBezTo>
                    <a:pt x="57583" y="64775"/>
                    <a:pt x="56478" y="64535"/>
                    <a:pt x="55373" y="65096"/>
                  </a:cubicBezTo>
                  <a:cubicBezTo>
                    <a:pt x="46812" y="68307"/>
                    <a:pt x="46674" y="68709"/>
                    <a:pt x="45431" y="69030"/>
                  </a:cubicBezTo>
                  <a:cubicBezTo>
                    <a:pt x="42945" y="69913"/>
                    <a:pt x="42945" y="69270"/>
                    <a:pt x="42531" y="69511"/>
                  </a:cubicBezTo>
                  <a:cubicBezTo>
                    <a:pt x="44741" y="68147"/>
                    <a:pt x="45155" y="68307"/>
                    <a:pt x="45155" y="67986"/>
                  </a:cubicBezTo>
                  <a:cubicBezTo>
                    <a:pt x="59240" y="63010"/>
                    <a:pt x="59378" y="62849"/>
                    <a:pt x="60483" y="62528"/>
                  </a:cubicBezTo>
                  <a:cubicBezTo>
                    <a:pt x="67525" y="60441"/>
                    <a:pt x="67802" y="60441"/>
                    <a:pt x="68216" y="60280"/>
                  </a:cubicBezTo>
                  <a:cubicBezTo>
                    <a:pt x="75397" y="58595"/>
                    <a:pt x="76087" y="57953"/>
                    <a:pt x="76501" y="58193"/>
                  </a:cubicBezTo>
                  <a:cubicBezTo>
                    <a:pt x="76363" y="58033"/>
                    <a:pt x="76087" y="57551"/>
                    <a:pt x="75535" y="58033"/>
                  </a:cubicBezTo>
                  <a:cubicBezTo>
                    <a:pt x="71116" y="59076"/>
                    <a:pt x="70840" y="58755"/>
                    <a:pt x="70287" y="58996"/>
                  </a:cubicBezTo>
                  <a:cubicBezTo>
                    <a:pt x="67249" y="59397"/>
                    <a:pt x="66559" y="60040"/>
                    <a:pt x="66144" y="59799"/>
                  </a:cubicBezTo>
                  <a:cubicBezTo>
                    <a:pt x="54821" y="63652"/>
                    <a:pt x="53855" y="63892"/>
                    <a:pt x="52750" y="64214"/>
                  </a:cubicBezTo>
                  <a:cubicBezTo>
                    <a:pt x="47502" y="66220"/>
                    <a:pt x="46812" y="66541"/>
                    <a:pt x="46121" y="66862"/>
                  </a:cubicBezTo>
                  <a:cubicBezTo>
                    <a:pt x="47779" y="64535"/>
                    <a:pt x="49850" y="63331"/>
                    <a:pt x="51783" y="62688"/>
                  </a:cubicBezTo>
                  <a:cubicBezTo>
                    <a:pt x="54821" y="61565"/>
                    <a:pt x="55235" y="61404"/>
                    <a:pt x="55788" y="61244"/>
                  </a:cubicBezTo>
                  <a:cubicBezTo>
                    <a:pt x="66006" y="58354"/>
                    <a:pt x="66835" y="58354"/>
                    <a:pt x="67940" y="57872"/>
                  </a:cubicBezTo>
                  <a:cubicBezTo>
                    <a:pt x="70978" y="57712"/>
                    <a:pt x="71944" y="57070"/>
                    <a:pt x="72773" y="57230"/>
                  </a:cubicBezTo>
                  <a:cubicBezTo>
                    <a:pt x="79125" y="55866"/>
                    <a:pt x="80092" y="55545"/>
                    <a:pt x="81058" y="55304"/>
                  </a:cubicBezTo>
                  <a:cubicBezTo>
                    <a:pt x="86582" y="53297"/>
                    <a:pt x="87963" y="53538"/>
                    <a:pt x="87548" y="52976"/>
                  </a:cubicBezTo>
                  <a:cubicBezTo>
                    <a:pt x="73739" y="56267"/>
                    <a:pt x="72911" y="56267"/>
                    <a:pt x="71944" y="56588"/>
                  </a:cubicBezTo>
                  <a:cubicBezTo>
                    <a:pt x="67663" y="56749"/>
                    <a:pt x="68354" y="57230"/>
                    <a:pt x="69182" y="56749"/>
                  </a:cubicBezTo>
                  <a:cubicBezTo>
                    <a:pt x="74982" y="55946"/>
                    <a:pt x="75949" y="55063"/>
                    <a:pt x="76777" y="55143"/>
                  </a:cubicBezTo>
                  <a:cubicBezTo>
                    <a:pt x="79815" y="54742"/>
                    <a:pt x="80644" y="54341"/>
                    <a:pt x="81472" y="54341"/>
                  </a:cubicBezTo>
                  <a:cubicBezTo>
                    <a:pt x="88791" y="52013"/>
                    <a:pt x="90724" y="51612"/>
                    <a:pt x="92934" y="50488"/>
                  </a:cubicBezTo>
                  <a:cubicBezTo>
                    <a:pt x="89344" y="51772"/>
                    <a:pt x="88791" y="51772"/>
                    <a:pt x="88515" y="51772"/>
                  </a:cubicBezTo>
                  <a:cubicBezTo>
                    <a:pt x="84372" y="52896"/>
                    <a:pt x="83406" y="53458"/>
                    <a:pt x="82439" y="53538"/>
                  </a:cubicBezTo>
                  <a:cubicBezTo>
                    <a:pt x="76777" y="54180"/>
                    <a:pt x="76087" y="55143"/>
                    <a:pt x="75811" y="54742"/>
                  </a:cubicBezTo>
                  <a:cubicBezTo>
                    <a:pt x="71254" y="55785"/>
                    <a:pt x="70978" y="55464"/>
                    <a:pt x="70425" y="55866"/>
                  </a:cubicBezTo>
                  <a:cubicBezTo>
                    <a:pt x="67249" y="56508"/>
                    <a:pt x="66697" y="56668"/>
                    <a:pt x="66283" y="56588"/>
                  </a:cubicBezTo>
                  <a:cubicBezTo>
                    <a:pt x="62692" y="57471"/>
                    <a:pt x="61588" y="57792"/>
                    <a:pt x="60897" y="58033"/>
                  </a:cubicBezTo>
                  <a:cubicBezTo>
                    <a:pt x="59378" y="58675"/>
                    <a:pt x="58964" y="58354"/>
                    <a:pt x="58411" y="58675"/>
                  </a:cubicBezTo>
                  <a:cubicBezTo>
                    <a:pt x="53302" y="60602"/>
                    <a:pt x="52750" y="60441"/>
                    <a:pt x="52059" y="60762"/>
                  </a:cubicBezTo>
                  <a:cubicBezTo>
                    <a:pt x="47917" y="61725"/>
                    <a:pt x="49436" y="61324"/>
                    <a:pt x="50540" y="60842"/>
                  </a:cubicBezTo>
                  <a:cubicBezTo>
                    <a:pt x="56478" y="58434"/>
                    <a:pt x="57583" y="58193"/>
                    <a:pt x="58688" y="57632"/>
                  </a:cubicBezTo>
                  <a:cubicBezTo>
                    <a:pt x="78849" y="52655"/>
                    <a:pt x="82991" y="51371"/>
                    <a:pt x="86996" y="50247"/>
                  </a:cubicBezTo>
                  <a:cubicBezTo>
                    <a:pt x="91277" y="48561"/>
                    <a:pt x="91553" y="48240"/>
                    <a:pt x="91691" y="48080"/>
                  </a:cubicBezTo>
                  <a:cubicBezTo>
                    <a:pt x="88653" y="48722"/>
                    <a:pt x="87963" y="49364"/>
                    <a:pt x="87272" y="49525"/>
                  </a:cubicBezTo>
                  <a:cubicBezTo>
                    <a:pt x="79401" y="51692"/>
                    <a:pt x="76915" y="52414"/>
                    <a:pt x="74568" y="52896"/>
                  </a:cubicBezTo>
                  <a:cubicBezTo>
                    <a:pt x="66144" y="55143"/>
                    <a:pt x="65040" y="54903"/>
                    <a:pt x="63797" y="55464"/>
                  </a:cubicBezTo>
                  <a:cubicBezTo>
                    <a:pt x="57721" y="57230"/>
                    <a:pt x="57307" y="57391"/>
                    <a:pt x="56892" y="57551"/>
                  </a:cubicBezTo>
                  <a:cubicBezTo>
                    <a:pt x="52612" y="58916"/>
                    <a:pt x="52059" y="59157"/>
                    <a:pt x="51507" y="59397"/>
                  </a:cubicBezTo>
                  <a:cubicBezTo>
                    <a:pt x="53164" y="57792"/>
                    <a:pt x="55788" y="56749"/>
                    <a:pt x="58135" y="55866"/>
                  </a:cubicBezTo>
                  <a:cubicBezTo>
                    <a:pt x="65316" y="53939"/>
                    <a:pt x="66006" y="54341"/>
                    <a:pt x="66835" y="53779"/>
                  </a:cubicBezTo>
                  <a:cubicBezTo>
                    <a:pt x="71668" y="52735"/>
                    <a:pt x="72359" y="52896"/>
                    <a:pt x="73049" y="52494"/>
                  </a:cubicBezTo>
                  <a:cubicBezTo>
                    <a:pt x="83268" y="49926"/>
                    <a:pt x="84372" y="49685"/>
                    <a:pt x="85477" y="49364"/>
                  </a:cubicBezTo>
                  <a:cubicBezTo>
                    <a:pt x="92105" y="45752"/>
                    <a:pt x="93486" y="45591"/>
                    <a:pt x="93210" y="45270"/>
                  </a:cubicBezTo>
                  <a:cubicBezTo>
                    <a:pt x="99286" y="43505"/>
                    <a:pt x="100115" y="43264"/>
                    <a:pt x="100805" y="43103"/>
                  </a:cubicBezTo>
                  <a:cubicBezTo>
                    <a:pt x="102462" y="42301"/>
                    <a:pt x="101772" y="42541"/>
                    <a:pt x="101081" y="42782"/>
                  </a:cubicBezTo>
                  <a:cubicBezTo>
                    <a:pt x="97491" y="43183"/>
                    <a:pt x="97077" y="43505"/>
                    <a:pt x="96662" y="43665"/>
                  </a:cubicBezTo>
                  <a:cubicBezTo>
                    <a:pt x="87963" y="46153"/>
                    <a:pt x="86858" y="46394"/>
                    <a:pt x="85891" y="46956"/>
                  </a:cubicBezTo>
                  <a:cubicBezTo>
                    <a:pt x="76915" y="49444"/>
                    <a:pt x="75949" y="49043"/>
                    <a:pt x="74982" y="49364"/>
                  </a:cubicBezTo>
                  <a:cubicBezTo>
                    <a:pt x="70978" y="50006"/>
                    <a:pt x="70011" y="50167"/>
                    <a:pt x="68906" y="50568"/>
                  </a:cubicBezTo>
                  <a:cubicBezTo>
                    <a:pt x="64764" y="51451"/>
                    <a:pt x="63935" y="51130"/>
                    <a:pt x="62830" y="51692"/>
                  </a:cubicBezTo>
                  <a:cubicBezTo>
                    <a:pt x="59654" y="52414"/>
                    <a:pt x="58826" y="52896"/>
                    <a:pt x="58273" y="52816"/>
                  </a:cubicBezTo>
                  <a:cubicBezTo>
                    <a:pt x="56616" y="52976"/>
                    <a:pt x="56616" y="52414"/>
                    <a:pt x="57445" y="52013"/>
                  </a:cubicBezTo>
                  <a:cubicBezTo>
                    <a:pt x="60621" y="51371"/>
                    <a:pt x="61449" y="50408"/>
                    <a:pt x="61726" y="50809"/>
                  </a:cubicBezTo>
                  <a:cubicBezTo>
                    <a:pt x="69321" y="49043"/>
                    <a:pt x="70840" y="48642"/>
                    <a:pt x="72220" y="48561"/>
                  </a:cubicBezTo>
                  <a:cubicBezTo>
                    <a:pt x="82439" y="46795"/>
                    <a:pt x="83682" y="46635"/>
                    <a:pt x="84925" y="46234"/>
                  </a:cubicBezTo>
                  <a:cubicBezTo>
                    <a:pt x="90448" y="45030"/>
                    <a:pt x="91139" y="43986"/>
                    <a:pt x="91553" y="44387"/>
                  </a:cubicBezTo>
                  <a:cubicBezTo>
                    <a:pt x="98734" y="42541"/>
                    <a:pt x="99562" y="42381"/>
                    <a:pt x="100391" y="42301"/>
                  </a:cubicBezTo>
                  <a:cubicBezTo>
                    <a:pt x="101634" y="41096"/>
                    <a:pt x="100391" y="42060"/>
                    <a:pt x="99424" y="41739"/>
                  </a:cubicBezTo>
                  <a:cubicBezTo>
                    <a:pt x="93486" y="42782"/>
                    <a:pt x="92934" y="43023"/>
                    <a:pt x="92243" y="43103"/>
                  </a:cubicBezTo>
                  <a:cubicBezTo>
                    <a:pt x="83268" y="45832"/>
                    <a:pt x="82853" y="46153"/>
                    <a:pt x="82577" y="45993"/>
                  </a:cubicBezTo>
                  <a:cubicBezTo>
                    <a:pt x="76639" y="47518"/>
                    <a:pt x="76225" y="47197"/>
                    <a:pt x="75811" y="47277"/>
                  </a:cubicBezTo>
                  <a:cubicBezTo>
                    <a:pt x="70011" y="48160"/>
                    <a:pt x="69597" y="48240"/>
                    <a:pt x="69182" y="48240"/>
                  </a:cubicBezTo>
                  <a:cubicBezTo>
                    <a:pt x="63797" y="49605"/>
                    <a:pt x="62968" y="49765"/>
                    <a:pt x="62002" y="49926"/>
                  </a:cubicBezTo>
                  <a:cubicBezTo>
                    <a:pt x="58964" y="50327"/>
                    <a:pt x="59240" y="50086"/>
                    <a:pt x="59654" y="49926"/>
                  </a:cubicBezTo>
                  <a:cubicBezTo>
                    <a:pt x="64073" y="48240"/>
                    <a:pt x="65730" y="47839"/>
                    <a:pt x="67387" y="47678"/>
                  </a:cubicBezTo>
                  <a:cubicBezTo>
                    <a:pt x="71668" y="46795"/>
                    <a:pt x="72082" y="46715"/>
                    <a:pt x="72497" y="46876"/>
                  </a:cubicBezTo>
                  <a:cubicBezTo>
                    <a:pt x="75949" y="46073"/>
                    <a:pt x="76915" y="45913"/>
                    <a:pt x="77744" y="45832"/>
                  </a:cubicBezTo>
                  <a:cubicBezTo>
                    <a:pt x="81196" y="44949"/>
                    <a:pt x="82025" y="45110"/>
                    <a:pt x="82853" y="44869"/>
                  </a:cubicBezTo>
                  <a:cubicBezTo>
                    <a:pt x="89067" y="43103"/>
                    <a:pt x="89896" y="43424"/>
                    <a:pt x="90724" y="42943"/>
                  </a:cubicBezTo>
                  <a:cubicBezTo>
                    <a:pt x="92520" y="42381"/>
                    <a:pt x="92796" y="42541"/>
                    <a:pt x="92658" y="42381"/>
                  </a:cubicBezTo>
                  <a:cubicBezTo>
                    <a:pt x="97629" y="40936"/>
                    <a:pt x="98181" y="40294"/>
                    <a:pt x="98596" y="40294"/>
                  </a:cubicBezTo>
                  <a:cubicBezTo>
                    <a:pt x="100667" y="39010"/>
                    <a:pt x="102600" y="38929"/>
                    <a:pt x="101634" y="38608"/>
                  </a:cubicBezTo>
                  <a:cubicBezTo>
                    <a:pt x="94729" y="41337"/>
                    <a:pt x="94453" y="41337"/>
                    <a:pt x="94177" y="41337"/>
                  </a:cubicBezTo>
                  <a:cubicBezTo>
                    <a:pt x="91139" y="42140"/>
                    <a:pt x="90310" y="42461"/>
                    <a:pt x="89482" y="42702"/>
                  </a:cubicBezTo>
                  <a:cubicBezTo>
                    <a:pt x="85891" y="43505"/>
                    <a:pt x="85063" y="43505"/>
                    <a:pt x="84096" y="43986"/>
                  </a:cubicBezTo>
                  <a:cubicBezTo>
                    <a:pt x="78573" y="45110"/>
                    <a:pt x="78158" y="44789"/>
                    <a:pt x="77744" y="45030"/>
                  </a:cubicBezTo>
                  <a:cubicBezTo>
                    <a:pt x="74706" y="45511"/>
                    <a:pt x="74154" y="45913"/>
                    <a:pt x="73878" y="45752"/>
                  </a:cubicBezTo>
                  <a:cubicBezTo>
                    <a:pt x="65454" y="47438"/>
                    <a:pt x="64764" y="47117"/>
                    <a:pt x="63797" y="47518"/>
                  </a:cubicBezTo>
                  <a:cubicBezTo>
                    <a:pt x="63383" y="46715"/>
                    <a:pt x="64211" y="45993"/>
                    <a:pt x="64626" y="46234"/>
                  </a:cubicBezTo>
                  <a:cubicBezTo>
                    <a:pt x="68630" y="45110"/>
                    <a:pt x="69182" y="45511"/>
                    <a:pt x="69873" y="45270"/>
                  </a:cubicBezTo>
                  <a:cubicBezTo>
                    <a:pt x="75397" y="44468"/>
                    <a:pt x="75949" y="44548"/>
                    <a:pt x="76639" y="44147"/>
                  </a:cubicBezTo>
                  <a:cubicBezTo>
                    <a:pt x="85753" y="42541"/>
                    <a:pt x="88239" y="41819"/>
                    <a:pt x="90586" y="41257"/>
                  </a:cubicBezTo>
                  <a:cubicBezTo>
                    <a:pt x="99976" y="37565"/>
                    <a:pt x="100391" y="37886"/>
                    <a:pt x="100943" y="37484"/>
                  </a:cubicBezTo>
                  <a:cubicBezTo>
                    <a:pt x="96386" y="38448"/>
                    <a:pt x="93210" y="39892"/>
                    <a:pt x="90172" y="40615"/>
                  </a:cubicBezTo>
                  <a:cubicBezTo>
                    <a:pt x="78573" y="43344"/>
                    <a:pt x="77882" y="43264"/>
                    <a:pt x="76915" y="43585"/>
                  </a:cubicBezTo>
                  <a:cubicBezTo>
                    <a:pt x="71806" y="43906"/>
                    <a:pt x="71116" y="44468"/>
                    <a:pt x="70701" y="44307"/>
                  </a:cubicBezTo>
                  <a:cubicBezTo>
                    <a:pt x="65316" y="45110"/>
                    <a:pt x="64764" y="45591"/>
                    <a:pt x="64349" y="45190"/>
                  </a:cubicBezTo>
                  <a:cubicBezTo>
                    <a:pt x="68768" y="43745"/>
                    <a:pt x="68630" y="43424"/>
                    <a:pt x="69321" y="43264"/>
                  </a:cubicBezTo>
                  <a:cubicBezTo>
                    <a:pt x="77744" y="41739"/>
                    <a:pt x="79125" y="41418"/>
                    <a:pt x="80230" y="41658"/>
                  </a:cubicBezTo>
                  <a:cubicBezTo>
                    <a:pt x="84510" y="40615"/>
                    <a:pt x="85063" y="40535"/>
                    <a:pt x="85477" y="40615"/>
                  </a:cubicBezTo>
                  <a:cubicBezTo>
                    <a:pt x="101634" y="35558"/>
                    <a:pt x="103843" y="34274"/>
                    <a:pt x="105914" y="33872"/>
                  </a:cubicBezTo>
                  <a:cubicBezTo>
                    <a:pt x="109367" y="31946"/>
                    <a:pt x="110609" y="31946"/>
                    <a:pt x="110333" y="31143"/>
                  </a:cubicBezTo>
                  <a:cubicBezTo>
                    <a:pt x="107571" y="32588"/>
                    <a:pt x="106743" y="32909"/>
                    <a:pt x="106467" y="32989"/>
                  </a:cubicBezTo>
                  <a:cubicBezTo>
                    <a:pt x="105500" y="33471"/>
                    <a:pt x="104948" y="33632"/>
                    <a:pt x="104533" y="33792"/>
                  </a:cubicBezTo>
                  <a:cubicBezTo>
                    <a:pt x="96386" y="37003"/>
                    <a:pt x="95834" y="36842"/>
                    <a:pt x="95558" y="37003"/>
                  </a:cubicBezTo>
                  <a:cubicBezTo>
                    <a:pt x="89067" y="38608"/>
                    <a:pt x="88653" y="38929"/>
                    <a:pt x="88239" y="39090"/>
                  </a:cubicBezTo>
                  <a:cubicBezTo>
                    <a:pt x="83820" y="40053"/>
                    <a:pt x="83130" y="40053"/>
                    <a:pt x="82439" y="40374"/>
                  </a:cubicBezTo>
                  <a:cubicBezTo>
                    <a:pt x="80092" y="40535"/>
                    <a:pt x="78987" y="40936"/>
                    <a:pt x="77882" y="40856"/>
                  </a:cubicBezTo>
                  <a:cubicBezTo>
                    <a:pt x="70011" y="42461"/>
                    <a:pt x="69597" y="42461"/>
                    <a:pt x="69182" y="42541"/>
                  </a:cubicBezTo>
                  <a:cubicBezTo>
                    <a:pt x="70563" y="41418"/>
                    <a:pt x="71254" y="41418"/>
                    <a:pt x="71944" y="40936"/>
                  </a:cubicBezTo>
                  <a:cubicBezTo>
                    <a:pt x="77330" y="39973"/>
                    <a:pt x="78573" y="39973"/>
                    <a:pt x="80092" y="39571"/>
                  </a:cubicBezTo>
                  <a:cubicBezTo>
                    <a:pt x="89205" y="37886"/>
                    <a:pt x="90034" y="37484"/>
                    <a:pt x="90863" y="37565"/>
                  </a:cubicBezTo>
                  <a:cubicBezTo>
                    <a:pt x="105224" y="32749"/>
                    <a:pt x="106467" y="32187"/>
                    <a:pt x="107710" y="31705"/>
                  </a:cubicBezTo>
                  <a:cubicBezTo>
                    <a:pt x="109643" y="30903"/>
                    <a:pt x="110333" y="30581"/>
                    <a:pt x="111024" y="30341"/>
                  </a:cubicBezTo>
                  <a:cubicBezTo>
                    <a:pt x="112681" y="29056"/>
                    <a:pt x="111438" y="29538"/>
                    <a:pt x="110333" y="30020"/>
                  </a:cubicBezTo>
                  <a:cubicBezTo>
                    <a:pt x="108400" y="30581"/>
                    <a:pt x="107710" y="31063"/>
                    <a:pt x="107295" y="31464"/>
                  </a:cubicBezTo>
                  <a:cubicBezTo>
                    <a:pt x="102324" y="33070"/>
                    <a:pt x="101081" y="33391"/>
                    <a:pt x="99700" y="34033"/>
                  </a:cubicBezTo>
                  <a:cubicBezTo>
                    <a:pt x="96662" y="35478"/>
                    <a:pt x="95558" y="35237"/>
                    <a:pt x="95143" y="35397"/>
                  </a:cubicBezTo>
                  <a:cubicBezTo>
                    <a:pt x="84787" y="37806"/>
                    <a:pt x="84649" y="37966"/>
                    <a:pt x="83820" y="38207"/>
                  </a:cubicBezTo>
                  <a:cubicBezTo>
                    <a:pt x="78158" y="38929"/>
                    <a:pt x="76777" y="39652"/>
                    <a:pt x="75811" y="39411"/>
                  </a:cubicBezTo>
                  <a:cubicBezTo>
                    <a:pt x="70840" y="40294"/>
                    <a:pt x="70149" y="41016"/>
                    <a:pt x="69735" y="40775"/>
                  </a:cubicBezTo>
                  <a:cubicBezTo>
                    <a:pt x="72359" y="39331"/>
                    <a:pt x="72635" y="39090"/>
                    <a:pt x="72911" y="39010"/>
                  </a:cubicBezTo>
                  <a:cubicBezTo>
                    <a:pt x="75397" y="38367"/>
                    <a:pt x="76639" y="37966"/>
                    <a:pt x="77882" y="37484"/>
                  </a:cubicBezTo>
                  <a:cubicBezTo>
                    <a:pt x="80782" y="37404"/>
                    <a:pt x="81749" y="36923"/>
                    <a:pt x="82577" y="36923"/>
                  </a:cubicBezTo>
                  <a:cubicBezTo>
                    <a:pt x="89758" y="35317"/>
                    <a:pt x="90172" y="35638"/>
                    <a:pt x="90724" y="35317"/>
                  </a:cubicBezTo>
                  <a:cubicBezTo>
                    <a:pt x="100667" y="32749"/>
                    <a:pt x="102600" y="32026"/>
                    <a:pt x="104672" y="31224"/>
                  </a:cubicBezTo>
                  <a:cubicBezTo>
                    <a:pt x="109643" y="28655"/>
                    <a:pt x="109090" y="28816"/>
                    <a:pt x="107433" y="29618"/>
                  </a:cubicBezTo>
                  <a:cubicBezTo>
                    <a:pt x="102462" y="31545"/>
                    <a:pt x="101772" y="31785"/>
                    <a:pt x="101081" y="32107"/>
                  </a:cubicBezTo>
                  <a:cubicBezTo>
                    <a:pt x="95696" y="33471"/>
                    <a:pt x="95281" y="33551"/>
                    <a:pt x="94867" y="33712"/>
                  </a:cubicBezTo>
                  <a:cubicBezTo>
                    <a:pt x="86858" y="35157"/>
                    <a:pt x="85891" y="35879"/>
                    <a:pt x="85339" y="35558"/>
                  </a:cubicBezTo>
                  <a:cubicBezTo>
                    <a:pt x="81058" y="36521"/>
                    <a:pt x="79401" y="36842"/>
                    <a:pt x="77882" y="36682"/>
                  </a:cubicBezTo>
                  <a:cubicBezTo>
                    <a:pt x="75120" y="37484"/>
                    <a:pt x="74430" y="37725"/>
                    <a:pt x="73739" y="37725"/>
                  </a:cubicBezTo>
                  <a:cubicBezTo>
                    <a:pt x="81472" y="34836"/>
                    <a:pt x="82025" y="35237"/>
                    <a:pt x="82715" y="34916"/>
                  </a:cubicBezTo>
                  <a:cubicBezTo>
                    <a:pt x="90863" y="33391"/>
                    <a:pt x="92382" y="32989"/>
                    <a:pt x="93762" y="32829"/>
                  </a:cubicBezTo>
                  <a:cubicBezTo>
                    <a:pt x="105776" y="28816"/>
                    <a:pt x="106329" y="28575"/>
                    <a:pt x="108538" y="27772"/>
                  </a:cubicBezTo>
                  <a:cubicBezTo>
                    <a:pt x="108814" y="27050"/>
                    <a:pt x="106743" y="27933"/>
                    <a:pt x="104672" y="28816"/>
                  </a:cubicBezTo>
                  <a:cubicBezTo>
                    <a:pt x="91967" y="32508"/>
                    <a:pt x="91001" y="32508"/>
                    <a:pt x="89758" y="32909"/>
                  </a:cubicBezTo>
                  <a:cubicBezTo>
                    <a:pt x="79953" y="34274"/>
                    <a:pt x="78849" y="34916"/>
                    <a:pt x="78158" y="34434"/>
                  </a:cubicBezTo>
                  <a:cubicBezTo>
                    <a:pt x="80920" y="33551"/>
                    <a:pt x="81611" y="33872"/>
                    <a:pt x="82439" y="33632"/>
                  </a:cubicBezTo>
                  <a:cubicBezTo>
                    <a:pt x="86029" y="32989"/>
                    <a:pt x="86582" y="32508"/>
                    <a:pt x="86858" y="32749"/>
                  </a:cubicBezTo>
                  <a:cubicBezTo>
                    <a:pt x="93072" y="31384"/>
                    <a:pt x="93072" y="30742"/>
                    <a:pt x="93762" y="30903"/>
                  </a:cubicBezTo>
                  <a:cubicBezTo>
                    <a:pt x="97905" y="29859"/>
                    <a:pt x="98596" y="29618"/>
                    <a:pt x="99286" y="29297"/>
                  </a:cubicBezTo>
                  <a:cubicBezTo>
                    <a:pt x="109090" y="26167"/>
                    <a:pt x="110471" y="25605"/>
                    <a:pt x="111576" y="25364"/>
                  </a:cubicBezTo>
                  <a:cubicBezTo>
                    <a:pt x="117514" y="23598"/>
                    <a:pt x="117100" y="23357"/>
                    <a:pt x="117652" y="23197"/>
                  </a:cubicBezTo>
                  <a:cubicBezTo>
                    <a:pt x="116962" y="23036"/>
                    <a:pt x="117100" y="23277"/>
                    <a:pt x="116685" y="23438"/>
                  </a:cubicBezTo>
                  <a:cubicBezTo>
                    <a:pt x="109919" y="25043"/>
                    <a:pt x="108400" y="25685"/>
                    <a:pt x="107019" y="26086"/>
                  </a:cubicBezTo>
                  <a:cubicBezTo>
                    <a:pt x="94729" y="29779"/>
                    <a:pt x="94039" y="30341"/>
                    <a:pt x="93486" y="30180"/>
                  </a:cubicBezTo>
                  <a:cubicBezTo>
                    <a:pt x="89344" y="30983"/>
                    <a:pt x="88929" y="31304"/>
                    <a:pt x="88653" y="31384"/>
                  </a:cubicBezTo>
                  <a:cubicBezTo>
                    <a:pt x="83130" y="32668"/>
                    <a:pt x="82577" y="32588"/>
                    <a:pt x="81887" y="32829"/>
                  </a:cubicBezTo>
                  <a:cubicBezTo>
                    <a:pt x="80782" y="32588"/>
                    <a:pt x="80920" y="32989"/>
                    <a:pt x="81334" y="32668"/>
                  </a:cubicBezTo>
                  <a:cubicBezTo>
                    <a:pt x="87963" y="30421"/>
                    <a:pt x="91277" y="29538"/>
                    <a:pt x="94453" y="28976"/>
                  </a:cubicBezTo>
                  <a:cubicBezTo>
                    <a:pt x="98596" y="27933"/>
                    <a:pt x="99010" y="27612"/>
                    <a:pt x="99424" y="27531"/>
                  </a:cubicBezTo>
                  <a:cubicBezTo>
                    <a:pt x="105086" y="25525"/>
                    <a:pt x="107710" y="25123"/>
                    <a:pt x="109643" y="24321"/>
                  </a:cubicBezTo>
                  <a:cubicBezTo>
                    <a:pt x="115581" y="23117"/>
                    <a:pt x="116962" y="22715"/>
                    <a:pt x="116685" y="22394"/>
                  </a:cubicBezTo>
                  <a:cubicBezTo>
                    <a:pt x="103291" y="26006"/>
                    <a:pt x="102600" y="25846"/>
                    <a:pt x="101910" y="26247"/>
                  </a:cubicBezTo>
                  <a:cubicBezTo>
                    <a:pt x="98319" y="27290"/>
                    <a:pt x="96939" y="27371"/>
                    <a:pt x="95558" y="27933"/>
                  </a:cubicBezTo>
                  <a:cubicBezTo>
                    <a:pt x="92658" y="28896"/>
                    <a:pt x="92105" y="28494"/>
                    <a:pt x="91277" y="28896"/>
                  </a:cubicBezTo>
                  <a:cubicBezTo>
                    <a:pt x="86720" y="29779"/>
                    <a:pt x="86306" y="30100"/>
                    <a:pt x="86029" y="29939"/>
                  </a:cubicBezTo>
                  <a:cubicBezTo>
                    <a:pt x="83130" y="30501"/>
                    <a:pt x="83268" y="30100"/>
                    <a:pt x="83958" y="30421"/>
                  </a:cubicBezTo>
                  <a:cubicBezTo>
                    <a:pt x="87686" y="29137"/>
                    <a:pt x="88377" y="28735"/>
                    <a:pt x="89067" y="28494"/>
                  </a:cubicBezTo>
                  <a:cubicBezTo>
                    <a:pt x="95281" y="27050"/>
                    <a:pt x="95972" y="27210"/>
                    <a:pt x="96939" y="26969"/>
                  </a:cubicBezTo>
                  <a:cubicBezTo>
                    <a:pt x="107433" y="24000"/>
                    <a:pt x="108952" y="23357"/>
                    <a:pt x="110471" y="22795"/>
                  </a:cubicBezTo>
                  <a:cubicBezTo>
                    <a:pt x="113647" y="21270"/>
                    <a:pt x="112819" y="21672"/>
                    <a:pt x="111852" y="22073"/>
                  </a:cubicBezTo>
                  <a:cubicBezTo>
                    <a:pt x="102876" y="24722"/>
                    <a:pt x="102738" y="25043"/>
                    <a:pt x="101495" y="25444"/>
                  </a:cubicBezTo>
                  <a:cubicBezTo>
                    <a:pt x="97491" y="26086"/>
                    <a:pt x="96386" y="26408"/>
                    <a:pt x="95558" y="26327"/>
                  </a:cubicBezTo>
                  <a:cubicBezTo>
                    <a:pt x="87134" y="28334"/>
                    <a:pt x="86306" y="28816"/>
                    <a:pt x="85753" y="28494"/>
                  </a:cubicBezTo>
                  <a:cubicBezTo>
                    <a:pt x="89067" y="27371"/>
                    <a:pt x="89620" y="27210"/>
                    <a:pt x="90310" y="26969"/>
                  </a:cubicBezTo>
                  <a:cubicBezTo>
                    <a:pt x="96248" y="25765"/>
                    <a:pt x="97353" y="25364"/>
                    <a:pt x="98457" y="25123"/>
                  </a:cubicBezTo>
                  <a:cubicBezTo>
                    <a:pt x="102876" y="23839"/>
                    <a:pt x="103981" y="23678"/>
                    <a:pt x="105086" y="23357"/>
                  </a:cubicBezTo>
                  <a:cubicBezTo>
                    <a:pt x="110886" y="21030"/>
                    <a:pt x="111438" y="21190"/>
                    <a:pt x="111300" y="20949"/>
                  </a:cubicBezTo>
                  <a:cubicBezTo>
                    <a:pt x="115857" y="18702"/>
                    <a:pt x="116409" y="18461"/>
                    <a:pt x="116962" y="18140"/>
                  </a:cubicBezTo>
                  <a:cubicBezTo>
                    <a:pt x="109919" y="20949"/>
                    <a:pt x="108814" y="21351"/>
                    <a:pt x="107571" y="21832"/>
                  </a:cubicBezTo>
                  <a:cubicBezTo>
                    <a:pt x="92243" y="25605"/>
                    <a:pt x="91277" y="26086"/>
                    <a:pt x="90448" y="26086"/>
                  </a:cubicBezTo>
                  <a:cubicBezTo>
                    <a:pt x="88791" y="26648"/>
                    <a:pt x="88791" y="26167"/>
                    <a:pt x="89205" y="25846"/>
                  </a:cubicBezTo>
                  <a:cubicBezTo>
                    <a:pt x="92243" y="25364"/>
                    <a:pt x="93072" y="25123"/>
                    <a:pt x="93762" y="25123"/>
                  </a:cubicBezTo>
                  <a:cubicBezTo>
                    <a:pt x="108952" y="20307"/>
                    <a:pt x="110471" y="19665"/>
                    <a:pt x="111990" y="19103"/>
                  </a:cubicBezTo>
                  <a:cubicBezTo>
                    <a:pt x="114614" y="17418"/>
                    <a:pt x="115857" y="17257"/>
                    <a:pt x="115443" y="17016"/>
                  </a:cubicBezTo>
                  <a:cubicBezTo>
                    <a:pt x="114062" y="17739"/>
                    <a:pt x="112957" y="17578"/>
                    <a:pt x="112543" y="18220"/>
                  </a:cubicBezTo>
                  <a:cubicBezTo>
                    <a:pt x="104810" y="21030"/>
                    <a:pt x="102048" y="22073"/>
                    <a:pt x="99286" y="22795"/>
                  </a:cubicBezTo>
                  <a:cubicBezTo>
                    <a:pt x="92934" y="24481"/>
                    <a:pt x="92658" y="24561"/>
                    <a:pt x="92243" y="24561"/>
                  </a:cubicBezTo>
                  <a:cubicBezTo>
                    <a:pt x="98181" y="22635"/>
                    <a:pt x="99286" y="21913"/>
                    <a:pt x="100391" y="21752"/>
                  </a:cubicBezTo>
                  <a:cubicBezTo>
                    <a:pt x="110057" y="18140"/>
                    <a:pt x="111162" y="17658"/>
                    <a:pt x="112266" y="17177"/>
                  </a:cubicBezTo>
                  <a:cubicBezTo>
                    <a:pt x="117376" y="14046"/>
                    <a:pt x="118895" y="13806"/>
                    <a:pt x="118619" y="13484"/>
                  </a:cubicBezTo>
                  <a:close/>
                  <a:moveTo>
                    <a:pt x="102600" y="18622"/>
                  </a:moveTo>
                  <a:cubicBezTo>
                    <a:pt x="103291" y="19183"/>
                    <a:pt x="101219" y="19103"/>
                    <a:pt x="100529" y="19745"/>
                  </a:cubicBezTo>
                  <a:cubicBezTo>
                    <a:pt x="100115" y="19103"/>
                    <a:pt x="101772" y="19264"/>
                    <a:pt x="102600" y="18622"/>
                  </a:cubicBezTo>
                  <a:close/>
                  <a:moveTo>
                    <a:pt x="99838" y="19665"/>
                  </a:moveTo>
                  <a:cubicBezTo>
                    <a:pt x="99838" y="20147"/>
                    <a:pt x="98457" y="20227"/>
                    <a:pt x="98043" y="20387"/>
                  </a:cubicBezTo>
                  <a:cubicBezTo>
                    <a:pt x="97905" y="19906"/>
                    <a:pt x="99286" y="19826"/>
                    <a:pt x="99838" y="19665"/>
                  </a:cubicBezTo>
                  <a:close/>
                  <a:moveTo>
                    <a:pt x="36593" y="52896"/>
                  </a:moveTo>
                  <a:cubicBezTo>
                    <a:pt x="36179" y="52655"/>
                    <a:pt x="36317" y="52494"/>
                    <a:pt x="36179" y="52254"/>
                  </a:cubicBezTo>
                  <a:cubicBezTo>
                    <a:pt x="35903" y="52093"/>
                    <a:pt x="35350" y="51852"/>
                    <a:pt x="35765" y="51692"/>
                  </a:cubicBezTo>
                  <a:cubicBezTo>
                    <a:pt x="35350" y="51612"/>
                    <a:pt x="35074" y="51451"/>
                    <a:pt x="34798" y="51210"/>
                  </a:cubicBezTo>
                  <a:cubicBezTo>
                    <a:pt x="34798" y="51050"/>
                    <a:pt x="34798" y="50889"/>
                    <a:pt x="34522" y="50969"/>
                  </a:cubicBezTo>
                  <a:cubicBezTo>
                    <a:pt x="34246" y="50648"/>
                    <a:pt x="34246" y="50327"/>
                    <a:pt x="33555" y="50006"/>
                  </a:cubicBezTo>
                  <a:cubicBezTo>
                    <a:pt x="33831" y="49525"/>
                    <a:pt x="33555" y="49525"/>
                    <a:pt x="33003" y="49204"/>
                  </a:cubicBezTo>
                  <a:cubicBezTo>
                    <a:pt x="33279" y="48963"/>
                    <a:pt x="32589" y="48561"/>
                    <a:pt x="32589" y="48240"/>
                  </a:cubicBezTo>
                  <a:cubicBezTo>
                    <a:pt x="31898" y="47518"/>
                    <a:pt x="31760" y="47518"/>
                    <a:pt x="30794" y="46635"/>
                  </a:cubicBezTo>
                  <a:cubicBezTo>
                    <a:pt x="29689" y="45913"/>
                    <a:pt x="29827" y="45270"/>
                    <a:pt x="28584" y="44548"/>
                  </a:cubicBezTo>
                  <a:cubicBezTo>
                    <a:pt x="28032" y="43745"/>
                    <a:pt x="28170" y="43585"/>
                    <a:pt x="26927" y="42702"/>
                  </a:cubicBezTo>
                  <a:cubicBezTo>
                    <a:pt x="27479" y="42381"/>
                    <a:pt x="26375" y="41979"/>
                    <a:pt x="26651" y="41658"/>
                  </a:cubicBezTo>
                  <a:cubicBezTo>
                    <a:pt x="25960" y="41257"/>
                    <a:pt x="26513" y="40936"/>
                    <a:pt x="25960" y="40535"/>
                  </a:cubicBezTo>
                  <a:cubicBezTo>
                    <a:pt x="25822" y="39812"/>
                    <a:pt x="25408" y="39090"/>
                    <a:pt x="24994" y="38367"/>
                  </a:cubicBezTo>
                  <a:cubicBezTo>
                    <a:pt x="26098" y="38367"/>
                    <a:pt x="25546" y="39170"/>
                    <a:pt x="26098" y="39491"/>
                  </a:cubicBezTo>
                  <a:cubicBezTo>
                    <a:pt x="26375" y="39973"/>
                    <a:pt x="26789" y="40454"/>
                    <a:pt x="26651" y="40856"/>
                  </a:cubicBezTo>
                  <a:cubicBezTo>
                    <a:pt x="27617" y="41498"/>
                    <a:pt x="27479" y="41979"/>
                    <a:pt x="28584" y="42622"/>
                  </a:cubicBezTo>
                  <a:cubicBezTo>
                    <a:pt x="28998" y="42943"/>
                    <a:pt x="28722" y="43183"/>
                    <a:pt x="28860" y="43424"/>
                  </a:cubicBezTo>
                  <a:cubicBezTo>
                    <a:pt x="29413" y="43505"/>
                    <a:pt x="29551" y="43826"/>
                    <a:pt x="29413" y="44066"/>
                  </a:cubicBezTo>
                  <a:cubicBezTo>
                    <a:pt x="30379" y="44468"/>
                    <a:pt x="30103" y="44709"/>
                    <a:pt x="30932" y="45351"/>
                  </a:cubicBezTo>
                  <a:cubicBezTo>
                    <a:pt x="31346" y="46073"/>
                    <a:pt x="32174" y="46876"/>
                    <a:pt x="32727" y="47598"/>
                  </a:cubicBezTo>
                  <a:cubicBezTo>
                    <a:pt x="33003" y="47839"/>
                    <a:pt x="33279" y="48000"/>
                    <a:pt x="33555" y="48240"/>
                  </a:cubicBezTo>
                  <a:cubicBezTo>
                    <a:pt x="33555" y="48401"/>
                    <a:pt x="33555" y="48561"/>
                    <a:pt x="33831" y="48481"/>
                  </a:cubicBezTo>
                  <a:cubicBezTo>
                    <a:pt x="33970" y="48882"/>
                    <a:pt x="33831" y="49204"/>
                    <a:pt x="34522" y="49605"/>
                  </a:cubicBezTo>
                  <a:cubicBezTo>
                    <a:pt x="34936" y="50327"/>
                    <a:pt x="36041" y="51130"/>
                    <a:pt x="36317" y="51852"/>
                  </a:cubicBezTo>
                  <a:cubicBezTo>
                    <a:pt x="37422" y="52575"/>
                    <a:pt x="37284" y="53297"/>
                    <a:pt x="37974" y="54020"/>
                  </a:cubicBezTo>
                  <a:cubicBezTo>
                    <a:pt x="37008" y="54020"/>
                    <a:pt x="37422" y="53217"/>
                    <a:pt x="36593" y="52896"/>
                  </a:cubicBezTo>
                  <a:close/>
                  <a:moveTo>
                    <a:pt x="38527" y="54983"/>
                  </a:moveTo>
                  <a:cubicBezTo>
                    <a:pt x="38527" y="55545"/>
                    <a:pt x="38388" y="54742"/>
                    <a:pt x="37836" y="54501"/>
                  </a:cubicBezTo>
                  <a:cubicBezTo>
                    <a:pt x="37698" y="54260"/>
                    <a:pt x="38112" y="54421"/>
                    <a:pt x="38250" y="54501"/>
                  </a:cubicBezTo>
                  <a:cubicBezTo>
                    <a:pt x="38388" y="54662"/>
                    <a:pt x="38527" y="54822"/>
                    <a:pt x="38803" y="54903"/>
                  </a:cubicBezTo>
                  <a:cubicBezTo>
                    <a:pt x="38665" y="54983"/>
                    <a:pt x="38665" y="54983"/>
                    <a:pt x="38527" y="54983"/>
                  </a:cubicBezTo>
                  <a:close/>
                  <a:moveTo>
                    <a:pt x="22922" y="50889"/>
                  </a:moveTo>
                  <a:cubicBezTo>
                    <a:pt x="22370" y="51130"/>
                    <a:pt x="22922" y="50568"/>
                    <a:pt x="22232" y="50408"/>
                  </a:cubicBezTo>
                  <a:cubicBezTo>
                    <a:pt x="23199" y="50408"/>
                    <a:pt x="23199" y="51210"/>
                    <a:pt x="23751" y="51531"/>
                  </a:cubicBezTo>
                  <a:cubicBezTo>
                    <a:pt x="23199" y="51772"/>
                    <a:pt x="22922" y="51050"/>
                    <a:pt x="22922" y="50889"/>
                  </a:cubicBezTo>
                  <a:close/>
                  <a:moveTo>
                    <a:pt x="26513" y="55464"/>
                  </a:moveTo>
                  <a:cubicBezTo>
                    <a:pt x="26513" y="55384"/>
                    <a:pt x="26375" y="55384"/>
                    <a:pt x="26237" y="55464"/>
                  </a:cubicBezTo>
                  <a:cubicBezTo>
                    <a:pt x="25822" y="54983"/>
                    <a:pt x="25408" y="54501"/>
                    <a:pt x="25408" y="54020"/>
                  </a:cubicBezTo>
                  <a:cubicBezTo>
                    <a:pt x="26237" y="53698"/>
                    <a:pt x="25408" y="54662"/>
                    <a:pt x="26098" y="54341"/>
                  </a:cubicBezTo>
                  <a:cubicBezTo>
                    <a:pt x="26098" y="54742"/>
                    <a:pt x="26651" y="55224"/>
                    <a:pt x="26789" y="55625"/>
                  </a:cubicBezTo>
                  <a:cubicBezTo>
                    <a:pt x="26927" y="55785"/>
                    <a:pt x="27065" y="55866"/>
                    <a:pt x="27203" y="56026"/>
                  </a:cubicBezTo>
                  <a:cubicBezTo>
                    <a:pt x="27617" y="56588"/>
                    <a:pt x="25960" y="55625"/>
                    <a:pt x="26513" y="55464"/>
                  </a:cubicBezTo>
                  <a:close/>
                  <a:moveTo>
                    <a:pt x="35765" y="66461"/>
                  </a:moveTo>
                  <a:cubicBezTo>
                    <a:pt x="35627" y="66140"/>
                    <a:pt x="35212" y="65819"/>
                    <a:pt x="35350" y="65578"/>
                  </a:cubicBezTo>
                  <a:cubicBezTo>
                    <a:pt x="34108" y="65016"/>
                    <a:pt x="34108" y="63973"/>
                    <a:pt x="33279" y="63331"/>
                  </a:cubicBezTo>
                  <a:cubicBezTo>
                    <a:pt x="32174" y="62367"/>
                    <a:pt x="31484" y="61484"/>
                    <a:pt x="30932" y="60602"/>
                  </a:cubicBezTo>
                  <a:cubicBezTo>
                    <a:pt x="30379" y="60280"/>
                    <a:pt x="29965" y="59879"/>
                    <a:pt x="29551" y="59558"/>
                  </a:cubicBezTo>
                  <a:cubicBezTo>
                    <a:pt x="29275" y="59157"/>
                    <a:pt x="29136" y="58755"/>
                    <a:pt x="28722" y="58354"/>
                  </a:cubicBezTo>
                  <a:cubicBezTo>
                    <a:pt x="28446" y="58113"/>
                    <a:pt x="28722" y="57953"/>
                    <a:pt x="28308" y="57712"/>
                  </a:cubicBezTo>
                  <a:cubicBezTo>
                    <a:pt x="27894" y="57792"/>
                    <a:pt x="28170" y="57391"/>
                    <a:pt x="27756" y="57551"/>
                  </a:cubicBezTo>
                  <a:cubicBezTo>
                    <a:pt x="28032" y="57150"/>
                    <a:pt x="26789" y="56588"/>
                    <a:pt x="27479" y="56267"/>
                  </a:cubicBezTo>
                  <a:cubicBezTo>
                    <a:pt x="28584" y="56989"/>
                    <a:pt x="28584" y="57792"/>
                    <a:pt x="29965" y="58193"/>
                  </a:cubicBezTo>
                  <a:cubicBezTo>
                    <a:pt x="29551" y="58434"/>
                    <a:pt x="30655" y="58836"/>
                    <a:pt x="30379" y="59076"/>
                  </a:cubicBezTo>
                  <a:cubicBezTo>
                    <a:pt x="30379" y="59317"/>
                    <a:pt x="31346" y="59638"/>
                    <a:pt x="30932" y="59799"/>
                  </a:cubicBezTo>
                  <a:cubicBezTo>
                    <a:pt x="31484" y="60280"/>
                    <a:pt x="31898" y="60762"/>
                    <a:pt x="32036" y="61244"/>
                  </a:cubicBezTo>
                  <a:cubicBezTo>
                    <a:pt x="33417" y="62367"/>
                    <a:pt x="33417" y="62849"/>
                    <a:pt x="34798" y="64053"/>
                  </a:cubicBezTo>
                  <a:cubicBezTo>
                    <a:pt x="35212" y="64775"/>
                    <a:pt x="35350" y="64856"/>
                    <a:pt x="36041" y="65578"/>
                  </a:cubicBezTo>
                  <a:cubicBezTo>
                    <a:pt x="35627" y="65979"/>
                    <a:pt x="36455" y="66541"/>
                    <a:pt x="36593" y="67103"/>
                  </a:cubicBezTo>
                  <a:cubicBezTo>
                    <a:pt x="35765" y="67264"/>
                    <a:pt x="36179" y="66622"/>
                    <a:pt x="35765" y="66461"/>
                  </a:cubicBezTo>
                  <a:close/>
                  <a:moveTo>
                    <a:pt x="26927" y="84521"/>
                  </a:moveTo>
                  <a:cubicBezTo>
                    <a:pt x="25822" y="84521"/>
                    <a:pt x="26789" y="83638"/>
                    <a:pt x="26927" y="84521"/>
                  </a:cubicBezTo>
                  <a:close/>
                  <a:moveTo>
                    <a:pt x="19194" y="93270"/>
                  </a:moveTo>
                  <a:cubicBezTo>
                    <a:pt x="19194" y="93270"/>
                    <a:pt x="18642" y="93190"/>
                    <a:pt x="18642" y="93110"/>
                  </a:cubicBezTo>
                  <a:cubicBezTo>
                    <a:pt x="18642" y="93110"/>
                    <a:pt x="18918" y="93030"/>
                    <a:pt x="18918" y="93030"/>
                  </a:cubicBezTo>
                  <a:cubicBezTo>
                    <a:pt x="18642" y="92789"/>
                    <a:pt x="18504" y="92468"/>
                    <a:pt x="18780" y="92709"/>
                  </a:cubicBezTo>
                  <a:cubicBezTo>
                    <a:pt x="19056" y="92869"/>
                    <a:pt x="18780" y="92949"/>
                    <a:pt x="18918" y="93030"/>
                  </a:cubicBezTo>
                  <a:cubicBezTo>
                    <a:pt x="18918" y="93030"/>
                    <a:pt x="20161" y="93431"/>
                    <a:pt x="19194" y="93270"/>
                  </a:cubicBezTo>
                  <a:close/>
                  <a:moveTo>
                    <a:pt x="21680" y="95839"/>
                  </a:moveTo>
                  <a:cubicBezTo>
                    <a:pt x="21542" y="95357"/>
                    <a:pt x="20851" y="94795"/>
                    <a:pt x="20161" y="94314"/>
                  </a:cubicBezTo>
                  <a:cubicBezTo>
                    <a:pt x="20437" y="94153"/>
                    <a:pt x="20713" y="94635"/>
                    <a:pt x="21127" y="94474"/>
                  </a:cubicBezTo>
                  <a:cubicBezTo>
                    <a:pt x="20575" y="94876"/>
                    <a:pt x="22784" y="95518"/>
                    <a:pt x="21680" y="95839"/>
                  </a:cubicBezTo>
                  <a:close/>
                  <a:moveTo>
                    <a:pt x="22094" y="95839"/>
                  </a:moveTo>
                  <a:cubicBezTo>
                    <a:pt x="22784" y="95839"/>
                    <a:pt x="22646" y="96642"/>
                    <a:pt x="23060" y="96963"/>
                  </a:cubicBezTo>
                  <a:cubicBezTo>
                    <a:pt x="22232" y="96963"/>
                    <a:pt x="22232" y="96160"/>
                    <a:pt x="22094" y="95839"/>
                  </a:cubicBezTo>
                  <a:close/>
                  <a:moveTo>
                    <a:pt x="16570" y="102100"/>
                  </a:moveTo>
                  <a:cubicBezTo>
                    <a:pt x="16846" y="102020"/>
                    <a:pt x="17813" y="102260"/>
                    <a:pt x="17261" y="102341"/>
                  </a:cubicBezTo>
                  <a:cubicBezTo>
                    <a:pt x="18780" y="103464"/>
                    <a:pt x="17537" y="102983"/>
                    <a:pt x="16570" y="102100"/>
                  </a:cubicBezTo>
                  <a:close/>
                  <a:moveTo>
                    <a:pt x="3452" y="97525"/>
                  </a:moveTo>
                  <a:cubicBezTo>
                    <a:pt x="3590" y="97444"/>
                    <a:pt x="3728" y="97444"/>
                    <a:pt x="3866" y="97364"/>
                  </a:cubicBezTo>
                  <a:cubicBezTo>
                    <a:pt x="4004" y="97444"/>
                    <a:pt x="4280" y="97605"/>
                    <a:pt x="4418" y="97765"/>
                  </a:cubicBezTo>
                  <a:cubicBezTo>
                    <a:pt x="4280" y="97765"/>
                    <a:pt x="4142" y="97846"/>
                    <a:pt x="4004" y="97926"/>
                  </a:cubicBezTo>
                  <a:cubicBezTo>
                    <a:pt x="3728" y="97765"/>
                    <a:pt x="3590" y="97685"/>
                    <a:pt x="3452" y="97525"/>
                  </a:cubicBezTo>
                  <a:close/>
                  <a:moveTo>
                    <a:pt x="16708" y="110367"/>
                  </a:moveTo>
                  <a:cubicBezTo>
                    <a:pt x="16156" y="109966"/>
                    <a:pt x="15742" y="109565"/>
                    <a:pt x="15189" y="109163"/>
                  </a:cubicBezTo>
                  <a:cubicBezTo>
                    <a:pt x="15604" y="109003"/>
                    <a:pt x="16018" y="109163"/>
                    <a:pt x="16294" y="109484"/>
                  </a:cubicBezTo>
                  <a:cubicBezTo>
                    <a:pt x="16846" y="109565"/>
                    <a:pt x="17537" y="110127"/>
                    <a:pt x="16708" y="110367"/>
                  </a:cubicBezTo>
                  <a:close/>
                  <a:moveTo>
                    <a:pt x="21542" y="112374"/>
                  </a:moveTo>
                  <a:cubicBezTo>
                    <a:pt x="21265" y="112454"/>
                    <a:pt x="21542" y="112294"/>
                    <a:pt x="21265" y="112133"/>
                  </a:cubicBezTo>
                  <a:cubicBezTo>
                    <a:pt x="17813" y="109484"/>
                    <a:pt x="17261" y="108762"/>
                    <a:pt x="16570" y="108602"/>
                  </a:cubicBezTo>
                  <a:cubicBezTo>
                    <a:pt x="14223" y="107157"/>
                    <a:pt x="14499" y="106675"/>
                    <a:pt x="13532" y="106755"/>
                  </a:cubicBezTo>
                  <a:cubicBezTo>
                    <a:pt x="11047" y="104749"/>
                    <a:pt x="11323" y="104668"/>
                    <a:pt x="11323" y="104668"/>
                  </a:cubicBezTo>
                  <a:cubicBezTo>
                    <a:pt x="9942" y="103785"/>
                    <a:pt x="10080" y="103545"/>
                    <a:pt x="9942" y="103545"/>
                  </a:cubicBezTo>
                  <a:cubicBezTo>
                    <a:pt x="8285" y="102581"/>
                    <a:pt x="8699" y="102501"/>
                    <a:pt x="8423" y="102341"/>
                  </a:cubicBezTo>
                  <a:cubicBezTo>
                    <a:pt x="6075" y="100093"/>
                    <a:pt x="5109" y="99612"/>
                    <a:pt x="5109" y="99210"/>
                  </a:cubicBezTo>
                  <a:cubicBezTo>
                    <a:pt x="4556" y="98167"/>
                    <a:pt x="5661" y="98729"/>
                    <a:pt x="6214" y="98969"/>
                  </a:cubicBezTo>
                  <a:cubicBezTo>
                    <a:pt x="11461" y="102742"/>
                    <a:pt x="12980" y="103625"/>
                    <a:pt x="13947" y="104588"/>
                  </a:cubicBezTo>
                  <a:cubicBezTo>
                    <a:pt x="14637" y="105150"/>
                    <a:pt x="14361" y="105230"/>
                    <a:pt x="14499" y="105311"/>
                  </a:cubicBezTo>
                  <a:cubicBezTo>
                    <a:pt x="16156" y="106675"/>
                    <a:pt x="16294" y="106515"/>
                    <a:pt x="16432" y="106675"/>
                  </a:cubicBezTo>
                  <a:cubicBezTo>
                    <a:pt x="21956" y="113418"/>
                    <a:pt x="21956" y="112615"/>
                    <a:pt x="21542" y="112374"/>
                  </a:cubicBezTo>
                  <a:close/>
                  <a:moveTo>
                    <a:pt x="29965" y="106354"/>
                  </a:moveTo>
                  <a:cubicBezTo>
                    <a:pt x="30379" y="106515"/>
                    <a:pt x="28998" y="107076"/>
                    <a:pt x="28998" y="106595"/>
                  </a:cubicBezTo>
                  <a:cubicBezTo>
                    <a:pt x="29275" y="106354"/>
                    <a:pt x="29551" y="106515"/>
                    <a:pt x="29965" y="106354"/>
                  </a:cubicBezTo>
                  <a:close/>
                  <a:moveTo>
                    <a:pt x="25132" y="97765"/>
                  </a:moveTo>
                  <a:cubicBezTo>
                    <a:pt x="25960" y="97605"/>
                    <a:pt x="25408" y="98247"/>
                    <a:pt x="26098" y="98488"/>
                  </a:cubicBezTo>
                  <a:cubicBezTo>
                    <a:pt x="25270" y="98648"/>
                    <a:pt x="25408" y="97926"/>
                    <a:pt x="25132" y="97765"/>
                  </a:cubicBezTo>
                  <a:close/>
                  <a:moveTo>
                    <a:pt x="46812" y="106755"/>
                  </a:moveTo>
                  <a:cubicBezTo>
                    <a:pt x="47364" y="107076"/>
                    <a:pt x="48055" y="106434"/>
                    <a:pt x="48469" y="106996"/>
                  </a:cubicBezTo>
                  <a:cubicBezTo>
                    <a:pt x="47640" y="107076"/>
                    <a:pt x="46950" y="106996"/>
                    <a:pt x="46121" y="106996"/>
                  </a:cubicBezTo>
                  <a:cubicBezTo>
                    <a:pt x="45983" y="106836"/>
                    <a:pt x="46536" y="106996"/>
                    <a:pt x="46812" y="106755"/>
                  </a:cubicBezTo>
                  <a:close/>
                  <a:moveTo>
                    <a:pt x="46121" y="107638"/>
                  </a:moveTo>
                  <a:cubicBezTo>
                    <a:pt x="46398" y="107558"/>
                    <a:pt x="46674" y="107719"/>
                    <a:pt x="46950" y="107719"/>
                  </a:cubicBezTo>
                  <a:cubicBezTo>
                    <a:pt x="47226" y="107638"/>
                    <a:pt x="47502" y="107719"/>
                    <a:pt x="47779" y="107558"/>
                  </a:cubicBezTo>
                  <a:cubicBezTo>
                    <a:pt x="49298" y="107719"/>
                    <a:pt x="50678" y="108120"/>
                    <a:pt x="52336" y="107397"/>
                  </a:cubicBezTo>
                  <a:cubicBezTo>
                    <a:pt x="53440" y="107638"/>
                    <a:pt x="54545" y="107478"/>
                    <a:pt x="55650" y="107397"/>
                  </a:cubicBezTo>
                  <a:cubicBezTo>
                    <a:pt x="56064" y="107799"/>
                    <a:pt x="55097" y="107397"/>
                    <a:pt x="54821" y="107719"/>
                  </a:cubicBezTo>
                  <a:cubicBezTo>
                    <a:pt x="54545" y="107478"/>
                    <a:pt x="53993" y="107959"/>
                    <a:pt x="53716" y="107638"/>
                  </a:cubicBezTo>
                  <a:cubicBezTo>
                    <a:pt x="52888" y="107959"/>
                    <a:pt x="52197" y="107638"/>
                    <a:pt x="51369" y="107959"/>
                  </a:cubicBezTo>
                  <a:cubicBezTo>
                    <a:pt x="50678" y="107719"/>
                    <a:pt x="49988" y="108040"/>
                    <a:pt x="49298" y="107879"/>
                  </a:cubicBezTo>
                  <a:cubicBezTo>
                    <a:pt x="48607" y="107719"/>
                    <a:pt x="47779" y="108200"/>
                    <a:pt x="47088" y="107799"/>
                  </a:cubicBezTo>
                  <a:cubicBezTo>
                    <a:pt x="46260" y="107959"/>
                    <a:pt x="45431" y="108361"/>
                    <a:pt x="44741" y="107799"/>
                  </a:cubicBezTo>
                  <a:cubicBezTo>
                    <a:pt x="45293" y="107719"/>
                    <a:pt x="45569" y="108040"/>
                    <a:pt x="46121" y="107638"/>
                  </a:cubicBezTo>
                  <a:close/>
                  <a:moveTo>
                    <a:pt x="44326" y="107799"/>
                  </a:moveTo>
                  <a:cubicBezTo>
                    <a:pt x="44326" y="108441"/>
                    <a:pt x="42807" y="108120"/>
                    <a:pt x="42255" y="108280"/>
                  </a:cubicBezTo>
                  <a:cubicBezTo>
                    <a:pt x="41426" y="108441"/>
                    <a:pt x="40736" y="108521"/>
                    <a:pt x="40046" y="108602"/>
                  </a:cubicBezTo>
                  <a:cubicBezTo>
                    <a:pt x="39217" y="108762"/>
                    <a:pt x="38388" y="108762"/>
                    <a:pt x="37560" y="109083"/>
                  </a:cubicBezTo>
                  <a:cubicBezTo>
                    <a:pt x="36869" y="109163"/>
                    <a:pt x="36593" y="109484"/>
                    <a:pt x="35627" y="109484"/>
                  </a:cubicBezTo>
                  <a:cubicBezTo>
                    <a:pt x="34384" y="110046"/>
                    <a:pt x="33279" y="110287"/>
                    <a:pt x="32174" y="110528"/>
                  </a:cubicBezTo>
                  <a:cubicBezTo>
                    <a:pt x="29827" y="111411"/>
                    <a:pt x="28032" y="112374"/>
                    <a:pt x="26513" y="113337"/>
                  </a:cubicBezTo>
                  <a:cubicBezTo>
                    <a:pt x="26375" y="113498"/>
                    <a:pt x="26237" y="113578"/>
                    <a:pt x="26375" y="113739"/>
                  </a:cubicBezTo>
                  <a:cubicBezTo>
                    <a:pt x="25960" y="113979"/>
                    <a:pt x="25684" y="113819"/>
                    <a:pt x="25960" y="113739"/>
                  </a:cubicBezTo>
                  <a:cubicBezTo>
                    <a:pt x="26237" y="113337"/>
                    <a:pt x="26375" y="112856"/>
                    <a:pt x="27065" y="112454"/>
                  </a:cubicBezTo>
                  <a:cubicBezTo>
                    <a:pt x="27203" y="112053"/>
                    <a:pt x="28170" y="111652"/>
                    <a:pt x="28308" y="111170"/>
                  </a:cubicBezTo>
                  <a:cubicBezTo>
                    <a:pt x="29136" y="111090"/>
                    <a:pt x="29827" y="110367"/>
                    <a:pt x="31070" y="109966"/>
                  </a:cubicBezTo>
                  <a:cubicBezTo>
                    <a:pt x="32451" y="109484"/>
                    <a:pt x="32589" y="109565"/>
                    <a:pt x="33970" y="109003"/>
                  </a:cubicBezTo>
                  <a:cubicBezTo>
                    <a:pt x="34246" y="109244"/>
                    <a:pt x="34798" y="108762"/>
                    <a:pt x="35212" y="108842"/>
                  </a:cubicBezTo>
                  <a:cubicBezTo>
                    <a:pt x="35627" y="108842"/>
                    <a:pt x="36041" y="108762"/>
                    <a:pt x="36455" y="108521"/>
                  </a:cubicBezTo>
                  <a:cubicBezTo>
                    <a:pt x="36869" y="108842"/>
                    <a:pt x="37560" y="108521"/>
                    <a:pt x="37974" y="108682"/>
                  </a:cubicBezTo>
                  <a:cubicBezTo>
                    <a:pt x="40184" y="107959"/>
                    <a:pt x="42255" y="108200"/>
                    <a:pt x="44326" y="107799"/>
                  </a:cubicBezTo>
                  <a:close/>
                  <a:moveTo>
                    <a:pt x="26651" y="110688"/>
                  </a:moveTo>
                  <a:cubicBezTo>
                    <a:pt x="26513" y="110528"/>
                    <a:pt x="27065" y="110287"/>
                    <a:pt x="27341" y="110448"/>
                  </a:cubicBezTo>
                  <a:cubicBezTo>
                    <a:pt x="27341" y="110046"/>
                    <a:pt x="28032" y="109725"/>
                    <a:pt x="28308" y="109404"/>
                  </a:cubicBezTo>
                  <a:cubicBezTo>
                    <a:pt x="29136" y="109083"/>
                    <a:pt x="29827" y="108762"/>
                    <a:pt x="30517" y="108441"/>
                  </a:cubicBezTo>
                  <a:cubicBezTo>
                    <a:pt x="31760" y="108120"/>
                    <a:pt x="32727" y="108200"/>
                    <a:pt x="33970" y="107638"/>
                  </a:cubicBezTo>
                  <a:cubicBezTo>
                    <a:pt x="34660" y="107959"/>
                    <a:pt x="35350" y="107237"/>
                    <a:pt x="36179" y="107478"/>
                  </a:cubicBezTo>
                  <a:cubicBezTo>
                    <a:pt x="36869" y="107076"/>
                    <a:pt x="37422" y="107558"/>
                    <a:pt x="38250" y="107237"/>
                  </a:cubicBezTo>
                  <a:cubicBezTo>
                    <a:pt x="39493" y="107237"/>
                    <a:pt x="40874" y="107237"/>
                    <a:pt x="42117" y="107157"/>
                  </a:cubicBezTo>
                  <a:cubicBezTo>
                    <a:pt x="42255" y="107397"/>
                    <a:pt x="41841" y="107317"/>
                    <a:pt x="41565" y="107397"/>
                  </a:cubicBezTo>
                  <a:cubicBezTo>
                    <a:pt x="41150" y="107719"/>
                    <a:pt x="40874" y="107317"/>
                    <a:pt x="40460" y="107397"/>
                  </a:cubicBezTo>
                  <a:cubicBezTo>
                    <a:pt x="40184" y="107638"/>
                    <a:pt x="40046" y="107478"/>
                    <a:pt x="39631" y="107558"/>
                  </a:cubicBezTo>
                  <a:cubicBezTo>
                    <a:pt x="39217" y="107478"/>
                    <a:pt x="38665" y="107638"/>
                    <a:pt x="37974" y="107879"/>
                  </a:cubicBezTo>
                  <a:cubicBezTo>
                    <a:pt x="37008" y="107638"/>
                    <a:pt x="35903" y="108200"/>
                    <a:pt x="34798" y="108040"/>
                  </a:cubicBezTo>
                  <a:cubicBezTo>
                    <a:pt x="34522" y="108200"/>
                    <a:pt x="34246" y="108280"/>
                    <a:pt x="33970" y="108200"/>
                  </a:cubicBezTo>
                  <a:cubicBezTo>
                    <a:pt x="32589" y="108682"/>
                    <a:pt x="32451" y="108923"/>
                    <a:pt x="31208" y="108923"/>
                  </a:cubicBezTo>
                  <a:cubicBezTo>
                    <a:pt x="30932" y="109484"/>
                    <a:pt x="29827" y="109484"/>
                    <a:pt x="29551" y="109806"/>
                  </a:cubicBezTo>
                  <a:cubicBezTo>
                    <a:pt x="28584" y="110046"/>
                    <a:pt x="28722" y="110367"/>
                    <a:pt x="27617" y="110448"/>
                  </a:cubicBezTo>
                  <a:cubicBezTo>
                    <a:pt x="27479" y="110769"/>
                    <a:pt x="26789" y="111090"/>
                    <a:pt x="26375" y="111331"/>
                  </a:cubicBezTo>
                  <a:cubicBezTo>
                    <a:pt x="25960" y="111090"/>
                    <a:pt x="26098" y="110849"/>
                    <a:pt x="26651" y="110688"/>
                  </a:cubicBezTo>
                  <a:close/>
                  <a:moveTo>
                    <a:pt x="27479" y="91424"/>
                  </a:moveTo>
                  <a:cubicBezTo>
                    <a:pt x="26927" y="91183"/>
                    <a:pt x="27479" y="90943"/>
                    <a:pt x="26789" y="90702"/>
                  </a:cubicBezTo>
                  <a:cubicBezTo>
                    <a:pt x="27065" y="90220"/>
                    <a:pt x="26375" y="89739"/>
                    <a:pt x="26513" y="89257"/>
                  </a:cubicBezTo>
                  <a:cubicBezTo>
                    <a:pt x="23751" y="86849"/>
                    <a:pt x="21542" y="84441"/>
                    <a:pt x="18642" y="82434"/>
                  </a:cubicBezTo>
                  <a:cubicBezTo>
                    <a:pt x="18089" y="82033"/>
                    <a:pt x="17261" y="81792"/>
                    <a:pt x="16708" y="81150"/>
                  </a:cubicBezTo>
                  <a:cubicBezTo>
                    <a:pt x="16294" y="80749"/>
                    <a:pt x="16570" y="80909"/>
                    <a:pt x="16018" y="80588"/>
                  </a:cubicBezTo>
                  <a:cubicBezTo>
                    <a:pt x="15742" y="80428"/>
                    <a:pt x="15880" y="80187"/>
                    <a:pt x="15604" y="80026"/>
                  </a:cubicBezTo>
                  <a:cubicBezTo>
                    <a:pt x="15327" y="79705"/>
                    <a:pt x="14775" y="79545"/>
                    <a:pt x="14499" y="79304"/>
                  </a:cubicBezTo>
                  <a:cubicBezTo>
                    <a:pt x="14499" y="79384"/>
                    <a:pt x="14637" y="79143"/>
                    <a:pt x="14499" y="79063"/>
                  </a:cubicBezTo>
                  <a:cubicBezTo>
                    <a:pt x="14499" y="79063"/>
                    <a:pt x="13670" y="78983"/>
                    <a:pt x="13808" y="78822"/>
                  </a:cubicBezTo>
                  <a:cubicBezTo>
                    <a:pt x="14085" y="78341"/>
                    <a:pt x="11737" y="77137"/>
                    <a:pt x="11047" y="76414"/>
                  </a:cubicBezTo>
                  <a:cubicBezTo>
                    <a:pt x="11047" y="76334"/>
                    <a:pt x="10771" y="76173"/>
                    <a:pt x="10771" y="76093"/>
                  </a:cubicBezTo>
                  <a:cubicBezTo>
                    <a:pt x="10909" y="75852"/>
                    <a:pt x="10632" y="76013"/>
                    <a:pt x="10356" y="75692"/>
                  </a:cubicBezTo>
                  <a:cubicBezTo>
                    <a:pt x="10356" y="75692"/>
                    <a:pt x="10494" y="75612"/>
                    <a:pt x="10356" y="75531"/>
                  </a:cubicBezTo>
                  <a:cubicBezTo>
                    <a:pt x="9666" y="74809"/>
                    <a:pt x="8009" y="73846"/>
                    <a:pt x="7318" y="72802"/>
                  </a:cubicBezTo>
                  <a:cubicBezTo>
                    <a:pt x="8009" y="72561"/>
                    <a:pt x="8423" y="73043"/>
                    <a:pt x="8837" y="73444"/>
                  </a:cubicBezTo>
                  <a:cubicBezTo>
                    <a:pt x="8975" y="73765"/>
                    <a:pt x="10080" y="74167"/>
                    <a:pt x="9666" y="74408"/>
                  </a:cubicBezTo>
                  <a:cubicBezTo>
                    <a:pt x="10632" y="74648"/>
                    <a:pt x="11461" y="75692"/>
                    <a:pt x="12428" y="76013"/>
                  </a:cubicBezTo>
                  <a:cubicBezTo>
                    <a:pt x="12842" y="76414"/>
                    <a:pt x="13256" y="76735"/>
                    <a:pt x="13670" y="77056"/>
                  </a:cubicBezTo>
                  <a:cubicBezTo>
                    <a:pt x="13394" y="77297"/>
                    <a:pt x="13808" y="77217"/>
                    <a:pt x="13947" y="77297"/>
                  </a:cubicBezTo>
                  <a:cubicBezTo>
                    <a:pt x="13947" y="77538"/>
                    <a:pt x="14085" y="77698"/>
                    <a:pt x="14361" y="77618"/>
                  </a:cubicBezTo>
                  <a:cubicBezTo>
                    <a:pt x="14775" y="77779"/>
                    <a:pt x="15051" y="78581"/>
                    <a:pt x="15742" y="78421"/>
                  </a:cubicBezTo>
                  <a:cubicBezTo>
                    <a:pt x="15604" y="78662"/>
                    <a:pt x="16018" y="78983"/>
                    <a:pt x="16432" y="79063"/>
                  </a:cubicBezTo>
                  <a:cubicBezTo>
                    <a:pt x="17123" y="79785"/>
                    <a:pt x="17675" y="79866"/>
                    <a:pt x="18504" y="80749"/>
                  </a:cubicBezTo>
                  <a:cubicBezTo>
                    <a:pt x="19332" y="81391"/>
                    <a:pt x="20161" y="82033"/>
                    <a:pt x="20989" y="82675"/>
                  </a:cubicBezTo>
                  <a:cubicBezTo>
                    <a:pt x="21265" y="82996"/>
                    <a:pt x="21542" y="82996"/>
                    <a:pt x="21818" y="83076"/>
                  </a:cubicBezTo>
                  <a:cubicBezTo>
                    <a:pt x="21956" y="83478"/>
                    <a:pt x="23060" y="84361"/>
                    <a:pt x="24027" y="85163"/>
                  </a:cubicBezTo>
                  <a:cubicBezTo>
                    <a:pt x="24856" y="86287"/>
                    <a:pt x="25960" y="87491"/>
                    <a:pt x="26651" y="88615"/>
                  </a:cubicBezTo>
                  <a:cubicBezTo>
                    <a:pt x="27065" y="89177"/>
                    <a:pt x="27341" y="89739"/>
                    <a:pt x="27341" y="90301"/>
                  </a:cubicBezTo>
                  <a:cubicBezTo>
                    <a:pt x="28032" y="90862"/>
                    <a:pt x="28032" y="91424"/>
                    <a:pt x="28032" y="91906"/>
                  </a:cubicBezTo>
                  <a:cubicBezTo>
                    <a:pt x="27479" y="92147"/>
                    <a:pt x="27479" y="91505"/>
                    <a:pt x="27479" y="91424"/>
                  </a:cubicBezTo>
                  <a:close/>
                  <a:moveTo>
                    <a:pt x="31484" y="91665"/>
                  </a:moveTo>
                  <a:cubicBezTo>
                    <a:pt x="32589" y="91023"/>
                    <a:pt x="33970" y="90381"/>
                    <a:pt x="34798" y="89739"/>
                  </a:cubicBezTo>
                  <a:cubicBezTo>
                    <a:pt x="41426" y="87732"/>
                    <a:pt x="41565" y="87090"/>
                    <a:pt x="42669" y="86769"/>
                  </a:cubicBezTo>
                  <a:cubicBezTo>
                    <a:pt x="63797" y="79063"/>
                    <a:pt x="65040" y="78341"/>
                    <a:pt x="66973" y="77618"/>
                  </a:cubicBezTo>
                  <a:cubicBezTo>
                    <a:pt x="69459" y="75852"/>
                    <a:pt x="70011" y="76013"/>
                    <a:pt x="70425" y="75531"/>
                  </a:cubicBezTo>
                  <a:cubicBezTo>
                    <a:pt x="76915" y="72642"/>
                    <a:pt x="76363" y="72802"/>
                    <a:pt x="76087" y="72963"/>
                  </a:cubicBezTo>
                  <a:cubicBezTo>
                    <a:pt x="71392" y="76254"/>
                    <a:pt x="68906" y="77377"/>
                    <a:pt x="67111" y="78501"/>
                  </a:cubicBezTo>
                  <a:cubicBezTo>
                    <a:pt x="60345" y="81551"/>
                    <a:pt x="58964" y="81792"/>
                    <a:pt x="57307" y="82675"/>
                  </a:cubicBezTo>
                  <a:cubicBezTo>
                    <a:pt x="56892" y="82836"/>
                    <a:pt x="56892" y="83076"/>
                    <a:pt x="56754" y="83076"/>
                  </a:cubicBezTo>
                  <a:cubicBezTo>
                    <a:pt x="51231" y="85324"/>
                    <a:pt x="49436" y="85806"/>
                    <a:pt x="47779" y="86448"/>
                  </a:cubicBezTo>
                  <a:cubicBezTo>
                    <a:pt x="34660" y="90943"/>
                    <a:pt x="33693" y="91344"/>
                    <a:pt x="32865" y="91665"/>
                  </a:cubicBezTo>
                  <a:cubicBezTo>
                    <a:pt x="29965" y="93030"/>
                    <a:pt x="29413" y="93431"/>
                    <a:pt x="28722" y="93832"/>
                  </a:cubicBezTo>
                  <a:close/>
                  <a:moveTo>
                    <a:pt x="30794" y="85645"/>
                  </a:moveTo>
                  <a:cubicBezTo>
                    <a:pt x="30794" y="85484"/>
                    <a:pt x="30794" y="85324"/>
                    <a:pt x="30517" y="85163"/>
                  </a:cubicBezTo>
                  <a:cubicBezTo>
                    <a:pt x="31208" y="85003"/>
                    <a:pt x="31622" y="85404"/>
                    <a:pt x="30794" y="85645"/>
                  </a:cubicBezTo>
                  <a:close/>
                  <a:moveTo>
                    <a:pt x="32036" y="88294"/>
                  </a:moveTo>
                  <a:cubicBezTo>
                    <a:pt x="31760" y="87812"/>
                    <a:pt x="33417" y="87491"/>
                    <a:pt x="33555" y="87090"/>
                  </a:cubicBezTo>
                  <a:cubicBezTo>
                    <a:pt x="49988" y="80187"/>
                    <a:pt x="49712" y="79464"/>
                    <a:pt x="50540" y="79384"/>
                  </a:cubicBezTo>
                  <a:cubicBezTo>
                    <a:pt x="53855" y="77779"/>
                    <a:pt x="54959" y="78020"/>
                    <a:pt x="55235" y="77779"/>
                  </a:cubicBezTo>
                  <a:cubicBezTo>
                    <a:pt x="59930" y="75612"/>
                    <a:pt x="60483" y="75933"/>
                    <a:pt x="61173" y="75451"/>
                  </a:cubicBezTo>
                  <a:cubicBezTo>
                    <a:pt x="69459" y="71839"/>
                    <a:pt x="71806" y="71117"/>
                    <a:pt x="74154" y="70234"/>
                  </a:cubicBezTo>
                  <a:cubicBezTo>
                    <a:pt x="82025" y="68709"/>
                    <a:pt x="82163" y="68869"/>
                    <a:pt x="81749" y="69030"/>
                  </a:cubicBezTo>
                  <a:cubicBezTo>
                    <a:pt x="79401" y="69431"/>
                    <a:pt x="79125" y="69591"/>
                    <a:pt x="78849" y="69431"/>
                  </a:cubicBezTo>
                  <a:cubicBezTo>
                    <a:pt x="63935" y="75451"/>
                    <a:pt x="61864" y="76173"/>
                    <a:pt x="59654" y="77458"/>
                  </a:cubicBezTo>
                  <a:cubicBezTo>
                    <a:pt x="44464" y="83638"/>
                    <a:pt x="43636" y="83558"/>
                    <a:pt x="42669" y="84040"/>
                  </a:cubicBezTo>
                  <a:cubicBezTo>
                    <a:pt x="39631" y="85244"/>
                    <a:pt x="39631" y="85083"/>
                    <a:pt x="39355" y="85244"/>
                  </a:cubicBezTo>
                  <a:cubicBezTo>
                    <a:pt x="36041" y="86688"/>
                    <a:pt x="35489" y="87250"/>
                    <a:pt x="35212" y="87010"/>
                  </a:cubicBezTo>
                  <a:close/>
                  <a:moveTo>
                    <a:pt x="31898" y="83237"/>
                  </a:moveTo>
                  <a:cubicBezTo>
                    <a:pt x="31760" y="83157"/>
                    <a:pt x="31622" y="83076"/>
                    <a:pt x="31484" y="82996"/>
                  </a:cubicBezTo>
                  <a:cubicBezTo>
                    <a:pt x="31760" y="82916"/>
                    <a:pt x="31898" y="82836"/>
                    <a:pt x="32036" y="82836"/>
                  </a:cubicBezTo>
                  <a:cubicBezTo>
                    <a:pt x="32036" y="82916"/>
                    <a:pt x="32174" y="82996"/>
                    <a:pt x="32313" y="83076"/>
                  </a:cubicBezTo>
                  <a:cubicBezTo>
                    <a:pt x="32174" y="83157"/>
                    <a:pt x="32036" y="83157"/>
                    <a:pt x="31898" y="83237"/>
                  </a:cubicBezTo>
                  <a:close/>
                  <a:moveTo>
                    <a:pt x="37146" y="68628"/>
                  </a:moveTo>
                  <a:cubicBezTo>
                    <a:pt x="37284" y="68628"/>
                    <a:pt x="36869" y="68147"/>
                    <a:pt x="36869" y="68147"/>
                  </a:cubicBezTo>
                  <a:cubicBezTo>
                    <a:pt x="37146" y="67986"/>
                    <a:pt x="37974" y="68709"/>
                    <a:pt x="37146" y="68628"/>
                  </a:cubicBezTo>
                  <a:close/>
                  <a:moveTo>
                    <a:pt x="41565" y="71117"/>
                  </a:moveTo>
                  <a:cubicBezTo>
                    <a:pt x="41150" y="70795"/>
                    <a:pt x="41150" y="70635"/>
                    <a:pt x="41703" y="70394"/>
                  </a:cubicBezTo>
                  <a:cubicBezTo>
                    <a:pt x="42117" y="70715"/>
                    <a:pt x="42117" y="70956"/>
                    <a:pt x="41565" y="71117"/>
                  </a:cubicBezTo>
                  <a:close/>
                  <a:moveTo>
                    <a:pt x="41565" y="65578"/>
                  </a:moveTo>
                  <a:cubicBezTo>
                    <a:pt x="41565" y="65418"/>
                    <a:pt x="41703" y="65337"/>
                    <a:pt x="41565" y="65177"/>
                  </a:cubicBezTo>
                  <a:cubicBezTo>
                    <a:pt x="41426" y="64856"/>
                    <a:pt x="42117" y="65177"/>
                    <a:pt x="41841" y="65257"/>
                  </a:cubicBezTo>
                  <a:cubicBezTo>
                    <a:pt x="42117" y="65498"/>
                    <a:pt x="41841" y="65658"/>
                    <a:pt x="42255" y="65899"/>
                  </a:cubicBezTo>
                  <a:cubicBezTo>
                    <a:pt x="42117" y="66220"/>
                    <a:pt x="42255" y="66541"/>
                    <a:pt x="42531" y="66943"/>
                  </a:cubicBezTo>
                  <a:cubicBezTo>
                    <a:pt x="41426" y="66862"/>
                    <a:pt x="42255" y="65979"/>
                    <a:pt x="41565" y="65578"/>
                  </a:cubicBezTo>
                  <a:close/>
                  <a:moveTo>
                    <a:pt x="66421" y="57551"/>
                  </a:moveTo>
                  <a:cubicBezTo>
                    <a:pt x="66559" y="57872"/>
                    <a:pt x="65178" y="57953"/>
                    <a:pt x="64626" y="58033"/>
                  </a:cubicBezTo>
                  <a:cubicBezTo>
                    <a:pt x="64487" y="57712"/>
                    <a:pt x="66006" y="57632"/>
                    <a:pt x="66421" y="57551"/>
                  </a:cubicBezTo>
                  <a:close/>
                  <a:moveTo>
                    <a:pt x="63935" y="57953"/>
                  </a:moveTo>
                  <a:cubicBezTo>
                    <a:pt x="64211" y="58274"/>
                    <a:pt x="62968" y="58434"/>
                    <a:pt x="62830" y="58434"/>
                  </a:cubicBezTo>
                  <a:cubicBezTo>
                    <a:pt x="62416" y="58113"/>
                    <a:pt x="63659" y="57953"/>
                    <a:pt x="63935" y="57953"/>
                  </a:cubicBezTo>
                  <a:close/>
                  <a:moveTo>
                    <a:pt x="49159" y="62769"/>
                  </a:moveTo>
                  <a:cubicBezTo>
                    <a:pt x="49436" y="62688"/>
                    <a:pt x="49574" y="62608"/>
                    <a:pt x="49850" y="62448"/>
                  </a:cubicBezTo>
                  <a:cubicBezTo>
                    <a:pt x="50817" y="62367"/>
                    <a:pt x="49436" y="62849"/>
                    <a:pt x="49159" y="63010"/>
                  </a:cubicBezTo>
                  <a:cubicBezTo>
                    <a:pt x="48745" y="63090"/>
                    <a:pt x="48883" y="62849"/>
                    <a:pt x="49159" y="62769"/>
                  </a:cubicBezTo>
                  <a:close/>
                  <a:moveTo>
                    <a:pt x="54269" y="49605"/>
                  </a:moveTo>
                  <a:cubicBezTo>
                    <a:pt x="53440" y="49846"/>
                    <a:pt x="54131" y="49284"/>
                    <a:pt x="53578" y="49123"/>
                  </a:cubicBezTo>
                  <a:cubicBezTo>
                    <a:pt x="54131" y="48882"/>
                    <a:pt x="54131" y="49525"/>
                    <a:pt x="54269" y="49605"/>
                  </a:cubicBezTo>
                  <a:close/>
                  <a:moveTo>
                    <a:pt x="56202" y="54742"/>
                  </a:moveTo>
                  <a:cubicBezTo>
                    <a:pt x="56616" y="54421"/>
                    <a:pt x="56892" y="54100"/>
                    <a:pt x="57721" y="53859"/>
                  </a:cubicBezTo>
                  <a:cubicBezTo>
                    <a:pt x="62140" y="52976"/>
                    <a:pt x="62692" y="52494"/>
                    <a:pt x="63107" y="52414"/>
                  </a:cubicBezTo>
                  <a:cubicBezTo>
                    <a:pt x="66697" y="51692"/>
                    <a:pt x="67663" y="51451"/>
                    <a:pt x="68492" y="51290"/>
                  </a:cubicBezTo>
                  <a:cubicBezTo>
                    <a:pt x="74016" y="50408"/>
                    <a:pt x="74430" y="50167"/>
                    <a:pt x="74982" y="50167"/>
                  </a:cubicBezTo>
                  <a:cubicBezTo>
                    <a:pt x="79263" y="49605"/>
                    <a:pt x="80092" y="49204"/>
                    <a:pt x="80920" y="49284"/>
                  </a:cubicBezTo>
                  <a:cubicBezTo>
                    <a:pt x="92934" y="45190"/>
                    <a:pt x="92796" y="45270"/>
                    <a:pt x="92658" y="45351"/>
                  </a:cubicBezTo>
                  <a:cubicBezTo>
                    <a:pt x="85891" y="48240"/>
                    <a:pt x="85063" y="48963"/>
                    <a:pt x="82439" y="49605"/>
                  </a:cubicBezTo>
                  <a:cubicBezTo>
                    <a:pt x="75120" y="51290"/>
                    <a:pt x="74706" y="51612"/>
                    <a:pt x="74154" y="51692"/>
                  </a:cubicBezTo>
                  <a:cubicBezTo>
                    <a:pt x="71668" y="52093"/>
                    <a:pt x="70701" y="52494"/>
                    <a:pt x="69735" y="52575"/>
                  </a:cubicBezTo>
                  <a:cubicBezTo>
                    <a:pt x="61449" y="54501"/>
                    <a:pt x="58964" y="54983"/>
                    <a:pt x="56340" y="55625"/>
                  </a:cubicBezTo>
                  <a:cubicBezTo>
                    <a:pt x="52888" y="56909"/>
                    <a:pt x="53026" y="56668"/>
                    <a:pt x="52888" y="56508"/>
                  </a:cubicBezTo>
                  <a:cubicBezTo>
                    <a:pt x="54821" y="55224"/>
                    <a:pt x="55373" y="55063"/>
                    <a:pt x="55650" y="54903"/>
                  </a:cubicBezTo>
                  <a:close/>
                  <a:moveTo>
                    <a:pt x="73463" y="36441"/>
                  </a:moveTo>
                  <a:cubicBezTo>
                    <a:pt x="73463" y="36120"/>
                    <a:pt x="73325" y="35879"/>
                    <a:pt x="73878" y="35638"/>
                  </a:cubicBezTo>
                  <a:cubicBezTo>
                    <a:pt x="74292" y="35959"/>
                    <a:pt x="74016" y="36200"/>
                    <a:pt x="73463" y="36441"/>
                  </a:cubicBezTo>
                  <a:close/>
                  <a:moveTo>
                    <a:pt x="86582" y="26729"/>
                  </a:moveTo>
                  <a:cubicBezTo>
                    <a:pt x="86444" y="26568"/>
                    <a:pt x="86720" y="26408"/>
                    <a:pt x="86582" y="26167"/>
                  </a:cubicBezTo>
                  <a:cubicBezTo>
                    <a:pt x="87134" y="26006"/>
                    <a:pt x="87134" y="26648"/>
                    <a:pt x="86582" y="26729"/>
                  </a:cubicBezTo>
                  <a:close/>
                  <a:moveTo>
                    <a:pt x="99700" y="4254"/>
                  </a:moveTo>
                  <a:cubicBezTo>
                    <a:pt x="99838" y="4494"/>
                    <a:pt x="99562" y="4735"/>
                    <a:pt x="99148" y="4896"/>
                  </a:cubicBezTo>
                  <a:cubicBezTo>
                    <a:pt x="98457" y="4655"/>
                    <a:pt x="99286" y="4494"/>
                    <a:pt x="99700" y="4254"/>
                  </a:cubicBezTo>
                  <a:close/>
                  <a:moveTo>
                    <a:pt x="92520" y="20147"/>
                  </a:moveTo>
                  <a:cubicBezTo>
                    <a:pt x="92243" y="20468"/>
                    <a:pt x="92243" y="20869"/>
                    <a:pt x="92243" y="21190"/>
                  </a:cubicBezTo>
                  <a:cubicBezTo>
                    <a:pt x="91691" y="22555"/>
                    <a:pt x="90724" y="22795"/>
                    <a:pt x="90863" y="23197"/>
                  </a:cubicBezTo>
                  <a:cubicBezTo>
                    <a:pt x="90034" y="23759"/>
                    <a:pt x="90034" y="23438"/>
                    <a:pt x="90172" y="23117"/>
                  </a:cubicBezTo>
                  <a:cubicBezTo>
                    <a:pt x="91277" y="19665"/>
                    <a:pt x="91277" y="19023"/>
                    <a:pt x="91829" y="18461"/>
                  </a:cubicBezTo>
                  <a:cubicBezTo>
                    <a:pt x="91967" y="17257"/>
                    <a:pt x="91415" y="16856"/>
                    <a:pt x="91967" y="16615"/>
                  </a:cubicBezTo>
                  <a:cubicBezTo>
                    <a:pt x="92520" y="13725"/>
                    <a:pt x="93210" y="13484"/>
                    <a:pt x="93072" y="13163"/>
                  </a:cubicBezTo>
                  <a:cubicBezTo>
                    <a:pt x="93762" y="10916"/>
                    <a:pt x="94453" y="10354"/>
                    <a:pt x="94591" y="9792"/>
                  </a:cubicBezTo>
                  <a:cubicBezTo>
                    <a:pt x="97215" y="7143"/>
                    <a:pt x="97215" y="6020"/>
                    <a:pt x="98872" y="5056"/>
                  </a:cubicBezTo>
                  <a:cubicBezTo>
                    <a:pt x="97905" y="6903"/>
                    <a:pt x="97767" y="7304"/>
                    <a:pt x="97215" y="7705"/>
                  </a:cubicBezTo>
                  <a:cubicBezTo>
                    <a:pt x="94453" y="13324"/>
                    <a:pt x="94867" y="13725"/>
                    <a:pt x="94453" y="13966"/>
                  </a:cubicBezTo>
                  <a:cubicBezTo>
                    <a:pt x="93624" y="16374"/>
                    <a:pt x="93486" y="16695"/>
                    <a:pt x="93624" y="17096"/>
                  </a:cubicBezTo>
                  <a:cubicBezTo>
                    <a:pt x="92796" y="19424"/>
                    <a:pt x="92382" y="19745"/>
                    <a:pt x="92520" y="20147"/>
                  </a:cubicBezTo>
                  <a:close/>
                </a:path>
              </a:pathLst>
            </a:custGeom>
            <a:solidFill>
              <a:srgbClr val="D0CDBB">
                <a:alpha val="49803"/>
              </a:srgbClr>
            </a:solidFill>
            <a:ln>
              <a:noFill/>
            </a:ln>
          </p:spPr>
          <p:txBody>
            <a:bodyPr lIns="91425" tIns="91425" rIns="91425" bIns="91425" anchor="ctr" anchorCtr="0">
              <a:noAutofit/>
            </a:bodyPr>
            <a:lstStyle/>
            <a:p>
              <a:pPr lvl="0">
                <a:spcBef>
                  <a:spcPts val="0"/>
                </a:spcBef>
                <a:buNone/>
              </a:pPr>
              <a:endParaRPr/>
            </a:p>
          </p:txBody>
        </p:sp>
      </p:grpSp>
      <p:sp>
        <p:nvSpPr>
          <p:cNvPr id="101" name="Shape 101"/>
          <p:cNvSpPr txBox="1">
            <a:spLocks noGrp="1"/>
          </p:cNvSpPr>
          <p:nvPr>
            <p:ph type="title"/>
          </p:nvPr>
        </p:nvSpPr>
        <p:spPr>
          <a:xfrm rot="5400000">
            <a:off x="7393811" y="2391189"/>
            <a:ext cx="5339931" cy="1571626"/>
          </a:xfrm>
          <a:prstGeom prst="rect">
            <a:avLst/>
          </a:prstGeom>
          <a:noFill/>
          <a:ln>
            <a:noFill/>
          </a:ln>
        </p:spPr>
        <p:txBody>
          <a:bodyPr lIns="91425" tIns="91425" rIns="91425" bIns="91425" anchor="t" anchorCtr="0"/>
          <a:lstStyle>
            <a:lvl1pPr marL="0" marR="0" lvl="0" indent="0" algn="l" rtl="0">
              <a:lnSpc>
                <a:spcPct val="99000"/>
              </a:lnSpc>
              <a:spcBef>
                <a:spcPts val="0"/>
              </a:spcBef>
              <a:buClr>
                <a:srgbClr val="464B56"/>
              </a:buClr>
              <a:buFont typeface="Century Schoolbook"/>
              <a:buNone/>
              <a:defRPr sz="4400" b="0" i="0" u="none" strike="noStrike" cap="none">
                <a:solidFill>
                  <a:srgbClr val="464B56"/>
                </a:solidFill>
                <a:latin typeface="Century Schoolbook"/>
                <a:ea typeface="Century Schoolbook"/>
                <a:cs typeface="Century Schoolbook"/>
                <a:sym typeface="Century Schoolbook"/>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02" name="Shape 102"/>
          <p:cNvSpPr txBox="1">
            <a:spLocks noGrp="1"/>
          </p:cNvSpPr>
          <p:nvPr>
            <p:ph type="body" idx="1"/>
          </p:nvPr>
        </p:nvSpPr>
        <p:spPr>
          <a:xfrm rot="5400000">
            <a:off x="3252190" y="205882"/>
            <a:ext cx="5322595" cy="5959576"/>
          </a:xfrm>
          <a:prstGeom prst="rect">
            <a:avLst/>
          </a:prstGeom>
          <a:noFill/>
          <a:ln>
            <a:noFill/>
          </a:ln>
        </p:spPr>
        <p:txBody>
          <a:bodyPr lIns="91425" tIns="91425" rIns="91425" bIns="91425" anchor="t" anchorCtr="0"/>
          <a:lstStyle>
            <a:lvl1pPr marL="320040" marR="0" lvl="0" indent="-193040" algn="l" rtl="0">
              <a:lnSpc>
                <a:spcPct val="111000"/>
              </a:lnSpc>
              <a:spcBef>
                <a:spcPts val="930"/>
              </a:spcBef>
              <a:buClr>
                <a:srgbClr val="464B56"/>
              </a:buClr>
              <a:buSzPct val="100000"/>
              <a:buFont typeface="Corbel"/>
              <a:buChar char="–"/>
              <a:defRPr sz="2000" b="0" i="0" u="none" strike="noStrike" cap="none">
                <a:solidFill>
                  <a:srgbClr val="464B56"/>
                </a:solidFill>
                <a:latin typeface="Calibri"/>
                <a:ea typeface="Calibri"/>
                <a:cs typeface="Calibri"/>
                <a:sym typeface="Calibri"/>
              </a:defRPr>
            </a:lvl1pPr>
            <a:lvl2pPr marL="640080" marR="0" lvl="1" indent="-208280" algn="l" rtl="0">
              <a:lnSpc>
                <a:spcPct val="111000"/>
              </a:lnSpc>
              <a:spcBef>
                <a:spcPts val="930"/>
              </a:spcBef>
              <a:buClr>
                <a:srgbClr val="464B56"/>
              </a:buClr>
              <a:buSzPct val="100000"/>
              <a:buFont typeface="Corbel"/>
              <a:buChar char="–"/>
              <a:defRPr sz="1800" b="0" i="0" u="none" strike="noStrike" cap="none">
                <a:solidFill>
                  <a:srgbClr val="464B56"/>
                </a:solidFill>
                <a:latin typeface="Calibri"/>
                <a:ea typeface="Calibri"/>
                <a:cs typeface="Calibri"/>
                <a:sym typeface="Calibri"/>
              </a:defRPr>
            </a:lvl2pPr>
            <a:lvl3pPr marL="960120" marR="0" lvl="2" indent="-223519" algn="l" rtl="0">
              <a:lnSpc>
                <a:spcPct val="111000"/>
              </a:lnSpc>
              <a:spcBef>
                <a:spcPts val="930"/>
              </a:spcBef>
              <a:buClr>
                <a:srgbClr val="464B56"/>
              </a:buClr>
              <a:buSzPct val="100000"/>
              <a:buFont typeface="Corbel"/>
              <a:buChar char="–"/>
              <a:defRPr sz="1600" b="0" i="1" u="none" strike="noStrike" cap="none">
                <a:solidFill>
                  <a:srgbClr val="464B56"/>
                </a:solidFill>
                <a:latin typeface="Calibri"/>
                <a:ea typeface="Calibri"/>
                <a:cs typeface="Calibri"/>
                <a:sym typeface="Calibri"/>
              </a:defRPr>
            </a:lvl3pPr>
            <a:lvl4pPr marL="1280160" marR="0" lvl="3" indent="-238760" algn="l" rtl="0">
              <a:lnSpc>
                <a:spcPct val="111000"/>
              </a:lnSpc>
              <a:spcBef>
                <a:spcPts val="930"/>
              </a:spcBef>
              <a:buClr>
                <a:srgbClr val="464B56"/>
              </a:buClr>
              <a:buSzPct val="100000"/>
              <a:buFont typeface="Corbel"/>
              <a:buChar char="–"/>
              <a:defRPr sz="1400" b="0" i="0" u="none" strike="noStrike" cap="none">
                <a:solidFill>
                  <a:srgbClr val="464B56"/>
                </a:solidFill>
                <a:latin typeface="Calibri"/>
                <a:ea typeface="Calibri"/>
                <a:cs typeface="Calibri"/>
                <a:sym typeface="Calibri"/>
              </a:defRPr>
            </a:lvl4pPr>
            <a:lvl5pPr marL="1600200" marR="0" lvl="4" indent="-241300" algn="l" rtl="0">
              <a:lnSpc>
                <a:spcPct val="111000"/>
              </a:lnSpc>
              <a:spcBef>
                <a:spcPts val="930"/>
              </a:spcBef>
              <a:buClr>
                <a:srgbClr val="464B56"/>
              </a:buClr>
              <a:buSzPct val="100000"/>
              <a:buFont typeface="Corbel"/>
              <a:buChar char="–"/>
              <a:defRPr sz="1400" b="0" i="1" u="none" strike="noStrike" cap="none">
                <a:solidFill>
                  <a:srgbClr val="464B56"/>
                </a:solidFill>
                <a:latin typeface="Calibri"/>
                <a:ea typeface="Calibri"/>
                <a:cs typeface="Calibri"/>
                <a:sym typeface="Calibri"/>
              </a:defRPr>
            </a:lvl5pPr>
            <a:lvl6pPr marL="1920240" marR="0" lvl="5" indent="-231139" algn="l" rtl="0">
              <a:lnSpc>
                <a:spcPct val="111000"/>
              </a:lnSpc>
              <a:spcBef>
                <a:spcPts val="930"/>
              </a:spcBef>
              <a:buClr>
                <a:srgbClr val="474A55"/>
              </a:buClr>
              <a:buSzPct val="100000"/>
              <a:buFont typeface="Corbel"/>
              <a:buChar char="–"/>
              <a:defRPr sz="1400" b="0" i="0" u="none" strike="noStrike" cap="none">
                <a:solidFill>
                  <a:srgbClr val="474A55"/>
                </a:solidFill>
                <a:latin typeface="Calibri"/>
                <a:ea typeface="Calibri"/>
                <a:cs typeface="Calibri"/>
                <a:sym typeface="Calibri"/>
              </a:defRPr>
            </a:lvl6pPr>
            <a:lvl7pPr marL="2240280" marR="0" lvl="6" indent="-233679" algn="l" rtl="0">
              <a:lnSpc>
                <a:spcPct val="111000"/>
              </a:lnSpc>
              <a:spcBef>
                <a:spcPts val="930"/>
              </a:spcBef>
              <a:buClr>
                <a:srgbClr val="474A55"/>
              </a:buClr>
              <a:buSzPct val="100000"/>
              <a:buFont typeface="Corbel"/>
              <a:buChar char="–"/>
              <a:defRPr sz="1400" b="0" i="1" u="none" strike="noStrike" cap="none">
                <a:solidFill>
                  <a:srgbClr val="474A55"/>
                </a:solidFill>
                <a:latin typeface="Calibri"/>
                <a:ea typeface="Calibri"/>
                <a:cs typeface="Calibri"/>
                <a:sym typeface="Calibri"/>
              </a:defRPr>
            </a:lvl7pPr>
            <a:lvl8pPr marL="2560320" marR="0" lvl="7" indent="-236220" algn="l" rtl="0">
              <a:lnSpc>
                <a:spcPct val="111000"/>
              </a:lnSpc>
              <a:spcBef>
                <a:spcPts val="930"/>
              </a:spcBef>
              <a:buClr>
                <a:srgbClr val="474A55"/>
              </a:buClr>
              <a:buSzPct val="100000"/>
              <a:buFont typeface="Corbel"/>
              <a:buChar char="–"/>
              <a:defRPr sz="1400" b="0" i="0" u="none" strike="noStrike" cap="none">
                <a:solidFill>
                  <a:srgbClr val="474A55"/>
                </a:solidFill>
                <a:latin typeface="Calibri"/>
                <a:ea typeface="Calibri"/>
                <a:cs typeface="Calibri"/>
                <a:sym typeface="Calibri"/>
              </a:defRPr>
            </a:lvl8pPr>
            <a:lvl9pPr marL="2880360" marR="0" lvl="8" indent="-238760" algn="l" rtl="0">
              <a:lnSpc>
                <a:spcPct val="111000"/>
              </a:lnSpc>
              <a:spcBef>
                <a:spcPts val="930"/>
              </a:spcBef>
              <a:buClr>
                <a:srgbClr val="474A55"/>
              </a:buClr>
              <a:buSzPct val="100000"/>
              <a:buFont typeface="Corbel"/>
              <a:buChar char="–"/>
              <a:defRPr sz="1400" b="0" i="1" u="none" strike="noStrike" cap="none">
                <a:solidFill>
                  <a:srgbClr val="474A55"/>
                </a:solidFill>
                <a:latin typeface="Calibri"/>
                <a:ea typeface="Calibri"/>
                <a:cs typeface="Calibri"/>
                <a:sym typeface="Calibri"/>
              </a:defRPr>
            </a:lvl9pPr>
          </a:lstStyle>
          <a:p>
            <a:endParaRPr/>
          </a:p>
        </p:txBody>
      </p:sp>
      <p:sp>
        <p:nvSpPr>
          <p:cNvPr id="103" name="Shape 103"/>
          <p:cNvSpPr txBox="1">
            <a:spLocks noGrp="1"/>
          </p:cNvSpPr>
          <p:nvPr>
            <p:ph type="dt" idx="10"/>
          </p:nvPr>
        </p:nvSpPr>
        <p:spPr>
          <a:xfrm>
            <a:off x="9277964" y="6296614"/>
            <a:ext cx="2505995" cy="365125"/>
          </a:xfrm>
          <a:prstGeom prst="rect">
            <a:avLst/>
          </a:prstGeom>
          <a:noFill/>
          <a:ln>
            <a:noFill/>
          </a:ln>
        </p:spPr>
        <p:txBody>
          <a:bodyPr lIns="91425" tIns="91425" rIns="91425" bIns="91425" anchor="ctr" anchorCtr="0"/>
          <a:lstStyle>
            <a:lvl1pPr marL="0" marR="0" lvl="0" indent="0" algn="r" rtl="0">
              <a:spcBef>
                <a:spcPts val="0"/>
              </a:spcBef>
              <a:buNone/>
              <a:defRPr sz="1200">
                <a:solidFill>
                  <a:srgbClr val="464B56"/>
                </a:solidFill>
                <a:latin typeface="Century Schoolbook"/>
                <a:ea typeface="Century Schoolbook"/>
                <a:cs typeface="Century Schoolbook"/>
                <a:sym typeface="Century Schoolbook"/>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04" name="Shape 104"/>
          <p:cNvSpPr txBox="1">
            <a:spLocks noGrp="1"/>
          </p:cNvSpPr>
          <p:nvPr>
            <p:ph type="ftr" idx="11"/>
          </p:nvPr>
        </p:nvSpPr>
        <p:spPr>
          <a:xfrm>
            <a:off x="2933699" y="6296614"/>
            <a:ext cx="5959576"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464B56"/>
                </a:solidFill>
                <a:latin typeface="Century Schoolbook"/>
                <a:ea typeface="Century Schoolbook"/>
                <a:cs typeface="Century Schoolbook"/>
                <a:sym typeface="Century Schoolbook"/>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05" name="Shape 105"/>
          <p:cNvSpPr txBox="1">
            <a:spLocks noGrp="1"/>
          </p:cNvSpPr>
          <p:nvPr>
            <p:ph type="sldNum" idx="12"/>
          </p:nvPr>
        </p:nvSpPr>
        <p:spPr>
          <a:xfrm rot="5400000">
            <a:off x="8734642" y="2853201"/>
            <a:ext cx="5383267" cy="604269"/>
          </a:xfrm>
          <a:prstGeom prst="rect">
            <a:avLst/>
          </a:prstGeom>
          <a:noFill/>
          <a:ln>
            <a:noFill/>
          </a:ln>
        </p:spPr>
        <p:txBody>
          <a:bodyPr lIns="91425" tIns="45700" rIns="91425" bIns="45700" anchor="b" anchorCtr="0">
            <a:noAutofit/>
          </a:bodyPr>
          <a:lstStyle/>
          <a:p>
            <a:pPr marL="0" marR="0" lvl="0" indent="0" algn="l" rtl="0">
              <a:spcBef>
                <a:spcPts val="0"/>
              </a:spcBef>
              <a:buSzPct val="25000"/>
              <a:buNone/>
            </a:pPr>
            <a:fld id="{00000000-1234-1234-1234-123412341234}" type="slidenum">
              <a:rPr lang="en-US" sz="4400">
                <a:solidFill>
                  <a:srgbClr val="464B56"/>
                </a:solidFill>
                <a:latin typeface="Century Schoolbook"/>
                <a:ea typeface="Century Schoolbook"/>
                <a:cs typeface="Century Schoolbook"/>
                <a:sym typeface="Century Schoolbook"/>
              </a:rPr>
              <a:t>‹#›</a:t>
            </a:fld>
            <a:endParaRPr lang="en-US" sz="4400">
              <a:solidFill>
                <a:srgbClr val="464B56"/>
              </a:solidFill>
              <a:latin typeface="Century Schoolbook"/>
              <a:ea typeface="Century Schoolbook"/>
              <a:cs typeface="Century Schoolbook"/>
              <a:sym typeface="Century Schoolbook"/>
            </a:endParaRPr>
          </a:p>
        </p:txBody>
      </p:sp>
      <p:cxnSp>
        <p:nvCxnSpPr>
          <p:cNvPr id="106" name="Shape 106" title="Rule Line"/>
          <p:cNvCxnSpPr/>
          <p:nvPr/>
        </p:nvCxnSpPr>
        <p:spPr>
          <a:xfrm>
            <a:off x="9111582" y="571502"/>
            <a:ext cx="0" cy="5275467"/>
          </a:xfrm>
          <a:prstGeom prst="straightConnector1">
            <a:avLst/>
          </a:prstGeom>
          <a:noFill/>
          <a:ln w="38100" cap="flat" cmpd="sng">
            <a:solidFill>
              <a:schemeClr val="accent2"/>
            </a:solidFill>
            <a:prstDash val="solid"/>
            <a:round/>
            <a:headEnd type="none" w="med" len="med"/>
            <a:tailEnd type="none"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cSld name="Blank">
    <p:bg>
      <p:bgPr>
        <a:solidFill>
          <a:schemeClr val="lt2"/>
        </a:solidFill>
        <a:effectLst/>
      </p:bgPr>
    </p:bg>
    <p:spTree>
      <p:nvGrpSpPr>
        <p:cNvPr id="1" name="Shape 20"/>
        <p:cNvGrpSpPr/>
        <p:nvPr/>
      </p:nvGrpSpPr>
      <p:grpSpPr>
        <a:xfrm>
          <a:off x="0" y="0"/>
          <a:ext cx="0" cy="0"/>
          <a:chOff x="0" y="0"/>
          <a:chExt cx="0" cy="0"/>
        </a:xfrm>
      </p:grpSpPr>
      <p:grpSp>
        <p:nvGrpSpPr>
          <p:cNvPr id="21" name="Shape 21" title="Feathers"/>
          <p:cNvGrpSpPr/>
          <p:nvPr/>
        </p:nvGrpSpPr>
        <p:grpSpPr>
          <a:xfrm>
            <a:off x="400713" y="362425"/>
            <a:ext cx="3495978" cy="6204387"/>
            <a:chOff x="400713" y="362425"/>
            <a:chExt cx="3495978" cy="6204387"/>
          </a:xfrm>
        </p:grpSpPr>
        <p:sp>
          <p:nvSpPr>
            <p:cNvPr id="22" name="Shape 22"/>
            <p:cNvSpPr/>
            <p:nvPr/>
          </p:nvSpPr>
          <p:spPr>
            <a:xfrm>
              <a:off x="400713" y="362425"/>
              <a:ext cx="2218442" cy="6204387"/>
            </a:xfrm>
            <a:custGeom>
              <a:avLst/>
              <a:gdLst/>
              <a:ahLst/>
              <a:cxnLst/>
              <a:rect l="0" t="0" r="0" b="0"/>
              <a:pathLst>
                <a:path w="120000" h="120000" extrusionOk="0">
                  <a:moveTo>
                    <a:pt x="43213" y="90399"/>
                  </a:moveTo>
                  <a:cubicBezTo>
                    <a:pt x="44418" y="90399"/>
                    <a:pt x="43385" y="89846"/>
                    <a:pt x="43213" y="89785"/>
                  </a:cubicBezTo>
                  <a:cubicBezTo>
                    <a:pt x="42697" y="87328"/>
                    <a:pt x="41492" y="87451"/>
                    <a:pt x="41492" y="87144"/>
                  </a:cubicBezTo>
                  <a:cubicBezTo>
                    <a:pt x="39081" y="85240"/>
                    <a:pt x="38909" y="84749"/>
                    <a:pt x="38048" y="84503"/>
                  </a:cubicBezTo>
                  <a:cubicBezTo>
                    <a:pt x="35982" y="83213"/>
                    <a:pt x="35982" y="82722"/>
                    <a:pt x="34949" y="82538"/>
                  </a:cubicBezTo>
                  <a:cubicBezTo>
                    <a:pt x="29096" y="78915"/>
                    <a:pt x="27890" y="78300"/>
                    <a:pt x="26857" y="77563"/>
                  </a:cubicBezTo>
                  <a:cubicBezTo>
                    <a:pt x="24791" y="76274"/>
                    <a:pt x="24275" y="75905"/>
                    <a:pt x="23758" y="75598"/>
                  </a:cubicBezTo>
                  <a:cubicBezTo>
                    <a:pt x="18421" y="72282"/>
                    <a:pt x="18593" y="71729"/>
                    <a:pt x="17733" y="71545"/>
                  </a:cubicBezTo>
                  <a:cubicBezTo>
                    <a:pt x="15494" y="70133"/>
                    <a:pt x="14289" y="69457"/>
                    <a:pt x="14117" y="69211"/>
                  </a:cubicBezTo>
                  <a:cubicBezTo>
                    <a:pt x="11362" y="66939"/>
                    <a:pt x="11535" y="66386"/>
                    <a:pt x="10674" y="66141"/>
                  </a:cubicBezTo>
                  <a:cubicBezTo>
                    <a:pt x="9813" y="64421"/>
                    <a:pt x="8780" y="64237"/>
                    <a:pt x="8952" y="63684"/>
                  </a:cubicBezTo>
                  <a:cubicBezTo>
                    <a:pt x="8263" y="62395"/>
                    <a:pt x="7575" y="61842"/>
                    <a:pt x="7230" y="61535"/>
                  </a:cubicBezTo>
                  <a:cubicBezTo>
                    <a:pt x="5509" y="59570"/>
                    <a:pt x="4131" y="59017"/>
                    <a:pt x="3787" y="58096"/>
                  </a:cubicBezTo>
                  <a:cubicBezTo>
                    <a:pt x="2238" y="56622"/>
                    <a:pt x="1893" y="56253"/>
                    <a:pt x="1549" y="55823"/>
                  </a:cubicBezTo>
                  <a:cubicBezTo>
                    <a:pt x="860" y="54595"/>
                    <a:pt x="1893" y="54534"/>
                    <a:pt x="1549" y="55025"/>
                  </a:cubicBezTo>
                  <a:cubicBezTo>
                    <a:pt x="4304" y="57420"/>
                    <a:pt x="3787" y="57911"/>
                    <a:pt x="4648" y="57973"/>
                  </a:cubicBezTo>
                  <a:cubicBezTo>
                    <a:pt x="8091" y="60122"/>
                    <a:pt x="7575" y="60614"/>
                    <a:pt x="7747" y="60921"/>
                  </a:cubicBezTo>
                  <a:cubicBezTo>
                    <a:pt x="13428" y="64176"/>
                    <a:pt x="14634" y="65097"/>
                    <a:pt x="16355" y="65834"/>
                  </a:cubicBezTo>
                  <a:cubicBezTo>
                    <a:pt x="24275" y="69396"/>
                    <a:pt x="24275" y="69764"/>
                    <a:pt x="24103" y="70133"/>
                  </a:cubicBezTo>
                  <a:cubicBezTo>
                    <a:pt x="27374" y="71361"/>
                    <a:pt x="26857" y="71852"/>
                    <a:pt x="27546" y="71852"/>
                  </a:cubicBezTo>
                  <a:cubicBezTo>
                    <a:pt x="34088" y="76028"/>
                    <a:pt x="35121" y="76335"/>
                    <a:pt x="35466" y="76827"/>
                  </a:cubicBezTo>
                  <a:cubicBezTo>
                    <a:pt x="37532" y="78485"/>
                    <a:pt x="37704" y="79099"/>
                    <a:pt x="38909" y="79283"/>
                  </a:cubicBezTo>
                  <a:cubicBezTo>
                    <a:pt x="39770" y="79713"/>
                    <a:pt x="39770" y="79344"/>
                    <a:pt x="39253" y="79099"/>
                  </a:cubicBezTo>
                  <a:cubicBezTo>
                    <a:pt x="33744" y="74800"/>
                    <a:pt x="34088" y="74063"/>
                    <a:pt x="32883" y="73879"/>
                  </a:cubicBezTo>
                  <a:cubicBezTo>
                    <a:pt x="28923" y="71177"/>
                    <a:pt x="28235" y="70808"/>
                    <a:pt x="27546" y="70440"/>
                  </a:cubicBezTo>
                  <a:cubicBezTo>
                    <a:pt x="19626" y="65588"/>
                    <a:pt x="17905" y="65588"/>
                    <a:pt x="18077" y="64912"/>
                  </a:cubicBezTo>
                  <a:cubicBezTo>
                    <a:pt x="11535" y="61412"/>
                    <a:pt x="9985" y="61412"/>
                    <a:pt x="9813" y="60921"/>
                  </a:cubicBezTo>
                  <a:cubicBezTo>
                    <a:pt x="13773" y="62088"/>
                    <a:pt x="13945" y="62702"/>
                    <a:pt x="14978" y="62886"/>
                  </a:cubicBezTo>
                  <a:cubicBezTo>
                    <a:pt x="17733" y="63930"/>
                    <a:pt x="17216" y="64421"/>
                    <a:pt x="18077" y="64421"/>
                  </a:cubicBezTo>
                  <a:cubicBezTo>
                    <a:pt x="22209" y="66264"/>
                    <a:pt x="22381" y="66755"/>
                    <a:pt x="23242" y="67062"/>
                  </a:cubicBezTo>
                  <a:cubicBezTo>
                    <a:pt x="28063" y="69273"/>
                    <a:pt x="27374" y="69764"/>
                    <a:pt x="28063" y="69825"/>
                  </a:cubicBezTo>
                  <a:cubicBezTo>
                    <a:pt x="34261" y="73142"/>
                    <a:pt x="35121" y="74002"/>
                    <a:pt x="36327" y="74800"/>
                  </a:cubicBezTo>
                  <a:cubicBezTo>
                    <a:pt x="39942" y="75967"/>
                    <a:pt x="38909" y="76028"/>
                    <a:pt x="39253" y="75537"/>
                  </a:cubicBezTo>
                  <a:cubicBezTo>
                    <a:pt x="34777" y="71422"/>
                    <a:pt x="33744" y="71422"/>
                    <a:pt x="34088" y="70931"/>
                  </a:cubicBezTo>
                  <a:cubicBezTo>
                    <a:pt x="29440" y="67922"/>
                    <a:pt x="28751" y="67799"/>
                    <a:pt x="28407" y="67553"/>
                  </a:cubicBezTo>
                  <a:cubicBezTo>
                    <a:pt x="24103" y="65220"/>
                    <a:pt x="23758" y="64605"/>
                    <a:pt x="22898" y="64298"/>
                  </a:cubicBezTo>
                  <a:cubicBezTo>
                    <a:pt x="13084" y="56745"/>
                    <a:pt x="13084" y="56376"/>
                    <a:pt x="12912" y="56069"/>
                  </a:cubicBezTo>
                  <a:cubicBezTo>
                    <a:pt x="9124" y="51586"/>
                    <a:pt x="9641" y="51340"/>
                    <a:pt x="9813" y="50972"/>
                  </a:cubicBezTo>
                  <a:cubicBezTo>
                    <a:pt x="6197" y="43357"/>
                    <a:pt x="5164" y="44278"/>
                    <a:pt x="5853" y="44524"/>
                  </a:cubicBezTo>
                  <a:cubicBezTo>
                    <a:pt x="7747" y="47103"/>
                    <a:pt x="7919" y="47533"/>
                    <a:pt x="8436" y="47778"/>
                  </a:cubicBezTo>
                  <a:cubicBezTo>
                    <a:pt x="12051" y="51156"/>
                    <a:pt x="11535" y="51770"/>
                    <a:pt x="12395" y="51954"/>
                  </a:cubicBezTo>
                  <a:cubicBezTo>
                    <a:pt x="16183" y="54472"/>
                    <a:pt x="16700" y="55209"/>
                    <a:pt x="17560" y="55762"/>
                  </a:cubicBezTo>
                  <a:cubicBezTo>
                    <a:pt x="24619" y="60184"/>
                    <a:pt x="26513" y="60921"/>
                    <a:pt x="27546" y="61842"/>
                  </a:cubicBezTo>
                  <a:cubicBezTo>
                    <a:pt x="36499" y="67922"/>
                    <a:pt x="37532" y="68904"/>
                    <a:pt x="38393" y="69825"/>
                  </a:cubicBezTo>
                  <a:cubicBezTo>
                    <a:pt x="37532" y="68474"/>
                    <a:pt x="38220" y="67922"/>
                    <a:pt x="38048" y="67676"/>
                  </a:cubicBezTo>
                  <a:cubicBezTo>
                    <a:pt x="36154" y="66325"/>
                    <a:pt x="36671" y="65834"/>
                    <a:pt x="35810" y="65834"/>
                  </a:cubicBezTo>
                  <a:cubicBezTo>
                    <a:pt x="33572" y="62824"/>
                    <a:pt x="32367" y="62640"/>
                    <a:pt x="32367" y="62149"/>
                  </a:cubicBezTo>
                  <a:cubicBezTo>
                    <a:pt x="25652" y="57113"/>
                    <a:pt x="24791" y="56929"/>
                    <a:pt x="24964" y="56376"/>
                  </a:cubicBezTo>
                  <a:cubicBezTo>
                    <a:pt x="21520" y="53797"/>
                    <a:pt x="20659" y="53613"/>
                    <a:pt x="20143" y="53306"/>
                  </a:cubicBezTo>
                  <a:cubicBezTo>
                    <a:pt x="17560" y="51095"/>
                    <a:pt x="17216" y="51156"/>
                    <a:pt x="17216" y="50972"/>
                  </a:cubicBezTo>
                  <a:cubicBezTo>
                    <a:pt x="13773" y="48700"/>
                    <a:pt x="13256" y="48393"/>
                    <a:pt x="12912" y="48085"/>
                  </a:cubicBezTo>
                  <a:cubicBezTo>
                    <a:pt x="7747" y="44831"/>
                    <a:pt x="7403" y="43971"/>
                    <a:pt x="5853" y="43602"/>
                  </a:cubicBezTo>
                  <a:cubicBezTo>
                    <a:pt x="4304" y="41637"/>
                    <a:pt x="5853" y="42006"/>
                    <a:pt x="5509" y="42374"/>
                  </a:cubicBezTo>
                  <a:cubicBezTo>
                    <a:pt x="8608" y="45015"/>
                    <a:pt x="10329" y="45015"/>
                    <a:pt x="10157" y="45752"/>
                  </a:cubicBezTo>
                  <a:cubicBezTo>
                    <a:pt x="13773" y="47901"/>
                    <a:pt x="13945" y="48085"/>
                    <a:pt x="14634" y="48208"/>
                  </a:cubicBezTo>
                  <a:cubicBezTo>
                    <a:pt x="19454" y="51156"/>
                    <a:pt x="19799" y="51709"/>
                    <a:pt x="20143" y="52262"/>
                  </a:cubicBezTo>
                  <a:cubicBezTo>
                    <a:pt x="25308" y="55209"/>
                    <a:pt x="25997" y="55701"/>
                    <a:pt x="26341" y="56253"/>
                  </a:cubicBezTo>
                  <a:cubicBezTo>
                    <a:pt x="28923" y="58034"/>
                    <a:pt x="29440" y="58464"/>
                    <a:pt x="29784" y="59017"/>
                  </a:cubicBezTo>
                  <a:cubicBezTo>
                    <a:pt x="32711" y="61351"/>
                    <a:pt x="34433" y="62026"/>
                    <a:pt x="34949" y="63193"/>
                  </a:cubicBezTo>
                  <a:cubicBezTo>
                    <a:pt x="34088" y="61289"/>
                    <a:pt x="34088" y="61044"/>
                    <a:pt x="33744" y="61044"/>
                  </a:cubicBezTo>
                  <a:cubicBezTo>
                    <a:pt x="30129" y="55946"/>
                    <a:pt x="28923" y="55823"/>
                    <a:pt x="29268" y="55148"/>
                  </a:cubicBezTo>
                  <a:cubicBezTo>
                    <a:pt x="22553" y="49805"/>
                    <a:pt x="22553" y="49252"/>
                    <a:pt x="21520" y="49129"/>
                  </a:cubicBezTo>
                  <a:cubicBezTo>
                    <a:pt x="18077" y="45875"/>
                    <a:pt x="17733" y="45568"/>
                    <a:pt x="17216" y="45445"/>
                  </a:cubicBezTo>
                  <a:cubicBezTo>
                    <a:pt x="14117" y="43050"/>
                    <a:pt x="13428" y="42927"/>
                    <a:pt x="13256" y="42681"/>
                  </a:cubicBezTo>
                  <a:cubicBezTo>
                    <a:pt x="11535" y="41269"/>
                    <a:pt x="10329" y="41392"/>
                    <a:pt x="10674" y="40962"/>
                  </a:cubicBezTo>
                  <a:cubicBezTo>
                    <a:pt x="7575" y="39365"/>
                    <a:pt x="6714" y="38996"/>
                    <a:pt x="5853" y="38628"/>
                  </a:cubicBezTo>
                  <a:cubicBezTo>
                    <a:pt x="3615" y="36663"/>
                    <a:pt x="4992" y="37400"/>
                    <a:pt x="6370" y="38198"/>
                  </a:cubicBezTo>
                  <a:cubicBezTo>
                    <a:pt x="12912" y="41821"/>
                    <a:pt x="14634" y="41821"/>
                    <a:pt x="14634" y="42497"/>
                  </a:cubicBezTo>
                  <a:cubicBezTo>
                    <a:pt x="18593" y="44892"/>
                    <a:pt x="18766" y="45138"/>
                    <a:pt x="18938" y="45445"/>
                  </a:cubicBezTo>
                  <a:cubicBezTo>
                    <a:pt x="21176" y="47717"/>
                    <a:pt x="22381" y="47594"/>
                    <a:pt x="22381" y="47901"/>
                  </a:cubicBezTo>
                  <a:cubicBezTo>
                    <a:pt x="25997" y="50481"/>
                    <a:pt x="26341" y="51586"/>
                    <a:pt x="28063" y="52262"/>
                  </a:cubicBezTo>
                  <a:cubicBezTo>
                    <a:pt x="30817" y="55455"/>
                    <a:pt x="31678" y="55701"/>
                    <a:pt x="31850" y="56253"/>
                  </a:cubicBezTo>
                  <a:cubicBezTo>
                    <a:pt x="34949" y="59140"/>
                    <a:pt x="34261" y="59754"/>
                    <a:pt x="34605" y="59938"/>
                  </a:cubicBezTo>
                  <a:cubicBezTo>
                    <a:pt x="40631" y="66079"/>
                    <a:pt x="38909" y="65772"/>
                    <a:pt x="39253" y="65342"/>
                  </a:cubicBezTo>
                  <a:cubicBezTo>
                    <a:pt x="37532" y="59692"/>
                    <a:pt x="36499" y="59263"/>
                    <a:pt x="36671" y="58403"/>
                  </a:cubicBezTo>
                  <a:cubicBezTo>
                    <a:pt x="31850" y="52937"/>
                    <a:pt x="31162" y="52446"/>
                    <a:pt x="30645" y="51893"/>
                  </a:cubicBezTo>
                  <a:cubicBezTo>
                    <a:pt x="24964" y="47103"/>
                    <a:pt x="23931" y="46796"/>
                    <a:pt x="23242" y="46366"/>
                  </a:cubicBezTo>
                  <a:cubicBezTo>
                    <a:pt x="20487" y="44032"/>
                    <a:pt x="19626" y="44155"/>
                    <a:pt x="19282" y="44032"/>
                  </a:cubicBezTo>
                  <a:cubicBezTo>
                    <a:pt x="15839" y="42128"/>
                    <a:pt x="15839" y="41514"/>
                    <a:pt x="14978" y="41084"/>
                  </a:cubicBezTo>
                  <a:cubicBezTo>
                    <a:pt x="9641" y="38137"/>
                    <a:pt x="9124" y="37707"/>
                    <a:pt x="8436" y="37277"/>
                  </a:cubicBezTo>
                  <a:cubicBezTo>
                    <a:pt x="7058" y="34636"/>
                    <a:pt x="7058" y="35496"/>
                    <a:pt x="8091" y="35987"/>
                  </a:cubicBezTo>
                  <a:cubicBezTo>
                    <a:pt x="12395" y="38874"/>
                    <a:pt x="13256" y="38996"/>
                    <a:pt x="13256" y="39426"/>
                  </a:cubicBezTo>
                  <a:cubicBezTo>
                    <a:pt x="20143" y="42988"/>
                    <a:pt x="20659" y="43664"/>
                    <a:pt x="21520" y="44216"/>
                  </a:cubicBezTo>
                  <a:cubicBezTo>
                    <a:pt x="23414" y="45322"/>
                    <a:pt x="23758" y="45629"/>
                    <a:pt x="24619" y="45752"/>
                  </a:cubicBezTo>
                  <a:cubicBezTo>
                    <a:pt x="28407" y="48884"/>
                    <a:pt x="29096" y="49191"/>
                    <a:pt x="29784" y="49437"/>
                  </a:cubicBezTo>
                  <a:cubicBezTo>
                    <a:pt x="34088" y="53858"/>
                    <a:pt x="35294" y="54042"/>
                    <a:pt x="35466" y="54534"/>
                  </a:cubicBezTo>
                  <a:cubicBezTo>
                    <a:pt x="36154" y="56008"/>
                    <a:pt x="37015" y="56192"/>
                    <a:pt x="37187" y="56683"/>
                  </a:cubicBezTo>
                  <a:cubicBezTo>
                    <a:pt x="41147" y="60307"/>
                    <a:pt x="40286" y="59385"/>
                    <a:pt x="40975" y="59017"/>
                  </a:cubicBezTo>
                  <a:cubicBezTo>
                    <a:pt x="37876" y="54657"/>
                    <a:pt x="37360" y="54411"/>
                    <a:pt x="37532" y="53797"/>
                  </a:cubicBezTo>
                  <a:cubicBezTo>
                    <a:pt x="30129" y="47533"/>
                    <a:pt x="30301" y="46857"/>
                    <a:pt x="29784" y="46366"/>
                  </a:cubicBezTo>
                  <a:cubicBezTo>
                    <a:pt x="26685" y="44769"/>
                    <a:pt x="26857" y="44032"/>
                    <a:pt x="25824" y="43725"/>
                  </a:cubicBezTo>
                  <a:cubicBezTo>
                    <a:pt x="21176" y="40716"/>
                    <a:pt x="21004" y="40102"/>
                    <a:pt x="19799" y="39856"/>
                  </a:cubicBezTo>
                  <a:cubicBezTo>
                    <a:pt x="14806" y="36233"/>
                    <a:pt x="14634" y="35987"/>
                    <a:pt x="14634" y="35680"/>
                  </a:cubicBezTo>
                  <a:cubicBezTo>
                    <a:pt x="10329" y="31688"/>
                    <a:pt x="11190" y="31873"/>
                    <a:pt x="11018" y="32425"/>
                  </a:cubicBezTo>
                  <a:cubicBezTo>
                    <a:pt x="14117" y="34820"/>
                    <a:pt x="15322" y="34820"/>
                    <a:pt x="14978" y="35373"/>
                  </a:cubicBezTo>
                  <a:cubicBezTo>
                    <a:pt x="17560" y="37031"/>
                    <a:pt x="17560" y="37215"/>
                    <a:pt x="18077" y="37215"/>
                  </a:cubicBezTo>
                  <a:cubicBezTo>
                    <a:pt x="22898" y="40040"/>
                    <a:pt x="22037" y="40716"/>
                    <a:pt x="23242" y="40655"/>
                  </a:cubicBezTo>
                  <a:cubicBezTo>
                    <a:pt x="27890" y="43971"/>
                    <a:pt x="28923" y="44278"/>
                    <a:pt x="29268" y="44831"/>
                  </a:cubicBezTo>
                  <a:cubicBezTo>
                    <a:pt x="34605" y="49437"/>
                    <a:pt x="35466" y="49744"/>
                    <a:pt x="35810" y="50235"/>
                  </a:cubicBezTo>
                  <a:cubicBezTo>
                    <a:pt x="41836" y="55578"/>
                    <a:pt x="40459" y="54841"/>
                    <a:pt x="40114" y="54534"/>
                  </a:cubicBezTo>
                  <a:cubicBezTo>
                    <a:pt x="38048" y="51340"/>
                    <a:pt x="37876" y="50849"/>
                    <a:pt x="37187" y="50542"/>
                  </a:cubicBezTo>
                  <a:cubicBezTo>
                    <a:pt x="29784" y="43418"/>
                    <a:pt x="29784" y="42804"/>
                    <a:pt x="29268" y="42313"/>
                  </a:cubicBezTo>
                  <a:cubicBezTo>
                    <a:pt x="27030" y="40716"/>
                    <a:pt x="26513" y="40348"/>
                    <a:pt x="25824" y="40040"/>
                  </a:cubicBezTo>
                  <a:cubicBezTo>
                    <a:pt x="20487" y="36970"/>
                    <a:pt x="21004" y="36479"/>
                    <a:pt x="20143" y="36479"/>
                  </a:cubicBezTo>
                  <a:cubicBezTo>
                    <a:pt x="20487" y="36233"/>
                    <a:pt x="21348" y="36356"/>
                    <a:pt x="21520" y="36601"/>
                  </a:cubicBezTo>
                  <a:cubicBezTo>
                    <a:pt x="27374" y="39365"/>
                    <a:pt x="26513" y="39979"/>
                    <a:pt x="28063" y="39856"/>
                  </a:cubicBezTo>
                  <a:cubicBezTo>
                    <a:pt x="31850" y="42620"/>
                    <a:pt x="31506" y="43480"/>
                    <a:pt x="32711" y="43725"/>
                  </a:cubicBezTo>
                  <a:cubicBezTo>
                    <a:pt x="36327" y="46243"/>
                    <a:pt x="35810" y="46796"/>
                    <a:pt x="36671" y="46796"/>
                  </a:cubicBezTo>
                  <a:cubicBezTo>
                    <a:pt x="40803" y="52016"/>
                    <a:pt x="40975" y="52200"/>
                    <a:pt x="40975" y="52384"/>
                  </a:cubicBezTo>
                  <a:cubicBezTo>
                    <a:pt x="42352" y="53428"/>
                    <a:pt x="41664" y="52814"/>
                    <a:pt x="41836" y="52507"/>
                  </a:cubicBezTo>
                  <a:cubicBezTo>
                    <a:pt x="39770" y="48577"/>
                    <a:pt x="39942" y="47840"/>
                    <a:pt x="39253" y="46489"/>
                  </a:cubicBezTo>
                  <a:cubicBezTo>
                    <a:pt x="36499" y="44278"/>
                    <a:pt x="37015" y="43725"/>
                    <a:pt x="36154" y="43725"/>
                  </a:cubicBezTo>
                  <a:cubicBezTo>
                    <a:pt x="32711" y="40593"/>
                    <a:pt x="32367" y="40040"/>
                    <a:pt x="31506" y="39733"/>
                  </a:cubicBezTo>
                  <a:cubicBezTo>
                    <a:pt x="27890" y="37891"/>
                    <a:pt x="27718" y="36724"/>
                    <a:pt x="25824" y="36171"/>
                  </a:cubicBezTo>
                  <a:cubicBezTo>
                    <a:pt x="21692" y="33162"/>
                    <a:pt x="20832" y="32855"/>
                    <a:pt x="20143" y="32425"/>
                  </a:cubicBezTo>
                  <a:cubicBezTo>
                    <a:pt x="17388" y="30214"/>
                    <a:pt x="16872" y="30030"/>
                    <a:pt x="16700" y="29846"/>
                  </a:cubicBezTo>
                  <a:cubicBezTo>
                    <a:pt x="13773" y="26530"/>
                    <a:pt x="12568" y="26345"/>
                    <a:pt x="12740" y="25670"/>
                  </a:cubicBezTo>
                  <a:cubicBezTo>
                    <a:pt x="16011" y="27942"/>
                    <a:pt x="16183" y="28126"/>
                    <a:pt x="16183" y="28433"/>
                  </a:cubicBezTo>
                  <a:cubicBezTo>
                    <a:pt x="24619" y="33592"/>
                    <a:pt x="24103" y="34083"/>
                    <a:pt x="24964" y="34145"/>
                  </a:cubicBezTo>
                  <a:cubicBezTo>
                    <a:pt x="28235" y="36417"/>
                    <a:pt x="29268" y="36786"/>
                    <a:pt x="29784" y="37215"/>
                  </a:cubicBezTo>
                  <a:cubicBezTo>
                    <a:pt x="32883" y="39426"/>
                    <a:pt x="34433" y="40163"/>
                    <a:pt x="35294" y="41084"/>
                  </a:cubicBezTo>
                  <a:cubicBezTo>
                    <a:pt x="39253" y="44216"/>
                    <a:pt x="38909" y="45015"/>
                    <a:pt x="40114" y="45261"/>
                  </a:cubicBezTo>
                  <a:cubicBezTo>
                    <a:pt x="42008" y="48761"/>
                    <a:pt x="42525" y="49252"/>
                    <a:pt x="42352" y="50051"/>
                  </a:cubicBezTo>
                  <a:cubicBezTo>
                    <a:pt x="44246" y="51586"/>
                    <a:pt x="43902" y="51218"/>
                    <a:pt x="44074" y="50972"/>
                  </a:cubicBezTo>
                  <a:cubicBezTo>
                    <a:pt x="42869" y="45322"/>
                    <a:pt x="42008" y="45261"/>
                    <a:pt x="41836" y="44953"/>
                  </a:cubicBezTo>
                  <a:cubicBezTo>
                    <a:pt x="37360" y="40225"/>
                    <a:pt x="35810" y="39426"/>
                    <a:pt x="34949" y="38321"/>
                  </a:cubicBezTo>
                  <a:cubicBezTo>
                    <a:pt x="30817" y="34759"/>
                    <a:pt x="29268" y="34513"/>
                    <a:pt x="29268" y="33838"/>
                  </a:cubicBezTo>
                  <a:cubicBezTo>
                    <a:pt x="26857" y="31381"/>
                    <a:pt x="24964" y="30767"/>
                    <a:pt x="24447" y="29662"/>
                  </a:cubicBezTo>
                  <a:cubicBezTo>
                    <a:pt x="24103" y="28126"/>
                    <a:pt x="24447" y="28556"/>
                    <a:pt x="24964" y="28925"/>
                  </a:cubicBezTo>
                  <a:cubicBezTo>
                    <a:pt x="28063" y="32118"/>
                    <a:pt x="29440" y="32732"/>
                    <a:pt x="30129" y="33531"/>
                  </a:cubicBezTo>
                  <a:cubicBezTo>
                    <a:pt x="33744" y="36294"/>
                    <a:pt x="35466" y="36724"/>
                    <a:pt x="35810" y="37707"/>
                  </a:cubicBezTo>
                  <a:cubicBezTo>
                    <a:pt x="39770" y="40655"/>
                    <a:pt x="40631" y="41392"/>
                    <a:pt x="41492" y="42190"/>
                  </a:cubicBezTo>
                  <a:cubicBezTo>
                    <a:pt x="43385" y="44094"/>
                    <a:pt x="42869" y="44524"/>
                    <a:pt x="43558" y="44524"/>
                  </a:cubicBezTo>
                  <a:cubicBezTo>
                    <a:pt x="46140" y="46673"/>
                    <a:pt x="44591" y="46305"/>
                    <a:pt x="44935" y="46059"/>
                  </a:cubicBezTo>
                  <a:cubicBezTo>
                    <a:pt x="44763" y="43172"/>
                    <a:pt x="43730" y="42988"/>
                    <a:pt x="44418" y="42497"/>
                  </a:cubicBezTo>
                  <a:cubicBezTo>
                    <a:pt x="42697" y="40409"/>
                    <a:pt x="42869" y="40040"/>
                    <a:pt x="42352" y="40040"/>
                  </a:cubicBezTo>
                  <a:cubicBezTo>
                    <a:pt x="39426" y="36663"/>
                    <a:pt x="39253" y="36417"/>
                    <a:pt x="39253" y="36171"/>
                  </a:cubicBezTo>
                  <a:cubicBezTo>
                    <a:pt x="36327" y="33592"/>
                    <a:pt x="35638" y="33039"/>
                    <a:pt x="34949" y="32425"/>
                  </a:cubicBezTo>
                  <a:cubicBezTo>
                    <a:pt x="32022" y="29539"/>
                    <a:pt x="30817" y="29477"/>
                    <a:pt x="30989" y="29048"/>
                  </a:cubicBezTo>
                  <a:cubicBezTo>
                    <a:pt x="26857" y="24994"/>
                    <a:pt x="26341" y="24380"/>
                    <a:pt x="25824" y="23766"/>
                  </a:cubicBezTo>
                  <a:cubicBezTo>
                    <a:pt x="25308" y="21187"/>
                    <a:pt x="26169" y="21371"/>
                    <a:pt x="25824" y="21924"/>
                  </a:cubicBezTo>
                  <a:cubicBezTo>
                    <a:pt x="30301" y="27389"/>
                    <a:pt x="31506" y="28004"/>
                    <a:pt x="32367" y="28741"/>
                  </a:cubicBezTo>
                  <a:cubicBezTo>
                    <a:pt x="35466" y="31136"/>
                    <a:pt x="35294" y="31443"/>
                    <a:pt x="35294" y="31688"/>
                  </a:cubicBezTo>
                  <a:cubicBezTo>
                    <a:pt x="38565" y="33961"/>
                    <a:pt x="39253" y="34759"/>
                    <a:pt x="40114" y="35557"/>
                  </a:cubicBezTo>
                  <a:cubicBezTo>
                    <a:pt x="39942" y="34083"/>
                    <a:pt x="39426" y="33899"/>
                    <a:pt x="39253" y="33531"/>
                  </a:cubicBezTo>
                  <a:cubicBezTo>
                    <a:pt x="36499" y="30644"/>
                    <a:pt x="37015" y="30153"/>
                    <a:pt x="36154" y="30153"/>
                  </a:cubicBezTo>
                  <a:cubicBezTo>
                    <a:pt x="34088" y="22968"/>
                    <a:pt x="33228" y="22784"/>
                    <a:pt x="34088" y="22108"/>
                  </a:cubicBezTo>
                  <a:cubicBezTo>
                    <a:pt x="35982" y="26345"/>
                    <a:pt x="36327" y="28556"/>
                    <a:pt x="38393" y="30153"/>
                  </a:cubicBezTo>
                  <a:cubicBezTo>
                    <a:pt x="48206" y="41760"/>
                    <a:pt x="47517" y="41576"/>
                    <a:pt x="47517" y="41392"/>
                  </a:cubicBezTo>
                  <a:cubicBezTo>
                    <a:pt x="45624" y="38137"/>
                    <a:pt x="45279" y="36601"/>
                    <a:pt x="44074" y="35373"/>
                  </a:cubicBezTo>
                  <a:cubicBezTo>
                    <a:pt x="40975" y="30030"/>
                    <a:pt x="40803" y="29723"/>
                    <a:pt x="40114" y="29539"/>
                  </a:cubicBezTo>
                  <a:cubicBezTo>
                    <a:pt x="39426" y="27082"/>
                    <a:pt x="38393" y="26161"/>
                    <a:pt x="38393" y="25486"/>
                  </a:cubicBezTo>
                  <a:cubicBezTo>
                    <a:pt x="37015" y="20020"/>
                    <a:pt x="37015" y="19222"/>
                    <a:pt x="37015" y="18362"/>
                  </a:cubicBezTo>
                  <a:cubicBezTo>
                    <a:pt x="37187" y="16212"/>
                    <a:pt x="37015" y="15107"/>
                    <a:pt x="37015" y="14063"/>
                  </a:cubicBezTo>
                  <a:cubicBezTo>
                    <a:pt x="37876" y="14923"/>
                    <a:pt x="37360" y="14984"/>
                    <a:pt x="37876" y="15475"/>
                  </a:cubicBezTo>
                  <a:cubicBezTo>
                    <a:pt x="39081" y="24196"/>
                    <a:pt x="39770" y="24749"/>
                    <a:pt x="39598" y="25670"/>
                  </a:cubicBezTo>
                  <a:cubicBezTo>
                    <a:pt x="41492" y="28925"/>
                    <a:pt x="42869" y="30030"/>
                    <a:pt x="43558" y="31381"/>
                  </a:cubicBezTo>
                  <a:cubicBezTo>
                    <a:pt x="46312" y="36786"/>
                    <a:pt x="47345" y="36786"/>
                    <a:pt x="47001" y="37215"/>
                  </a:cubicBezTo>
                  <a:cubicBezTo>
                    <a:pt x="48723" y="39979"/>
                    <a:pt x="49239" y="40040"/>
                    <a:pt x="49239" y="41269"/>
                  </a:cubicBezTo>
                  <a:cubicBezTo>
                    <a:pt x="50961" y="38075"/>
                    <a:pt x="51305" y="37338"/>
                    <a:pt x="50444" y="36171"/>
                  </a:cubicBezTo>
                  <a:cubicBezTo>
                    <a:pt x="48206" y="31258"/>
                    <a:pt x="49239" y="30276"/>
                    <a:pt x="48378" y="29969"/>
                  </a:cubicBezTo>
                  <a:cubicBezTo>
                    <a:pt x="45968" y="18362"/>
                    <a:pt x="45279" y="16335"/>
                    <a:pt x="46140" y="14800"/>
                  </a:cubicBezTo>
                  <a:cubicBezTo>
                    <a:pt x="47173" y="12036"/>
                    <a:pt x="45451" y="11729"/>
                    <a:pt x="46484" y="11422"/>
                  </a:cubicBezTo>
                  <a:cubicBezTo>
                    <a:pt x="47690" y="12098"/>
                    <a:pt x="47001" y="12650"/>
                    <a:pt x="47001" y="13265"/>
                  </a:cubicBezTo>
                  <a:cubicBezTo>
                    <a:pt x="47517" y="14063"/>
                    <a:pt x="47001" y="14124"/>
                    <a:pt x="47001" y="14677"/>
                  </a:cubicBezTo>
                  <a:cubicBezTo>
                    <a:pt x="48895" y="25977"/>
                    <a:pt x="48723" y="26960"/>
                    <a:pt x="49239" y="27819"/>
                  </a:cubicBezTo>
                  <a:cubicBezTo>
                    <a:pt x="50272" y="32057"/>
                    <a:pt x="52338" y="33162"/>
                    <a:pt x="52166" y="35250"/>
                  </a:cubicBezTo>
                  <a:cubicBezTo>
                    <a:pt x="52682" y="32732"/>
                    <a:pt x="52682" y="31995"/>
                    <a:pt x="52682" y="31197"/>
                  </a:cubicBezTo>
                  <a:cubicBezTo>
                    <a:pt x="50272" y="19959"/>
                    <a:pt x="49756" y="18915"/>
                    <a:pt x="50100" y="17932"/>
                  </a:cubicBezTo>
                  <a:cubicBezTo>
                    <a:pt x="49067" y="13879"/>
                    <a:pt x="49756" y="13694"/>
                    <a:pt x="49583" y="12835"/>
                  </a:cubicBezTo>
                  <a:cubicBezTo>
                    <a:pt x="50444" y="8045"/>
                    <a:pt x="50789" y="7492"/>
                    <a:pt x="50961" y="6816"/>
                  </a:cubicBezTo>
                  <a:cubicBezTo>
                    <a:pt x="50961" y="6571"/>
                    <a:pt x="52510" y="7676"/>
                    <a:pt x="51305" y="7737"/>
                  </a:cubicBezTo>
                  <a:cubicBezTo>
                    <a:pt x="50272" y="13879"/>
                    <a:pt x="51305" y="14923"/>
                    <a:pt x="50961" y="15905"/>
                  </a:cubicBezTo>
                  <a:cubicBezTo>
                    <a:pt x="52166" y="22476"/>
                    <a:pt x="53199" y="24380"/>
                    <a:pt x="53027" y="26714"/>
                  </a:cubicBezTo>
                  <a:cubicBezTo>
                    <a:pt x="55609" y="29109"/>
                    <a:pt x="54060" y="28863"/>
                    <a:pt x="54404" y="28556"/>
                  </a:cubicBezTo>
                  <a:cubicBezTo>
                    <a:pt x="54748" y="27267"/>
                    <a:pt x="54748" y="26960"/>
                    <a:pt x="54748" y="26714"/>
                  </a:cubicBezTo>
                  <a:cubicBezTo>
                    <a:pt x="54404" y="24319"/>
                    <a:pt x="54404" y="24073"/>
                    <a:pt x="54404" y="23766"/>
                  </a:cubicBezTo>
                  <a:cubicBezTo>
                    <a:pt x="54232" y="20266"/>
                    <a:pt x="53888" y="19897"/>
                    <a:pt x="53888" y="19590"/>
                  </a:cubicBezTo>
                  <a:cubicBezTo>
                    <a:pt x="54748" y="12282"/>
                    <a:pt x="55609" y="12221"/>
                    <a:pt x="55265" y="11729"/>
                  </a:cubicBezTo>
                  <a:cubicBezTo>
                    <a:pt x="55954" y="9825"/>
                    <a:pt x="55093" y="9211"/>
                    <a:pt x="56126" y="9273"/>
                  </a:cubicBezTo>
                  <a:cubicBezTo>
                    <a:pt x="57331" y="8413"/>
                    <a:pt x="56987" y="9027"/>
                    <a:pt x="56470" y="9580"/>
                  </a:cubicBezTo>
                  <a:cubicBezTo>
                    <a:pt x="55437" y="15107"/>
                    <a:pt x="56126" y="16335"/>
                    <a:pt x="55265" y="17011"/>
                  </a:cubicBezTo>
                  <a:cubicBezTo>
                    <a:pt x="55781" y="21555"/>
                    <a:pt x="55437" y="21924"/>
                    <a:pt x="56126" y="21924"/>
                  </a:cubicBezTo>
                  <a:cubicBezTo>
                    <a:pt x="56470" y="27819"/>
                    <a:pt x="56126" y="28126"/>
                    <a:pt x="56126" y="28433"/>
                  </a:cubicBezTo>
                  <a:cubicBezTo>
                    <a:pt x="58192" y="29723"/>
                    <a:pt x="58192" y="29539"/>
                    <a:pt x="58364" y="29355"/>
                  </a:cubicBezTo>
                  <a:cubicBezTo>
                    <a:pt x="58364" y="28679"/>
                    <a:pt x="58192" y="28311"/>
                    <a:pt x="58364" y="27819"/>
                  </a:cubicBezTo>
                  <a:cubicBezTo>
                    <a:pt x="58364" y="23950"/>
                    <a:pt x="59397" y="24012"/>
                    <a:pt x="59225" y="23643"/>
                  </a:cubicBezTo>
                  <a:cubicBezTo>
                    <a:pt x="59225" y="15475"/>
                    <a:pt x="59569" y="14800"/>
                    <a:pt x="59569" y="14063"/>
                  </a:cubicBezTo>
                  <a:cubicBezTo>
                    <a:pt x="64218" y="6755"/>
                    <a:pt x="63873" y="6264"/>
                    <a:pt x="64390" y="6018"/>
                  </a:cubicBezTo>
                  <a:cubicBezTo>
                    <a:pt x="65251" y="3684"/>
                    <a:pt x="66284" y="3684"/>
                    <a:pt x="66111" y="3254"/>
                  </a:cubicBezTo>
                  <a:cubicBezTo>
                    <a:pt x="68350" y="675"/>
                    <a:pt x="69727" y="1473"/>
                    <a:pt x="68694" y="1351"/>
                  </a:cubicBezTo>
                  <a:cubicBezTo>
                    <a:pt x="64390" y="6264"/>
                    <a:pt x="65939" y="7185"/>
                    <a:pt x="64734" y="7123"/>
                  </a:cubicBezTo>
                  <a:cubicBezTo>
                    <a:pt x="63185" y="11791"/>
                    <a:pt x="61119" y="14247"/>
                    <a:pt x="60430" y="16704"/>
                  </a:cubicBezTo>
                  <a:cubicBezTo>
                    <a:pt x="60430" y="22047"/>
                    <a:pt x="61119" y="22661"/>
                    <a:pt x="60946" y="22845"/>
                  </a:cubicBezTo>
                  <a:cubicBezTo>
                    <a:pt x="60430" y="24503"/>
                    <a:pt x="60430" y="24749"/>
                    <a:pt x="60430" y="24994"/>
                  </a:cubicBezTo>
                  <a:cubicBezTo>
                    <a:pt x="62324" y="22354"/>
                    <a:pt x="61635" y="21555"/>
                    <a:pt x="62668" y="21310"/>
                  </a:cubicBezTo>
                  <a:cubicBezTo>
                    <a:pt x="63357" y="19713"/>
                    <a:pt x="63357" y="19283"/>
                    <a:pt x="63873" y="19283"/>
                  </a:cubicBezTo>
                  <a:cubicBezTo>
                    <a:pt x="67144" y="10562"/>
                    <a:pt x="69210" y="9150"/>
                    <a:pt x="69555" y="7123"/>
                  </a:cubicBezTo>
                  <a:cubicBezTo>
                    <a:pt x="74375" y="2517"/>
                    <a:pt x="73515" y="2456"/>
                    <a:pt x="73859" y="2947"/>
                  </a:cubicBezTo>
                  <a:cubicBezTo>
                    <a:pt x="69383" y="9273"/>
                    <a:pt x="68866" y="11177"/>
                    <a:pt x="68177" y="13572"/>
                  </a:cubicBezTo>
                  <a:cubicBezTo>
                    <a:pt x="63529" y="24687"/>
                    <a:pt x="63357" y="24073"/>
                    <a:pt x="64390" y="23766"/>
                  </a:cubicBezTo>
                  <a:cubicBezTo>
                    <a:pt x="65595" y="22231"/>
                    <a:pt x="66111" y="21801"/>
                    <a:pt x="66456" y="21310"/>
                  </a:cubicBezTo>
                  <a:cubicBezTo>
                    <a:pt x="72482" y="17563"/>
                    <a:pt x="72482" y="16949"/>
                    <a:pt x="73342" y="16704"/>
                  </a:cubicBezTo>
                  <a:cubicBezTo>
                    <a:pt x="79713" y="11668"/>
                    <a:pt x="80918" y="11299"/>
                    <a:pt x="81262" y="10624"/>
                  </a:cubicBezTo>
                  <a:cubicBezTo>
                    <a:pt x="82295" y="10747"/>
                    <a:pt x="80746" y="12221"/>
                    <a:pt x="79540" y="13756"/>
                  </a:cubicBezTo>
                  <a:cubicBezTo>
                    <a:pt x="76786" y="15967"/>
                    <a:pt x="76097" y="16028"/>
                    <a:pt x="76097" y="16028"/>
                  </a:cubicBezTo>
                  <a:cubicBezTo>
                    <a:pt x="71793" y="18362"/>
                    <a:pt x="71793" y="19590"/>
                    <a:pt x="69899" y="20204"/>
                  </a:cubicBezTo>
                  <a:cubicBezTo>
                    <a:pt x="67661" y="22845"/>
                    <a:pt x="67833" y="22722"/>
                    <a:pt x="68177" y="22722"/>
                  </a:cubicBezTo>
                  <a:cubicBezTo>
                    <a:pt x="72826" y="20266"/>
                    <a:pt x="74548" y="19590"/>
                    <a:pt x="75236" y="18546"/>
                  </a:cubicBezTo>
                  <a:cubicBezTo>
                    <a:pt x="79885" y="16090"/>
                    <a:pt x="79885" y="15660"/>
                    <a:pt x="80401" y="15414"/>
                  </a:cubicBezTo>
                  <a:cubicBezTo>
                    <a:pt x="86771" y="10440"/>
                    <a:pt x="87632" y="9273"/>
                    <a:pt x="88149" y="7860"/>
                  </a:cubicBezTo>
                  <a:cubicBezTo>
                    <a:pt x="89870" y="5649"/>
                    <a:pt x="89870" y="6079"/>
                    <a:pt x="89870" y="6448"/>
                  </a:cubicBezTo>
                  <a:cubicBezTo>
                    <a:pt x="85394" y="13326"/>
                    <a:pt x="84878" y="13510"/>
                    <a:pt x="84705" y="13756"/>
                  </a:cubicBezTo>
                  <a:cubicBezTo>
                    <a:pt x="80918" y="16458"/>
                    <a:pt x="80573" y="16581"/>
                    <a:pt x="80401" y="16827"/>
                  </a:cubicBezTo>
                  <a:cubicBezTo>
                    <a:pt x="79196" y="18423"/>
                    <a:pt x="77302" y="18055"/>
                    <a:pt x="77819" y="18546"/>
                  </a:cubicBezTo>
                  <a:cubicBezTo>
                    <a:pt x="73342" y="21248"/>
                    <a:pt x="72137" y="21371"/>
                    <a:pt x="72137" y="21924"/>
                  </a:cubicBezTo>
                  <a:cubicBezTo>
                    <a:pt x="64906" y="25486"/>
                    <a:pt x="65078" y="26100"/>
                    <a:pt x="63529" y="26100"/>
                  </a:cubicBezTo>
                  <a:cubicBezTo>
                    <a:pt x="61635" y="28679"/>
                    <a:pt x="60430" y="28679"/>
                    <a:pt x="60946" y="29170"/>
                  </a:cubicBezTo>
                  <a:cubicBezTo>
                    <a:pt x="63185" y="27819"/>
                    <a:pt x="64906" y="27635"/>
                    <a:pt x="65251" y="26898"/>
                  </a:cubicBezTo>
                  <a:cubicBezTo>
                    <a:pt x="70416" y="23336"/>
                    <a:pt x="71621" y="23275"/>
                    <a:pt x="71793" y="22845"/>
                  </a:cubicBezTo>
                  <a:cubicBezTo>
                    <a:pt x="74375" y="21740"/>
                    <a:pt x="75236" y="21248"/>
                    <a:pt x="76097" y="20696"/>
                  </a:cubicBezTo>
                  <a:cubicBezTo>
                    <a:pt x="80229" y="18853"/>
                    <a:pt x="80401" y="18116"/>
                    <a:pt x="82123" y="17932"/>
                  </a:cubicBezTo>
                  <a:cubicBezTo>
                    <a:pt x="85911" y="14984"/>
                    <a:pt x="87460" y="15168"/>
                    <a:pt x="87288" y="14677"/>
                  </a:cubicBezTo>
                  <a:cubicBezTo>
                    <a:pt x="90215" y="12405"/>
                    <a:pt x="90559" y="11668"/>
                    <a:pt x="91592" y="11238"/>
                  </a:cubicBezTo>
                  <a:cubicBezTo>
                    <a:pt x="94347" y="5649"/>
                    <a:pt x="95380" y="5527"/>
                    <a:pt x="94691" y="5220"/>
                  </a:cubicBezTo>
                  <a:cubicBezTo>
                    <a:pt x="96068" y="4544"/>
                    <a:pt x="95208" y="5527"/>
                    <a:pt x="95552" y="6939"/>
                  </a:cubicBezTo>
                  <a:cubicBezTo>
                    <a:pt x="93314" y="10562"/>
                    <a:pt x="93142" y="10931"/>
                    <a:pt x="92453" y="11115"/>
                  </a:cubicBezTo>
                  <a:cubicBezTo>
                    <a:pt x="86944" y="16151"/>
                    <a:pt x="86255" y="16335"/>
                    <a:pt x="85911" y="16642"/>
                  </a:cubicBezTo>
                  <a:cubicBezTo>
                    <a:pt x="83328" y="18116"/>
                    <a:pt x="83328" y="18239"/>
                    <a:pt x="82984" y="18239"/>
                  </a:cubicBezTo>
                  <a:cubicBezTo>
                    <a:pt x="78680" y="20204"/>
                    <a:pt x="78335" y="20941"/>
                    <a:pt x="76958" y="21310"/>
                  </a:cubicBezTo>
                  <a:cubicBezTo>
                    <a:pt x="70071" y="24994"/>
                    <a:pt x="69383" y="25609"/>
                    <a:pt x="68694" y="26284"/>
                  </a:cubicBezTo>
                  <a:cubicBezTo>
                    <a:pt x="63012" y="30399"/>
                    <a:pt x="61119" y="30522"/>
                    <a:pt x="60946" y="31381"/>
                  </a:cubicBezTo>
                  <a:cubicBezTo>
                    <a:pt x="57675" y="33715"/>
                    <a:pt x="55954" y="33961"/>
                    <a:pt x="56126" y="34943"/>
                  </a:cubicBezTo>
                  <a:cubicBezTo>
                    <a:pt x="62324" y="31504"/>
                    <a:pt x="62496" y="30706"/>
                    <a:pt x="63529" y="30276"/>
                  </a:cubicBezTo>
                  <a:cubicBezTo>
                    <a:pt x="69555" y="26898"/>
                    <a:pt x="70932" y="26591"/>
                    <a:pt x="71276" y="25977"/>
                  </a:cubicBezTo>
                  <a:cubicBezTo>
                    <a:pt x="74375" y="24135"/>
                    <a:pt x="76097" y="24380"/>
                    <a:pt x="75581" y="23766"/>
                  </a:cubicBezTo>
                  <a:cubicBezTo>
                    <a:pt x="81951" y="21187"/>
                    <a:pt x="81779" y="20634"/>
                    <a:pt x="82984" y="20511"/>
                  </a:cubicBezTo>
                  <a:cubicBezTo>
                    <a:pt x="86599" y="18116"/>
                    <a:pt x="87632" y="17932"/>
                    <a:pt x="88149" y="17625"/>
                  </a:cubicBezTo>
                  <a:cubicBezTo>
                    <a:pt x="92797" y="15046"/>
                    <a:pt x="92797" y="14002"/>
                    <a:pt x="94175" y="13449"/>
                  </a:cubicBezTo>
                  <a:cubicBezTo>
                    <a:pt x="96757" y="10133"/>
                    <a:pt x="97618" y="9396"/>
                    <a:pt x="98134" y="8474"/>
                  </a:cubicBezTo>
                  <a:cubicBezTo>
                    <a:pt x="99340" y="4421"/>
                    <a:pt x="100889" y="4114"/>
                    <a:pt x="100717" y="3500"/>
                  </a:cubicBezTo>
                  <a:cubicBezTo>
                    <a:pt x="100717" y="5772"/>
                    <a:pt x="99684" y="6079"/>
                    <a:pt x="99856" y="6755"/>
                  </a:cubicBezTo>
                  <a:cubicBezTo>
                    <a:pt x="97618" y="11606"/>
                    <a:pt x="96413" y="11545"/>
                    <a:pt x="96757" y="12036"/>
                  </a:cubicBezTo>
                  <a:cubicBezTo>
                    <a:pt x="94691" y="14677"/>
                    <a:pt x="92625" y="15353"/>
                    <a:pt x="92109" y="16519"/>
                  </a:cubicBezTo>
                  <a:cubicBezTo>
                    <a:pt x="87116" y="19713"/>
                    <a:pt x="86083" y="19774"/>
                    <a:pt x="86083" y="20204"/>
                  </a:cubicBezTo>
                  <a:cubicBezTo>
                    <a:pt x="80401" y="22968"/>
                    <a:pt x="79368" y="23091"/>
                    <a:pt x="78680" y="23336"/>
                  </a:cubicBezTo>
                  <a:cubicBezTo>
                    <a:pt x="73515" y="26038"/>
                    <a:pt x="73170" y="26223"/>
                    <a:pt x="72998" y="26407"/>
                  </a:cubicBezTo>
                  <a:cubicBezTo>
                    <a:pt x="69038" y="28925"/>
                    <a:pt x="67833" y="29109"/>
                    <a:pt x="67317" y="29477"/>
                  </a:cubicBezTo>
                  <a:cubicBezTo>
                    <a:pt x="65595" y="31258"/>
                    <a:pt x="65595" y="31074"/>
                    <a:pt x="65595" y="30890"/>
                  </a:cubicBezTo>
                  <a:cubicBezTo>
                    <a:pt x="71449" y="28433"/>
                    <a:pt x="72482" y="27881"/>
                    <a:pt x="73859" y="27512"/>
                  </a:cubicBezTo>
                  <a:cubicBezTo>
                    <a:pt x="76097" y="26223"/>
                    <a:pt x="76958" y="26284"/>
                    <a:pt x="76958" y="26100"/>
                  </a:cubicBezTo>
                  <a:cubicBezTo>
                    <a:pt x="81262" y="24196"/>
                    <a:pt x="82467" y="23766"/>
                    <a:pt x="83328" y="23336"/>
                  </a:cubicBezTo>
                  <a:cubicBezTo>
                    <a:pt x="86771" y="21678"/>
                    <a:pt x="87460" y="21432"/>
                    <a:pt x="88149" y="21310"/>
                  </a:cubicBezTo>
                  <a:cubicBezTo>
                    <a:pt x="92625" y="18976"/>
                    <a:pt x="93142" y="18485"/>
                    <a:pt x="93830" y="18055"/>
                  </a:cubicBezTo>
                  <a:cubicBezTo>
                    <a:pt x="96241" y="15537"/>
                    <a:pt x="96757" y="15414"/>
                    <a:pt x="97618" y="15414"/>
                  </a:cubicBezTo>
                  <a:cubicBezTo>
                    <a:pt x="90043" y="21064"/>
                    <a:pt x="89526" y="21740"/>
                    <a:pt x="88149" y="22108"/>
                  </a:cubicBezTo>
                  <a:cubicBezTo>
                    <a:pt x="83156" y="24380"/>
                    <a:pt x="82984" y="24503"/>
                    <a:pt x="82984" y="24687"/>
                  </a:cubicBezTo>
                  <a:cubicBezTo>
                    <a:pt x="79713" y="25793"/>
                    <a:pt x="79196" y="26038"/>
                    <a:pt x="79024" y="26407"/>
                  </a:cubicBezTo>
                  <a:cubicBezTo>
                    <a:pt x="74548" y="28249"/>
                    <a:pt x="74375" y="28372"/>
                    <a:pt x="73859" y="28433"/>
                  </a:cubicBezTo>
                  <a:cubicBezTo>
                    <a:pt x="69383" y="30890"/>
                    <a:pt x="68005" y="30829"/>
                    <a:pt x="67833" y="31197"/>
                  </a:cubicBezTo>
                  <a:cubicBezTo>
                    <a:pt x="61979" y="33654"/>
                    <a:pt x="61291" y="34268"/>
                    <a:pt x="60430" y="34759"/>
                  </a:cubicBezTo>
                  <a:cubicBezTo>
                    <a:pt x="54232" y="40102"/>
                    <a:pt x="54404" y="39856"/>
                    <a:pt x="54921" y="39856"/>
                  </a:cubicBezTo>
                  <a:cubicBezTo>
                    <a:pt x="57159" y="38567"/>
                    <a:pt x="57331" y="38198"/>
                    <a:pt x="57847" y="38014"/>
                  </a:cubicBezTo>
                  <a:cubicBezTo>
                    <a:pt x="63185" y="35742"/>
                    <a:pt x="63873" y="35312"/>
                    <a:pt x="64734" y="34882"/>
                  </a:cubicBezTo>
                  <a:cubicBezTo>
                    <a:pt x="67833" y="33285"/>
                    <a:pt x="69210" y="33346"/>
                    <a:pt x="69210" y="32917"/>
                  </a:cubicBezTo>
                  <a:cubicBezTo>
                    <a:pt x="75408" y="31013"/>
                    <a:pt x="75408" y="30337"/>
                    <a:pt x="76958" y="30092"/>
                  </a:cubicBezTo>
                  <a:cubicBezTo>
                    <a:pt x="81090" y="28495"/>
                    <a:pt x="81090" y="27758"/>
                    <a:pt x="82467" y="27512"/>
                  </a:cubicBezTo>
                  <a:cubicBezTo>
                    <a:pt x="86083" y="25731"/>
                    <a:pt x="86771" y="25240"/>
                    <a:pt x="87804" y="24872"/>
                  </a:cubicBezTo>
                  <a:cubicBezTo>
                    <a:pt x="93658" y="20880"/>
                    <a:pt x="93658" y="20511"/>
                    <a:pt x="94175" y="20388"/>
                  </a:cubicBezTo>
                  <a:cubicBezTo>
                    <a:pt x="99167" y="15967"/>
                    <a:pt x="98651" y="15291"/>
                    <a:pt x="99340" y="14984"/>
                  </a:cubicBezTo>
                  <a:cubicBezTo>
                    <a:pt x="100889" y="12098"/>
                    <a:pt x="101233" y="10071"/>
                    <a:pt x="102439" y="8290"/>
                  </a:cubicBezTo>
                  <a:cubicBezTo>
                    <a:pt x="102266" y="12036"/>
                    <a:pt x="101406" y="12650"/>
                    <a:pt x="101578" y="13756"/>
                  </a:cubicBezTo>
                  <a:cubicBezTo>
                    <a:pt x="98479" y="17563"/>
                    <a:pt x="98995" y="18239"/>
                    <a:pt x="98134" y="18362"/>
                  </a:cubicBezTo>
                  <a:cubicBezTo>
                    <a:pt x="92453" y="23213"/>
                    <a:pt x="91764" y="23889"/>
                    <a:pt x="90387" y="24380"/>
                  </a:cubicBezTo>
                  <a:cubicBezTo>
                    <a:pt x="87116" y="26468"/>
                    <a:pt x="86599" y="26468"/>
                    <a:pt x="86427" y="26714"/>
                  </a:cubicBezTo>
                  <a:cubicBezTo>
                    <a:pt x="83500" y="28495"/>
                    <a:pt x="81951" y="28495"/>
                    <a:pt x="82123" y="29048"/>
                  </a:cubicBezTo>
                  <a:cubicBezTo>
                    <a:pt x="77819" y="30890"/>
                    <a:pt x="76786" y="31013"/>
                    <a:pt x="76097" y="31197"/>
                  </a:cubicBezTo>
                  <a:cubicBezTo>
                    <a:pt x="72998" y="32118"/>
                    <a:pt x="73515" y="32794"/>
                    <a:pt x="72137" y="32732"/>
                  </a:cubicBezTo>
                  <a:cubicBezTo>
                    <a:pt x="58020" y="39611"/>
                    <a:pt x="58192" y="39365"/>
                    <a:pt x="58708" y="39365"/>
                  </a:cubicBezTo>
                  <a:cubicBezTo>
                    <a:pt x="61463" y="38689"/>
                    <a:pt x="60946" y="38198"/>
                    <a:pt x="61807" y="38137"/>
                  </a:cubicBezTo>
                  <a:cubicBezTo>
                    <a:pt x="72137" y="34513"/>
                    <a:pt x="76097" y="33346"/>
                    <a:pt x="79024" y="31811"/>
                  </a:cubicBezTo>
                  <a:cubicBezTo>
                    <a:pt x="81779" y="30460"/>
                    <a:pt x="82984" y="30583"/>
                    <a:pt x="82984" y="30276"/>
                  </a:cubicBezTo>
                  <a:cubicBezTo>
                    <a:pt x="86255" y="29109"/>
                    <a:pt x="86599" y="28925"/>
                    <a:pt x="86944" y="28741"/>
                  </a:cubicBezTo>
                  <a:cubicBezTo>
                    <a:pt x="94175" y="24994"/>
                    <a:pt x="95035" y="24687"/>
                    <a:pt x="95896" y="24380"/>
                  </a:cubicBezTo>
                  <a:cubicBezTo>
                    <a:pt x="100717" y="20511"/>
                    <a:pt x="101922" y="20634"/>
                    <a:pt x="101578" y="20204"/>
                  </a:cubicBezTo>
                  <a:cubicBezTo>
                    <a:pt x="103988" y="18055"/>
                    <a:pt x="104332" y="17563"/>
                    <a:pt x="105021" y="17256"/>
                  </a:cubicBezTo>
                  <a:cubicBezTo>
                    <a:pt x="108292" y="13326"/>
                    <a:pt x="107948" y="13633"/>
                    <a:pt x="108120" y="13879"/>
                  </a:cubicBezTo>
                  <a:cubicBezTo>
                    <a:pt x="105710" y="15905"/>
                    <a:pt x="107431" y="16335"/>
                    <a:pt x="106398" y="16519"/>
                  </a:cubicBezTo>
                  <a:cubicBezTo>
                    <a:pt x="103299" y="20511"/>
                    <a:pt x="101922" y="20941"/>
                    <a:pt x="101578" y="21740"/>
                  </a:cubicBezTo>
                  <a:cubicBezTo>
                    <a:pt x="97962" y="23889"/>
                    <a:pt x="97962" y="24319"/>
                    <a:pt x="97274" y="24564"/>
                  </a:cubicBezTo>
                  <a:cubicBezTo>
                    <a:pt x="92797" y="27574"/>
                    <a:pt x="90903" y="27389"/>
                    <a:pt x="91248" y="27942"/>
                  </a:cubicBezTo>
                  <a:cubicBezTo>
                    <a:pt x="85050" y="30583"/>
                    <a:pt x="84533" y="30767"/>
                    <a:pt x="83845" y="31013"/>
                  </a:cubicBezTo>
                  <a:cubicBezTo>
                    <a:pt x="80401" y="32118"/>
                    <a:pt x="80057" y="32917"/>
                    <a:pt x="78163" y="33224"/>
                  </a:cubicBezTo>
                  <a:cubicBezTo>
                    <a:pt x="74892" y="34390"/>
                    <a:pt x="74720" y="34513"/>
                    <a:pt x="74720" y="34759"/>
                  </a:cubicBezTo>
                  <a:cubicBezTo>
                    <a:pt x="70416" y="36417"/>
                    <a:pt x="68350" y="36171"/>
                    <a:pt x="68694" y="36786"/>
                  </a:cubicBezTo>
                  <a:cubicBezTo>
                    <a:pt x="63873" y="38259"/>
                    <a:pt x="63185" y="38505"/>
                    <a:pt x="62668" y="38751"/>
                  </a:cubicBezTo>
                  <a:cubicBezTo>
                    <a:pt x="59741" y="40102"/>
                    <a:pt x="59225" y="40163"/>
                    <a:pt x="58708" y="40163"/>
                  </a:cubicBezTo>
                  <a:cubicBezTo>
                    <a:pt x="52682" y="43909"/>
                    <a:pt x="52338" y="44216"/>
                    <a:pt x="51822" y="44339"/>
                  </a:cubicBezTo>
                  <a:cubicBezTo>
                    <a:pt x="50961" y="45875"/>
                    <a:pt x="51133" y="45752"/>
                    <a:pt x="51477" y="45752"/>
                  </a:cubicBezTo>
                  <a:cubicBezTo>
                    <a:pt x="54748" y="43480"/>
                    <a:pt x="55954" y="43234"/>
                    <a:pt x="56642" y="42804"/>
                  </a:cubicBezTo>
                  <a:cubicBezTo>
                    <a:pt x="60946" y="41084"/>
                    <a:pt x="60430" y="40593"/>
                    <a:pt x="61291" y="40655"/>
                  </a:cubicBezTo>
                  <a:cubicBezTo>
                    <a:pt x="65423" y="38935"/>
                    <a:pt x="66972" y="38198"/>
                    <a:pt x="68694" y="37523"/>
                  </a:cubicBezTo>
                  <a:cubicBezTo>
                    <a:pt x="79368" y="34083"/>
                    <a:pt x="80746" y="33899"/>
                    <a:pt x="81262" y="33346"/>
                  </a:cubicBezTo>
                  <a:cubicBezTo>
                    <a:pt x="88149" y="31136"/>
                    <a:pt x="88321" y="30890"/>
                    <a:pt x="89526" y="30890"/>
                  </a:cubicBezTo>
                  <a:cubicBezTo>
                    <a:pt x="94691" y="28802"/>
                    <a:pt x="95896" y="28311"/>
                    <a:pt x="97274" y="27942"/>
                  </a:cubicBezTo>
                  <a:cubicBezTo>
                    <a:pt x="102955" y="24196"/>
                    <a:pt x="103816" y="23705"/>
                    <a:pt x="105021" y="23336"/>
                  </a:cubicBezTo>
                  <a:cubicBezTo>
                    <a:pt x="106226" y="21740"/>
                    <a:pt x="106398" y="21494"/>
                    <a:pt x="107259" y="21432"/>
                  </a:cubicBezTo>
                  <a:cubicBezTo>
                    <a:pt x="110703" y="18485"/>
                    <a:pt x="110186" y="19344"/>
                    <a:pt x="109842" y="19467"/>
                  </a:cubicBezTo>
                  <a:cubicBezTo>
                    <a:pt x="105710" y="23091"/>
                    <a:pt x="105710" y="24012"/>
                    <a:pt x="104160" y="24380"/>
                  </a:cubicBezTo>
                  <a:cubicBezTo>
                    <a:pt x="98307" y="27942"/>
                    <a:pt x="97790" y="28372"/>
                    <a:pt x="97274" y="28863"/>
                  </a:cubicBezTo>
                  <a:cubicBezTo>
                    <a:pt x="93486" y="30030"/>
                    <a:pt x="93830" y="30583"/>
                    <a:pt x="92453" y="30399"/>
                  </a:cubicBezTo>
                  <a:cubicBezTo>
                    <a:pt x="89526" y="31688"/>
                    <a:pt x="88837" y="31811"/>
                    <a:pt x="88149" y="31995"/>
                  </a:cubicBezTo>
                  <a:cubicBezTo>
                    <a:pt x="84017" y="33224"/>
                    <a:pt x="83500" y="33715"/>
                    <a:pt x="82123" y="33961"/>
                  </a:cubicBezTo>
                  <a:cubicBezTo>
                    <a:pt x="77647" y="35864"/>
                    <a:pt x="76614" y="35803"/>
                    <a:pt x="76441" y="36171"/>
                  </a:cubicBezTo>
                  <a:cubicBezTo>
                    <a:pt x="71621" y="37768"/>
                    <a:pt x="69210" y="38321"/>
                    <a:pt x="67489" y="39058"/>
                  </a:cubicBezTo>
                  <a:cubicBezTo>
                    <a:pt x="63529" y="40532"/>
                    <a:pt x="63012" y="41023"/>
                    <a:pt x="61807" y="41269"/>
                  </a:cubicBezTo>
                  <a:cubicBezTo>
                    <a:pt x="56126" y="44585"/>
                    <a:pt x="54232" y="45076"/>
                    <a:pt x="53199" y="45875"/>
                  </a:cubicBezTo>
                  <a:cubicBezTo>
                    <a:pt x="51477" y="47287"/>
                    <a:pt x="51822" y="47041"/>
                    <a:pt x="52338" y="46796"/>
                  </a:cubicBezTo>
                  <a:cubicBezTo>
                    <a:pt x="55609" y="45261"/>
                    <a:pt x="56126" y="45076"/>
                    <a:pt x="56642" y="44831"/>
                  </a:cubicBezTo>
                  <a:cubicBezTo>
                    <a:pt x="60774" y="42681"/>
                    <a:pt x="61291" y="42681"/>
                    <a:pt x="61807" y="42620"/>
                  </a:cubicBezTo>
                  <a:cubicBezTo>
                    <a:pt x="64218" y="41392"/>
                    <a:pt x="64906" y="41207"/>
                    <a:pt x="65251" y="40962"/>
                  </a:cubicBezTo>
                  <a:cubicBezTo>
                    <a:pt x="73515" y="37952"/>
                    <a:pt x="73515" y="37584"/>
                    <a:pt x="74375" y="37523"/>
                  </a:cubicBezTo>
                  <a:cubicBezTo>
                    <a:pt x="80057" y="35803"/>
                    <a:pt x="80573" y="35312"/>
                    <a:pt x="82123" y="35189"/>
                  </a:cubicBezTo>
                  <a:cubicBezTo>
                    <a:pt x="91592" y="32241"/>
                    <a:pt x="92453" y="32118"/>
                    <a:pt x="92969" y="31995"/>
                  </a:cubicBezTo>
                  <a:cubicBezTo>
                    <a:pt x="98479" y="30276"/>
                    <a:pt x="99340" y="29969"/>
                    <a:pt x="100373" y="29662"/>
                  </a:cubicBezTo>
                  <a:cubicBezTo>
                    <a:pt x="103816" y="28679"/>
                    <a:pt x="103472" y="28372"/>
                    <a:pt x="103816" y="28249"/>
                  </a:cubicBezTo>
                  <a:cubicBezTo>
                    <a:pt x="110186" y="25854"/>
                    <a:pt x="110875" y="24749"/>
                    <a:pt x="112941" y="24073"/>
                  </a:cubicBezTo>
                  <a:cubicBezTo>
                    <a:pt x="116556" y="20634"/>
                    <a:pt x="117761" y="20388"/>
                    <a:pt x="118106" y="19774"/>
                  </a:cubicBezTo>
                  <a:cubicBezTo>
                    <a:pt x="119483" y="19160"/>
                    <a:pt x="119311" y="19406"/>
                    <a:pt x="118967" y="19590"/>
                  </a:cubicBezTo>
                  <a:cubicBezTo>
                    <a:pt x="115695" y="22784"/>
                    <a:pt x="115695" y="23336"/>
                    <a:pt x="114662" y="23643"/>
                  </a:cubicBezTo>
                  <a:cubicBezTo>
                    <a:pt x="109842" y="26223"/>
                    <a:pt x="109670" y="26837"/>
                    <a:pt x="108464" y="27021"/>
                  </a:cubicBezTo>
                  <a:cubicBezTo>
                    <a:pt x="105710" y="28618"/>
                    <a:pt x="106226" y="29048"/>
                    <a:pt x="105538" y="29048"/>
                  </a:cubicBezTo>
                  <a:cubicBezTo>
                    <a:pt x="103127" y="30767"/>
                    <a:pt x="101233" y="31074"/>
                    <a:pt x="100717" y="31995"/>
                  </a:cubicBezTo>
                  <a:cubicBezTo>
                    <a:pt x="92281" y="35619"/>
                    <a:pt x="90731" y="35619"/>
                    <a:pt x="90731" y="36171"/>
                  </a:cubicBezTo>
                  <a:cubicBezTo>
                    <a:pt x="85738" y="37952"/>
                    <a:pt x="84189" y="37891"/>
                    <a:pt x="84361" y="38444"/>
                  </a:cubicBezTo>
                  <a:cubicBezTo>
                    <a:pt x="78335" y="40470"/>
                    <a:pt x="76958" y="41023"/>
                    <a:pt x="75236" y="41392"/>
                  </a:cubicBezTo>
                  <a:cubicBezTo>
                    <a:pt x="70243" y="43050"/>
                    <a:pt x="69899" y="43357"/>
                    <a:pt x="69555" y="43541"/>
                  </a:cubicBezTo>
                  <a:cubicBezTo>
                    <a:pt x="66111" y="44708"/>
                    <a:pt x="65423" y="44831"/>
                    <a:pt x="64906" y="44953"/>
                  </a:cubicBezTo>
                  <a:cubicBezTo>
                    <a:pt x="62840" y="45997"/>
                    <a:pt x="61807" y="46305"/>
                    <a:pt x="60946" y="46673"/>
                  </a:cubicBezTo>
                  <a:cubicBezTo>
                    <a:pt x="53199" y="50603"/>
                    <a:pt x="53199" y="50972"/>
                    <a:pt x="52338" y="50972"/>
                  </a:cubicBezTo>
                  <a:cubicBezTo>
                    <a:pt x="49756" y="52691"/>
                    <a:pt x="49067" y="52691"/>
                    <a:pt x="49239" y="52998"/>
                  </a:cubicBezTo>
                  <a:cubicBezTo>
                    <a:pt x="46484" y="54104"/>
                    <a:pt x="46484" y="54534"/>
                    <a:pt x="45796" y="54718"/>
                  </a:cubicBezTo>
                  <a:cubicBezTo>
                    <a:pt x="43385" y="57850"/>
                    <a:pt x="44763" y="58526"/>
                    <a:pt x="43558" y="59017"/>
                  </a:cubicBezTo>
                  <a:cubicBezTo>
                    <a:pt x="47345" y="56745"/>
                    <a:pt x="47517" y="56253"/>
                    <a:pt x="48378" y="56069"/>
                  </a:cubicBezTo>
                  <a:cubicBezTo>
                    <a:pt x="50961" y="54595"/>
                    <a:pt x="50961" y="54350"/>
                    <a:pt x="50961" y="54104"/>
                  </a:cubicBezTo>
                  <a:cubicBezTo>
                    <a:pt x="56470" y="50726"/>
                    <a:pt x="58020" y="50358"/>
                    <a:pt x="58708" y="49621"/>
                  </a:cubicBezTo>
                  <a:cubicBezTo>
                    <a:pt x="67317" y="45813"/>
                    <a:pt x="69210" y="45506"/>
                    <a:pt x="70071" y="44831"/>
                  </a:cubicBezTo>
                  <a:cubicBezTo>
                    <a:pt x="80229" y="41514"/>
                    <a:pt x="79885" y="41084"/>
                    <a:pt x="81262" y="41269"/>
                  </a:cubicBezTo>
                  <a:cubicBezTo>
                    <a:pt x="85566" y="39979"/>
                    <a:pt x="85222" y="39549"/>
                    <a:pt x="86083" y="39549"/>
                  </a:cubicBezTo>
                  <a:cubicBezTo>
                    <a:pt x="90215" y="37707"/>
                    <a:pt x="91592" y="37277"/>
                    <a:pt x="92969" y="36786"/>
                  </a:cubicBezTo>
                  <a:cubicBezTo>
                    <a:pt x="96413" y="35435"/>
                    <a:pt x="96757" y="35312"/>
                    <a:pt x="96929" y="35496"/>
                  </a:cubicBezTo>
                  <a:cubicBezTo>
                    <a:pt x="91592" y="38137"/>
                    <a:pt x="90559" y="38137"/>
                    <a:pt x="90387" y="38444"/>
                  </a:cubicBezTo>
                  <a:cubicBezTo>
                    <a:pt x="88665" y="39611"/>
                    <a:pt x="86427" y="39488"/>
                    <a:pt x="86427" y="40163"/>
                  </a:cubicBezTo>
                  <a:cubicBezTo>
                    <a:pt x="82123" y="41637"/>
                    <a:pt x="81434" y="41821"/>
                    <a:pt x="80401" y="41883"/>
                  </a:cubicBezTo>
                  <a:cubicBezTo>
                    <a:pt x="75753" y="42927"/>
                    <a:pt x="78163" y="43541"/>
                    <a:pt x="76097" y="43418"/>
                  </a:cubicBezTo>
                  <a:cubicBezTo>
                    <a:pt x="70760" y="44769"/>
                    <a:pt x="73342" y="45261"/>
                    <a:pt x="71793" y="45261"/>
                  </a:cubicBezTo>
                  <a:cubicBezTo>
                    <a:pt x="69727" y="46673"/>
                    <a:pt x="67833" y="46305"/>
                    <a:pt x="68350" y="46796"/>
                  </a:cubicBezTo>
                  <a:cubicBezTo>
                    <a:pt x="58536" y="51402"/>
                    <a:pt x="56814" y="51402"/>
                    <a:pt x="56987" y="52077"/>
                  </a:cubicBezTo>
                  <a:cubicBezTo>
                    <a:pt x="51305" y="55209"/>
                    <a:pt x="51822" y="55823"/>
                    <a:pt x="50616" y="55946"/>
                  </a:cubicBezTo>
                  <a:cubicBezTo>
                    <a:pt x="47517" y="58096"/>
                    <a:pt x="46657" y="58219"/>
                    <a:pt x="46657" y="58710"/>
                  </a:cubicBezTo>
                  <a:cubicBezTo>
                    <a:pt x="49756" y="57666"/>
                    <a:pt x="49411" y="56929"/>
                    <a:pt x="50616" y="56683"/>
                  </a:cubicBezTo>
                  <a:cubicBezTo>
                    <a:pt x="55781" y="53797"/>
                    <a:pt x="55954" y="53551"/>
                    <a:pt x="56642" y="53490"/>
                  </a:cubicBezTo>
                  <a:cubicBezTo>
                    <a:pt x="59397" y="52016"/>
                    <a:pt x="60258" y="51709"/>
                    <a:pt x="60430" y="51156"/>
                  </a:cubicBezTo>
                  <a:cubicBezTo>
                    <a:pt x="67317" y="47594"/>
                    <a:pt x="69383" y="47717"/>
                    <a:pt x="69555" y="47103"/>
                  </a:cubicBezTo>
                  <a:cubicBezTo>
                    <a:pt x="73170" y="45445"/>
                    <a:pt x="74375" y="45568"/>
                    <a:pt x="74720" y="45445"/>
                  </a:cubicBezTo>
                  <a:cubicBezTo>
                    <a:pt x="77474" y="44155"/>
                    <a:pt x="77819" y="44032"/>
                    <a:pt x="78335" y="43848"/>
                  </a:cubicBezTo>
                  <a:cubicBezTo>
                    <a:pt x="82467" y="42251"/>
                    <a:pt x="83672" y="42128"/>
                    <a:pt x="84361" y="41883"/>
                  </a:cubicBezTo>
                  <a:cubicBezTo>
                    <a:pt x="89010" y="40163"/>
                    <a:pt x="90043" y="40040"/>
                    <a:pt x="90387" y="39672"/>
                  </a:cubicBezTo>
                  <a:cubicBezTo>
                    <a:pt x="94175" y="38505"/>
                    <a:pt x="94175" y="38321"/>
                    <a:pt x="94347" y="38137"/>
                  </a:cubicBezTo>
                  <a:cubicBezTo>
                    <a:pt x="98823" y="35987"/>
                    <a:pt x="100545" y="35680"/>
                    <a:pt x="101233" y="35066"/>
                  </a:cubicBezTo>
                  <a:cubicBezTo>
                    <a:pt x="103644" y="34022"/>
                    <a:pt x="103816" y="34268"/>
                    <a:pt x="103816" y="34452"/>
                  </a:cubicBezTo>
                  <a:cubicBezTo>
                    <a:pt x="97101" y="37338"/>
                    <a:pt x="96757" y="38321"/>
                    <a:pt x="95208" y="38751"/>
                  </a:cubicBezTo>
                  <a:cubicBezTo>
                    <a:pt x="91764" y="40102"/>
                    <a:pt x="91420" y="40225"/>
                    <a:pt x="90731" y="40286"/>
                  </a:cubicBezTo>
                  <a:cubicBezTo>
                    <a:pt x="84189" y="42251"/>
                    <a:pt x="84533" y="42620"/>
                    <a:pt x="83845" y="42620"/>
                  </a:cubicBezTo>
                  <a:cubicBezTo>
                    <a:pt x="79024" y="44524"/>
                    <a:pt x="78335" y="44769"/>
                    <a:pt x="77474" y="44953"/>
                  </a:cubicBezTo>
                  <a:cubicBezTo>
                    <a:pt x="71276" y="47717"/>
                    <a:pt x="70416" y="47840"/>
                    <a:pt x="69555" y="48024"/>
                  </a:cubicBezTo>
                  <a:cubicBezTo>
                    <a:pt x="63357" y="50788"/>
                    <a:pt x="63185" y="51156"/>
                    <a:pt x="62668" y="51463"/>
                  </a:cubicBezTo>
                  <a:cubicBezTo>
                    <a:pt x="59741" y="52876"/>
                    <a:pt x="59741" y="53121"/>
                    <a:pt x="59225" y="53121"/>
                  </a:cubicBezTo>
                  <a:cubicBezTo>
                    <a:pt x="54404" y="55394"/>
                    <a:pt x="54748" y="55762"/>
                    <a:pt x="54060" y="55762"/>
                  </a:cubicBezTo>
                  <a:cubicBezTo>
                    <a:pt x="51133" y="57973"/>
                    <a:pt x="50272" y="58157"/>
                    <a:pt x="49756" y="58403"/>
                  </a:cubicBezTo>
                  <a:cubicBezTo>
                    <a:pt x="46829" y="60859"/>
                    <a:pt x="45624" y="61351"/>
                    <a:pt x="45451" y="62149"/>
                  </a:cubicBezTo>
                  <a:cubicBezTo>
                    <a:pt x="42352" y="65711"/>
                    <a:pt x="42525" y="66325"/>
                    <a:pt x="41836" y="66571"/>
                  </a:cubicBezTo>
                  <a:cubicBezTo>
                    <a:pt x="47345" y="63316"/>
                    <a:pt x="47345" y="62579"/>
                    <a:pt x="48378" y="62272"/>
                  </a:cubicBezTo>
                  <a:cubicBezTo>
                    <a:pt x="51649" y="60184"/>
                    <a:pt x="52682" y="59447"/>
                    <a:pt x="53543" y="58710"/>
                  </a:cubicBezTo>
                  <a:cubicBezTo>
                    <a:pt x="56642" y="56806"/>
                    <a:pt x="57847" y="57052"/>
                    <a:pt x="57503" y="56560"/>
                  </a:cubicBezTo>
                  <a:cubicBezTo>
                    <a:pt x="63701" y="54227"/>
                    <a:pt x="63185" y="53551"/>
                    <a:pt x="64906" y="53613"/>
                  </a:cubicBezTo>
                  <a:cubicBezTo>
                    <a:pt x="68005" y="52139"/>
                    <a:pt x="69555" y="51709"/>
                    <a:pt x="70932" y="51156"/>
                  </a:cubicBezTo>
                  <a:cubicBezTo>
                    <a:pt x="74375" y="49805"/>
                    <a:pt x="74720" y="49744"/>
                    <a:pt x="74720" y="49621"/>
                  </a:cubicBezTo>
                  <a:cubicBezTo>
                    <a:pt x="80573" y="47533"/>
                    <a:pt x="81434" y="46919"/>
                    <a:pt x="82984" y="46489"/>
                  </a:cubicBezTo>
                  <a:cubicBezTo>
                    <a:pt x="89182" y="43602"/>
                    <a:pt x="90731" y="43664"/>
                    <a:pt x="90387" y="43111"/>
                  </a:cubicBezTo>
                  <a:cubicBezTo>
                    <a:pt x="88149" y="44524"/>
                    <a:pt x="88321" y="44769"/>
                    <a:pt x="88149" y="44953"/>
                  </a:cubicBezTo>
                  <a:cubicBezTo>
                    <a:pt x="85566" y="46427"/>
                    <a:pt x="83672" y="46612"/>
                    <a:pt x="82984" y="47103"/>
                  </a:cubicBezTo>
                  <a:cubicBezTo>
                    <a:pt x="79713" y="48577"/>
                    <a:pt x="78680" y="48700"/>
                    <a:pt x="77819" y="48822"/>
                  </a:cubicBezTo>
                  <a:cubicBezTo>
                    <a:pt x="62324" y="55762"/>
                    <a:pt x="61635" y="55946"/>
                    <a:pt x="60946" y="56069"/>
                  </a:cubicBezTo>
                  <a:cubicBezTo>
                    <a:pt x="58192" y="57973"/>
                    <a:pt x="56814" y="57789"/>
                    <a:pt x="56987" y="58219"/>
                  </a:cubicBezTo>
                  <a:cubicBezTo>
                    <a:pt x="52510" y="60675"/>
                    <a:pt x="52510" y="61044"/>
                    <a:pt x="51822" y="61166"/>
                  </a:cubicBezTo>
                  <a:cubicBezTo>
                    <a:pt x="53888" y="60429"/>
                    <a:pt x="54576" y="60245"/>
                    <a:pt x="54921" y="59938"/>
                  </a:cubicBezTo>
                  <a:cubicBezTo>
                    <a:pt x="62324" y="57604"/>
                    <a:pt x="61463" y="56990"/>
                    <a:pt x="62668" y="56990"/>
                  </a:cubicBezTo>
                  <a:cubicBezTo>
                    <a:pt x="65251" y="55455"/>
                    <a:pt x="67144" y="55701"/>
                    <a:pt x="66972" y="55332"/>
                  </a:cubicBezTo>
                  <a:cubicBezTo>
                    <a:pt x="71621" y="53367"/>
                    <a:pt x="73515" y="53613"/>
                    <a:pt x="72998" y="53121"/>
                  </a:cubicBezTo>
                  <a:cubicBezTo>
                    <a:pt x="77474" y="51832"/>
                    <a:pt x="78163" y="51340"/>
                    <a:pt x="79540" y="51156"/>
                  </a:cubicBezTo>
                  <a:cubicBezTo>
                    <a:pt x="87804" y="48208"/>
                    <a:pt x="88321" y="48024"/>
                    <a:pt x="88665" y="47901"/>
                  </a:cubicBezTo>
                  <a:cubicBezTo>
                    <a:pt x="92281" y="46182"/>
                    <a:pt x="93830" y="46366"/>
                    <a:pt x="93486" y="45875"/>
                  </a:cubicBezTo>
                  <a:cubicBezTo>
                    <a:pt x="97446" y="43848"/>
                    <a:pt x="97790" y="43602"/>
                    <a:pt x="98134" y="43418"/>
                  </a:cubicBezTo>
                  <a:cubicBezTo>
                    <a:pt x="101750" y="40348"/>
                    <a:pt x="103472" y="39733"/>
                    <a:pt x="104160" y="38751"/>
                  </a:cubicBezTo>
                  <a:cubicBezTo>
                    <a:pt x="102783" y="40655"/>
                    <a:pt x="102611" y="41023"/>
                    <a:pt x="102439" y="41392"/>
                  </a:cubicBezTo>
                  <a:cubicBezTo>
                    <a:pt x="99340" y="43234"/>
                    <a:pt x="98651" y="43971"/>
                    <a:pt x="97790" y="44646"/>
                  </a:cubicBezTo>
                  <a:cubicBezTo>
                    <a:pt x="92453" y="47410"/>
                    <a:pt x="91592" y="47533"/>
                    <a:pt x="90903" y="47717"/>
                  </a:cubicBezTo>
                  <a:cubicBezTo>
                    <a:pt x="88837" y="48884"/>
                    <a:pt x="87632" y="48945"/>
                    <a:pt x="87288" y="49252"/>
                  </a:cubicBezTo>
                  <a:cubicBezTo>
                    <a:pt x="81779" y="51218"/>
                    <a:pt x="81434" y="51279"/>
                    <a:pt x="81262" y="51463"/>
                  </a:cubicBezTo>
                  <a:cubicBezTo>
                    <a:pt x="78852" y="52384"/>
                    <a:pt x="77819" y="52507"/>
                    <a:pt x="76958" y="52691"/>
                  </a:cubicBezTo>
                  <a:cubicBezTo>
                    <a:pt x="74031" y="53490"/>
                    <a:pt x="74720" y="54165"/>
                    <a:pt x="72998" y="54104"/>
                  </a:cubicBezTo>
                  <a:cubicBezTo>
                    <a:pt x="66800" y="56622"/>
                    <a:pt x="65595" y="56683"/>
                    <a:pt x="65251" y="56990"/>
                  </a:cubicBezTo>
                  <a:cubicBezTo>
                    <a:pt x="61291" y="58833"/>
                    <a:pt x="59569" y="58648"/>
                    <a:pt x="59741" y="59201"/>
                  </a:cubicBezTo>
                  <a:cubicBezTo>
                    <a:pt x="53543" y="61596"/>
                    <a:pt x="53888" y="62210"/>
                    <a:pt x="52682" y="62272"/>
                  </a:cubicBezTo>
                  <a:cubicBezTo>
                    <a:pt x="48550" y="64544"/>
                    <a:pt x="48378" y="64728"/>
                    <a:pt x="48378" y="64912"/>
                  </a:cubicBezTo>
                  <a:cubicBezTo>
                    <a:pt x="45279" y="66079"/>
                    <a:pt x="45796" y="67246"/>
                    <a:pt x="44074" y="67553"/>
                  </a:cubicBezTo>
                  <a:cubicBezTo>
                    <a:pt x="43213" y="70624"/>
                    <a:pt x="43041" y="69887"/>
                    <a:pt x="44074" y="69703"/>
                  </a:cubicBezTo>
                  <a:cubicBezTo>
                    <a:pt x="49756" y="65711"/>
                    <a:pt x="51133" y="65527"/>
                    <a:pt x="51477" y="65035"/>
                  </a:cubicBezTo>
                  <a:cubicBezTo>
                    <a:pt x="54404" y="63193"/>
                    <a:pt x="55609" y="63316"/>
                    <a:pt x="55265" y="62886"/>
                  </a:cubicBezTo>
                  <a:cubicBezTo>
                    <a:pt x="58192" y="61658"/>
                    <a:pt x="58536" y="61166"/>
                    <a:pt x="59225" y="60859"/>
                  </a:cubicBezTo>
                  <a:cubicBezTo>
                    <a:pt x="62152" y="59631"/>
                    <a:pt x="62496" y="59263"/>
                    <a:pt x="63529" y="59017"/>
                  </a:cubicBezTo>
                  <a:cubicBezTo>
                    <a:pt x="75064" y="54534"/>
                    <a:pt x="77130" y="54718"/>
                    <a:pt x="76958" y="54042"/>
                  </a:cubicBezTo>
                  <a:cubicBezTo>
                    <a:pt x="80746" y="52691"/>
                    <a:pt x="81606" y="52753"/>
                    <a:pt x="81779" y="52507"/>
                  </a:cubicBezTo>
                  <a:cubicBezTo>
                    <a:pt x="86944" y="50603"/>
                    <a:pt x="87977" y="50481"/>
                    <a:pt x="88149" y="50051"/>
                  </a:cubicBezTo>
                  <a:cubicBezTo>
                    <a:pt x="97790" y="46243"/>
                    <a:pt x="97274" y="45506"/>
                    <a:pt x="98651" y="45383"/>
                  </a:cubicBezTo>
                  <a:cubicBezTo>
                    <a:pt x="100545" y="44831"/>
                    <a:pt x="100200" y="45076"/>
                    <a:pt x="99856" y="45261"/>
                  </a:cubicBezTo>
                  <a:cubicBezTo>
                    <a:pt x="96585" y="47594"/>
                    <a:pt x="95208" y="48208"/>
                    <a:pt x="93830" y="48822"/>
                  </a:cubicBezTo>
                  <a:cubicBezTo>
                    <a:pt x="88837" y="50849"/>
                    <a:pt x="87804" y="50972"/>
                    <a:pt x="87288" y="51463"/>
                  </a:cubicBezTo>
                  <a:cubicBezTo>
                    <a:pt x="76269" y="55823"/>
                    <a:pt x="74892" y="55639"/>
                    <a:pt x="74892" y="55946"/>
                  </a:cubicBezTo>
                  <a:cubicBezTo>
                    <a:pt x="72137" y="56745"/>
                    <a:pt x="71793" y="56929"/>
                    <a:pt x="71793" y="57175"/>
                  </a:cubicBezTo>
                  <a:cubicBezTo>
                    <a:pt x="65595" y="59324"/>
                    <a:pt x="63873" y="59815"/>
                    <a:pt x="62668" y="60552"/>
                  </a:cubicBezTo>
                  <a:cubicBezTo>
                    <a:pt x="59741" y="61719"/>
                    <a:pt x="59569" y="62210"/>
                    <a:pt x="58364" y="62272"/>
                  </a:cubicBezTo>
                  <a:cubicBezTo>
                    <a:pt x="50616" y="66632"/>
                    <a:pt x="50444" y="67246"/>
                    <a:pt x="49239" y="67553"/>
                  </a:cubicBezTo>
                  <a:cubicBezTo>
                    <a:pt x="44591" y="70501"/>
                    <a:pt x="44591" y="70870"/>
                    <a:pt x="44074" y="71054"/>
                  </a:cubicBezTo>
                  <a:cubicBezTo>
                    <a:pt x="41492" y="73633"/>
                    <a:pt x="42352" y="74186"/>
                    <a:pt x="41492" y="74800"/>
                  </a:cubicBezTo>
                  <a:cubicBezTo>
                    <a:pt x="44763" y="72343"/>
                    <a:pt x="44763" y="71975"/>
                    <a:pt x="45451" y="71852"/>
                  </a:cubicBezTo>
                  <a:cubicBezTo>
                    <a:pt x="49928" y="68413"/>
                    <a:pt x="51133" y="68106"/>
                    <a:pt x="51822" y="67676"/>
                  </a:cubicBezTo>
                  <a:cubicBezTo>
                    <a:pt x="57847" y="64851"/>
                    <a:pt x="58364" y="64360"/>
                    <a:pt x="59225" y="63991"/>
                  </a:cubicBezTo>
                  <a:cubicBezTo>
                    <a:pt x="63185" y="61780"/>
                    <a:pt x="64218" y="61780"/>
                    <a:pt x="64390" y="61473"/>
                  </a:cubicBezTo>
                  <a:cubicBezTo>
                    <a:pt x="70588" y="59201"/>
                    <a:pt x="71621" y="59201"/>
                    <a:pt x="71793" y="58894"/>
                  </a:cubicBezTo>
                  <a:cubicBezTo>
                    <a:pt x="77991" y="56438"/>
                    <a:pt x="80401" y="55885"/>
                    <a:pt x="81779" y="55025"/>
                  </a:cubicBezTo>
                  <a:cubicBezTo>
                    <a:pt x="86944" y="53121"/>
                    <a:pt x="89010" y="52998"/>
                    <a:pt x="89526" y="52200"/>
                  </a:cubicBezTo>
                  <a:cubicBezTo>
                    <a:pt x="95380" y="49744"/>
                    <a:pt x="96068" y="49559"/>
                    <a:pt x="96413" y="49252"/>
                  </a:cubicBezTo>
                  <a:cubicBezTo>
                    <a:pt x="100545" y="47041"/>
                    <a:pt x="102611" y="46796"/>
                    <a:pt x="102955" y="46059"/>
                  </a:cubicBezTo>
                  <a:cubicBezTo>
                    <a:pt x="107948" y="43234"/>
                    <a:pt x="108809" y="43111"/>
                    <a:pt x="108981" y="42804"/>
                  </a:cubicBezTo>
                  <a:cubicBezTo>
                    <a:pt x="107259" y="44216"/>
                    <a:pt x="107776" y="44708"/>
                    <a:pt x="106915" y="44646"/>
                  </a:cubicBezTo>
                  <a:cubicBezTo>
                    <a:pt x="102783" y="46734"/>
                    <a:pt x="102611" y="47349"/>
                    <a:pt x="101233" y="47410"/>
                  </a:cubicBezTo>
                  <a:cubicBezTo>
                    <a:pt x="98995" y="49252"/>
                    <a:pt x="97446" y="49314"/>
                    <a:pt x="97274" y="49866"/>
                  </a:cubicBezTo>
                  <a:cubicBezTo>
                    <a:pt x="92625" y="52569"/>
                    <a:pt x="90387" y="52446"/>
                    <a:pt x="90387" y="53121"/>
                  </a:cubicBezTo>
                  <a:cubicBezTo>
                    <a:pt x="87804" y="54411"/>
                    <a:pt x="86255" y="54227"/>
                    <a:pt x="86083" y="54534"/>
                  </a:cubicBezTo>
                  <a:cubicBezTo>
                    <a:pt x="82812" y="55578"/>
                    <a:pt x="82467" y="55701"/>
                    <a:pt x="82123" y="55946"/>
                  </a:cubicBezTo>
                  <a:cubicBezTo>
                    <a:pt x="77302" y="57420"/>
                    <a:pt x="77819" y="57911"/>
                    <a:pt x="76958" y="57911"/>
                  </a:cubicBezTo>
                  <a:cubicBezTo>
                    <a:pt x="73859" y="59078"/>
                    <a:pt x="73515" y="59140"/>
                    <a:pt x="73170" y="59324"/>
                  </a:cubicBezTo>
                  <a:cubicBezTo>
                    <a:pt x="69038" y="60921"/>
                    <a:pt x="68522" y="61105"/>
                    <a:pt x="67833" y="61166"/>
                  </a:cubicBezTo>
                  <a:cubicBezTo>
                    <a:pt x="65251" y="62456"/>
                    <a:pt x="64218" y="62333"/>
                    <a:pt x="64390" y="62702"/>
                  </a:cubicBezTo>
                  <a:cubicBezTo>
                    <a:pt x="56987" y="66141"/>
                    <a:pt x="56126" y="66386"/>
                    <a:pt x="55781" y="66878"/>
                  </a:cubicBezTo>
                  <a:cubicBezTo>
                    <a:pt x="53199" y="67860"/>
                    <a:pt x="53199" y="68106"/>
                    <a:pt x="53199" y="68290"/>
                  </a:cubicBezTo>
                  <a:cubicBezTo>
                    <a:pt x="50444" y="69580"/>
                    <a:pt x="50444" y="69948"/>
                    <a:pt x="49756" y="70133"/>
                  </a:cubicBezTo>
                  <a:cubicBezTo>
                    <a:pt x="46829" y="71852"/>
                    <a:pt x="47001" y="72221"/>
                    <a:pt x="46657" y="72466"/>
                  </a:cubicBezTo>
                  <a:cubicBezTo>
                    <a:pt x="42352" y="76212"/>
                    <a:pt x="42352" y="76765"/>
                    <a:pt x="42352" y="77256"/>
                  </a:cubicBezTo>
                  <a:cubicBezTo>
                    <a:pt x="44246" y="77011"/>
                    <a:pt x="43730" y="76519"/>
                    <a:pt x="44591" y="76519"/>
                  </a:cubicBezTo>
                  <a:cubicBezTo>
                    <a:pt x="47173" y="74370"/>
                    <a:pt x="47345" y="74124"/>
                    <a:pt x="48034" y="74002"/>
                  </a:cubicBezTo>
                  <a:cubicBezTo>
                    <a:pt x="55093" y="70378"/>
                    <a:pt x="54921" y="69703"/>
                    <a:pt x="56298" y="69518"/>
                  </a:cubicBezTo>
                  <a:cubicBezTo>
                    <a:pt x="60774" y="66632"/>
                    <a:pt x="62496" y="66571"/>
                    <a:pt x="62668" y="65957"/>
                  </a:cubicBezTo>
                  <a:cubicBezTo>
                    <a:pt x="67489" y="64114"/>
                    <a:pt x="66972" y="63623"/>
                    <a:pt x="67833" y="63684"/>
                  </a:cubicBezTo>
                  <a:cubicBezTo>
                    <a:pt x="70416" y="62702"/>
                    <a:pt x="70416" y="62517"/>
                    <a:pt x="70416" y="62395"/>
                  </a:cubicBezTo>
                  <a:cubicBezTo>
                    <a:pt x="72482" y="61719"/>
                    <a:pt x="72826" y="61596"/>
                    <a:pt x="73515" y="61473"/>
                  </a:cubicBezTo>
                  <a:cubicBezTo>
                    <a:pt x="80229" y="58648"/>
                    <a:pt x="82123" y="58219"/>
                    <a:pt x="83500" y="57604"/>
                  </a:cubicBezTo>
                  <a:cubicBezTo>
                    <a:pt x="89182" y="56131"/>
                    <a:pt x="88665" y="55639"/>
                    <a:pt x="89526" y="55639"/>
                  </a:cubicBezTo>
                  <a:cubicBezTo>
                    <a:pt x="94863" y="54165"/>
                    <a:pt x="96068" y="53613"/>
                    <a:pt x="97790" y="53121"/>
                  </a:cubicBezTo>
                  <a:cubicBezTo>
                    <a:pt x="95724" y="54411"/>
                    <a:pt x="95208" y="54534"/>
                    <a:pt x="94347" y="54534"/>
                  </a:cubicBezTo>
                  <a:cubicBezTo>
                    <a:pt x="89354" y="56315"/>
                    <a:pt x="88493" y="56622"/>
                    <a:pt x="87460" y="56867"/>
                  </a:cubicBezTo>
                  <a:cubicBezTo>
                    <a:pt x="83672" y="58157"/>
                    <a:pt x="82812" y="58464"/>
                    <a:pt x="82123" y="58833"/>
                  </a:cubicBezTo>
                  <a:cubicBezTo>
                    <a:pt x="75236" y="61658"/>
                    <a:pt x="74892" y="61780"/>
                    <a:pt x="74375" y="61965"/>
                  </a:cubicBezTo>
                  <a:cubicBezTo>
                    <a:pt x="65078" y="65649"/>
                    <a:pt x="64562" y="66693"/>
                    <a:pt x="62324" y="67185"/>
                  </a:cubicBezTo>
                  <a:cubicBezTo>
                    <a:pt x="55781" y="70747"/>
                    <a:pt x="56126" y="71177"/>
                    <a:pt x="54921" y="71054"/>
                  </a:cubicBezTo>
                  <a:cubicBezTo>
                    <a:pt x="52510" y="73203"/>
                    <a:pt x="50444" y="73080"/>
                    <a:pt x="50616" y="73694"/>
                  </a:cubicBezTo>
                  <a:cubicBezTo>
                    <a:pt x="45796" y="77379"/>
                    <a:pt x="44591" y="77256"/>
                    <a:pt x="44591" y="77563"/>
                  </a:cubicBezTo>
                  <a:cubicBezTo>
                    <a:pt x="43213" y="79713"/>
                    <a:pt x="43213" y="79344"/>
                    <a:pt x="42352" y="79283"/>
                  </a:cubicBezTo>
                  <a:cubicBezTo>
                    <a:pt x="46657" y="79529"/>
                    <a:pt x="44418" y="78792"/>
                    <a:pt x="46657" y="78792"/>
                  </a:cubicBezTo>
                  <a:cubicBezTo>
                    <a:pt x="56126" y="71668"/>
                    <a:pt x="57159" y="71545"/>
                    <a:pt x="57503" y="71238"/>
                  </a:cubicBezTo>
                  <a:cubicBezTo>
                    <a:pt x="60258" y="68966"/>
                    <a:pt x="62152" y="69150"/>
                    <a:pt x="61807" y="68597"/>
                  </a:cubicBezTo>
                  <a:cubicBezTo>
                    <a:pt x="66628" y="66571"/>
                    <a:pt x="67833" y="66079"/>
                    <a:pt x="68694" y="65527"/>
                  </a:cubicBezTo>
                  <a:cubicBezTo>
                    <a:pt x="81779" y="61473"/>
                    <a:pt x="81262" y="60921"/>
                    <a:pt x="82639" y="61044"/>
                  </a:cubicBezTo>
                  <a:cubicBezTo>
                    <a:pt x="85566" y="60245"/>
                    <a:pt x="86427" y="59877"/>
                    <a:pt x="87804" y="59631"/>
                  </a:cubicBezTo>
                  <a:cubicBezTo>
                    <a:pt x="91592" y="58464"/>
                    <a:pt x="91936" y="58219"/>
                    <a:pt x="92969" y="58219"/>
                  </a:cubicBezTo>
                  <a:cubicBezTo>
                    <a:pt x="95208" y="57175"/>
                    <a:pt x="95724" y="57175"/>
                    <a:pt x="96068" y="57175"/>
                  </a:cubicBezTo>
                  <a:cubicBezTo>
                    <a:pt x="102266" y="54718"/>
                    <a:pt x="104505" y="54165"/>
                    <a:pt x="105538" y="53121"/>
                  </a:cubicBezTo>
                  <a:cubicBezTo>
                    <a:pt x="103127" y="55025"/>
                    <a:pt x="102439" y="55025"/>
                    <a:pt x="102611" y="55332"/>
                  </a:cubicBezTo>
                  <a:cubicBezTo>
                    <a:pt x="99340" y="56499"/>
                    <a:pt x="98823" y="56745"/>
                    <a:pt x="97790" y="56867"/>
                  </a:cubicBezTo>
                  <a:cubicBezTo>
                    <a:pt x="93658" y="58403"/>
                    <a:pt x="92453" y="58403"/>
                    <a:pt x="92625" y="58833"/>
                  </a:cubicBezTo>
                  <a:cubicBezTo>
                    <a:pt x="87460" y="60491"/>
                    <a:pt x="85738" y="60798"/>
                    <a:pt x="84361" y="61166"/>
                  </a:cubicBezTo>
                  <a:cubicBezTo>
                    <a:pt x="78852" y="62272"/>
                    <a:pt x="79540" y="63009"/>
                    <a:pt x="78335" y="63009"/>
                  </a:cubicBezTo>
                  <a:cubicBezTo>
                    <a:pt x="75408" y="64237"/>
                    <a:pt x="74548" y="64237"/>
                    <a:pt x="74375" y="64421"/>
                  </a:cubicBezTo>
                  <a:cubicBezTo>
                    <a:pt x="68522" y="66939"/>
                    <a:pt x="67489" y="66816"/>
                    <a:pt x="67489" y="67062"/>
                  </a:cubicBezTo>
                  <a:cubicBezTo>
                    <a:pt x="63873" y="68474"/>
                    <a:pt x="63357" y="68781"/>
                    <a:pt x="63185" y="69211"/>
                  </a:cubicBezTo>
                  <a:cubicBezTo>
                    <a:pt x="59053" y="71177"/>
                    <a:pt x="59053" y="71668"/>
                    <a:pt x="58364" y="71852"/>
                  </a:cubicBezTo>
                  <a:cubicBezTo>
                    <a:pt x="52338" y="76090"/>
                    <a:pt x="50961" y="76090"/>
                    <a:pt x="50961" y="76642"/>
                  </a:cubicBezTo>
                  <a:cubicBezTo>
                    <a:pt x="47862" y="78423"/>
                    <a:pt x="49411" y="78546"/>
                    <a:pt x="48378" y="78669"/>
                  </a:cubicBezTo>
                  <a:cubicBezTo>
                    <a:pt x="42352" y="84196"/>
                    <a:pt x="44074" y="84257"/>
                    <a:pt x="43730" y="85117"/>
                  </a:cubicBezTo>
                  <a:cubicBezTo>
                    <a:pt x="45796" y="83336"/>
                    <a:pt x="45796" y="83091"/>
                    <a:pt x="45796" y="82845"/>
                  </a:cubicBezTo>
                  <a:cubicBezTo>
                    <a:pt x="50444" y="78669"/>
                    <a:pt x="50961" y="78669"/>
                    <a:pt x="51477" y="78669"/>
                  </a:cubicBezTo>
                  <a:cubicBezTo>
                    <a:pt x="53027" y="77256"/>
                    <a:pt x="54060" y="77318"/>
                    <a:pt x="53715" y="76827"/>
                  </a:cubicBezTo>
                  <a:cubicBezTo>
                    <a:pt x="57159" y="75291"/>
                    <a:pt x="57331" y="74984"/>
                    <a:pt x="57503" y="74616"/>
                  </a:cubicBezTo>
                  <a:cubicBezTo>
                    <a:pt x="61979" y="72835"/>
                    <a:pt x="61979" y="72098"/>
                    <a:pt x="63185" y="71852"/>
                  </a:cubicBezTo>
                  <a:cubicBezTo>
                    <a:pt x="68866" y="69027"/>
                    <a:pt x="69555" y="68659"/>
                    <a:pt x="70588" y="68290"/>
                  </a:cubicBezTo>
                  <a:cubicBezTo>
                    <a:pt x="72826" y="67308"/>
                    <a:pt x="72998" y="67185"/>
                    <a:pt x="73515" y="67185"/>
                  </a:cubicBezTo>
                  <a:cubicBezTo>
                    <a:pt x="77302" y="65097"/>
                    <a:pt x="79196" y="65404"/>
                    <a:pt x="78680" y="64912"/>
                  </a:cubicBezTo>
                  <a:cubicBezTo>
                    <a:pt x="85566" y="62517"/>
                    <a:pt x="90903" y="61658"/>
                    <a:pt x="94347" y="60122"/>
                  </a:cubicBezTo>
                  <a:cubicBezTo>
                    <a:pt x="101233" y="57727"/>
                    <a:pt x="101578" y="57175"/>
                    <a:pt x="102611" y="56867"/>
                  </a:cubicBezTo>
                  <a:cubicBezTo>
                    <a:pt x="107259" y="55271"/>
                    <a:pt x="106054" y="55209"/>
                    <a:pt x="106398" y="55639"/>
                  </a:cubicBezTo>
                  <a:cubicBezTo>
                    <a:pt x="104332" y="56806"/>
                    <a:pt x="103988" y="56929"/>
                    <a:pt x="103472" y="56990"/>
                  </a:cubicBezTo>
                  <a:cubicBezTo>
                    <a:pt x="96929" y="60184"/>
                    <a:pt x="95552" y="60307"/>
                    <a:pt x="95208" y="60736"/>
                  </a:cubicBezTo>
                  <a:cubicBezTo>
                    <a:pt x="88321" y="62702"/>
                    <a:pt x="87977" y="62824"/>
                    <a:pt x="87460" y="62886"/>
                  </a:cubicBezTo>
                  <a:cubicBezTo>
                    <a:pt x="81951" y="64851"/>
                    <a:pt x="81090" y="65097"/>
                    <a:pt x="80057" y="65220"/>
                  </a:cubicBezTo>
                  <a:cubicBezTo>
                    <a:pt x="75581" y="67430"/>
                    <a:pt x="74375" y="67553"/>
                    <a:pt x="73515" y="67799"/>
                  </a:cubicBezTo>
                  <a:cubicBezTo>
                    <a:pt x="71104" y="69027"/>
                    <a:pt x="70071" y="69027"/>
                    <a:pt x="70071" y="69518"/>
                  </a:cubicBezTo>
                  <a:cubicBezTo>
                    <a:pt x="64390" y="72589"/>
                    <a:pt x="62496" y="72835"/>
                    <a:pt x="61807" y="73572"/>
                  </a:cubicBezTo>
                  <a:cubicBezTo>
                    <a:pt x="59225" y="74984"/>
                    <a:pt x="58880" y="75107"/>
                    <a:pt x="58880" y="75230"/>
                  </a:cubicBezTo>
                  <a:cubicBezTo>
                    <a:pt x="54060" y="78178"/>
                    <a:pt x="53199" y="78362"/>
                    <a:pt x="53199" y="78792"/>
                  </a:cubicBezTo>
                  <a:cubicBezTo>
                    <a:pt x="51477" y="80081"/>
                    <a:pt x="50616" y="80204"/>
                    <a:pt x="50616" y="80634"/>
                  </a:cubicBezTo>
                  <a:cubicBezTo>
                    <a:pt x="48378" y="82292"/>
                    <a:pt x="48378" y="82415"/>
                    <a:pt x="48034" y="82354"/>
                  </a:cubicBezTo>
                  <a:cubicBezTo>
                    <a:pt x="46829" y="84564"/>
                    <a:pt x="45451" y="84994"/>
                    <a:pt x="45796" y="86100"/>
                  </a:cubicBezTo>
                  <a:cubicBezTo>
                    <a:pt x="45796" y="87328"/>
                    <a:pt x="45968" y="86407"/>
                    <a:pt x="47173" y="85916"/>
                  </a:cubicBezTo>
                  <a:cubicBezTo>
                    <a:pt x="50789" y="82599"/>
                    <a:pt x="51649" y="81125"/>
                    <a:pt x="54060" y="80204"/>
                  </a:cubicBezTo>
                  <a:cubicBezTo>
                    <a:pt x="57159" y="77563"/>
                    <a:pt x="58364" y="77072"/>
                    <a:pt x="59741" y="76642"/>
                  </a:cubicBezTo>
                  <a:cubicBezTo>
                    <a:pt x="66111" y="73080"/>
                    <a:pt x="66456" y="72712"/>
                    <a:pt x="67489" y="72589"/>
                  </a:cubicBezTo>
                  <a:cubicBezTo>
                    <a:pt x="74031" y="69887"/>
                    <a:pt x="74720" y="69211"/>
                    <a:pt x="76614" y="68904"/>
                  </a:cubicBezTo>
                  <a:cubicBezTo>
                    <a:pt x="86083" y="65957"/>
                    <a:pt x="87460" y="65527"/>
                    <a:pt x="88665" y="65035"/>
                  </a:cubicBezTo>
                  <a:cubicBezTo>
                    <a:pt x="93486" y="63070"/>
                    <a:pt x="95380" y="62886"/>
                    <a:pt x="96068" y="62272"/>
                  </a:cubicBezTo>
                  <a:cubicBezTo>
                    <a:pt x="94002" y="63377"/>
                    <a:pt x="94347" y="63807"/>
                    <a:pt x="93830" y="63930"/>
                  </a:cubicBezTo>
                  <a:cubicBezTo>
                    <a:pt x="89354" y="65465"/>
                    <a:pt x="89010" y="65588"/>
                    <a:pt x="88665" y="65834"/>
                  </a:cubicBezTo>
                  <a:cubicBezTo>
                    <a:pt x="85738" y="66939"/>
                    <a:pt x="84361" y="66755"/>
                    <a:pt x="84361" y="67062"/>
                  </a:cubicBezTo>
                  <a:cubicBezTo>
                    <a:pt x="80401" y="68106"/>
                    <a:pt x="79885" y="68597"/>
                    <a:pt x="78680" y="68781"/>
                  </a:cubicBezTo>
                  <a:cubicBezTo>
                    <a:pt x="75581" y="70071"/>
                    <a:pt x="74720" y="70378"/>
                    <a:pt x="74031" y="70747"/>
                  </a:cubicBezTo>
                  <a:cubicBezTo>
                    <a:pt x="70071" y="72466"/>
                    <a:pt x="68177" y="73019"/>
                    <a:pt x="66972" y="73879"/>
                  </a:cubicBezTo>
                  <a:cubicBezTo>
                    <a:pt x="58536" y="78423"/>
                    <a:pt x="58536" y="78792"/>
                    <a:pt x="57503" y="78792"/>
                  </a:cubicBezTo>
                  <a:cubicBezTo>
                    <a:pt x="53543" y="81310"/>
                    <a:pt x="53715" y="82108"/>
                    <a:pt x="52338" y="82354"/>
                  </a:cubicBezTo>
                  <a:cubicBezTo>
                    <a:pt x="48723" y="86161"/>
                    <a:pt x="48206" y="86653"/>
                    <a:pt x="47517" y="87144"/>
                  </a:cubicBezTo>
                  <a:cubicBezTo>
                    <a:pt x="45968" y="89416"/>
                    <a:pt x="45107" y="90030"/>
                    <a:pt x="45451" y="90214"/>
                  </a:cubicBezTo>
                  <a:cubicBezTo>
                    <a:pt x="48034" y="87758"/>
                    <a:pt x="49239" y="87697"/>
                    <a:pt x="48895" y="87144"/>
                  </a:cubicBezTo>
                  <a:cubicBezTo>
                    <a:pt x="53543" y="83705"/>
                    <a:pt x="54404" y="83091"/>
                    <a:pt x="55437" y="82538"/>
                  </a:cubicBezTo>
                  <a:cubicBezTo>
                    <a:pt x="58708" y="79774"/>
                    <a:pt x="59225" y="79774"/>
                    <a:pt x="59741" y="79713"/>
                  </a:cubicBezTo>
                  <a:cubicBezTo>
                    <a:pt x="64906" y="76949"/>
                    <a:pt x="64906" y="76519"/>
                    <a:pt x="65767" y="76335"/>
                  </a:cubicBezTo>
                  <a:cubicBezTo>
                    <a:pt x="80918" y="70562"/>
                    <a:pt x="80746" y="69764"/>
                    <a:pt x="82639" y="69703"/>
                  </a:cubicBezTo>
                  <a:cubicBezTo>
                    <a:pt x="88493" y="67123"/>
                    <a:pt x="90387" y="67369"/>
                    <a:pt x="90043" y="66878"/>
                  </a:cubicBezTo>
                  <a:cubicBezTo>
                    <a:pt x="97962" y="63807"/>
                    <a:pt x="99340" y="63623"/>
                    <a:pt x="100028" y="63193"/>
                  </a:cubicBezTo>
                  <a:cubicBezTo>
                    <a:pt x="106226" y="59938"/>
                    <a:pt x="106226" y="60491"/>
                    <a:pt x="105538" y="60736"/>
                  </a:cubicBezTo>
                  <a:cubicBezTo>
                    <a:pt x="102955" y="62517"/>
                    <a:pt x="102783" y="62824"/>
                    <a:pt x="102611" y="63193"/>
                  </a:cubicBezTo>
                  <a:cubicBezTo>
                    <a:pt x="98134" y="64483"/>
                    <a:pt x="98479" y="64851"/>
                    <a:pt x="97790" y="64912"/>
                  </a:cubicBezTo>
                  <a:cubicBezTo>
                    <a:pt x="94519" y="66571"/>
                    <a:pt x="93830" y="66571"/>
                    <a:pt x="93830" y="66878"/>
                  </a:cubicBezTo>
                  <a:cubicBezTo>
                    <a:pt x="89010" y="68229"/>
                    <a:pt x="87632" y="68413"/>
                    <a:pt x="86944" y="68904"/>
                  </a:cubicBezTo>
                  <a:cubicBezTo>
                    <a:pt x="77130" y="72896"/>
                    <a:pt x="74892" y="72835"/>
                    <a:pt x="74892" y="73572"/>
                  </a:cubicBezTo>
                  <a:cubicBezTo>
                    <a:pt x="61635" y="79467"/>
                    <a:pt x="61807" y="80020"/>
                    <a:pt x="60602" y="80020"/>
                  </a:cubicBezTo>
                  <a:cubicBezTo>
                    <a:pt x="58192" y="82415"/>
                    <a:pt x="57159" y="82538"/>
                    <a:pt x="56642" y="82845"/>
                  </a:cubicBezTo>
                  <a:cubicBezTo>
                    <a:pt x="50616" y="87144"/>
                    <a:pt x="50616" y="88126"/>
                    <a:pt x="49411" y="88556"/>
                  </a:cubicBezTo>
                  <a:cubicBezTo>
                    <a:pt x="47345" y="91197"/>
                    <a:pt x="47862" y="91443"/>
                    <a:pt x="48034" y="91811"/>
                  </a:cubicBezTo>
                  <a:cubicBezTo>
                    <a:pt x="48895" y="94452"/>
                    <a:pt x="48206" y="93899"/>
                    <a:pt x="48550" y="93654"/>
                  </a:cubicBezTo>
                  <a:cubicBezTo>
                    <a:pt x="50789" y="90522"/>
                    <a:pt x="51994" y="89723"/>
                    <a:pt x="52855" y="88863"/>
                  </a:cubicBezTo>
                  <a:cubicBezTo>
                    <a:pt x="54921" y="87451"/>
                    <a:pt x="54404" y="86960"/>
                    <a:pt x="54921" y="86837"/>
                  </a:cubicBezTo>
                  <a:cubicBezTo>
                    <a:pt x="59225" y="83766"/>
                    <a:pt x="59741" y="83705"/>
                    <a:pt x="59741" y="83459"/>
                  </a:cubicBezTo>
                  <a:cubicBezTo>
                    <a:pt x="61807" y="82231"/>
                    <a:pt x="62152" y="82047"/>
                    <a:pt x="62324" y="81924"/>
                  </a:cubicBezTo>
                  <a:cubicBezTo>
                    <a:pt x="66456" y="79774"/>
                    <a:pt x="66628" y="79344"/>
                    <a:pt x="67489" y="79099"/>
                  </a:cubicBezTo>
                  <a:cubicBezTo>
                    <a:pt x="72309" y="76704"/>
                    <a:pt x="73515" y="76090"/>
                    <a:pt x="74892" y="75537"/>
                  </a:cubicBezTo>
                  <a:cubicBezTo>
                    <a:pt x="80573" y="73326"/>
                    <a:pt x="80746" y="73142"/>
                    <a:pt x="81434" y="73080"/>
                  </a:cubicBezTo>
                  <a:cubicBezTo>
                    <a:pt x="85911" y="71115"/>
                    <a:pt x="86771" y="70870"/>
                    <a:pt x="87460" y="70624"/>
                  </a:cubicBezTo>
                  <a:cubicBezTo>
                    <a:pt x="92625" y="68290"/>
                    <a:pt x="93830" y="67676"/>
                    <a:pt x="95208" y="67062"/>
                  </a:cubicBezTo>
                  <a:cubicBezTo>
                    <a:pt x="99340" y="65649"/>
                    <a:pt x="97962" y="65588"/>
                    <a:pt x="97790" y="65957"/>
                  </a:cubicBezTo>
                  <a:cubicBezTo>
                    <a:pt x="92969" y="69089"/>
                    <a:pt x="90731" y="69887"/>
                    <a:pt x="89182" y="70747"/>
                  </a:cubicBezTo>
                  <a:cubicBezTo>
                    <a:pt x="84533" y="72835"/>
                    <a:pt x="83672" y="72958"/>
                    <a:pt x="83156" y="73080"/>
                  </a:cubicBezTo>
                  <a:cubicBezTo>
                    <a:pt x="76614" y="76028"/>
                    <a:pt x="75064" y="76212"/>
                    <a:pt x="74375" y="76765"/>
                  </a:cubicBezTo>
                  <a:cubicBezTo>
                    <a:pt x="65595" y="81064"/>
                    <a:pt x="65078" y="81678"/>
                    <a:pt x="64045" y="82047"/>
                  </a:cubicBezTo>
                  <a:cubicBezTo>
                    <a:pt x="58880" y="85424"/>
                    <a:pt x="58020" y="85854"/>
                    <a:pt x="57159" y="86223"/>
                  </a:cubicBezTo>
                  <a:cubicBezTo>
                    <a:pt x="51133" y="92855"/>
                    <a:pt x="51477" y="92794"/>
                    <a:pt x="51133" y="93162"/>
                  </a:cubicBezTo>
                  <a:cubicBezTo>
                    <a:pt x="49067" y="95926"/>
                    <a:pt x="50272" y="95926"/>
                    <a:pt x="50272" y="96417"/>
                  </a:cubicBezTo>
                  <a:cubicBezTo>
                    <a:pt x="53027" y="93715"/>
                    <a:pt x="54232" y="93838"/>
                    <a:pt x="53715" y="93346"/>
                  </a:cubicBezTo>
                  <a:cubicBezTo>
                    <a:pt x="57503" y="90583"/>
                    <a:pt x="57159" y="89907"/>
                    <a:pt x="58364" y="89785"/>
                  </a:cubicBezTo>
                  <a:cubicBezTo>
                    <a:pt x="63873" y="85793"/>
                    <a:pt x="64734" y="85486"/>
                    <a:pt x="65423" y="85117"/>
                  </a:cubicBezTo>
                  <a:cubicBezTo>
                    <a:pt x="71965" y="81555"/>
                    <a:pt x="72309" y="81125"/>
                    <a:pt x="73170" y="80818"/>
                  </a:cubicBezTo>
                  <a:cubicBezTo>
                    <a:pt x="75925" y="78792"/>
                    <a:pt x="76958" y="78915"/>
                    <a:pt x="76958" y="78669"/>
                  </a:cubicBezTo>
                  <a:cubicBezTo>
                    <a:pt x="82467" y="76151"/>
                    <a:pt x="83328" y="75537"/>
                    <a:pt x="84878" y="75230"/>
                  </a:cubicBezTo>
                  <a:cubicBezTo>
                    <a:pt x="87804" y="74186"/>
                    <a:pt x="87632" y="74493"/>
                    <a:pt x="88321" y="74493"/>
                  </a:cubicBezTo>
                  <a:cubicBezTo>
                    <a:pt x="90043" y="73326"/>
                    <a:pt x="90387" y="73265"/>
                    <a:pt x="90387" y="73080"/>
                  </a:cubicBezTo>
                  <a:cubicBezTo>
                    <a:pt x="96757" y="70255"/>
                    <a:pt x="97101" y="70010"/>
                    <a:pt x="96929" y="69703"/>
                  </a:cubicBezTo>
                  <a:cubicBezTo>
                    <a:pt x="100200" y="67246"/>
                    <a:pt x="101406" y="66571"/>
                    <a:pt x="102611" y="65834"/>
                  </a:cubicBezTo>
                  <a:cubicBezTo>
                    <a:pt x="99684" y="68536"/>
                    <a:pt x="99167" y="69396"/>
                    <a:pt x="98307" y="70133"/>
                  </a:cubicBezTo>
                  <a:cubicBezTo>
                    <a:pt x="94519" y="72282"/>
                    <a:pt x="95035" y="72958"/>
                    <a:pt x="93830" y="73080"/>
                  </a:cubicBezTo>
                  <a:cubicBezTo>
                    <a:pt x="89354" y="76458"/>
                    <a:pt x="87977" y="76519"/>
                    <a:pt x="88321" y="77072"/>
                  </a:cubicBezTo>
                  <a:cubicBezTo>
                    <a:pt x="84189" y="79160"/>
                    <a:pt x="83845" y="79529"/>
                    <a:pt x="83500" y="79897"/>
                  </a:cubicBezTo>
                  <a:cubicBezTo>
                    <a:pt x="79196" y="81924"/>
                    <a:pt x="79713" y="82599"/>
                    <a:pt x="78852" y="82845"/>
                  </a:cubicBezTo>
                  <a:cubicBezTo>
                    <a:pt x="75236" y="84994"/>
                    <a:pt x="75236" y="85486"/>
                    <a:pt x="74375" y="85731"/>
                  </a:cubicBezTo>
                  <a:cubicBezTo>
                    <a:pt x="73515" y="88004"/>
                    <a:pt x="73170" y="87574"/>
                    <a:pt x="73515" y="87451"/>
                  </a:cubicBezTo>
                  <a:cubicBezTo>
                    <a:pt x="76269" y="86284"/>
                    <a:pt x="75753" y="85793"/>
                    <a:pt x="76614" y="85731"/>
                  </a:cubicBezTo>
                  <a:cubicBezTo>
                    <a:pt x="81779" y="82784"/>
                    <a:pt x="81951" y="82538"/>
                    <a:pt x="81779" y="82169"/>
                  </a:cubicBezTo>
                  <a:cubicBezTo>
                    <a:pt x="85566" y="80634"/>
                    <a:pt x="85050" y="80143"/>
                    <a:pt x="85738" y="80020"/>
                  </a:cubicBezTo>
                  <a:cubicBezTo>
                    <a:pt x="85566" y="80757"/>
                    <a:pt x="85050" y="81187"/>
                    <a:pt x="84361" y="81555"/>
                  </a:cubicBezTo>
                  <a:cubicBezTo>
                    <a:pt x="79540" y="84626"/>
                    <a:pt x="79196" y="84872"/>
                    <a:pt x="79196" y="85117"/>
                  </a:cubicBezTo>
                  <a:cubicBezTo>
                    <a:pt x="73170" y="88741"/>
                    <a:pt x="73687" y="89232"/>
                    <a:pt x="73170" y="89293"/>
                  </a:cubicBezTo>
                  <a:cubicBezTo>
                    <a:pt x="69727" y="92057"/>
                    <a:pt x="68522" y="92855"/>
                    <a:pt x="67489" y="93654"/>
                  </a:cubicBezTo>
                  <a:cubicBezTo>
                    <a:pt x="63873" y="98198"/>
                    <a:pt x="62840" y="98137"/>
                    <a:pt x="63185" y="98567"/>
                  </a:cubicBezTo>
                  <a:cubicBezTo>
                    <a:pt x="60946" y="100777"/>
                    <a:pt x="61635" y="101514"/>
                    <a:pt x="60602" y="101699"/>
                  </a:cubicBezTo>
                  <a:cubicBezTo>
                    <a:pt x="59569" y="108024"/>
                    <a:pt x="59053" y="107901"/>
                    <a:pt x="58880" y="107717"/>
                  </a:cubicBezTo>
                  <a:cubicBezTo>
                    <a:pt x="60086" y="105199"/>
                    <a:pt x="60946" y="104524"/>
                    <a:pt x="61463" y="103848"/>
                  </a:cubicBezTo>
                  <a:cubicBezTo>
                    <a:pt x="65078" y="100532"/>
                    <a:pt x="64562" y="99918"/>
                    <a:pt x="65423" y="99795"/>
                  </a:cubicBezTo>
                  <a:cubicBezTo>
                    <a:pt x="67661" y="96970"/>
                    <a:pt x="68522" y="96356"/>
                    <a:pt x="69210" y="95803"/>
                  </a:cubicBezTo>
                  <a:cubicBezTo>
                    <a:pt x="71449" y="93346"/>
                    <a:pt x="71793" y="92978"/>
                    <a:pt x="72654" y="92855"/>
                  </a:cubicBezTo>
                  <a:cubicBezTo>
                    <a:pt x="75408" y="90706"/>
                    <a:pt x="74892" y="90030"/>
                    <a:pt x="75753" y="89907"/>
                  </a:cubicBezTo>
                  <a:cubicBezTo>
                    <a:pt x="84533" y="84380"/>
                    <a:pt x="84878" y="84073"/>
                    <a:pt x="84878" y="83582"/>
                  </a:cubicBezTo>
                  <a:cubicBezTo>
                    <a:pt x="91764" y="80266"/>
                    <a:pt x="92453" y="78669"/>
                    <a:pt x="94863" y="77686"/>
                  </a:cubicBezTo>
                  <a:cubicBezTo>
                    <a:pt x="97618" y="74493"/>
                    <a:pt x="98479" y="73694"/>
                    <a:pt x="99167" y="72896"/>
                  </a:cubicBezTo>
                  <a:cubicBezTo>
                    <a:pt x="98134" y="75168"/>
                    <a:pt x="97618" y="75660"/>
                    <a:pt x="97446" y="76335"/>
                  </a:cubicBezTo>
                  <a:cubicBezTo>
                    <a:pt x="90731" y="81187"/>
                    <a:pt x="89870" y="81617"/>
                    <a:pt x="89526" y="82169"/>
                  </a:cubicBezTo>
                  <a:cubicBezTo>
                    <a:pt x="85911" y="83766"/>
                    <a:pt x="85911" y="84503"/>
                    <a:pt x="84878" y="84810"/>
                  </a:cubicBezTo>
                  <a:cubicBezTo>
                    <a:pt x="85738" y="85486"/>
                    <a:pt x="85738" y="85854"/>
                    <a:pt x="85738" y="86223"/>
                  </a:cubicBezTo>
                  <a:cubicBezTo>
                    <a:pt x="91592" y="81678"/>
                    <a:pt x="91592" y="82599"/>
                    <a:pt x="90903" y="82476"/>
                  </a:cubicBezTo>
                  <a:cubicBezTo>
                    <a:pt x="87977" y="85424"/>
                    <a:pt x="87460" y="85977"/>
                    <a:pt x="86944" y="86530"/>
                  </a:cubicBezTo>
                  <a:cubicBezTo>
                    <a:pt x="85566" y="88741"/>
                    <a:pt x="85050" y="89355"/>
                    <a:pt x="84878" y="90092"/>
                  </a:cubicBezTo>
                  <a:cubicBezTo>
                    <a:pt x="85394" y="94268"/>
                    <a:pt x="84705" y="95127"/>
                    <a:pt x="84361" y="96233"/>
                  </a:cubicBezTo>
                  <a:cubicBezTo>
                    <a:pt x="81951" y="97830"/>
                    <a:pt x="82467" y="98628"/>
                    <a:pt x="81434" y="98874"/>
                  </a:cubicBezTo>
                  <a:cubicBezTo>
                    <a:pt x="73515" y="104769"/>
                    <a:pt x="72654" y="105629"/>
                    <a:pt x="71104" y="106305"/>
                  </a:cubicBezTo>
                  <a:cubicBezTo>
                    <a:pt x="70243" y="107778"/>
                    <a:pt x="71276" y="107226"/>
                    <a:pt x="71449" y="107103"/>
                  </a:cubicBezTo>
                  <a:cubicBezTo>
                    <a:pt x="77819" y="105875"/>
                    <a:pt x="79368" y="105261"/>
                    <a:pt x="80573" y="105506"/>
                  </a:cubicBezTo>
                  <a:cubicBezTo>
                    <a:pt x="75581" y="106734"/>
                    <a:pt x="73859" y="107103"/>
                    <a:pt x="72826" y="107717"/>
                  </a:cubicBezTo>
                  <a:cubicBezTo>
                    <a:pt x="67144" y="110972"/>
                    <a:pt x="67833" y="111647"/>
                    <a:pt x="67144" y="111709"/>
                  </a:cubicBezTo>
                  <a:cubicBezTo>
                    <a:pt x="66628" y="113735"/>
                    <a:pt x="67144" y="114042"/>
                    <a:pt x="67661" y="114472"/>
                  </a:cubicBezTo>
                  <a:cubicBezTo>
                    <a:pt x="68005" y="116253"/>
                    <a:pt x="69038" y="116929"/>
                    <a:pt x="69727" y="117727"/>
                  </a:cubicBezTo>
                  <a:cubicBezTo>
                    <a:pt x="71965" y="118955"/>
                    <a:pt x="72826" y="119385"/>
                    <a:pt x="71965" y="119754"/>
                  </a:cubicBezTo>
                  <a:cubicBezTo>
                    <a:pt x="68522" y="118341"/>
                    <a:pt x="67144" y="118034"/>
                    <a:pt x="66800" y="117420"/>
                  </a:cubicBezTo>
                  <a:cubicBezTo>
                    <a:pt x="63873" y="115639"/>
                    <a:pt x="62496" y="115639"/>
                    <a:pt x="61463" y="115455"/>
                  </a:cubicBezTo>
                  <a:cubicBezTo>
                    <a:pt x="55954" y="113551"/>
                    <a:pt x="54576" y="113490"/>
                    <a:pt x="54232" y="113121"/>
                  </a:cubicBezTo>
                  <a:cubicBezTo>
                    <a:pt x="48895" y="111770"/>
                    <a:pt x="49583" y="112507"/>
                    <a:pt x="51477" y="112323"/>
                  </a:cubicBezTo>
                  <a:cubicBezTo>
                    <a:pt x="50961" y="111954"/>
                    <a:pt x="49239" y="111954"/>
                    <a:pt x="48550" y="111586"/>
                  </a:cubicBezTo>
                  <a:cubicBezTo>
                    <a:pt x="40459" y="110542"/>
                    <a:pt x="42352" y="110296"/>
                    <a:pt x="43385" y="110665"/>
                  </a:cubicBezTo>
                  <a:cubicBezTo>
                    <a:pt x="51822" y="111156"/>
                    <a:pt x="55781" y="111647"/>
                    <a:pt x="58880" y="112323"/>
                  </a:cubicBezTo>
                  <a:cubicBezTo>
                    <a:pt x="57159" y="111218"/>
                    <a:pt x="56470" y="110972"/>
                    <a:pt x="55954" y="110665"/>
                  </a:cubicBezTo>
                  <a:cubicBezTo>
                    <a:pt x="51649" y="108515"/>
                    <a:pt x="50100" y="108577"/>
                    <a:pt x="50272" y="108024"/>
                  </a:cubicBezTo>
                  <a:cubicBezTo>
                    <a:pt x="43730" y="104831"/>
                    <a:pt x="42352" y="104278"/>
                    <a:pt x="41147" y="103664"/>
                  </a:cubicBezTo>
                  <a:cubicBezTo>
                    <a:pt x="36843" y="101269"/>
                    <a:pt x="35121" y="100839"/>
                    <a:pt x="34605" y="99979"/>
                  </a:cubicBezTo>
                  <a:cubicBezTo>
                    <a:pt x="30645" y="96233"/>
                    <a:pt x="29784" y="95926"/>
                    <a:pt x="28923" y="95680"/>
                  </a:cubicBezTo>
                  <a:cubicBezTo>
                    <a:pt x="26341" y="93346"/>
                    <a:pt x="25997" y="92978"/>
                    <a:pt x="25136" y="92855"/>
                  </a:cubicBezTo>
                  <a:cubicBezTo>
                    <a:pt x="22898" y="90399"/>
                    <a:pt x="21176" y="90214"/>
                    <a:pt x="21176" y="89477"/>
                  </a:cubicBezTo>
                  <a:cubicBezTo>
                    <a:pt x="18593" y="87144"/>
                    <a:pt x="16872" y="86960"/>
                    <a:pt x="17216" y="86100"/>
                  </a:cubicBezTo>
                  <a:cubicBezTo>
                    <a:pt x="18766" y="87021"/>
                    <a:pt x="19799" y="86960"/>
                    <a:pt x="19454" y="87451"/>
                  </a:cubicBezTo>
                  <a:cubicBezTo>
                    <a:pt x="24275" y="90153"/>
                    <a:pt x="24619" y="90337"/>
                    <a:pt x="25136" y="90583"/>
                  </a:cubicBezTo>
                  <a:cubicBezTo>
                    <a:pt x="31678" y="93776"/>
                    <a:pt x="33055" y="93961"/>
                    <a:pt x="33744" y="94390"/>
                  </a:cubicBezTo>
                  <a:cubicBezTo>
                    <a:pt x="37704" y="95742"/>
                    <a:pt x="38393" y="96294"/>
                    <a:pt x="39770" y="96601"/>
                  </a:cubicBezTo>
                  <a:cubicBezTo>
                    <a:pt x="42352" y="97523"/>
                    <a:pt x="42525" y="97645"/>
                    <a:pt x="42869" y="97645"/>
                  </a:cubicBezTo>
                  <a:cubicBezTo>
                    <a:pt x="47173" y="99733"/>
                    <a:pt x="47862" y="99856"/>
                    <a:pt x="48550" y="99979"/>
                  </a:cubicBezTo>
                  <a:cubicBezTo>
                    <a:pt x="45624" y="97584"/>
                    <a:pt x="44246" y="97645"/>
                    <a:pt x="44591" y="97031"/>
                  </a:cubicBezTo>
                  <a:cubicBezTo>
                    <a:pt x="34949" y="92794"/>
                    <a:pt x="33744" y="92671"/>
                    <a:pt x="33228" y="92241"/>
                  </a:cubicBezTo>
                  <a:cubicBezTo>
                    <a:pt x="29612" y="90706"/>
                    <a:pt x="28923" y="90706"/>
                    <a:pt x="28923" y="90399"/>
                  </a:cubicBezTo>
                  <a:cubicBezTo>
                    <a:pt x="25308" y="88495"/>
                    <a:pt x="24964" y="88556"/>
                    <a:pt x="25136" y="88372"/>
                  </a:cubicBezTo>
                  <a:cubicBezTo>
                    <a:pt x="21865" y="86653"/>
                    <a:pt x="22381" y="86223"/>
                    <a:pt x="21520" y="86223"/>
                  </a:cubicBezTo>
                  <a:cubicBezTo>
                    <a:pt x="17560" y="83705"/>
                    <a:pt x="17216" y="83213"/>
                    <a:pt x="16355" y="82968"/>
                  </a:cubicBezTo>
                  <a:cubicBezTo>
                    <a:pt x="10502" y="75475"/>
                    <a:pt x="10674" y="75783"/>
                    <a:pt x="10674" y="76212"/>
                  </a:cubicBezTo>
                  <a:cubicBezTo>
                    <a:pt x="13773" y="78792"/>
                    <a:pt x="13256" y="79406"/>
                    <a:pt x="14289" y="79406"/>
                  </a:cubicBezTo>
                  <a:cubicBezTo>
                    <a:pt x="17216" y="82047"/>
                    <a:pt x="16872" y="82599"/>
                    <a:pt x="18077" y="82538"/>
                  </a:cubicBezTo>
                  <a:cubicBezTo>
                    <a:pt x="22037" y="85179"/>
                    <a:pt x="22209" y="85854"/>
                    <a:pt x="23242" y="86223"/>
                  </a:cubicBezTo>
                  <a:cubicBezTo>
                    <a:pt x="25480" y="87328"/>
                    <a:pt x="25480" y="87512"/>
                    <a:pt x="25480" y="87635"/>
                  </a:cubicBezTo>
                  <a:cubicBezTo>
                    <a:pt x="30301" y="89662"/>
                    <a:pt x="29784" y="90214"/>
                    <a:pt x="30645" y="90276"/>
                  </a:cubicBezTo>
                  <a:cubicBezTo>
                    <a:pt x="34949" y="92487"/>
                    <a:pt x="36671" y="92241"/>
                    <a:pt x="36327" y="92732"/>
                  </a:cubicBezTo>
                  <a:cubicBezTo>
                    <a:pt x="41319" y="94698"/>
                    <a:pt x="42008" y="94820"/>
                    <a:pt x="42008" y="95189"/>
                  </a:cubicBezTo>
                  <a:cubicBezTo>
                    <a:pt x="46484" y="95066"/>
                    <a:pt x="45968" y="94943"/>
                    <a:pt x="45451" y="94882"/>
                  </a:cubicBezTo>
                  <a:cubicBezTo>
                    <a:pt x="43213" y="93346"/>
                    <a:pt x="42525" y="93101"/>
                    <a:pt x="42869" y="92548"/>
                  </a:cubicBezTo>
                  <a:cubicBezTo>
                    <a:pt x="39426" y="90951"/>
                    <a:pt x="38737" y="90829"/>
                    <a:pt x="38048" y="90706"/>
                  </a:cubicBezTo>
                  <a:cubicBezTo>
                    <a:pt x="33744" y="87574"/>
                    <a:pt x="32539" y="87635"/>
                    <a:pt x="32367" y="87328"/>
                  </a:cubicBezTo>
                  <a:cubicBezTo>
                    <a:pt x="28579" y="85117"/>
                    <a:pt x="27718" y="84994"/>
                    <a:pt x="27718" y="84687"/>
                  </a:cubicBezTo>
                  <a:cubicBezTo>
                    <a:pt x="26341" y="83705"/>
                    <a:pt x="25652" y="83643"/>
                    <a:pt x="25997" y="83152"/>
                  </a:cubicBezTo>
                  <a:cubicBezTo>
                    <a:pt x="20487" y="79529"/>
                    <a:pt x="20315" y="79222"/>
                    <a:pt x="19454" y="79099"/>
                  </a:cubicBezTo>
                  <a:cubicBezTo>
                    <a:pt x="16700" y="77072"/>
                    <a:pt x="17216" y="76458"/>
                    <a:pt x="16355" y="76335"/>
                  </a:cubicBezTo>
                  <a:cubicBezTo>
                    <a:pt x="12051" y="71975"/>
                    <a:pt x="12051" y="71177"/>
                    <a:pt x="10674" y="70808"/>
                  </a:cubicBezTo>
                  <a:cubicBezTo>
                    <a:pt x="9469" y="68843"/>
                    <a:pt x="7747" y="68474"/>
                    <a:pt x="8952" y="68290"/>
                  </a:cubicBezTo>
                  <a:cubicBezTo>
                    <a:pt x="7230" y="66939"/>
                    <a:pt x="7403" y="66755"/>
                    <a:pt x="7230" y="66632"/>
                  </a:cubicBezTo>
                  <a:cubicBezTo>
                    <a:pt x="10157" y="68659"/>
                    <a:pt x="10502" y="68904"/>
                    <a:pt x="10329" y="69211"/>
                  </a:cubicBezTo>
                  <a:cubicBezTo>
                    <a:pt x="14289" y="71729"/>
                    <a:pt x="13428" y="72405"/>
                    <a:pt x="14634" y="72343"/>
                  </a:cubicBezTo>
                  <a:cubicBezTo>
                    <a:pt x="21348" y="77502"/>
                    <a:pt x="23070" y="77686"/>
                    <a:pt x="23242" y="78362"/>
                  </a:cubicBezTo>
                  <a:cubicBezTo>
                    <a:pt x="26857" y="79774"/>
                    <a:pt x="26685" y="80143"/>
                    <a:pt x="27718" y="80204"/>
                  </a:cubicBezTo>
                  <a:cubicBezTo>
                    <a:pt x="31334" y="82538"/>
                    <a:pt x="32883" y="83091"/>
                    <a:pt x="33744" y="83889"/>
                  </a:cubicBezTo>
                  <a:cubicBezTo>
                    <a:pt x="38565" y="86591"/>
                    <a:pt x="39081" y="87451"/>
                    <a:pt x="40631" y="88065"/>
                  </a:cubicBezTo>
                  <a:close/>
                  <a:moveTo>
                    <a:pt x="30301" y="96110"/>
                  </a:moveTo>
                  <a:cubicBezTo>
                    <a:pt x="31334" y="96294"/>
                    <a:pt x="30989" y="96908"/>
                    <a:pt x="32022" y="97031"/>
                  </a:cubicBezTo>
                  <a:cubicBezTo>
                    <a:pt x="31678" y="97707"/>
                    <a:pt x="33400" y="97707"/>
                    <a:pt x="33400" y="98259"/>
                  </a:cubicBezTo>
                  <a:cubicBezTo>
                    <a:pt x="34433" y="98996"/>
                    <a:pt x="35466" y="99733"/>
                    <a:pt x="36843" y="100286"/>
                  </a:cubicBezTo>
                  <a:cubicBezTo>
                    <a:pt x="37015" y="100716"/>
                    <a:pt x="37704" y="101023"/>
                    <a:pt x="38565" y="101207"/>
                  </a:cubicBezTo>
                  <a:cubicBezTo>
                    <a:pt x="38393" y="101821"/>
                    <a:pt x="39942" y="101821"/>
                    <a:pt x="40286" y="102313"/>
                  </a:cubicBezTo>
                  <a:cubicBezTo>
                    <a:pt x="41319" y="103111"/>
                    <a:pt x="43558" y="103418"/>
                    <a:pt x="44246" y="104339"/>
                  </a:cubicBezTo>
                  <a:cubicBezTo>
                    <a:pt x="45279" y="104401"/>
                    <a:pt x="45107" y="105015"/>
                    <a:pt x="46312" y="105076"/>
                  </a:cubicBezTo>
                  <a:cubicBezTo>
                    <a:pt x="46140" y="105690"/>
                    <a:pt x="48206" y="105568"/>
                    <a:pt x="48034" y="106182"/>
                  </a:cubicBezTo>
                  <a:cubicBezTo>
                    <a:pt x="49928" y="106612"/>
                    <a:pt x="50961" y="107287"/>
                    <a:pt x="52338" y="107840"/>
                  </a:cubicBezTo>
                  <a:cubicBezTo>
                    <a:pt x="53371" y="108577"/>
                    <a:pt x="55265" y="109007"/>
                    <a:pt x="56298" y="109744"/>
                  </a:cubicBezTo>
                  <a:cubicBezTo>
                    <a:pt x="57159" y="109989"/>
                    <a:pt x="57503" y="110419"/>
                    <a:pt x="58536" y="110665"/>
                  </a:cubicBezTo>
                  <a:cubicBezTo>
                    <a:pt x="58536" y="110910"/>
                    <a:pt x="58880" y="111033"/>
                    <a:pt x="59397" y="111095"/>
                  </a:cubicBezTo>
                  <a:cubicBezTo>
                    <a:pt x="59225" y="111279"/>
                    <a:pt x="60602" y="111647"/>
                    <a:pt x="60602" y="111279"/>
                  </a:cubicBezTo>
                  <a:cubicBezTo>
                    <a:pt x="59397" y="110726"/>
                    <a:pt x="58708" y="109989"/>
                    <a:pt x="58020" y="109252"/>
                  </a:cubicBezTo>
                  <a:cubicBezTo>
                    <a:pt x="57331" y="108515"/>
                    <a:pt x="55437" y="108208"/>
                    <a:pt x="54921" y="107410"/>
                  </a:cubicBezTo>
                  <a:cubicBezTo>
                    <a:pt x="53543" y="106919"/>
                    <a:pt x="53199" y="106059"/>
                    <a:pt x="51477" y="105690"/>
                  </a:cubicBezTo>
                  <a:cubicBezTo>
                    <a:pt x="50616" y="105015"/>
                    <a:pt x="48895" y="104585"/>
                    <a:pt x="48550" y="103664"/>
                  </a:cubicBezTo>
                  <a:cubicBezTo>
                    <a:pt x="47001" y="103725"/>
                    <a:pt x="47173" y="103234"/>
                    <a:pt x="46312" y="103050"/>
                  </a:cubicBezTo>
                  <a:cubicBezTo>
                    <a:pt x="45968" y="102681"/>
                    <a:pt x="44763" y="102558"/>
                    <a:pt x="44074" y="102313"/>
                  </a:cubicBezTo>
                  <a:cubicBezTo>
                    <a:pt x="44246" y="102067"/>
                    <a:pt x="43902" y="101944"/>
                    <a:pt x="43730" y="101821"/>
                  </a:cubicBezTo>
                  <a:cubicBezTo>
                    <a:pt x="43730" y="101576"/>
                    <a:pt x="42697" y="101699"/>
                    <a:pt x="42869" y="101392"/>
                  </a:cubicBezTo>
                  <a:cubicBezTo>
                    <a:pt x="41664" y="101330"/>
                    <a:pt x="42180" y="100716"/>
                    <a:pt x="40631" y="100777"/>
                  </a:cubicBezTo>
                  <a:cubicBezTo>
                    <a:pt x="40631" y="100593"/>
                    <a:pt x="40631" y="100409"/>
                    <a:pt x="39770" y="100470"/>
                  </a:cubicBezTo>
                  <a:cubicBezTo>
                    <a:pt x="39770" y="100163"/>
                    <a:pt x="39426" y="100040"/>
                    <a:pt x="38909" y="99979"/>
                  </a:cubicBezTo>
                  <a:cubicBezTo>
                    <a:pt x="38393" y="99672"/>
                    <a:pt x="37532" y="99488"/>
                    <a:pt x="37187" y="99058"/>
                  </a:cubicBezTo>
                  <a:cubicBezTo>
                    <a:pt x="35982" y="98505"/>
                    <a:pt x="34777" y="97952"/>
                    <a:pt x="33744" y="97338"/>
                  </a:cubicBezTo>
                  <a:cubicBezTo>
                    <a:pt x="32539" y="96786"/>
                    <a:pt x="31850" y="96110"/>
                    <a:pt x="30301" y="95680"/>
                  </a:cubicBezTo>
                  <a:cubicBezTo>
                    <a:pt x="30301" y="95803"/>
                    <a:pt x="30301" y="95987"/>
                    <a:pt x="30301" y="96110"/>
                  </a:cubicBezTo>
                  <a:close/>
                  <a:moveTo>
                    <a:pt x="51822" y="50358"/>
                  </a:moveTo>
                  <a:cubicBezTo>
                    <a:pt x="51994" y="49744"/>
                    <a:pt x="53371" y="49498"/>
                    <a:pt x="53543" y="48822"/>
                  </a:cubicBezTo>
                  <a:cubicBezTo>
                    <a:pt x="61635" y="45629"/>
                    <a:pt x="62152" y="45138"/>
                    <a:pt x="63012" y="44831"/>
                  </a:cubicBezTo>
                  <a:cubicBezTo>
                    <a:pt x="68350" y="43111"/>
                    <a:pt x="68694" y="42804"/>
                    <a:pt x="69210" y="42620"/>
                  </a:cubicBezTo>
                  <a:cubicBezTo>
                    <a:pt x="75236" y="40655"/>
                    <a:pt x="75581" y="40470"/>
                    <a:pt x="76097" y="40348"/>
                  </a:cubicBezTo>
                  <a:cubicBezTo>
                    <a:pt x="82639" y="38444"/>
                    <a:pt x="81779" y="37768"/>
                    <a:pt x="83500" y="38014"/>
                  </a:cubicBezTo>
                  <a:cubicBezTo>
                    <a:pt x="89698" y="35312"/>
                    <a:pt x="91248" y="35189"/>
                    <a:pt x="92109" y="34759"/>
                  </a:cubicBezTo>
                  <a:cubicBezTo>
                    <a:pt x="95380" y="33039"/>
                    <a:pt x="97446" y="33039"/>
                    <a:pt x="97790" y="32425"/>
                  </a:cubicBezTo>
                  <a:cubicBezTo>
                    <a:pt x="100028" y="31504"/>
                    <a:pt x="100545" y="31443"/>
                    <a:pt x="100373" y="31197"/>
                  </a:cubicBezTo>
                  <a:cubicBezTo>
                    <a:pt x="104849" y="29232"/>
                    <a:pt x="104160" y="28556"/>
                    <a:pt x="105538" y="28741"/>
                  </a:cubicBezTo>
                  <a:cubicBezTo>
                    <a:pt x="103988" y="29416"/>
                    <a:pt x="102094" y="29170"/>
                    <a:pt x="102439" y="29662"/>
                  </a:cubicBezTo>
                  <a:cubicBezTo>
                    <a:pt x="98651" y="30890"/>
                    <a:pt x="98134" y="31074"/>
                    <a:pt x="97790" y="31320"/>
                  </a:cubicBezTo>
                  <a:cubicBezTo>
                    <a:pt x="82984" y="35435"/>
                    <a:pt x="82984" y="35803"/>
                    <a:pt x="82123" y="35864"/>
                  </a:cubicBezTo>
                  <a:cubicBezTo>
                    <a:pt x="79885" y="36601"/>
                    <a:pt x="78852" y="36601"/>
                    <a:pt x="78680" y="36908"/>
                  </a:cubicBezTo>
                  <a:cubicBezTo>
                    <a:pt x="72482" y="38874"/>
                    <a:pt x="71965" y="39426"/>
                    <a:pt x="70932" y="39856"/>
                  </a:cubicBezTo>
                  <a:cubicBezTo>
                    <a:pt x="63873" y="42313"/>
                    <a:pt x="63529" y="42620"/>
                    <a:pt x="63012" y="42804"/>
                  </a:cubicBezTo>
                  <a:cubicBezTo>
                    <a:pt x="58192" y="45261"/>
                    <a:pt x="56987" y="45568"/>
                    <a:pt x="56126" y="46059"/>
                  </a:cubicBezTo>
                  <a:cubicBezTo>
                    <a:pt x="53199" y="48208"/>
                    <a:pt x="51133" y="48393"/>
                    <a:pt x="50961" y="49314"/>
                  </a:cubicBezTo>
                  <a:cubicBezTo>
                    <a:pt x="45796" y="52262"/>
                    <a:pt x="45796" y="52630"/>
                    <a:pt x="45796" y="52998"/>
                  </a:cubicBezTo>
                  <a:close/>
                  <a:moveTo>
                    <a:pt x="54748" y="32302"/>
                  </a:moveTo>
                  <a:cubicBezTo>
                    <a:pt x="54921" y="32057"/>
                    <a:pt x="54748" y="31688"/>
                    <a:pt x="54404" y="31995"/>
                  </a:cubicBezTo>
                  <a:cubicBezTo>
                    <a:pt x="54404" y="32180"/>
                    <a:pt x="54576" y="32548"/>
                    <a:pt x="54748" y="32302"/>
                  </a:cubicBezTo>
                  <a:close/>
                  <a:moveTo>
                    <a:pt x="55265" y="40655"/>
                  </a:moveTo>
                  <a:cubicBezTo>
                    <a:pt x="55437" y="40962"/>
                    <a:pt x="53199" y="41330"/>
                    <a:pt x="54404" y="41576"/>
                  </a:cubicBezTo>
                  <a:cubicBezTo>
                    <a:pt x="55093" y="41330"/>
                    <a:pt x="55437" y="40839"/>
                    <a:pt x="56126" y="40655"/>
                  </a:cubicBezTo>
                  <a:cubicBezTo>
                    <a:pt x="56126" y="40286"/>
                    <a:pt x="58192" y="39979"/>
                    <a:pt x="56987" y="39733"/>
                  </a:cubicBezTo>
                  <a:cubicBezTo>
                    <a:pt x="56470" y="40040"/>
                    <a:pt x="55954" y="40409"/>
                    <a:pt x="55265" y="40655"/>
                  </a:cubicBezTo>
                  <a:close/>
                  <a:moveTo>
                    <a:pt x="47517" y="45752"/>
                  </a:moveTo>
                  <a:cubicBezTo>
                    <a:pt x="47173" y="45199"/>
                    <a:pt x="48723" y="44831"/>
                    <a:pt x="47001" y="44646"/>
                  </a:cubicBezTo>
                  <a:cubicBezTo>
                    <a:pt x="47345" y="44953"/>
                    <a:pt x="46484" y="45690"/>
                    <a:pt x="47517" y="45752"/>
                  </a:cubicBezTo>
                  <a:close/>
                  <a:moveTo>
                    <a:pt x="47517" y="48700"/>
                  </a:moveTo>
                  <a:cubicBezTo>
                    <a:pt x="47690" y="48208"/>
                    <a:pt x="49067" y="47349"/>
                    <a:pt x="47862" y="46980"/>
                  </a:cubicBezTo>
                  <a:cubicBezTo>
                    <a:pt x="48378" y="47656"/>
                    <a:pt x="46484" y="48331"/>
                    <a:pt x="47517" y="48700"/>
                  </a:cubicBezTo>
                  <a:close/>
                  <a:moveTo>
                    <a:pt x="46657" y="50972"/>
                  </a:moveTo>
                  <a:cubicBezTo>
                    <a:pt x="46140" y="50296"/>
                    <a:pt x="49067" y="49866"/>
                    <a:pt x="47001" y="49621"/>
                  </a:cubicBezTo>
                  <a:cubicBezTo>
                    <a:pt x="47690" y="50235"/>
                    <a:pt x="45107" y="50542"/>
                    <a:pt x="46657" y="50972"/>
                  </a:cubicBezTo>
                  <a:close/>
                  <a:moveTo>
                    <a:pt x="12051" y="54227"/>
                  </a:moveTo>
                  <a:cubicBezTo>
                    <a:pt x="12912" y="54472"/>
                    <a:pt x="12568" y="55025"/>
                    <a:pt x="13256" y="55332"/>
                  </a:cubicBezTo>
                  <a:cubicBezTo>
                    <a:pt x="20143" y="61412"/>
                    <a:pt x="21004" y="61658"/>
                    <a:pt x="21176" y="62149"/>
                  </a:cubicBezTo>
                  <a:cubicBezTo>
                    <a:pt x="24275" y="63868"/>
                    <a:pt x="24103" y="64053"/>
                    <a:pt x="24103" y="64114"/>
                  </a:cubicBezTo>
                  <a:cubicBezTo>
                    <a:pt x="29784" y="67553"/>
                    <a:pt x="31162" y="67615"/>
                    <a:pt x="31162" y="68167"/>
                  </a:cubicBezTo>
                  <a:cubicBezTo>
                    <a:pt x="36499" y="71238"/>
                    <a:pt x="36154" y="71668"/>
                    <a:pt x="36671" y="71729"/>
                  </a:cubicBezTo>
                  <a:cubicBezTo>
                    <a:pt x="39081" y="72650"/>
                    <a:pt x="38220" y="72159"/>
                    <a:pt x="37532" y="71729"/>
                  </a:cubicBezTo>
                  <a:cubicBezTo>
                    <a:pt x="36843" y="69764"/>
                    <a:pt x="35982" y="69825"/>
                    <a:pt x="36327" y="69396"/>
                  </a:cubicBezTo>
                  <a:cubicBezTo>
                    <a:pt x="32711" y="66755"/>
                    <a:pt x="32883" y="66141"/>
                    <a:pt x="32022" y="65834"/>
                  </a:cubicBezTo>
                  <a:cubicBezTo>
                    <a:pt x="28235" y="64237"/>
                    <a:pt x="29612" y="63377"/>
                    <a:pt x="28407" y="63500"/>
                  </a:cubicBezTo>
                  <a:cubicBezTo>
                    <a:pt x="22381" y="59631"/>
                    <a:pt x="21176" y="59447"/>
                    <a:pt x="21176" y="58894"/>
                  </a:cubicBezTo>
                  <a:cubicBezTo>
                    <a:pt x="16872" y="56131"/>
                    <a:pt x="15839" y="55885"/>
                    <a:pt x="15494" y="55455"/>
                  </a:cubicBezTo>
                  <a:cubicBezTo>
                    <a:pt x="10502" y="52753"/>
                    <a:pt x="11707" y="53306"/>
                    <a:pt x="12051" y="54227"/>
                  </a:cubicBezTo>
                  <a:close/>
                  <a:moveTo>
                    <a:pt x="45796" y="59938"/>
                  </a:moveTo>
                  <a:cubicBezTo>
                    <a:pt x="45624" y="59692"/>
                    <a:pt x="46312" y="59631"/>
                    <a:pt x="46312" y="59324"/>
                  </a:cubicBezTo>
                  <a:cubicBezTo>
                    <a:pt x="46829" y="59324"/>
                    <a:pt x="46484" y="58894"/>
                    <a:pt x="46312" y="59201"/>
                  </a:cubicBezTo>
                  <a:cubicBezTo>
                    <a:pt x="45796" y="59324"/>
                    <a:pt x="44763" y="60307"/>
                    <a:pt x="45796" y="59938"/>
                  </a:cubicBezTo>
                  <a:close/>
                  <a:moveTo>
                    <a:pt x="42352" y="61166"/>
                  </a:moveTo>
                  <a:cubicBezTo>
                    <a:pt x="41836" y="60675"/>
                    <a:pt x="44074" y="60368"/>
                    <a:pt x="42697" y="60122"/>
                  </a:cubicBezTo>
                  <a:cubicBezTo>
                    <a:pt x="42352" y="60245"/>
                    <a:pt x="41147" y="60982"/>
                    <a:pt x="42352" y="61166"/>
                  </a:cubicBezTo>
                  <a:close/>
                  <a:moveTo>
                    <a:pt x="10674" y="63807"/>
                  </a:moveTo>
                  <a:cubicBezTo>
                    <a:pt x="10502" y="63623"/>
                    <a:pt x="10329" y="63500"/>
                    <a:pt x="9813" y="63377"/>
                  </a:cubicBezTo>
                  <a:cubicBezTo>
                    <a:pt x="9813" y="63561"/>
                    <a:pt x="10502" y="64237"/>
                    <a:pt x="10674" y="63807"/>
                  </a:cubicBezTo>
                  <a:close/>
                  <a:moveTo>
                    <a:pt x="13256" y="67246"/>
                  </a:moveTo>
                  <a:cubicBezTo>
                    <a:pt x="14117" y="67615"/>
                    <a:pt x="14289" y="68229"/>
                    <a:pt x="14978" y="68597"/>
                  </a:cubicBezTo>
                  <a:cubicBezTo>
                    <a:pt x="21348" y="72712"/>
                    <a:pt x="21692" y="72896"/>
                    <a:pt x="22037" y="73080"/>
                  </a:cubicBezTo>
                  <a:cubicBezTo>
                    <a:pt x="25136" y="74493"/>
                    <a:pt x="24275" y="75168"/>
                    <a:pt x="24964" y="75230"/>
                  </a:cubicBezTo>
                  <a:cubicBezTo>
                    <a:pt x="29268" y="78055"/>
                    <a:pt x="29440" y="78300"/>
                    <a:pt x="30301" y="78362"/>
                  </a:cubicBezTo>
                  <a:cubicBezTo>
                    <a:pt x="34088" y="80757"/>
                    <a:pt x="35121" y="81064"/>
                    <a:pt x="35466" y="81617"/>
                  </a:cubicBezTo>
                  <a:cubicBezTo>
                    <a:pt x="37876" y="83398"/>
                    <a:pt x="39770" y="83398"/>
                    <a:pt x="39426" y="84196"/>
                  </a:cubicBezTo>
                  <a:cubicBezTo>
                    <a:pt x="41492" y="85117"/>
                    <a:pt x="41319" y="84503"/>
                    <a:pt x="41147" y="83889"/>
                  </a:cubicBezTo>
                  <a:cubicBezTo>
                    <a:pt x="37876" y="80327"/>
                    <a:pt x="36843" y="79959"/>
                    <a:pt x="36671" y="79283"/>
                  </a:cubicBezTo>
                  <a:cubicBezTo>
                    <a:pt x="34261" y="77871"/>
                    <a:pt x="34777" y="77379"/>
                    <a:pt x="34088" y="77256"/>
                  </a:cubicBezTo>
                  <a:cubicBezTo>
                    <a:pt x="30989" y="74616"/>
                    <a:pt x="28923" y="74616"/>
                    <a:pt x="28923" y="73879"/>
                  </a:cubicBezTo>
                  <a:cubicBezTo>
                    <a:pt x="24964" y="71975"/>
                    <a:pt x="25824" y="71361"/>
                    <a:pt x="24619" y="71422"/>
                  </a:cubicBezTo>
                  <a:cubicBezTo>
                    <a:pt x="19454" y="68413"/>
                    <a:pt x="18421" y="68045"/>
                    <a:pt x="18077" y="67553"/>
                  </a:cubicBezTo>
                  <a:cubicBezTo>
                    <a:pt x="15322" y="66386"/>
                    <a:pt x="14806" y="66202"/>
                    <a:pt x="14634" y="66018"/>
                  </a:cubicBezTo>
                  <a:cubicBezTo>
                    <a:pt x="12223" y="65035"/>
                    <a:pt x="12568" y="64790"/>
                    <a:pt x="12051" y="64728"/>
                  </a:cubicBezTo>
                  <a:close/>
                  <a:moveTo>
                    <a:pt x="57159" y="99672"/>
                  </a:moveTo>
                  <a:cubicBezTo>
                    <a:pt x="58364" y="99733"/>
                    <a:pt x="56814" y="98812"/>
                    <a:pt x="58020" y="98874"/>
                  </a:cubicBezTo>
                  <a:cubicBezTo>
                    <a:pt x="61807" y="95803"/>
                    <a:pt x="61291" y="94820"/>
                    <a:pt x="62840" y="94575"/>
                  </a:cubicBezTo>
                  <a:cubicBezTo>
                    <a:pt x="69038" y="89355"/>
                    <a:pt x="69038" y="88986"/>
                    <a:pt x="69210" y="88679"/>
                  </a:cubicBezTo>
                  <a:cubicBezTo>
                    <a:pt x="71965" y="85731"/>
                    <a:pt x="72998" y="85731"/>
                    <a:pt x="73170" y="85424"/>
                  </a:cubicBezTo>
                  <a:cubicBezTo>
                    <a:pt x="77474" y="82538"/>
                    <a:pt x="78163" y="81985"/>
                    <a:pt x="78852" y="81432"/>
                  </a:cubicBezTo>
                  <a:cubicBezTo>
                    <a:pt x="84361" y="78362"/>
                    <a:pt x="84361" y="77932"/>
                    <a:pt x="84878" y="77686"/>
                  </a:cubicBezTo>
                  <a:cubicBezTo>
                    <a:pt x="87460" y="76151"/>
                    <a:pt x="87977" y="76090"/>
                    <a:pt x="88321" y="76028"/>
                  </a:cubicBezTo>
                  <a:cubicBezTo>
                    <a:pt x="89698" y="75230"/>
                    <a:pt x="89526" y="74984"/>
                    <a:pt x="90043" y="74923"/>
                  </a:cubicBezTo>
                  <a:cubicBezTo>
                    <a:pt x="90731" y="74616"/>
                    <a:pt x="89182" y="74431"/>
                    <a:pt x="89526" y="74923"/>
                  </a:cubicBezTo>
                  <a:cubicBezTo>
                    <a:pt x="82812" y="77748"/>
                    <a:pt x="80746" y="78607"/>
                    <a:pt x="79196" y="79590"/>
                  </a:cubicBezTo>
                  <a:cubicBezTo>
                    <a:pt x="70932" y="84503"/>
                    <a:pt x="70071" y="84994"/>
                    <a:pt x="69727" y="85609"/>
                  </a:cubicBezTo>
                  <a:cubicBezTo>
                    <a:pt x="64734" y="88863"/>
                    <a:pt x="65078" y="89048"/>
                    <a:pt x="64906" y="89170"/>
                  </a:cubicBezTo>
                  <a:cubicBezTo>
                    <a:pt x="63873" y="90092"/>
                    <a:pt x="63012" y="89969"/>
                    <a:pt x="63185" y="90399"/>
                  </a:cubicBezTo>
                  <a:cubicBezTo>
                    <a:pt x="59225" y="92794"/>
                    <a:pt x="59913" y="93408"/>
                    <a:pt x="58880" y="93469"/>
                  </a:cubicBezTo>
                  <a:cubicBezTo>
                    <a:pt x="55609" y="97707"/>
                    <a:pt x="54748" y="97830"/>
                    <a:pt x="54576" y="98137"/>
                  </a:cubicBezTo>
                  <a:cubicBezTo>
                    <a:pt x="53199" y="101084"/>
                    <a:pt x="53199" y="101699"/>
                    <a:pt x="53199" y="102313"/>
                  </a:cubicBezTo>
                  <a:close/>
                  <a:moveTo>
                    <a:pt x="19799" y="78178"/>
                  </a:moveTo>
                  <a:cubicBezTo>
                    <a:pt x="21004" y="78669"/>
                    <a:pt x="21692" y="79344"/>
                    <a:pt x="22381" y="79897"/>
                  </a:cubicBezTo>
                  <a:cubicBezTo>
                    <a:pt x="23414" y="79959"/>
                    <a:pt x="22381" y="80757"/>
                    <a:pt x="23758" y="80696"/>
                  </a:cubicBezTo>
                  <a:cubicBezTo>
                    <a:pt x="23586" y="81187"/>
                    <a:pt x="24447" y="81310"/>
                    <a:pt x="24964" y="81617"/>
                  </a:cubicBezTo>
                  <a:cubicBezTo>
                    <a:pt x="26169" y="82968"/>
                    <a:pt x="28579" y="83828"/>
                    <a:pt x="30301" y="84994"/>
                  </a:cubicBezTo>
                  <a:cubicBezTo>
                    <a:pt x="31334" y="85486"/>
                    <a:pt x="32022" y="86100"/>
                    <a:pt x="33228" y="86530"/>
                  </a:cubicBezTo>
                  <a:cubicBezTo>
                    <a:pt x="34088" y="86714"/>
                    <a:pt x="34088" y="87082"/>
                    <a:pt x="34605" y="87328"/>
                  </a:cubicBezTo>
                  <a:cubicBezTo>
                    <a:pt x="35121" y="87574"/>
                    <a:pt x="35638" y="87881"/>
                    <a:pt x="36327" y="88065"/>
                  </a:cubicBezTo>
                  <a:cubicBezTo>
                    <a:pt x="36843" y="88802"/>
                    <a:pt x="38393" y="89109"/>
                    <a:pt x="38909" y="89785"/>
                  </a:cubicBezTo>
                  <a:cubicBezTo>
                    <a:pt x="39426" y="90092"/>
                    <a:pt x="40114" y="90276"/>
                    <a:pt x="40631" y="90583"/>
                  </a:cubicBezTo>
                  <a:cubicBezTo>
                    <a:pt x="41492" y="90583"/>
                    <a:pt x="41492" y="91566"/>
                    <a:pt x="42352" y="91013"/>
                  </a:cubicBezTo>
                  <a:cubicBezTo>
                    <a:pt x="41492" y="90829"/>
                    <a:pt x="41492" y="90337"/>
                    <a:pt x="41147" y="89907"/>
                  </a:cubicBezTo>
                  <a:cubicBezTo>
                    <a:pt x="40286" y="89662"/>
                    <a:pt x="39770" y="89355"/>
                    <a:pt x="39426" y="88986"/>
                  </a:cubicBezTo>
                  <a:cubicBezTo>
                    <a:pt x="39426" y="88863"/>
                    <a:pt x="39426" y="88679"/>
                    <a:pt x="39426" y="88556"/>
                  </a:cubicBezTo>
                  <a:cubicBezTo>
                    <a:pt x="38048" y="88188"/>
                    <a:pt x="37876" y="87512"/>
                    <a:pt x="36843" y="87144"/>
                  </a:cubicBezTo>
                  <a:cubicBezTo>
                    <a:pt x="37187" y="86653"/>
                    <a:pt x="36154" y="86653"/>
                    <a:pt x="35810" y="86407"/>
                  </a:cubicBezTo>
                  <a:cubicBezTo>
                    <a:pt x="35294" y="86223"/>
                    <a:pt x="35294" y="85793"/>
                    <a:pt x="34605" y="85609"/>
                  </a:cubicBezTo>
                  <a:cubicBezTo>
                    <a:pt x="33916" y="85056"/>
                    <a:pt x="33400" y="84503"/>
                    <a:pt x="32022" y="84196"/>
                  </a:cubicBezTo>
                  <a:cubicBezTo>
                    <a:pt x="31334" y="83643"/>
                    <a:pt x="30817" y="83029"/>
                    <a:pt x="29440" y="82661"/>
                  </a:cubicBezTo>
                  <a:cubicBezTo>
                    <a:pt x="28579" y="82169"/>
                    <a:pt x="28063" y="81617"/>
                    <a:pt x="26857" y="81310"/>
                  </a:cubicBezTo>
                  <a:cubicBezTo>
                    <a:pt x="27030" y="80818"/>
                    <a:pt x="25652" y="81003"/>
                    <a:pt x="25997" y="80511"/>
                  </a:cubicBezTo>
                  <a:cubicBezTo>
                    <a:pt x="25308" y="80511"/>
                    <a:pt x="24964" y="80450"/>
                    <a:pt x="24964" y="80204"/>
                  </a:cubicBezTo>
                  <a:cubicBezTo>
                    <a:pt x="24964" y="80020"/>
                    <a:pt x="24275" y="80081"/>
                    <a:pt x="24103" y="79897"/>
                  </a:cubicBezTo>
                  <a:cubicBezTo>
                    <a:pt x="23931" y="79222"/>
                    <a:pt x="22209" y="79037"/>
                    <a:pt x="22037" y="78362"/>
                  </a:cubicBezTo>
                  <a:cubicBezTo>
                    <a:pt x="20487" y="78485"/>
                    <a:pt x="21692" y="77686"/>
                    <a:pt x="20315" y="77748"/>
                  </a:cubicBezTo>
                  <a:cubicBezTo>
                    <a:pt x="20315" y="77502"/>
                    <a:pt x="20143" y="77379"/>
                    <a:pt x="19799" y="77256"/>
                  </a:cubicBezTo>
                  <a:cubicBezTo>
                    <a:pt x="19282" y="77256"/>
                    <a:pt x="19110" y="77072"/>
                    <a:pt x="18938" y="77256"/>
                  </a:cubicBezTo>
                  <a:cubicBezTo>
                    <a:pt x="19626" y="77441"/>
                    <a:pt x="19799" y="77809"/>
                    <a:pt x="19799" y="78178"/>
                  </a:cubicBezTo>
                  <a:close/>
                  <a:moveTo>
                    <a:pt x="73515" y="81740"/>
                  </a:moveTo>
                  <a:cubicBezTo>
                    <a:pt x="73515" y="81494"/>
                    <a:pt x="75064" y="81432"/>
                    <a:pt x="74031" y="81248"/>
                  </a:cubicBezTo>
                  <a:cubicBezTo>
                    <a:pt x="72654" y="81617"/>
                    <a:pt x="73515" y="82169"/>
                    <a:pt x="73515" y="81740"/>
                  </a:cubicBezTo>
                  <a:close/>
                  <a:moveTo>
                    <a:pt x="69210" y="84196"/>
                  </a:moveTo>
                  <a:cubicBezTo>
                    <a:pt x="67833" y="84564"/>
                    <a:pt x="67489" y="85363"/>
                    <a:pt x="66284" y="85731"/>
                  </a:cubicBezTo>
                  <a:cubicBezTo>
                    <a:pt x="64390" y="86837"/>
                    <a:pt x="62496" y="87942"/>
                    <a:pt x="61463" y="89293"/>
                  </a:cubicBezTo>
                  <a:cubicBezTo>
                    <a:pt x="60774" y="89600"/>
                    <a:pt x="59741" y="89723"/>
                    <a:pt x="59741" y="90214"/>
                  </a:cubicBezTo>
                  <a:cubicBezTo>
                    <a:pt x="58880" y="90460"/>
                    <a:pt x="58708" y="90890"/>
                    <a:pt x="58020" y="91197"/>
                  </a:cubicBezTo>
                  <a:cubicBezTo>
                    <a:pt x="57331" y="91995"/>
                    <a:pt x="55954" y="92610"/>
                    <a:pt x="55437" y="93469"/>
                  </a:cubicBezTo>
                  <a:cubicBezTo>
                    <a:pt x="55265" y="93715"/>
                    <a:pt x="54921" y="93776"/>
                    <a:pt x="55437" y="93961"/>
                  </a:cubicBezTo>
                  <a:cubicBezTo>
                    <a:pt x="54921" y="94022"/>
                    <a:pt x="54576" y="94145"/>
                    <a:pt x="54576" y="94390"/>
                  </a:cubicBezTo>
                  <a:cubicBezTo>
                    <a:pt x="53888" y="94698"/>
                    <a:pt x="54060" y="95250"/>
                    <a:pt x="53199" y="95496"/>
                  </a:cubicBezTo>
                  <a:cubicBezTo>
                    <a:pt x="52855" y="95864"/>
                    <a:pt x="53027" y="96417"/>
                    <a:pt x="52338" y="96724"/>
                  </a:cubicBezTo>
                  <a:cubicBezTo>
                    <a:pt x="52166" y="97031"/>
                    <a:pt x="51305" y="97891"/>
                    <a:pt x="52338" y="98137"/>
                  </a:cubicBezTo>
                  <a:cubicBezTo>
                    <a:pt x="55093" y="96663"/>
                    <a:pt x="55265" y="94329"/>
                    <a:pt x="58020" y="92855"/>
                  </a:cubicBezTo>
                  <a:cubicBezTo>
                    <a:pt x="58708" y="91934"/>
                    <a:pt x="60086" y="91258"/>
                    <a:pt x="60946" y="90399"/>
                  </a:cubicBezTo>
                  <a:cubicBezTo>
                    <a:pt x="61807" y="90399"/>
                    <a:pt x="61291" y="89846"/>
                    <a:pt x="61807" y="89785"/>
                  </a:cubicBezTo>
                  <a:cubicBezTo>
                    <a:pt x="62152" y="89539"/>
                    <a:pt x="62496" y="89416"/>
                    <a:pt x="62840" y="89170"/>
                  </a:cubicBezTo>
                  <a:cubicBezTo>
                    <a:pt x="63529" y="88802"/>
                    <a:pt x="63873" y="88311"/>
                    <a:pt x="64045" y="87758"/>
                  </a:cubicBezTo>
                  <a:cubicBezTo>
                    <a:pt x="64906" y="87758"/>
                    <a:pt x="64390" y="87267"/>
                    <a:pt x="65423" y="87328"/>
                  </a:cubicBezTo>
                  <a:cubicBezTo>
                    <a:pt x="65595" y="87021"/>
                    <a:pt x="65595" y="86653"/>
                    <a:pt x="66284" y="86530"/>
                  </a:cubicBezTo>
                  <a:cubicBezTo>
                    <a:pt x="66800" y="86038"/>
                    <a:pt x="67489" y="85547"/>
                    <a:pt x="68005" y="84994"/>
                  </a:cubicBezTo>
                  <a:cubicBezTo>
                    <a:pt x="69038" y="84687"/>
                    <a:pt x="69555" y="84196"/>
                    <a:pt x="70071" y="83766"/>
                  </a:cubicBezTo>
                  <a:cubicBezTo>
                    <a:pt x="70760" y="83582"/>
                    <a:pt x="70932" y="83336"/>
                    <a:pt x="71449" y="83152"/>
                  </a:cubicBezTo>
                  <a:cubicBezTo>
                    <a:pt x="71276" y="82906"/>
                    <a:pt x="72826" y="82538"/>
                    <a:pt x="71793" y="82538"/>
                  </a:cubicBezTo>
                  <a:cubicBezTo>
                    <a:pt x="71276" y="83213"/>
                    <a:pt x="69383" y="83398"/>
                    <a:pt x="69210" y="84196"/>
                  </a:cubicBezTo>
                  <a:close/>
                  <a:moveTo>
                    <a:pt x="83156" y="86345"/>
                  </a:moveTo>
                  <a:cubicBezTo>
                    <a:pt x="81779" y="86468"/>
                    <a:pt x="82467" y="87389"/>
                    <a:pt x="80918" y="87451"/>
                  </a:cubicBezTo>
                  <a:cubicBezTo>
                    <a:pt x="80229" y="87758"/>
                    <a:pt x="80401" y="88433"/>
                    <a:pt x="79196" y="88556"/>
                  </a:cubicBezTo>
                  <a:cubicBezTo>
                    <a:pt x="79196" y="89170"/>
                    <a:pt x="78163" y="89416"/>
                    <a:pt x="77474" y="89785"/>
                  </a:cubicBezTo>
                  <a:cubicBezTo>
                    <a:pt x="77302" y="91074"/>
                    <a:pt x="74892" y="91627"/>
                    <a:pt x="74548" y="92855"/>
                  </a:cubicBezTo>
                  <a:cubicBezTo>
                    <a:pt x="73170" y="93101"/>
                    <a:pt x="73342" y="93776"/>
                    <a:pt x="72654" y="94268"/>
                  </a:cubicBezTo>
                  <a:cubicBezTo>
                    <a:pt x="73170" y="94759"/>
                    <a:pt x="72137" y="94759"/>
                    <a:pt x="71793" y="95005"/>
                  </a:cubicBezTo>
                  <a:cubicBezTo>
                    <a:pt x="73170" y="95189"/>
                    <a:pt x="70932" y="95250"/>
                    <a:pt x="71449" y="95619"/>
                  </a:cubicBezTo>
                  <a:cubicBezTo>
                    <a:pt x="70588" y="95680"/>
                    <a:pt x="71104" y="96171"/>
                    <a:pt x="70588" y="96294"/>
                  </a:cubicBezTo>
                  <a:cubicBezTo>
                    <a:pt x="70932" y="96724"/>
                    <a:pt x="69383" y="96540"/>
                    <a:pt x="69727" y="97031"/>
                  </a:cubicBezTo>
                  <a:cubicBezTo>
                    <a:pt x="69210" y="97215"/>
                    <a:pt x="69210" y="97584"/>
                    <a:pt x="68866" y="97830"/>
                  </a:cubicBezTo>
                  <a:cubicBezTo>
                    <a:pt x="68522" y="98075"/>
                    <a:pt x="68694" y="98444"/>
                    <a:pt x="68005" y="98567"/>
                  </a:cubicBezTo>
                  <a:cubicBezTo>
                    <a:pt x="68005" y="99242"/>
                    <a:pt x="66972" y="99549"/>
                    <a:pt x="66628" y="100102"/>
                  </a:cubicBezTo>
                  <a:cubicBezTo>
                    <a:pt x="66456" y="100409"/>
                    <a:pt x="66456" y="100777"/>
                    <a:pt x="65767" y="100900"/>
                  </a:cubicBezTo>
                  <a:cubicBezTo>
                    <a:pt x="66111" y="101207"/>
                    <a:pt x="64562" y="101576"/>
                    <a:pt x="65767" y="101699"/>
                  </a:cubicBezTo>
                  <a:cubicBezTo>
                    <a:pt x="66456" y="101084"/>
                    <a:pt x="67144" y="100532"/>
                    <a:pt x="68005" y="99979"/>
                  </a:cubicBezTo>
                  <a:cubicBezTo>
                    <a:pt x="68350" y="99672"/>
                    <a:pt x="69038" y="99549"/>
                    <a:pt x="69210" y="99181"/>
                  </a:cubicBezTo>
                  <a:cubicBezTo>
                    <a:pt x="69210" y="98751"/>
                    <a:pt x="70588" y="98751"/>
                    <a:pt x="70071" y="98137"/>
                  </a:cubicBezTo>
                  <a:cubicBezTo>
                    <a:pt x="71793" y="97891"/>
                    <a:pt x="70932" y="96786"/>
                    <a:pt x="72654" y="96601"/>
                  </a:cubicBezTo>
                  <a:cubicBezTo>
                    <a:pt x="73170" y="96294"/>
                    <a:pt x="72654" y="95742"/>
                    <a:pt x="74031" y="95803"/>
                  </a:cubicBezTo>
                  <a:cubicBezTo>
                    <a:pt x="74031" y="95312"/>
                    <a:pt x="74031" y="94882"/>
                    <a:pt x="75408" y="94882"/>
                  </a:cubicBezTo>
                  <a:cubicBezTo>
                    <a:pt x="75064" y="94390"/>
                    <a:pt x="75581" y="94145"/>
                    <a:pt x="75753" y="93776"/>
                  </a:cubicBezTo>
                  <a:cubicBezTo>
                    <a:pt x="76786" y="93715"/>
                    <a:pt x="76269" y="93101"/>
                    <a:pt x="77130" y="93039"/>
                  </a:cubicBezTo>
                  <a:cubicBezTo>
                    <a:pt x="77474" y="92302"/>
                    <a:pt x="78680" y="91811"/>
                    <a:pt x="79196" y="91136"/>
                  </a:cubicBezTo>
                  <a:cubicBezTo>
                    <a:pt x="80057" y="91074"/>
                    <a:pt x="79540" y="90460"/>
                    <a:pt x="80573" y="90399"/>
                  </a:cubicBezTo>
                  <a:cubicBezTo>
                    <a:pt x="80746" y="89969"/>
                    <a:pt x="81090" y="89662"/>
                    <a:pt x="81779" y="89477"/>
                  </a:cubicBezTo>
                  <a:cubicBezTo>
                    <a:pt x="82295" y="88802"/>
                    <a:pt x="83500" y="88311"/>
                    <a:pt x="84017" y="87635"/>
                  </a:cubicBezTo>
                  <a:cubicBezTo>
                    <a:pt x="84705" y="87267"/>
                    <a:pt x="84361" y="86591"/>
                    <a:pt x="84878" y="86223"/>
                  </a:cubicBezTo>
                  <a:cubicBezTo>
                    <a:pt x="84533" y="85916"/>
                    <a:pt x="85394" y="85179"/>
                    <a:pt x="84361" y="85117"/>
                  </a:cubicBezTo>
                  <a:cubicBezTo>
                    <a:pt x="84361" y="85670"/>
                    <a:pt x="83156" y="85854"/>
                    <a:pt x="83156" y="86345"/>
                  </a:cubicBezTo>
                  <a:close/>
                  <a:moveTo>
                    <a:pt x="71449" y="88679"/>
                  </a:moveTo>
                  <a:cubicBezTo>
                    <a:pt x="71793" y="89293"/>
                    <a:pt x="72482" y="87819"/>
                    <a:pt x="71793" y="88372"/>
                  </a:cubicBezTo>
                  <a:cubicBezTo>
                    <a:pt x="71793" y="88495"/>
                    <a:pt x="71276" y="88433"/>
                    <a:pt x="71449" y="88679"/>
                  </a:cubicBezTo>
                  <a:close/>
                  <a:moveTo>
                    <a:pt x="69210" y="90706"/>
                  </a:moveTo>
                  <a:cubicBezTo>
                    <a:pt x="68350" y="90829"/>
                    <a:pt x="68177" y="91136"/>
                    <a:pt x="68005" y="91504"/>
                  </a:cubicBezTo>
                  <a:cubicBezTo>
                    <a:pt x="68866" y="91381"/>
                    <a:pt x="68522" y="90767"/>
                    <a:pt x="69727" y="90706"/>
                  </a:cubicBezTo>
                  <a:cubicBezTo>
                    <a:pt x="69383" y="90276"/>
                    <a:pt x="70243" y="90276"/>
                    <a:pt x="70071" y="89907"/>
                  </a:cubicBezTo>
                  <a:cubicBezTo>
                    <a:pt x="70416" y="89907"/>
                    <a:pt x="70588" y="89785"/>
                    <a:pt x="70588" y="89600"/>
                  </a:cubicBezTo>
                  <a:cubicBezTo>
                    <a:pt x="70588" y="89416"/>
                    <a:pt x="71104" y="89355"/>
                    <a:pt x="70588" y="89293"/>
                  </a:cubicBezTo>
                  <a:cubicBezTo>
                    <a:pt x="70071" y="89723"/>
                    <a:pt x="69210" y="90092"/>
                    <a:pt x="69210" y="90706"/>
                  </a:cubicBezTo>
                  <a:close/>
                  <a:moveTo>
                    <a:pt x="80918" y="91136"/>
                  </a:moveTo>
                  <a:cubicBezTo>
                    <a:pt x="80918" y="91995"/>
                    <a:pt x="79368" y="92241"/>
                    <a:pt x="79196" y="93039"/>
                  </a:cubicBezTo>
                  <a:cubicBezTo>
                    <a:pt x="75236" y="96786"/>
                    <a:pt x="74203" y="96724"/>
                    <a:pt x="74031" y="97031"/>
                  </a:cubicBezTo>
                  <a:cubicBezTo>
                    <a:pt x="70760" y="100409"/>
                    <a:pt x="68866" y="100532"/>
                    <a:pt x="68350" y="101207"/>
                  </a:cubicBezTo>
                  <a:cubicBezTo>
                    <a:pt x="66456" y="103418"/>
                    <a:pt x="65939" y="103602"/>
                    <a:pt x="65767" y="103971"/>
                  </a:cubicBezTo>
                  <a:cubicBezTo>
                    <a:pt x="63873" y="106243"/>
                    <a:pt x="63873" y="106734"/>
                    <a:pt x="63185" y="106919"/>
                  </a:cubicBezTo>
                  <a:cubicBezTo>
                    <a:pt x="62152" y="109805"/>
                    <a:pt x="61463" y="110481"/>
                    <a:pt x="62324" y="110481"/>
                  </a:cubicBezTo>
                  <a:cubicBezTo>
                    <a:pt x="65251" y="107717"/>
                    <a:pt x="64734" y="107287"/>
                    <a:pt x="65423" y="107226"/>
                  </a:cubicBezTo>
                  <a:cubicBezTo>
                    <a:pt x="67317" y="104216"/>
                    <a:pt x="69383" y="104339"/>
                    <a:pt x="68866" y="103664"/>
                  </a:cubicBezTo>
                  <a:cubicBezTo>
                    <a:pt x="74031" y="100225"/>
                    <a:pt x="73515" y="99549"/>
                    <a:pt x="74548" y="99365"/>
                  </a:cubicBezTo>
                  <a:cubicBezTo>
                    <a:pt x="79024" y="95619"/>
                    <a:pt x="79540" y="95312"/>
                    <a:pt x="80057" y="95005"/>
                  </a:cubicBezTo>
                  <a:cubicBezTo>
                    <a:pt x="82984" y="91688"/>
                    <a:pt x="82123" y="91136"/>
                    <a:pt x="83156" y="91136"/>
                  </a:cubicBezTo>
                  <a:close/>
                  <a:moveTo>
                    <a:pt x="28579" y="93469"/>
                  </a:moveTo>
                  <a:cubicBezTo>
                    <a:pt x="29096" y="94145"/>
                    <a:pt x="30473" y="94452"/>
                    <a:pt x="31162" y="95066"/>
                  </a:cubicBezTo>
                  <a:cubicBezTo>
                    <a:pt x="32195" y="95496"/>
                    <a:pt x="32883" y="96049"/>
                    <a:pt x="34261" y="96417"/>
                  </a:cubicBezTo>
                  <a:cubicBezTo>
                    <a:pt x="33916" y="96908"/>
                    <a:pt x="35294" y="96847"/>
                    <a:pt x="35466" y="97215"/>
                  </a:cubicBezTo>
                  <a:cubicBezTo>
                    <a:pt x="35982" y="97215"/>
                    <a:pt x="35810" y="97461"/>
                    <a:pt x="36327" y="97523"/>
                  </a:cubicBezTo>
                  <a:cubicBezTo>
                    <a:pt x="36154" y="97830"/>
                    <a:pt x="37015" y="97830"/>
                    <a:pt x="37187" y="97952"/>
                  </a:cubicBezTo>
                  <a:cubicBezTo>
                    <a:pt x="37876" y="98505"/>
                    <a:pt x="39081" y="98935"/>
                    <a:pt x="40286" y="99365"/>
                  </a:cubicBezTo>
                  <a:cubicBezTo>
                    <a:pt x="41319" y="99856"/>
                    <a:pt x="42525" y="100286"/>
                    <a:pt x="43730" y="100777"/>
                  </a:cubicBezTo>
                  <a:cubicBezTo>
                    <a:pt x="44763" y="101207"/>
                    <a:pt x="45624" y="101760"/>
                    <a:pt x="46829" y="102128"/>
                  </a:cubicBezTo>
                  <a:cubicBezTo>
                    <a:pt x="47345" y="102374"/>
                    <a:pt x="47862" y="102558"/>
                    <a:pt x="48550" y="102743"/>
                  </a:cubicBezTo>
                  <a:cubicBezTo>
                    <a:pt x="48723" y="103172"/>
                    <a:pt x="49583" y="103295"/>
                    <a:pt x="50272" y="103541"/>
                  </a:cubicBezTo>
                  <a:cubicBezTo>
                    <a:pt x="50444" y="104094"/>
                    <a:pt x="51649" y="104278"/>
                    <a:pt x="51994" y="104769"/>
                  </a:cubicBezTo>
                  <a:cubicBezTo>
                    <a:pt x="53199" y="104953"/>
                    <a:pt x="53199" y="105568"/>
                    <a:pt x="54576" y="105690"/>
                  </a:cubicBezTo>
                  <a:cubicBezTo>
                    <a:pt x="54576" y="105322"/>
                    <a:pt x="54576" y="104953"/>
                    <a:pt x="54060" y="104769"/>
                  </a:cubicBezTo>
                  <a:cubicBezTo>
                    <a:pt x="53543" y="104708"/>
                    <a:pt x="53888" y="104585"/>
                    <a:pt x="54060" y="104462"/>
                  </a:cubicBezTo>
                  <a:cubicBezTo>
                    <a:pt x="53543" y="104462"/>
                    <a:pt x="53715" y="104216"/>
                    <a:pt x="53715" y="103971"/>
                  </a:cubicBezTo>
                  <a:cubicBezTo>
                    <a:pt x="52166" y="103971"/>
                    <a:pt x="52855" y="103172"/>
                    <a:pt x="51477" y="103050"/>
                  </a:cubicBezTo>
                  <a:cubicBezTo>
                    <a:pt x="51994" y="102558"/>
                    <a:pt x="50100" y="102927"/>
                    <a:pt x="50616" y="102436"/>
                  </a:cubicBezTo>
                  <a:cubicBezTo>
                    <a:pt x="50444" y="102251"/>
                    <a:pt x="49928" y="102067"/>
                    <a:pt x="49411" y="102006"/>
                  </a:cubicBezTo>
                  <a:cubicBezTo>
                    <a:pt x="48378" y="101084"/>
                    <a:pt x="46312" y="100593"/>
                    <a:pt x="45451" y="99672"/>
                  </a:cubicBezTo>
                  <a:cubicBezTo>
                    <a:pt x="43730" y="99365"/>
                    <a:pt x="42869" y="98689"/>
                    <a:pt x="41492" y="98259"/>
                  </a:cubicBezTo>
                  <a:cubicBezTo>
                    <a:pt x="41147" y="97952"/>
                    <a:pt x="40459" y="97768"/>
                    <a:pt x="39770" y="97523"/>
                  </a:cubicBezTo>
                  <a:cubicBezTo>
                    <a:pt x="39081" y="97277"/>
                    <a:pt x="38737" y="96847"/>
                    <a:pt x="37704" y="96724"/>
                  </a:cubicBezTo>
                  <a:cubicBezTo>
                    <a:pt x="37015" y="96479"/>
                    <a:pt x="36154" y="96294"/>
                    <a:pt x="35982" y="95987"/>
                  </a:cubicBezTo>
                  <a:cubicBezTo>
                    <a:pt x="34949" y="95803"/>
                    <a:pt x="34261" y="95496"/>
                    <a:pt x="33744" y="95189"/>
                  </a:cubicBezTo>
                  <a:cubicBezTo>
                    <a:pt x="32367" y="94698"/>
                    <a:pt x="30989" y="94206"/>
                    <a:pt x="29440" y="93776"/>
                  </a:cubicBezTo>
                  <a:cubicBezTo>
                    <a:pt x="29440" y="93224"/>
                    <a:pt x="28235" y="93101"/>
                    <a:pt x="27718" y="92732"/>
                  </a:cubicBezTo>
                  <a:cubicBezTo>
                    <a:pt x="27546" y="92487"/>
                    <a:pt x="27030" y="92487"/>
                    <a:pt x="26857" y="92241"/>
                  </a:cubicBezTo>
                  <a:cubicBezTo>
                    <a:pt x="26169" y="92364"/>
                    <a:pt x="25824" y="91627"/>
                    <a:pt x="25480" y="92118"/>
                  </a:cubicBezTo>
                  <a:cubicBezTo>
                    <a:pt x="27030" y="92364"/>
                    <a:pt x="27030" y="93224"/>
                    <a:pt x="28579" y="93469"/>
                  </a:cubicBezTo>
                  <a:close/>
                  <a:moveTo>
                    <a:pt x="80057" y="96724"/>
                  </a:moveTo>
                  <a:cubicBezTo>
                    <a:pt x="78680" y="97215"/>
                    <a:pt x="78163" y="98137"/>
                    <a:pt x="77130" y="98751"/>
                  </a:cubicBezTo>
                  <a:cubicBezTo>
                    <a:pt x="76614" y="99058"/>
                    <a:pt x="76441" y="99488"/>
                    <a:pt x="75753" y="99795"/>
                  </a:cubicBezTo>
                  <a:cubicBezTo>
                    <a:pt x="75236" y="100163"/>
                    <a:pt x="75753" y="100839"/>
                    <a:pt x="74548" y="100900"/>
                  </a:cubicBezTo>
                  <a:cubicBezTo>
                    <a:pt x="74720" y="101514"/>
                    <a:pt x="73342" y="101514"/>
                    <a:pt x="73170" y="102006"/>
                  </a:cubicBezTo>
                  <a:cubicBezTo>
                    <a:pt x="72998" y="102436"/>
                    <a:pt x="72137" y="102620"/>
                    <a:pt x="71965" y="103050"/>
                  </a:cubicBezTo>
                  <a:cubicBezTo>
                    <a:pt x="71276" y="103357"/>
                    <a:pt x="71104" y="103787"/>
                    <a:pt x="70588" y="104155"/>
                  </a:cubicBezTo>
                  <a:cubicBezTo>
                    <a:pt x="69727" y="104155"/>
                    <a:pt x="70760" y="104401"/>
                    <a:pt x="70071" y="104462"/>
                  </a:cubicBezTo>
                  <a:cubicBezTo>
                    <a:pt x="70071" y="104646"/>
                    <a:pt x="69555" y="104708"/>
                    <a:pt x="70071" y="104892"/>
                  </a:cubicBezTo>
                  <a:cubicBezTo>
                    <a:pt x="69038" y="105015"/>
                    <a:pt x="69038" y="105568"/>
                    <a:pt x="68350" y="105875"/>
                  </a:cubicBezTo>
                  <a:cubicBezTo>
                    <a:pt x="68694" y="106489"/>
                    <a:pt x="66972" y="106366"/>
                    <a:pt x="67489" y="107103"/>
                  </a:cubicBezTo>
                  <a:cubicBezTo>
                    <a:pt x="67144" y="107410"/>
                    <a:pt x="66800" y="107840"/>
                    <a:pt x="66284" y="108147"/>
                  </a:cubicBezTo>
                  <a:cubicBezTo>
                    <a:pt x="66111" y="108454"/>
                    <a:pt x="64734" y="109007"/>
                    <a:pt x="65767" y="109252"/>
                  </a:cubicBezTo>
                  <a:cubicBezTo>
                    <a:pt x="66972" y="108822"/>
                    <a:pt x="67317" y="108085"/>
                    <a:pt x="68005" y="107533"/>
                  </a:cubicBezTo>
                  <a:cubicBezTo>
                    <a:pt x="68522" y="106919"/>
                    <a:pt x="69555" y="106427"/>
                    <a:pt x="69727" y="105690"/>
                  </a:cubicBezTo>
                  <a:cubicBezTo>
                    <a:pt x="72482" y="104646"/>
                    <a:pt x="73687" y="103111"/>
                    <a:pt x="76269" y="102006"/>
                  </a:cubicBezTo>
                  <a:cubicBezTo>
                    <a:pt x="76614" y="101207"/>
                    <a:pt x="77647" y="100593"/>
                    <a:pt x="78335" y="99979"/>
                  </a:cubicBezTo>
                  <a:cubicBezTo>
                    <a:pt x="79024" y="99733"/>
                    <a:pt x="79024" y="99242"/>
                    <a:pt x="79713" y="99058"/>
                  </a:cubicBezTo>
                  <a:cubicBezTo>
                    <a:pt x="79713" y="98812"/>
                    <a:pt x="79885" y="98689"/>
                    <a:pt x="80057" y="98567"/>
                  </a:cubicBezTo>
                  <a:cubicBezTo>
                    <a:pt x="80746" y="98567"/>
                    <a:pt x="80401" y="98137"/>
                    <a:pt x="80918" y="98137"/>
                  </a:cubicBezTo>
                  <a:cubicBezTo>
                    <a:pt x="80573" y="97523"/>
                    <a:pt x="82295" y="97645"/>
                    <a:pt x="81779" y="97031"/>
                  </a:cubicBezTo>
                  <a:cubicBezTo>
                    <a:pt x="81951" y="96601"/>
                    <a:pt x="82639" y="96417"/>
                    <a:pt x="82639" y="95926"/>
                  </a:cubicBezTo>
                  <a:cubicBezTo>
                    <a:pt x="83500" y="95742"/>
                    <a:pt x="82984" y="95127"/>
                    <a:pt x="83500" y="94882"/>
                  </a:cubicBezTo>
                  <a:cubicBezTo>
                    <a:pt x="84189" y="94575"/>
                    <a:pt x="84017" y="93961"/>
                    <a:pt x="84361" y="93654"/>
                  </a:cubicBezTo>
                  <a:cubicBezTo>
                    <a:pt x="84361" y="93469"/>
                    <a:pt x="84361" y="93346"/>
                    <a:pt x="84361" y="93162"/>
                  </a:cubicBezTo>
                  <a:cubicBezTo>
                    <a:pt x="84361" y="92978"/>
                    <a:pt x="85050" y="92917"/>
                    <a:pt x="84361" y="92855"/>
                  </a:cubicBezTo>
                  <a:cubicBezTo>
                    <a:pt x="84189" y="92610"/>
                    <a:pt x="84878" y="91934"/>
                    <a:pt x="84017" y="91934"/>
                  </a:cubicBezTo>
                  <a:cubicBezTo>
                    <a:pt x="83328" y="93776"/>
                    <a:pt x="81606" y="95189"/>
                    <a:pt x="80057" y="96724"/>
                  </a:cubicBezTo>
                  <a:close/>
                  <a:moveTo>
                    <a:pt x="58020" y="103971"/>
                  </a:moveTo>
                  <a:cubicBezTo>
                    <a:pt x="57847" y="103725"/>
                    <a:pt x="58536" y="103664"/>
                    <a:pt x="58536" y="103357"/>
                  </a:cubicBezTo>
                  <a:cubicBezTo>
                    <a:pt x="58536" y="103172"/>
                    <a:pt x="58364" y="102804"/>
                    <a:pt x="58880" y="102743"/>
                  </a:cubicBezTo>
                  <a:cubicBezTo>
                    <a:pt x="58020" y="102128"/>
                    <a:pt x="59741" y="101269"/>
                    <a:pt x="59741" y="100470"/>
                  </a:cubicBezTo>
                  <a:cubicBezTo>
                    <a:pt x="60258" y="100409"/>
                    <a:pt x="60258" y="100225"/>
                    <a:pt x="60258" y="99979"/>
                  </a:cubicBezTo>
                  <a:cubicBezTo>
                    <a:pt x="60258" y="99795"/>
                    <a:pt x="60774" y="99672"/>
                    <a:pt x="60602" y="99365"/>
                  </a:cubicBezTo>
                  <a:cubicBezTo>
                    <a:pt x="61291" y="99058"/>
                    <a:pt x="60946" y="98505"/>
                    <a:pt x="61463" y="98137"/>
                  </a:cubicBezTo>
                  <a:cubicBezTo>
                    <a:pt x="61807" y="97707"/>
                    <a:pt x="61979" y="97277"/>
                    <a:pt x="62840" y="97031"/>
                  </a:cubicBezTo>
                  <a:cubicBezTo>
                    <a:pt x="63529" y="96786"/>
                    <a:pt x="63012" y="96110"/>
                    <a:pt x="64045" y="95987"/>
                  </a:cubicBezTo>
                  <a:cubicBezTo>
                    <a:pt x="64045" y="95619"/>
                    <a:pt x="64045" y="95312"/>
                    <a:pt x="64045" y="95005"/>
                  </a:cubicBezTo>
                  <a:cubicBezTo>
                    <a:pt x="65423" y="95005"/>
                    <a:pt x="63701" y="94390"/>
                    <a:pt x="64045" y="95005"/>
                  </a:cubicBezTo>
                  <a:cubicBezTo>
                    <a:pt x="63357" y="95250"/>
                    <a:pt x="63529" y="95803"/>
                    <a:pt x="62840" y="95987"/>
                  </a:cubicBezTo>
                  <a:cubicBezTo>
                    <a:pt x="62496" y="96294"/>
                    <a:pt x="62324" y="96724"/>
                    <a:pt x="61979" y="97031"/>
                  </a:cubicBezTo>
                  <a:cubicBezTo>
                    <a:pt x="61291" y="97277"/>
                    <a:pt x="61463" y="97830"/>
                    <a:pt x="60602" y="97952"/>
                  </a:cubicBezTo>
                  <a:cubicBezTo>
                    <a:pt x="60602" y="98505"/>
                    <a:pt x="60086" y="98812"/>
                    <a:pt x="59397" y="99058"/>
                  </a:cubicBezTo>
                  <a:cubicBezTo>
                    <a:pt x="58880" y="101146"/>
                    <a:pt x="56298" y="102497"/>
                    <a:pt x="56814" y="104892"/>
                  </a:cubicBezTo>
                  <a:cubicBezTo>
                    <a:pt x="58192" y="104953"/>
                    <a:pt x="57503" y="104278"/>
                    <a:pt x="58020" y="103971"/>
                  </a:cubicBezTo>
                  <a:close/>
                  <a:moveTo>
                    <a:pt x="51477" y="99672"/>
                  </a:moveTo>
                  <a:cubicBezTo>
                    <a:pt x="51477" y="99365"/>
                    <a:pt x="52682" y="98751"/>
                    <a:pt x="51477" y="98567"/>
                  </a:cubicBezTo>
                  <a:cubicBezTo>
                    <a:pt x="51477" y="98874"/>
                    <a:pt x="50272" y="99488"/>
                    <a:pt x="51477" y="99672"/>
                  </a:cubicBezTo>
                  <a:close/>
                  <a:moveTo>
                    <a:pt x="64045" y="103050"/>
                  </a:moveTo>
                  <a:cubicBezTo>
                    <a:pt x="63185" y="103234"/>
                    <a:pt x="63873" y="103909"/>
                    <a:pt x="62840" y="103971"/>
                  </a:cubicBezTo>
                  <a:cubicBezTo>
                    <a:pt x="63012" y="104524"/>
                    <a:pt x="62496" y="104708"/>
                    <a:pt x="62324" y="105076"/>
                  </a:cubicBezTo>
                  <a:cubicBezTo>
                    <a:pt x="62496" y="105322"/>
                    <a:pt x="61119" y="105875"/>
                    <a:pt x="62324" y="105997"/>
                  </a:cubicBezTo>
                  <a:cubicBezTo>
                    <a:pt x="63185" y="105445"/>
                    <a:pt x="62668" y="104462"/>
                    <a:pt x="64045" y="104155"/>
                  </a:cubicBezTo>
                  <a:cubicBezTo>
                    <a:pt x="63701" y="103541"/>
                    <a:pt x="64562" y="103418"/>
                    <a:pt x="64562" y="102927"/>
                  </a:cubicBezTo>
                  <a:cubicBezTo>
                    <a:pt x="64562" y="102681"/>
                    <a:pt x="66456" y="101944"/>
                    <a:pt x="64562" y="102006"/>
                  </a:cubicBezTo>
                  <a:cubicBezTo>
                    <a:pt x="64734" y="102497"/>
                    <a:pt x="63701" y="102558"/>
                    <a:pt x="64045" y="103050"/>
                  </a:cubicBezTo>
                  <a:close/>
                  <a:moveTo>
                    <a:pt x="60602" y="109068"/>
                  </a:moveTo>
                  <a:cubicBezTo>
                    <a:pt x="60602" y="108884"/>
                    <a:pt x="60602" y="108700"/>
                    <a:pt x="60602" y="108454"/>
                  </a:cubicBezTo>
                  <a:cubicBezTo>
                    <a:pt x="60258" y="108454"/>
                    <a:pt x="59741" y="108454"/>
                    <a:pt x="59397" y="108454"/>
                  </a:cubicBezTo>
                  <a:cubicBezTo>
                    <a:pt x="59569" y="108761"/>
                    <a:pt x="59569" y="109129"/>
                    <a:pt x="60602" y="109068"/>
                  </a:cubicBezTo>
                  <a:close/>
                  <a:moveTo>
                    <a:pt x="64562" y="110788"/>
                  </a:moveTo>
                  <a:cubicBezTo>
                    <a:pt x="64734" y="110481"/>
                    <a:pt x="65939" y="109805"/>
                    <a:pt x="64906" y="109559"/>
                  </a:cubicBezTo>
                  <a:cubicBezTo>
                    <a:pt x="65078" y="109989"/>
                    <a:pt x="63357" y="110481"/>
                    <a:pt x="64562" y="110788"/>
                  </a:cubicBezTo>
                  <a:close/>
                </a:path>
              </a:pathLst>
            </a:custGeom>
            <a:solidFill>
              <a:srgbClr val="D0CDBB">
                <a:alpha val="74901"/>
              </a:srgbClr>
            </a:solidFill>
            <a:ln>
              <a:noFill/>
            </a:ln>
          </p:spPr>
          <p:txBody>
            <a:bodyPr lIns="91425" tIns="91425" rIns="91425" bIns="91425" anchor="ctr" anchorCtr="0">
              <a:noAutofit/>
            </a:bodyPr>
            <a:lstStyle/>
            <a:p>
              <a:pPr lvl="0">
                <a:spcBef>
                  <a:spcPts val="0"/>
                </a:spcBef>
                <a:buNone/>
              </a:pPr>
              <a:endParaRPr/>
            </a:p>
          </p:txBody>
        </p:sp>
        <p:sp>
          <p:nvSpPr>
            <p:cNvPr id="23" name="Shape 23"/>
            <p:cNvSpPr/>
            <p:nvPr/>
          </p:nvSpPr>
          <p:spPr>
            <a:xfrm>
              <a:off x="1133751" y="1810138"/>
              <a:ext cx="2762941" cy="4746625"/>
            </a:xfrm>
            <a:custGeom>
              <a:avLst/>
              <a:gdLst/>
              <a:ahLst/>
              <a:cxnLst/>
              <a:rect l="0" t="0" r="0" b="0"/>
              <a:pathLst>
                <a:path w="120000" h="120000" extrusionOk="0">
                  <a:moveTo>
                    <a:pt x="119447" y="12521"/>
                  </a:moveTo>
                  <a:cubicBezTo>
                    <a:pt x="118204" y="13244"/>
                    <a:pt x="117514" y="13886"/>
                    <a:pt x="116547" y="14608"/>
                  </a:cubicBezTo>
                  <a:cubicBezTo>
                    <a:pt x="111024" y="17337"/>
                    <a:pt x="110747" y="17337"/>
                    <a:pt x="110471" y="17337"/>
                  </a:cubicBezTo>
                  <a:cubicBezTo>
                    <a:pt x="107019" y="18622"/>
                    <a:pt x="106052" y="19023"/>
                    <a:pt x="104948" y="19183"/>
                  </a:cubicBezTo>
                  <a:cubicBezTo>
                    <a:pt x="96524" y="22394"/>
                    <a:pt x="96110" y="22073"/>
                    <a:pt x="95696" y="22314"/>
                  </a:cubicBezTo>
                  <a:cubicBezTo>
                    <a:pt x="97491" y="21672"/>
                    <a:pt x="97629" y="21351"/>
                    <a:pt x="98596" y="21110"/>
                  </a:cubicBezTo>
                  <a:cubicBezTo>
                    <a:pt x="105776" y="18461"/>
                    <a:pt x="106881" y="18060"/>
                    <a:pt x="107986" y="17578"/>
                  </a:cubicBezTo>
                  <a:cubicBezTo>
                    <a:pt x="114614" y="14528"/>
                    <a:pt x="114614" y="14207"/>
                    <a:pt x="115166" y="13966"/>
                  </a:cubicBezTo>
                  <a:cubicBezTo>
                    <a:pt x="114752" y="13645"/>
                    <a:pt x="114752" y="14287"/>
                    <a:pt x="114200" y="14046"/>
                  </a:cubicBezTo>
                  <a:cubicBezTo>
                    <a:pt x="109367" y="16454"/>
                    <a:pt x="108262" y="16775"/>
                    <a:pt x="108124" y="17096"/>
                  </a:cubicBezTo>
                  <a:cubicBezTo>
                    <a:pt x="105362" y="18220"/>
                    <a:pt x="104948" y="17899"/>
                    <a:pt x="104533" y="18220"/>
                  </a:cubicBezTo>
                  <a:cubicBezTo>
                    <a:pt x="107157" y="17016"/>
                    <a:pt x="106881" y="16695"/>
                    <a:pt x="107710" y="16535"/>
                  </a:cubicBezTo>
                  <a:cubicBezTo>
                    <a:pt x="113785" y="13163"/>
                    <a:pt x="114614" y="12842"/>
                    <a:pt x="115028" y="12441"/>
                  </a:cubicBezTo>
                  <a:cubicBezTo>
                    <a:pt x="111300" y="14127"/>
                    <a:pt x="110057" y="14769"/>
                    <a:pt x="108814" y="15491"/>
                  </a:cubicBezTo>
                  <a:cubicBezTo>
                    <a:pt x="100943" y="18140"/>
                    <a:pt x="99976" y="19023"/>
                    <a:pt x="99424" y="18782"/>
                  </a:cubicBezTo>
                  <a:cubicBezTo>
                    <a:pt x="105776" y="15571"/>
                    <a:pt x="108538" y="14448"/>
                    <a:pt x="110886" y="12762"/>
                  </a:cubicBezTo>
                  <a:cubicBezTo>
                    <a:pt x="108400" y="13645"/>
                    <a:pt x="107019" y="14448"/>
                    <a:pt x="105362" y="15090"/>
                  </a:cubicBezTo>
                  <a:cubicBezTo>
                    <a:pt x="101634" y="16695"/>
                    <a:pt x="101495" y="16214"/>
                    <a:pt x="101772" y="16053"/>
                  </a:cubicBezTo>
                  <a:cubicBezTo>
                    <a:pt x="103429" y="14528"/>
                    <a:pt x="104119" y="14207"/>
                    <a:pt x="104395" y="13806"/>
                  </a:cubicBezTo>
                  <a:cubicBezTo>
                    <a:pt x="108676" y="10755"/>
                    <a:pt x="109228" y="10916"/>
                    <a:pt x="109090" y="10434"/>
                  </a:cubicBezTo>
                  <a:cubicBezTo>
                    <a:pt x="106191" y="12040"/>
                    <a:pt x="105638" y="12200"/>
                    <a:pt x="105776" y="12441"/>
                  </a:cubicBezTo>
                  <a:cubicBezTo>
                    <a:pt x="103014" y="13966"/>
                    <a:pt x="103014" y="13645"/>
                    <a:pt x="103014" y="13565"/>
                  </a:cubicBezTo>
                  <a:cubicBezTo>
                    <a:pt x="103291" y="13163"/>
                    <a:pt x="103843" y="12842"/>
                    <a:pt x="103843" y="12842"/>
                  </a:cubicBezTo>
                  <a:cubicBezTo>
                    <a:pt x="105500" y="11157"/>
                    <a:pt x="106329" y="10354"/>
                    <a:pt x="107295" y="9551"/>
                  </a:cubicBezTo>
                  <a:cubicBezTo>
                    <a:pt x="110471" y="6581"/>
                    <a:pt x="112128" y="6501"/>
                    <a:pt x="111576" y="6180"/>
                  </a:cubicBezTo>
                  <a:cubicBezTo>
                    <a:pt x="106329" y="9872"/>
                    <a:pt x="105638" y="10033"/>
                    <a:pt x="105362" y="10193"/>
                  </a:cubicBezTo>
                  <a:cubicBezTo>
                    <a:pt x="103153" y="12521"/>
                    <a:pt x="102600" y="12923"/>
                    <a:pt x="102186" y="13324"/>
                  </a:cubicBezTo>
                  <a:cubicBezTo>
                    <a:pt x="102738" y="11558"/>
                    <a:pt x="103429" y="10755"/>
                    <a:pt x="103981" y="9953"/>
                  </a:cubicBezTo>
                  <a:cubicBezTo>
                    <a:pt x="107986" y="6341"/>
                    <a:pt x="107848" y="6180"/>
                    <a:pt x="108262" y="6020"/>
                  </a:cubicBezTo>
                  <a:cubicBezTo>
                    <a:pt x="106191" y="7143"/>
                    <a:pt x="105638" y="7384"/>
                    <a:pt x="105638" y="7705"/>
                  </a:cubicBezTo>
                  <a:cubicBezTo>
                    <a:pt x="100529" y="13003"/>
                    <a:pt x="99700" y="14207"/>
                    <a:pt x="99148" y="15331"/>
                  </a:cubicBezTo>
                  <a:cubicBezTo>
                    <a:pt x="98043" y="16454"/>
                    <a:pt x="99286" y="16856"/>
                    <a:pt x="98319" y="17096"/>
                  </a:cubicBezTo>
                  <a:cubicBezTo>
                    <a:pt x="97077" y="19264"/>
                    <a:pt x="97767" y="19826"/>
                    <a:pt x="96248" y="20147"/>
                  </a:cubicBezTo>
                  <a:cubicBezTo>
                    <a:pt x="96524" y="18622"/>
                    <a:pt x="96939" y="18461"/>
                    <a:pt x="96800" y="18301"/>
                  </a:cubicBezTo>
                  <a:cubicBezTo>
                    <a:pt x="98596" y="14207"/>
                    <a:pt x="98596" y="13645"/>
                    <a:pt x="98596" y="13003"/>
                  </a:cubicBezTo>
                  <a:cubicBezTo>
                    <a:pt x="101495" y="8267"/>
                    <a:pt x="102186" y="7063"/>
                    <a:pt x="103429" y="5859"/>
                  </a:cubicBezTo>
                  <a:cubicBezTo>
                    <a:pt x="104533" y="4254"/>
                    <a:pt x="103981" y="4976"/>
                    <a:pt x="102738" y="5618"/>
                  </a:cubicBezTo>
                  <a:cubicBezTo>
                    <a:pt x="100391" y="8588"/>
                    <a:pt x="99700" y="8989"/>
                    <a:pt x="99700" y="9471"/>
                  </a:cubicBezTo>
                  <a:cubicBezTo>
                    <a:pt x="97491" y="13806"/>
                    <a:pt x="97353" y="14046"/>
                    <a:pt x="97077" y="14207"/>
                  </a:cubicBezTo>
                  <a:cubicBezTo>
                    <a:pt x="96110" y="16535"/>
                    <a:pt x="96110" y="16775"/>
                    <a:pt x="96110" y="17016"/>
                  </a:cubicBezTo>
                  <a:cubicBezTo>
                    <a:pt x="94867" y="19826"/>
                    <a:pt x="94591" y="20307"/>
                    <a:pt x="94453" y="20869"/>
                  </a:cubicBezTo>
                  <a:cubicBezTo>
                    <a:pt x="92658" y="22073"/>
                    <a:pt x="92934" y="21832"/>
                    <a:pt x="93486" y="21672"/>
                  </a:cubicBezTo>
                  <a:cubicBezTo>
                    <a:pt x="94177" y="19264"/>
                    <a:pt x="94039" y="18782"/>
                    <a:pt x="94453" y="18381"/>
                  </a:cubicBezTo>
                  <a:cubicBezTo>
                    <a:pt x="95834" y="15170"/>
                    <a:pt x="95281" y="14608"/>
                    <a:pt x="95696" y="14207"/>
                  </a:cubicBezTo>
                  <a:cubicBezTo>
                    <a:pt x="97491" y="9551"/>
                    <a:pt x="97629" y="9070"/>
                    <a:pt x="97905" y="8588"/>
                  </a:cubicBezTo>
                  <a:cubicBezTo>
                    <a:pt x="99562" y="5137"/>
                    <a:pt x="100391" y="4735"/>
                    <a:pt x="100667" y="4254"/>
                  </a:cubicBezTo>
                  <a:cubicBezTo>
                    <a:pt x="103705" y="1204"/>
                    <a:pt x="104948" y="1043"/>
                    <a:pt x="104810" y="802"/>
                  </a:cubicBezTo>
                  <a:cubicBezTo>
                    <a:pt x="103843" y="963"/>
                    <a:pt x="103567" y="1123"/>
                    <a:pt x="103429" y="1364"/>
                  </a:cubicBezTo>
                  <a:cubicBezTo>
                    <a:pt x="99700" y="4013"/>
                    <a:pt x="99286" y="3692"/>
                    <a:pt x="98734" y="4093"/>
                  </a:cubicBezTo>
                  <a:cubicBezTo>
                    <a:pt x="96110" y="6903"/>
                    <a:pt x="95143" y="7545"/>
                    <a:pt x="94867" y="8267"/>
                  </a:cubicBezTo>
                  <a:cubicBezTo>
                    <a:pt x="92105" y="11638"/>
                    <a:pt x="92520" y="11719"/>
                    <a:pt x="92520" y="11879"/>
                  </a:cubicBezTo>
                  <a:cubicBezTo>
                    <a:pt x="91415" y="13324"/>
                    <a:pt x="91139" y="14046"/>
                    <a:pt x="91001" y="14849"/>
                  </a:cubicBezTo>
                  <a:cubicBezTo>
                    <a:pt x="90448" y="17418"/>
                    <a:pt x="90448" y="17819"/>
                    <a:pt x="90172" y="18140"/>
                  </a:cubicBezTo>
                  <a:cubicBezTo>
                    <a:pt x="89205" y="20789"/>
                    <a:pt x="89758" y="21270"/>
                    <a:pt x="89758" y="21672"/>
                  </a:cubicBezTo>
                  <a:cubicBezTo>
                    <a:pt x="87272" y="25364"/>
                    <a:pt x="87963" y="25605"/>
                    <a:pt x="86996" y="25765"/>
                  </a:cubicBezTo>
                  <a:cubicBezTo>
                    <a:pt x="86996" y="22876"/>
                    <a:pt x="87410" y="22715"/>
                    <a:pt x="87410" y="22474"/>
                  </a:cubicBezTo>
                  <a:cubicBezTo>
                    <a:pt x="87963" y="19906"/>
                    <a:pt x="87963" y="19505"/>
                    <a:pt x="88239" y="19103"/>
                  </a:cubicBezTo>
                  <a:cubicBezTo>
                    <a:pt x="88239" y="17819"/>
                    <a:pt x="88515" y="17658"/>
                    <a:pt x="88515" y="17418"/>
                  </a:cubicBezTo>
                  <a:cubicBezTo>
                    <a:pt x="89620" y="14046"/>
                    <a:pt x="90034" y="13324"/>
                    <a:pt x="90310" y="12602"/>
                  </a:cubicBezTo>
                  <a:cubicBezTo>
                    <a:pt x="92934" y="8989"/>
                    <a:pt x="92520" y="8588"/>
                    <a:pt x="93486" y="8267"/>
                  </a:cubicBezTo>
                  <a:cubicBezTo>
                    <a:pt x="95281" y="5217"/>
                    <a:pt x="96524" y="5056"/>
                    <a:pt x="95834" y="4735"/>
                  </a:cubicBezTo>
                  <a:cubicBezTo>
                    <a:pt x="91553" y="9471"/>
                    <a:pt x="90863" y="9953"/>
                    <a:pt x="90310" y="10434"/>
                  </a:cubicBezTo>
                  <a:cubicBezTo>
                    <a:pt x="88929" y="12842"/>
                    <a:pt x="88377" y="13083"/>
                    <a:pt x="88929" y="13324"/>
                  </a:cubicBezTo>
                  <a:cubicBezTo>
                    <a:pt x="87272" y="15892"/>
                    <a:pt x="88101" y="16214"/>
                    <a:pt x="87272" y="16374"/>
                  </a:cubicBezTo>
                  <a:cubicBezTo>
                    <a:pt x="86996" y="18140"/>
                    <a:pt x="86720" y="18381"/>
                    <a:pt x="86996" y="18702"/>
                  </a:cubicBezTo>
                  <a:cubicBezTo>
                    <a:pt x="86168" y="22956"/>
                    <a:pt x="85753" y="23438"/>
                    <a:pt x="85753" y="23919"/>
                  </a:cubicBezTo>
                  <a:cubicBezTo>
                    <a:pt x="85891" y="25204"/>
                    <a:pt x="85201" y="25364"/>
                    <a:pt x="85753" y="25525"/>
                  </a:cubicBezTo>
                  <a:cubicBezTo>
                    <a:pt x="84925" y="27371"/>
                    <a:pt x="84649" y="27612"/>
                    <a:pt x="84510" y="27852"/>
                  </a:cubicBezTo>
                  <a:cubicBezTo>
                    <a:pt x="84234" y="27050"/>
                    <a:pt x="84510" y="26648"/>
                    <a:pt x="84925" y="26247"/>
                  </a:cubicBezTo>
                  <a:cubicBezTo>
                    <a:pt x="84510" y="23277"/>
                    <a:pt x="85753" y="22956"/>
                    <a:pt x="85063" y="22474"/>
                  </a:cubicBezTo>
                  <a:cubicBezTo>
                    <a:pt x="84925" y="20789"/>
                    <a:pt x="85753" y="20468"/>
                    <a:pt x="85615" y="20066"/>
                  </a:cubicBezTo>
                  <a:cubicBezTo>
                    <a:pt x="86168" y="16133"/>
                    <a:pt x="86306" y="15892"/>
                    <a:pt x="86444" y="15732"/>
                  </a:cubicBezTo>
                  <a:cubicBezTo>
                    <a:pt x="87686" y="13725"/>
                    <a:pt x="87410" y="13484"/>
                    <a:pt x="87548" y="13324"/>
                  </a:cubicBezTo>
                  <a:cubicBezTo>
                    <a:pt x="88653" y="11317"/>
                    <a:pt x="88653" y="11157"/>
                    <a:pt x="88653" y="10916"/>
                  </a:cubicBezTo>
                  <a:cubicBezTo>
                    <a:pt x="90448" y="8749"/>
                    <a:pt x="90724" y="8347"/>
                    <a:pt x="91415" y="7946"/>
                  </a:cubicBezTo>
                  <a:cubicBezTo>
                    <a:pt x="89067" y="9070"/>
                    <a:pt x="89067" y="9792"/>
                    <a:pt x="87963" y="10434"/>
                  </a:cubicBezTo>
                  <a:cubicBezTo>
                    <a:pt x="85201" y="15812"/>
                    <a:pt x="84787" y="16214"/>
                    <a:pt x="84787" y="16615"/>
                  </a:cubicBezTo>
                  <a:cubicBezTo>
                    <a:pt x="84649" y="18220"/>
                    <a:pt x="84096" y="18301"/>
                    <a:pt x="84510" y="18541"/>
                  </a:cubicBezTo>
                  <a:cubicBezTo>
                    <a:pt x="84510" y="20147"/>
                    <a:pt x="84510" y="20387"/>
                    <a:pt x="83958" y="20548"/>
                  </a:cubicBezTo>
                  <a:cubicBezTo>
                    <a:pt x="83958" y="22314"/>
                    <a:pt x="83820" y="22715"/>
                    <a:pt x="83820" y="23197"/>
                  </a:cubicBezTo>
                  <a:cubicBezTo>
                    <a:pt x="82163" y="29137"/>
                    <a:pt x="81749" y="30020"/>
                    <a:pt x="81058" y="30822"/>
                  </a:cubicBezTo>
                  <a:cubicBezTo>
                    <a:pt x="81334" y="26167"/>
                    <a:pt x="81749" y="25926"/>
                    <a:pt x="81749" y="25605"/>
                  </a:cubicBezTo>
                  <a:cubicBezTo>
                    <a:pt x="82025" y="19505"/>
                    <a:pt x="81887" y="19264"/>
                    <a:pt x="82025" y="19023"/>
                  </a:cubicBezTo>
                  <a:cubicBezTo>
                    <a:pt x="82439" y="17899"/>
                    <a:pt x="82301" y="17578"/>
                    <a:pt x="82301" y="17337"/>
                  </a:cubicBezTo>
                  <a:cubicBezTo>
                    <a:pt x="83958" y="14207"/>
                    <a:pt x="84234" y="13645"/>
                    <a:pt x="84787" y="13083"/>
                  </a:cubicBezTo>
                  <a:cubicBezTo>
                    <a:pt x="86168" y="10033"/>
                    <a:pt x="86029" y="10434"/>
                    <a:pt x="85753" y="10755"/>
                  </a:cubicBezTo>
                  <a:cubicBezTo>
                    <a:pt x="82577" y="14849"/>
                    <a:pt x="82163" y="15250"/>
                    <a:pt x="82025" y="15652"/>
                  </a:cubicBezTo>
                  <a:cubicBezTo>
                    <a:pt x="80506" y="18220"/>
                    <a:pt x="81472" y="18622"/>
                    <a:pt x="80920" y="18862"/>
                  </a:cubicBezTo>
                  <a:cubicBezTo>
                    <a:pt x="80782" y="21591"/>
                    <a:pt x="80506" y="22153"/>
                    <a:pt x="80644" y="22795"/>
                  </a:cubicBezTo>
                  <a:cubicBezTo>
                    <a:pt x="80506" y="26809"/>
                    <a:pt x="80230" y="27130"/>
                    <a:pt x="80644" y="27451"/>
                  </a:cubicBezTo>
                  <a:cubicBezTo>
                    <a:pt x="79815" y="30260"/>
                    <a:pt x="79953" y="30581"/>
                    <a:pt x="79401" y="30822"/>
                  </a:cubicBezTo>
                  <a:cubicBezTo>
                    <a:pt x="78987" y="29538"/>
                    <a:pt x="79815" y="29297"/>
                    <a:pt x="79401" y="28976"/>
                  </a:cubicBezTo>
                  <a:cubicBezTo>
                    <a:pt x="80092" y="25364"/>
                    <a:pt x="78849" y="24642"/>
                    <a:pt x="79815" y="24080"/>
                  </a:cubicBezTo>
                  <a:cubicBezTo>
                    <a:pt x="78987" y="17658"/>
                    <a:pt x="79263" y="17096"/>
                    <a:pt x="79125" y="16454"/>
                  </a:cubicBezTo>
                  <a:cubicBezTo>
                    <a:pt x="80230" y="14207"/>
                    <a:pt x="79539" y="13565"/>
                    <a:pt x="80092" y="13083"/>
                  </a:cubicBezTo>
                  <a:cubicBezTo>
                    <a:pt x="82025" y="9391"/>
                    <a:pt x="82991" y="8909"/>
                    <a:pt x="82577" y="8267"/>
                  </a:cubicBezTo>
                  <a:cubicBezTo>
                    <a:pt x="79677" y="12120"/>
                    <a:pt x="79539" y="12361"/>
                    <a:pt x="79125" y="12521"/>
                  </a:cubicBezTo>
                  <a:cubicBezTo>
                    <a:pt x="77606" y="19344"/>
                    <a:pt x="77744" y="20227"/>
                    <a:pt x="77882" y="21110"/>
                  </a:cubicBezTo>
                  <a:cubicBezTo>
                    <a:pt x="78573" y="24240"/>
                    <a:pt x="77882" y="24642"/>
                    <a:pt x="78434" y="25043"/>
                  </a:cubicBezTo>
                  <a:cubicBezTo>
                    <a:pt x="78158" y="27371"/>
                    <a:pt x="78020" y="28254"/>
                    <a:pt x="78434" y="29217"/>
                  </a:cubicBezTo>
                  <a:cubicBezTo>
                    <a:pt x="76363" y="33953"/>
                    <a:pt x="76363" y="33712"/>
                    <a:pt x="76639" y="33471"/>
                  </a:cubicBezTo>
                  <a:cubicBezTo>
                    <a:pt x="76777" y="31625"/>
                    <a:pt x="77330" y="31464"/>
                    <a:pt x="77054" y="31143"/>
                  </a:cubicBezTo>
                  <a:cubicBezTo>
                    <a:pt x="77468" y="26729"/>
                    <a:pt x="77744" y="26568"/>
                    <a:pt x="77606" y="26408"/>
                  </a:cubicBezTo>
                  <a:cubicBezTo>
                    <a:pt x="77192" y="21993"/>
                    <a:pt x="76363" y="20468"/>
                    <a:pt x="76501" y="18943"/>
                  </a:cubicBezTo>
                  <a:cubicBezTo>
                    <a:pt x="76501" y="17498"/>
                    <a:pt x="76639" y="17177"/>
                    <a:pt x="76501" y="16775"/>
                  </a:cubicBezTo>
                  <a:cubicBezTo>
                    <a:pt x="77192" y="15491"/>
                    <a:pt x="76915" y="15250"/>
                    <a:pt x="77192" y="15090"/>
                  </a:cubicBezTo>
                  <a:cubicBezTo>
                    <a:pt x="78573" y="11638"/>
                    <a:pt x="79125" y="10916"/>
                    <a:pt x="79125" y="10113"/>
                  </a:cubicBezTo>
                  <a:cubicBezTo>
                    <a:pt x="76915" y="13404"/>
                    <a:pt x="76501" y="13886"/>
                    <a:pt x="76639" y="14367"/>
                  </a:cubicBezTo>
                  <a:cubicBezTo>
                    <a:pt x="75673" y="16374"/>
                    <a:pt x="75258" y="16936"/>
                    <a:pt x="75535" y="17578"/>
                  </a:cubicBezTo>
                  <a:cubicBezTo>
                    <a:pt x="75258" y="19986"/>
                    <a:pt x="75535" y="20628"/>
                    <a:pt x="75673" y="21270"/>
                  </a:cubicBezTo>
                  <a:cubicBezTo>
                    <a:pt x="76363" y="24240"/>
                    <a:pt x="76087" y="24481"/>
                    <a:pt x="75949" y="24722"/>
                  </a:cubicBezTo>
                  <a:cubicBezTo>
                    <a:pt x="76777" y="28093"/>
                    <a:pt x="76363" y="28254"/>
                    <a:pt x="76501" y="28414"/>
                  </a:cubicBezTo>
                  <a:cubicBezTo>
                    <a:pt x="76087" y="31384"/>
                    <a:pt x="75120" y="31625"/>
                    <a:pt x="75811" y="32026"/>
                  </a:cubicBezTo>
                  <a:cubicBezTo>
                    <a:pt x="75673" y="33953"/>
                    <a:pt x="74706" y="34113"/>
                    <a:pt x="74982" y="34354"/>
                  </a:cubicBezTo>
                  <a:cubicBezTo>
                    <a:pt x="73739" y="34916"/>
                    <a:pt x="73739" y="34354"/>
                    <a:pt x="74292" y="33872"/>
                  </a:cubicBezTo>
                  <a:cubicBezTo>
                    <a:pt x="74154" y="30983"/>
                    <a:pt x="74706" y="30742"/>
                    <a:pt x="74568" y="30421"/>
                  </a:cubicBezTo>
                  <a:cubicBezTo>
                    <a:pt x="74292" y="27451"/>
                    <a:pt x="74154" y="27130"/>
                    <a:pt x="74292" y="26729"/>
                  </a:cubicBezTo>
                  <a:cubicBezTo>
                    <a:pt x="73878" y="23839"/>
                    <a:pt x="73463" y="23117"/>
                    <a:pt x="73325" y="22474"/>
                  </a:cubicBezTo>
                  <a:cubicBezTo>
                    <a:pt x="72911" y="19023"/>
                    <a:pt x="73325" y="18943"/>
                    <a:pt x="73187" y="18782"/>
                  </a:cubicBezTo>
                  <a:cubicBezTo>
                    <a:pt x="73325" y="15652"/>
                    <a:pt x="73878" y="15411"/>
                    <a:pt x="73739" y="15010"/>
                  </a:cubicBezTo>
                  <a:cubicBezTo>
                    <a:pt x="74154" y="13565"/>
                    <a:pt x="74292" y="13244"/>
                    <a:pt x="74430" y="12923"/>
                  </a:cubicBezTo>
                  <a:cubicBezTo>
                    <a:pt x="73739" y="12521"/>
                    <a:pt x="73739" y="12842"/>
                    <a:pt x="73463" y="13163"/>
                  </a:cubicBezTo>
                  <a:cubicBezTo>
                    <a:pt x="72773" y="14769"/>
                    <a:pt x="72773" y="15010"/>
                    <a:pt x="72911" y="15170"/>
                  </a:cubicBezTo>
                  <a:cubicBezTo>
                    <a:pt x="71944" y="18301"/>
                    <a:pt x="72082" y="18461"/>
                    <a:pt x="72082" y="18622"/>
                  </a:cubicBezTo>
                  <a:cubicBezTo>
                    <a:pt x="71944" y="20548"/>
                    <a:pt x="71806" y="20628"/>
                    <a:pt x="72082" y="20789"/>
                  </a:cubicBezTo>
                  <a:cubicBezTo>
                    <a:pt x="72773" y="22876"/>
                    <a:pt x="71806" y="23117"/>
                    <a:pt x="72359" y="23518"/>
                  </a:cubicBezTo>
                  <a:cubicBezTo>
                    <a:pt x="73463" y="27531"/>
                    <a:pt x="73187" y="28173"/>
                    <a:pt x="73739" y="28976"/>
                  </a:cubicBezTo>
                  <a:cubicBezTo>
                    <a:pt x="73325" y="30341"/>
                    <a:pt x="73049" y="30501"/>
                    <a:pt x="73463" y="30662"/>
                  </a:cubicBezTo>
                  <a:cubicBezTo>
                    <a:pt x="73187" y="33471"/>
                    <a:pt x="73187" y="33792"/>
                    <a:pt x="72911" y="34033"/>
                  </a:cubicBezTo>
                  <a:cubicBezTo>
                    <a:pt x="72220" y="35478"/>
                    <a:pt x="72497" y="35719"/>
                    <a:pt x="72082" y="35638"/>
                  </a:cubicBezTo>
                  <a:cubicBezTo>
                    <a:pt x="72220" y="31785"/>
                    <a:pt x="71254" y="30742"/>
                    <a:pt x="71668" y="29859"/>
                  </a:cubicBezTo>
                  <a:cubicBezTo>
                    <a:pt x="71392" y="27933"/>
                    <a:pt x="70978" y="27371"/>
                    <a:pt x="71116" y="26889"/>
                  </a:cubicBezTo>
                  <a:cubicBezTo>
                    <a:pt x="69873" y="23357"/>
                    <a:pt x="70287" y="22956"/>
                    <a:pt x="70011" y="22474"/>
                  </a:cubicBezTo>
                  <a:cubicBezTo>
                    <a:pt x="70149" y="17658"/>
                    <a:pt x="70287" y="17257"/>
                    <a:pt x="70425" y="16775"/>
                  </a:cubicBezTo>
                  <a:cubicBezTo>
                    <a:pt x="70840" y="14849"/>
                    <a:pt x="70701" y="14287"/>
                    <a:pt x="71254" y="13886"/>
                  </a:cubicBezTo>
                  <a:cubicBezTo>
                    <a:pt x="71116" y="12762"/>
                    <a:pt x="70978" y="13003"/>
                    <a:pt x="70701" y="13163"/>
                  </a:cubicBezTo>
                  <a:cubicBezTo>
                    <a:pt x="69735" y="15331"/>
                    <a:pt x="70011" y="15732"/>
                    <a:pt x="69597" y="16133"/>
                  </a:cubicBezTo>
                  <a:cubicBezTo>
                    <a:pt x="69044" y="17739"/>
                    <a:pt x="69321" y="18140"/>
                    <a:pt x="69182" y="18461"/>
                  </a:cubicBezTo>
                  <a:cubicBezTo>
                    <a:pt x="68768" y="19906"/>
                    <a:pt x="69044" y="20147"/>
                    <a:pt x="69044" y="20307"/>
                  </a:cubicBezTo>
                  <a:cubicBezTo>
                    <a:pt x="68492" y="21752"/>
                    <a:pt x="69321" y="22073"/>
                    <a:pt x="68768" y="22234"/>
                  </a:cubicBezTo>
                  <a:cubicBezTo>
                    <a:pt x="68630" y="24080"/>
                    <a:pt x="68630" y="23598"/>
                    <a:pt x="68630" y="23277"/>
                  </a:cubicBezTo>
                  <a:cubicBezTo>
                    <a:pt x="68216" y="21752"/>
                    <a:pt x="68354" y="21511"/>
                    <a:pt x="68354" y="21351"/>
                  </a:cubicBezTo>
                  <a:cubicBezTo>
                    <a:pt x="68216" y="16214"/>
                    <a:pt x="68354" y="15010"/>
                    <a:pt x="68906" y="13886"/>
                  </a:cubicBezTo>
                  <a:cubicBezTo>
                    <a:pt x="69182" y="10836"/>
                    <a:pt x="70425" y="10675"/>
                    <a:pt x="69459" y="10274"/>
                  </a:cubicBezTo>
                  <a:cubicBezTo>
                    <a:pt x="67663" y="13886"/>
                    <a:pt x="67663" y="14287"/>
                    <a:pt x="67525" y="14688"/>
                  </a:cubicBezTo>
                  <a:cubicBezTo>
                    <a:pt x="66973" y="17658"/>
                    <a:pt x="66973" y="17899"/>
                    <a:pt x="66973" y="18060"/>
                  </a:cubicBezTo>
                  <a:cubicBezTo>
                    <a:pt x="66835" y="20548"/>
                    <a:pt x="66697" y="20709"/>
                    <a:pt x="67111" y="20949"/>
                  </a:cubicBezTo>
                  <a:cubicBezTo>
                    <a:pt x="66835" y="22234"/>
                    <a:pt x="67525" y="22474"/>
                    <a:pt x="67249" y="22635"/>
                  </a:cubicBezTo>
                  <a:cubicBezTo>
                    <a:pt x="68768" y="27050"/>
                    <a:pt x="68492" y="27852"/>
                    <a:pt x="69321" y="28655"/>
                  </a:cubicBezTo>
                  <a:cubicBezTo>
                    <a:pt x="69873" y="32749"/>
                    <a:pt x="69735" y="33150"/>
                    <a:pt x="69459" y="33551"/>
                  </a:cubicBezTo>
                  <a:cubicBezTo>
                    <a:pt x="69735" y="36120"/>
                    <a:pt x="69735" y="36361"/>
                    <a:pt x="69459" y="36521"/>
                  </a:cubicBezTo>
                  <a:cubicBezTo>
                    <a:pt x="68906" y="37806"/>
                    <a:pt x="69459" y="38448"/>
                    <a:pt x="68768" y="38127"/>
                  </a:cubicBezTo>
                  <a:cubicBezTo>
                    <a:pt x="68078" y="34193"/>
                    <a:pt x="68354" y="33953"/>
                    <a:pt x="68354" y="33632"/>
                  </a:cubicBezTo>
                  <a:cubicBezTo>
                    <a:pt x="66973" y="30100"/>
                    <a:pt x="66283" y="29377"/>
                    <a:pt x="66697" y="28816"/>
                  </a:cubicBezTo>
                  <a:cubicBezTo>
                    <a:pt x="64902" y="25765"/>
                    <a:pt x="65730" y="25605"/>
                    <a:pt x="64902" y="25204"/>
                  </a:cubicBezTo>
                  <a:cubicBezTo>
                    <a:pt x="63383" y="17498"/>
                    <a:pt x="64349" y="17016"/>
                    <a:pt x="63797" y="16374"/>
                  </a:cubicBezTo>
                  <a:cubicBezTo>
                    <a:pt x="63107" y="15652"/>
                    <a:pt x="63107" y="16374"/>
                    <a:pt x="63107" y="17096"/>
                  </a:cubicBezTo>
                  <a:cubicBezTo>
                    <a:pt x="63107" y="18622"/>
                    <a:pt x="62416" y="18943"/>
                    <a:pt x="62830" y="19344"/>
                  </a:cubicBezTo>
                  <a:cubicBezTo>
                    <a:pt x="62692" y="22073"/>
                    <a:pt x="63383" y="22474"/>
                    <a:pt x="62968" y="22876"/>
                  </a:cubicBezTo>
                  <a:cubicBezTo>
                    <a:pt x="63797" y="25444"/>
                    <a:pt x="63797" y="25846"/>
                    <a:pt x="64211" y="26247"/>
                  </a:cubicBezTo>
                  <a:cubicBezTo>
                    <a:pt x="65592" y="29056"/>
                    <a:pt x="65316" y="29538"/>
                    <a:pt x="65592" y="30100"/>
                  </a:cubicBezTo>
                  <a:cubicBezTo>
                    <a:pt x="66006" y="31625"/>
                    <a:pt x="66697" y="31866"/>
                    <a:pt x="66421" y="32107"/>
                  </a:cubicBezTo>
                  <a:cubicBezTo>
                    <a:pt x="66835" y="34996"/>
                    <a:pt x="67663" y="35638"/>
                    <a:pt x="67249" y="36040"/>
                  </a:cubicBezTo>
                  <a:cubicBezTo>
                    <a:pt x="66697" y="38528"/>
                    <a:pt x="67663" y="38929"/>
                    <a:pt x="67387" y="39170"/>
                  </a:cubicBezTo>
                  <a:cubicBezTo>
                    <a:pt x="66697" y="40374"/>
                    <a:pt x="66973" y="40053"/>
                    <a:pt x="66973" y="39732"/>
                  </a:cubicBezTo>
                  <a:cubicBezTo>
                    <a:pt x="67111" y="37244"/>
                    <a:pt x="66559" y="36842"/>
                    <a:pt x="66697" y="36441"/>
                  </a:cubicBezTo>
                  <a:cubicBezTo>
                    <a:pt x="65454" y="31625"/>
                    <a:pt x="64349" y="31143"/>
                    <a:pt x="64764" y="30822"/>
                  </a:cubicBezTo>
                  <a:cubicBezTo>
                    <a:pt x="63797" y="27933"/>
                    <a:pt x="63383" y="27772"/>
                    <a:pt x="63107" y="27772"/>
                  </a:cubicBezTo>
                  <a:cubicBezTo>
                    <a:pt x="62002" y="26327"/>
                    <a:pt x="63521" y="25846"/>
                    <a:pt x="62554" y="26006"/>
                  </a:cubicBezTo>
                  <a:cubicBezTo>
                    <a:pt x="61588" y="22956"/>
                    <a:pt x="62002" y="22555"/>
                    <a:pt x="61449" y="22153"/>
                  </a:cubicBezTo>
                  <a:cubicBezTo>
                    <a:pt x="62002" y="19344"/>
                    <a:pt x="61173" y="18862"/>
                    <a:pt x="61311" y="18461"/>
                  </a:cubicBezTo>
                  <a:cubicBezTo>
                    <a:pt x="62140" y="16856"/>
                    <a:pt x="61035" y="16294"/>
                    <a:pt x="62002" y="15973"/>
                  </a:cubicBezTo>
                  <a:cubicBezTo>
                    <a:pt x="62692" y="13083"/>
                    <a:pt x="63659" y="12762"/>
                    <a:pt x="63245" y="12280"/>
                  </a:cubicBezTo>
                  <a:cubicBezTo>
                    <a:pt x="61311" y="15331"/>
                    <a:pt x="60621" y="16053"/>
                    <a:pt x="60759" y="16936"/>
                  </a:cubicBezTo>
                  <a:cubicBezTo>
                    <a:pt x="60069" y="20066"/>
                    <a:pt x="60207" y="20949"/>
                    <a:pt x="60345" y="21752"/>
                  </a:cubicBezTo>
                  <a:cubicBezTo>
                    <a:pt x="61035" y="25123"/>
                    <a:pt x="61311" y="25926"/>
                    <a:pt x="61864" y="26889"/>
                  </a:cubicBezTo>
                  <a:cubicBezTo>
                    <a:pt x="63245" y="31063"/>
                    <a:pt x="63659" y="31545"/>
                    <a:pt x="63521" y="31946"/>
                  </a:cubicBezTo>
                  <a:cubicBezTo>
                    <a:pt x="65316" y="37244"/>
                    <a:pt x="65730" y="37806"/>
                    <a:pt x="65592" y="38287"/>
                  </a:cubicBezTo>
                  <a:cubicBezTo>
                    <a:pt x="65178" y="41658"/>
                    <a:pt x="64902" y="41899"/>
                    <a:pt x="65316" y="42220"/>
                  </a:cubicBezTo>
                  <a:cubicBezTo>
                    <a:pt x="64349" y="43826"/>
                    <a:pt x="64211" y="43906"/>
                    <a:pt x="64211" y="43986"/>
                  </a:cubicBezTo>
                  <a:cubicBezTo>
                    <a:pt x="63383" y="40695"/>
                    <a:pt x="63797" y="40454"/>
                    <a:pt x="63935" y="40214"/>
                  </a:cubicBezTo>
                  <a:cubicBezTo>
                    <a:pt x="63245" y="37083"/>
                    <a:pt x="62278" y="36441"/>
                    <a:pt x="62278" y="35959"/>
                  </a:cubicBezTo>
                  <a:cubicBezTo>
                    <a:pt x="60207" y="33070"/>
                    <a:pt x="60759" y="32829"/>
                    <a:pt x="60207" y="32508"/>
                  </a:cubicBezTo>
                  <a:cubicBezTo>
                    <a:pt x="58964" y="29859"/>
                    <a:pt x="59240" y="29618"/>
                    <a:pt x="58826" y="29297"/>
                  </a:cubicBezTo>
                  <a:cubicBezTo>
                    <a:pt x="58135" y="28173"/>
                    <a:pt x="58411" y="28093"/>
                    <a:pt x="58135" y="27852"/>
                  </a:cubicBezTo>
                  <a:cubicBezTo>
                    <a:pt x="57583" y="25123"/>
                    <a:pt x="57169" y="24802"/>
                    <a:pt x="57307" y="24481"/>
                  </a:cubicBezTo>
                  <a:cubicBezTo>
                    <a:pt x="57445" y="20869"/>
                    <a:pt x="57721" y="20628"/>
                    <a:pt x="57169" y="20307"/>
                  </a:cubicBezTo>
                  <a:cubicBezTo>
                    <a:pt x="57445" y="19023"/>
                    <a:pt x="57445" y="18381"/>
                    <a:pt x="57169" y="17819"/>
                  </a:cubicBezTo>
                  <a:cubicBezTo>
                    <a:pt x="57445" y="16053"/>
                    <a:pt x="57721" y="15812"/>
                    <a:pt x="57721" y="15571"/>
                  </a:cubicBezTo>
                  <a:cubicBezTo>
                    <a:pt x="57169" y="16535"/>
                    <a:pt x="56616" y="16936"/>
                    <a:pt x="56892" y="17337"/>
                  </a:cubicBezTo>
                  <a:cubicBezTo>
                    <a:pt x="56478" y="18943"/>
                    <a:pt x="56616" y="19424"/>
                    <a:pt x="56616" y="19826"/>
                  </a:cubicBezTo>
                  <a:cubicBezTo>
                    <a:pt x="56202" y="26247"/>
                    <a:pt x="56892" y="26648"/>
                    <a:pt x="56616" y="26889"/>
                  </a:cubicBezTo>
                  <a:cubicBezTo>
                    <a:pt x="57169" y="29538"/>
                    <a:pt x="58273" y="29939"/>
                    <a:pt x="57997" y="30260"/>
                  </a:cubicBezTo>
                  <a:cubicBezTo>
                    <a:pt x="60483" y="35237"/>
                    <a:pt x="61449" y="36842"/>
                    <a:pt x="61864" y="38287"/>
                  </a:cubicBezTo>
                  <a:cubicBezTo>
                    <a:pt x="62278" y="40856"/>
                    <a:pt x="62416" y="41257"/>
                    <a:pt x="62554" y="41578"/>
                  </a:cubicBezTo>
                  <a:cubicBezTo>
                    <a:pt x="62002" y="41578"/>
                    <a:pt x="62416" y="41337"/>
                    <a:pt x="61864" y="41096"/>
                  </a:cubicBezTo>
                  <a:cubicBezTo>
                    <a:pt x="61173" y="38849"/>
                    <a:pt x="61035" y="38287"/>
                    <a:pt x="60897" y="37725"/>
                  </a:cubicBezTo>
                  <a:cubicBezTo>
                    <a:pt x="59654" y="34996"/>
                    <a:pt x="59240" y="34675"/>
                    <a:pt x="59102" y="34354"/>
                  </a:cubicBezTo>
                  <a:cubicBezTo>
                    <a:pt x="57445" y="31545"/>
                    <a:pt x="57031" y="31224"/>
                    <a:pt x="57169" y="30983"/>
                  </a:cubicBezTo>
                  <a:cubicBezTo>
                    <a:pt x="56202" y="28816"/>
                    <a:pt x="55926" y="28575"/>
                    <a:pt x="55650" y="28093"/>
                  </a:cubicBezTo>
                  <a:cubicBezTo>
                    <a:pt x="55373" y="26809"/>
                    <a:pt x="55650" y="26729"/>
                    <a:pt x="55650" y="26729"/>
                  </a:cubicBezTo>
                  <a:cubicBezTo>
                    <a:pt x="55373" y="25765"/>
                    <a:pt x="55235" y="25444"/>
                    <a:pt x="55097" y="25204"/>
                  </a:cubicBezTo>
                  <a:cubicBezTo>
                    <a:pt x="54545" y="23919"/>
                    <a:pt x="54821" y="23678"/>
                    <a:pt x="54683" y="23518"/>
                  </a:cubicBezTo>
                  <a:cubicBezTo>
                    <a:pt x="53855" y="20548"/>
                    <a:pt x="54683" y="20066"/>
                    <a:pt x="54131" y="19505"/>
                  </a:cubicBezTo>
                  <a:cubicBezTo>
                    <a:pt x="54407" y="17418"/>
                    <a:pt x="54545" y="17257"/>
                    <a:pt x="54545" y="17096"/>
                  </a:cubicBezTo>
                  <a:cubicBezTo>
                    <a:pt x="53578" y="16936"/>
                    <a:pt x="53993" y="17016"/>
                    <a:pt x="53993" y="17177"/>
                  </a:cubicBezTo>
                  <a:cubicBezTo>
                    <a:pt x="53302" y="18541"/>
                    <a:pt x="53716" y="18862"/>
                    <a:pt x="53302" y="19023"/>
                  </a:cubicBezTo>
                  <a:cubicBezTo>
                    <a:pt x="53440" y="21511"/>
                    <a:pt x="53164" y="21752"/>
                    <a:pt x="53578" y="22073"/>
                  </a:cubicBezTo>
                  <a:cubicBezTo>
                    <a:pt x="53993" y="26086"/>
                    <a:pt x="54821" y="27130"/>
                    <a:pt x="54269" y="28093"/>
                  </a:cubicBezTo>
                  <a:cubicBezTo>
                    <a:pt x="55926" y="30662"/>
                    <a:pt x="55650" y="31304"/>
                    <a:pt x="56340" y="31946"/>
                  </a:cubicBezTo>
                  <a:cubicBezTo>
                    <a:pt x="57859" y="34515"/>
                    <a:pt x="58135" y="35157"/>
                    <a:pt x="58411" y="35799"/>
                  </a:cubicBezTo>
                  <a:cubicBezTo>
                    <a:pt x="60207" y="38769"/>
                    <a:pt x="59654" y="39090"/>
                    <a:pt x="60207" y="39411"/>
                  </a:cubicBezTo>
                  <a:cubicBezTo>
                    <a:pt x="60759" y="44468"/>
                    <a:pt x="61173" y="44789"/>
                    <a:pt x="61173" y="45110"/>
                  </a:cubicBezTo>
                  <a:cubicBezTo>
                    <a:pt x="59102" y="45913"/>
                    <a:pt x="59240" y="45591"/>
                    <a:pt x="59378" y="45270"/>
                  </a:cubicBezTo>
                  <a:cubicBezTo>
                    <a:pt x="57583" y="39973"/>
                    <a:pt x="57445" y="38929"/>
                    <a:pt x="57307" y="37886"/>
                  </a:cubicBezTo>
                  <a:cubicBezTo>
                    <a:pt x="56478" y="36040"/>
                    <a:pt x="55926" y="35478"/>
                    <a:pt x="56064" y="34996"/>
                  </a:cubicBezTo>
                  <a:cubicBezTo>
                    <a:pt x="55373" y="33792"/>
                    <a:pt x="54959" y="33311"/>
                    <a:pt x="54959" y="32989"/>
                  </a:cubicBezTo>
                  <a:cubicBezTo>
                    <a:pt x="54269" y="30020"/>
                    <a:pt x="53440" y="30100"/>
                    <a:pt x="53716" y="29859"/>
                  </a:cubicBezTo>
                  <a:cubicBezTo>
                    <a:pt x="52750" y="25043"/>
                    <a:pt x="52059" y="23518"/>
                    <a:pt x="52612" y="22073"/>
                  </a:cubicBezTo>
                  <a:cubicBezTo>
                    <a:pt x="53164" y="19585"/>
                    <a:pt x="52474" y="19103"/>
                    <a:pt x="52888" y="18782"/>
                  </a:cubicBezTo>
                  <a:cubicBezTo>
                    <a:pt x="52059" y="19183"/>
                    <a:pt x="51921" y="19424"/>
                    <a:pt x="51921" y="19585"/>
                  </a:cubicBezTo>
                  <a:cubicBezTo>
                    <a:pt x="51783" y="24080"/>
                    <a:pt x="51507" y="25043"/>
                    <a:pt x="51369" y="26006"/>
                  </a:cubicBezTo>
                  <a:cubicBezTo>
                    <a:pt x="53302" y="32267"/>
                    <a:pt x="53716" y="32668"/>
                    <a:pt x="53716" y="33070"/>
                  </a:cubicBezTo>
                  <a:cubicBezTo>
                    <a:pt x="56754" y="41096"/>
                    <a:pt x="57445" y="41899"/>
                    <a:pt x="57445" y="42702"/>
                  </a:cubicBezTo>
                  <a:cubicBezTo>
                    <a:pt x="57721" y="45993"/>
                    <a:pt x="57859" y="46876"/>
                    <a:pt x="57997" y="47759"/>
                  </a:cubicBezTo>
                  <a:cubicBezTo>
                    <a:pt x="56754" y="49926"/>
                    <a:pt x="57859" y="49444"/>
                    <a:pt x="57031" y="48802"/>
                  </a:cubicBezTo>
                  <a:cubicBezTo>
                    <a:pt x="56064" y="43424"/>
                    <a:pt x="56202" y="42862"/>
                    <a:pt x="55650" y="42301"/>
                  </a:cubicBezTo>
                  <a:cubicBezTo>
                    <a:pt x="54407" y="40053"/>
                    <a:pt x="54959" y="39571"/>
                    <a:pt x="54545" y="39010"/>
                  </a:cubicBezTo>
                  <a:cubicBezTo>
                    <a:pt x="51921" y="33471"/>
                    <a:pt x="52197" y="33150"/>
                    <a:pt x="51645" y="32749"/>
                  </a:cubicBezTo>
                  <a:cubicBezTo>
                    <a:pt x="51093" y="30341"/>
                    <a:pt x="50402" y="29859"/>
                    <a:pt x="50678" y="29618"/>
                  </a:cubicBezTo>
                  <a:cubicBezTo>
                    <a:pt x="50126" y="24722"/>
                    <a:pt x="49159" y="23919"/>
                    <a:pt x="49712" y="23277"/>
                  </a:cubicBezTo>
                  <a:cubicBezTo>
                    <a:pt x="49988" y="19906"/>
                    <a:pt x="49988" y="19585"/>
                    <a:pt x="49988" y="19183"/>
                  </a:cubicBezTo>
                  <a:cubicBezTo>
                    <a:pt x="50126" y="17658"/>
                    <a:pt x="49850" y="17899"/>
                    <a:pt x="49712" y="18140"/>
                  </a:cubicBezTo>
                  <a:cubicBezTo>
                    <a:pt x="49436" y="19344"/>
                    <a:pt x="48745" y="19585"/>
                    <a:pt x="49298" y="19906"/>
                  </a:cubicBezTo>
                  <a:cubicBezTo>
                    <a:pt x="48607" y="21431"/>
                    <a:pt x="49159" y="21672"/>
                    <a:pt x="48469" y="21832"/>
                  </a:cubicBezTo>
                  <a:cubicBezTo>
                    <a:pt x="48331" y="24321"/>
                    <a:pt x="49021" y="24561"/>
                    <a:pt x="48745" y="24722"/>
                  </a:cubicBezTo>
                  <a:cubicBezTo>
                    <a:pt x="48469" y="26648"/>
                    <a:pt x="49159" y="27130"/>
                    <a:pt x="48745" y="27451"/>
                  </a:cubicBezTo>
                  <a:cubicBezTo>
                    <a:pt x="50126" y="31224"/>
                    <a:pt x="49988" y="31545"/>
                    <a:pt x="50678" y="31946"/>
                  </a:cubicBezTo>
                  <a:cubicBezTo>
                    <a:pt x="50678" y="34755"/>
                    <a:pt x="52336" y="35558"/>
                    <a:pt x="51783" y="36200"/>
                  </a:cubicBezTo>
                  <a:cubicBezTo>
                    <a:pt x="54545" y="43023"/>
                    <a:pt x="55097" y="43424"/>
                    <a:pt x="55097" y="43745"/>
                  </a:cubicBezTo>
                  <a:cubicBezTo>
                    <a:pt x="55235" y="46234"/>
                    <a:pt x="55512" y="46635"/>
                    <a:pt x="56064" y="47036"/>
                  </a:cubicBezTo>
                  <a:cubicBezTo>
                    <a:pt x="56064" y="48561"/>
                    <a:pt x="55926" y="48802"/>
                    <a:pt x="55788" y="48963"/>
                  </a:cubicBezTo>
                  <a:cubicBezTo>
                    <a:pt x="55512" y="50327"/>
                    <a:pt x="56340" y="50729"/>
                    <a:pt x="55650" y="50969"/>
                  </a:cubicBezTo>
                  <a:cubicBezTo>
                    <a:pt x="54683" y="48240"/>
                    <a:pt x="55373" y="47919"/>
                    <a:pt x="54959" y="47518"/>
                  </a:cubicBezTo>
                  <a:cubicBezTo>
                    <a:pt x="52888" y="41096"/>
                    <a:pt x="51783" y="40615"/>
                    <a:pt x="52059" y="40214"/>
                  </a:cubicBezTo>
                  <a:cubicBezTo>
                    <a:pt x="48883" y="34916"/>
                    <a:pt x="48883" y="33391"/>
                    <a:pt x="47502" y="31705"/>
                  </a:cubicBezTo>
                  <a:cubicBezTo>
                    <a:pt x="46674" y="27130"/>
                    <a:pt x="46674" y="26889"/>
                    <a:pt x="46812" y="26729"/>
                  </a:cubicBezTo>
                  <a:cubicBezTo>
                    <a:pt x="46950" y="24000"/>
                    <a:pt x="46398" y="23518"/>
                    <a:pt x="46674" y="23036"/>
                  </a:cubicBezTo>
                  <a:cubicBezTo>
                    <a:pt x="45707" y="23197"/>
                    <a:pt x="45845" y="24080"/>
                    <a:pt x="45569" y="24882"/>
                  </a:cubicBezTo>
                  <a:cubicBezTo>
                    <a:pt x="46121" y="26969"/>
                    <a:pt x="45431" y="27130"/>
                    <a:pt x="45983" y="27451"/>
                  </a:cubicBezTo>
                  <a:cubicBezTo>
                    <a:pt x="46536" y="30341"/>
                    <a:pt x="46260" y="30742"/>
                    <a:pt x="46536" y="31143"/>
                  </a:cubicBezTo>
                  <a:cubicBezTo>
                    <a:pt x="46536" y="32829"/>
                    <a:pt x="47640" y="33311"/>
                    <a:pt x="47364" y="33712"/>
                  </a:cubicBezTo>
                  <a:cubicBezTo>
                    <a:pt x="49298" y="36441"/>
                    <a:pt x="48469" y="37003"/>
                    <a:pt x="49298" y="37484"/>
                  </a:cubicBezTo>
                  <a:cubicBezTo>
                    <a:pt x="50955" y="39892"/>
                    <a:pt x="50264" y="40454"/>
                    <a:pt x="50817" y="40615"/>
                  </a:cubicBezTo>
                  <a:cubicBezTo>
                    <a:pt x="52336" y="43585"/>
                    <a:pt x="52750" y="44227"/>
                    <a:pt x="53026" y="44789"/>
                  </a:cubicBezTo>
                  <a:cubicBezTo>
                    <a:pt x="53855" y="48160"/>
                    <a:pt x="54269" y="48561"/>
                    <a:pt x="53578" y="48882"/>
                  </a:cubicBezTo>
                  <a:cubicBezTo>
                    <a:pt x="51921" y="44869"/>
                    <a:pt x="51231" y="44628"/>
                    <a:pt x="51507" y="44468"/>
                  </a:cubicBezTo>
                  <a:cubicBezTo>
                    <a:pt x="49298" y="40454"/>
                    <a:pt x="48331" y="39892"/>
                    <a:pt x="48331" y="39411"/>
                  </a:cubicBezTo>
                  <a:cubicBezTo>
                    <a:pt x="44602" y="34755"/>
                    <a:pt x="45155" y="34595"/>
                    <a:pt x="44741" y="34274"/>
                  </a:cubicBezTo>
                  <a:cubicBezTo>
                    <a:pt x="43222" y="30983"/>
                    <a:pt x="42669" y="30020"/>
                    <a:pt x="42531" y="29056"/>
                  </a:cubicBezTo>
                  <a:cubicBezTo>
                    <a:pt x="42255" y="25685"/>
                    <a:pt x="41841" y="25204"/>
                    <a:pt x="41979" y="24722"/>
                  </a:cubicBezTo>
                  <a:cubicBezTo>
                    <a:pt x="41841" y="22795"/>
                    <a:pt x="42255" y="22394"/>
                    <a:pt x="42255" y="21913"/>
                  </a:cubicBezTo>
                  <a:cubicBezTo>
                    <a:pt x="41426" y="21110"/>
                    <a:pt x="41565" y="21913"/>
                    <a:pt x="41426" y="22635"/>
                  </a:cubicBezTo>
                  <a:cubicBezTo>
                    <a:pt x="41150" y="24160"/>
                    <a:pt x="41012" y="24481"/>
                    <a:pt x="40736" y="24882"/>
                  </a:cubicBezTo>
                  <a:cubicBezTo>
                    <a:pt x="42393" y="30662"/>
                    <a:pt x="41703" y="31384"/>
                    <a:pt x="42807" y="32267"/>
                  </a:cubicBezTo>
                  <a:cubicBezTo>
                    <a:pt x="43774" y="35237"/>
                    <a:pt x="44879" y="35799"/>
                    <a:pt x="44602" y="36120"/>
                  </a:cubicBezTo>
                  <a:cubicBezTo>
                    <a:pt x="46536" y="38367"/>
                    <a:pt x="46536" y="39250"/>
                    <a:pt x="47640" y="40133"/>
                  </a:cubicBezTo>
                  <a:cubicBezTo>
                    <a:pt x="48607" y="42220"/>
                    <a:pt x="49574" y="42541"/>
                    <a:pt x="49021" y="42702"/>
                  </a:cubicBezTo>
                  <a:cubicBezTo>
                    <a:pt x="52197" y="47277"/>
                    <a:pt x="51507" y="47919"/>
                    <a:pt x="52059" y="48160"/>
                  </a:cubicBezTo>
                  <a:cubicBezTo>
                    <a:pt x="51645" y="47759"/>
                    <a:pt x="50678" y="47438"/>
                    <a:pt x="50540" y="47197"/>
                  </a:cubicBezTo>
                  <a:cubicBezTo>
                    <a:pt x="49021" y="44307"/>
                    <a:pt x="48055" y="43665"/>
                    <a:pt x="48331" y="43183"/>
                  </a:cubicBezTo>
                  <a:cubicBezTo>
                    <a:pt x="44741" y="38849"/>
                    <a:pt x="44326" y="37565"/>
                    <a:pt x="42945" y="36200"/>
                  </a:cubicBezTo>
                  <a:cubicBezTo>
                    <a:pt x="41565" y="33953"/>
                    <a:pt x="41565" y="33632"/>
                    <a:pt x="41426" y="33311"/>
                  </a:cubicBezTo>
                  <a:cubicBezTo>
                    <a:pt x="40046" y="30020"/>
                    <a:pt x="39631" y="29618"/>
                    <a:pt x="39907" y="29377"/>
                  </a:cubicBezTo>
                  <a:cubicBezTo>
                    <a:pt x="39493" y="27692"/>
                    <a:pt x="39355" y="27050"/>
                    <a:pt x="39355" y="26488"/>
                  </a:cubicBezTo>
                  <a:cubicBezTo>
                    <a:pt x="38388" y="24802"/>
                    <a:pt x="38665" y="25364"/>
                    <a:pt x="38665" y="25605"/>
                  </a:cubicBezTo>
                  <a:cubicBezTo>
                    <a:pt x="38527" y="26488"/>
                    <a:pt x="38527" y="26729"/>
                    <a:pt x="38527" y="26809"/>
                  </a:cubicBezTo>
                  <a:cubicBezTo>
                    <a:pt x="38112" y="28655"/>
                    <a:pt x="39217" y="29056"/>
                    <a:pt x="38803" y="29297"/>
                  </a:cubicBezTo>
                  <a:cubicBezTo>
                    <a:pt x="39631" y="32107"/>
                    <a:pt x="40046" y="32428"/>
                    <a:pt x="40046" y="32668"/>
                  </a:cubicBezTo>
                  <a:cubicBezTo>
                    <a:pt x="43360" y="38287"/>
                    <a:pt x="43222" y="38448"/>
                    <a:pt x="43222" y="38608"/>
                  </a:cubicBezTo>
                  <a:cubicBezTo>
                    <a:pt x="44741" y="40695"/>
                    <a:pt x="45707" y="41257"/>
                    <a:pt x="45431" y="41658"/>
                  </a:cubicBezTo>
                  <a:cubicBezTo>
                    <a:pt x="49574" y="48240"/>
                    <a:pt x="50402" y="48240"/>
                    <a:pt x="50264" y="48882"/>
                  </a:cubicBezTo>
                  <a:cubicBezTo>
                    <a:pt x="51231" y="51371"/>
                    <a:pt x="51369" y="51612"/>
                    <a:pt x="51645" y="51852"/>
                  </a:cubicBezTo>
                  <a:cubicBezTo>
                    <a:pt x="51921" y="53538"/>
                    <a:pt x="52059" y="53698"/>
                    <a:pt x="51645" y="53859"/>
                  </a:cubicBezTo>
                  <a:cubicBezTo>
                    <a:pt x="51783" y="55143"/>
                    <a:pt x="51645" y="55384"/>
                    <a:pt x="51783" y="55545"/>
                  </a:cubicBezTo>
                  <a:cubicBezTo>
                    <a:pt x="51093" y="57230"/>
                    <a:pt x="50955" y="57551"/>
                    <a:pt x="50678" y="57391"/>
                  </a:cubicBezTo>
                  <a:cubicBezTo>
                    <a:pt x="50126" y="54180"/>
                    <a:pt x="49988" y="53779"/>
                    <a:pt x="50126" y="53458"/>
                  </a:cubicBezTo>
                  <a:cubicBezTo>
                    <a:pt x="48607" y="48802"/>
                    <a:pt x="47640" y="48963"/>
                    <a:pt x="47779" y="48561"/>
                  </a:cubicBezTo>
                  <a:cubicBezTo>
                    <a:pt x="46121" y="45913"/>
                    <a:pt x="45431" y="46073"/>
                    <a:pt x="45431" y="45591"/>
                  </a:cubicBezTo>
                  <a:cubicBezTo>
                    <a:pt x="42807" y="42220"/>
                    <a:pt x="41841" y="41819"/>
                    <a:pt x="42117" y="41498"/>
                  </a:cubicBezTo>
                  <a:cubicBezTo>
                    <a:pt x="40046" y="39491"/>
                    <a:pt x="40460" y="39250"/>
                    <a:pt x="39907" y="38849"/>
                  </a:cubicBezTo>
                  <a:cubicBezTo>
                    <a:pt x="37560" y="35478"/>
                    <a:pt x="37560" y="34755"/>
                    <a:pt x="36869" y="34033"/>
                  </a:cubicBezTo>
                  <a:cubicBezTo>
                    <a:pt x="36317" y="30662"/>
                    <a:pt x="36041" y="30260"/>
                    <a:pt x="36179" y="29939"/>
                  </a:cubicBezTo>
                  <a:cubicBezTo>
                    <a:pt x="36317" y="26648"/>
                    <a:pt x="35765" y="26247"/>
                    <a:pt x="35903" y="25926"/>
                  </a:cubicBezTo>
                  <a:cubicBezTo>
                    <a:pt x="35212" y="26006"/>
                    <a:pt x="35212" y="26327"/>
                    <a:pt x="35627" y="26648"/>
                  </a:cubicBezTo>
                  <a:cubicBezTo>
                    <a:pt x="34936" y="28655"/>
                    <a:pt x="35212" y="28735"/>
                    <a:pt x="35212" y="28816"/>
                  </a:cubicBezTo>
                  <a:cubicBezTo>
                    <a:pt x="35350" y="29859"/>
                    <a:pt x="35074" y="29939"/>
                    <a:pt x="35212" y="30180"/>
                  </a:cubicBezTo>
                  <a:cubicBezTo>
                    <a:pt x="36179" y="33150"/>
                    <a:pt x="35489" y="33792"/>
                    <a:pt x="36179" y="34515"/>
                  </a:cubicBezTo>
                  <a:cubicBezTo>
                    <a:pt x="37422" y="37163"/>
                    <a:pt x="37284" y="37565"/>
                    <a:pt x="38112" y="38046"/>
                  </a:cubicBezTo>
                  <a:cubicBezTo>
                    <a:pt x="40460" y="42140"/>
                    <a:pt x="42117" y="43103"/>
                    <a:pt x="42531" y="44066"/>
                  </a:cubicBezTo>
                  <a:cubicBezTo>
                    <a:pt x="45017" y="47598"/>
                    <a:pt x="46674" y="48000"/>
                    <a:pt x="45983" y="48160"/>
                  </a:cubicBezTo>
                  <a:cubicBezTo>
                    <a:pt x="47502" y="51290"/>
                    <a:pt x="48331" y="51612"/>
                    <a:pt x="48055" y="51772"/>
                  </a:cubicBezTo>
                  <a:cubicBezTo>
                    <a:pt x="49712" y="54180"/>
                    <a:pt x="48193" y="54662"/>
                    <a:pt x="49159" y="54501"/>
                  </a:cubicBezTo>
                  <a:cubicBezTo>
                    <a:pt x="49159" y="57632"/>
                    <a:pt x="49298" y="57953"/>
                    <a:pt x="49436" y="58354"/>
                  </a:cubicBezTo>
                  <a:cubicBezTo>
                    <a:pt x="49021" y="58434"/>
                    <a:pt x="48745" y="57792"/>
                    <a:pt x="49021" y="57150"/>
                  </a:cubicBezTo>
                  <a:cubicBezTo>
                    <a:pt x="47502" y="52655"/>
                    <a:pt x="46536" y="52173"/>
                    <a:pt x="46812" y="51933"/>
                  </a:cubicBezTo>
                  <a:cubicBezTo>
                    <a:pt x="45155" y="49284"/>
                    <a:pt x="45431" y="49123"/>
                    <a:pt x="45155" y="48882"/>
                  </a:cubicBezTo>
                  <a:cubicBezTo>
                    <a:pt x="40874" y="43906"/>
                    <a:pt x="40322" y="42943"/>
                    <a:pt x="39493" y="41819"/>
                  </a:cubicBezTo>
                  <a:cubicBezTo>
                    <a:pt x="36455" y="38127"/>
                    <a:pt x="36593" y="37806"/>
                    <a:pt x="35903" y="37324"/>
                  </a:cubicBezTo>
                  <a:cubicBezTo>
                    <a:pt x="34108" y="32989"/>
                    <a:pt x="33970" y="32508"/>
                    <a:pt x="33693" y="32026"/>
                  </a:cubicBezTo>
                  <a:cubicBezTo>
                    <a:pt x="32727" y="31464"/>
                    <a:pt x="33555" y="31785"/>
                    <a:pt x="33141" y="32026"/>
                  </a:cubicBezTo>
                  <a:cubicBezTo>
                    <a:pt x="33831" y="36120"/>
                    <a:pt x="34798" y="36602"/>
                    <a:pt x="34660" y="36923"/>
                  </a:cubicBezTo>
                  <a:cubicBezTo>
                    <a:pt x="38388" y="42060"/>
                    <a:pt x="39217" y="43023"/>
                    <a:pt x="39769" y="43986"/>
                  </a:cubicBezTo>
                  <a:cubicBezTo>
                    <a:pt x="41703" y="46073"/>
                    <a:pt x="42117" y="46314"/>
                    <a:pt x="41841" y="46474"/>
                  </a:cubicBezTo>
                  <a:cubicBezTo>
                    <a:pt x="43636" y="49123"/>
                    <a:pt x="44602" y="49605"/>
                    <a:pt x="44602" y="50086"/>
                  </a:cubicBezTo>
                  <a:cubicBezTo>
                    <a:pt x="44879" y="50969"/>
                    <a:pt x="45293" y="50889"/>
                    <a:pt x="45431" y="50969"/>
                  </a:cubicBezTo>
                  <a:cubicBezTo>
                    <a:pt x="45431" y="51933"/>
                    <a:pt x="45845" y="52093"/>
                    <a:pt x="45569" y="52254"/>
                  </a:cubicBezTo>
                  <a:cubicBezTo>
                    <a:pt x="47226" y="55785"/>
                    <a:pt x="47088" y="56347"/>
                    <a:pt x="47779" y="56989"/>
                  </a:cubicBezTo>
                  <a:cubicBezTo>
                    <a:pt x="47502" y="58515"/>
                    <a:pt x="47779" y="58755"/>
                    <a:pt x="47364" y="58595"/>
                  </a:cubicBezTo>
                  <a:cubicBezTo>
                    <a:pt x="47226" y="55866"/>
                    <a:pt x="46398" y="55464"/>
                    <a:pt x="46950" y="55224"/>
                  </a:cubicBezTo>
                  <a:cubicBezTo>
                    <a:pt x="44464" y="51692"/>
                    <a:pt x="44602" y="50969"/>
                    <a:pt x="44050" y="50167"/>
                  </a:cubicBezTo>
                  <a:cubicBezTo>
                    <a:pt x="41979" y="48401"/>
                    <a:pt x="42669" y="47839"/>
                    <a:pt x="41979" y="48000"/>
                  </a:cubicBezTo>
                  <a:cubicBezTo>
                    <a:pt x="39079" y="45110"/>
                    <a:pt x="38803" y="45110"/>
                    <a:pt x="38665" y="44709"/>
                  </a:cubicBezTo>
                  <a:cubicBezTo>
                    <a:pt x="33003" y="38769"/>
                    <a:pt x="32313" y="37565"/>
                    <a:pt x="31346" y="36361"/>
                  </a:cubicBezTo>
                  <a:cubicBezTo>
                    <a:pt x="30655" y="32588"/>
                    <a:pt x="29551" y="32187"/>
                    <a:pt x="29965" y="32026"/>
                  </a:cubicBezTo>
                  <a:cubicBezTo>
                    <a:pt x="28998" y="29538"/>
                    <a:pt x="28446" y="29779"/>
                    <a:pt x="28860" y="30020"/>
                  </a:cubicBezTo>
                  <a:cubicBezTo>
                    <a:pt x="29136" y="33070"/>
                    <a:pt x="29551" y="33391"/>
                    <a:pt x="29275" y="33632"/>
                  </a:cubicBezTo>
                  <a:cubicBezTo>
                    <a:pt x="29965" y="35879"/>
                    <a:pt x="30379" y="36200"/>
                    <a:pt x="30103" y="36441"/>
                  </a:cubicBezTo>
                  <a:cubicBezTo>
                    <a:pt x="32727" y="39010"/>
                    <a:pt x="31484" y="39170"/>
                    <a:pt x="32174" y="39491"/>
                  </a:cubicBezTo>
                  <a:cubicBezTo>
                    <a:pt x="33555" y="40615"/>
                    <a:pt x="33279" y="40695"/>
                    <a:pt x="33555" y="40936"/>
                  </a:cubicBezTo>
                  <a:cubicBezTo>
                    <a:pt x="37698" y="45190"/>
                    <a:pt x="38803" y="45993"/>
                    <a:pt x="40046" y="47518"/>
                  </a:cubicBezTo>
                  <a:cubicBezTo>
                    <a:pt x="43222" y="51451"/>
                    <a:pt x="44188" y="51852"/>
                    <a:pt x="43774" y="52173"/>
                  </a:cubicBezTo>
                  <a:cubicBezTo>
                    <a:pt x="44741" y="54100"/>
                    <a:pt x="45293" y="54341"/>
                    <a:pt x="45017" y="54501"/>
                  </a:cubicBezTo>
                  <a:cubicBezTo>
                    <a:pt x="45707" y="58434"/>
                    <a:pt x="46260" y="58916"/>
                    <a:pt x="46260" y="59317"/>
                  </a:cubicBezTo>
                  <a:cubicBezTo>
                    <a:pt x="45431" y="61966"/>
                    <a:pt x="46260" y="62448"/>
                    <a:pt x="45431" y="62769"/>
                  </a:cubicBezTo>
                  <a:cubicBezTo>
                    <a:pt x="45431" y="61003"/>
                    <a:pt x="44741" y="60682"/>
                    <a:pt x="45017" y="60521"/>
                  </a:cubicBezTo>
                  <a:cubicBezTo>
                    <a:pt x="43636" y="55705"/>
                    <a:pt x="42945" y="55224"/>
                    <a:pt x="43084" y="54903"/>
                  </a:cubicBezTo>
                  <a:cubicBezTo>
                    <a:pt x="41841" y="53297"/>
                    <a:pt x="41426" y="52976"/>
                    <a:pt x="41012" y="52575"/>
                  </a:cubicBezTo>
                  <a:cubicBezTo>
                    <a:pt x="38250" y="49284"/>
                    <a:pt x="38112" y="48401"/>
                    <a:pt x="36731" y="47518"/>
                  </a:cubicBezTo>
                  <a:cubicBezTo>
                    <a:pt x="31622" y="41096"/>
                    <a:pt x="30932" y="40856"/>
                    <a:pt x="31208" y="40695"/>
                  </a:cubicBezTo>
                  <a:cubicBezTo>
                    <a:pt x="30241" y="39090"/>
                    <a:pt x="30103" y="38849"/>
                    <a:pt x="29689" y="38608"/>
                  </a:cubicBezTo>
                  <a:cubicBezTo>
                    <a:pt x="28584" y="34836"/>
                    <a:pt x="28170" y="34274"/>
                    <a:pt x="28032" y="33792"/>
                  </a:cubicBezTo>
                  <a:cubicBezTo>
                    <a:pt x="27617" y="32668"/>
                    <a:pt x="27894" y="32347"/>
                    <a:pt x="27341" y="32107"/>
                  </a:cubicBezTo>
                  <a:cubicBezTo>
                    <a:pt x="27065" y="34033"/>
                    <a:pt x="27894" y="33953"/>
                    <a:pt x="27617" y="34193"/>
                  </a:cubicBezTo>
                  <a:cubicBezTo>
                    <a:pt x="28170" y="37404"/>
                    <a:pt x="28584" y="37645"/>
                    <a:pt x="28308" y="37806"/>
                  </a:cubicBezTo>
                  <a:cubicBezTo>
                    <a:pt x="32036" y="42943"/>
                    <a:pt x="32313" y="44147"/>
                    <a:pt x="34108" y="45431"/>
                  </a:cubicBezTo>
                  <a:cubicBezTo>
                    <a:pt x="41565" y="55224"/>
                    <a:pt x="42255" y="55625"/>
                    <a:pt x="42117" y="56026"/>
                  </a:cubicBezTo>
                  <a:cubicBezTo>
                    <a:pt x="43912" y="61324"/>
                    <a:pt x="44326" y="61645"/>
                    <a:pt x="43636" y="61886"/>
                  </a:cubicBezTo>
                  <a:cubicBezTo>
                    <a:pt x="44188" y="63973"/>
                    <a:pt x="43912" y="64053"/>
                    <a:pt x="44188" y="64214"/>
                  </a:cubicBezTo>
                  <a:cubicBezTo>
                    <a:pt x="42945" y="61404"/>
                    <a:pt x="42531" y="60602"/>
                    <a:pt x="42945" y="59879"/>
                  </a:cubicBezTo>
                  <a:cubicBezTo>
                    <a:pt x="40322" y="56107"/>
                    <a:pt x="40736" y="55785"/>
                    <a:pt x="40184" y="55304"/>
                  </a:cubicBezTo>
                  <a:cubicBezTo>
                    <a:pt x="38527" y="53297"/>
                    <a:pt x="38803" y="52896"/>
                    <a:pt x="37836" y="52334"/>
                  </a:cubicBezTo>
                  <a:cubicBezTo>
                    <a:pt x="37560" y="50889"/>
                    <a:pt x="36593" y="50568"/>
                    <a:pt x="36455" y="50327"/>
                  </a:cubicBezTo>
                  <a:cubicBezTo>
                    <a:pt x="35627" y="48642"/>
                    <a:pt x="34522" y="48240"/>
                    <a:pt x="34936" y="48000"/>
                  </a:cubicBezTo>
                  <a:cubicBezTo>
                    <a:pt x="30241" y="42943"/>
                    <a:pt x="28998" y="42622"/>
                    <a:pt x="29413" y="42220"/>
                  </a:cubicBezTo>
                  <a:cubicBezTo>
                    <a:pt x="27065" y="39812"/>
                    <a:pt x="27617" y="39732"/>
                    <a:pt x="27479" y="39571"/>
                  </a:cubicBezTo>
                  <a:cubicBezTo>
                    <a:pt x="25960" y="35638"/>
                    <a:pt x="25270" y="34916"/>
                    <a:pt x="25408" y="34274"/>
                  </a:cubicBezTo>
                  <a:cubicBezTo>
                    <a:pt x="24303" y="32829"/>
                    <a:pt x="24165" y="33311"/>
                    <a:pt x="24303" y="33792"/>
                  </a:cubicBezTo>
                  <a:cubicBezTo>
                    <a:pt x="24856" y="35558"/>
                    <a:pt x="24856" y="35959"/>
                    <a:pt x="24856" y="36280"/>
                  </a:cubicBezTo>
                  <a:cubicBezTo>
                    <a:pt x="24994" y="39973"/>
                    <a:pt x="25408" y="42220"/>
                    <a:pt x="26927" y="43745"/>
                  </a:cubicBezTo>
                  <a:cubicBezTo>
                    <a:pt x="28446" y="45913"/>
                    <a:pt x="28722" y="45672"/>
                    <a:pt x="29136" y="46314"/>
                  </a:cubicBezTo>
                  <a:cubicBezTo>
                    <a:pt x="32589" y="50327"/>
                    <a:pt x="33141" y="50568"/>
                    <a:pt x="32865" y="50729"/>
                  </a:cubicBezTo>
                  <a:cubicBezTo>
                    <a:pt x="35903" y="53859"/>
                    <a:pt x="36317" y="54501"/>
                    <a:pt x="37284" y="55143"/>
                  </a:cubicBezTo>
                  <a:cubicBezTo>
                    <a:pt x="38250" y="56428"/>
                    <a:pt x="38388" y="56588"/>
                    <a:pt x="38665" y="56749"/>
                  </a:cubicBezTo>
                  <a:cubicBezTo>
                    <a:pt x="39217" y="59076"/>
                    <a:pt x="40460" y="59799"/>
                    <a:pt x="40046" y="60280"/>
                  </a:cubicBezTo>
                  <a:cubicBezTo>
                    <a:pt x="41426" y="63090"/>
                    <a:pt x="41150" y="63250"/>
                    <a:pt x="41565" y="63411"/>
                  </a:cubicBezTo>
                  <a:cubicBezTo>
                    <a:pt x="39355" y="61003"/>
                    <a:pt x="38665" y="60280"/>
                    <a:pt x="38803" y="59638"/>
                  </a:cubicBezTo>
                  <a:cubicBezTo>
                    <a:pt x="36869" y="57551"/>
                    <a:pt x="36317" y="57150"/>
                    <a:pt x="36455" y="56909"/>
                  </a:cubicBezTo>
                  <a:cubicBezTo>
                    <a:pt x="34246" y="54742"/>
                    <a:pt x="33970" y="53779"/>
                    <a:pt x="33417" y="52816"/>
                  </a:cubicBezTo>
                  <a:cubicBezTo>
                    <a:pt x="24718" y="42862"/>
                    <a:pt x="23751" y="41578"/>
                    <a:pt x="22370" y="40294"/>
                  </a:cubicBezTo>
                  <a:cubicBezTo>
                    <a:pt x="20023" y="35638"/>
                    <a:pt x="20437" y="34515"/>
                    <a:pt x="19746" y="33311"/>
                  </a:cubicBezTo>
                  <a:cubicBezTo>
                    <a:pt x="19332" y="35638"/>
                    <a:pt x="19746" y="36280"/>
                    <a:pt x="19746" y="36842"/>
                  </a:cubicBezTo>
                  <a:cubicBezTo>
                    <a:pt x="21127" y="40053"/>
                    <a:pt x="21542" y="40374"/>
                    <a:pt x="21403" y="40695"/>
                  </a:cubicBezTo>
                  <a:cubicBezTo>
                    <a:pt x="25408" y="45190"/>
                    <a:pt x="25546" y="45351"/>
                    <a:pt x="25546" y="45672"/>
                  </a:cubicBezTo>
                  <a:cubicBezTo>
                    <a:pt x="27894" y="48401"/>
                    <a:pt x="28722" y="48561"/>
                    <a:pt x="28584" y="49123"/>
                  </a:cubicBezTo>
                  <a:cubicBezTo>
                    <a:pt x="29965" y="51451"/>
                    <a:pt x="31760" y="51290"/>
                    <a:pt x="30932" y="51692"/>
                  </a:cubicBezTo>
                  <a:cubicBezTo>
                    <a:pt x="39631" y="63892"/>
                    <a:pt x="40322" y="64374"/>
                    <a:pt x="40184" y="64775"/>
                  </a:cubicBezTo>
                  <a:cubicBezTo>
                    <a:pt x="41150" y="67745"/>
                    <a:pt x="41288" y="67986"/>
                    <a:pt x="41012" y="68147"/>
                  </a:cubicBezTo>
                  <a:cubicBezTo>
                    <a:pt x="40736" y="67745"/>
                    <a:pt x="40598" y="67424"/>
                    <a:pt x="40322" y="67103"/>
                  </a:cubicBezTo>
                  <a:cubicBezTo>
                    <a:pt x="39355" y="64936"/>
                    <a:pt x="38803" y="64535"/>
                    <a:pt x="38388" y="64133"/>
                  </a:cubicBezTo>
                  <a:cubicBezTo>
                    <a:pt x="35212" y="59879"/>
                    <a:pt x="34384" y="59959"/>
                    <a:pt x="34522" y="59478"/>
                  </a:cubicBezTo>
                  <a:cubicBezTo>
                    <a:pt x="30794" y="55705"/>
                    <a:pt x="31070" y="55545"/>
                    <a:pt x="30794" y="55304"/>
                  </a:cubicBezTo>
                  <a:cubicBezTo>
                    <a:pt x="29827" y="54100"/>
                    <a:pt x="29689" y="53859"/>
                    <a:pt x="29275" y="53538"/>
                  </a:cubicBezTo>
                  <a:cubicBezTo>
                    <a:pt x="27756" y="51692"/>
                    <a:pt x="26927" y="51371"/>
                    <a:pt x="27341" y="51210"/>
                  </a:cubicBezTo>
                  <a:cubicBezTo>
                    <a:pt x="20575" y="44066"/>
                    <a:pt x="21542" y="44869"/>
                    <a:pt x="21680" y="45511"/>
                  </a:cubicBezTo>
                  <a:cubicBezTo>
                    <a:pt x="22094" y="46555"/>
                    <a:pt x="22646" y="46795"/>
                    <a:pt x="22784" y="47036"/>
                  </a:cubicBezTo>
                  <a:cubicBezTo>
                    <a:pt x="24441" y="49204"/>
                    <a:pt x="23751" y="49284"/>
                    <a:pt x="24718" y="49605"/>
                  </a:cubicBezTo>
                  <a:cubicBezTo>
                    <a:pt x="25822" y="51531"/>
                    <a:pt x="26375" y="51692"/>
                    <a:pt x="26513" y="51933"/>
                  </a:cubicBezTo>
                  <a:cubicBezTo>
                    <a:pt x="28722" y="54341"/>
                    <a:pt x="28446" y="54662"/>
                    <a:pt x="28860" y="54581"/>
                  </a:cubicBezTo>
                  <a:cubicBezTo>
                    <a:pt x="31622" y="57391"/>
                    <a:pt x="32589" y="58996"/>
                    <a:pt x="33831" y="60521"/>
                  </a:cubicBezTo>
                  <a:cubicBezTo>
                    <a:pt x="36593" y="63331"/>
                    <a:pt x="37008" y="63652"/>
                    <a:pt x="37008" y="63892"/>
                  </a:cubicBezTo>
                  <a:cubicBezTo>
                    <a:pt x="39217" y="66702"/>
                    <a:pt x="38803" y="66943"/>
                    <a:pt x="39079" y="67183"/>
                  </a:cubicBezTo>
                  <a:cubicBezTo>
                    <a:pt x="39631" y="68628"/>
                    <a:pt x="39079" y="68789"/>
                    <a:pt x="39631" y="68949"/>
                  </a:cubicBezTo>
                  <a:cubicBezTo>
                    <a:pt x="39355" y="71117"/>
                    <a:pt x="38941" y="70474"/>
                    <a:pt x="39355" y="69832"/>
                  </a:cubicBezTo>
                  <a:cubicBezTo>
                    <a:pt x="37008" y="65899"/>
                    <a:pt x="37284" y="65739"/>
                    <a:pt x="37008" y="65498"/>
                  </a:cubicBezTo>
                  <a:cubicBezTo>
                    <a:pt x="35765" y="63090"/>
                    <a:pt x="34798" y="62769"/>
                    <a:pt x="34660" y="62528"/>
                  </a:cubicBezTo>
                  <a:cubicBezTo>
                    <a:pt x="32313" y="60280"/>
                    <a:pt x="32865" y="60120"/>
                    <a:pt x="32313" y="59799"/>
                  </a:cubicBezTo>
                  <a:cubicBezTo>
                    <a:pt x="28308" y="55545"/>
                    <a:pt x="27894" y="55224"/>
                    <a:pt x="27479" y="54903"/>
                  </a:cubicBezTo>
                  <a:cubicBezTo>
                    <a:pt x="24441" y="50568"/>
                    <a:pt x="22922" y="49043"/>
                    <a:pt x="21818" y="47598"/>
                  </a:cubicBezTo>
                  <a:cubicBezTo>
                    <a:pt x="20299" y="43826"/>
                    <a:pt x="19608" y="43986"/>
                    <a:pt x="19332" y="43344"/>
                  </a:cubicBezTo>
                  <a:cubicBezTo>
                    <a:pt x="19332" y="41899"/>
                    <a:pt x="19056" y="41899"/>
                    <a:pt x="18780" y="41819"/>
                  </a:cubicBezTo>
                  <a:cubicBezTo>
                    <a:pt x="17951" y="39812"/>
                    <a:pt x="17813" y="39571"/>
                    <a:pt x="18089" y="39331"/>
                  </a:cubicBezTo>
                  <a:cubicBezTo>
                    <a:pt x="16846" y="39571"/>
                    <a:pt x="17675" y="39892"/>
                    <a:pt x="17261" y="40053"/>
                  </a:cubicBezTo>
                  <a:cubicBezTo>
                    <a:pt x="18089" y="42301"/>
                    <a:pt x="18227" y="43023"/>
                    <a:pt x="18780" y="43745"/>
                  </a:cubicBezTo>
                  <a:cubicBezTo>
                    <a:pt x="19194" y="45672"/>
                    <a:pt x="19332" y="46073"/>
                    <a:pt x="19194" y="46555"/>
                  </a:cubicBezTo>
                  <a:cubicBezTo>
                    <a:pt x="22094" y="51290"/>
                    <a:pt x="22232" y="51531"/>
                    <a:pt x="21956" y="51772"/>
                  </a:cubicBezTo>
                  <a:cubicBezTo>
                    <a:pt x="23337" y="53618"/>
                    <a:pt x="24303" y="53939"/>
                    <a:pt x="23751" y="54100"/>
                  </a:cubicBezTo>
                  <a:cubicBezTo>
                    <a:pt x="27617" y="58113"/>
                    <a:pt x="27756" y="59237"/>
                    <a:pt x="29551" y="60602"/>
                  </a:cubicBezTo>
                  <a:cubicBezTo>
                    <a:pt x="32589" y="64615"/>
                    <a:pt x="33970" y="65337"/>
                    <a:pt x="34108" y="65899"/>
                  </a:cubicBezTo>
                  <a:cubicBezTo>
                    <a:pt x="37008" y="69672"/>
                    <a:pt x="36041" y="69832"/>
                    <a:pt x="36731" y="70153"/>
                  </a:cubicBezTo>
                  <a:cubicBezTo>
                    <a:pt x="30932" y="64214"/>
                    <a:pt x="30379" y="63812"/>
                    <a:pt x="29965" y="63331"/>
                  </a:cubicBezTo>
                  <a:cubicBezTo>
                    <a:pt x="25546" y="59397"/>
                    <a:pt x="26237" y="58836"/>
                    <a:pt x="25546" y="59076"/>
                  </a:cubicBezTo>
                  <a:cubicBezTo>
                    <a:pt x="23613" y="56347"/>
                    <a:pt x="23199" y="55946"/>
                    <a:pt x="22922" y="55625"/>
                  </a:cubicBezTo>
                  <a:cubicBezTo>
                    <a:pt x="18504" y="48642"/>
                    <a:pt x="17261" y="48240"/>
                    <a:pt x="17813" y="47919"/>
                  </a:cubicBezTo>
                  <a:cubicBezTo>
                    <a:pt x="16432" y="43505"/>
                    <a:pt x="16294" y="43344"/>
                    <a:pt x="16018" y="43183"/>
                  </a:cubicBezTo>
                  <a:cubicBezTo>
                    <a:pt x="15327" y="43264"/>
                    <a:pt x="15604" y="44789"/>
                    <a:pt x="16156" y="46234"/>
                  </a:cubicBezTo>
                  <a:cubicBezTo>
                    <a:pt x="19470" y="52173"/>
                    <a:pt x="19332" y="53538"/>
                    <a:pt x="20851" y="54983"/>
                  </a:cubicBezTo>
                  <a:cubicBezTo>
                    <a:pt x="26789" y="61565"/>
                    <a:pt x="27756" y="62127"/>
                    <a:pt x="28584" y="63331"/>
                  </a:cubicBezTo>
                  <a:cubicBezTo>
                    <a:pt x="31484" y="67103"/>
                    <a:pt x="33141" y="67424"/>
                    <a:pt x="32451" y="67585"/>
                  </a:cubicBezTo>
                  <a:cubicBezTo>
                    <a:pt x="34660" y="70795"/>
                    <a:pt x="35627" y="71357"/>
                    <a:pt x="35212" y="71759"/>
                  </a:cubicBezTo>
                  <a:cubicBezTo>
                    <a:pt x="31484" y="67906"/>
                    <a:pt x="31346" y="67745"/>
                    <a:pt x="31070" y="67585"/>
                  </a:cubicBezTo>
                  <a:cubicBezTo>
                    <a:pt x="29275" y="65899"/>
                    <a:pt x="28998" y="65979"/>
                    <a:pt x="28860" y="65819"/>
                  </a:cubicBezTo>
                  <a:cubicBezTo>
                    <a:pt x="22922" y="61725"/>
                    <a:pt x="21680" y="60762"/>
                    <a:pt x="19884" y="59638"/>
                  </a:cubicBezTo>
                  <a:cubicBezTo>
                    <a:pt x="16985" y="56187"/>
                    <a:pt x="16018" y="55866"/>
                    <a:pt x="15880" y="55625"/>
                  </a:cubicBezTo>
                  <a:cubicBezTo>
                    <a:pt x="14775" y="53698"/>
                    <a:pt x="14499" y="53217"/>
                    <a:pt x="13947" y="52735"/>
                  </a:cubicBezTo>
                  <a:cubicBezTo>
                    <a:pt x="13256" y="50568"/>
                    <a:pt x="12842" y="50006"/>
                    <a:pt x="12566" y="49364"/>
                  </a:cubicBezTo>
                  <a:cubicBezTo>
                    <a:pt x="12013" y="48481"/>
                    <a:pt x="11323" y="48802"/>
                    <a:pt x="11737" y="49284"/>
                  </a:cubicBezTo>
                  <a:cubicBezTo>
                    <a:pt x="13118" y="52494"/>
                    <a:pt x="12704" y="52976"/>
                    <a:pt x="13118" y="53458"/>
                  </a:cubicBezTo>
                  <a:cubicBezTo>
                    <a:pt x="21265" y="61806"/>
                    <a:pt x="21403" y="61886"/>
                    <a:pt x="22232" y="62448"/>
                  </a:cubicBezTo>
                  <a:cubicBezTo>
                    <a:pt x="28170" y="66541"/>
                    <a:pt x="28722" y="66622"/>
                    <a:pt x="29136" y="67103"/>
                  </a:cubicBezTo>
                  <a:cubicBezTo>
                    <a:pt x="34384" y="73765"/>
                    <a:pt x="35212" y="74488"/>
                    <a:pt x="34936" y="75050"/>
                  </a:cubicBezTo>
                  <a:cubicBezTo>
                    <a:pt x="34936" y="76735"/>
                    <a:pt x="35350" y="76575"/>
                    <a:pt x="34798" y="76334"/>
                  </a:cubicBezTo>
                  <a:cubicBezTo>
                    <a:pt x="35212" y="75531"/>
                    <a:pt x="34384" y="75210"/>
                    <a:pt x="34108" y="74969"/>
                  </a:cubicBezTo>
                  <a:cubicBezTo>
                    <a:pt x="30794" y="70394"/>
                    <a:pt x="30241" y="69993"/>
                    <a:pt x="29827" y="69511"/>
                  </a:cubicBezTo>
                  <a:cubicBezTo>
                    <a:pt x="22922" y="63892"/>
                    <a:pt x="22094" y="63571"/>
                    <a:pt x="21403" y="62769"/>
                  </a:cubicBezTo>
                  <a:cubicBezTo>
                    <a:pt x="14775" y="57471"/>
                    <a:pt x="14223" y="57712"/>
                    <a:pt x="14223" y="57311"/>
                  </a:cubicBezTo>
                  <a:cubicBezTo>
                    <a:pt x="11737" y="54180"/>
                    <a:pt x="11461" y="54020"/>
                    <a:pt x="11323" y="53859"/>
                  </a:cubicBezTo>
                  <a:cubicBezTo>
                    <a:pt x="10909" y="52816"/>
                    <a:pt x="10218" y="52575"/>
                    <a:pt x="10494" y="52414"/>
                  </a:cubicBezTo>
                  <a:cubicBezTo>
                    <a:pt x="9942" y="52254"/>
                    <a:pt x="10080" y="52414"/>
                    <a:pt x="9666" y="52494"/>
                  </a:cubicBezTo>
                  <a:cubicBezTo>
                    <a:pt x="10771" y="54100"/>
                    <a:pt x="10356" y="54341"/>
                    <a:pt x="11047" y="54742"/>
                  </a:cubicBezTo>
                  <a:cubicBezTo>
                    <a:pt x="12842" y="57230"/>
                    <a:pt x="13670" y="57872"/>
                    <a:pt x="14085" y="58595"/>
                  </a:cubicBezTo>
                  <a:cubicBezTo>
                    <a:pt x="23199" y="65658"/>
                    <a:pt x="23889" y="65498"/>
                    <a:pt x="24303" y="65899"/>
                  </a:cubicBezTo>
                  <a:cubicBezTo>
                    <a:pt x="28446" y="69672"/>
                    <a:pt x="28722" y="69913"/>
                    <a:pt x="28998" y="70234"/>
                  </a:cubicBezTo>
                  <a:cubicBezTo>
                    <a:pt x="32727" y="74327"/>
                    <a:pt x="32865" y="74969"/>
                    <a:pt x="33141" y="75612"/>
                  </a:cubicBezTo>
                  <a:cubicBezTo>
                    <a:pt x="35074" y="78180"/>
                    <a:pt x="34660" y="78341"/>
                    <a:pt x="34798" y="78501"/>
                  </a:cubicBezTo>
                  <a:cubicBezTo>
                    <a:pt x="33693" y="78501"/>
                    <a:pt x="33831" y="78020"/>
                    <a:pt x="33831" y="77458"/>
                  </a:cubicBezTo>
                  <a:cubicBezTo>
                    <a:pt x="30379" y="72963"/>
                    <a:pt x="29689" y="72000"/>
                    <a:pt x="28584" y="71036"/>
                  </a:cubicBezTo>
                  <a:cubicBezTo>
                    <a:pt x="26927" y="69511"/>
                    <a:pt x="26927" y="69351"/>
                    <a:pt x="26651" y="69431"/>
                  </a:cubicBezTo>
                  <a:cubicBezTo>
                    <a:pt x="24718" y="68628"/>
                    <a:pt x="25546" y="67745"/>
                    <a:pt x="24856" y="68066"/>
                  </a:cubicBezTo>
                  <a:cubicBezTo>
                    <a:pt x="20437" y="64775"/>
                    <a:pt x="19332" y="63812"/>
                    <a:pt x="18089" y="62849"/>
                  </a:cubicBezTo>
                  <a:cubicBezTo>
                    <a:pt x="16294" y="61163"/>
                    <a:pt x="15189" y="60602"/>
                    <a:pt x="14637" y="60120"/>
                  </a:cubicBezTo>
                  <a:cubicBezTo>
                    <a:pt x="11047" y="55866"/>
                    <a:pt x="11047" y="55705"/>
                    <a:pt x="11047" y="55545"/>
                  </a:cubicBezTo>
                  <a:cubicBezTo>
                    <a:pt x="9804" y="53297"/>
                    <a:pt x="9528" y="52816"/>
                    <a:pt x="8975" y="53056"/>
                  </a:cubicBezTo>
                  <a:cubicBezTo>
                    <a:pt x="9804" y="55224"/>
                    <a:pt x="10080" y="55625"/>
                    <a:pt x="10494" y="55946"/>
                  </a:cubicBezTo>
                  <a:cubicBezTo>
                    <a:pt x="15604" y="61966"/>
                    <a:pt x="16570" y="62688"/>
                    <a:pt x="17261" y="63331"/>
                  </a:cubicBezTo>
                  <a:cubicBezTo>
                    <a:pt x="18642" y="64454"/>
                    <a:pt x="18780" y="64936"/>
                    <a:pt x="19332" y="65257"/>
                  </a:cubicBezTo>
                  <a:cubicBezTo>
                    <a:pt x="24579" y="68949"/>
                    <a:pt x="24994" y="68869"/>
                    <a:pt x="24718" y="69030"/>
                  </a:cubicBezTo>
                  <a:cubicBezTo>
                    <a:pt x="26651" y="70715"/>
                    <a:pt x="26927" y="70795"/>
                    <a:pt x="27341" y="71357"/>
                  </a:cubicBezTo>
                  <a:cubicBezTo>
                    <a:pt x="31346" y="75772"/>
                    <a:pt x="31898" y="76414"/>
                    <a:pt x="32451" y="77137"/>
                  </a:cubicBezTo>
                  <a:cubicBezTo>
                    <a:pt x="33693" y="80187"/>
                    <a:pt x="33555" y="80428"/>
                    <a:pt x="33417" y="80668"/>
                  </a:cubicBezTo>
                  <a:cubicBezTo>
                    <a:pt x="32865" y="79946"/>
                    <a:pt x="32174" y="79545"/>
                    <a:pt x="32313" y="79304"/>
                  </a:cubicBezTo>
                  <a:cubicBezTo>
                    <a:pt x="31070" y="77217"/>
                    <a:pt x="30932" y="76976"/>
                    <a:pt x="30655" y="76816"/>
                  </a:cubicBezTo>
                  <a:cubicBezTo>
                    <a:pt x="28998" y="74648"/>
                    <a:pt x="28584" y="73926"/>
                    <a:pt x="28170" y="73204"/>
                  </a:cubicBezTo>
                  <a:cubicBezTo>
                    <a:pt x="26237" y="72080"/>
                    <a:pt x="26237" y="71598"/>
                    <a:pt x="26098" y="71518"/>
                  </a:cubicBezTo>
                  <a:cubicBezTo>
                    <a:pt x="23613" y="69752"/>
                    <a:pt x="23751" y="69672"/>
                    <a:pt x="23613" y="69511"/>
                  </a:cubicBezTo>
                  <a:cubicBezTo>
                    <a:pt x="22922" y="69030"/>
                    <a:pt x="22784" y="69110"/>
                    <a:pt x="22646" y="68949"/>
                  </a:cubicBezTo>
                  <a:cubicBezTo>
                    <a:pt x="21542" y="68227"/>
                    <a:pt x="20989" y="67826"/>
                    <a:pt x="20437" y="67505"/>
                  </a:cubicBezTo>
                  <a:cubicBezTo>
                    <a:pt x="8975" y="57070"/>
                    <a:pt x="7318" y="55705"/>
                    <a:pt x="6904" y="54421"/>
                  </a:cubicBezTo>
                  <a:cubicBezTo>
                    <a:pt x="6904" y="56267"/>
                    <a:pt x="7594" y="56508"/>
                    <a:pt x="7318" y="56668"/>
                  </a:cubicBezTo>
                  <a:cubicBezTo>
                    <a:pt x="23337" y="70234"/>
                    <a:pt x="23751" y="70956"/>
                    <a:pt x="27203" y="73765"/>
                  </a:cubicBezTo>
                  <a:cubicBezTo>
                    <a:pt x="30103" y="78341"/>
                    <a:pt x="30517" y="78581"/>
                    <a:pt x="30932" y="78903"/>
                  </a:cubicBezTo>
                  <a:cubicBezTo>
                    <a:pt x="31484" y="80989"/>
                    <a:pt x="32036" y="81391"/>
                    <a:pt x="31484" y="81632"/>
                  </a:cubicBezTo>
                  <a:cubicBezTo>
                    <a:pt x="30932" y="80588"/>
                    <a:pt x="30241" y="79946"/>
                    <a:pt x="30517" y="79464"/>
                  </a:cubicBezTo>
                  <a:cubicBezTo>
                    <a:pt x="27756" y="76173"/>
                    <a:pt x="27341" y="75290"/>
                    <a:pt x="27065" y="74969"/>
                  </a:cubicBezTo>
                  <a:cubicBezTo>
                    <a:pt x="22922" y="71598"/>
                    <a:pt x="22784" y="71197"/>
                    <a:pt x="22508" y="71036"/>
                  </a:cubicBezTo>
                  <a:cubicBezTo>
                    <a:pt x="17813" y="67665"/>
                    <a:pt x="16570" y="67424"/>
                    <a:pt x="15880" y="66301"/>
                  </a:cubicBezTo>
                  <a:cubicBezTo>
                    <a:pt x="13118" y="65016"/>
                    <a:pt x="13808" y="64454"/>
                    <a:pt x="13118" y="64294"/>
                  </a:cubicBezTo>
                  <a:cubicBezTo>
                    <a:pt x="8009" y="59879"/>
                    <a:pt x="8423" y="60200"/>
                    <a:pt x="8699" y="60441"/>
                  </a:cubicBezTo>
                  <a:cubicBezTo>
                    <a:pt x="10080" y="62448"/>
                    <a:pt x="10494" y="62769"/>
                    <a:pt x="10909" y="63090"/>
                  </a:cubicBezTo>
                  <a:cubicBezTo>
                    <a:pt x="13256" y="65578"/>
                    <a:pt x="13118" y="65578"/>
                    <a:pt x="13947" y="66301"/>
                  </a:cubicBezTo>
                  <a:cubicBezTo>
                    <a:pt x="15466" y="67745"/>
                    <a:pt x="16432" y="67665"/>
                    <a:pt x="16294" y="68307"/>
                  </a:cubicBezTo>
                  <a:cubicBezTo>
                    <a:pt x="25822" y="75531"/>
                    <a:pt x="26651" y="76093"/>
                    <a:pt x="27341" y="76655"/>
                  </a:cubicBezTo>
                  <a:cubicBezTo>
                    <a:pt x="28446" y="78020"/>
                    <a:pt x="28170" y="78180"/>
                    <a:pt x="28446" y="78341"/>
                  </a:cubicBezTo>
                  <a:cubicBezTo>
                    <a:pt x="28998" y="79946"/>
                    <a:pt x="28998" y="80187"/>
                    <a:pt x="29275" y="80347"/>
                  </a:cubicBezTo>
                  <a:cubicBezTo>
                    <a:pt x="30241" y="82675"/>
                    <a:pt x="30517" y="83076"/>
                    <a:pt x="30241" y="83317"/>
                  </a:cubicBezTo>
                  <a:cubicBezTo>
                    <a:pt x="29413" y="82113"/>
                    <a:pt x="28722" y="81792"/>
                    <a:pt x="28584" y="81471"/>
                  </a:cubicBezTo>
                  <a:cubicBezTo>
                    <a:pt x="24303" y="76896"/>
                    <a:pt x="23889" y="76093"/>
                    <a:pt x="22646" y="75531"/>
                  </a:cubicBezTo>
                  <a:cubicBezTo>
                    <a:pt x="19056" y="72080"/>
                    <a:pt x="19470" y="71678"/>
                    <a:pt x="18780" y="71598"/>
                  </a:cubicBezTo>
                  <a:cubicBezTo>
                    <a:pt x="11047" y="64695"/>
                    <a:pt x="10356" y="63732"/>
                    <a:pt x="9390" y="62688"/>
                  </a:cubicBezTo>
                  <a:cubicBezTo>
                    <a:pt x="7594" y="58996"/>
                    <a:pt x="6766" y="58675"/>
                    <a:pt x="7180" y="58515"/>
                  </a:cubicBezTo>
                  <a:cubicBezTo>
                    <a:pt x="6352" y="57712"/>
                    <a:pt x="5937" y="58113"/>
                    <a:pt x="6352" y="58675"/>
                  </a:cubicBezTo>
                  <a:cubicBezTo>
                    <a:pt x="8423" y="62046"/>
                    <a:pt x="8009" y="62448"/>
                    <a:pt x="8699" y="63010"/>
                  </a:cubicBezTo>
                  <a:cubicBezTo>
                    <a:pt x="14913" y="69110"/>
                    <a:pt x="14637" y="69591"/>
                    <a:pt x="15604" y="70153"/>
                  </a:cubicBezTo>
                  <a:cubicBezTo>
                    <a:pt x="21127" y="75210"/>
                    <a:pt x="22094" y="76254"/>
                    <a:pt x="23475" y="77297"/>
                  </a:cubicBezTo>
                  <a:cubicBezTo>
                    <a:pt x="27756" y="81712"/>
                    <a:pt x="27203" y="82113"/>
                    <a:pt x="28032" y="82675"/>
                  </a:cubicBezTo>
                  <a:cubicBezTo>
                    <a:pt x="29275" y="84602"/>
                    <a:pt x="29136" y="85083"/>
                    <a:pt x="29689" y="85565"/>
                  </a:cubicBezTo>
                  <a:cubicBezTo>
                    <a:pt x="29413" y="86367"/>
                    <a:pt x="29136" y="86046"/>
                    <a:pt x="28860" y="85725"/>
                  </a:cubicBezTo>
                  <a:cubicBezTo>
                    <a:pt x="26513" y="81712"/>
                    <a:pt x="25546" y="80588"/>
                    <a:pt x="24718" y="79143"/>
                  </a:cubicBezTo>
                  <a:cubicBezTo>
                    <a:pt x="23060" y="77458"/>
                    <a:pt x="22508" y="76976"/>
                    <a:pt x="22370" y="76976"/>
                  </a:cubicBezTo>
                  <a:cubicBezTo>
                    <a:pt x="20713" y="75692"/>
                    <a:pt x="20161" y="75371"/>
                    <a:pt x="19746" y="75130"/>
                  </a:cubicBezTo>
                  <a:cubicBezTo>
                    <a:pt x="12980" y="70153"/>
                    <a:pt x="10909" y="68387"/>
                    <a:pt x="8837" y="66862"/>
                  </a:cubicBezTo>
                  <a:cubicBezTo>
                    <a:pt x="5385" y="60762"/>
                    <a:pt x="4004" y="60361"/>
                    <a:pt x="4833" y="60120"/>
                  </a:cubicBezTo>
                  <a:cubicBezTo>
                    <a:pt x="4004" y="60602"/>
                    <a:pt x="4280" y="60923"/>
                    <a:pt x="4556" y="61244"/>
                  </a:cubicBezTo>
                  <a:cubicBezTo>
                    <a:pt x="6075" y="63652"/>
                    <a:pt x="5385" y="64133"/>
                    <a:pt x="6214" y="64775"/>
                  </a:cubicBezTo>
                  <a:cubicBezTo>
                    <a:pt x="12289" y="70153"/>
                    <a:pt x="15604" y="73444"/>
                    <a:pt x="17813" y="74729"/>
                  </a:cubicBezTo>
                  <a:cubicBezTo>
                    <a:pt x="21127" y="77618"/>
                    <a:pt x="22646" y="78421"/>
                    <a:pt x="23475" y="79224"/>
                  </a:cubicBezTo>
                  <a:cubicBezTo>
                    <a:pt x="25684" y="83157"/>
                    <a:pt x="24303" y="82274"/>
                    <a:pt x="23613" y="81230"/>
                  </a:cubicBezTo>
                  <a:cubicBezTo>
                    <a:pt x="20713" y="79063"/>
                    <a:pt x="19608" y="78662"/>
                    <a:pt x="20023" y="78341"/>
                  </a:cubicBezTo>
                  <a:cubicBezTo>
                    <a:pt x="12289" y="73043"/>
                    <a:pt x="10356" y="71197"/>
                    <a:pt x="7042" y="68227"/>
                  </a:cubicBezTo>
                  <a:cubicBezTo>
                    <a:pt x="4418" y="64374"/>
                    <a:pt x="4418" y="64133"/>
                    <a:pt x="4556" y="63973"/>
                  </a:cubicBezTo>
                  <a:cubicBezTo>
                    <a:pt x="4004" y="64053"/>
                    <a:pt x="4004" y="64214"/>
                    <a:pt x="4004" y="64374"/>
                  </a:cubicBezTo>
                  <a:cubicBezTo>
                    <a:pt x="4695" y="66541"/>
                    <a:pt x="5661" y="66943"/>
                    <a:pt x="5247" y="67264"/>
                  </a:cubicBezTo>
                  <a:cubicBezTo>
                    <a:pt x="7733" y="70153"/>
                    <a:pt x="7733" y="70314"/>
                    <a:pt x="7733" y="70314"/>
                  </a:cubicBezTo>
                  <a:cubicBezTo>
                    <a:pt x="10632" y="72642"/>
                    <a:pt x="12842" y="74648"/>
                    <a:pt x="14223" y="75290"/>
                  </a:cubicBezTo>
                  <a:cubicBezTo>
                    <a:pt x="19746" y="79464"/>
                    <a:pt x="20023" y="79705"/>
                    <a:pt x="20299" y="80026"/>
                  </a:cubicBezTo>
                  <a:cubicBezTo>
                    <a:pt x="23475" y="82113"/>
                    <a:pt x="23475" y="82675"/>
                    <a:pt x="23475" y="82836"/>
                  </a:cubicBezTo>
                  <a:cubicBezTo>
                    <a:pt x="26513" y="86046"/>
                    <a:pt x="27617" y="86769"/>
                    <a:pt x="27894" y="87491"/>
                  </a:cubicBezTo>
                  <a:cubicBezTo>
                    <a:pt x="27894" y="88133"/>
                    <a:pt x="27065" y="87812"/>
                    <a:pt x="27479" y="87652"/>
                  </a:cubicBezTo>
                  <a:cubicBezTo>
                    <a:pt x="23613" y="83397"/>
                    <a:pt x="22646" y="82595"/>
                    <a:pt x="22094" y="82193"/>
                  </a:cubicBezTo>
                  <a:cubicBezTo>
                    <a:pt x="21127" y="81391"/>
                    <a:pt x="20713" y="81070"/>
                    <a:pt x="20161" y="80668"/>
                  </a:cubicBezTo>
                  <a:cubicBezTo>
                    <a:pt x="5523" y="69351"/>
                    <a:pt x="4971" y="68869"/>
                    <a:pt x="4280" y="68387"/>
                  </a:cubicBezTo>
                  <a:cubicBezTo>
                    <a:pt x="3037" y="67826"/>
                    <a:pt x="3452" y="68548"/>
                    <a:pt x="4004" y="69270"/>
                  </a:cubicBezTo>
                  <a:cubicBezTo>
                    <a:pt x="6904" y="73123"/>
                    <a:pt x="6628" y="73525"/>
                    <a:pt x="7456" y="74006"/>
                  </a:cubicBezTo>
                  <a:cubicBezTo>
                    <a:pt x="11599" y="77618"/>
                    <a:pt x="11185" y="78020"/>
                    <a:pt x="11875" y="78020"/>
                  </a:cubicBezTo>
                  <a:cubicBezTo>
                    <a:pt x="13394" y="79063"/>
                    <a:pt x="13118" y="79304"/>
                    <a:pt x="13118" y="79304"/>
                  </a:cubicBezTo>
                  <a:cubicBezTo>
                    <a:pt x="18504" y="83397"/>
                    <a:pt x="18365" y="83558"/>
                    <a:pt x="18504" y="83719"/>
                  </a:cubicBezTo>
                  <a:cubicBezTo>
                    <a:pt x="21265" y="85565"/>
                    <a:pt x="20989" y="85725"/>
                    <a:pt x="21127" y="85806"/>
                  </a:cubicBezTo>
                  <a:cubicBezTo>
                    <a:pt x="22508" y="87010"/>
                    <a:pt x="23199" y="87812"/>
                    <a:pt x="24303" y="88615"/>
                  </a:cubicBezTo>
                  <a:cubicBezTo>
                    <a:pt x="26651" y="92307"/>
                    <a:pt x="26375" y="92468"/>
                    <a:pt x="26651" y="92709"/>
                  </a:cubicBezTo>
                  <a:cubicBezTo>
                    <a:pt x="24027" y="90381"/>
                    <a:pt x="24579" y="89899"/>
                    <a:pt x="23889" y="89979"/>
                  </a:cubicBezTo>
                  <a:cubicBezTo>
                    <a:pt x="20713" y="87090"/>
                    <a:pt x="20161" y="86367"/>
                    <a:pt x="18918" y="85725"/>
                  </a:cubicBezTo>
                  <a:cubicBezTo>
                    <a:pt x="16846" y="83719"/>
                    <a:pt x="16294" y="83317"/>
                    <a:pt x="16018" y="82996"/>
                  </a:cubicBezTo>
                  <a:cubicBezTo>
                    <a:pt x="14775" y="82113"/>
                    <a:pt x="14499" y="81551"/>
                    <a:pt x="13808" y="80989"/>
                  </a:cubicBezTo>
                  <a:cubicBezTo>
                    <a:pt x="12428" y="80107"/>
                    <a:pt x="12704" y="80026"/>
                    <a:pt x="12289" y="80026"/>
                  </a:cubicBezTo>
                  <a:cubicBezTo>
                    <a:pt x="11737" y="79143"/>
                    <a:pt x="11323" y="79224"/>
                    <a:pt x="11323" y="79224"/>
                  </a:cubicBezTo>
                  <a:cubicBezTo>
                    <a:pt x="7318" y="76414"/>
                    <a:pt x="7180" y="75612"/>
                    <a:pt x="6766" y="75612"/>
                  </a:cubicBezTo>
                  <a:cubicBezTo>
                    <a:pt x="4280" y="72160"/>
                    <a:pt x="3037" y="71759"/>
                    <a:pt x="3590" y="71438"/>
                  </a:cubicBezTo>
                  <a:cubicBezTo>
                    <a:pt x="5523" y="75772"/>
                    <a:pt x="6352" y="76334"/>
                    <a:pt x="6904" y="76816"/>
                  </a:cubicBezTo>
                  <a:cubicBezTo>
                    <a:pt x="7594" y="77377"/>
                    <a:pt x="7456" y="77538"/>
                    <a:pt x="7594" y="77618"/>
                  </a:cubicBezTo>
                  <a:cubicBezTo>
                    <a:pt x="8561" y="78341"/>
                    <a:pt x="8699" y="78180"/>
                    <a:pt x="8837" y="78341"/>
                  </a:cubicBezTo>
                  <a:cubicBezTo>
                    <a:pt x="9804" y="79545"/>
                    <a:pt x="10356" y="79625"/>
                    <a:pt x="10356" y="79625"/>
                  </a:cubicBezTo>
                  <a:cubicBezTo>
                    <a:pt x="12013" y="80749"/>
                    <a:pt x="12566" y="81311"/>
                    <a:pt x="12980" y="81712"/>
                  </a:cubicBezTo>
                  <a:cubicBezTo>
                    <a:pt x="14085" y="82595"/>
                    <a:pt x="13947" y="82755"/>
                    <a:pt x="14085" y="82836"/>
                  </a:cubicBezTo>
                  <a:cubicBezTo>
                    <a:pt x="18780" y="86608"/>
                    <a:pt x="20023" y="87571"/>
                    <a:pt x="21127" y="88535"/>
                  </a:cubicBezTo>
                  <a:cubicBezTo>
                    <a:pt x="25822" y="93351"/>
                    <a:pt x="25132" y="93752"/>
                    <a:pt x="25684" y="94153"/>
                  </a:cubicBezTo>
                  <a:cubicBezTo>
                    <a:pt x="24579" y="93913"/>
                    <a:pt x="24027" y="93672"/>
                    <a:pt x="23889" y="93511"/>
                  </a:cubicBezTo>
                  <a:cubicBezTo>
                    <a:pt x="21403" y="91665"/>
                    <a:pt x="20161" y="89899"/>
                    <a:pt x="18642" y="89177"/>
                  </a:cubicBezTo>
                  <a:cubicBezTo>
                    <a:pt x="15189" y="86528"/>
                    <a:pt x="14085" y="86688"/>
                    <a:pt x="14637" y="86367"/>
                  </a:cubicBezTo>
                  <a:cubicBezTo>
                    <a:pt x="11461" y="84842"/>
                    <a:pt x="10356" y="83478"/>
                    <a:pt x="8975" y="82836"/>
                  </a:cubicBezTo>
                  <a:cubicBezTo>
                    <a:pt x="4418" y="78501"/>
                    <a:pt x="4280" y="78341"/>
                    <a:pt x="3314" y="77458"/>
                  </a:cubicBezTo>
                  <a:cubicBezTo>
                    <a:pt x="1242" y="76173"/>
                    <a:pt x="2071" y="76414"/>
                    <a:pt x="2071" y="76816"/>
                  </a:cubicBezTo>
                  <a:cubicBezTo>
                    <a:pt x="6490" y="82113"/>
                    <a:pt x="7180" y="82515"/>
                    <a:pt x="7871" y="83076"/>
                  </a:cubicBezTo>
                  <a:cubicBezTo>
                    <a:pt x="14085" y="86929"/>
                    <a:pt x="14775" y="87652"/>
                    <a:pt x="15604" y="87892"/>
                  </a:cubicBezTo>
                  <a:cubicBezTo>
                    <a:pt x="20575" y="91745"/>
                    <a:pt x="20713" y="92387"/>
                    <a:pt x="21265" y="92227"/>
                  </a:cubicBezTo>
                  <a:cubicBezTo>
                    <a:pt x="24027" y="96481"/>
                    <a:pt x="25546" y="97123"/>
                    <a:pt x="25132" y="97525"/>
                  </a:cubicBezTo>
                  <a:cubicBezTo>
                    <a:pt x="23199" y="94635"/>
                    <a:pt x="21956" y="94715"/>
                    <a:pt x="22370" y="94474"/>
                  </a:cubicBezTo>
                  <a:cubicBezTo>
                    <a:pt x="19332" y="92548"/>
                    <a:pt x="19608" y="91665"/>
                    <a:pt x="18642" y="91183"/>
                  </a:cubicBezTo>
                  <a:cubicBezTo>
                    <a:pt x="13532" y="87491"/>
                    <a:pt x="13118" y="87170"/>
                    <a:pt x="12704" y="87170"/>
                  </a:cubicBezTo>
                  <a:cubicBezTo>
                    <a:pt x="11323" y="86127"/>
                    <a:pt x="11323" y="85966"/>
                    <a:pt x="11323" y="85806"/>
                  </a:cubicBezTo>
                  <a:cubicBezTo>
                    <a:pt x="6075" y="82996"/>
                    <a:pt x="5661" y="82675"/>
                    <a:pt x="5385" y="82354"/>
                  </a:cubicBezTo>
                  <a:cubicBezTo>
                    <a:pt x="1795" y="79625"/>
                    <a:pt x="2209" y="79946"/>
                    <a:pt x="2347" y="80267"/>
                  </a:cubicBezTo>
                  <a:cubicBezTo>
                    <a:pt x="6628" y="83558"/>
                    <a:pt x="6352" y="84521"/>
                    <a:pt x="7594" y="84762"/>
                  </a:cubicBezTo>
                  <a:cubicBezTo>
                    <a:pt x="11047" y="86929"/>
                    <a:pt x="11185" y="87090"/>
                    <a:pt x="11461" y="87250"/>
                  </a:cubicBezTo>
                  <a:cubicBezTo>
                    <a:pt x="12289" y="88374"/>
                    <a:pt x="14223" y="88214"/>
                    <a:pt x="13394" y="88615"/>
                  </a:cubicBezTo>
                  <a:cubicBezTo>
                    <a:pt x="17261" y="91505"/>
                    <a:pt x="18089" y="91906"/>
                    <a:pt x="17951" y="92227"/>
                  </a:cubicBezTo>
                  <a:cubicBezTo>
                    <a:pt x="12842" y="88856"/>
                    <a:pt x="12289" y="88775"/>
                    <a:pt x="11875" y="88454"/>
                  </a:cubicBezTo>
                  <a:cubicBezTo>
                    <a:pt x="8699" y="86608"/>
                    <a:pt x="8147" y="86287"/>
                    <a:pt x="7594" y="86127"/>
                  </a:cubicBezTo>
                  <a:cubicBezTo>
                    <a:pt x="0" y="80989"/>
                    <a:pt x="1242" y="81551"/>
                    <a:pt x="1104" y="81953"/>
                  </a:cubicBezTo>
                  <a:cubicBezTo>
                    <a:pt x="3728" y="84280"/>
                    <a:pt x="4004" y="84280"/>
                    <a:pt x="4142" y="84441"/>
                  </a:cubicBezTo>
                  <a:cubicBezTo>
                    <a:pt x="4556" y="85244"/>
                    <a:pt x="5247" y="85083"/>
                    <a:pt x="5661" y="85565"/>
                  </a:cubicBezTo>
                  <a:cubicBezTo>
                    <a:pt x="11875" y="89096"/>
                    <a:pt x="12428" y="89899"/>
                    <a:pt x="13256" y="90060"/>
                  </a:cubicBezTo>
                  <a:cubicBezTo>
                    <a:pt x="16294" y="92227"/>
                    <a:pt x="17537" y="93351"/>
                    <a:pt x="18918" y="94394"/>
                  </a:cubicBezTo>
                  <a:cubicBezTo>
                    <a:pt x="20437" y="96642"/>
                    <a:pt x="22370" y="97204"/>
                    <a:pt x="21818" y="97525"/>
                  </a:cubicBezTo>
                  <a:cubicBezTo>
                    <a:pt x="22784" y="99531"/>
                    <a:pt x="22646" y="99050"/>
                    <a:pt x="22508" y="98648"/>
                  </a:cubicBezTo>
                  <a:cubicBezTo>
                    <a:pt x="20851" y="96722"/>
                    <a:pt x="19884" y="96401"/>
                    <a:pt x="19746" y="96240"/>
                  </a:cubicBezTo>
                  <a:cubicBezTo>
                    <a:pt x="16294" y="93993"/>
                    <a:pt x="16846" y="93591"/>
                    <a:pt x="16018" y="93431"/>
                  </a:cubicBezTo>
                  <a:cubicBezTo>
                    <a:pt x="11323" y="90140"/>
                    <a:pt x="9390" y="89418"/>
                    <a:pt x="8285" y="88856"/>
                  </a:cubicBezTo>
                  <a:cubicBezTo>
                    <a:pt x="2623" y="84280"/>
                    <a:pt x="3037" y="83638"/>
                    <a:pt x="1795" y="83638"/>
                  </a:cubicBezTo>
                  <a:cubicBezTo>
                    <a:pt x="8561" y="89658"/>
                    <a:pt x="10218" y="91183"/>
                    <a:pt x="13118" y="92468"/>
                  </a:cubicBezTo>
                  <a:cubicBezTo>
                    <a:pt x="18642" y="96642"/>
                    <a:pt x="19332" y="97204"/>
                    <a:pt x="20023" y="97685"/>
                  </a:cubicBezTo>
                  <a:cubicBezTo>
                    <a:pt x="23475" y="101859"/>
                    <a:pt x="22922" y="102020"/>
                    <a:pt x="23613" y="102260"/>
                  </a:cubicBezTo>
                  <a:cubicBezTo>
                    <a:pt x="24579" y="104508"/>
                    <a:pt x="24579" y="104668"/>
                    <a:pt x="24441" y="104909"/>
                  </a:cubicBezTo>
                  <a:cubicBezTo>
                    <a:pt x="23337" y="104107"/>
                    <a:pt x="23889" y="103946"/>
                    <a:pt x="23199" y="103625"/>
                  </a:cubicBezTo>
                  <a:cubicBezTo>
                    <a:pt x="18365" y="99210"/>
                    <a:pt x="17675" y="98568"/>
                    <a:pt x="16018" y="96963"/>
                  </a:cubicBezTo>
                  <a:cubicBezTo>
                    <a:pt x="5661" y="89498"/>
                    <a:pt x="5523" y="89257"/>
                    <a:pt x="5109" y="89016"/>
                  </a:cubicBezTo>
                  <a:cubicBezTo>
                    <a:pt x="3452" y="87170"/>
                    <a:pt x="4142" y="86608"/>
                    <a:pt x="3314" y="86769"/>
                  </a:cubicBezTo>
                  <a:cubicBezTo>
                    <a:pt x="8147" y="93030"/>
                    <a:pt x="8837" y="93190"/>
                    <a:pt x="9528" y="93591"/>
                  </a:cubicBezTo>
                  <a:cubicBezTo>
                    <a:pt x="16018" y="97926"/>
                    <a:pt x="16985" y="99612"/>
                    <a:pt x="18365" y="99933"/>
                  </a:cubicBezTo>
                  <a:cubicBezTo>
                    <a:pt x="20161" y="102341"/>
                    <a:pt x="20575" y="102260"/>
                    <a:pt x="21127" y="102983"/>
                  </a:cubicBezTo>
                  <a:cubicBezTo>
                    <a:pt x="23060" y="106113"/>
                    <a:pt x="23889" y="106595"/>
                    <a:pt x="23751" y="106996"/>
                  </a:cubicBezTo>
                  <a:cubicBezTo>
                    <a:pt x="23751" y="107879"/>
                    <a:pt x="23613" y="107719"/>
                    <a:pt x="23060" y="107638"/>
                  </a:cubicBezTo>
                  <a:cubicBezTo>
                    <a:pt x="22508" y="106113"/>
                    <a:pt x="21403" y="105792"/>
                    <a:pt x="21956" y="105551"/>
                  </a:cubicBezTo>
                  <a:cubicBezTo>
                    <a:pt x="17675" y="101217"/>
                    <a:pt x="17813" y="101056"/>
                    <a:pt x="16156" y="100093"/>
                  </a:cubicBezTo>
                  <a:cubicBezTo>
                    <a:pt x="9252" y="95438"/>
                    <a:pt x="9252" y="95197"/>
                    <a:pt x="8561" y="94795"/>
                  </a:cubicBezTo>
                  <a:cubicBezTo>
                    <a:pt x="6904" y="93511"/>
                    <a:pt x="6490" y="93591"/>
                    <a:pt x="6766" y="93351"/>
                  </a:cubicBezTo>
                  <a:cubicBezTo>
                    <a:pt x="1657" y="89177"/>
                    <a:pt x="2071" y="88856"/>
                    <a:pt x="1242" y="88374"/>
                  </a:cubicBezTo>
                  <a:cubicBezTo>
                    <a:pt x="1795" y="90060"/>
                    <a:pt x="2623" y="90381"/>
                    <a:pt x="2209" y="90541"/>
                  </a:cubicBezTo>
                  <a:cubicBezTo>
                    <a:pt x="6490" y="94715"/>
                    <a:pt x="7180" y="94555"/>
                    <a:pt x="7456" y="95036"/>
                  </a:cubicBezTo>
                  <a:cubicBezTo>
                    <a:pt x="14913" y="100254"/>
                    <a:pt x="15189" y="100976"/>
                    <a:pt x="15742" y="100896"/>
                  </a:cubicBezTo>
                  <a:cubicBezTo>
                    <a:pt x="14913" y="100414"/>
                    <a:pt x="13947" y="100254"/>
                    <a:pt x="13394" y="100093"/>
                  </a:cubicBezTo>
                  <a:cubicBezTo>
                    <a:pt x="9666" y="97685"/>
                    <a:pt x="9252" y="96802"/>
                    <a:pt x="8699" y="96561"/>
                  </a:cubicBezTo>
                  <a:cubicBezTo>
                    <a:pt x="5937" y="95036"/>
                    <a:pt x="5799" y="94715"/>
                    <a:pt x="5523" y="94474"/>
                  </a:cubicBezTo>
                  <a:cubicBezTo>
                    <a:pt x="276" y="91424"/>
                    <a:pt x="1242" y="91826"/>
                    <a:pt x="1104" y="92066"/>
                  </a:cubicBezTo>
                  <a:cubicBezTo>
                    <a:pt x="4280" y="94715"/>
                    <a:pt x="3866" y="94956"/>
                    <a:pt x="4695" y="95277"/>
                  </a:cubicBezTo>
                  <a:cubicBezTo>
                    <a:pt x="14361" y="101618"/>
                    <a:pt x="14637" y="101939"/>
                    <a:pt x="15051" y="102180"/>
                  </a:cubicBezTo>
                  <a:cubicBezTo>
                    <a:pt x="17951" y="104989"/>
                    <a:pt x="18780" y="105471"/>
                    <a:pt x="19056" y="105953"/>
                  </a:cubicBezTo>
                  <a:cubicBezTo>
                    <a:pt x="20437" y="108602"/>
                    <a:pt x="22094" y="109003"/>
                    <a:pt x="21265" y="109163"/>
                  </a:cubicBezTo>
                  <a:cubicBezTo>
                    <a:pt x="19746" y="108280"/>
                    <a:pt x="19746" y="107719"/>
                    <a:pt x="18780" y="107076"/>
                  </a:cubicBezTo>
                  <a:cubicBezTo>
                    <a:pt x="14085" y="103224"/>
                    <a:pt x="12842" y="102662"/>
                    <a:pt x="13118" y="102341"/>
                  </a:cubicBezTo>
                  <a:cubicBezTo>
                    <a:pt x="4142" y="96481"/>
                    <a:pt x="3314" y="95839"/>
                    <a:pt x="2485" y="95117"/>
                  </a:cubicBezTo>
                  <a:cubicBezTo>
                    <a:pt x="2347" y="96481"/>
                    <a:pt x="2761" y="96642"/>
                    <a:pt x="3037" y="96722"/>
                  </a:cubicBezTo>
                  <a:cubicBezTo>
                    <a:pt x="3866" y="98969"/>
                    <a:pt x="4280" y="99933"/>
                    <a:pt x="4971" y="100093"/>
                  </a:cubicBezTo>
                  <a:cubicBezTo>
                    <a:pt x="6075" y="101538"/>
                    <a:pt x="5799" y="101779"/>
                    <a:pt x="6214" y="101698"/>
                  </a:cubicBezTo>
                  <a:cubicBezTo>
                    <a:pt x="10771" y="105551"/>
                    <a:pt x="10632" y="105712"/>
                    <a:pt x="11599" y="106354"/>
                  </a:cubicBezTo>
                  <a:cubicBezTo>
                    <a:pt x="14637" y="108602"/>
                    <a:pt x="15742" y="108923"/>
                    <a:pt x="14775" y="109163"/>
                  </a:cubicBezTo>
                  <a:cubicBezTo>
                    <a:pt x="10218" y="105551"/>
                    <a:pt x="9528" y="105471"/>
                    <a:pt x="9113" y="104829"/>
                  </a:cubicBezTo>
                  <a:cubicBezTo>
                    <a:pt x="5799" y="102180"/>
                    <a:pt x="5385" y="101297"/>
                    <a:pt x="4556" y="100816"/>
                  </a:cubicBezTo>
                  <a:cubicBezTo>
                    <a:pt x="3590" y="100254"/>
                    <a:pt x="4280" y="99612"/>
                    <a:pt x="3728" y="99371"/>
                  </a:cubicBezTo>
                  <a:cubicBezTo>
                    <a:pt x="3176" y="100735"/>
                    <a:pt x="4142" y="101458"/>
                    <a:pt x="4556" y="102180"/>
                  </a:cubicBezTo>
                  <a:cubicBezTo>
                    <a:pt x="9942" y="106515"/>
                    <a:pt x="10632" y="107317"/>
                    <a:pt x="11875" y="107799"/>
                  </a:cubicBezTo>
                  <a:cubicBezTo>
                    <a:pt x="12566" y="108842"/>
                    <a:pt x="13118" y="108842"/>
                    <a:pt x="13118" y="108842"/>
                  </a:cubicBezTo>
                  <a:cubicBezTo>
                    <a:pt x="15604" y="110608"/>
                    <a:pt x="16846" y="111652"/>
                    <a:pt x="18089" y="112294"/>
                  </a:cubicBezTo>
                  <a:cubicBezTo>
                    <a:pt x="19470" y="113498"/>
                    <a:pt x="19884" y="113658"/>
                    <a:pt x="20161" y="113979"/>
                  </a:cubicBezTo>
                  <a:cubicBezTo>
                    <a:pt x="19608" y="113899"/>
                    <a:pt x="19194" y="114140"/>
                    <a:pt x="18918" y="113739"/>
                  </a:cubicBezTo>
                  <a:cubicBezTo>
                    <a:pt x="14361" y="111812"/>
                    <a:pt x="13670" y="111491"/>
                    <a:pt x="12980" y="111491"/>
                  </a:cubicBezTo>
                  <a:cubicBezTo>
                    <a:pt x="5385" y="108923"/>
                    <a:pt x="6075" y="108923"/>
                    <a:pt x="6490" y="109244"/>
                  </a:cubicBezTo>
                  <a:cubicBezTo>
                    <a:pt x="10080" y="110849"/>
                    <a:pt x="10632" y="111250"/>
                    <a:pt x="11323" y="111170"/>
                  </a:cubicBezTo>
                  <a:cubicBezTo>
                    <a:pt x="16985" y="113498"/>
                    <a:pt x="17537" y="114220"/>
                    <a:pt x="18089" y="114220"/>
                  </a:cubicBezTo>
                  <a:cubicBezTo>
                    <a:pt x="22508" y="117190"/>
                    <a:pt x="23060" y="117110"/>
                    <a:pt x="23337" y="117351"/>
                  </a:cubicBezTo>
                  <a:cubicBezTo>
                    <a:pt x="25270" y="118795"/>
                    <a:pt x="24856" y="119518"/>
                    <a:pt x="25546" y="120000"/>
                  </a:cubicBezTo>
                  <a:cubicBezTo>
                    <a:pt x="27341" y="117993"/>
                    <a:pt x="27479" y="117752"/>
                    <a:pt x="27617" y="117591"/>
                  </a:cubicBezTo>
                  <a:cubicBezTo>
                    <a:pt x="33003" y="116147"/>
                    <a:pt x="33555" y="115986"/>
                    <a:pt x="33970" y="115826"/>
                  </a:cubicBezTo>
                  <a:cubicBezTo>
                    <a:pt x="32727" y="115585"/>
                    <a:pt x="32174" y="115665"/>
                    <a:pt x="31760" y="115665"/>
                  </a:cubicBezTo>
                  <a:cubicBezTo>
                    <a:pt x="29551" y="115826"/>
                    <a:pt x="29275" y="115264"/>
                    <a:pt x="29965" y="114782"/>
                  </a:cubicBezTo>
                  <a:cubicBezTo>
                    <a:pt x="40736" y="111491"/>
                    <a:pt x="41841" y="110929"/>
                    <a:pt x="42807" y="111170"/>
                  </a:cubicBezTo>
                  <a:cubicBezTo>
                    <a:pt x="52612" y="110367"/>
                    <a:pt x="52888" y="110688"/>
                    <a:pt x="53578" y="110207"/>
                  </a:cubicBezTo>
                  <a:cubicBezTo>
                    <a:pt x="58826" y="109806"/>
                    <a:pt x="59378" y="109645"/>
                    <a:pt x="59792" y="109565"/>
                  </a:cubicBezTo>
                  <a:cubicBezTo>
                    <a:pt x="62002" y="109163"/>
                    <a:pt x="62554" y="109404"/>
                    <a:pt x="63107" y="109003"/>
                  </a:cubicBezTo>
                  <a:cubicBezTo>
                    <a:pt x="60897" y="108842"/>
                    <a:pt x="60759" y="109083"/>
                    <a:pt x="60483" y="109083"/>
                  </a:cubicBezTo>
                  <a:cubicBezTo>
                    <a:pt x="58826" y="109324"/>
                    <a:pt x="58688" y="109003"/>
                    <a:pt x="58135" y="109324"/>
                  </a:cubicBezTo>
                  <a:cubicBezTo>
                    <a:pt x="51231" y="109645"/>
                    <a:pt x="50264" y="109886"/>
                    <a:pt x="49298" y="109886"/>
                  </a:cubicBezTo>
                  <a:cubicBezTo>
                    <a:pt x="46674" y="110367"/>
                    <a:pt x="46536" y="110046"/>
                    <a:pt x="46260" y="110127"/>
                  </a:cubicBezTo>
                  <a:cubicBezTo>
                    <a:pt x="42393" y="110448"/>
                    <a:pt x="42255" y="110127"/>
                    <a:pt x="41841" y="110448"/>
                  </a:cubicBezTo>
                  <a:cubicBezTo>
                    <a:pt x="37284" y="111010"/>
                    <a:pt x="36317" y="111491"/>
                    <a:pt x="35627" y="111411"/>
                  </a:cubicBezTo>
                  <a:cubicBezTo>
                    <a:pt x="27894" y="115023"/>
                    <a:pt x="27617" y="115344"/>
                    <a:pt x="27065" y="115665"/>
                  </a:cubicBezTo>
                  <a:cubicBezTo>
                    <a:pt x="25546" y="115665"/>
                    <a:pt x="26237" y="115023"/>
                    <a:pt x="27203" y="114381"/>
                  </a:cubicBezTo>
                  <a:cubicBezTo>
                    <a:pt x="38527" y="109645"/>
                    <a:pt x="38941" y="109484"/>
                    <a:pt x="39217" y="109324"/>
                  </a:cubicBezTo>
                  <a:cubicBezTo>
                    <a:pt x="43498" y="108842"/>
                    <a:pt x="44741" y="108842"/>
                    <a:pt x="46121" y="108602"/>
                  </a:cubicBezTo>
                  <a:cubicBezTo>
                    <a:pt x="52612" y="108361"/>
                    <a:pt x="53164" y="108361"/>
                    <a:pt x="53855" y="108361"/>
                  </a:cubicBezTo>
                  <a:cubicBezTo>
                    <a:pt x="60207" y="107638"/>
                    <a:pt x="60897" y="107478"/>
                    <a:pt x="61588" y="107478"/>
                  </a:cubicBezTo>
                  <a:cubicBezTo>
                    <a:pt x="67525" y="106274"/>
                    <a:pt x="67111" y="105953"/>
                    <a:pt x="66421" y="106434"/>
                  </a:cubicBezTo>
                  <a:cubicBezTo>
                    <a:pt x="61449" y="106755"/>
                    <a:pt x="61035" y="106996"/>
                    <a:pt x="60483" y="107157"/>
                  </a:cubicBezTo>
                  <a:cubicBezTo>
                    <a:pt x="57169" y="107076"/>
                    <a:pt x="56478" y="107959"/>
                    <a:pt x="56064" y="107397"/>
                  </a:cubicBezTo>
                  <a:cubicBezTo>
                    <a:pt x="60207" y="106755"/>
                    <a:pt x="61311" y="106515"/>
                    <a:pt x="62278" y="106595"/>
                  </a:cubicBezTo>
                  <a:cubicBezTo>
                    <a:pt x="69321" y="103705"/>
                    <a:pt x="69044" y="104107"/>
                    <a:pt x="68354" y="104428"/>
                  </a:cubicBezTo>
                  <a:cubicBezTo>
                    <a:pt x="63935" y="105230"/>
                    <a:pt x="63245" y="105872"/>
                    <a:pt x="62830" y="105953"/>
                  </a:cubicBezTo>
                  <a:cubicBezTo>
                    <a:pt x="56616" y="106675"/>
                    <a:pt x="55926" y="106675"/>
                    <a:pt x="55235" y="106996"/>
                  </a:cubicBezTo>
                  <a:cubicBezTo>
                    <a:pt x="52474" y="106996"/>
                    <a:pt x="52197" y="106836"/>
                    <a:pt x="51921" y="106996"/>
                  </a:cubicBezTo>
                  <a:cubicBezTo>
                    <a:pt x="49159" y="107076"/>
                    <a:pt x="48745" y="106996"/>
                    <a:pt x="49021" y="106836"/>
                  </a:cubicBezTo>
                  <a:cubicBezTo>
                    <a:pt x="55235" y="105953"/>
                    <a:pt x="55512" y="106113"/>
                    <a:pt x="55926" y="105872"/>
                  </a:cubicBezTo>
                  <a:cubicBezTo>
                    <a:pt x="59240" y="105070"/>
                    <a:pt x="60483" y="104749"/>
                    <a:pt x="62140" y="104107"/>
                  </a:cubicBezTo>
                  <a:cubicBezTo>
                    <a:pt x="68768" y="100655"/>
                    <a:pt x="70149" y="100816"/>
                    <a:pt x="69459" y="100173"/>
                  </a:cubicBezTo>
                  <a:cubicBezTo>
                    <a:pt x="53993" y="105632"/>
                    <a:pt x="53440" y="105712"/>
                    <a:pt x="53026" y="105712"/>
                  </a:cubicBezTo>
                  <a:cubicBezTo>
                    <a:pt x="50402" y="105953"/>
                    <a:pt x="50126" y="106033"/>
                    <a:pt x="49712" y="106113"/>
                  </a:cubicBezTo>
                  <a:cubicBezTo>
                    <a:pt x="47640" y="106274"/>
                    <a:pt x="47502" y="105872"/>
                    <a:pt x="47226" y="106193"/>
                  </a:cubicBezTo>
                  <a:cubicBezTo>
                    <a:pt x="41841" y="106595"/>
                    <a:pt x="40874" y="106434"/>
                    <a:pt x="40046" y="106434"/>
                  </a:cubicBezTo>
                  <a:cubicBezTo>
                    <a:pt x="33693" y="106916"/>
                    <a:pt x="33141" y="107157"/>
                    <a:pt x="32727" y="107157"/>
                  </a:cubicBezTo>
                  <a:cubicBezTo>
                    <a:pt x="27617" y="108441"/>
                    <a:pt x="27479" y="109324"/>
                    <a:pt x="26651" y="108842"/>
                  </a:cubicBezTo>
                  <a:cubicBezTo>
                    <a:pt x="30655" y="106916"/>
                    <a:pt x="31346" y="107076"/>
                    <a:pt x="32036" y="106595"/>
                  </a:cubicBezTo>
                  <a:cubicBezTo>
                    <a:pt x="35489" y="106193"/>
                    <a:pt x="35903" y="106113"/>
                    <a:pt x="36179" y="106113"/>
                  </a:cubicBezTo>
                  <a:cubicBezTo>
                    <a:pt x="46950" y="105070"/>
                    <a:pt x="48331" y="104668"/>
                    <a:pt x="49712" y="104749"/>
                  </a:cubicBezTo>
                  <a:cubicBezTo>
                    <a:pt x="57169" y="102903"/>
                    <a:pt x="59102" y="102581"/>
                    <a:pt x="61173" y="101939"/>
                  </a:cubicBezTo>
                  <a:cubicBezTo>
                    <a:pt x="66973" y="99371"/>
                    <a:pt x="67387" y="99612"/>
                    <a:pt x="68078" y="99210"/>
                  </a:cubicBezTo>
                  <a:cubicBezTo>
                    <a:pt x="69459" y="98408"/>
                    <a:pt x="70011" y="98247"/>
                    <a:pt x="70701" y="97926"/>
                  </a:cubicBezTo>
                  <a:cubicBezTo>
                    <a:pt x="70840" y="96802"/>
                    <a:pt x="70287" y="97444"/>
                    <a:pt x="69321" y="98086"/>
                  </a:cubicBezTo>
                  <a:cubicBezTo>
                    <a:pt x="63521" y="100334"/>
                    <a:pt x="61449" y="101217"/>
                    <a:pt x="60069" y="101618"/>
                  </a:cubicBezTo>
                  <a:cubicBezTo>
                    <a:pt x="55097" y="102903"/>
                    <a:pt x="54545" y="103143"/>
                    <a:pt x="54131" y="103063"/>
                  </a:cubicBezTo>
                  <a:cubicBezTo>
                    <a:pt x="44602" y="104347"/>
                    <a:pt x="43636" y="104588"/>
                    <a:pt x="42531" y="104989"/>
                  </a:cubicBezTo>
                  <a:cubicBezTo>
                    <a:pt x="39493" y="104909"/>
                    <a:pt x="39217" y="104909"/>
                    <a:pt x="38803" y="104989"/>
                  </a:cubicBezTo>
                  <a:cubicBezTo>
                    <a:pt x="36593" y="105551"/>
                    <a:pt x="36317" y="105391"/>
                    <a:pt x="35903" y="105632"/>
                  </a:cubicBezTo>
                  <a:cubicBezTo>
                    <a:pt x="38112" y="104508"/>
                    <a:pt x="38388" y="104909"/>
                    <a:pt x="38941" y="104749"/>
                  </a:cubicBezTo>
                  <a:cubicBezTo>
                    <a:pt x="43912" y="104107"/>
                    <a:pt x="44741" y="103946"/>
                    <a:pt x="45569" y="104107"/>
                  </a:cubicBezTo>
                  <a:cubicBezTo>
                    <a:pt x="53164" y="103063"/>
                    <a:pt x="53855" y="102100"/>
                    <a:pt x="54131" y="102501"/>
                  </a:cubicBezTo>
                  <a:cubicBezTo>
                    <a:pt x="63245" y="99451"/>
                    <a:pt x="64764" y="98648"/>
                    <a:pt x="65868" y="97765"/>
                  </a:cubicBezTo>
                  <a:cubicBezTo>
                    <a:pt x="67525" y="96080"/>
                    <a:pt x="66144" y="97043"/>
                    <a:pt x="64764" y="98006"/>
                  </a:cubicBezTo>
                  <a:cubicBezTo>
                    <a:pt x="59792" y="100334"/>
                    <a:pt x="59102" y="100575"/>
                    <a:pt x="58550" y="100896"/>
                  </a:cubicBezTo>
                  <a:cubicBezTo>
                    <a:pt x="52336" y="102100"/>
                    <a:pt x="51507" y="102341"/>
                    <a:pt x="50817" y="102341"/>
                  </a:cubicBezTo>
                  <a:cubicBezTo>
                    <a:pt x="43774" y="103224"/>
                    <a:pt x="43222" y="103545"/>
                    <a:pt x="42531" y="103866"/>
                  </a:cubicBezTo>
                  <a:cubicBezTo>
                    <a:pt x="38112" y="104026"/>
                    <a:pt x="37008" y="104187"/>
                    <a:pt x="35765" y="104428"/>
                  </a:cubicBezTo>
                  <a:cubicBezTo>
                    <a:pt x="31208" y="105551"/>
                    <a:pt x="30103" y="105471"/>
                    <a:pt x="28998" y="105792"/>
                  </a:cubicBezTo>
                  <a:cubicBezTo>
                    <a:pt x="25960" y="106274"/>
                    <a:pt x="27341" y="106434"/>
                    <a:pt x="27065" y="106193"/>
                  </a:cubicBezTo>
                  <a:cubicBezTo>
                    <a:pt x="33831" y="103705"/>
                    <a:pt x="34522" y="104026"/>
                    <a:pt x="35489" y="103625"/>
                  </a:cubicBezTo>
                  <a:cubicBezTo>
                    <a:pt x="39493" y="102822"/>
                    <a:pt x="41012" y="102983"/>
                    <a:pt x="42669" y="102581"/>
                  </a:cubicBezTo>
                  <a:cubicBezTo>
                    <a:pt x="49712" y="101939"/>
                    <a:pt x="52059" y="100655"/>
                    <a:pt x="54131" y="100896"/>
                  </a:cubicBezTo>
                  <a:cubicBezTo>
                    <a:pt x="64073" y="97605"/>
                    <a:pt x="66006" y="96401"/>
                    <a:pt x="67940" y="95357"/>
                  </a:cubicBezTo>
                  <a:cubicBezTo>
                    <a:pt x="70425" y="92548"/>
                    <a:pt x="70563" y="92789"/>
                    <a:pt x="69735" y="92949"/>
                  </a:cubicBezTo>
                  <a:cubicBezTo>
                    <a:pt x="67663" y="94394"/>
                    <a:pt x="67249" y="94715"/>
                    <a:pt x="67249" y="95036"/>
                  </a:cubicBezTo>
                  <a:cubicBezTo>
                    <a:pt x="61173" y="98167"/>
                    <a:pt x="61311" y="98408"/>
                    <a:pt x="61035" y="98247"/>
                  </a:cubicBezTo>
                  <a:cubicBezTo>
                    <a:pt x="57031" y="99290"/>
                    <a:pt x="56202" y="99772"/>
                    <a:pt x="55650" y="99692"/>
                  </a:cubicBezTo>
                  <a:cubicBezTo>
                    <a:pt x="44879" y="101698"/>
                    <a:pt x="44464" y="101538"/>
                    <a:pt x="43912" y="101698"/>
                  </a:cubicBezTo>
                  <a:cubicBezTo>
                    <a:pt x="37698" y="102180"/>
                    <a:pt x="36317" y="102983"/>
                    <a:pt x="35350" y="102662"/>
                  </a:cubicBezTo>
                  <a:cubicBezTo>
                    <a:pt x="40736" y="101538"/>
                    <a:pt x="42117" y="101217"/>
                    <a:pt x="43360" y="101297"/>
                  </a:cubicBezTo>
                  <a:cubicBezTo>
                    <a:pt x="50126" y="99612"/>
                    <a:pt x="51783" y="99451"/>
                    <a:pt x="53440" y="99050"/>
                  </a:cubicBezTo>
                  <a:cubicBezTo>
                    <a:pt x="66144" y="93431"/>
                    <a:pt x="66697" y="93190"/>
                    <a:pt x="66973" y="92949"/>
                  </a:cubicBezTo>
                  <a:cubicBezTo>
                    <a:pt x="70701" y="90220"/>
                    <a:pt x="70840" y="89658"/>
                    <a:pt x="71806" y="89177"/>
                  </a:cubicBezTo>
                  <a:cubicBezTo>
                    <a:pt x="70287" y="89578"/>
                    <a:pt x="69735" y="89899"/>
                    <a:pt x="69321" y="90220"/>
                  </a:cubicBezTo>
                  <a:cubicBezTo>
                    <a:pt x="66006" y="93110"/>
                    <a:pt x="64902" y="93110"/>
                    <a:pt x="65040" y="93591"/>
                  </a:cubicBezTo>
                  <a:cubicBezTo>
                    <a:pt x="59516" y="95598"/>
                    <a:pt x="58826" y="96321"/>
                    <a:pt x="58135" y="96481"/>
                  </a:cubicBezTo>
                  <a:cubicBezTo>
                    <a:pt x="52197" y="98488"/>
                    <a:pt x="51231" y="98729"/>
                    <a:pt x="50126" y="99050"/>
                  </a:cubicBezTo>
                  <a:cubicBezTo>
                    <a:pt x="44464" y="100414"/>
                    <a:pt x="42393" y="100334"/>
                    <a:pt x="40046" y="101056"/>
                  </a:cubicBezTo>
                  <a:cubicBezTo>
                    <a:pt x="33970" y="102020"/>
                    <a:pt x="32727" y="102662"/>
                    <a:pt x="31898" y="102341"/>
                  </a:cubicBezTo>
                  <a:cubicBezTo>
                    <a:pt x="40046" y="100655"/>
                    <a:pt x="40874" y="99612"/>
                    <a:pt x="41150" y="100013"/>
                  </a:cubicBezTo>
                  <a:cubicBezTo>
                    <a:pt x="49988" y="98006"/>
                    <a:pt x="52059" y="97204"/>
                    <a:pt x="53993" y="96642"/>
                  </a:cubicBezTo>
                  <a:cubicBezTo>
                    <a:pt x="71116" y="88535"/>
                    <a:pt x="70701" y="88133"/>
                    <a:pt x="71530" y="87892"/>
                  </a:cubicBezTo>
                  <a:cubicBezTo>
                    <a:pt x="73463" y="86287"/>
                    <a:pt x="74016" y="86127"/>
                    <a:pt x="73878" y="85966"/>
                  </a:cubicBezTo>
                  <a:cubicBezTo>
                    <a:pt x="74430" y="85404"/>
                    <a:pt x="74016" y="85645"/>
                    <a:pt x="73463" y="85886"/>
                  </a:cubicBezTo>
                  <a:cubicBezTo>
                    <a:pt x="68630" y="89016"/>
                    <a:pt x="68354" y="89819"/>
                    <a:pt x="66973" y="89979"/>
                  </a:cubicBezTo>
                  <a:cubicBezTo>
                    <a:pt x="62554" y="92468"/>
                    <a:pt x="61035" y="93110"/>
                    <a:pt x="59516" y="93752"/>
                  </a:cubicBezTo>
                  <a:cubicBezTo>
                    <a:pt x="54821" y="95759"/>
                    <a:pt x="53716" y="95598"/>
                    <a:pt x="53578" y="96080"/>
                  </a:cubicBezTo>
                  <a:cubicBezTo>
                    <a:pt x="50678" y="96802"/>
                    <a:pt x="49712" y="97525"/>
                    <a:pt x="49159" y="97123"/>
                  </a:cubicBezTo>
                  <a:cubicBezTo>
                    <a:pt x="43498" y="98729"/>
                    <a:pt x="42117" y="98969"/>
                    <a:pt x="40598" y="99531"/>
                  </a:cubicBezTo>
                  <a:cubicBezTo>
                    <a:pt x="36179" y="100494"/>
                    <a:pt x="35903" y="100414"/>
                    <a:pt x="35489" y="100655"/>
                  </a:cubicBezTo>
                  <a:cubicBezTo>
                    <a:pt x="32727" y="101377"/>
                    <a:pt x="32174" y="101538"/>
                    <a:pt x="31622" y="101698"/>
                  </a:cubicBezTo>
                  <a:cubicBezTo>
                    <a:pt x="30103" y="102020"/>
                    <a:pt x="29551" y="102581"/>
                    <a:pt x="29136" y="102341"/>
                  </a:cubicBezTo>
                  <a:cubicBezTo>
                    <a:pt x="33279" y="99933"/>
                    <a:pt x="36179" y="99050"/>
                    <a:pt x="40184" y="98086"/>
                  </a:cubicBezTo>
                  <a:cubicBezTo>
                    <a:pt x="48607" y="95277"/>
                    <a:pt x="49159" y="95839"/>
                    <a:pt x="49712" y="95438"/>
                  </a:cubicBezTo>
                  <a:cubicBezTo>
                    <a:pt x="54821" y="94153"/>
                    <a:pt x="55373" y="93832"/>
                    <a:pt x="55926" y="93832"/>
                  </a:cubicBezTo>
                  <a:cubicBezTo>
                    <a:pt x="63659" y="90541"/>
                    <a:pt x="66559" y="89498"/>
                    <a:pt x="68354" y="88294"/>
                  </a:cubicBezTo>
                  <a:cubicBezTo>
                    <a:pt x="73463" y="85324"/>
                    <a:pt x="74016" y="85003"/>
                    <a:pt x="74016" y="84682"/>
                  </a:cubicBezTo>
                  <a:cubicBezTo>
                    <a:pt x="67940" y="87732"/>
                    <a:pt x="67802" y="88053"/>
                    <a:pt x="67111" y="88374"/>
                  </a:cubicBezTo>
                  <a:cubicBezTo>
                    <a:pt x="64902" y="89177"/>
                    <a:pt x="64626" y="89739"/>
                    <a:pt x="63659" y="89979"/>
                  </a:cubicBezTo>
                  <a:cubicBezTo>
                    <a:pt x="60897" y="91103"/>
                    <a:pt x="60621" y="91344"/>
                    <a:pt x="60483" y="91585"/>
                  </a:cubicBezTo>
                  <a:cubicBezTo>
                    <a:pt x="54545" y="93511"/>
                    <a:pt x="53716" y="93591"/>
                    <a:pt x="53026" y="93672"/>
                  </a:cubicBezTo>
                  <a:cubicBezTo>
                    <a:pt x="50540" y="94314"/>
                    <a:pt x="49712" y="94795"/>
                    <a:pt x="48883" y="94795"/>
                  </a:cubicBezTo>
                  <a:cubicBezTo>
                    <a:pt x="46398" y="95518"/>
                    <a:pt x="45569" y="95759"/>
                    <a:pt x="44741" y="96000"/>
                  </a:cubicBezTo>
                  <a:cubicBezTo>
                    <a:pt x="39907" y="97284"/>
                    <a:pt x="37836" y="97846"/>
                    <a:pt x="35765" y="98408"/>
                  </a:cubicBezTo>
                  <a:cubicBezTo>
                    <a:pt x="32451" y="99531"/>
                    <a:pt x="31346" y="99852"/>
                    <a:pt x="30932" y="100254"/>
                  </a:cubicBezTo>
                  <a:cubicBezTo>
                    <a:pt x="27894" y="101939"/>
                    <a:pt x="26651" y="102100"/>
                    <a:pt x="26513" y="101859"/>
                  </a:cubicBezTo>
                  <a:cubicBezTo>
                    <a:pt x="29689" y="100254"/>
                    <a:pt x="29275" y="99933"/>
                    <a:pt x="29965" y="99772"/>
                  </a:cubicBezTo>
                  <a:cubicBezTo>
                    <a:pt x="33555" y="98408"/>
                    <a:pt x="33693" y="98167"/>
                    <a:pt x="34522" y="97926"/>
                  </a:cubicBezTo>
                  <a:cubicBezTo>
                    <a:pt x="45017" y="94795"/>
                    <a:pt x="46950" y="94314"/>
                    <a:pt x="49436" y="93832"/>
                  </a:cubicBezTo>
                  <a:cubicBezTo>
                    <a:pt x="68216" y="86688"/>
                    <a:pt x="70701" y="86448"/>
                    <a:pt x="70701" y="85324"/>
                  </a:cubicBezTo>
                  <a:cubicBezTo>
                    <a:pt x="63521" y="88775"/>
                    <a:pt x="62692" y="88695"/>
                    <a:pt x="61726" y="89257"/>
                  </a:cubicBezTo>
                  <a:cubicBezTo>
                    <a:pt x="55373" y="91424"/>
                    <a:pt x="54821" y="91585"/>
                    <a:pt x="54131" y="91826"/>
                  </a:cubicBezTo>
                  <a:cubicBezTo>
                    <a:pt x="41288" y="94876"/>
                    <a:pt x="38388" y="95839"/>
                    <a:pt x="35627" y="96642"/>
                  </a:cubicBezTo>
                  <a:cubicBezTo>
                    <a:pt x="30655" y="98889"/>
                    <a:pt x="30241" y="98568"/>
                    <a:pt x="29689" y="98969"/>
                  </a:cubicBezTo>
                  <a:cubicBezTo>
                    <a:pt x="26375" y="100173"/>
                    <a:pt x="27341" y="100013"/>
                    <a:pt x="27341" y="99772"/>
                  </a:cubicBezTo>
                  <a:cubicBezTo>
                    <a:pt x="28998" y="98889"/>
                    <a:pt x="30103" y="98488"/>
                    <a:pt x="30517" y="98006"/>
                  </a:cubicBezTo>
                  <a:cubicBezTo>
                    <a:pt x="37974" y="95277"/>
                    <a:pt x="40460" y="94234"/>
                    <a:pt x="42807" y="93672"/>
                  </a:cubicBezTo>
                  <a:cubicBezTo>
                    <a:pt x="52197" y="91264"/>
                    <a:pt x="52059" y="90702"/>
                    <a:pt x="52750" y="90862"/>
                  </a:cubicBezTo>
                  <a:cubicBezTo>
                    <a:pt x="59792" y="88535"/>
                    <a:pt x="60207" y="88294"/>
                    <a:pt x="60345" y="88454"/>
                  </a:cubicBezTo>
                  <a:cubicBezTo>
                    <a:pt x="63659" y="87170"/>
                    <a:pt x="64211" y="87250"/>
                    <a:pt x="65040" y="86688"/>
                  </a:cubicBezTo>
                  <a:cubicBezTo>
                    <a:pt x="69321" y="84923"/>
                    <a:pt x="69873" y="84923"/>
                    <a:pt x="70563" y="84602"/>
                  </a:cubicBezTo>
                  <a:cubicBezTo>
                    <a:pt x="78296" y="80347"/>
                    <a:pt x="78573" y="79946"/>
                    <a:pt x="79125" y="79545"/>
                  </a:cubicBezTo>
                  <a:cubicBezTo>
                    <a:pt x="70701" y="83638"/>
                    <a:pt x="67940" y="85083"/>
                    <a:pt x="65178" y="85806"/>
                  </a:cubicBezTo>
                  <a:cubicBezTo>
                    <a:pt x="61449" y="87090"/>
                    <a:pt x="60759" y="87732"/>
                    <a:pt x="60207" y="87491"/>
                  </a:cubicBezTo>
                  <a:cubicBezTo>
                    <a:pt x="52888" y="90140"/>
                    <a:pt x="52474" y="89899"/>
                    <a:pt x="51783" y="90301"/>
                  </a:cubicBezTo>
                  <a:cubicBezTo>
                    <a:pt x="41565" y="93351"/>
                    <a:pt x="39355" y="93591"/>
                    <a:pt x="36731" y="94795"/>
                  </a:cubicBezTo>
                  <a:cubicBezTo>
                    <a:pt x="32865" y="96240"/>
                    <a:pt x="31208" y="97123"/>
                    <a:pt x="30103" y="97204"/>
                  </a:cubicBezTo>
                  <a:cubicBezTo>
                    <a:pt x="26927" y="98408"/>
                    <a:pt x="27479" y="98006"/>
                    <a:pt x="27341" y="97605"/>
                  </a:cubicBezTo>
                  <a:cubicBezTo>
                    <a:pt x="31760" y="94956"/>
                    <a:pt x="32174" y="94876"/>
                    <a:pt x="32865" y="94474"/>
                  </a:cubicBezTo>
                  <a:cubicBezTo>
                    <a:pt x="44050" y="90622"/>
                    <a:pt x="45293" y="90140"/>
                    <a:pt x="46398" y="89979"/>
                  </a:cubicBezTo>
                  <a:cubicBezTo>
                    <a:pt x="68078" y="81230"/>
                    <a:pt x="70563" y="80267"/>
                    <a:pt x="72635" y="79143"/>
                  </a:cubicBezTo>
                  <a:cubicBezTo>
                    <a:pt x="76225" y="76896"/>
                    <a:pt x="76087" y="76735"/>
                    <a:pt x="76501" y="76575"/>
                  </a:cubicBezTo>
                  <a:cubicBezTo>
                    <a:pt x="72082" y="78421"/>
                    <a:pt x="71944" y="79224"/>
                    <a:pt x="70011" y="79866"/>
                  </a:cubicBezTo>
                  <a:cubicBezTo>
                    <a:pt x="67663" y="80989"/>
                    <a:pt x="67249" y="81311"/>
                    <a:pt x="66559" y="81712"/>
                  </a:cubicBezTo>
                  <a:cubicBezTo>
                    <a:pt x="49436" y="88294"/>
                    <a:pt x="47088" y="88535"/>
                    <a:pt x="45983" y="89337"/>
                  </a:cubicBezTo>
                  <a:cubicBezTo>
                    <a:pt x="34660" y="93190"/>
                    <a:pt x="31346" y="93993"/>
                    <a:pt x="29551" y="95277"/>
                  </a:cubicBezTo>
                  <a:cubicBezTo>
                    <a:pt x="29136" y="95197"/>
                    <a:pt x="28998" y="94956"/>
                    <a:pt x="29413" y="94715"/>
                  </a:cubicBezTo>
                  <a:cubicBezTo>
                    <a:pt x="33417" y="92387"/>
                    <a:pt x="34246" y="92066"/>
                    <a:pt x="35765" y="91264"/>
                  </a:cubicBezTo>
                  <a:cubicBezTo>
                    <a:pt x="49712" y="86528"/>
                    <a:pt x="51507" y="85886"/>
                    <a:pt x="54269" y="84682"/>
                  </a:cubicBezTo>
                  <a:cubicBezTo>
                    <a:pt x="62416" y="81070"/>
                    <a:pt x="63521" y="81070"/>
                    <a:pt x="63935" y="80668"/>
                  </a:cubicBezTo>
                  <a:cubicBezTo>
                    <a:pt x="72359" y="76013"/>
                    <a:pt x="73187" y="75772"/>
                    <a:pt x="73463" y="75451"/>
                  </a:cubicBezTo>
                  <a:cubicBezTo>
                    <a:pt x="77468" y="72481"/>
                    <a:pt x="78158" y="71919"/>
                    <a:pt x="79263" y="71438"/>
                  </a:cubicBezTo>
                  <a:cubicBezTo>
                    <a:pt x="75535" y="72160"/>
                    <a:pt x="74982" y="72481"/>
                    <a:pt x="74154" y="72802"/>
                  </a:cubicBezTo>
                  <a:cubicBezTo>
                    <a:pt x="72082" y="73685"/>
                    <a:pt x="72220" y="73926"/>
                    <a:pt x="71668" y="74006"/>
                  </a:cubicBezTo>
                  <a:cubicBezTo>
                    <a:pt x="67802" y="75852"/>
                    <a:pt x="66973" y="76575"/>
                    <a:pt x="65454" y="77217"/>
                  </a:cubicBezTo>
                  <a:cubicBezTo>
                    <a:pt x="54683" y="82113"/>
                    <a:pt x="53440" y="82675"/>
                    <a:pt x="52197" y="83237"/>
                  </a:cubicBezTo>
                  <a:cubicBezTo>
                    <a:pt x="44602" y="85645"/>
                    <a:pt x="43774" y="85645"/>
                    <a:pt x="42945" y="85886"/>
                  </a:cubicBezTo>
                  <a:cubicBezTo>
                    <a:pt x="36179" y="88454"/>
                    <a:pt x="35765" y="88535"/>
                    <a:pt x="35350" y="88535"/>
                  </a:cubicBezTo>
                  <a:cubicBezTo>
                    <a:pt x="33693" y="89498"/>
                    <a:pt x="32589" y="89578"/>
                    <a:pt x="33003" y="89899"/>
                  </a:cubicBezTo>
                  <a:cubicBezTo>
                    <a:pt x="30655" y="91183"/>
                    <a:pt x="29965" y="91826"/>
                    <a:pt x="29551" y="91505"/>
                  </a:cubicBezTo>
                  <a:cubicBezTo>
                    <a:pt x="35903" y="87491"/>
                    <a:pt x="37422" y="87170"/>
                    <a:pt x="40874" y="85565"/>
                  </a:cubicBezTo>
                  <a:cubicBezTo>
                    <a:pt x="57721" y="79384"/>
                    <a:pt x="58688" y="78421"/>
                    <a:pt x="59378" y="78581"/>
                  </a:cubicBezTo>
                  <a:cubicBezTo>
                    <a:pt x="62278" y="77137"/>
                    <a:pt x="62968" y="76735"/>
                    <a:pt x="64211" y="76013"/>
                  </a:cubicBezTo>
                  <a:cubicBezTo>
                    <a:pt x="74568" y="71598"/>
                    <a:pt x="75811" y="71117"/>
                    <a:pt x="77330" y="70474"/>
                  </a:cubicBezTo>
                  <a:cubicBezTo>
                    <a:pt x="81058" y="69832"/>
                    <a:pt x="81749" y="68869"/>
                    <a:pt x="82025" y="69270"/>
                  </a:cubicBezTo>
                  <a:cubicBezTo>
                    <a:pt x="86306" y="68066"/>
                    <a:pt x="87825" y="68548"/>
                    <a:pt x="87410" y="67826"/>
                  </a:cubicBezTo>
                  <a:cubicBezTo>
                    <a:pt x="79263" y="68869"/>
                    <a:pt x="78158" y="68789"/>
                    <a:pt x="76915" y="69270"/>
                  </a:cubicBezTo>
                  <a:cubicBezTo>
                    <a:pt x="72220" y="70314"/>
                    <a:pt x="71116" y="70635"/>
                    <a:pt x="70149" y="70956"/>
                  </a:cubicBezTo>
                  <a:cubicBezTo>
                    <a:pt x="57997" y="75852"/>
                    <a:pt x="56754" y="76334"/>
                    <a:pt x="55512" y="76896"/>
                  </a:cubicBezTo>
                  <a:cubicBezTo>
                    <a:pt x="41288" y="82434"/>
                    <a:pt x="41012" y="82595"/>
                    <a:pt x="40736" y="82675"/>
                  </a:cubicBezTo>
                  <a:cubicBezTo>
                    <a:pt x="35212" y="85244"/>
                    <a:pt x="34798" y="85645"/>
                    <a:pt x="33693" y="86046"/>
                  </a:cubicBezTo>
                  <a:cubicBezTo>
                    <a:pt x="31760" y="86769"/>
                    <a:pt x="31760" y="86448"/>
                    <a:pt x="32036" y="86127"/>
                  </a:cubicBezTo>
                  <a:cubicBezTo>
                    <a:pt x="34660" y="84842"/>
                    <a:pt x="34936" y="84682"/>
                    <a:pt x="35489" y="84521"/>
                  </a:cubicBezTo>
                  <a:cubicBezTo>
                    <a:pt x="40460" y="81471"/>
                    <a:pt x="40874" y="81632"/>
                    <a:pt x="41426" y="81391"/>
                  </a:cubicBezTo>
                  <a:cubicBezTo>
                    <a:pt x="45983" y="79063"/>
                    <a:pt x="46260" y="79143"/>
                    <a:pt x="46398" y="79143"/>
                  </a:cubicBezTo>
                  <a:cubicBezTo>
                    <a:pt x="52474" y="76254"/>
                    <a:pt x="55788" y="75290"/>
                    <a:pt x="59792" y="73525"/>
                  </a:cubicBezTo>
                  <a:cubicBezTo>
                    <a:pt x="67940" y="71036"/>
                    <a:pt x="69182" y="70715"/>
                    <a:pt x="70563" y="70153"/>
                  </a:cubicBezTo>
                  <a:cubicBezTo>
                    <a:pt x="74568" y="68789"/>
                    <a:pt x="76225" y="68628"/>
                    <a:pt x="77468" y="68066"/>
                  </a:cubicBezTo>
                  <a:cubicBezTo>
                    <a:pt x="79263" y="66862"/>
                    <a:pt x="78573" y="67183"/>
                    <a:pt x="78020" y="67424"/>
                  </a:cubicBezTo>
                  <a:cubicBezTo>
                    <a:pt x="70701" y="69511"/>
                    <a:pt x="70287" y="69351"/>
                    <a:pt x="69735" y="69752"/>
                  </a:cubicBezTo>
                  <a:cubicBezTo>
                    <a:pt x="57445" y="73605"/>
                    <a:pt x="56064" y="74327"/>
                    <a:pt x="51507" y="75772"/>
                  </a:cubicBezTo>
                  <a:cubicBezTo>
                    <a:pt x="45845" y="78501"/>
                    <a:pt x="43774" y="79143"/>
                    <a:pt x="42255" y="79866"/>
                  </a:cubicBezTo>
                  <a:cubicBezTo>
                    <a:pt x="34936" y="83478"/>
                    <a:pt x="35350" y="84120"/>
                    <a:pt x="34660" y="83879"/>
                  </a:cubicBezTo>
                  <a:cubicBezTo>
                    <a:pt x="32451" y="84441"/>
                    <a:pt x="32727" y="84120"/>
                    <a:pt x="33279" y="83799"/>
                  </a:cubicBezTo>
                  <a:cubicBezTo>
                    <a:pt x="42807" y="78421"/>
                    <a:pt x="49988" y="74969"/>
                    <a:pt x="57859" y="72160"/>
                  </a:cubicBezTo>
                  <a:cubicBezTo>
                    <a:pt x="66559" y="69752"/>
                    <a:pt x="66421" y="69431"/>
                    <a:pt x="67249" y="69351"/>
                  </a:cubicBezTo>
                  <a:cubicBezTo>
                    <a:pt x="70840" y="68869"/>
                    <a:pt x="71668" y="68066"/>
                    <a:pt x="72082" y="68387"/>
                  </a:cubicBezTo>
                  <a:cubicBezTo>
                    <a:pt x="80506" y="66301"/>
                    <a:pt x="82577" y="65899"/>
                    <a:pt x="84649" y="65418"/>
                  </a:cubicBezTo>
                  <a:cubicBezTo>
                    <a:pt x="79815" y="65819"/>
                    <a:pt x="78987" y="66461"/>
                    <a:pt x="78296" y="66301"/>
                  </a:cubicBezTo>
                  <a:cubicBezTo>
                    <a:pt x="74706" y="67023"/>
                    <a:pt x="74292" y="67023"/>
                    <a:pt x="74016" y="67183"/>
                  </a:cubicBezTo>
                  <a:cubicBezTo>
                    <a:pt x="70287" y="67665"/>
                    <a:pt x="69735" y="68227"/>
                    <a:pt x="69321" y="68307"/>
                  </a:cubicBezTo>
                  <a:cubicBezTo>
                    <a:pt x="66283" y="68949"/>
                    <a:pt x="65454" y="69030"/>
                    <a:pt x="64626" y="69511"/>
                  </a:cubicBezTo>
                  <a:cubicBezTo>
                    <a:pt x="58411" y="71438"/>
                    <a:pt x="58135" y="71117"/>
                    <a:pt x="57583" y="71438"/>
                  </a:cubicBezTo>
                  <a:cubicBezTo>
                    <a:pt x="53855" y="72802"/>
                    <a:pt x="53164" y="73123"/>
                    <a:pt x="52474" y="73364"/>
                  </a:cubicBezTo>
                  <a:cubicBezTo>
                    <a:pt x="49850" y="74408"/>
                    <a:pt x="48331" y="75210"/>
                    <a:pt x="46260" y="76013"/>
                  </a:cubicBezTo>
                  <a:cubicBezTo>
                    <a:pt x="38250" y="79946"/>
                    <a:pt x="37974" y="80347"/>
                    <a:pt x="36731" y="80588"/>
                  </a:cubicBezTo>
                  <a:cubicBezTo>
                    <a:pt x="34798" y="81792"/>
                    <a:pt x="34384" y="81391"/>
                    <a:pt x="34522" y="81311"/>
                  </a:cubicBezTo>
                  <a:cubicBezTo>
                    <a:pt x="36041" y="80508"/>
                    <a:pt x="36179" y="80508"/>
                    <a:pt x="36179" y="80428"/>
                  </a:cubicBezTo>
                  <a:cubicBezTo>
                    <a:pt x="39079" y="78903"/>
                    <a:pt x="39769" y="78020"/>
                    <a:pt x="41012" y="77217"/>
                  </a:cubicBezTo>
                  <a:cubicBezTo>
                    <a:pt x="49436" y="73123"/>
                    <a:pt x="49988" y="73444"/>
                    <a:pt x="50678" y="72963"/>
                  </a:cubicBezTo>
                  <a:cubicBezTo>
                    <a:pt x="54683" y="71357"/>
                    <a:pt x="55097" y="71919"/>
                    <a:pt x="55650" y="71518"/>
                  </a:cubicBezTo>
                  <a:cubicBezTo>
                    <a:pt x="57721" y="70956"/>
                    <a:pt x="58411" y="69993"/>
                    <a:pt x="58688" y="70394"/>
                  </a:cubicBezTo>
                  <a:cubicBezTo>
                    <a:pt x="64349" y="68628"/>
                    <a:pt x="66006" y="68628"/>
                    <a:pt x="67940" y="67745"/>
                  </a:cubicBezTo>
                  <a:cubicBezTo>
                    <a:pt x="79125" y="64294"/>
                    <a:pt x="78849" y="64374"/>
                    <a:pt x="79815" y="63892"/>
                  </a:cubicBezTo>
                  <a:cubicBezTo>
                    <a:pt x="83406" y="62127"/>
                    <a:pt x="84510" y="61966"/>
                    <a:pt x="84096" y="61725"/>
                  </a:cubicBezTo>
                  <a:cubicBezTo>
                    <a:pt x="72635" y="65899"/>
                    <a:pt x="71668" y="66301"/>
                    <a:pt x="70840" y="66541"/>
                  </a:cubicBezTo>
                  <a:cubicBezTo>
                    <a:pt x="63935" y="67986"/>
                    <a:pt x="62830" y="68709"/>
                    <a:pt x="62140" y="68548"/>
                  </a:cubicBezTo>
                  <a:cubicBezTo>
                    <a:pt x="53855" y="70956"/>
                    <a:pt x="52197" y="71678"/>
                    <a:pt x="50817" y="72000"/>
                  </a:cubicBezTo>
                  <a:cubicBezTo>
                    <a:pt x="46674" y="73846"/>
                    <a:pt x="46260" y="74086"/>
                    <a:pt x="45845" y="74247"/>
                  </a:cubicBezTo>
                  <a:cubicBezTo>
                    <a:pt x="43636" y="75130"/>
                    <a:pt x="42531" y="75612"/>
                    <a:pt x="41565" y="76013"/>
                  </a:cubicBezTo>
                  <a:cubicBezTo>
                    <a:pt x="36593" y="78822"/>
                    <a:pt x="36041" y="79143"/>
                    <a:pt x="35627" y="79464"/>
                  </a:cubicBezTo>
                  <a:cubicBezTo>
                    <a:pt x="36869" y="77618"/>
                    <a:pt x="36593" y="77939"/>
                    <a:pt x="37284" y="78020"/>
                  </a:cubicBezTo>
                  <a:cubicBezTo>
                    <a:pt x="43774" y="74327"/>
                    <a:pt x="43636" y="74006"/>
                    <a:pt x="46536" y="73204"/>
                  </a:cubicBezTo>
                  <a:cubicBezTo>
                    <a:pt x="61588" y="67585"/>
                    <a:pt x="62830" y="67585"/>
                    <a:pt x="63935" y="67264"/>
                  </a:cubicBezTo>
                  <a:cubicBezTo>
                    <a:pt x="65592" y="66782"/>
                    <a:pt x="65730" y="66702"/>
                    <a:pt x="65868" y="66622"/>
                  </a:cubicBezTo>
                  <a:cubicBezTo>
                    <a:pt x="82163" y="60602"/>
                    <a:pt x="83958" y="60200"/>
                    <a:pt x="83958" y="59638"/>
                  </a:cubicBezTo>
                  <a:cubicBezTo>
                    <a:pt x="81611" y="60521"/>
                    <a:pt x="81887" y="60361"/>
                    <a:pt x="81058" y="60842"/>
                  </a:cubicBezTo>
                  <a:cubicBezTo>
                    <a:pt x="76225" y="62688"/>
                    <a:pt x="76363" y="63010"/>
                    <a:pt x="75811" y="62849"/>
                  </a:cubicBezTo>
                  <a:cubicBezTo>
                    <a:pt x="71254" y="64133"/>
                    <a:pt x="70425" y="64775"/>
                    <a:pt x="69873" y="64936"/>
                  </a:cubicBezTo>
                  <a:cubicBezTo>
                    <a:pt x="59654" y="68066"/>
                    <a:pt x="58688" y="67665"/>
                    <a:pt x="58411" y="67986"/>
                  </a:cubicBezTo>
                  <a:cubicBezTo>
                    <a:pt x="55650" y="69110"/>
                    <a:pt x="55235" y="68869"/>
                    <a:pt x="54683" y="69110"/>
                  </a:cubicBezTo>
                  <a:cubicBezTo>
                    <a:pt x="40046" y="74969"/>
                    <a:pt x="39907" y="75210"/>
                    <a:pt x="39217" y="75451"/>
                  </a:cubicBezTo>
                  <a:cubicBezTo>
                    <a:pt x="39079" y="74809"/>
                    <a:pt x="39631" y="74488"/>
                    <a:pt x="39907" y="74167"/>
                  </a:cubicBezTo>
                  <a:cubicBezTo>
                    <a:pt x="43912" y="72481"/>
                    <a:pt x="44879" y="71839"/>
                    <a:pt x="46260" y="71277"/>
                  </a:cubicBezTo>
                  <a:cubicBezTo>
                    <a:pt x="52612" y="68789"/>
                    <a:pt x="53578" y="68468"/>
                    <a:pt x="54407" y="68066"/>
                  </a:cubicBezTo>
                  <a:cubicBezTo>
                    <a:pt x="61449" y="66622"/>
                    <a:pt x="62140" y="65658"/>
                    <a:pt x="62416" y="66060"/>
                  </a:cubicBezTo>
                  <a:cubicBezTo>
                    <a:pt x="65178" y="65257"/>
                    <a:pt x="65178" y="65096"/>
                    <a:pt x="65454" y="65177"/>
                  </a:cubicBezTo>
                  <a:cubicBezTo>
                    <a:pt x="67940" y="64535"/>
                    <a:pt x="68492" y="64374"/>
                    <a:pt x="68906" y="64133"/>
                  </a:cubicBezTo>
                  <a:cubicBezTo>
                    <a:pt x="72082" y="63170"/>
                    <a:pt x="73049" y="62929"/>
                    <a:pt x="74016" y="62769"/>
                  </a:cubicBezTo>
                  <a:cubicBezTo>
                    <a:pt x="82025" y="59397"/>
                    <a:pt x="83406" y="58836"/>
                    <a:pt x="84649" y="58354"/>
                  </a:cubicBezTo>
                  <a:cubicBezTo>
                    <a:pt x="86858" y="56829"/>
                    <a:pt x="86444" y="56989"/>
                    <a:pt x="86029" y="57150"/>
                  </a:cubicBezTo>
                  <a:cubicBezTo>
                    <a:pt x="84787" y="57712"/>
                    <a:pt x="84510" y="57792"/>
                    <a:pt x="84372" y="57792"/>
                  </a:cubicBezTo>
                  <a:cubicBezTo>
                    <a:pt x="83130" y="58354"/>
                    <a:pt x="83130" y="58675"/>
                    <a:pt x="82577" y="58836"/>
                  </a:cubicBezTo>
                  <a:cubicBezTo>
                    <a:pt x="79815" y="59959"/>
                    <a:pt x="78849" y="60361"/>
                    <a:pt x="77882" y="60762"/>
                  </a:cubicBezTo>
                  <a:cubicBezTo>
                    <a:pt x="72911" y="62127"/>
                    <a:pt x="72359" y="62769"/>
                    <a:pt x="71944" y="62528"/>
                  </a:cubicBezTo>
                  <a:cubicBezTo>
                    <a:pt x="64349" y="64695"/>
                    <a:pt x="63797" y="64936"/>
                    <a:pt x="63383" y="64936"/>
                  </a:cubicBezTo>
                  <a:cubicBezTo>
                    <a:pt x="58411" y="66381"/>
                    <a:pt x="57997" y="66220"/>
                    <a:pt x="57445" y="66381"/>
                  </a:cubicBezTo>
                  <a:cubicBezTo>
                    <a:pt x="47917" y="69832"/>
                    <a:pt x="46398" y="70474"/>
                    <a:pt x="44879" y="71036"/>
                  </a:cubicBezTo>
                  <a:cubicBezTo>
                    <a:pt x="41703" y="72401"/>
                    <a:pt x="41288" y="72642"/>
                    <a:pt x="41012" y="72561"/>
                  </a:cubicBezTo>
                  <a:cubicBezTo>
                    <a:pt x="47226" y="68949"/>
                    <a:pt x="48607" y="68709"/>
                    <a:pt x="48607" y="68307"/>
                  </a:cubicBezTo>
                  <a:cubicBezTo>
                    <a:pt x="53026" y="66862"/>
                    <a:pt x="53855" y="66541"/>
                    <a:pt x="55650" y="65819"/>
                  </a:cubicBezTo>
                  <a:cubicBezTo>
                    <a:pt x="59930" y="64133"/>
                    <a:pt x="61864" y="63973"/>
                    <a:pt x="62968" y="63491"/>
                  </a:cubicBezTo>
                  <a:cubicBezTo>
                    <a:pt x="67802" y="61966"/>
                    <a:pt x="68768" y="62287"/>
                    <a:pt x="70287" y="61404"/>
                  </a:cubicBezTo>
                  <a:cubicBezTo>
                    <a:pt x="75949" y="60200"/>
                    <a:pt x="77468" y="59638"/>
                    <a:pt x="78849" y="59397"/>
                  </a:cubicBezTo>
                  <a:cubicBezTo>
                    <a:pt x="89758" y="54983"/>
                    <a:pt x="89896" y="54581"/>
                    <a:pt x="90863" y="54341"/>
                  </a:cubicBezTo>
                  <a:cubicBezTo>
                    <a:pt x="91553" y="53779"/>
                    <a:pt x="89896" y="54260"/>
                    <a:pt x="88791" y="55063"/>
                  </a:cubicBezTo>
                  <a:cubicBezTo>
                    <a:pt x="76915" y="59237"/>
                    <a:pt x="75811" y="59237"/>
                    <a:pt x="74706" y="59799"/>
                  </a:cubicBezTo>
                  <a:cubicBezTo>
                    <a:pt x="63107" y="62849"/>
                    <a:pt x="61726" y="63170"/>
                    <a:pt x="60483" y="63331"/>
                  </a:cubicBezTo>
                  <a:cubicBezTo>
                    <a:pt x="57583" y="64775"/>
                    <a:pt x="56478" y="64535"/>
                    <a:pt x="55373" y="65096"/>
                  </a:cubicBezTo>
                  <a:cubicBezTo>
                    <a:pt x="46812" y="68307"/>
                    <a:pt x="46674" y="68709"/>
                    <a:pt x="45431" y="69030"/>
                  </a:cubicBezTo>
                  <a:cubicBezTo>
                    <a:pt x="42945" y="69913"/>
                    <a:pt x="42945" y="69270"/>
                    <a:pt x="42531" y="69511"/>
                  </a:cubicBezTo>
                  <a:cubicBezTo>
                    <a:pt x="44741" y="68147"/>
                    <a:pt x="45155" y="68307"/>
                    <a:pt x="45155" y="67986"/>
                  </a:cubicBezTo>
                  <a:cubicBezTo>
                    <a:pt x="59240" y="63010"/>
                    <a:pt x="59378" y="62849"/>
                    <a:pt x="60483" y="62528"/>
                  </a:cubicBezTo>
                  <a:cubicBezTo>
                    <a:pt x="67525" y="60441"/>
                    <a:pt x="67802" y="60441"/>
                    <a:pt x="68216" y="60280"/>
                  </a:cubicBezTo>
                  <a:cubicBezTo>
                    <a:pt x="75397" y="58595"/>
                    <a:pt x="76087" y="57953"/>
                    <a:pt x="76501" y="58193"/>
                  </a:cubicBezTo>
                  <a:cubicBezTo>
                    <a:pt x="76363" y="58033"/>
                    <a:pt x="76087" y="57551"/>
                    <a:pt x="75535" y="58033"/>
                  </a:cubicBezTo>
                  <a:cubicBezTo>
                    <a:pt x="71116" y="59076"/>
                    <a:pt x="70840" y="58755"/>
                    <a:pt x="70287" y="58996"/>
                  </a:cubicBezTo>
                  <a:cubicBezTo>
                    <a:pt x="67249" y="59397"/>
                    <a:pt x="66559" y="60040"/>
                    <a:pt x="66144" y="59799"/>
                  </a:cubicBezTo>
                  <a:cubicBezTo>
                    <a:pt x="54821" y="63652"/>
                    <a:pt x="53855" y="63892"/>
                    <a:pt x="52750" y="64214"/>
                  </a:cubicBezTo>
                  <a:cubicBezTo>
                    <a:pt x="47502" y="66220"/>
                    <a:pt x="46812" y="66541"/>
                    <a:pt x="46121" y="66862"/>
                  </a:cubicBezTo>
                  <a:cubicBezTo>
                    <a:pt x="47779" y="64535"/>
                    <a:pt x="49850" y="63331"/>
                    <a:pt x="51783" y="62688"/>
                  </a:cubicBezTo>
                  <a:cubicBezTo>
                    <a:pt x="54821" y="61565"/>
                    <a:pt x="55235" y="61404"/>
                    <a:pt x="55788" y="61244"/>
                  </a:cubicBezTo>
                  <a:cubicBezTo>
                    <a:pt x="66006" y="58354"/>
                    <a:pt x="66835" y="58354"/>
                    <a:pt x="67940" y="57872"/>
                  </a:cubicBezTo>
                  <a:cubicBezTo>
                    <a:pt x="70978" y="57712"/>
                    <a:pt x="71944" y="57070"/>
                    <a:pt x="72773" y="57230"/>
                  </a:cubicBezTo>
                  <a:cubicBezTo>
                    <a:pt x="79125" y="55866"/>
                    <a:pt x="80092" y="55545"/>
                    <a:pt x="81058" y="55304"/>
                  </a:cubicBezTo>
                  <a:cubicBezTo>
                    <a:pt x="86582" y="53297"/>
                    <a:pt x="87963" y="53538"/>
                    <a:pt x="87548" y="52976"/>
                  </a:cubicBezTo>
                  <a:cubicBezTo>
                    <a:pt x="73739" y="56267"/>
                    <a:pt x="72911" y="56267"/>
                    <a:pt x="71944" y="56588"/>
                  </a:cubicBezTo>
                  <a:cubicBezTo>
                    <a:pt x="67663" y="56749"/>
                    <a:pt x="68354" y="57230"/>
                    <a:pt x="69182" y="56749"/>
                  </a:cubicBezTo>
                  <a:cubicBezTo>
                    <a:pt x="74982" y="55946"/>
                    <a:pt x="75949" y="55063"/>
                    <a:pt x="76777" y="55143"/>
                  </a:cubicBezTo>
                  <a:cubicBezTo>
                    <a:pt x="79815" y="54742"/>
                    <a:pt x="80644" y="54341"/>
                    <a:pt x="81472" y="54341"/>
                  </a:cubicBezTo>
                  <a:cubicBezTo>
                    <a:pt x="88791" y="52013"/>
                    <a:pt x="90724" y="51612"/>
                    <a:pt x="92934" y="50488"/>
                  </a:cubicBezTo>
                  <a:cubicBezTo>
                    <a:pt x="89344" y="51772"/>
                    <a:pt x="88791" y="51772"/>
                    <a:pt x="88515" y="51772"/>
                  </a:cubicBezTo>
                  <a:cubicBezTo>
                    <a:pt x="84372" y="52896"/>
                    <a:pt x="83406" y="53458"/>
                    <a:pt x="82439" y="53538"/>
                  </a:cubicBezTo>
                  <a:cubicBezTo>
                    <a:pt x="76777" y="54180"/>
                    <a:pt x="76087" y="55143"/>
                    <a:pt x="75811" y="54742"/>
                  </a:cubicBezTo>
                  <a:cubicBezTo>
                    <a:pt x="71254" y="55785"/>
                    <a:pt x="70978" y="55464"/>
                    <a:pt x="70425" y="55866"/>
                  </a:cubicBezTo>
                  <a:cubicBezTo>
                    <a:pt x="67249" y="56508"/>
                    <a:pt x="66697" y="56668"/>
                    <a:pt x="66283" y="56588"/>
                  </a:cubicBezTo>
                  <a:cubicBezTo>
                    <a:pt x="62692" y="57471"/>
                    <a:pt x="61588" y="57792"/>
                    <a:pt x="60897" y="58033"/>
                  </a:cubicBezTo>
                  <a:cubicBezTo>
                    <a:pt x="59378" y="58675"/>
                    <a:pt x="58964" y="58354"/>
                    <a:pt x="58411" y="58675"/>
                  </a:cubicBezTo>
                  <a:cubicBezTo>
                    <a:pt x="53302" y="60602"/>
                    <a:pt x="52750" y="60441"/>
                    <a:pt x="52059" y="60762"/>
                  </a:cubicBezTo>
                  <a:cubicBezTo>
                    <a:pt x="47917" y="61725"/>
                    <a:pt x="49436" y="61324"/>
                    <a:pt x="50540" y="60842"/>
                  </a:cubicBezTo>
                  <a:cubicBezTo>
                    <a:pt x="56478" y="58434"/>
                    <a:pt x="57583" y="58193"/>
                    <a:pt x="58688" y="57632"/>
                  </a:cubicBezTo>
                  <a:cubicBezTo>
                    <a:pt x="78849" y="52655"/>
                    <a:pt x="82991" y="51371"/>
                    <a:pt x="86996" y="50247"/>
                  </a:cubicBezTo>
                  <a:cubicBezTo>
                    <a:pt x="91277" y="48561"/>
                    <a:pt x="91553" y="48240"/>
                    <a:pt x="91691" y="48080"/>
                  </a:cubicBezTo>
                  <a:cubicBezTo>
                    <a:pt x="88653" y="48722"/>
                    <a:pt x="87963" y="49364"/>
                    <a:pt x="87272" y="49525"/>
                  </a:cubicBezTo>
                  <a:cubicBezTo>
                    <a:pt x="79401" y="51692"/>
                    <a:pt x="76915" y="52414"/>
                    <a:pt x="74568" y="52896"/>
                  </a:cubicBezTo>
                  <a:cubicBezTo>
                    <a:pt x="66144" y="55143"/>
                    <a:pt x="65040" y="54903"/>
                    <a:pt x="63797" y="55464"/>
                  </a:cubicBezTo>
                  <a:cubicBezTo>
                    <a:pt x="57721" y="57230"/>
                    <a:pt x="57307" y="57391"/>
                    <a:pt x="56892" y="57551"/>
                  </a:cubicBezTo>
                  <a:cubicBezTo>
                    <a:pt x="52612" y="58916"/>
                    <a:pt x="52059" y="59157"/>
                    <a:pt x="51507" y="59397"/>
                  </a:cubicBezTo>
                  <a:cubicBezTo>
                    <a:pt x="53164" y="57792"/>
                    <a:pt x="55788" y="56749"/>
                    <a:pt x="58135" y="55866"/>
                  </a:cubicBezTo>
                  <a:cubicBezTo>
                    <a:pt x="65316" y="53939"/>
                    <a:pt x="66006" y="54341"/>
                    <a:pt x="66835" y="53779"/>
                  </a:cubicBezTo>
                  <a:cubicBezTo>
                    <a:pt x="71668" y="52735"/>
                    <a:pt x="72359" y="52896"/>
                    <a:pt x="73049" y="52494"/>
                  </a:cubicBezTo>
                  <a:cubicBezTo>
                    <a:pt x="83268" y="49926"/>
                    <a:pt x="84372" y="49685"/>
                    <a:pt x="85477" y="49364"/>
                  </a:cubicBezTo>
                  <a:cubicBezTo>
                    <a:pt x="92105" y="45752"/>
                    <a:pt x="93486" y="45591"/>
                    <a:pt x="93210" y="45270"/>
                  </a:cubicBezTo>
                  <a:cubicBezTo>
                    <a:pt x="99286" y="43505"/>
                    <a:pt x="100115" y="43264"/>
                    <a:pt x="100805" y="43103"/>
                  </a:cubicBezTo>
                  <a:cubicBezTo>
                    <a:pt x="102462" y="42301"/>
                    <a:pt x="101772" y="42541"/>
                    <a:pt x="101081" y="42782"/>
                  </a:cubicBezTo>
                  <a:cubicBezTo>
                    <a:pt x="97491" y="43183"/>
                    <a:pt x="97077" y="43505"/>
                    <a:pt x="96662" y="43665"/>
                  </a:cubicBezTo>
                  <a:cubicBezTo>
                    <a:pt x="87963" y="46153"/>
                    <a:pt x="86858" y="46394"/>
                    <a:pt x="85891" y="46956"/>
                  </a:cubicBezTo>
                  <a:cubicBezTo>
                    <a:pt x="76915" y="49444"/>
                    <a:pt x="75949" y="49043"/>
                    <a:pt x="74982" y="49364"/>
                  </a:cubicBezTo>
                  <a:cubicBezTo>
                    <a:pt x="70978" y="50006"/>
                    <a:pt x="70011" y="50167"/>
                    <a:pt x="68906" y="50568"/>
                  </a:cubicBezTo>
                  <a:cubicBezTo>
                    <a:pt x="64764" y="51451"/>
                    <a:pt x="63935" y="51130"/>
                    <a:pt x="62830" y="51692"/>
                  </a:cubicBezTo>
                  <a:cubicBezTo>
                    <a:pt x="59654" y="52414"/>
                    <a:pt x="58826" y="52896"/>
                    <a:pt x="58273" y="52816"/>
                  </a:cubicBezTo>
                  <a:cubicBezTo>
                    <a:pt x="56616" y="52976"/>
                    <a:pt x="56616" y="52414"/>
                    <a:pt x="57445" y="52013"/>
                  </a:cubicBezTo>
                  <a:cubicBezTo>
                    <a:pt x="60621" y="51371"/>
                    <a:pt x="61449" y="50408"/>
                    <a:pt x="61726" y="50809"/>
                  </a:cubicBezTo>
                  <a:cubicBezTo>
                    <a:pt x="69321" y="49043"/>
                    <a:pt x="70840" y="48642"/>
                    <a:pt x="72220" y="48561"/>
                  </a:cubicBezTo>
                  <a:cubicBezTo>
                    <a:pt x="82439" y="46795"/>
                    <a:pt x="83682" y="46635"/>
                    <a:pt x="84925" y="46234"/>
                  </a:cubicBezTo>
                  <a:cubicBezTo>
                    <a:pt x="90448" y="45030"/>
                    <a:pt x="91139" y="43986"/>
                    <a:pt x="91553" y="44387"/>
                  </a:cubicBezTo>
                  <a:cubicBezTo>
                    <a:pt x="98734" y="42541"/>
                    <a:pt x="99562" y="42381"/>
                    <a:pt x="100391" y="42301"/>
                  </a:cubicBezTo>
                  <a:cubicBezTo>
                    <a:pt x="101634" y="41096"/>
                    <a:pt x="100391" y="42060"/>
                    <a:pt x="99424" y="41739"/>
                  </a:cubicBezTo>
                  <a:cubicBezTo>
                    <a:pt x="93486" y="42782"/>
                    <a:pt x="92934" y="43023"/>
                    <a:pt x="92243" y="43103"/>
                  </a:cubicBezTo>
                  <a:cubicBezTo>
                    <a:pt x="83268" y="45832"/>
                    <a:pt x="82853" y="46153"/>
                    <a:pt x="82577" y="45993"/>
                  </a:cubicBezTo>
                  <a:cubicBezTo>
                    <a:pt x="76639" y="47518"/>
                    <a:pt x="76225" y="47197"/>
                    <a:pt x="75811" y="47277"/>
                  </a:cubicBezTo>
                  <a:cubicBezTo>
                    <a:pt x="70011" y="48160"/>
                    <a:pt x="69597" y="48240"/>
                    <a:pt x="69182" y="48240"/>
                  </a:cubicBezTo>
                  <a:cubicBezTo>
                    <a:pt x="63797" y="49605"/>
                    <a:pt x="62968" y="49765"/>
                    <a:pt x="62002" y="49926"/>
                  </a:cubicBezTo>
                  <a:cubicBezTo>
                    <a:pt x="58964" y="50327"/>
                    <a:pt x="59240" y="50086"/>
                    <a:pt x="59654" y="49926"/>
                  </a:cubicBezTo>
                  <a:cubicBezTo>
                    <a:pt x="64073" y="48240"/>
                    <a:pt x="65730" y="47839"/>
                    <a:pt x="67387" y="47678"/>
                  </a:cubicBezTo>
                  <a:cubicBezTo>
                    <a:pt x="71668" y="46795"/>
                    <a:pt x="72082" y="46715"/>
                    <a:pt x="72497" y="46876"/>
                  </a:cubicBezTo>
                  <a:cubicBezTo>
                    <a:pt x="75949" y="46073"/>
                    <a:pt x="76915" y="45913"/>
                    <a:pt x="77744" y="45832"/>
                  </a:cubicBezTo>
                  <a:cubicBezTo>
                    <a:pt x="81196" y="44949"/>
                    <a:pt x="82025" y="45110"/>
                    <a:pt x="82853" y="44869"/>
                  </a:cubicBezTo>
                  <a:cubicBezTo>
                    <a:pt x="89067" y="43103"/>
                    <a:pt x="89896" y="43424"/>
                    <a:pt x="90724" y="42943"/>
                  </a:cubicBezTo>
                  <a:cubicBezTo>
                    <a:pt x="92520" y="42381"/>
                    <a:pt x="92796" y="42541"/>
                    <a:pt x="92658" y="42381"/>
                  </a:cubicBezTo>
                  <a:cubicBezTo>
                    <a:pt x="97629" y="40936"/>
                    <a:pt x="98181" y="40294"/>
                    <a:pt x="98596" y="40294"/>
                  </a:cubicBezTo>
                  <a:cubicBezTo>
                    <a:pt x="100667" y="39010"/>
                    <a:pt x="102600" y="38929"/>
                    <a:pt x="101634" y="38608"/>
                  </a:cubicBezTo>
                  <a:cubicBezTo>
                    <a:pt x="94729" y="41337"/>
                    <a:pt x="94453" y="41337"/>
                    <a:pt x="94177" y="41337"/>
                  </a:cubicBezTo>
                  <a:cubicBezTo>
                    <a:pt x="91139" y="42140"/>
                    <a:pt x="90310" y="42461"/>
                    <a:pt x="89482" y="42702"/>
                  </a:cubicBezTo>
                  <a:cubicBezTo>
                    <a:pt x="85891" y="43505"/>
                    <a:pt x="85063" y="43505"/>
                    <a:pt x="84096" y="43986"/>
                  </a:cubicBezTo>
                  <a:cubicBezTo>
                    <a:pt x="78573" y="45110"/>
                    <a:pt x="78158" y="44789"/>
                    <a:pt x="77744" y="45030"/>
                  </a:cubicBezTo>
                  <a:cubicBezTo>
                    <a:pt x="74706" y="45511"/>
                    <a:pt x="74154" y="45913"/>
                    <a:pt x="73878" y="45752"/>
                  </a:cubicBezTo>
                  <a:cubicBezTo>
                    <a:pt x="65454" y="47438"/>
                    <a:pt x="64764" y="47117"/>
                    <a:pt x="63797" y="47518"/>
                  </a:cubicBezTo>
                  <a:cubicBezTo>
                    <a:pt x="63383" y="46715"/>
                    <a:pt x="64211" y="45993"/>
                    <a:pt x="64626" y="46234"/>
                  </a:cubicBezTo>
                  <a:cubicBezTo>
                    <a:pt x="68630" y="45110"/>
                    <a:pt x="69182" y="45511"/>
                    <a:pt x="69873" y="45270"/>
                  </a:cubicBezTo>
                  <a:cubicBezTo>
                    <a:pt x="75397" y="44468"/>
                    <a:pt x="75949" y="44548"/>
                    <a:pt x="76639" y="44147"/>
                  </a:cubicBezTo>
                  <a:cubicBezTo>
                    <a:pt x="85753" y="42541"/>
                    <a:pt x="88239" y="41819"/>
                    <a:pt x="90586" y="41257"/>
                  </a:cubicBezTo>
                  <a:cubicBezTo>
                    <a:pt x="99976" y="37565"/>
                    <a:pt x="100391" y="37886"/>
                    <a:pt x="100943" y="37484"/>
                  </a:cubicBezTo>
                  <a:cubicBezTo>
                    <a:pt x="96386" y="38448"/>
                    <a:pt x="93210" y="39892"/>
                    <a:pt x="90172" y="40615"/>
                  </a:cubicBezTo>
                  <a:cubicBezTo>
                    <a:pt x="78573" y="43344"/>
                    <a:pt x="77882" y="43264"/>
                    <a:pt x="76915" y="43585"/>
                  </a:cubicBezTo>
                  <a:cubicBezTo>
                    <a:pt x="71806" y="43906"/>
                    <a:pt x="71116" y="44468"/>
                    <a:pt x="70701" y="44307"/>
                  </a:cubicBezTo>
                  <a:cubicBezTo>
                    <a:pt x="65316" y="45110"/>
                    <a:pt x="64764" y="45591"/>
                    <a:pt x="64349" y="45190"/>
                  </a:cubicBezTo>
                  <a:cubicBezTo>
                    <a:pt x="68768" y="43745"/>
                    <a:pt x="68630" y="43424"/>
                    <a:pt x="69321" y="43264"/>
                  </a:cubicBezTo>
                  <a:cubicBezTo>
                    <a:pt x="77744" y="41739"/>
                    <a:pt x="79125" y="41418"/>
                    <a:pt x="80230" y="41658"/>
                  </a:cubicBezTo>
                  <a:cubicBezTo>
                    <a:pt x="84510" y="40615"/>
                    <a:pt x="85063" y="40535"/>
                    <a:pt x="85477" y="40615"/>
                  </a:cubicBezTo>
                  <a:cubicBezTo>
                    <a:pt x="101634" y="35558"/>
                    <a:pt x="103843" y="34274"/>
                    <a:pt x="105914" y="33872"/>
                  </a:cubicBezTo>
                  <a:cubicBezTo>
                    <a:pt x="109367" y="31946"/>
                    <a:pt x="110609" y="31946"/>
                    <a:pt x="110333" y="31143"/>
                  </a:cubicBezTo>
                  <a:cubicBezTo>
                    <a:pt x="107571" y="32588"/>
                    <a:pt x="106743" y="32909"/>
                    <a:pt x="106467" y="32989"/>
                  </a:cubicBezTo>
                  <a:cubicBezTo>
                    <a:pt x="105500" y="33471"/>
                    <a:pt x="104948" y="33632"/>
                    <a:pt x="104533" y="33792"/>
                  </a:cubicBezTo>
                  <a:cubicBezTo>
                    <a:pt x="96386" y="37003"/>
                    <a:pt x="95834" y="36842"/>
                    <a:pt x="95558" y="37003"/>
                  </a:cubicBezTo>
                  <a:cubicBezTo>
                    <a:pt x="89067" y="38608"/>
                    <a:pt x="88653" y="38929"/>
                    <a:pt x="88239" y="39090"/>
                  </a:cubicBezTo>
                  <a:cubicBezTo>
                    <a:pt x="83820" y="40053"/>
                    <a:pt x="83130" y="40053"/>
                    <a:pt x="82439" y="40374"/>
                  </a:cubicBezTo>
                  <a:cubicBezTo>
                    <a:pt x="80092" y="40535"/>
                    <a:pt x="78987" y="40936"/>
                    <a:pt x="77882" y="40856"/>
                  </a:cubicBezTo>
                  <a:cubicBezTo>
                    <a:pt x="70011" y="42461"/>
                    <a:pt x="69597" y="42461"/>
                    <a:pt x="69182" y="42541"/>
                  </a:cubicBezTo>
                  <a:cubicBezTo>
                    <a:pt x="70563" y="41418"/>
                    <a:pt x="71254" y="41418"/>
                    <a:pt x="71944" y="40936"/>
                  </a:cubicBezTo>
                  <a:cubicBezTo>
                    <a:pt x="77330" y="39973"/>
                    <a:pt x="78573" y="39973"/>
                    <a:pt x="80092" y="39571"/>
                  </a:cubicBezTo>
                  <a:cubicBezTo>
                    <a:pt x="89205" y="37886"/>
                    <a:pt x="90034" y="37484"/>
                    <a:pt x="90863" y="37565"/>
                  </a:cubicBezTo>
                  <a:cubicBezTo>
                    <a:pt x="105224" y="32749"/>
                    <a:pt x="106467" y="32187"/>
                    <a:pt x="107710" y="31705"/>
                  </a:cubicBezTo>
                  <a:cubicBezTo>
                    <a:pt x="109643" y="30903"/>
                    <a:pt x="110333" y="30581"/>
                    <a:pt x="111024" y="30341"/>
                  </a:cubicBezTo>
                  <a:cubicBezTo>
                    <a:pt x="112681" y="29056"/>
                    <a:pt x="111438" y="29538"/>
                    <a:pt x="110333" y="30020"/>
                  </a:cubicBezTo>
                  <a:cubicBezTo>
                    <a:pt x="108400" y="30581"/>
                    <a:pt x="107710" y="31063"/>
                    <a:pt x="107295" y="31464"/>
                  </a:cubicBezTo>
                  <a:cubicBezTo>
                    <a:pt x="102324" y="33070"/>
                    <a:pt x="101081" y="33391"/>
                    <a:pt x="99700" y="34033"/>
                  </a:cubicBezTo>
                  <a:cubicBezTo>
                    <a:pt x="96662" y="35478"/>
                    <a:pt x="95558" y="35237"/>
                    <a:pt x="95143" y="35397"/>
                  </a:cubicBezTo>
                  <a:cubicBezTo>
                    <a:pt x="84787" y="37806"/>
                    <a:pt x="84649" y="37966"/>
                    <a:pt x="83820" y="38207"/>
                  </a:cubicBezTo>
                  <a:cubicBezTo>
                    <a:pt x="78158" y="38929"/>
                    <a:pt x="76777" y="39652"/>
                    <a:pt x="75811" y="39411"/>
                  </a:cubicBezTo>
                  <a:cubicBezTo>
                    <a:pt x="70840" y="40294"/>
                    <a:pt x="70149" y="41016"/>
                    <a:pt x="69735" y="40775"/>
                  </a:cubicBezTo>
                  <a:cubicBezTo>
                    <a:pt x="72359" y="39331"/>
                    <a:pt x="72635" y="39090"/>
                    <a:pt x="72911" y="39010"/>
                  </a:cubicBezTo>
                  <a:cubicBezTo>
                    <a:pt x="75397" y="38367"/>
                    <a:pt x="76639" y="37966"/>
                    <a:pt x="77882" y="37484"/>
                  </a:cubicBezTo>
                  <a:cubicBezTo>
                    <a:pt x="80782" y="37404"/>
                    <a:pt x="81749" y="36923"/>
                    <a:pt x="82577" y="36923"/>
                  </a:cubicBezTo>
                  <a:cubicBezTo>
                    <a:pt x="89758" y="35317"/>
                    <a:pt x="90172" y="35638"/>
                    <a:pt x="90724" y="35317"/>
                  </a:cubicBezTo>
                  <a:cubicBezTo>
                    <a:pt x="100667" y="32749"/>
                    <a:pt x="102600" y="32026"/>
                    <a:pt x="104672" y="31224"/>
                  </a:cubicBezTo>
                  <a:cubicBezTo>
                    <a:pt x="109643" y="28655"/>
                    <a:pt x="109090" y="28816"/>
                    <a:pt x="107433" y="29618"/>
                  </a:cubicBezTo>
                  <a:cubicBezTo>
                    <a:pt x="102462" y="31545"/>
                    <a:pt x="101772" y="31785"/>
                    <a:pt x="101081" y="32107"/>
                  </a:cubicBezTo>
                  <a:cubicBezTo>
                    <a:pt x="95696" y="33471"/>
                    <a:pt x="95281" y="33551"/>
                    <a:pt x="94867" y="33712"/>
                  </a:cubicBezTo>
                  <a:cubicBezTo>
                    <a:pt x="86858" y="35157"/>
                    <a:pt x="85891" y="35879"/>
                    <a:pt x="85339" y="35558"/>
                  </a:cubicBezTo>
                  <a:cubicBezTo>
                    <a:pt x="81058" y="36521"/>
                    <a:pt x="79401" y="36842"/>
                    <a:pt x="77882" y="36682"/>
                  </a:cubicBezTo>
                  <a:cubicBezTo>
                    <a:pt x="75120" y="37484"/>
                    <a:pt x="74430" y="37725"/>
                    <a:pt x="73739" y="37725"/>
                  </a:cubicBezTo>
                  <a:cubicBezTo>
                    <a:pt x="81472" y="34836"/>
                    <a:pt x="82025" y="35237"/>
                    <a:pt x="82715" y="34916"/>
                  </a:cubicBezTo>
                  <a:cubicBezTo>
                    <a:pt x="90863" y="33391"/>
                    <a:pt x="92382" y="32989"/>
                    <a:pt x="93762" y="32829"/>
                  </a:cubicBezTo>
                  <a:cubicBezTo>
                    <a:pt x="105776" y="28816"/>
                    <a:pt x="106329" y="28575"/>
                    <a:pt x="108538" y="27772"/>
                  </a:cubicBezTo>
                  <a:cubicBezTo>
                    <a:pt x="108814" y="27050"/>
                    <a:pt x="106743" y="27933"/>
                    <a:pt x="104672" y="28816"/>
                  </a:cubicBezTo>
                  <a:cubicBezTo>
                    <a:pt x="91967" y="32508"/>
                    <a:pt x="91001" y="32508"/>
                    <a:pt x="89758" y="32909"/>
                  </a:cubicBezTo>
                  <a:cubicBezTo>
                    <a:pt x="79953" y="34274"/>
                    <a:pt x="78849" y="34916"/>
                    <a:pt x="78158" y="34434"/>
                  </a:cubicBezTo>
                  <a:cubicBezTo>
                    <a:pt x="80920" y="33551"/>
                    <a:pt x="81611" y="33872"/>
                    <a:pt x="82439" y="33632"/>
                  </a:cubicBezTo>
                  <a:cubicBezTo>
                    <a:pt x="86029" y="32989"/>
                    <a:pt x="86582" y="32508"/>
                    <a:pt x="86858" y="32749"/>
                  </a:cubicBezTo>
                  <a:cubicBezTo>
                    <a:pt x="93072" y="31384"/>
                    <a:pt x="93072" y="30742"/>
                    <a:pt x="93762" y="30903"/>
                  </a:cubicBezTo>
                  <a:cubicBezTo>
                    <a:pt x="97905" y="29859"/>
                    <a:pt x="98596" y="29618"/>
                    <a:pt x="99286" y="29297"/>
                  </a:cubicBezTo>
                  <a:cubicBezTo>
                    <a:pt x="109090" y="26167"/>
                    <a:pt x="110471" y="25605"/>
                    <a:pt x="111576" y="25364"/>
                  </a:cubicBezTo>
                  <a:cubicBezTo>
                    <a:pt x="117514" y="23598"/>
                    <a:pt x="117100" y="23357"/>
                    <a:pt x="117652" y="23197"/>
                  </a:cubicBezTo>
                  <a:cubicBezTo>
                    <a:pt x="116962" y="23036"/>
                    <a:pt x="117100" y="23277"/>
                    <a:pt x="116685" y="23438"/>
                  </a:cubicBezTo>
                  <a:cubicBezTo>
                    <a:pt x="109919" y="25043"/>
                    <a:pt x="108400" y="25685"/>
                    <a:pt x="107019" y="26086"/>
                  </a:cubicBezTo>
                  <a:cubicBezTo>
                    <a:pt x="94729" y="29779"/>
                    <a:pt x="94039" y="30341"/>
                    <a:pt x="93486" y="30180"/>
                  </a:cubicBezTo>
                  <a:cubicBezTo>
                    <a:pt x="89344" y="30983"/>
                    <a:pt x="88929" y="31304"/>
                    <a:pt x="88653" y="31384"/>
                  </a:cubicBezTo>
                  <a:cubicBezTo>
                    <a:pt x="83130" y="32668"/>
                    <a:pt x="82577" y="32588"/>
                    <a:pt x="81887" y="32829"/>
                  </a:cubicBezTo>
                  <a:cubicBezTo>
                    <a:pt x="80782" y="32588"/>
                    <a:pt x="80920" y="32989"/>
                    <a:pt x="81334" y="32668"/>
                  </a:cubicBezTo>
                  <a:cubicBezTo>
                    <a:pt x="87963" y="30421"/>
                    <a:pt x="91277" y="29538"/>
                    <a:pt x="94453" y="28976"/>
                  </a:cubicBezTo>
                  <a:cubicBezTo>
                    <a:pt x="98596" y="27933"/>
                    <a:pt x="99010" y="27612"/>
                    <a:pt x="99424" y="27531"/>
                  </a:cubicBezTo>
                  <a:cubicBezTo>
                    <a:pt x="105086" y="25525"/>
                    <a:pt x="107710" y="25123"/>
                    <a:pt x="109643" y="24321"/>
                  </a:cubicBezTo>
                  <a:cubicBezTo>
                    <a:pt x="115581" y="23117"/>
                    <a:pt x="116962" y="22715"/>
                    <a:pt x="116685" y="22394"/>
                  </a:cubicBezTo>
                  <a:cubicBezTo>
                    <a:pt x="103291" y="26006"/>
                    <a:pt x="102600" y="25846"/>
                    <a:pt x="101910" y="26247"/>
                  </a:cubicBezTo>
                  <a:cubicBezTo>
                    <a:pt x="98319" y="27290"/>
                    <a:pt x="96939" y="27371"/>
                    <a:pt x="95558" y="27933"/>
                  </a:cubicBezTo>
                  <a:cubicBezTo>
                    <a:pt x="92658" y="28896"/>
                    <a:pt x="92105" y="28494"/>
                    <a:pt x="91277" y="28896"/>
                  </a:cubicBezTo>
                  <a:cubicBezTo>
                    <a:pt x="86720" y="29779"/>
                    <a:pt x="86306" y="30100"/>
                    <a:pt x="86029" y="29939"/>
                  </a:cubicBezTo>
                  <a:cubicBezTo>
                    <a:pt x="83130" y="30501"/>
                    <a:pt x="83268" y="30100"/>
                    <a:pt x="83958" y="30421"/>
                  </a:cubicBezTo>
                  <a:cubicBezTo>
                    <a:pt x="87686" y="29137"/>
                    <a:pt x="88377" y="28735"/>
                    <a:pt x="89067" y="28494"/>
                  </a:cubicBezTo>
                  <a:cubicBezTo>
                    <a:pt x="95281" y="27050"/>
                    <a:pt x="95972" y="27210"/>
                    <a:pt x="96939" y="26969"/>
                  </a:cubicBezTo>
                  <a:cubicBezTo>
                    <a:pt x="107433" y="24000"/>
                    <a:pt x="108952" y="23357"/>
                    <a:pt x="110471" y="22795"/>
                  </a:cubicBezTo>
                  <a:cubicBezTo>
                    <a:pt x="113647" y="21270"/>
                    <a:pt x="112819" y="21672"/>
                    <a:pt x="111852" y="22073"/>
                  </a:cubicBezTo>
                  <a:cubicBezTo>
                    <a:pt x="102876" y="24722"/>
                    <a:pt x="102738" y="25043"/>
                    <a:pt x="101495" y="25444"/>
                  </a:cubicBezTo>
                  <a:cubicBezTo>
                    <a:pt x="97491" y="26086"/>
                    <a:pt x="96386" y="26408"/>
                    <a:pt x="95558" y="26327"/>
                  </a:cubicBezTo>
                  <a:cubicBezTo>
                    <a:pt x="87134" y="28334"/>
                    <a:pt x="86306" y="28816"/>
                    <a:pt x="85753" y="28494"/>
                  </a:cubicBezTo>
                  <a:cubicBezTo>
                    <a:pt x="89067" y="27371"/>
                    <a:pt x="89620" y="27210"/>
                    <a:pt x="90310" y="26969"/>
                  </a:cubicBezTo>
                  <a:cubicBezTo>
                    <a:pt x="96248" y="25765"/>
                    <a:pt x="97353" y="25364"/>
                    <a:pt x="98457" y="25123"/>
                  </a:cubicBezTo>
                  <a:cubicBezTo>
                    <a:pt x="102876" y="23839"/>
                    <a:pt x="103981" y="23678"/>
                    <a:pt x="105086" y="23357"/>
                  </a:cubicBezTo>
                  <a:cubicBezTo>
                    <a:pt x="110886" y="21030"/>
                    <a:pt x="111438" y="21190"/>
                    <a:pt x="111300" y="20949"/>
                  </a:cubicBezTo>
                  <a:cubicBezTo>
                    <a:pt x="115857" y="18702"/>
                    <a:pt x="116409" y="18461"/>
                    <a:pt x="116962" y="18140"/>
                  </a:cubicBezTo>
                  <a:cubicBezTo>
                    <a:pt x="109919" y="20949"/>
                    <a:pt x="108814" y="21351"/>
                    <a:pt x="107571" y="21832"/>
                  </a:cubicBezTo>
                  <a:cubicBezTo>
                    <a:pt x="92243" y="25605"/>
                    <a:pt x="91277" y="26086"/>
                    <a:pt x="90448" y="26086"/>
                  </a:cubicBezTo>
                  <a:cubicBezTo>
                    <a:pt x="88791" y="26648"/>
                    <a:pt x="88791" y="26167"/>
                    <a:pt x="89205" y="25846"/>
                  </a:cubicBezTo>
                  <a:cubicBezTo>
                    <a:pt x="92243" y="25364"/>
                    <a:pt x="93072" y="25123"/>
                    <a:pt x="93762" y="25123"/>
                  </a:cubicBezTo>
                  <a:cubicBezTo>
                    <a:pt x="108952" y="20307"/>
                    <a:pt x="110471" y="19665"/>
                    <a:pt x="111990" y="19103"/>
                  </a:cubicBezTo>
                  <a:cubicBezTo>
                    <a:pt x="114614" y="17418"/>
                    <a:pt x="115857" y="17257"/>
                    <a:pt x="115443" y="17016"/>
                  </a:cubicBezTo>
                  <a:cubicBezTo>
                    <a:pt x="114062" y="17739"/>
                    <a:pt x="112957" y="17578"/>
                    <a:pt x="112543" y="18220"/>
                  </a:cubicBezTo>
                  <a:cubicBezTo>
                    <a:pt x="104810" y="21030"/>
                    <a:pt x="102048" y="22073"/>
                    <a:pt x="99286" y="22795"/>
                  </a:cubicBezTo>
                  <a:cubicBezTo>
                    <a:pt x="92934" y="24481"/>
                    <a:pt x="92658" y="24561"/>
                    <a:pt x="92243" y="24561"/>
                  </a:cubicBezTo>
                  <a:cubicBezTo>
                    <a:pt x="98181" y="22635"/>
                    <a:pt x="99286" y="21913"/>
                    <a:pt x="100391" y="21752"/>
                  </a:cubicBezTo>
                  <a:cubicBezTo>
                    <a:pt x="110057" y="18140"/>
                    <a:pt x="111162" y="17658"/>
                    <a:pt x="112266" y="17177"/>
                  </a:cubicBezTo>
                  <a:cubicBezTo>
                    <a:pt x="117376" y="14046"/>
                    <a:pt x="118895" y="13806"/>
                    <a:pt x="118619" y="13484"/>
                  </a:cubicBezTo>
                  <a:close/>
                  <a:moveTo>
                    <a:pt x="102600" y="18622"/>
                  </a:moveTo>
                  <a:cubicBezTo>
                    <a:pt x="103291" y="19183"/>
                    <a:pt x="101219" y="19103"/>
                    <a:pt x="100529" y="19745"/>
                  </a:cubicBezTo>
                  <a:cubicBezTo>
                    <a:pt x="100115" y="19103"/>
                    <a:pt x="101772" y="19264"/>
                    <a:pt x="102600" y="18622"/>
                  </a:cubicBezTo>
                  <a:close/>
                  <a:moveTo>
                    <a:pt x="99838" y="19665"/>
                  </a:moveTo>
                  <a:cubicBezTo>
                    <a:pt x="99838" y="20147"/>
                    <a:pt x="98457" y="20227"/>
                    <a:pt x="98043" y="20387"/>
                  </a:cubicBezTo>
                  <a:cubicBezTo>
                    <a:pt x="97905" y="19906"/>
                    <a:pt x="99286" y="19826"/>
                    <a:pt x="99838" y="19665"/>
                  </a:cubicBezTo>
                  <a:close/>
                  <a:moveTo>
                    <a:pt x="36593" y="52896"/>
                  </a:moveTo>
                  <a:cubicBezTo>
                    <a:pt x="36179" y="52655"/>
                    <a:pt x="36317" y="52494"/>
                    <a:pt x="36179" y="52254"/>
                  </a:cubicBezTo>
                  <a:cubicBezTo>
                    <a:pt x="35903" y="52093"/>
                    <a:pt x="35350" y="51852"/>
                    <a:pt x="35765" y="51692"/>
                  </a:cubicBezTo>
                  <a:cubicBezTo>
                    <a:pt x="35350" y="51612"/>
                    <a:pt x="35074" y="51451"/>
                    <a:pt x="34798" y="51210"/>
                  </a:cubicBezTo>
                  <a:cubicBezTo>
                    <a:pt x="34798" y="51050"/>
                    <a:pt x="34798" y="50889"/>
                    <a:pt x="34522" y="50969"/>
                  </a:cubicBezTo>
                  <a:cubicBezTo>
                    <a:pt x="34246" y="50648"/>
                    <a:pt x="34246" y="50327"/>
                    <a:pt x="33555" y="50006"/>
                  </a:cubicBezTo>
                  <a:cubicBezTo>
                    <a:pt x="33831" y="49525"/>
                    <a:pt x="33555" y="49525"/>
                    <a:pt x="33003" y="49204"/>
                  </a:cubicBezTo>
                  <a:cubicBezTo>
                    <a:pt x="33279" y="48963"/>
                    <a:pt x="32589" y="48561"/>
                    <a:pt x="32589" y="48240"/>
                  </a:cubicBezTo>
                  <a:cubicBezTo>
                    <a:pt x="31898" y="47518"/>
                    <a:pt x="31760" y="47518"/>
                    <a:pt x="30794" y="46635"/>
                  </a:cubicBezTo>
                  <a:cubicBezTo>
                    <a:pt x="29689" y="45913"/>
                    <a:pt x="29827" y="45270"/>
                    <a:pt x="28584" y="44548"/>
                  </a:cubicBezTo>
                  <a:cubicBezTo>
                    <a:pt x="28032" y="43745"/>
                    <a:pt x="28170" y="43585"/>
                    <a:pt x="26927" y="42702"/>
                  </a:cubicBezTo>
                  <a:cubicBezTo>
                    <a:pt x="27479" y="42381"/>
                    <a:pt x="26375" y="41979"/>
                    <a:pt x="26651" y="41658"/>
                  </a:cubicBezTo>
                  <a:cubicBezTo>
                    <a:pt x="25960" y="41257"/>
                    <a:pt x="26513" y="40936"/>
                    <a:pt x="25960" y="40535"/>
                  </a:cubicBezTo>
                  <a:cubicBezTo>
                    <a:pt x="25822" y="39812"/>
                    <a:pt x="25408" y="39090"/>
                    <a:pt x="24994" y="38367"/>
                  </a:cubicBezTo>
                  <a:cubicBezTo>
                    <a:pt x="26098" y="38367"/>
                    <a:pt x="25546" y="39170"/>
                    <a:pt x="26098" y="39491"/>
                  </a:cubicBezTo>
                  <a:cubicBezTo>
                    <a:pt x="26375" y="39973"/>
                    <a:pt x="26789" y="40454"/>
                    <a:pt x="26651" y="40856"/>
                  </a:cubicBezTo>
                  <a:cubicBezTo>
                    <a:pt x="27617" y="41498"/>
                    <a:pt x="27479" y="41979"/>
                    <a:pt x="28584" y="42622"/>
                  </a:cubicBezTo>
                  <a:cubicBezTo>
                    <a:pt x="28998" y="42943"/>
                    <a:pt x="28722" y="43183"/>
                    <a:pt x="28860" y="43424"/>
                  </a:cubicBezTo>
                  <a:cubicBezTo>
                    <a:pt x="29413" y="43505"/>
                    <a:pt x="29551" y="43826"/>
                    <a:pt x="29413" y="44066"/>
                  </a:cubicBezTo>
                  <a:cubicBezTo>
                    <a:pt x="30379" y="44468"/>
                    <a:pt x="30103" y="44709"/>
                    <a:pt x="30932" y="45351"/>
                  </a:cubicBezTo>
                  <a:cubicBezTo>
                    <a:pt x="31346" y="46073"/>
                    <a:pt x="32174" y="46876"/>
                    <a:pt x="32727" y="47598"/>
                  </a:cubicBezTo>
                  <a:cubicBezTo>
                    <a:pt x="33003" y="47839"/>
                    <a:pt x="33279" y="48000"/>
                    <a:pt x="33555" y="48240"/>
                  </a:cubicBezTo>
                  <a:cubicBezTo>
                    <a:pt x="33555" y="48401"/>
                    <a:pt x="33555" y="48561"/>
                    <a:pt x="33831" y="48481"/>
                  </a:cubicBezTo>
                  <a:cubicBezTo>
                    <a:pt x="33970" y="48882"/>
                    <a:pt x="33831" y="49204"/>
                    <a:pt x="34522" y="49605"/>
                  </a:cubicBezTo>
                  <a:cubicBezTo>
                    <a:pt x="34936" y="50327"/>
                    <a:pt x="36041" y="51130"/>
                    <a:pt x="36317" y="51852"/>
                  </a:cubicBezTo>
                  <a:cubicBezTo>
                    <a:pt x="37422" y="52575"/>
                    <a:pt x="37284" y="53297"/>
                    <a:pt x="37974" y="54020"/>
                  </a:cubicBezTo>
                  <a:cubicBezTo>
                    <a:pt x="37008" y="54020"/>
                    <a:pt x="37422" y="53217"/>
                    <a:pt x="36593" y="52896"/>
                  </a:cubicBezTo>
                  <a:close/>
                  <a:moveTo>
                    <a:pt x="38527" y="54983"/>
                  </a:moveTo>
                  <a:cubicBezTo>
                    <a:pt x="38527" y="55545"/>
                    <a:pt x="38388" y="54742"/>
                    <a:pt x="37836" y="54501"/>
                  </a:cubicBezTo>
                  <a:cubicBezTo>
                    <a:pt x="37698" y="54260"/>
                    <a:pt x="38112" y="54421"/>
                    <a:pt x="38250" y="54501"/>
                  </a:cubicBezTo>
                  <a:cubicBezTo>
                    <a:pt x="38388" y="54662"/>
                    <a:pt x="38527" y="54822"/>
                    <a:pt x="38803" y="54903"/>
                  </a:cubicBezTo>
                  <a:cubicBezTo>
                    <a:pt x="38665" y="54983"/>
                    <a:pt x="38665" y="54983"/>
                    <a:pt x="38527" y="54983"/>
                  </a:cubicBezTo>
                  <a:close/>
                  <a:moveTo>
                    <a:pt x="22922" y="50889"/>
                  </a:moveTo>
                  <a:cubicBezTo>
                    <a:pt x="22370" y="51130"/>
                    <a:pt x="22922" y="50568"/>
                    <a:pt x="22232" y="50408"/>
                  </a:cubicBezTo>
                  <a:cubicBezTo>
                    <a:pt x="23199" y="50408"/>
                    <a:pt x="23199" y="51210"/>
                    <a:pt x="23751" y="51531"/>
                  </a:cubicBezTo>
                  <a:cubicBezTo>
                    <a:pt x="23199" y="51772"/>
                    <a:pt x="22922" y="51050"/>
                    <a:pt x="22922" y="50889"/>
                  </a:cubicBezTo>
                  <a:close/>
                  <a:moveTo>
                    <a:pt x="26513" y="55464"/>
                  </a:moveTo>
                  <a:cubicBezTo>
                    <a:pt x="26513" y="55384"/>
                    <a:pt x="26375" y="55384"/>
                    <a:pt x="26237" y="55464"/>
                  </a:cubicBezTo>
                  <a:cubicBezTo>
                    <a:pt x="25822" y="54983"/>
                    <a:pt x="25408" y="54501"/>
                    <a:pt x="25408" y="54020"/>
                  </a:cubicBezTo>
                  <a:cubicBezTo>
                    <a:pt x="26237" y="53698"/>
                    <a:pt x="25408" y="54662"/>
                    <a:pt x="26098" y="54341"/>
                  </a:cubicBezTo>
                  <a:cubicBezTo>
                    <a:pt x="26098" y="54742"/>
                    <a:pt x="26651" y="55224"/>
                    <a:pt x="26789" y="55625"/>
                  </a:cubicBezTo>
                  <a:cubicBezTo>
                    <a:pt x="26927" y="55785"/>
                    <a:pt x="27065" y="55866"/>
                    <a:pt x="27203" y="56026"/>
                  </a:cubicBezTo>
                  <a:cubicBezTo>
                    <a:pt x="27617" y="56588"/>
                    <a:pt x="25960" y="55625"/>
                    <a:pt x="26513" y="55464"/>
                  </a:cubicBezTo>
                  <a:close/>
                  <a:moveTo>
                    <a:pt x="35765" y="66461"/>
                  </a:moveTo>
                  <a:cubicBezTo>
                    <a:pt x="35627" y="66140"/>
                    <a:pt x="35212" y="65819"/>
                    <a:pt x="35350" y="65578"/>
                  </a:cubicBezTo>
                  <a:cubicBezTo>
                    <a:pt x="34108" y="65016"/>
                    <a:pt x="34108" y="63973"/>
                    <a:pt x="33279" y="63331"/>
                  </a:cubicBezTo>
                  <a:cubicBezTo>
                    <a:pt x="32174" y="62367"/>
                    <a:pt x="31484" y="61484"/>
                    <a:pt x="30932" y="60602"/>
                  </a:cubicBezTo>
                  <a:cubicBezTo>
                    <a:pt x="30379" y="60280"/>
                    <a:pt x="29965" y="59879"/>
                    <a:pt x="29551" y="59558"/>
                  </a:cubicBezTo>
                  <a:cubicBezTo>
                    <a:pt x="29275" y="59157"/>
                    <a:pt x="29136" y="58755"/>
                    <a:pt x="28722" y="58354"/>
                  </a:cubicBezTo>
                  <a:cubicBezTo>
                    <a:pt x="28446" y="58113"/>
                    <a:pt x="28722" y="57953"/>
                    <a:pt x="28308" y="57712"/>
                  </a:cubicBezTo>
                  <a:cubicBezTo>
                    <a:pt x="27894" y="57792"/>
                    <a:pt x="28170" y="57391"/>
                    <a:pt x="27756" y="57551"/>
                  </a:cubicBezTo>
                  <a:cubicBezTo>
                    <a:pt x="28032" y="57150"/>
                    <a:pt x="26789" y="56588"/>
                    <a:pt x="27479" y="56267"/>
                  </a:cubicBezTo>
                  <a:cubicBezTo>
                    <a:pt x="28584" y="56989"/>
                    <a:pt x="28584" y="57792"/>
                    <a:pt x="29965" y="58193"/>
                  </a:cubicBezTo>
                  <a:cubicBezTo>
                    <a:pt x="29551" y="58434"/>
                    <a:pt x="30655" y="58836"/>
                    <a:pt x="30379" y="59076"/>
                  </a:cubicBezTo>
                  <a:cubicBezTo>
                    <a:pt x="30379" y="59317"/>
                    <a:pt x="31346" y="59638"/>
                    <a:pt x="30932" y="59799"/>
                  </a:cubicBezTo>
                  <a:cubicBezTo>
                    <a:pt x="31484" y="60280"/>
                    <a:pt x="31898" y="60762"/>
                    <a:pt x="32036" y="61244"/>
                  </a:cubicBezTo>
                  <a:cubicBezTo>
                    <a:pt x="33417" y="62367"/>
                    <a:pt x="33417" y="62849"/>
                    <a:pt x="34798" y="64053"/>
                  </a:cubicBezTo>
                  <a:cubicBezTo>
                    <a:pt x="35212" y="64775"/>
                    <a:pt x="35350" y="64856"/>
                    <a:pt x="36041" y="65578"/>
                  </a:cubicBezTo>
                  <a:cubicBezTo>
                    <a:pt x="35627" y="65979"/>
                    <a:pt x="36455" y="66541"/>
                    <a:pt x="36593" y="67103"/>
                  </a:cubicBezTo>
                  <a:cubicBezTo>
                    <a:pt x="35765" y="67264"/>
                    <a:pt x="36179" y="66622"/>
                    <a:pt x="35765" y="66461"/>
                  </a:cubicBezTo>
                  <a:close/>
                  <a:moveTo>
                    <a:pt x="26927" y="84521"/>
                  </a:moveTo>
                  <a:cubicBezTo>
                    <a:pt x="25822" y="84521"/>
                    <a:pt x="26789" y="83638"/>
                    <a:pt x="26927" y="84521"/>
                  </a:cubicBezTo>
                  <a:close/>
                  <a:moveTo>
                    <a:pt x="19194" y="93270"/>
                  </a:moveTo>
                  <a:cubicBezTo>
                    <a:pt x="19194" y="93270"/>
                    <a:pt x="18642" y="93190"/>
                    <a:pt x="18642" y="93110"/>
                  </a:cubicBezTo>
                  <a:cubicBezTo>
                    <a:pt x="18642" y="93110"/>
                    <a:pt x="18918" y="93030"/>
                    <a:pt x="18918" y="93030"/>
                  </a:cubicBezTo>
                  <a:cubicBezTo>
                    <a:pt x="18642" y="92789"/>
                    <a:pt x="18504" y="92468"/>
                    <a:pt x="18780" y="92709"/>
                  </a:cubicBezTo>
                  <a:cubicBezTo>
                    <a:pt x="19056" y="92869"/>
                    <a:pt x="18780" y="92949"/>
                    <a:pt x="18918" y="93030"/>
                  </a:cubicBezTo>
                  <a:cubicBezTo>
                    <a:pt x="18918" y="93030"/>
                    <a:pt x="20161" y="93431"/>
                    <a:pt x="19194" y="93270"/>
                  </a:cubicBezTo>
                  <a:close/>
                  <a:moveTo>
                    <a:pt x="21680" y="95839"/>
                  </a:moveTo>
                  <a:cubicBezTo>
                    <a:pt x="21542" y="95357"/>
                    <a:pt x="20851" y="94795"/>
                    <a:pt x="20161" y="94314"/>
                  </a:cubicBezTo>
                  <a:cubicBezTo>
                    <a:pt x="20437" y="94153"/>
                    <a:pt x="20713" y="94635"/>
                    <a:pt x="21127" y="94474"/>
                  </a:cubicBezTo>
                  <a:cubicBezTo>
                    <a:pt x="20575" y="94876"/>
                    <a:pt x="22784" y="95518"/>
                    <a:pt x="21680" y="95839"/>
                  </a:cubicBezTo>
                  <a:close/>
                  <a:moveTo>
                    <a:pt x="22094" y="95839"/>
                  </a:moveTo>
                  <a:cubicBezTo>
                    <a:pt x="22784" y="95839"/>
                    <a:pt x="22646" y="96642"/>
                    <a:pt x="23060" y="96963"/>
                  </a:cubicBezTo>
                  <a:cubicBezTo>
                    <a:pt x="22232" y="96963"/>
                    <a:pt x="22232" y="96160"/>
                    <a:pt x="22094" y="95839"/>
                  </a:cubicBezTo>
                  <a:close/>
                  <a:moveTo>
                    <a:pt x="16570" y="102100"/>
                  </a:moveTo>
                  <a:cubicBezTo>
                    <a:pt x="16846" y="102020"/>
                    <a:pt x="17813" y="102260"/>
                    <a:pt x="17261" y="102341"/>
                  </a:cubicBezTo>
                  <a:cubicBezTo>
                    <a:pt x="18780" y="103464"/>
                    <a:pt x="17537" y="102983"/>
                    <a:pt x="16570" y="102100"/>
                  </a:cubicBezTo>
                  <a:close/>
                  <a:moveTo>
                    <a:pt x="3452" y="97525"/>
                  </a:moveTo>
                  <a:cubicBezTo>
                    <a:pt x="3590" y="97444"/>
                    <a:pt x="3728" y="97444"/>
                    <a:pt x="3866" y="97364"/>
                  </a:cubicBezTo>
                  <a:cubicBezTo>
                    <a:pt x="4004" y="97444"/>
                    <a:pt x="4280" y="97605"/>
                    <a:pt x="4418" y="97765"/>
                  </a:cubicBezTo>
                  <a:cubicBezTo>
                    <a:pt x="4280" y="97765"/>
                    <a:pt x="4142" y="97846"/>
                    <a:pt x="4004" y="97926"/>
                  </a:cubicBezTo>
                  <a:cubicBezTo>
                    <a:pt x="3728" y="97765"/>
                    <a:pt x="3590" y="97685"/>
                    <a:pt x="3452" y="97525"/>
                  </a:cubicBezTo>
                  <a:close/>
                  <a:moveTo>
                    <a:pt x="16708" y="110367"/>
                  </a:moveTo>
                  <a:cubicBezTo>
                    <a:pt x="16156" y="109966"/>
                    <a:pt x="15742" y="109565"/>
                    <a:pt x="15189" y="109163"/>
                  </a:cubicBezTo>
                  <a:cubicBezTo>
                    <a:pt x="15604" y="109003"/>
                    <a:pt x="16018" y="109163"/>
                    <a:pt x="16294" y="109484"/>
                  </a:cubicBezTo>
                  <a:cubicBezTo>
                    <a:pt x="16846" y="109565"/>
                    <a:pt x="17537" y="110127"/>
                    <a:pt x="16708" y="110367"/>
                  </a:cubicBezTo>
                  <a:close/>
                  <a:moveTo>
                    <a:pt x="21542" y="112374"/>
                  </a:moveTo>
                  <a:cubicBezTo>
                    <a:pt x="21265" y="112454"/>
                    <a:pt x="21542" y="112294"/>
                    <a:pt x="21265" y="112133"/>
                  </a:cubicBezTo>
                  <a:cubicBezTo>
                    <a:pt x="17813" y="109484"/>
                    <a:pt x="17261" y="108762"/>
                    <a:pt x="16570" y="108602"/>
                  </a:cubicBezTo>
                  <a:cubicBezTo>
                    <a:pt x="14223" y="107157"/>
                    <a:pt x="14499" y="106675"/>
                    <a:pt x="13532" y="106755"/>
                  </a:cubicBezTo>
                  <a:cubicBezTo>
                    <a:pt x="11047" y="104749"/>
                    <a:pt x="11323" y="104668"/>
                    <a:pt x="11323" y="104668"/>
                  </a:cubicBezTo>
                  <a:cubicBezTo>
                    <a:pt x="9942" y="103785"/>
                    <a:pt x="10080" y="103545"/>
                    <a:pt x="9942" y="103545"/>
                  </a:cubicBezTo>
                  <a:cubicBezTo>
                    <a:pt x="8285" y="102581"/>
                    <a:pt x="8699" y="102501"/>
                    <a:pt x="8423" y="102341"/>
                  </a:cubicBezTo>
                  <a:cubicBezTo>
                    <a:pt x="6075" y="100093"/>
                    <a:pt x="5109" y="99612"/>
                    <a:pt x="5109" y="99210"/>
                  </a:cubicBezTo>
                  <a:cubicBezTo>
                    <a:pt x="4556" y="98167"/>
                    <a:pt x="5661" y="98729"/>
                    <a:pt x="6214" y="98969"/>
                  </a:cubicBezTo>
                  <a:cubicBezTo>
                    <a:pt x="11461" y="102742"/>
                    <a:pt x="12980" y="103625"/>
                    <a:pt x="13947" y="104588"/>
                  </a:cubicBezTo>
                  <a:cubicBezTo>
                    <a:pt x="14637" y="105150"/>
                    <a:pt x="14361" y="105230"/>
                    <a:pt x="14499" y="105311"/>
                  </a:cubicBezTo>
                  <a:cubicBezTo>
                    <a:pt x="16156" y="106675"/>
                    <a:pt x="16294" y="106515"/>
                    <a:pt x="16432" y="106675"/>
                  </a:cubicBezTo>
                  <a:cubicBezTo>
                    <a:pt x="21956" y="113418"/>
                    <a:pt x="21956" y="112615"/>
                    <a:pt x="21542" y="112374"/>
                  </a:cubicBezTo>
                  <a:close/>
                  <a:moveTo>
                    <a:pt x="29965" y="106354"/>
                  </a:moveTo>
                  <a:cubicBezTo>
                    <a:pt x="30379" y="106515"/>
                    <a:pt x="28998" y="107076"/>
                    <a:pt x="28998" y="106595"/>
                  </a:cubicBezTo>
                  <a:cubicBezTo>
                    <a:pt x="29275" y="106354"/>
                    <a:pt x="29551" y="106515"/>
                    <a:pt x="29965" y="106354"/>
                  </a:cubicBezTo>
                  <a:close/>
                  <a:moveTo>
                    <a:pt x="25132" y="97765"/>
                  </a:moveTo>
                  <a:cubicBezTo>
                    <a:pt x="25960" y="97605"/>
                    <a:pt x="25408" y="98247"/>
                    <a:pt x="26098" y="98488"/>
                  </a:cubicBezTo>
                  <a:cubicBezTo>
                    <a:pt x="25270" y="98648"/>
                    <a:pt x="25408" y="97926"/>
                    <a:pt x="25132" y="97765"/>
                  </a:cubicBezTo>
                  <a:close/>
                  <a:moveTo>
                    <a:pt x="46812" y="106755"/>
                  </a:moveTo>
                  <a:cubicBezTo>
                    <a:pt x="47364" y="107076"/>
                    <a:pt x="48055" y="106434"/>
                    <a:pt x="48469" y="106996"/>
                  </a:cubicBezTo>
                  <a:cubicBezTo>
                    <a:pt x="47640" y="107076"/>
                    <a:pt x="46950" y="106996"/>
                    <a:pt x="46121" y="106996"/>
                  </a:cubicBezTo>
                  <a:cubicBezTo>
                    <a:pt x="45983" y="106836"/>
                    <a:pt x="46536" y="106996"/>
                    <a:pt x="46812" y="106755"/>
                  </a:cubicBezTo>
                  <a:close/>
                  <a:moveTo>
                    <a:pt x="46121" y="107638"/>
                  </a:moveTo>
                  <a:cubicBezTo>
                    <a:pt x="46398" y="107558"/>
                    <a:pt x="46674" y="107719"/>
                    <a:pt x="46950" y="107719"/>
                  </a:cubicBezTo>
                  <a:cubicBezTo>
                    <a:pt x="47226" y="107638"/>
                    <a:pt x="47502" y="107719"/>
                    <a:pt x="47779" y="107558"/>
                  </a:cubicBezTo>
                  <a:cubicBezTo>
                    <a:pt x="49298" y="107719"/>
                    <a:pt x="50678" y="108120"/>
                    <a:pt x="52336" y="107397"/>
                  </a:cubicBezTo>
                  <a:cubicBezTo>
                    <a:pt x="53440" y="107638"/>
                    <a:pt x="54545" y="107478"/>
                    <a:pt x="55650" y="107397"/>
                  </a:cubicBezTo>
                  <a:cubicBezTo>
                    <a:pt x="56064" y="107799"/>
                    <a:pt x="55097" y="107397"/>
                    <a:pt x="54821" y="107719"/>
                  </a:cubicBezTo>
                  <a:cubicBezTo>
                    <a:pt x="54545" y="107478"/>
                    <a:pt x="53993" y="107959"/>
                    <a:pt x="53716" y="107638"/>
                  </a:cubicBezTo>
                  <a:cubicBezTo>
                    <a:pt x="52888" y="107959"/>
                    <a:pt x="52197" y="107638"/>
                    <a:pt x="51369" y="107959"/>
                  </a:cubicBezTo>
                  <a:cubicBezTo>
                    <a:pt x="50678" y="107719"/>
                    <a:pt x="49988" y="108040"/>
                    <a:pt x="49298" y="107879"/>
                  </a:cubicBezTo>
                  <a:cubicBezTo>
                    <a:pt x="48607" y="107719"/>
                    <a:pt x="47779" y="108200"/>
                    <a:pt x="47088" y="107799"/>
                  </a:cubicBezTo>
                  <a:cubicBezTo>
                    <a:pt x="46260" y="107959"/>
                    <a:pt x="45431" y="108361"/>
                    <a:pt x="44741" y="107799"/>
                  </a:cubicBezTo>
                  <a:cubicBezTo>
                    <a:pt x="45293" y="107719"/>
                    <a:pt x="45569" y="108040"/>
                    <a:pt x="46121" y="107638"/>
                  </a:cubicBezTo>
                  <a:close/>
                  <a:moveTo>
                    <a:pt x="44326" y="107799"/>
                  </a:moveTo>
                  <a:cubicBezTo>
                    <a:pt x="44326" y="108441"/>
                    <a:pt x="42807" y="108120"/>
                    <a:pt x="42255" y="108280"/>
                  </a:cubicBezTo>
                  <a:cubicBezTo>
                    <a:pt x="41426" y="108441"/>
                    <a:pt x="40736" y="108521"/>
                    <a:pt x="40046" y="108602"/>
                  </a:cubicBezTo>
                  <a:cubicBezTo>
                    <a:pt x="39217" y="108762"/>
                    <a:pt x="38388" y="108762"/>
                    <a:pt x="37560" y="109083"/>
                  </a:cubicBezTo>
                  <a:cubicBezTo>
                    <a:pt x="36869" y="109163"/>
                    <a:pt x="36593" y="109484"/>
                    <a:pt x="35627" y="109484"/>
                  </a:cubicBezTo>
                  <a:cubicBezTo>
                    <a:pt x="34384" y="110046"/>
                    <a:pt x="33279" y="110287"/>
                    <a:pt x="32174" y="110528"/>
                  </a:cubicBezTo>
                  <a:cubicBezTo>
                    <a:pt x="29827" y="111411"/>
                    <a:pt x="28032" y="112374"/>
                    <a:pt x="26513" y="113337"/>
                  </a:cubicBezTo>
                  <a:cubicBezTo>
                    <a:pt x="26375" y="113498"/>
                    <a:pt x="26237" y="113578"/>
                    <a:pt x="26375" y="113739"/>
                  </a:cubicBezTo>
                  <a:cubicBezTo>
                    <a:pt x="25960" y="113979"/>
                    <a:pt x="25684" y="113819"/>
                    <a:pt x="25960" y="113739"/>
                  </a:cubicBezTo>
                  <a:cubicBezTo>
                    <a:pt x="26237" y="113337"/>
                    <a:pt x="26375" y="112856"/>
                    <a:pt x="27065" y="112454"/>
                  </a:cubicBezTo>
                  <a:cubicBezTo>
                    <a:pt x="27203" y="112053"/>
                    <a:pt x="28170" y="111652"/>
                    <a:pt x="28308" y="111170"/>
                  </a:cubicBezTo>
                  <a:cubicBezTo>
                    <a:pt x="29136" y="111090"/>
                    <a:pt x="29827" y="110367"/>
                    <a:pt x="31070" y="109966"/>
                  </a:cubicBezTo>
                  <a:cubicBezTo>
                    <a:pt x="32451" y="109484"/>
                    <a:pt x="32589" y="109565"/>
                    <a:pt x="33970" y="109003"/>
                  </a:cubicBezTo>
                  <a:cubicBezTo>
                    <a:pt x="34246" y="109244"/>
                    <a:pt x="34798" y="108762"/>
                    <a:pt x="35212" y="108842"/>
                  </a:cubicBezTo>
                  <a:cubicBezTo>
                    <a:pt x="35627" y="108842"/>
                    <a:pt x="36041" y="108762"/>
                    <a:pt x="36455" y="108521"/>
                  </a:cubicBezTo>
                  <a:cubicBezTo>
                    <a:pt x="36869" y="108842"/>
                    <a:pt x="37560" y="108521"/>
                    <a:pt x="37974" y="108682"/>
                  </a:cubicBezTo>
                  <a:cubicBezTo>
                    <a:pt x="40184" y="107959"/>
                    <a:pt x="42255" y="108200"/>
                    <a:pt x="44326" y="107799"/>
                  </a:cubicBezTo>
                  <a:close/>
                  <a:moveTo>
                    <a:pt x="26651" y="110688"/>
                  </a:moveTo>
                  <a:cubicBezTo>
                    <a:pt x="26513" y="110528"/>
                    <a:pt x="27065" y="110287"/>
                    <a:pt x="27341" y="110448"/>
                  </a:cubicBezTo>
                  <a:cubicBezTo>
                    <a:pt x="27341" y="110046"/>
                    <a:pt x="28032" y="109725"/>
                    <a:pt x="28308" y="109404"/>
                  </a:cubicBezTo>
                  <a:cubicBezTo>
                    <a:pt x="29136" y="109083"/>
                    <a:pt x="29827" y="108762"/>
                    <a:pt x="30517" y="108441"/>
                  </a:cubicBezTo>
                  <a:cubicBezTo>
                    <a:pt x="31760" y="108120"/>
                    <a:pt x="32727" y="108200"/>
                    <a:pt x="33970" y="107638"/>
                  </a:cubicBezTo>
                  <a:cubicBezTo>
                    <a:pt x="34660" y="107959"/>
                    <a:pt x="35350" y="107237"/>
                    <a:pt x="36179" y="107478"/>
                  </a:cubicBezTo>
                  <a:cubicBezTo>
                    <a:pt x="36869" y="107076"/>
                    <a:pt x="37422" y="107558"/>
                    <a:pt x="38250" y="107237"/>
                  </a:cubicBezTo>
                  <a:cubicBezTo>
                    <a:pt x="39493" y="107237"/>
                    <a:pt x="40874" y="107237"/>
                    <a:pt x="42117" y="107157"/>
                  </a:cubicBezTo>
                  <a:cubicBezTo>
                    <a:pt x="42255" y="107397"/>
                    <a:pt x="41841" y="107317"/>
                    <a:pt x="41565" y="107397"/>
                  </a:cubicBezTo>
                  <a:cubicBezTo>
                    <a:pt x="41150" y="107719"/>
                    <a:pt x="40874" y="107317"/>
                    <a:pt x="40460" y="107397"/>
                  </a:cubicBezTo>
                  <a:cubicBezTo>
                    <a:pt x="40184" y="107638"/>
                    <a:pt x="40046" y="107478"/>
                    <a:pt x="39631" y="107558"/>
                  </a:cubicBezTo>
                  <a:cubicBezTo>
                    <a:pt x="39217" y="107478"/>
                    <a:pt x="38665" y="107638"/>
                    <a:pt x="37974" y="107879"/>
                  </a:cubicBezTo>
                  <a:cubicBezTo>
                    <a:pt x="37008" y="107638"/>
                    <a:pt x="35903" y="108200"/>
                    <a:pt x="34798" y="108040"/>
                  </a:cubicBezTo>
                  <a:cubicBezTo>
                    <a:pt x="34522" y="108200"/>
                    <a:pt x="34246" y="108280"/>
                    <a:pt x="33970" y="108200"/>
                  </a:cubicBezTo>
                  <a:cubicBezTo>
                    <a:pt x="32589" y="108682"/>
                    <a:pt x="32451" y="108923"/>
                    <a:pt x="31208" y="108923"/>
                  </a:cubicBezTo>
                  <a:cubicBezTo>
                    <a:pt x="30932" y="109484"/>
                    <a:pt x="29827" y="109484"/>
                    <a:pt x="29551" y="109806"/>
                  </a:cubicBezTo>
                  <a:cubicBezTo>
                    <a:pt x="28584" y="110046"/>
                    <a:pt x="28722" y="110367"/>
                    <a:pt x="27617" y="110448"/>
                  </a:cubicBezTo>
                  <a:cubicBezTo>
                    <a:pt x="27479" y="110769"/>
                    <a:pt x="26789" y="111090"/>
                    <a:pt x="26375" y="111331"/>
                  </a:cubicBezTo>
                  <a:cubicBezTo>
                    <a:pt x="25960" y="111090"/>
                    <a:pt x="26098" y="110849"/>
                    <a:pt x="26651" y="110688"/>
                  </a:cubicBezTo>
                  <a:close/>
                  <a:moveTo>
                    <a:pt x="27479" y="91424"/>
                  </a:moveTo>
                  <a:cubicBezTo>
                    <a:pt x="26927" y="91183"/>
                    <a:pt x="27479" y="90943"/>
                    <a:pt x="26789" y="90702"/>
                  </a:cubicBezTo>
                  <a:cubicBezTo>
                    <a:pt x="27065" y="90220"/>
                    <a:pt x="26375" y="89739"/>
                    <a:pt x="26513" y="89257"/>
                  </a:cubicBezTo>
                  <a:cubicBezTo>
                    <a:pt x="23751" y="86849"/>
                    <a:pt x="21542" y="84441"/>
                    <a:pt x="18642" y="82434"/>
                  </a:cubicBezTo>
                  <a:cubicBezTo>
                    <a:pt x="18089" y="82033"/>
                    <a:pt x="17261" y="81792"/>
                    <a:pt x="16708" y="81150"/>
                  </a:cubicBezTo>
                  <a:cubicBezTo>
                    <a:pt x="16294" y="80749"/>
                    <a:pt x="16570" y="80909"/>
                    <a:pt x="16018" y="80588"/>
                  </a:cubicBezTo>
                  <a:cubicBezTo>
                    <a:pt x="15742" y="80428"/>
                    <a:pt x="15880" y="80187"/>
                    <a:pt x="15604" y="80026"/>
                  </a:cubicBezTo>
                  <a:cubicBezTo>
                    <a:pt x="15327" y="79705"/>
                    <a:pt x="14775" y="79545"/>
                    <a:pt x="14499" y="79304"/>
                  </a:cubicBezTo>
                  <a:cubicBezTo>
                    <a:pt x="14499" y="79384"/>
                    <a:pt x="14637" y="79143"/>
                    <a:pt x="14499" y="79063"/>
                  </a:cubicBezTo>
                  <a:cubicBezTo>
                    <a:pt x="14499" y="79063"/>
                    <a:pt x="13670" y="78983"/>
                    <a:pt x="13808" y="78822"/>
                  </a:cubicBezTo>
                  <a:cubicBezTo>
                    <a:pt x="14085" y="78341"/>
                    <a:pt x="11737" y="77137"/>
                    <a:pt x="11047" y="76414"/>
                  </a:cubicBezTo>
                  <a:cubicBezTo>
                    <a:pt x="11047" y="76334"/>
                    <a:pt x="10771" y="76173"/>
                    <a:pt x="10771" y="76093"/>
                  </a:cubicBezTo>
                  <a:cubicBezTo>
                    <a:pt x="10909" y="75852"/>
                    <a:pt x="10632" y="76013"/>
                    <a:pt x="10356" y="75692"/>
                  </a:cubicBezTo>
                  <a:cubicBezTo>
                    <a:pt x="10356" y="75692"/>
                    <a:pt x="10494" y="75612"/>
                    <a:pt x="10356" y="75531"/>
                  </a:cubicBezTo>
                  <a:cubicBezTo>
                    <a:pt x="9666" y="74809"/>
                    <a:pt x="8009" y="73846"/>
                    <a:pt x="7318" y="72802"/>
                  </a:cubicBezTo>
                  <a:cubicBezTo>
                    <a:pt x="8009" y="72561"/>
                    <a:pt x="8423" y="73043"/>
                    <a:pt x="8837" y="73444"/>
                  </a:cubicBezTo>
                  <a:cubicBezTo>
                    <a:pt x="8975" y="73765"/>
                    <a:pt x="10080" y="74167"/>
                    <a:pt x="9666" y="74408"/>
                  </a:cubicBezTo>
                  <a:cubicBezTo>
                    <a:pt x="10632" y="74648"/>
                    <a:pt x="11461" y="75692"/>
                    <a:pt x="12428" y="76013"/>
                  </a:cubicBezTo>
                  <a:cubicBezTo>
                    <a:pt x="12842" y="76414"/>
                    <a:pt x="13256" y="76735"/>
                    <a:pt x="13670" y="77056"/>
                  </a:cubicBezTo>
                  <a:cubicBezTo>
                    <a:pt x="13394" y="77297"/>
                    <a:pt x="13808" y="77217"/>
                    <a:pt x="13947" y="77297"/>
                  </a:cubicBezTo>
                  <a:cubicBezTo>
                    <a:pt x="13947" y="77538"/>
                    <a:pt x="14085" y="77698"/>
                    <a:pt x="14361" y="77618"/>
                  </a:cubicBezTo>
                  <a:cubicBezTo>
                    <a:pt x="14775" y="77779"/>
                    <a:pt x="15051" y="78581"/>
                    <a:pt x="15742" y="78421"/>
                  </a:cubicBezTo>
                  <a:cubicBezTo>
                    <a:pt x="15604" y="78662"/>
                    <a:pt x="16018" y="78983"/>
                    <a:pt x="16432" y="79063"/>
                  </a:cubicBezTo>
                  <a:cubicBezTo>
                    <a:pt x="17123" y="79785"/>
                    <a:pt x="17675" y="79866"/>
                    <a:pt x="18504" y="80749"/>
                  </a:cubicBezTo>
                  <a:cubicBezTo>
                    <a:pt x="19332" y="81391"/>
                    <a:pt x="20161" y="82033"/>
                    <a:pt x="20989" y="82675"/>
                  </a:cubicBezTo>
                  <a:cubicBezTo>
                    <a:pt x="21265" y="82996"/>
                    <a:pt x="21542" y="82996"/>
                    <a:pt x="21818" y="83076"/>
                  </a:cubicBezTo>
                  <a:cubicBezTo>
                    <a:pt x="21956" y="83478"/>
                    <a:pt x="23060" y="84361"/>
                    <a:pt x="24027" y="85163"/>
                  </a:cubicBezTo>
                  <a:cubicBezTo>
                    <a:pt x="24856" y="86287"/>
                    <a:pt x="25960" y="87491"/>
                    <a:pt x="26651" y="88615"/>
                  </a:cubicBezTo>
                  <a:cubicBezTo>
                    <a:pt x="27065" y="89177"/>
                    <a:pt x="27341" y="89739"/>
                    <a:pt x="27341" y="90301"/>
                  </a:cubicBezTo>
                  <a:cubicBezTo>
                    <a:pt x="28032" y="90862"/>
                    <a:pt x="28032" y="91424"/>
                    <a:pt x="28032" y="91906"/>
                  </a:cubicBezTo>
                  <a:cubicBezTo>
                    <a:pt x="27479" y="92147"/>
                    <a:pt x="27479" y="91505"/>
                    <a:pt x="27479" y="91424"/>
                  </a:cubicBezTo>
                  <a:close/>
                  <a:moveTo>
                    <a:pt x="31484" y="91665"/>
                  </a:moveTo>
                  <a:cubicBezTo>
                    <a:pt x="32589" y="91023"/>
                    <a:pt x="33970" y="90381"/>
                    <a:pt x="34798" y="89739"/>
                  </a:cubicBezTo>
                  <a:cubicBezTo>
                    <a:pt x="41426" y="87732"/>
                    <a:pt x="41565" y="87090"/>
                    <a:pt x="42669" y="86769"/>
                  </a:cubicBezTo>
                  <a:cubicBezTo>
                    <a:pt x="63797" y="79063"/>
                    <a:pt x="65040" y="78341"/>
                    <a:pt x="66973" y="77618"/>
                  </a:cubicBezTo>
                  <a:cubicBezTo>
                    <a:pt x="69459" y="75852"/>
                    <a:pt x="70011" y="76013"/>
                    <a:pt x="70425" y="75531"/>
                  </a:cubicBezTo>
                  <a:cubicBezTo>
                    <a:pt x="76915" y="72642"/>
                    <a:pt x="76363" y="72802"/>
                    <a:pt x="76087" y="72963"/>
                  </a:cubicBezTo>
                  <a:cubicBezTo>
                    <a:pt x="71392" y="76254"/>
                    <a:pt x="68906" y="77377"/>
                    <a:pt x="67111" y="78501"/>
                  </a:cubicBezTo>
                  <a:cubicBezTo>
                    <a:pt x="60345" y="81551"/>
                    <a:pt x="58964" y="81792"/>
                    <a:pt x="57307" y="82675"/>
                  </a:cubicBezTo>
                  <a:cubicBezTo>
                    <a:pt x="56892" y="82836"/>
                    <a:pt x="56892" y="83076"/>
                    <a:pt x="56754" y="83076"/>
                  </a:cubicBezTo>
                  <a:cubicBezTo>
                    <a:pt x="51231" y="85324"/>
                    <a:pt x="49436" y="85806"/>
                    <a:pt x="47779" y="86448"/>
                  </a:cubicBezTo>
                  <a:cubicBezTo>
                    <a:pt x="34660" y="90943"/>
                    <a:pt x="33693" y="91344"/>
                    <a:pt x="32865" y="91665"/>
                  </a:cubicBezTo>
                  <a:cubicBezTo>
                    <a:pt x="29965" y="93030"/>
                    <a:pt x="29413" y="93431"/>
                    <a:pt x="28722" y="93832"/>
                  </a:cubicBezTo>
                  <a:close/>
                  <a:moveTo>
                    <a:pt x="30794" y="85645"/>
                  </a:moveTo>
                  <a:cubicBezTo>
                    <a:pt x="30794" y="85484"/>
                    <a:pt x="30794" y="85324"/>
                    <a:pt x="30517" y="85163"/>
                  </a:cubicBezTo>
                  <a:cubicBezTo>
                    <a:pt x="31208" y="85003"/>
                    <a:pt x="31622" y="85404"/>
                    <a:pt x="30794" y="85645"/>
                  </a:cubicBezTo>
                  <a:close/>
                  <a:moveTo>
                    <a:pt x="32036" y="88294"/>
                  </a:moveTo>
                  <a:cubicBezTo>
                    <a:pt x="31760" y="87812"/>
                    <a:pt x="33417" y="87491"/>
                    <a:pt x="33555" y="87090"/>
                  </a:cubicBezTo>
                  <a:cubicBezTo>
                    <a:pt x="49988" y="80187"/>
                    <a:pt x="49712" y="79464"/>
                    <a:pt x="50540" y="79384"/>
                  </a:cubicBezTo>
                  <a:cubicBezTo>
                    <a:pt x="53855" y="77779"/>
                    <a:pt x="54959" y="78020"/>
                    <a:pt x="55235" y="77779"/>
                  </a:cubicBezTo>
                  <a:cubicBezTo>
                    <a:pt x="59930" y="75612"/>
                    <a:pt x="60483" y="75933"/>
                    <a:pt x="61173" y="75451"/>
                  </a:cubicBezTo>
                  <a:cubicBezTo>
                    <a:pt x="69459" y="71839"/>
                    <a:pt x="71806" y="71117"/>
                    <a:pt x="74154" y="70234"/>
                  </a:cubicBezTo>
                  <a:cubicBezTo>
                    <a:pt x="82025" y="68709"/>
                    <a:pt x="82163" y="68869"/>
                    <a:pt x="81749" y="69030"/>
                  </a:cubicBezTo>
                  <a:cubicBezTo>
                    <a:pt x="79401" y="69431"/>
                    <a:pt x="79125" y="69591"/>
                    <a:pt x="78849" y="69431"/>
                  </a:cubicBezTo>
                  <a:cubicBezTo>
                    <a:pt x="63935" y="75451"/>
                    <a:pt x="61864" y="76173"/>
                    <a:pt x="59654" y="77458"/>
                  </a:cubicBezTo>
                  <a:cubicBezTo>
                    <a:pt x="44464" y="83638"/>
                    <a:pt x="43636" y="83558"/>
                    <a:pt x="42669" y="84040"/>
                  </a:cubicBezTo>
                  <a:cubicBezTo>
                    <a:pt x="39631" y="85244"/>
                    <a:pt x="39631" y="85083"/>
                    <a:pt x="39355" y="85244"/>
                  </a:cubicBezTo>
                  <a:cubicBezTo>
                    <a:pt x="36041" y="86688"/>
                    <a:pt x="35489" y="87250"/>
                    <a:pt x="35212" y="87010"/>
                  </a:cubicBezTo>
                  <a:close/>
                  <a:moveTo>
                    <a:pt x="31898" y="83237"/>
                  </a:moveTo>
                  <a:cubicBezTo>
                    <a:pt x="31760" y="83157"/>
                    <a:pt x="31622" y="83076"/>
                    <a:pt x="31484" y="82996"/>
                  </a:cubicBezTo>
                  <a:cubicBezTo>
                    <a:pt x="31760" y="82916"/>
                    <a:pt x="31898" y="82836"/>
                    <a:pt x="32036" y="82836"/>
                  </a:cubicBezTo>
                  <a:cubicBezTo>
                    <a:pt x="32036" y="82916"/>
                    <a:pt x="32174" y="82996"/>
                    <a:pt x="32313" y="83076"/>
                  </a:cubicBezTo>
                  <a:cubicBezTo>
                    <a:pt x="32174" y="83157"/>
                    <a:pt x="32036" y="83157"/>
                    <a:pt x="31898" y="83237"/>
                  </a:cubicBezTo>
                  <a:close/>
                  <a:moveTo>
                    <a:pt x="37146" y="68628"/>
                  </a:moveTo>
                  <a:cubicBezTo>
                    <a:pt x="37284" y="68628"/>
                    <a:pt x="36869" y="68147"/>
                    <a:pt x="36869" y="68147"/>
                  </a:cubicBezTo>
                  <a:cubicBezTo>
                    <a:pt x="37146" y="67986"/>
                    <a:pt x="37974" y="68709"/>
                    <a:pt x="37146" y="68628"/>
                  </a:cubicBezTo>
                  <a:close/>
                  <a:moveTo>
                    <a:pt x="41565" y="71117"/>
                  </a:moveTo>
                  <a:cubicBezTo>
                    <a:pt x="41150" y="70795"/>
                    <a:pt x="41150" y="70635"/>
                    <a:pt x="41703" y="70394"/>
                  </a:cubicBezTo>
                  <a:cubicBezTo>
                    <a:pt x="42117" y="70715"/>
                    <a:pt x="42117" y="70956"/>
                    <a:pt x="41565" y="71117"/>
                  </a:cubicBezTo>
                  <a:close/>
                  <a:moveTo>
                    <a:pt x="41565" y="65578"/>
                  </a:moveTo>
                  <a:cubicBezTo>
                    <a:pt x="41565" y="65418"/>
                    <a:pt x="41703" y="65337"/>
                    <a:pt x="41565" y="65177"/>
                  </a:cubicBezTo>
                  <a:cubicBezTo>
                    <a:pt x="41426" y="64856"/>
                    <a:pt x="42117" y="65177"/>
                    <a:pt x="41841" y="65257"/>
                  </a:cubicBezTo>
                  <a:cubicBezTo>
                    <a:pt x="42117" y="65498"/>
                    <a:pt x="41841" y="65658"/>
                    <a:pt x="42255" y="65899"/>
                  </a:cubicBezTo>
                  <a:cubicBezTo>
                    <a:pt x="42117" y="66220"/>
                    <a:pt x="42255" y="66541"/>
                    <a:pt x="42531" y="66943"/>
                  </a:cubicBezTo>
                  <a:cubicBezTo>
                    <a:pt x="41426" y="66862"/>
                    <a:pt x="42255" y="65979"/>
                    <a:pt x="41565" y="65578"/>
                  </a:cubicBezTo>
                  <a:close/>
                  <a:moveTo>
                    <a:pt x="66421" y="57551"/>
                  </a:moveTo>
                  <a:cubicBezTo>
                    <a:pt x="66559" y="57872"/>
                    <a:pt x="65178" y="57953"/>
                    <a:pt x="64626" y="58033"/>
                  </a:cubicBezTo>
                  <a:cubicBezTo>
                    <a:pt x="64487" y="57712"/>
                    <a:pt x="66006" y="57632"/>
                    <a:pt x="66421" y="57551"/>
                  </a:cubicBezTo>
                  <a:close/>
                  <a:moveTo>
                    <a:pt x="63935" y="57953"/>
                  </a:moveTo>
                  <a:cubicBezTo>
                    <a:pt x="64211" y="58274"/>
                    <a:pt x="62968" y="58434"/>
                    <a:pt x="62830" y="58434"/>
                  </a:cubicBezTo>
                  <a:cubicBezTo>
                    <a:pt x="62416" y="58113"/>
                    <a:pt x="63659" y="57953"/>
                    <a:pt x="63935" y="57953"/>
                  </a:cubicBezTo>
                  <a:close/>
                  <a:moveTo>
                    <a:pt x="49159" y="62769"/>
                  </a:moveTo>
                  <a:cubicBezTo>
                    <a:pt x="49436" y="62688"/>
                    <a:pt x="49574" y="62608"/>
                    <a:pt x="49850" y="62448"/>
                  </a:cubicBezTo>
                  <a:cubicBezTo>
                    <a:pt x="50817" y="62367"/>
                    <a:pt x="49436" y="62849"/>
                    <a:pt x="49159" y="63010"/>
                  </a:cubicBezTo>
                  <a:cubicBezTo>
                    <a:pt x="48745" y="63090"/>
                    <a:pt x="48883" y="62849"/>
                    <a:pt x="49159" y="62769"/>
                  </a:cubicBezTo>
                  <a:close/>
                  <a:moveTo>
                    <a:pt x="54269" y="49605"/>
                  </a:moveTo>
                  <a:cubicBezTo>
                    <a:pt x="53440" y="49846"/>
                    <a:pt x="54131" y="49284"/>
                    <a:pt x="53578" y="49123"/>
                  </a:cubicBezTo>
                  <a:cubicBezTo>
                    <a:pt x="54131" y="48882"/>
                    <a:pt x="54131" y="49525"/>
                    <a:pt x="54269" y="49605"/>
                  </a:cubicBezTo>
                  <a:close/>
                  <a:moveTo>
                    <a:pt x="56202" y="54742"/>
                  </a:moveTo>
                  <a:cubicBezTo>
                    <a:pt x="56616" y="54421"/>
                    <a:pt x="56892" y="54100"/>
                    <a:pt x="57721" y="53859"/>
                  </a:cubicBezTo>
                  <a:cubicBezTo>
                    <a:pt x="62140" y="52976"/>
                    <a:pt x="62692" y="52494"/>
                    <a:pt x="63107" y="52414"/>
                  </a:cubicBezTo>
                  <a:cubicBezTo>
                    <a:pt x="66697" y="51692"/>
                    <a:pt x="67663" y="51451"/>
                    <a:pt x="68492" y="51290"/>
                  </a:cubicBezTo>
                  <a:cubicBezTo>
                    <a:pt x="74016" y="50408"/>
                    <a:pt x="74430" y="50167"/>
                    <a:pt x="74982" y="50167"/>
                  </a:cubicBezTo>
                  <a:cubicBezTo>
                    <a:pt x="79263" y="49605"/>
                    <a:pt x="80092" y="49204"/>
                    <a:pt x="80920" y="49284"/>
                  </a:cubicBezTo>
                  <a:cubicBezTo>
                    <a:pt x="92934" y="45190"/>
                    <a:pt x="92796" y="45270"/>
                    <a:pt x="92658" y="45351"/>
                  </a:cubicBezTo>
                  <a:cubicBezTo>
                    <a:pt x="85891" y="48240"/>
                    <a:pt x="85063" y="48963"/>
                    <a:pt x="82439" y="49605"/>
                  </a:cubicBezTo>
                  <a:cubicBezTo>
                    <a:pt x="75120" y="51290"/>
                    <a:pt x="74706" y="51612"/>
                    <a:pt x="74154" y="51692"/>
                  </a:cubicBezTo>
                  <a:cubicBezTo>
                    <a:pt x="71668" y="52093"/>
                    <a:pt x="70701" y="52494"/>
                    <a:pt x="69735" y="52575"/>
                  </a:cubicBezTo>
                  <a:cubicBezTo>
                    <a:pt x="61449" y="54501"/>
                    <a:pt x="58964" y="54983"/>
                    <a:pt x="56340" y="55625"/>
                  </a:cubicBezTo>
                  <a:cubicBezTo>
                    <a:pt x="52888" y="56909"/>
                    <a:pt x="53026" y="56668"/>
                    <a:pt x="52888" y="56508"/>
                  </a:cubicBezTo>
                  <a:cubicBezTo>
                    <a:pt x="54821" y="55224"/>
                    <a:pt x="55373" y="55063"/>
                    <a:pt x="55650" y="54903"/>
                  </a:cubicBezTo>
                  <a:close/>
                  <a:moveTo>
                    <a:pt x="73463" y="36441"/>
                  </a:moveTo>
                  <a:cubicBezTo>
                    <a:pt x="73463" y="36120"/>
                    <a:pt x="73325" y="35879"/>
                    <a:pt x="73878" y="35638"/>
                  </a:cubicBezTo>
                  <a:cubicBezTo>
                    <a:pt x="74292" y="35959"/>
                    <a:pt x="74016" y="36200"/>
                    <a:pt x="73463" y="36441"/>
                  </a:cubicBezTo>
                  <a:close/>
                  <a:moveTo>
                    <a:pt x="86582" y="26729"/>
                  </a:moveTo>
                  <a:cubicBezTo>
                    <a:pt x="86444" y="26568"/>
                    <a:pt x="86720" y="26408"/>
                    <a:pt x="86582" y="26167"/>
                  </a:cubicBezTo>
                  <a:cubicBezTo>
                    <a:pt x="87134" y="26006"/>
                    <a:pt x="87134" y="26648"/>
                    <a:pt x="86582" y="26729"/>
                  </a:cubicBezTo>
                  <a:close/>
                  <a:moveTo>
                    <a:pt x="99700" y="4254"/>
                  </a:moveTo>
                  <a:cubicBezTo>
                    <a:pt x="99838" y="4494"/>
                    <a:pt x="99562" y="4735"/>
                    <a:pt x="99148" y="4896"/>
                  </a:cubicBezTo>
                  <a:cubicBezTo>
                    <a:pt x="98457" y="4655"/>
                    <a:pt x="99286" y="4494"/>
                    <a:pt x="99700" y="4254"/>
                  </a:cubicBezTo>
                  <a:close/>
                  <a:moveTo>
                    <a:pt x="92520" y="20147"/>
                  </a:moveTo>
                  <a:cubicBezTo>
                    <a:pt x="92243" y="20468"/>
                    <a:pt x="92243" y="20869"/>
                    <a:pt x="92243" y="21190"/>
                  </a:cubicBezTo>
                  <a:cubicBezTo>
                    <a:pt x="91691" y="22555"/>
                    <a:pt x="90724" y="22795"/>
                    <a:pt x="90863" y="23197"/>
                  </a:cubicBezTo>
                  <a:cubicBezTo>
                    <a:pt x="90034" y="23759"/>
                    <a:pt x="90034" y="23438"/>
                    <a:pt x="90172" y="23117"/>
                  </a:cubicBezTo>
                  <a:cubicBezTo>
                    <a:pt x="91277" y="19665"/>
                    <a:pt x="91277" y="19023"/>
                    <a:pt x="91829" y="18461"/>
                  </a:cubicBezTo>
                  <a:cubicBezTo>
                    <a:pt x="91967" y="17257"/>
                    <a:pt x="91415" y="16856"/>
                    <a:pt x="91967" y="16615"/>
                  </a:cubicBezTo>
                  <a:cubicBezTo>
                    <a:pt x="92520" y="13725"/>
                    <a:pt x="93210" y="13484"/>
                    <a:pt x="93072" y="13163"/>
                  </a:cubicBezTo>
                  <a:cubicBezTo>
                    <a:pt x="93762" y="10916"/>
                    <a:pt x="94453" y="10354"/>
                    <a:pt x="94591" y="9792"/>
                  </a:cubicBezTo>
                  <a:cubicBezTo>
                    <a:pt x="97215" y="7143"/>
                    <a:pt x="97215" y="6020"/>
                    <a:pt x="98872" y="5056"/>
                  </a:cubicBezTo>
                  <a:cubicBezTo>
                    <a:pt x="97905" y="6903"/>
                    <a:pt x="97767" y="7304"/>
                    <a:pt x="97215" y="7705"/>
                  </a:cubicBezTo>
                  <a:cubicBezTo>
                    <a:pt x="94453" y="13324"/>
                    <a:pt x="94867" y="13725"/>
                    <a:pt x="94453" y="13966"/>
                  </a:cubicBezTo>
                  <a:cubicBezTo>
                    <a:pt x="93624" y="16374"/>
                    <a:pt x="93486" y="16695"/>
                    <a:pt x="93624" y="17096"/>
                  </a:cubicBezTo>
                  <a:cubicBezTo>
                    <a:pt x="92796" y="19424"/>
                    <a:pt x="92382" y="19745"/>
                    <a:pt x="92520" y="20147"/>
                  </a:cubicBezTo>
                  <a:close/>
                </a:path>
              </a:pathLst>
            </a:custGeom>
            <a:solidFill>
              <a:srgbClr val="D0CDBB">
                <a:alpha val="49803"/>
              </a:srgbClr>
            </a:solidFill>
            <a:ln>
              <a:noFill/>
            </a:ln>
          </p:spPr>
          <p:txBody>
            <a:bodyPr lIns="91425" tIns="91425" rIns="91425" bIns="91425" anchor="ctr" anchorCtr="0">
              <a:noAutofit/>
            </a:bodyPr>
            <a:lstStyle/>
            <a:p>
              <a:pPr lvl="0">
                <a:spcBef>
                  <a:spcPts val="0"/>
                </a:spcBef>
                <a:buNone/>
              </a:pPr>
              <a:endParaRPr/>
            </a:p>
          </p:txBody>
        </p:sp>
      </p:grpSp>
      <p:sp>
        <p:nvSpPr>
          <p:cNvPr id="24" name="Shape 24"/>
          <p:cNvSpPr txBox="1">
            <a:spLocks noGrp="1"/>
          </p:cNvSpPr>
          <p:nvPr>
            <p:ph type="dt" idx="10"/>
          </p:nvPr>
        </p:nvSpPr>
        <p:spPr>
          <a:xfrm>
            <a:off x="8961071" y="6296614"/>
            <a:ext cx="2743199" cy="365125"/>
          </a:xfrm>
          <a:prstGeom prst="rect">
            <a:avLst/>
          </a:prstGeom>
          <a:noFill/>
          <a:ln>
            <a:noFill/>
          </a:ln>
        </p:spPr>
        <p:txBody>
          <a:bodyPr lIns="91425" tIns="91425" rIns="91425" bIns="91425" anchor="ctr" anchorCtr="0"/>
          <a:lstStyle>
            <a:lvl1pPr marL="0" marR="0" lvl="0" indent="0" algn="r" rtl="0">
              <a:spcBef>
                <a:spcPts val="0"/>
              </a:spcBef>
              <a:buNone/>
              <a:defRPr sz="1200">
                <a:solidFill>
                  <a:srgbClr val="464B56"/>
                </a:solidFill>
                <a:latin typeface="Century Schoolbook"/>
                <a:ea typeface="Century Schoolbook"/>
                <a:cs typeface="Century Schoolbook"/>
                <a:sym typeface="Century Schoolbook"/>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5" name="Shape 25"/>
          <p:cNvSpPr txBox="1">
            <a:spLocks noGrp="1"/>
          </p:cNvSpPr>
          <p:nvPr>
            <p:ph type="ftr" idx="11"/>
          </p:nvPr>
        </p:nvSpPr>
        <p:spPr>
          <a:xfrm>
            <a:off x="2933699" y="6296614"/>
            <a:ext cx="5667374"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464B56"/>
                </a:solidFill>
                <a:latin typeface="Century Schoolbook"/>
                <a:ea typeface="Century Schoolbook"/>
                <a:cs typeface="Century Schoolbook"/>
                <a:sym typeface="Century Schoolbook"/>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6" name="Shape 26"/>
          <p:cNvSpPr txBox="1">
            <a:spLocks noGrp="1"/>
          </p:cNvSpPr>
          <p:nvPr>
            <p:ph type="sldNum" idx="12"/>
          </p:nvPr>
        </p:nvSpPr>
        <p:spPr>
          <a:xfrm>
            <a:off x="512999" y="723327"/>
            <a:ext cx="1884348" cy="604269"/>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4400">
                <a:solidFill>
                  <a:srgbClr val="464B56"/>
                </a:solidFill>
                <a:latin typeface="Century Schoolbook"/>
                <a:ea typeface="Century Schoolbook"/>
                <a:cs typeface="Century Schoolbook"/>
                <a:sym typeface="Century Schoolbook"/>
              </a:rPr>
              <a:t>‹#›</a:t>
            </a:fld>
            <a:endParaRPr lang="en-US" sz="4400">
              <a:solidFill>
                <a:srgbClr val="464B56"/>
              </a:solidFill>
              <a:latin typeface="Century Schoolbook"/>
              <a:ea typeface="Century Schoolbook"/>
              <a:cs typeface="Century Schoolbook"/>
              <a:sym typeface="Century Schoolbook"/>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7"/>
        <p:cNvGrpSpPr/>
        <p:nvPr/>
      </p:nvGrpSpPr>
      <p:grpSpPr>
        <a:xfrm>
          <a:off x="0" y="0"/>
          <a:ext cx="0" cy="0"/>
          <a:chOff x="0" y="0"/>
          <a:chExt cx="0" cy="0"/>
        </a:xfrm>
      </p:grpSpPr>
      <p:sp>
        <p:nvSpPr>
          <p:cNvPr id="28" name="Shape 28"/>
          <p:cNvSpPr txBox="1">
            <a:spLocks noGrp="1"/>
          </p:cNvSpPr>
          <p:nvPr>
            <p:ph type="title"/>
          </p:nvPr>
        </p:nvSpPr>
        <p:spPr>
          <a:xfrm>
            <a:off x="2933700" y="568345"/>
            <a:ext cx="8770570" cy="1560715"/>
          </a:xfrm>
          <a:prstGeom prst="rect">
            <a:avLst/>
          </a:prstGeom>
          <a:noFill/>
          <a:ln>
            <a:noFill/>
          </a:ln>
        </p:spPr>
        <p:txBody>
          <a:bodyPr lIns="91425" tIns="91425" rIns="91425" bIns="91425" anchor="t" anchorCtr="0"/>
          <a:lstStyle>
            <a:lvl1pPr marL="0" marR="0" lvl="0" indent="0" algn="l" rtl="0">
              <a:lnSpc>
                <a:spcPct val="99000"/>
              </a:lnSpc>
              <a:spcBef>
                <a:spcPts val="0"/>
              </a:spcBef>
              <a:buClr>
                <a:srgbClr val="464B56"/>
              </a:buClr>
              <a:buFont typeface="Century Schoolbook"/>
              <a:buNone/>
              <a:defRPr sz="4400" b="0" i="0" u="none" strike="noStrike" cap="none">
                <a:solidFill>
                  <a:srgbClr val="464B56"/>
                </a:solidFill>
                <a:latin typeface="Century Schoolbook"/>
                <a:ea typeface="Century Schoolbook"/>
                <a:cs typeface="Century Schoolbook"/>
                <a:sym typeface="Century Schoolbook"/>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9" name="Shape 29"/>
          <p:cNvSpPr txBox="1">
            <a:spLocks noGrp="1"/>
          </p:cNvSpPr>
          <p:nvPr>
            <p:ph type="body" idx="1"/>
          </p:nvPr>
        </p:nvSpPr>
        <p:spPr>
          <a:xfrm>
            <a:off x="2933700" y="2438400"/>
            <a:ext cx="8770570" cy="3651503"/>
          </a:xfrm>
          <a:prstGeom prst="rect">
            <a:avLst/>
          </a:prstGeom>
          <a:noFill/>
          <a:ln>
            <a:noFill/>
          </a:ln>
        </p:spPr>
        <p:txBody>
          <a:bodyPr lIns="91425" tIns="91425" rIns="91425" bIns="91425" anchor="t" anchorCtr="0"/>
          <a:lstStyle>
            <a:lvl1pPr marL="320040" marR="0" lvl="0" indent="-193040" algn="l" rtl="0">
              <a:lnSpc>
                <a:spcPct val="111000"/>
              </a:lnSpc>
              <a:spcBef>
                <a:spcPts val="930"/>
              </a:spcBef>
              <a:buClr>
                <a:srgbClr val="464B56"/>
              </a:buClr>
              <a:buSzPct val="100000"/>
              <a:buFont typeface="Corbel"/>
              <a:buChar char="–"/>
              <a:defRPr sz="2000" b="0" i="0" u="none" strike="noStrike" cap="none">
                <a:solidFill>
                  <a:srgbClr val="464B56"/>
                </a:solidFill>
                <a:latin typeface="Calibri"/>
                <a:ea typeface="Calibri"/>
                <a:cs typeface="Calibri"/>
                <a:sym typeface="Calibri"/>
              </a:defRPr>
            </a:lvl1pPr>
            <a:lvl2pPr marL="640080" marR="0" lvl="1" indent="-208280" algn="l" rtl="0">
              <a:lnSpc>
                <a:spcPct val="111000"/>
              </a:lnSpc>
              <a:spcBef>
                <a:spcPts val="930"/>
              </a:spcBef>
              <a:buClr>
                <a:srgbClr val="464B56"/>
              </a:buClr>
              <a:buSzPct val="100000"/>
              <a:buFont typeface="Corbel"/>
              <a:buChar char="–"/>
              <a:defRPr sz="1800" b="0" i="0" u="none" strike="noStrike" cap="none">
                <a:solidFill>
                  <a:srgbClr val="464B56"/>
                </a:solidFill>
                <a:latin typeface="Calibri"/>
                <a:ea typeface="Calibri"/>
                <a:cs typeface="Calibri"/>
                <a:sym typeface="Calibri"/>
              </a:defRPr>
            </a:lvl2pPr>
            <a:lvl3pPr marL="960120" marR="0" lvl="2" indent="-223519" algn="l" rtl="0">
              <a:lnSpc>
                <a:spcPct val="111000"/>
              </a:lnSpc>
              <a:spcBef>
                <a:spcPts val="930"/>
              </a:spcBef>
              <a:buClr>
                <a:srgbClr val="464B56"/>
              </a:buClr>
              <a:buSzPct val="100000"/>
              <a:buFont typeface="Corbel"/>
              <a:buChar char="–"/>
              <a:defRPr sz="1600" b="0" i="1" u="none" strike="noStrike" cap="none">
                <a:solidFill>
                  <a:srgbClr val="464B56"/>
                </a:solidFill>
                <a:latin typeface="Calibri"/>
                <a:ea typeface="Calibri"/>
                <a:cs typeface="Calibri"/>
                <a:sym typeface="Calibri"/>
              </a:defRPr>
            </a:lvl3pPr>
            <a:lvl4pPr marL="1280160" marR="0" lvl="3" indent="-238760" algn="l" rtl="0">
              <a:lnSpc>
                <a:spcPct val="111000"/>
              </a:lnSpc>
              <a:spcBef>
                <a:spcPts val="930"/>
              </a:spcBef>
              <a:buClr>
                <a:srgbClr val="464B56"/>
              </a:buClr>
              <a:buSzPct val="100000"/>
              <a:buFont typeface="Corbel"/>
              <a:buChar char="–"/>
              <a:defRPr sz="1400" b="0" i="0" u="none" strike="noStrike" cap="none">
                <a:solidFill>
                  <a:srgbClr val="464B56"/>
                </a:solidFill>
                <a:latin typeface="Calibri"/>
                <a:ea typeface="Calibri"/>
                <a:cs typeface="Calibri"/>
                <a:sym typeface="Calibri"/>
              </a:defRPr>
            </a:lvl4pPr>
            <a:lvl5pPr marL="1600200" marR="0" lvl="4" indent="-241300" algn="l" rtl="0">
              <a:lnSpc>
                <a:spcPct val="111000"/>
              </a:lnSpc>
              <a:spcBef>
                <a:spcPts val="930"/>
              </a:spcBef>
              <a:buClr>
                <a:srgbClr val="464B56"/>
              </a:buClr>
              <a:buSzPct val="100000"/>
              <a:buFont typeface="Corbel"/>
              <a:buChar char="–"/>
              <a:defRPr sz="1400" b="0" i="1" u="none" strike="noStrike" cap="none">
                <a:solidFill>
                  <a:srgbClr val="464B56"/>
                </a:solidFill>
                <a:latin typeface="Calibri"/>
                <a:ea typeface="Calibri"/>
                <a:cs typeface="Calibri"/>
                <a:sym typeface="Calibri"/>
              </a:defRPr>
            </a:lvl5pPr>
            <a:lvl6pPr marL="1920240" marR="0" lvl="5" indent="-231139" algn="l" rtl="0">
              <a:lnSpc>
                <a:spcPct val="111000"/>
              </a:lnSpc>
              <a:spcBef>
                <a:spcPts val="930"/>
              </a:spcBef>
              <a:buClr>
                <a:srgbClr val="474A55"/>
              </a:buClr>
              <a:buSzPct val="100000"/>
              <a:buFont typeface="Corbel"/>
              <a:buChar char="–"/>
              <a:defRPr sz="1400" b="0" i="0" u="none" strike="noStrike" cap="none">
                <a:solidFill>
                  <a:srgbClr val="474A55"/>
                </a:solidFill>
                <a:latin typeface="Calibri"/>
                <a:ea typeface="Calibri"/>
                <a:cs typeface="Calibri"/>
                <a:sym typeface="Calibri"/>
              </a:defRPr>
            </a:lvl6pPr>
            <a:lvl7pPr marL="2240280" marR="0" lvl="6" indent="-233679" algn="l" rtl="0">
              <a:lnSpc>
                <a:spcPct val="111000"/>
              </a:lnSpc>
              <a:spcBef>
                <a:spcPts val="930"/>
              </a:spcBef>
              <a:buClr>
                <a:srgbClr val="474A55"/>
              </a:buClr>
              <a:buSzPct val="100000"/>
              <a:buFont typeface="Corbel"/>
              <a:buChar char="–"/>
              <a:defRPr sz="1400" b="0" i="1" u="none" strike="noStrike" cap="none">
                <a:solidFill>
                  <a:srgbClr val="474A55"/>
                </a:solidFill>
                <a:latin typeface="Calibri"/>
                <a:ea typeface="Calibri"/>
                <a:cs typeface="Calibri"/>
                <a:sym typeface="Calibri"/>
              </a:defRPr>
            </a:lvl7pPr>
            <a:lvl8pPr marL="2560320" marR="0" lvl="7" indent="-236220" algn="l" rtl="0">
              <a:lnSpc>
                <a:spcPct val="111000"/>
              </a:lnSpc>
              <a:spcBef>
                <a:spcPts val="930"/>
              </a:spcBef>
              <a:buClr>
                <a:srgbClr val="474A55"/>
              </a:buClr>
              <a:buSzPct val="100000"/>
              <a:buFont typeface="Corbel"/>
              <a:buChar char="–"/>
              <a:defRPr sz="1400" b="0" i="0" u="none" strike="noStrike" cap="none">
                <a:solidFill>
                  <a:srgbClr val="474A55"/>
                </a:solidFill>
                <a:latin typeface="Calibri"/>
                <a:ea typeface="Calibri"/>
                <a:cs typeface="Calibri"/>
                <a:sym typeface="Calibri"/>
              </a:defRPr>
            </a:lvl8pPr>
            <a:lvl9pPr marL="2880360" marR="0" lvl="8" indent="-238760" algn="l" rtl="0">
              <a:lnSpc>
                <a:spcPct val="111000"/>
              </a:lnSpc>
              <a:spcBef>
                <a:spcPts val="930"/>
              </a:spcBef>
              <a:buClr>
                <a:srgbClr val="474A55"/>
              </a:buClr>
              <a:buSzPct val="100000"/>
              <a:buFont typeface="Corbel"/>
              <a:buChar char="–"/>
              <a:defRPr sz="1400" b="0" i="1" u="none" strike="noStrike" cap="none">
                <a:solidFill>
                  <a:srgbClr val="474A55"/>
                </a:solidFill>
                <a:latin typeface="Calibri"/>
                <a:ea typeface="Calibri"/>
                <a:cs typeface="Calibri"/>
                <a:sym typeface="Calibri"/>
              </a:defRPr>
            </a:lvl9pPr>
          </a:lstStyle>
          <a:p>
            <a:endParaRPr/>
          </a:p>
        </p:txBody>
      </p:sp>
      <p:sp>
        <p:nvSpPr>
          <p:cNvPr id="30" name="Shape 30"/>
          <p:cNvSpPr txBox="1">
            <a:spLocks noGrp="1"/>
          </p:cNvSpPr>
          <p:nvPr>
            <p:ph type="dt" idx="10"/>
          </p:nvPr>
        </p:nvSpPr>
        <p:spPr>
          <a:xfrm>
            <a:off x="8961071" y="6296614"/>
            <a:ext cx="2743199" cy="365125"/>
          </a:xfrm>
          <a:prstGeom prst="rect">
            <a:avLst/>
          </a:prstGeom>
          <a:noFill/>
          <a:ln>
            <a:noFill/>
          </a:ln>
        </p:spPr>
        <p:txBody>
          <a:bodyPr lIns="91425" tIns="91425" rIns="91425" bIns="91425" anchor="ctr" anchorCtr="0"/>
          <a:lstStyle>
            <a:lvl1pPr marL="0" marR="0" lvl="0" indent="0" algn="r" rtl="0">
              <a:spcBef>
                <a:spcPts val="0"/>
              </a:spcBef>
              <a:buNone/>
              <a:defRPr sz="1200">
                <a:solidFill>
                  <a:srgbClr val="464B56"/>
                </a:solidFill>
                <a:latin typeface="Century Schoolbook"/>
                <a:ea typeface="Century Schoolbook"/>
                <a:cs typeface="Century Schoolbook"/>
                <a:sym typeface="Century Schoolbook"/>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31" name="Shape 31"/>
          <p:cNvSpPr txBox="1">
            <a:spLocks noGrp="1"/>
          </p:cNvSpPr>
          <p:nvPr>
            <p:ph type="ftr" idx="11"/>
          </p:nvPr>
        </p:nvSpPr>
        <p:spPr>
          <a:xfrm>
            <a:off x="2933699" y="6296614"/>
            <a:ext cx="5667374"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464B56"/>
                </a:solidFill>
                <a:latin typeface="Century Schoolbook"/>
                <a:ea typeface="Century Schoolbook"/>
                <a:cs typeface="Century Schoolbook"/>
                <a:sym typeface="Century Schoolbook"/>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32" name="Shape 32"/>
          <p:cNvSpPr txBox="1">
            <a:spLocks noGrp="1"/>
          </p:cNvSpPr>
          <p:nvPr>
            <p:ph type="sldNum" idx="12"/>
          </p:nvPr>
        </p:nvSpPr>
        <p:spPr>
          <a:xfrm>
            <a:off x="512999" y="723327"/>
            <a:ext cx="1884348" cy="604269"/>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4400">
                <a:solidFill>
                  <a:srgbClr val="464B56"/>
                </a:solidFill>
                <a:latin typeface="Century Schoolbook"/>
                <a:ea typeface="Century Schoolbook"/>
                <a:cs typeface="Century Schoolbook"/>
                <a:sym typeface="Century Schoolbook"/>
              </a:rPr>
              <a:t>‹#›</a:t>
            </a:fld>
            <a:endParaRPr lang="en-US" sz="4400">
              <a:solidFill>
                <a:srgbClr val="464B56"/>
              </a:solidFill>
              <a:latin typeface="Century Schoolbook"/>
              <a:ea typeface="Century Schoolbook"/>
              <a:cs typeface="Century Schoolbook"/>
              <a:sym typeface="Century Schoolbook"/>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33"/>
        <p:cNvGrpSpPr/>
        <p:nvPr/>
      </p:nvGrpSpPr>
      <p:grpSpPr>
        <a:xfrm>
          <a:off x="0" y="0"/>
          <a:ext cx="0" cy="0"/>
          <a:chOff x="0" y="0"/>
          <a:chExt cx="0" cy="0"/>
        </a:xfrm>
      </p:grpSpPr>
      <p:grpSp>
        <p:nvGrpSpPr>
          <p:cNvPr id="34" name="Shape 34"/>
          <p:cNvGrpSpPr/>
          <p:nvPr/>
        </p:nvGrpSpPr>
        <p:grpSpPr>
          <a:xfrm>
            <a:off x="0" y="3175"/>
            <a:ext cx="12198350" cy="6875463"/>
            <a:chOff x="0" y="3175"/>
            <a:chExt cx="12198350" cy="6875463"/>
          </a:xfrm>
        </p:grpSpPr>
        <p:sp>
          <p:nvSpPr>
            <p:cNvPr id="35" name="Shape 35"/>
            <p:cNvSpPr/>
            <p:nvPr/>
          </p:nvSpPr>
          <p:spPr>
            <a:xfrm>
              <a:off x="0" y="3175"/>
              <a:ext cx="12192000" cy="6862762"/>
            </a:xfrm>
            <a:custGeom>
              <a:avLst/>
              <a:gdLst/>
              <a:ahLst/>
              <a:cxnLst/>
              <a:rect l="0" t="0" r="0" b="0"/>
              <a:pathLst>
                <a:path w="120000" h="120000" extrusionOk="0">
                  <a:moveTo>
                    <a:pt x="98437" y="1444"/>
                  </a:moveTo>
                  <a:cubicBezTo>
                    <a:pt x="98437" y="1611"/>
                    <a:pt x="98406" y="1722"/>
                    <a:pt x="98375" y="1833"/>
                  </a:cubicBezTo>
                  <a:cubicBezTo>
                    <a:pt x="97812" y="3000"/>
                    <a:pt x="97906" y="3500"/>
                    <a:pt x="97687" y="3500"/>
                  </a:cubicBezTo>
                  <a:cubicBezTo>
                    <a:pt x="97218" y="5111"/>
                    <a:pt x="97156" y="5222"/>
                    <a:pt x="97093" y="5277"/>
                  </a:cubicBezTo>
                  <a:cubicBezTo>
                    <a:pt x="96093" y="8055"/>
                    <a:pt x="95812" y="9111"/>
                    <a:pt x="95562" y="10222"/>
                  </a:cubicBezTo>
                  <a:cubicBezTo>
                    <a:pt x="95156" y="12055"/>
                    <a:pt x="95125" y="12444"/>
                    <a:pt x="95062" y="12722"/>
                  </a:cubicBezTo>
                  <a:cubicBezTo>
                    <a:pt x="95031" y="12833"/>
                    <a:pt x="95312" y="12555"/>
                    <a:pt x="95281" y="11833"/>
                  </a:cubicBezTo>
                  <a:cubicBezTo>
                    <a:pt x="96312" y="8333"/>
                    <a:pt x="96468" y="7833"/>
                    <a:pt x="96625" y="7277"/>
                  </a:cubicBezTo>
                  <a:cubicBezTo>
                    <a:pt x="97125" y="6277"/>
                    <a:pt x="97125" y="6055"/>
                    <a:pt x="97187" y="6000"/>
                  </a:cubicBezTo>
                  <a:cubicBezTo>
                    <a:pt x="97906" y="4166"/>
                    <a:pt x="98031" y="3611"/>
                    <a:pt x="98218" y="3166"/>
                  </a:cubicBezTo>
                  <a:cubicBezTo>
                    <a:pt x="98812" y="1666"/>
                    <a:pt x="98875" y="1611"/>
                    <a:pt x="98843" y="1444"/>
                  </a:cubicBezTo>
                  <a:cubicBezTo>
                    <a:pt x="99281" y="277"/>
                    <a:pt x="99406" y="166"/>
                    <a:pt x="99531" y="0"/>
                  </a:cubicBezTo>
                  <a:cubicBezTo>
                    <a:pt x="98875" y="611"/>
                    <a:pt x="98781" y="1222"/>
                    <a:pt x="98437" y="1444"/>
                  </a:cubicBezTo>
                  <a:close/>
                  <a:moveTo>
                    <a:pt x="94437" y="4055"/>
                  </a:moveTo>
                  <a:cubicBezTo>
                    <a:pt x="94375" y="5111"/>
                    <a:pt x="94312" y="5777"/>
                    <a:pt x="94281" y="7111"/>
                  </a:cubicBezTo>
                  <a:cubicBezTo>
                    <a:pt x="94187" y="11166"/>
                    <a:pt x="94218" y="11555"/>
                    <a:pt x="94125" y="11722"/>
                  </a:cubicBezTo>
                  <a:cubicBezTo>
                    <a:pt x="94281" y="14166"/>
                    <a:pt x="94187" y="14277"/>
                    <a:pt x="94250" y="14611"/>
                  </a:cubicBezTo>
                  <a:cubicBezTo>
                    <a:pt x="94562" y="11333"/>
                    <a:pt x="94531" y="11055"/>
                    <a:pt x="94562" y="10833"/>
                  </a:cubicBezTo>
                  <a:cubicBezTo>
                    <a:pt x="95000" y="8500"/>
                    <a:pt x="94906" y="7722"/>
                    <a:pt x="95125" y="7444"/>
                  </a:cubicBezTo>
                  <a:cubicBezTo>
                    <a:pt x="95687" y="5333"/>
                    <a:pt x="95781" y="5166"/>
                    <a:pt x="95843" y="4944"/>
                  </a:cubicBezTo>
                  <a:cubicBezTo>
                    <a:pt x="96343" y="3611"/>
                    <a:pt x="96218" y="3111"/>
                    <a:pt x="96437" y="3166"/>
                  </a:cubicBezTo>
                  <a:cubicBezTo>
                    <a:pt x="96906" y="1888"/>
                    <a:pt x="96968" y="1833"/>
                    <a:pt x="96937" y="1666"/>
                  </a:cubicBezTo>
                  <a:cubicBezTo>
                    <a:pt x="97218" y="0"/>
                    <a:pt x="97218" y="0"/>
                    <a:pt x="97218" y="0"/>
                  </a:cubicBezTo>
                  <a:cubicBezTo>
                    <a:pt x="96718" y="1166"/>
                    <a:pt x="96750" y="1611"/>
                    <a:pt x="96531" y="1722"/>
                  </a:cubicBezTo>
                  <a:cubicBezTo>
                    <a:pt x="96031" y="3833"/>
                    <a:pt x="95687" y="4000"/>
                    <a:pt x="95625" y="4611"/>
                  </a:cubicBezTo>
                  <a:cubicBezTo>
                    <a:pt x="95750" y="3222"/>
                    <a:pt x="95906" y="3055"/>
                    <a:pt x="95875" y="2611"/>
                  </a:cubicBezTo>
                  <a:cubicBezTo>
                    <a:pt x="96406" y="0"/>
                    <a:pt x="96406" y="0"/>
                    <a:pt x="96406" y="0"/>
                  </a:cubicBezTo>
                  <a:cubicBezTo>
                    <a:pt x="96218" y="722"/>
                    <a:pt x="96093" y="888"/>
                    <a:pt x="96093" y="1277"/>
                  </a:cubicBezTo>
                  <a:cubicBezTo>
                    <a:pt x="95562" y="3055"/>
                    <a:pt x="95562" y="3444"/>
                    <a:pt x="95531" y="3777"/>
                  </a:cubicBezTo>
                  <a:cubicBezTo>
                    <a:pt x="95062" y="6222"/>
                    <a:pt x="95000" y="6888"/>
                    <a:pt x="94843" y="7388"/>
                  </a:cubicBezTo>
                  <a:cubicBezTo>
                    <a:pt x="94312" y="9944"/>
                    <a:pt x="94437" y="9833"/>
                    <a:pt x="94375" y="9388"/>
                  </a:cubicBezTo>
                  <a:cubicBezTo>
                    <a:pt x="94625" y="7055"/>
                    <a:pt x="94843" y="6722"/>
                    <a:pt x="94843" y="6055"/>
                  </a:cubicBezTo>
                  <a:cubicBezTo>
                    <a:pt x="95218" y="3888"/>
                    <a:pt x="95281" y="3333"/>
                    <a:pt x="95406" y="2833"/>
                  </a:cubicBezTo>
                  <a:cubicBezTo>
                    <a:pt x="95687" y="0"/>
                    <a:pt x="95687" y="0"/>
                    <a:pt x="95687" y="0"/>
                  </a:cubicBezTo>
                  <a:cubicBezTo>
                    <a:pt x="95250" y="2611"/>
                    <a:pt x="95031" y="3500"/>
                    <a:pt x="94937" y="4555"/>
                  </a:cubicBezTo>
                  <a:cubicBezTo>
                    <a:pt x="94593" y="6166"/>
                    <a:pt x="94687" y="6611"/>
                    <a:pt x="94531" y="6666"/>
                  </a:cubicBezTo>
                  <a:cubicBezTo>
                    <a:pt x="94406" y="6000"/>
                    <a:pt x="94531" y="5888"/>
                    <a:pt x="94500" y="5500"/>
                  </a:cubicBezTo>
                  <a:cubicBezTo>
                    <a:pt x="94906" y="2500"/>
                    <a:pt x="95062" y="2388"/>
                    <a:pt x="95031" y="2000"/>
                  </a:cubicBezTo>
                  <a:cubicBezTo>
                    <a:pt x="95156" y="0"/>
                    <a:pt x="95156" y="0"/>
                    <a:pt x="95156" y="0"/>
                  </a:cubicBezTo>
                  <a:cubicBezTo>
                    <a:pt x="94687" y="2888"/>
                    <a:pt x="94625" y="3111"/>
                    <a:pt x="94625" y="3388"/>
                  </a:cubicBezTo>
                  <a:close/>
                  <a:moveTo>
                    <a:pt x="97375" y="2555"/>
                  </a:moveTo>
                  <a:cubicBezTo>
                    <a:pt x="97375" y="2722"/>
                    <a:pt x="97281" y="2722"/>
                    <a:pt x="97250" y="2833"/>
                  </a:cubicBezTo>
                  <a:cubicBezTo>
                    <a:pt x="96968" y="3333"/>
                    <a:pt x="97031" y="3555"/>
                    <a:pt x="96937" y="3611"/>
                  </a:cubicBezTo>
                  <a:cubicBezTo>
                    <a:pt x="96156" y="5555"/>
                    <a:pt x="96187" y="6222"/>
                    <a:pt x="95906" y="6388"/>
                  </a:cubicBezTo>
                  <a:cubicBezTo>
                    <a:pt x="95593" y="8222"/>
                    <a:pt x="95343" y="8388"/>
                    <a:pt x="95312" y="8888"/>
                  </a:cubicBezTo>
                  <a:cubicBezTo>
                    <a:pt x="94781" y="11000"/>
                    <a:pt x="94906" y="11444"/>
                    <a:pt x="94718" y="11500"/>
                  </a:cubicBezTo>
                  <a:cubicBezTo>
                    <a:pt x="94625" y="13333"/>
                    <a:pt x="94406" y="13666"/>
                    <a:pt x="94625" y="13722"/>
                  </a:cubicBezTo>
                  <a:cubicBezTo>
                    <a:pt x="95125" y="10722"/>
                    <a:pt x="95187" y="10388"/>
                    <a:pt x="95218" y="10000"/>
                  </a:cubicBezTo>
                  <a:cubicBezTo>
                    <a:pt x="95812" y="7888"/>
                    <a:pt x="95937" y="7277"/>
                    <a:pt x="96187" y="6833"/>
                  </a:cubicBezTo>
                  <a:cubicBezTo>
                    <a:pt x="96843" y="4833"/>
                    <a:pt x="96875" y="4666"/>
                    <a:pt x="96906" y="4555"/>
                  </a:cubicBezTo>
                  <a:cubicBezTo>
                    <a:pt x="98062" y="2000"/>
                    <a:pt x="98093" y="1277"/>
                    <a:pt x="98406" y="1000"/>
                  </a:cubicBezTo>
                  <a:cubicBezTo>
                    <a:pt x="98281" y="333"/>
                    <a:pt x="98093" y="611"/>
                    <a:pt x="98000" y="1055"/>
                  </a:cubicBezTo>
                  <a:close/>
                  <a:moveTo>
                    <a:pt x="99281" y="2222"/>
                  </a:moveTo>
                  <a:cubicBezTo>
                    <a:pt x="99125" y="2444"/>
                    <a:pt x="99187" y="3055"/>
                    <a:pt x="98906" y="3111"/>
                  </a:cubicBezTo>
                  <a:cubicBezTo>
                    <a:pt x="98312" y="4611"/>
                    <a:pt x="98218" y="4722"/>
                    <a:pt x="98218" y="5000"/>
                  </a:cubicBezTo>
                  <a:cubicBezTo>
                    <a:pt x="97750" y="6000"/>
                    <a:pt x="97687" y="6111"/>
                    <a:pt x="97593" y="6166"/>
                  </a:cubicBezTo>
                  <a:cubicBezTo>
                    <a:pt x="96875" y="8333"/>
                    <a:pt x="96531" y="8888"/>
                    <a:pt x="96375" y="9611"/>
                  </a:cubicBezTo>
                  <a:cubicBezTo>
                    <a:pt x="95656" y="11666"/>
                    <a:pt x="95625" y="11888"/>
                    <a:pt x="95656" y="12111"/>
                  </a:cubicBezTo>
                  <a:cubicBezTo>
                    <a:pt x="95125" y="14222"/>
                    <a:pt x="95250" y="14888"/>
                    <a:pt x="95000" y="15000"/>
                  </a:cubicBezTo>
                  <a:cubicBezTo>
                    <a:pt x="94875" y="19055"/>
                    <a:pt x="94656" y="18388"/>
                    <a:pt x="94812" y="18333"/>
                  </a:cubicBezTo>
                  <a:cubicBezTo>
                    <a:pt x="94968" y="16222"/>
                    <a:pt x="95062" y="16000"/>
                    <a:pt x="95093" y="15722"/>
                  </a:cubicBezTo>
                  <a:cubicBezTo>
                    <a:pt x="95593" y="13222"/>
                    <a:pt x="95562" y="12833"/>
                    <a:pt x="95750" y="12722"/>
                  </a:cubicBezTo>
                  <a:cubicBezTo>
                    <a:pt x="96375" y="10388"/>
                    <a:pt x="96468" y="10222"/>
                    <a:pt x="96531" y="9944"/>
                  </a:cubicBezTo>
                  <a:cubicBezTo>
                    <a:pt x="97625" y="7277"/>
                    <a:pt x="97593" y="7500"/>
                    <a:pt x="97718" y="7277"/>
                  </a:cubicBezTo>
                  <a:cubicBezTo>
                    <a:pt x="98281" y="5833"/>
                    <a:pt x="98250" y="5555"/>
                    <a:pt x="98375" y="5500"/>
                  </a:cubicBezTo>
                  <a:cubicBezTo>
                    <a:pt x="98781" y="4388"/>
                    <a:pt x="98843" y="4277"/>
                    <a:pt x="98875" y="4111"/>
                  </a:cubicBezTo>
                  <a:cubicBezTo>
                    <a:pt x="99625" y="2500"/>
                    <a:pt x="99687" y="2111"/>
                    <a:pt x="99875" y="1888"/>
                  </a:cubicBezTo>
                  <a:cubicBezTo>
                    <a:pt x="100468" y="388"/>
                    <a:pt x="100718" y="500"/>
                    <a:pt x="100625" y="111"/>
                  </a:cubicBezTo>
                  <a:cubicBezTo>
                    <a:pt x="100281" y="166"/>
                    <a:pt x="100281" y="388"/>
                    <a:pt x="100156" y="388"/>
                  </a:cubicBezTo>
                  <a:cubicBezTo>
                    <a:pt x="99500" y="1777"/>
                    <a:pt x="99437" y="2055"/>
                    <a:pt x="99281" y="2222"/>
                  </a:cubicBezTo>
                  <a:close/>
                  <a:moveTo>
                    <a:pt x="94187" y="4444"/>
                  </a:moveTo>
                  <a:cubicBezTo>
                    <a:pt x="94093" y="3000"/>
                    <a:pt x="94281" y="2000"/>
                    <a:pt x="94312" y="777"/>
                  </a:cubicBezTo>
                  <a:cubicBezTo>
                    <a:pt x="94437" y="722"/>
                    <a:pt x="94343" y="333"/>
                    <a:pt x="94437" y="277"/>
                  </a:cubicBezTo>
                  <a:cubicBezTo>
                    <a:pt x="94468" y="222"/>
                    <a:pt x="94500" y="111"/>
                    <a:pt x="94531" y="0"/>
                  </a:cubicBezTo>
                  <a:cubicBezTo>
                    <a:pt x="94218" y="0"/>
                    <a:pt x="94218" y="0"/>
                    <a:pt x="94218" y="0"/>
                  </a:cubicBezTo>
                  <a:cubicBezTo>
                    <a:pt x="94125" y="333"/>
                    <a:pt x="94187" y="833"/>
                    <a:pt x="94031" y="1055"/>
                  </a:cubicBezTo>
                  <a:cubicBezTo>
                    <a:pt x="94031" y="1722"/>
                    <a:pt x="94031" y="2444"/>
                    <a:pt x="94000" y="3111"/>
                  </a:cubicBezTo>
                  <a:cubicBezTo>
                    <a:pt x="94000" y="3333"/>
                    <a:pt x="94000" y="3611"/>
                    <a:pt x="94031" y="3833"/>
                  </a:cubicBezTo>
                  <a:cubicBezTo>
                    <a:pt x="94062" y="4055"/>
                    <a:pt x="93968" y="4555"/>
                    <a:pt x="94187" y="4444"/>
                  </a:cubicBezTo>
                  <a:close/>
                  <a:moveTo>
                    <a:pt x="67312" y="9777"/>
                  </a:moveTo>
                  <a:cubicBezTo>
                    <a:pt x="67250" y="10111"/>
                    <a:pt x="67062" y="10611"/>
                    <a:pt x="67281" y="10777"/>
                  </a:cubicBezTo>
                  <a:cubicBezTo>
                    <a:pt x="67468" y="10444"/>
                    <a:pt x="67625" y="10000"/>
                    <a:pt x="67781" y="9500"/>
                  </a:cubicBezTo>
                  <a:cubicBezTo>
                    <a:pt x="67968" y="8333"/>
                    <a:pt x="68125" y="7388"/>
                    <a:pt x="68312" y="6611"/>
                  </a:cubicBezTo>
                  <a:cubicBezTo>
                    <a:pt x="68343" y="6166"/>
                    <a:pt x="68375" y="5722"/>
                    <a:pt x="68500" y="5222"/>
                  </a:cubicBezTo>
                  <a:cubicBezTo>
                    <a:pt x="68437" y="4944"/>
                    <a:pt x="68531" y="5055"/>
                    <a:pt x="68562" y="4722"/>
                  </a:cubicBezTo>
                  <a:cubicBezTo>
                    <a:pt x="68625" y="4500"/>
                    <a:pt x="68656" y="4222"/>
                    <a:pt x="68718" y="3944"/>
                  </a:cubicBezTo>
                  <a:cubicBezTo>
                    <a:pt x="68750" y="2611"/>
                    <a:pt x="68812" y="1500"/>
                    <a:pt x="68906" y="0"/>
                  </a:cubicBezTo>
                  <a:cubicBezTo>
                    <a:pt x="68656" y="0"/>
                    <a:pt x="68656" y="0"/>
                    <a:pt x="68656" y="0"/>
                  </a:cubicBezTo>
                  <a:cubicBezTo>
                    <a:pt x="68625" y="222"/>
                    <a:pt x="68625" y="500"/>
                    <a:pt x="68593" y="722"/>
                  </a:cubicBezTo>
                  <a:cubicBezTo>
                    <a:pt x="68656" y="1166"/>
                    <a:pt x="68468" y="1944"/>
                    <a:pt x="68562" y="2222"/>
                  </a:cubicBezTo>
                  <a:cubicBezTo>
                    <a:pt x="68593" y="2277"/>
                    <a:pt x="68468" y="2333"/>
                    <a:pt x="68468" y="2277"/>
                  </a:cubicBezTo>
                  <a:cubicBezTo>
                    <a:pt x="68468" y="2555"/>
                    <a:pt x="68500" y="2777"/>
                    <a:pt x="68500" y="3055"/>
                  </a:cubicBezTo>
                  <a:cubicBezTo>
                    <a:pt x="68500" y="3055"/>
                    <a:pt x="68406" y="3055"/>
                    <a:pt x="68406" y="3166"/>
                  </a:cubicBezTo>
                  <a:cubicBezTo>
                    <a:pt x="68406" y="3166"/>
                    <a:pt x="68468" y="3222"/>
                    <a:pt x="68468" y="3277"/>
                  </a:cubicBezTo>
                  <a:cubicBezTo>
                    <a:pt x="68468" y="3444"/>
                    <a:pt x="68500" y="3555"/>
                    <a:pt x="68437" y="3777"/>
                  </a:cubicBezTo>
                  <a:cubicBezTo>
                    <a:pt x="68343" y="4222"/>
                    <a:pt x="68312" y="4944"/>
                    <a:pt x="68156" y="5166"/>
                  </a:cubicBezTo>
                  <a:cubicBezTo>
                    <a:pt x="68281" y="5222"/>
                    <a:pt x="68093" y="5666"/>
                    <a:pt x="68093" y="5888"/>
                  </a:cubicBezTo>
                  <a:cubicBezTo>
                    <a:pt x="68156" y="6055"/>
                    <a:pt x="68093" y="6333"/>
                    <a:pt x="68031" y="6611"/>
                  </a:cubicBezTo>
                  <a:cubicBezTo>
                    <a:pt x="67843" y="7277"/>
                    <a:pt x="67718" y="8055"/>
                    <a:pt x="67593" y="8888"/>
                  </a:cubicBezTo>
                  <a:cubicBezTo>
                    <a:pt x="67562" y="9111"/>
                    <a:pt x="67468" y="9111"/>
                    <a:pt x="67437" y="9333"/>
                  </a:cubicBezTo>
                  <a:cubicBezTo>
                    <a:pt x="67406" y="9500"/>
                    <a:pt x="67406" y="9777"/>
                    <a:pt x="67312" y="9777"/>
                  </a:cubicBezTo>
                  <a:close/>
                  <a:moveTo>
                    <a:pt x="72218" y="46944"/>
                  </a:moveTo>
                  <a:cubicBezTo>
                    <a:pt x="72312" y="47166"/>
                    <a:pt x="72375" y="47444"/>
                    <a:pt x="72593" y="47666"/>
                  </a:cubicBezTo>
                  <a:cubicBezTo>
                    <a:pt x="73250" y="49888"/>
                    <a:pt x="73312" y="50500"/>
                    <a:pt x="73656" y="50944"/>
                  </a:cubicBezTo>
                  <a:cubicBezTo>
                    <a:pt x="74156" y="53444"/>
                    <a:pt x="74187" y="53777"/>
                    <a:pt x="74343" y="54111"/>
                  </a:cubicBezTo>
                  <a:cubicBezTo>
                    <a:pt x="75062" y="57722"/>
                    <a:pt x="75156" y="58055"/>
                    <a:pt x="75187" y="58444"/>
                  </a:cubicBezTo>
                  <a:cubicBezTo>
                    <a:pt x="75875" y="62055"/>
                    <a:pt x="75937" y="62444"/>
                    <a:pt x="75906" y="62833"/>
                  </a:cubicBezTo>
                  <a:cubicBezTo>
                    <a:pt x="76281" y="65444"/>
                    <a:pt x="76687" y="65666"/>
                    <a:pt x="76500" y="66111"/>
                  </a:cubicBezTo>
                  <a:cubicBezTo>
                    <a:pt x="76937" y="68666"/>
                    <a:pt x="77062" y="69000"/>
                    <a:pt x="77156" y="69388"/>
                  </a:cubicBezTo>
                  <a:cubicBezTo>
                    <a:pt x="77562" y="71722"/>
                    <a:pt x="77562" y="71888"/>
                    <a:pt x="77687" y="72055"/>
                  </a:cubicBezTo>
                  <a:cubicBezTo>
                    <a:pt x="78093" y="74055"/>
                    <a:pt x="78062" y="74444"/>
                    <a:pt x="78250" y="74722"/>
                  </a:cubicBezTo>
                  <a:cubicBezTo>
                    <a:pt x="78843" y="77277"/>
                    <a:pt x="78937" y="77611"/>
                    <a:pt x="79093" y="77944"/>
                  </a:cubicBezTo>
                  <a:cubicBezTo>
                    <a:pt x="79406" y="79722"/>
                    <a:pt x="79531" y="79833"/>
                    <a:pt x="79625" y="80000"/>
                  </a:cubicBezTo>
                  <a:cubicBezTo>
                    <a:pt x="80093" y="81833"/>
                    <a:pt x="80218" y="81944"/>
                    <a:pt x="80218" y="82166"/>
                  </a:cubicBezTo>
                  <a:cubicBezTo>
                    <a:pt x="81750" y="85333"/>
                    <a:pt x="81843" y="85388"/>
                    <a:pt x="81968" y="85388"/>
                  </a:cubicBezTo>
                  <a:cubicBezTo>
                    <a:pt x="82093" y="85444"/>
                    <a:pt x="82062" y="85333"/>
                    <a:pt x="82000" y="85277"/>
                  </a:cubicBezTo>
                  <a:cubicBezTo>
                    <a:pt x="80500" y="82000"/>
                    <a:pt x="80218" y="81722"/>
                    <a:pt x="80281" y="81388"/>
                  </a:cubicBezTo>
                  <a:cubicBezTo>
                    <a:pt x="79906" y="79722"/>
                    <a:pt x="79687" y="79666"/>
                    <a:pt x="79750" y="79444"/>
                  </a:cubicBezTo>
                  <a:cubicBezTo>
                    <a:pt x="79187" y="77111"/>
                    <a:pt x="79000" y="76833"/>
                    <a:pt x="78968" y="76500"/>
                  </a:cubicBezTo>
                  <a:cubicBezTo>
                    <a:pt x="78531" y="74888"/>
                    <a:pt x="78406" y="74722"/>
                    <a:pt x="78312" y="74555"/>
                  </a:cubicBezTo>
                  <a:cubicBezTo>
                    <a:pt x="78250" y="73277"/>
                    <a:pt x="78031" y="73000"/>
                    <a:pt x="78062" y="72611"/>
                  </a:cubicBezTo>
                  <a:cubicBezTo>
                    <a:pt x="77531" y="71055"/>
                    <a:pt x="77906" y="70777"/>
                    <a:pt x="77625" y="70666"/>
                  </a:cubicBezTo>
                  <a:cubicBezTo>
                    <a:pt x="77375" y="69444"/>
                    <a:pt x="77437" y="69111"/>
                    <a:pt x="77281" y="68777"/>
                  </a:cubicBezTo>
                  <a:cubicBezTo>
                    <a:pt x="76875" y="66222"/>
                    <a:pt x="76875" y="66055"/>
                    <a:pt x="76812" y="65888"/>
                  </a:cubicBezTo>
                  <a:cubicBezTo>
                    <a:pt x="76562" y="63555"/>
                    <a:pt x="76187" y="63333"/>
                    <a:pt x="76281" y="62944"/>
                  </a:cubicBezTo>
                  <a:cubicBezTo>
                    <a:pt x="75875" y="60388"/>
                    <a:pt x="75750" y="59722"/>
                    <a:pt x="75500" y="59111"/>
                  </a:cubicBezTo>
                  <a:cubicBezTo>
                    <a:pt x="75312" y="57833"/>
                    <a:pt x="75343" y="57500"/>
                    <a:pt x="75218" y="57222"/>
                  </a:cubicBezTo>
                  <a:cubicBezTo>
                    <a:pt x="74593" y="54111"/>
                    <a:pt x="74500" y="53777"/>
                    <a:pt x="74375" y="53444"/>
                  </a:cubicBezTo>
                  <a:cubicBezTo>
                    <a:pt x="73937" y="50833"/>
                    <a:pt x="73593" y="50500"/>
                    <a:pt x="73656" y="50111"/>
                  </a:cubicBezTo>
                  <a:cubicBezTo>
                    <a:pt x="73093" y="48333"/>
                    <a:pt x="72968" y="48166"/>
                    <a:pt x="72968" y="48000"/>
                  </a:cubicBezTo>
                  <a:cubicBezTo>
                    <a:pt x="72781" y="47388"/>
                    <a:pt x="72718" y="47222"/>
                    <a:pt x="72562" y="47055"/>
                  </a:cubicBezTo>
                  <a:close/>
                  <a:moveTo>
                    <a:pt x="69562" y="46111"/>
                  </a:moveTo>
                  <a:cubicBezTo>
                    <a:pt x="69531" y="46388"/>
                    <a:pt x="69906" y="46722"/>
                    <a:pt x="70000" y="46666"/>
                  </a:cubicBezTo>
                  <a:cubicBezTo>
                    <a:pt x="71250" y="49166"/>
                    <a:pt x="71312" y="49555"/>
                    <a:pt x="71500" y="49888"/>
                  </a:cubicBezTo>
                  <a:cubicBezTo>
                    <a:pt x="72156" y="51666"/>
                    <a:pt x="72156" y="51777"/>
                    <a:pt x="72156" y="51833"/>
                  </a:cubicBezTo>
                  <a:cubicBezTo>
                    <a:pt x="72625" y="53555"/>
                    <a:pt x="72750" y="53722"/>
                    <a:pt x="72781" y="53888"/>
                  </a:cubicBezTo>
                  <a:cubicBezTo>
                    <a:pt x="73468" y="56000"/>
                    <a:pt x="73437" y="56388"/>
                    <a:pt x="73593" y="56722"/>
                  </a:cubicBezTo>
                  <a:cubicBezTo>
                    <a:pt x="74156" y="59277"/>
                    <a:pt x="74218" y="59444"/>
                    <a:pt x="74218" y="59666"/>
                  </a:cubicBezTo>
                  <a:cubicBezTo>
                    <a:pt x="74906" y="62888"/>
                    <a:pt x="74875" y="63055"/>
                    <a:pt x="75031" y="63222"/>
                  </a:cubicBezTo>
                  <a:cubicBezTo>
                    <a:pt x="75218" y="64611"/>
                    <a:pt x="75187" y="64833"/>
                    <a:pt x="75437" y="65000"/>
                  </a:cubicBezTo>
                  <a:cubicBezTo>
                    <a:pt x="75656" y="66833"/>
                    <a:pt x="75781" y="67277"/>
                    <a:pt x="75687" y="67777"/>
                  </a:cubicBezTo>
                  <a:cubicBezTo>
                    <a:pt x="76343" y="70611"/>
                    <a:pt x="76343" y="70722"/>
                    <a:pt x="76343" y="70888"/>
                  </a:cubicBezTo>
                  <a:cubicBezTo>
                    <a:pt x="76656" y="72555"/>
                    <a:pt x="76625" y="72888"/>
                    <a:pt x="76781" y="73166"/>
                  </a:cubicBezTo>
                  <a:cubicBezTo>
                    <a:pt x="76968" y="74666"/>
                    <a:pt x="77218" y="74777"/>
                    <a:pt x="77187" y="74944"/>
                  </a:cubicBezTo>
                  <a:cubicBezTo>
                    <a:pt x="77718" y="77000"/>
                    <a:pt x="77625" y="77333"/>
                    <a:pt x="77937" y="77555"/>
                  </a:cubicBezTo>
                  <a:cubicBezTo>
                    <a:pt x="78437" y="79611"/>
                    <a:pt x="78687" y="79888"/>
                    <a:pt x="78656" y="80166"/>
                  </a:cubicBezTo>
                  <a:cubicBezTo>
                    <a:pt x="79156" y="81166"/>
                    <a:pt x="79218" y="81277"/>
                    <a:pt x="79250" y="81444"/>
                  </a:cubicBezTo>
                  <a:cubicBezTo>
                    <a:pt x="79812" y="82500"/>
                    <a:pt x="80000" y="82944"/>
                    <a:pt x="80093" y="82722"/>
                  </a:cubicBezTo>
                  <a:cubicBezTo>
                    <a:pt x="79062" y="80277"/>
                    <a:pt x="78812" y="80055"/>
                    <a:pt x="78812" y="79777"/>
                  </a:cubicBezTo>
                  <a:cubicBezTo>
                    <a:pt x="77062" y="73333"/>
                    <a:pt x="76937" y="73111"/>
                    <a:pt x="77000" y="72833"/>
                  </a:cubicBezTo>
                  <a:cubicBezTo>
                    <a:pt x="76406" y="70166"/>
                    <a:pt x="76468" y="69888"/>
                    <a:pt x="76312" y="69666"/>
                  </a:cubicBezTo>
                  <a:cubicBezTo>
                    <a:pt x="76093" y="68277"/>
                    <a:pt x="76093" y="68166"/>
                    <a:pt x="76093" y="68000"/>
                  </a:cubicBezTo>
                  <a:cubicBezTo>
                    <a:pt x="75218" y="63500"/>
                    <a:pt x="75218" y="62944"/>
                    <a:pt x="75093" y="62444"/>
                  </a:cubicBezTo>
                  <a:cubicBezTo>
                    <a:pt x="74875" y="61333"/>
                    <a:pt x="74875" y="61055"/>
                    <a:pt x="74812" y="60777"/>
                  </a:cubicBezTo>
                  <a:cubicBezTo>
                    <a:pt x="74343" y="58666"/>
                    <a:pt x="74343" y="58555"/>
                    <a:pt x="74281" y="58444"/>
                  </a:cubicBezTo>
                  <a:cubicBezTo>
                    <a:pt x="73812" y="56555"/>
                    <a:pt x="73750" y="56277"/>
                    <a:pt x="73718" y="56000"/>
                  </a:cubicBezTo>
                  <a:cubicBezTo>
                    <a:pt x="72562" y="52166"/>
                    <a:pt x="72375" y="51611"/>
                    <a:pt x="72218" y="51055"/>
                  </a:cubicBezTo>
                  <a:cubicBezTo>
                    <a:pt x="70875" y="47777"/>
                    <a:pt x="70906" y="47611"/>
                    <a:pt x="70843" y="47500"/>
                  </a:cubicBezTo>
                  <a:cubicBezTo>
                    <a:pt x="70062" y="46277"/>
                    <a:pt x="69875" y="46055"/>
                    <a:pt x="69687" y="45833"/>
                  </a:cubicBezTo>
                  <a:cubicBezTo>
                    <a:pt x="69218" y="46055"/>
                    <a:pt x="69281" y="46055"/>
                    <a:pt x="69343" y="46055"/>
                  </a:cubicBezTo>
                  <a:close/>
                  <a:moveTo>
                    <a:pt x="109687" y="888"/>
                  </a:moveTo>
                  <a:cubicBezTo>
                    <a:pt x="110125" y="1000"/>
                    <a:pt x="110468" y="1222"/>
                    <a:pt x="110812" y="1500"/>
                  </a:cubicBezTo>
                  <a:cubicBezTo>
                    <a:pt x="111875" y="2333"/>
                    <a:pt x="111937" y="2111"/>
                    <a:pt x="112000" y="2333"/>
                  </a:cubicBezTo>
                  <a:cubicBezTo>
                    <a:pt x="113062" y="2888"/>
                    <a:pt x="113218" y="3000"/>
                    <a:pt x="113375" y="3111"/>
                  </a:cubicBezTo>
                  <a:cubicBezTo>
                    <a:pt x="115687" y="4333"/>
                    <a:pt x="116000" y="4888"/>
                    <a:pt x="116468" y="5055"/>
                  </a:cubicBezTo>
                  <a:cubicBezTo>
                    <a:pt x="118281" y="6666"/>
                    <a:pt x="118343" y="6777"/>
                    <a:pt x="118468" y="6833"/>
                  </a:cubicBezTo>
                  <a:cubicBezTo>
                    <a:pt x="117812" y="5722"/>
                    <a:pt x="117562" y="5833"/>
                    <a:pt x="117500" y="5500"/>
                  </a:cubicBezTo>
                  <a:cubicBezTo>
                    <a:pt x="115843" y="4277"/>
                    <a:pt x="115593" y="3888"/>
                    <a:pt x="115250" y="3722"/>
                  </a:cubicBezTo>
                  <a:cubicBezTo>
                    <a:pt x="113062" y="2444"/>
                    <a:pt x="112812" y="2111"/>
                    <a:pt x="112468" y="2000"/>
                  </a:cubicBezTo>
                  <a:cubicBezTo>
                    <a:pt x="110843" y="944"/>
                    <a:pt x="110625" y="1000"/>
                    <a:pt x="110562" y="666"/>
                  </a:cubicBezTo>
                  <a:cubicBezTo>
                    <a:pt x="109500" y="55"/>
                    <a:pt x="109468" y="55"/>
                    <a:pt x="109468" y="0"/>
                  </a:cubicBezTo>
                  <a:cubicBezTo>
                    <a:pt x="109218" y="444"/>
                    <a:pt x="109531" y="500"/>
                    <a:pt x="109687" y="888"/>
                  </a:cubicBezTo>
                  <a:close/>
                  <a:moveTo>
                    <a:pt x="107093" y="1111"/>
                  </a:moveTo>
                  <a:cubicBezTo>
                    <a:pt x="107218" y="1277"/>
                    <a:pt x="107468" y="1222"/>
                    <a:pt x="107531" y="1555"/>
                  </a:cubicBezTo>
                  <a:cubicBezTo>
                    <a:pt x="108500" y="2722"/>
                    <a:pt x="108812" y="2611"/>
                    <a:pt x="108875" y="2944"/>
                  </a:cubicBezTo>
                  <a:cubicBezTo>
                    <a:pt x="111281" y="4500"/>
                    <a:pt x="111468" y="4888"/>
                    <a:pt x="111875" y="4888"/>
                  </a:cubicBezTo>
                  <a:cubicBezTo>
                    <a:pt x="112812" y="5500"/>
                    <a:pt x="112750" y="5833"/>
                    <a:pt x="112937" y="5722"/>
                  </a:cubicBezTo>
                  <a:cubicBezTo>
                    <a:pt x="114781" y="7166"/>
                    <a:pt x="115062" y="7111"/>
                    <a:pt x="115187" y="7388"/>
                  </a:cubicBezTo>
                  <a:cubicBezTo>
                    <a:pt x="116500" y="8333"/>
                    <a:pt x="116750" y="8333"/>
                    <a:pt x="116812" y="8666"/>
                  </a:cubicBezTo>
                  <a:cubicBezTo>
                    <a:pt x="117687" y="9500"/>
                    <a:pt x="117750" y="9611"/>
                    <a:pt x="117812" y="9722"/>
                  </a:cubicBezTo>
                  <a:cubicBezTo>
                    <a:pt x="119218" y="12111"/>
                    <a:pt x="119375" y="12277"/>
                    <a:pt x="119500" y="12555"/>
                  </a:cubicBezTo>
                  <a:cubicBezTo>
                    <a:pt x="120000" y="12888"/>
                    <a:pt x="119562" y="12555"/>
                    <a:pt x="119468" y="12055"/>
                  </a:cubicBezTo>
                  <a:cubicBezTo>
                    <a:pt x="119031" y="10944"/>
                    <a:pt x="118843" y="11111"/>
                    <a:pt x="118875" y="10833"/>
                  </a:cubicBezTo>
                  <a:cubicBezTo>
                    <a:pt x="118125" y="9444"/>
                    <a:pt x="117875" y="9611"/>
                    <a:pt x="117875" y="9222"/>
                  </a:cubicBezTo>
                  <a:cubicBezTo>
                    <a:pt x="116625" y="7722"/>
                    <a:pt x="116406" y="7833"/>
                    <a:pt x="116375" y="7500"/>
                  </a:cubicBezTo>
                  <a:cubicBezTo>
                    <a:pt x="114750" y="6611"/>
                    <a:pt x="114687" y="6333"/>
                    <a:pt x="114531" y="6277"/>
                  </a:cubicBezTo>
                  <a:cubicBezTo>
                    <a:pt x="113187" y="5222"/>
                    <a:pt x="112875" y="5166"/>
                    <a:pt x="112718" y="4888"/>
                  </a:cubicBezTo>
                  <a:cubicBezTo>
                    <a:pt x="111031" y="3833"/>
                    <a:pt x="110781" y="3833"/>
                    <a:pt x="110593" y="3611"/>
                  </a:cubicBezTo>
                  <a:cubicBezTo>
                    <a:pt x="109375" y="2555"/>
                    <a:pt x="109031" y="2500"/>
                    <a:pt x="108781" y="2222"/>
                  </a:cubicBezTo>
                  <a:cubicBezTo>
                    <a:pt x="107750" y="1277"/>
                    <a:pt x="107781" y="944"/>
                    <a:pt x="107625" y="1055"/>
                  </a:cubicBezTo>
                  <a:cubicBezTo>
                    <a:pt x="106937" y="111"/>
                    <a:pt x="106906" y="55"/>
                    <a:pt x="106906" y="0"/>
                  </a:cubicBezTo>
                  <a:close/>
                  <a:moveTo>
                    <a:pt x="66250" y="8444"/>
                  </a:moveTo>
                  <a:cubicBezTo>
                    <a:pt x="66312" y="8277"/>
                    <a:pt x="66468" y="8444"/>
                    <a:pt x="66437" y="8055"/>
                  </a:cubicBezTo>
                  <a:cubicBezTo>
                    <a:pt x="66500" y="7833"/>
                    <a:pt x="66531" y="7555"/>
                    <a:pt x="66562" y="7333"/>
                  </a:cubicBezTo>
                  <a:cubicBezTo>
                    <a:pt x="66656" y="7500"/>
                    <a:pt x="66781" y="6833"/>
                    <a:pt x="66656" y="6888"/>
                  </a:cubicBezTo>
                  <a:cubicBezTo>
                    <a:pt x="66656" y="6611"/>
                    <a:pt x="66812" y="6722"/>
                    <a:pt x="66812" y="6333"/>
                  </a:cubicBezTo>
                  <a:cubicBezTo>
                    <a:pt x="66781" y="5888"/>
                    <a:pt x="66906" y="5333"/>
                    <a:pt x="67000" y="4777"/>
                  </a:cubicBezTo>
                  <a:cubicBezTo>
                    <a:pt x="67000" y="3833"/>
                    <a:pt x="67156" y="2666"/>
                    <a:pt x="67312" y="1555"/>
                  </a:cubicBezTo>
                  <a:cubicBezTo>
                    <a:pt x="67250" y="1111"/>
                    <a:pt x="67375" y="500"/>
                    <a:pt x="67375" y="0"/>
                  </a:cubicBezTo>
                  <a:cubicBezTo>
                    <a:pt x="67062" y="0"/>
                    <a:pt x="67062" y="0"/>
                    <a:pt x="67062" y="0"/>
                  </a:cubicBezTo>
                  <a:cubicBezTo>
                    <a:pt x="67062" y="666"/>
                    <a:pt x="67031" y="1333"/>
                    <a:pt x="67062" y="1944"/>
                  </a:cubicBezTo>
                  <a:cubicBezTo>
                    <a:pt x="66875" y="2111"/>
                    <a:pt x="67031" y="2500"/>
                    <a:pt x="66875" y="2944"/>
                  </a:cubicBezTo>
                  <a:cubicBezTo>
                    <a:pt x="66968" y="3277"/>
                    <a:pt x="66781" y="3833"/>
                    <a:pt x="66718" y="4277"/>
                  </a:cubicBezTo>
                  <a:cubicBezTo>
                    <a:pt x="66968" y="4388"/>
                    <a:pt x="66531" y="4611"/>
                    <a:pt x="66750" y="4666"/>
                  </a:cubicBezTo>
                  <a:cubicBezTo>
                    <a:pt x="66687" y="4888"/>
                    <a:pt x="66656" y="5111"/>
                    <a:pt x="66625" y="5333"/>
                  </a:cubicBezTo>
                  <a:cubicBezTo>
                    <a:pt x="66468" y="5888"/>
                    <a:pt x="66593" y="6166"/>
                    <a:pt x="66468" y="6666"/>
                  </a:cubicBezTo>
                  <a:cubicBezTo>
                    <a:pt x="66437" y="7055"/>
                    <a:pt x="66343" y="7277"/>
                    <a:pt x="66250" y="7555"/>
                  </a:cubicBezTo>
                  <a:cubicBezTo>
                    <a:pt x="66218" y="7888"/>
                    <a:pt x="66062" y="8333"/>
                    <a:pt x="66250" y="8444"/>
                  </a:cubicBezTo>
                  <a:close/>
                  <a:moveTo>
                    <a:pt x="108531" y="1166"/>
                  </a:moveTo>
                  <a:cubicBezTo>
                    <a:pt x="108562" y="1444"/>
                    <a:pt x="108781" y="1277"/>
                    <a:pt x="108812" y="1500"/>
                  </a:cubicBezTo>
                  <a:cubicBezTo>
                    <a:pt x="110156" y="2333"/>
                    <a:pt x="110281" y="2277"/>
                    <a:pt x="110281" y="2388"/>
                  </a:cubicBezTo>
                  <a:cubicBezTo>
                    <a:pt x="111125" y="2777"/>
                    <a:pt x="111250" y="2944"/>
                    <a:pt x="111406" y="3000"/>
                  </a:cubicBezTo>
                  <a:cubicBezTo>
                    <a:pt x="112093" y="3277"/>
                    <a:pt x="112187" y="3500"/>
                    <a:pt x="112375" y="3500"/>
                  </a:cubicBezTo>
                  <a:cubicBezTo>
                    <a:pt x="114312" y="4500"/>
                    <a:pt x="114531" y="4611"/>
                    <a:pt x="114750" y="4666"/>
                  </a:cubicBezTo>
                  <a:cubicBezTo>
                    <a:pt x="115781" y="5222"/>
                    <a:pt x="115750" y="5555"/>
                    <a:pt x="115937" y="5444"/>
                  </a:cubicBezTo>
                  <a:cubicBezTo>
                    <a:pt x="116906" y="6277"/>
                    <a:pt x="117187" y="6777"/>
                    <a:pt x="117562" y="7111"/>
                  </a:cubicBezTo>
                  <a:cubicBezTo>
                    <a:pt x="116687" y="5888"/>
                    <a:pt x="116718" y="5666"/>
                    <a:pt x="116625" y="5611"/>
                  </a:cubicBezTo>
                  <a:cubicBezTo>
                    <a:pt x="115718" y="4833"/>
                    <a:pt x="115468" y="4777"/>
                    <a:pt x="115343" y="4444"/>
                  </a:cubicBezTo>
                  <a:cubicBezTo>
                    <a:pt x="113843" y="3722"/>
                    <a:pt x="113562" y="3777"/>
                    <a:pt x="113468" y="3500"/>
                  </a:cubicBezTo>
                  <a:cubicBezTo>
                    <a:pt x="112343" y="2944"/>
                    <a:pt x="111875" y="2833"/>
                    <a:pt x="111437" y="2500"/>
                  </a:cubicBezTo>
                  <a:cubicBezTo>
                    <a:pt x="110031" y="1611"/>
                    <a:pt x="109750" y="1611"/>
                    <a:pt x="109562" y="1388"/>
                  </a:cubicBezTo>
                  <a:cubicBezTo>
                    <a:pt x="107812" y="55"/>
                    <a:pt x="107812" y="55"/>
                    <a:pt x="107781" y="0"/>
                  </a:cubicBezTo>
                  <a:cubicBezTo>
                    <a:pt x="108125" y="777"/>
                    <a:pt x="108281" y="1111"/>
                    <a:pt x="108531" y="1166"/>
                  </a:cubicBezTo>
                  <a:close/>
                  <a:moveTo>
                    <a:pt x="113125" y="1333"/>
                  </a:moveTo>
                  <a:cubicBezTo>
                    <a:pt x="113468" y="1833"/>
                    <a:pt x="114000" y="2055"/>
                    <a:pt x="114375" y="2500"/>
                  </a:cubicBezTo>
                  <a:cubicBezTo>
                    <a:pt x="115406" y="3500"/>
                    <a:pt x="115468" y="3555"/>
                    <a:pt x="115531" y="3555"/>
                  </a:cubicBezTo>
                  <a:cubicBezTo>
                    <a:pt x="114968" y="2444"/>
                    <a:pt x="114750" y="2611"/>
                    <a:pt x="114781" y="2222"/>
                  </a:cubicBezTo>
                  <a:cubicBezTo>
                    <a:pt x="114875" y="1555"/>
                    <a:pt x="114750" y="1611"/>
                    <a:pt x="114687" y="1500"/>
                  </a:cubicBezTo>
                  <a:cubicBezTo>
                    <a:pt x="114062" y="388"/>
                    <a:pt x="113968" y="222"/>
                    <a:pt x="113875" y="0"/>
                  </a:cubicBezTo>
                  <a:cubicBezTo>
                    <a:pt x="113593" y="222"/>
                    <a:pt x="113531" y="111"/>
                    <a:pt x="113531" y="55"/>
                  </a:cubicBezTo>
                  <a:cubicBezTo>
                    <a:pt x="112875" y="166"/>
                    <a:pt x="112968" y="222"/>
                    <a:pt x="113062" y="388"/>
                  </a:cubicBezTo>
                  <a:cubicBezTo>
                    <a:pt x="113375" y="277"/>
                    <a:pt x="113531" y="666"/>
                    <a:pt x="113625" y="666"/>
                  </a:cubicBezTo>
                  <a:cubicBezTo>
                    <a:pt x="114437" y="2111"/>
                    <a:pt x="114687" y="1944"/>
                    <a:pt x="114656" y="2333"/>
                  </a:cubicBezTo>
                  <a:cubicBezTo>
                    <a:pt x="113312" y="1222"/>
                    <a:pt x="113312" y="1055"/>
                    <a:pt x="113187" y="1055"/>
                  </a:cubicBezTo>
                  <a:cubicBezTo>
                    <a:pt x="111093" y="0"/>
                    <a:pt x="111093" y="0"/>
                    <a:pt x="111093" y="0"/>
                  </a:cubicBezTo>
                  <a:close/>
                  <a:moveTo>
                    <a:pt x="100375" y="1833"/>
                  </a:moveTo>
                  <a:cubicBezTo>
                    <a:pt x="100187" y="1833"/>
                    <a:pt x="100156" y="2055"/>
                    <a:pt x="100093" y="2222"/>
                  </a:cubicBezTo>
                  <a:cubicBezTo>
                    <a:pt x="99656" y="3444"/>
                    <a:pt x="99437" y="3500"/>
                    <a:pt x="99406" y="3888"/>
                  </a:cubicBezTo>
                  <a:cubicBezTo>
                    <a:pt x="98625" y="5611"/>
                    <a:pt x="98531" y="5833"/>
                    <a:pt x="98406" y="6111"/>
                  </a:cubicBezTo>
                  <a:cubicBezTo>
                    <a:pt x="97718" y="7888"/>
                    <a:pt x="97531" y="8055"/>
                    <a:pt x="97406" y="8277"/>
                  </a:cubicBezTo>
                  <a:cubicBezTo>
                    <a:pt x="96718" y="10111"/>
                    <a:pt x="96781" y="10611"/>
                    <a:pt x="96531" y="10666"/>
                  </a:cubicBezTo>
                  <a:cubicBezTo>
                    <a:pt x="96000" y="12777"/>
                    <a:pt x="95937" y="13055"/>
                    <a:pt x="95843" y="13333"/>
                  </a:cubicBezTo>
                  <a:cubicBezTo>
                    <a:pt x="95468" y="15500"/>
                    <a:pt x="95312" y="15500"/>
                    <a:pt x="95375" y="15833"/>
                  </a:cubicBezTo>
                  <a:cubicBezTo>
                    <a:pt x="95687" y="15166"/>
                    <a:pt x="95593" y="14777"/>
                    <a:pt x="95687" y="14666"/>
                  </a:cubicBezTo>
                  <a:cubicBezTo>
                    <a:pt x="96593" y="11777"/>
                    <a:pt x="96687" y="11055"/>
                    <a:pt x="96937" y="10500"/>
                  </a:cubicBezTo>
                  <a:cubicBezTo>
                    <a:pt x="97781" y="8500"/>
                    <a:pt x="97843" y="8166"/>
                    <a:pt x="97937" y="7833"/>
                  </a:cubicBezTo>
                  <a:cubicBezTo>
                    <a:pt x="99312" y="5055"/>
                    <a:pt x="99375" y="4666"/>
                    <a:pt x="99500" y="4388"/>
                  </a:cubicBezTo>
                  <a:cubicBezTo>
                    <a:pt x="100187" y="3000"/>
                    <a:pt x="100093" y="2611"/>
                    <a:pt x="100312" y="2666"/>
                  </a:cubicBezTo>
                  <a:cubicBezTo>
                    <a:pt x="100937" y="1277"/>
                    <a:pt x="101000" y="1166"/>
                    <a:pt x="101093" y="1000"/>
                  </a:cubicBezTo>
                  <a:cubicBezTo>
                    <a:pt x="101125" y="0"/>
                    <a:pt x="101125" y="0"/>
                    <a:pt x="101125" y="0"/>
                  </a:cubicBezTo>
                  <a:close/>
                  <a:moveTo>
                    <a:pt x="101031" y="3111"/>
                  </a:moveTo>
                  <a:cubicBezTo>
                    <a:pt x="101031" y="3222"/>
                    <a:pt x="100937" y="3166"/>
                    <a:pt x="100906" y="3222"/>
                  </a:cubicBezTo>
                  <a:cubicBezTo>
                    <a:pt x="100500" y="4166"/>
                    <a:pt x="100375" y="4722"/>
                    <a:pt x="100062" y="5000"/>
                  </a:cubicBezTo>
                  <a:cubicBezTo>
                    <a:pt x="99093" y="7166"/>
                    <a:pt x="98937" y="7333"/>
                    <a:pt x="98875" y="7611"/>
                  </a:cubicBezTo>
                  <a:cubicBezTo>
                    <a:pt x="98093" y="9444"/>
                    <a:pt x="97906" y="9888"/>
                    <a:pt x="97687" y="10277"/>
                  </a:cubicBezTo>
                  <a:cubicBezTo>
                    <a:pt x="96875" y="12666"/>
                    <a:pt x="96812" y="12777"/>
                    <a:pt x="96843" y="12944"/>
                  </a:cubicBezTo>
                  <a:cubicBezTo>
                    <a:pt x="96531" y="14166"/>
                    <a:pt x="96375" y="14500"/>
                    <a:pt x="96312" y="14944"/>
                  </a:cubicBezTo>
                  <a:cubicBezTo>
                    <a:pt x="96031" y="16055"/>
                    <a:pt x="95937" y="16333"/>
                    <a:pt x="95968" y="16722"/>
                  </a:cubicBezTo>
                  <a:cubicBezTo>
                    <a:pt x="95656" y="18722"/>
                    <a:pt x="95375" y="19111"/>
                    <a:pt x="95593" y="19333"/>
                  </a:cubicBezTo>
                  <a:cubicBezTo>
                    <a:pt x="95906" y="17277"/>
                    <a:pt x="95968" y="17055"/>
                    <a:pt x="96031" y="16944"/>
                  </a:cubicBezTo>
                  <a:cubicBezTo>
                    <a:pt x="96468" y="15055"/>
                    <a:pt x="96500" y="14888"/>
                    <a:pt x="96562" y="14666"/>
                  </a:cubicBezTo>
                  <a:cubicBezTo>
                    <a:pt x="97218" y="13166"/>
                    <a:pt x="97062" y="12666"/>
                    <a:pt x="97156" y="12555"/>
                  </a:cubicBezTo>
                  <a:cubicBezTo>
                    <a:pt x="97718" y="11555"/>
                    <a:pt x="97562" y="11055"/>
                    <a:pt x="97781" y="11166"/>
                  </a:cubicBezTo>
                  <a:cubicBezTo>
                    <a:pt x="98812" y="8611"/>
                    <a:pt x="98875" y="8500"/>
                    <a:pt x="98906" y="8333"/>
                  </a:cubicBezTo>
                  <a:cubicBezTo>
                    <a:pt x="99687" y="6944"/>
                    <a:pt x="99593" y="6555"/>
                    <a:pt x="99718" y="6500"/>
                  </a:cubicBezTo>
                  <a:cubicBezTo>
                    <a:pt x="100250" y="5500"/>
                    <a:pt x="100406" y="5500"/>
                    <a:pt x="100437" y="5222"/>
                  </a:cubicBezTo>
                  <a:cubicBezTo>
                    <a:pt x="101062" y="3555"/>
                    <a:pt x="101218" y="3555"/>
                    <a:pt x="101312" y="3388"/>
                  </a:cubicBezTo>
                  <a:cubicBezTo>
                    <a:pt x="101843" y="1555"/>
                    <a:pt x="102031" y="1555"/>
                    <a:pt x="102125" y="1388"/>
                  </a:cubicBezTo>
                  <a:cubicBezTo>
                    <a:pt x="102468" y="55"/>
                    <a:pt x="102468" y="55"/>
                    <a:pt x="102468" y="0"/>
                  </a:cubicBezTo>
                  <a:cubicBezTo>
                    <a:pt x="101750" y="1055"/>
                    <a:pt x="101781" y="1222"/>
                    <a:pt x="101781" y="1388"/>
                  </a:cubicBezTo>
                  <a:cubicBezTo>
                    <a:pt x="101187" y="2555"/>
                    <a:pt x="101156" y="2888"/>
                    <a:pt x="101031" y="3111"/>
                  </a:cubicBezTo>
                  <a:close/>
                  <a:moveTo>
                    <a:pt x="102062" y="3222"/>
                  </a:moveTo>
                  <a:cubicBezTo>
                    <a:pt x="102125" y="3555"/>
                    <a:pt x="101812" y="3388"/>
                    <a:pt x="101937" y="3833"/>
                  </a:cubicBezTo>
                  <a:cubicBezTo>
                    <a:pt x="101531" y="5055"/>
                    <a:pt x="101406" y="5111"/>
                    <a:pt x="101312" y="5222"/>
                  </a:cubicBezTo>
                  <a:cubicBezTo>
                    <a:pt x="100687" y="6722"/>
                    <a:pt x="100687" y="6888"/>
                    <a:pt x="100625" y="6888"/>
                  </a:cubicBezTo>
                  <a:cubicBezTo>
                    <a:pt x="100125" y="7666"/>
                    <a:pt x="100281" y="8166"/>
                    <a:pt x="100062" y="8055"/>
                  </a:cubicBezTo>
                  <a:cubicBezTo>
                    <a:pt x="99500" y="9333"/>
                    <a:pt x="99406" y="9777"/>
                    <a:pt x="99250" y="10111"/>
                  </a:cubicBezTo>
                  <a:cubicBezTo>
                    <a:pt x="98750" y="11444"/>
                    <a:pt x="98625" y="11777"/>
                    <a:pt x="98500" y="12166"/>
                  </a:cubicBezTo>
                  <a:cubicBezTo>
                    <a:pt x="97812" y="13722"/>
                    <a:pt x="97906" y="14111"/>
                    <a:pt x="97781" y="14166"/>
                  </a:cubicBezTo>
                  <a:cubicBezTo>
                    <a:pt x="97375" y="15444"/>
                    <a:pt x="97406" y="15722"/>
                    <a:pt x="97375" y="15944"/>
                  </a:cubicBezTo>
                  <a:cubicBezTo>
                    <a:pt x="96968" y="17166"/>
                    <a:pt x="97093" y="17611"/>
                    <a:pt x="96968" y="17666"/>
                  </a:cubicBezTo>
                  <a:cubicBezTo>
                    <a:pt x="97000" y="17944"/>
                    <a:pt x="97281" y="17055"/>
                    <a:pt x="97437" y="16055"/>
                  </a:cubicBezTo>
                  <a:cubicBezTo>
                    <a:pt x="97875" y="14611"/>
                    <a:pt x="97906" y="14500"/>
                    <a:pt x="97906" y="14388"/>
                  </a:cubicBezTo>
                  <a:cubicBezTo>
                    <a:pt x="98500" y="13055"/>
                    <a:pt x="98625" y="12611"/>
                    <a:pt x="98718" y="12111"/>
                  </a:cubicBezTo>
                  <a:cubicBezTo>
                    <a:pt x="100375" y="8444"/>
                    <a:pt x="100343" y="8111"/>
                    <a:pt x="100468" y="8000"/>
                  </a:cubicBezTo>
                  <a:cubicBezTo>
                    <a:pt x="101031" y="6833"/>
                    <a:pt x="101062" y="6722"/>
                    <a:pt x="101093" y="6611"/>
                  </a:cubicBezTo>
                  <a:cubicBezTo>
                    <a:pt x="102375" y="3388"/>
                    <a:pt x="102531" y="3000"/>
                    <a:pt x="102656" y="2500"/>
                  </a:cubicBezTo>
                  <a:cubicBezTo>
                    <a:pt x="103250" y="388"/>
                    <a:pt x="103312" y="166"/>
                    <a:pt x="103343" y="0"/>
                  </a:cubicBezTo>
                  <a:cubicBezTo>
                    <a:pt x="102781" y="722"/>
                    <a:pt x="102781" y="1111"/>
                    <a:pt x="102750" y="1388"/>
                  </a:cubicBezTo>
                  <a:close/>
                  <a:moveTo>
                    <a:pt x="104000" y="2444"/>
                  </a:moveTo>
                  <a:cubicBezTo>
                    <a:pt x="104093" y="3166"/>
                    <a:pt x="103750" y="3222"/>
                    <a:pt x="103781" y="3833"/>
                  </a:cubicBezTo>
                  <a:cubicBezTo>
                    <a:pt x="102843" y="6944"/>
                    <a:pt x="102656" y="7777"/>
                    <a:pt x="102312" y="8388"/>
                  </a:cubicBezTo>
                  <a:cubicBezTo>
                    <a:pt x="101437" y="10833"/>
                    <a:pt x="101250" y="11055"/>
                    <a:pt x="101218" y="11444"/>
                  </a:cubicBezTo>
                  <a:cubicBezTo>
                    <a:pt x="100218" y="13277"/>
                    <a:pt x="100343" y="13833"/>
                    <a:pt x="100093" y="13777"/>
                  </a:cubicBezTo>
                  <a:cubicBezTo>
                    <a:pt x="99593" y="15388"/>
                    <a:pt x="99468" y="15555"/>
                    <a:pt x="99406" y="15777"/>
                  </a:cubicBezTo>
                  <a:cubicBezTo>
                    <a:pt x="97968" y="19222"/>
                    <a:pt x="97968" y="19555"/>
                    <a:pt x="97843" y="19777"/>
                  </a:cubicBezTo>
                  <a:cubicBezTo>
                    <a:pt x="97375" y="21833"/>
                    <a:pt x="97406" y="21444"/>
                    <a:pt x="97500" y="21277"/>
                  </a:cubicBezTo>
                  <a:cubicBezTo>
                    <a:pt x="98593" y="18500"/>
                    <a:pt x="98718" y="17944"/>
                    <a:pt x="99000" y="17555"/>
                  </a:cubicBezTo>
                  <a:cubicBezTo>
                    <a:pt x="99812" y="15555"/>
                    <a:pt x="99812" y="15333"/>
                    <a:pt x="99875" y="15277"/>
                  </a:cubicBezTo>
                  <a:cubicBezTo>
                    <a:pt x="100687" y="13722"/>
                    <a:pt x="100625" y="13166"/>
                    <a:pt x="100812" y="13055"/>
                  </a:cubicBezTo>
                  <a:cubicBezTo>
                    <a:pt x="101531" y="11388"/>
                    <a:pt x="101562" y="11055"/>
                    <a:pt x="101750" y="10888"/>
                  </a:cubicBezTo>
                  <a:cubicBezTo>
                    <a:pt x="102468" y="9333"/>
                    <a:pt x="102531" y="8833"/>
                    <a:pt x="102687" y="8444"/>
                  </a:cubicBezTo>
                  <a:cubicBezTo>
                    <a:pt x="103218" y="6333"/>
                    <a:pt x="103500" y="6500"/>
                    <a:pt x="103468" y="6166"/>
                  </a:cubicBezTo>
                  <a:cubicBezTo>
                    <a:pt x="104125" y="3777"/>
                    <a:pt x="104125" y="3666"/>
                    <a:pt x="104125" y="3555"/>
                  </a:cubicBezTo>
                  <a:cubicBezTo>
                    <a:pt x="104406" y="2388"/>
                    <a:pt x="104531" y="2111"/>
                    <a:pt x="104593" y="1666"/>
                  </a:cubicBezTo>
                  <a:cubicBezTo>
                    <a:pt x="104781" y="222"/>
                    <a:pt x="104812" y="166"/>
                    <a:pt x="104843" y="0"/>
                  </a:cubicBezTo>
                  <a:cubicBezTo>
                    <a:pt x="104218" y="1666"/>
                    <a:pt x="104218" y="2222"/>
                    <a:pt x="104000" y="2444"/>
                  </a:cubicBezTo>
                  <a:close/>
                  <a:moveTo>
                    <a:pt x="103312" y="2555"/>
                  </a:moveTo>
                  <a:cubicBezTo>
                    <a:pt x="103093" y="3111"/>
                    <a:pt x="102937" y="3833"/>
                    <a:pt x="102781" y="4555"/>
                  </a:cubicBezTo>
                  <a:cubicBezTo>
                    <a:pt x="102187" y="6722"/>
                    <a:pt x="102000" y="6666"/>
                    <a:pt x="102062" y="6944"/>
                  </a:cubicBezTo>
                  <a:cubicBezTo>
                    <a:pt x="101468" y="8388"/>
                    <a:pt x="101531" y="8722"/>
                    <a:pt x="101468" y="8833"/>
                  </a:cubicBezTo>
                  <a:cubicBezTo>
                    <a:pt x="100906" y="10388"/>
                    <a:pt x="100843" y="10555"/>
                    <a:pt x="100718" y="10555"/>
                  </a:cubicBezTo>
                  <a:cubicBezTo>
                    <a:pt x="99937" y="12555"/>
                    <a:pt x="99781" y="13277"/>
                    <a:pt x="99468" y="13722"/>
                  </a:cubicBezTo>
                  <a:cubicBezTo>
                    <a:pt x="98281" y="16666"/>
                    <a:pt x="98281" y="17166"/>
                    <a:pt x="98031" y="17277"/>
                  </a:cubicBezTo>
                  <a:cubicBezTo>
                    <a:pt x="97312" y="19611"/>
                    <a:pt x="97250" y="19944"/>
                    <a:pt x="97125" y="20222"/>
                  </a:cubicBezTo>
                  <a:cubicBezTo>
                    <a:pt x="96718" y="22000"/>
                    <a:pt x="96718" y="22277"/>
                    <a:pt x="96656" y="22444"/>
                  </a:cubicBezTo>
                  <a:cubicBezTo>
                    <a:pt x="96593" y="23222"/>
                    <a:pt x="96718" y="23000"/>
                    <a:pt x="96750" y="22666"/>
                  </a:cubicBezTo>
                  <a:cubicBezTo>
                    <a:pt x="97156" y="20444"/>
                    <a:pt x="97406" y="20333"/>
                    <a:pt x="97375" y="19944"/>
                  </a:cubicBezTo>
                  <a:cubicBezTo>
                    <a:pt x="98375" y="17388"/>
                    <a:pt x="98406" y="17055"/>
                    <a:pt x="98562" y="16888"/>
                  </a:cubicBezTo>
                  <a:cubicBezTo>
                    <a:pt x="99562" y="14333"/>
                    <a:pt x="99718" y="14222"/>
                    <a:pt x="99750" y="13833"/>
                  </a:cubicBezTo>
                  <a:cubicBezTo>
                    <a:pt x="101062" y="10555"/>
                    <a:pt x="101125" y="10333"/>
                    <a:pt x="101218" y="10111"/>
                  </a:cubicBezTo>
                  <a:cubicBezTo>
                    <a:pt x="101718" y="8777"/>
                    <a:pt x="102000" y="8333"/>
                    <a:pt x="102093" y="7666"/>
                  </a:cubicBezTo>
                  <a:cubicBezTo>
                    <a:pt x="103312" y="4333"/>
                    <a:pt x="103156" y="3666"/>
                    <a:pt x="103375" y="3666"/>
                  </a:cubicBezTo>
                  <a:cubicBezTo>
                    <a:pt x="103875" y="1777"/>
                    <a:pt x="103812" y="1444"/>
                    <a:pt x="103906" y="1388"/>
                  </a:cubicBezTo>
                  <a:cubicBezTo>
                    <a:pt x="103812" y="0"/>
                    <a:pt x="103812" y="0"/>
                    <a:pt x="103812" y="0"/>
                  </a:cubicBezTo>
                  <a:cubicBezTo>
                    <a:pt x="103437" y="1444"/>
                    <a:pt x="103531" y="1833"/>
                    <a:pt x="103437" y="1944"/>
                  </a:cubicBezTo>
                  <a:close/>
                  <a:moveTo>
                    <a:pt x="57281" y="8000"/>
                  </a:moveTo>
                  <a:cubicBezTo>
                    <a:pt x="57312" y="8222"/>
                    <a:pt x="57218" y="8555"/>
                    <a:pt x="57312" y="8777"/>
                  </a:cubicBezTo>
                  <a:cubicBezTo>
                    <a:pt x="57281" y="9777"/>
                    <a:pt x="57375" y="10666"/>
                    <a:pt x="57281" y="11777"/>
                  </a:cubicBezTo>
                  <a:cubicBezTo>
                    <a:pt x="57343" y="12222"/>
                    <a:pt x="57343" y="12722"/>
                    <a:pt x="57343" y="13222"/>
                  </a:cubicBezTo>
                  <a:cubicBezTo>
                    <a:pt x="57281" y="13555"/>
                    <a:pt x="57437" y="13611"/>
                    <a:pt x="57343" y="13944"/>
                  </a:cubicBezTo>
                  <a:cubicBezTo>
                    <a:pt x="57531" y="14055"/>
                    <a:pt x="57156" y="14666"/>
                    <a:pt x="57437" y="14666"/>
                  </a:cubicBezTo>
                  <a:cubicBezTo>
                    <a:pt x="57562" y="13388"/>
                    <a:pt x="57531" y="12222"/>
                    <a:pt x="57468" y="11111"/>
                  </a:cubicBezTo>
                  <a:cubicBezTo>
                    <a:pt x="57593" y="10722"/>
                    <a:pt x="57437" y="10555"/>
                    <a:pt x="57562" y="10166"/>
                  </a:cubicBezTo>
                  <a:cubicBezTo>
                    <a:pt x="57437" y="10000"/>
                    <a:pt x="57625" y="9555"/>
                    <a:pt x="57500" y="9333"/>
                  </a:cubicBezTo>
                  <a:cubicBezTo>
                    <a:pt x="57562" y="8666"/>
                    <a:pt x="57468" y="8111"/>
                    <a:pt x="57531" y="7500"/>
                  </a:cubicBezTo>
                  <a:cubicBezTo>
                    <a:pt x="57437" y="7388"/>
                    <a:pt x="57500" y="7333"/>
                    <a:pt x="57562" y="7222"/>
                  </a:cubicBezTo>
                  <a:cubicBezTo>
                    <a:pt x="57562" y="7111"/>
                    <a:pt x="57531" y="6944"/>
                    <a:pt x="57468" y="6833"/>
                  </a:cubicBezTo>
                  <a:cubicBezTo>
                    <a:pt x="57437" y="6555"/>
                    <a:pt x="57593" y="6166"/>
                    <a:pt x="57500" y="5944"/>
                  </a:cubicBezTo>
                  <a:cubicBezTo>
                    <a:pt x="57531" y="5333"/>
                    <a:pt x="57531" y="4722"/>
                    <a:pt x="57500" y="4166"/>
                  </a:cubicBezTo>
                  <a:cubicBezTo>
                    <a:pt x="57562" y="2944"/>
                    <a:pt x="57718" y="1555"/>
                    <a:pt x="57875" y="222"/>
                  </a:cubicBezTo>
                  <a:cubicBezTo>
                    <a:pt x="57906" y="166"/>
                    <a:pt x="57906" y="111"/>
                    <a:pt x="57906" y="0"/>
                  </a:cubicBezTo>
                  <a:cubicBezTo>
                    <a:pt x="57656" y="0"/>
                    <a:pt x="57656" y="0"/>
                    <a:pt x="57656" y="0"/>
                  </a:cubicBezTo>
                  <a:cubicBezTo>
                    <a:pt x="57562" y="1055"/>
                    <a:pt x="57406" y="2000"/>
                    <a:pt x="57312" y="2833"/>
                  </a:cubicBezTo>
                  <a:cubicBezTo>
                    <a:pt x="57281" y="3777"/>
                    <a:pt x="57250" y="4833"/>
                    <a:pt x="57218" y="5833"/>
                  </a:cubicBezTo>
                  <a:cubicBezTo>
                    <a:pt x="57281" y="6277"/>
                    <a:pt x="57218" y="6777"/>
                    <a:pt x="57281" y="7222"/>
                  </a:cubicBezTo>
                  <a:cubicBezTo>
                    <a:pt x="57250" y="7500"/>
                    <a:pt x="57281" y="7722"/>
                    <a:pt x="57281" y="8000"/>
                  </a:cubicBezTo>
                  <a:close/>
                  <a:moveTo>
                    <a:pt x="0" y="114611"/>
                  </a:moveTo>
                  <a:cubicBezTo>
                    <a:pt x="0" y="115222"/>
                    <a:pt x="0" y="115222"/>
                    <a:pt x="0" y="115222"/>
                  </a:cubicBezTo>
                  <a:cubicBezTo>
                    <a:pt x="93" y="115333"/>
                    <a:pt x="156" y="115444"/>
                    <a:pt x="250" y="115555"/>
                  </a:cubicBezTo>
                  <a:cubicBezTo>
                    <a:pt x="1031" y="116777"/>
                    <a:pt x="1781" y="117944"/>
                    <a:pt x="2468" y="119166"/>
                  </a:cubicBezTo>
                  <a:cubicBezTo>
                    <a:pt x="2593" y="119444"/>
                    <a:pt x="2718" y="119722"/>
                    <a:pt x="2843" y="120000"/>
                  </a:cubicBezTo>
                  <a:cubicBezTo>
                    <a:pt x="3093" y="120000"/>
                    <a:pt x="3093" y="120000"/>
                    <a:pt x="3093" y="120000"/>
                  </a:cubicBezTo>
                  <a:cubicBezTo>
                    <a:pt x="2843" y="119388"/>
                    <a:pt x="2625" y="118833"/>
                    <a:pt x="2281" y="118222"/>
                  </a:cubicBezTo>
                  <a:cubicBezTo>
                    <a:pt x="1531" y="117000"/>
                    <a:pt x="781" y="115666"/>
                    <a:pt x="0" y="114611"/>
                  </a:cubicBezTo>
                  <a:close/>
                  <a:moveTo>
                    <a:pt x="107062" y="5611"/>
                  </a:moveTo>
                  <a:cubicBezTo>
                    <a:pt x="107093" y="5833"/>
                    <a:pt x="107281" y="5666"/>
                    <a:pt x="107281" y="5944"/>
                  </a:cubicBezTo>
                  <a:cubicBezTo>
                    <a:pt x="108312" y="7166"/>
                    <a:pt x="108531" y="7277"/>
                    <a:pt x="108656" y="7611"/>
                  </a:cubicBezTo>
                  <a:cubicBezTo>
                    <a:pt x="109593" y="8055"/>
                    <a:pt x="109593" y="8611"/>
                    <a:pt x="109906" y="8555"/>
                  </a:cubicBezTo>
                  <a:cubicBezTo>
                    <a:pt x="111375" y="9666"/>
                    <a:pt x="111500" y="10055"/>
                    <a:pt x="111812" y="10000"/>
                  </a:cubicBezTo>
                  <a:cubicBezTo>
                    <a:pt x="113750" y="11333"/>
                    <a:pt x="114031" y="11333"/>
                    <a:pt x="114125" y="11666"/>
                  </a:cubicBezTo>
                  <a:cubicBezTo>
                    <a:pt x="116718" y="13000"/>
                    <a:pt x="116875" y="13166"/>
                    <a:pt x="117062" y="13222"/>
                  </a:cubicBezTo>
                  <a:cubicBezTo>
                    <a:pt x="117906" y="14111"/>
                    <a:pt x="118343" y="14166"/>
                    <a:pt x="118625" y="14611"/>
                  </a:cubicBezTo>
                  <a:cubicBezTo>
                    <a:pt x="119812" y="15555"/>
                    <a:pt x="119875" y="15833"/>
                    <a:pt x="120000" y="15944"/>
                  </a:cubicBezTo>
                  <a:cubicBezTo>
                    <a:pt x="119625" y="14888"/>
                    <a:pt x="119218" y="14777"/>
                    <a:pt x="118968" y="14333"/>
                  </a:cubicBezTo>
                  <a:cubicBezTo>
                    <a:pt x="117562" y="13333"/>
                    <a:pt x="117343" y="12833"/>
                    <a:pt x="116906" y="12777"/>
                  </a:cubicBezTo>
                  <a:cubicBezTo>
                    <a:pt x="116312" y="12055"/>
                    <a:pt x="116062" y="12055"/>
                    <a:pt x="115875" y="12055"/>
                  </a:cubicBezTo>
                  <a:cubicBezTo>
                    <a:pt x="114406" y="10944"/>
                    <a:pt x="114062" y="11055"/>
                    <a:pt x="113906" y="10833"/>
                  </a:cubicBezTo>
                  <a:cubicBezTo>
                    <a:pt x="112468" y="9888"/>
                    <a:pt x="112062" y="9833"/>
                    <a:pt x="111875" y="9388"/>
                  </a:cubicBezTo>
                  <a:cubicBezTo>
                    <a:pt x="109812" y="8000"/>
                    <a:pt x="109406" y="7444"/>
                    <a:pt x="108843" y="7222"/>
                  </a:cubicBezTo>
                  <a:cubicBezTo>
                    <a:pt x="108218" y="6166"/>
                    <a:pt x="108062" y="6222"/>
                    <a:pt x="107968" y="6111"/>
                  </a:cubicBezTo>
                  <a:cubicBezTo>
                    <a:pt x="107375" y="5611"/>
                    <a:pt x="107312" y="5111"/>
                    <a:pt x="107031" y="5000"/>
                  </a:cubicBezTo>
                  <a:cubicBezTo>
                    <a:pt x="106968" y="4611"/>
                    <a:pt x="107187" y="4611"/>
                    <a:pt x="107250" y="4833"/>
                  </a:cubicBezTo>
                  <a:cubicBezTo>
                    <a:pt x="107781" y="5555"/>
                    <a:pt x="107843" y="5666"/>
                    <a:pt x="107968" y="5611"/>
                  </a:cubicBezTo>
                  <a:cubicBezTo>
                    <a:pt x="108906" y="6666"/>
                    <a:pt x="109125" y="7000"/>
                    <a:pt x="109437" y="7111"/>
                  </a:cubicBezTo>
                  <a:cubicBezTo>
                    <a:pt x="110468" y="8055"/>
                    <a:pt x="110656" y="8444"/>
                    <a:pt x="111000" y="8500"/>
                  </a:cubicBezTo>
                  <a:cubicBezTo>
                    <a:pt x="111937" y="9222"/>
                    <a:pt x="112156" y="9166"/>
                    <a:pt x="112218" y="9444"/>
                  </a:cubicBezTo>
                  <a:cubicBezTo>
                    <a:pt x="113968" y="10055"/>
                    <a:pt x="114156" y="10444"/>
                    <a:pt x="114500" y="10500"/>
                  </a:cubicBezTo>
                  <a:cubicBezTo>
                    <a:pt x="115593" y="11000"/>
                    <a:pt x="115937" y="11111"/>
                    <a:pt x="116250" y="11277"/>
                  </a:cubicBezTo>
                  <a:cubicBezTo>
                    <a:pt x="117593" y="12277"/>
                    <a:pt x="117750" y="12333"/>
                    <a:pt x="117937" y="12388"/>
                  </a:cubicBezTo>
                  <a:cubicBezTo>
                    <a:pt x="119062" y="13611"/>
                    <a:pt x="119156" y="13666"/>
                    <a:pt x="119187" y="13666"/>
                  </a:cubicBezTo>
                  <a:cubicBezTo>
                    <a:pt x="118718" y="12666"/>
                    <a:pt x="118437" y="12722"/>
                    <a:pt x="118343" y="12333"/>
                  </a:cubicBezTo>
                  <a:cubicBezTo>
                    <a:pt x="117093" y="11222"/>
                    <a:pt x="116968" y="11166"/>
                    <a:pt x="116843" y="11166"/>
                  </a:cubicBezTo>
                  <a:cubicBezTo>
                    <a:pt x="115468" y="10388"/>
                    <a:pt x="115062" y="10111"/>
                    <a:pt x="114500" y="10166"/>
                  </a:cubicBezTo>
                  <a:cubicBezTo>
                    <a:pt x="113281" y="9388"/>
                    <a:pt x="113125" y="9166"/>
                    <a:pt x="113031" y="9333"/>
                  </a:cubicBezTo>
                  <a:cubicBezTo>
                    <a:pt x="110593" y="7666"/>
                    <a:pt x="110250" y="7333"/>
                    <a:pt x="109937" y="7055"/>
                  </a:cubicBezTo>
                  <a:cubicBezTo>
                    <a:pt x="107906" y="5111"/>
                    <a:pt x="107875" y="4944"/>
                    <a:pt x="107781" y="4888"/>
                  </a:cubicBezTo>
                  <a:cubicBezTo>
                    <a:pt x="107062" y="3722"/>
                    <a:pt x="106875" y="3555"/>
                    <a:pt x="106718" y="3444"/>
                  </a:cubicBezTo>
                  <a:cubicBezTo>
                    <a:pt x="105875" y="2055"/>
                    <a:pt x="105906" y="1777"/>
                    <a:pt x="105812" y="1777"/>
                  </a:cubicBezTo>
                  <a:cubicBezTo>
                    <a:pt x="106312" y="1888"/>
                    <a:pt x="106312" y="2111"/>
                    <a:pt x="106375" y="2166"/>
                  </a:cubicBezTo>
                  <a:cubicBezTo>
                    <a:pt x="106937" y="2722"/>
                    <a:pt x="106906" y="3055"/>
                    <a:pt x="107031" y="3055"/>
                  </a:cubicBezTo>
                  <a:cubicBezTo>
                    <a:pt x="107718" y="3944"/>
                    <a:pt x="107843" y="3944"/>
                    <a:pt x="107843" y="4166"/>
                  </a:cubicBezTo>
                  <a:cubicBezTo>
                    <a:pt x="108968" y="5166"/>
                    <a:pt x="109062" y="5444"/>
                    <a:pt x="109250" y="5555"/>
                  </a:cubicBezTo>
                  <a:cubicBezTo>
                    <a:pt x="110687" y="6611"/>
                    <a:pt x="110875" y="7222"/>
                    <a:pt x="111375" y="7277"/>
                  </a:cubicBezTo>
                  <a:cubicBezTo>
                    <a:pt x="112750" y="8222"/>
                    <a:pt x="113156" y="8111"/>
                    <a:pt x="113312" y="8444"/>
                  </a:cubicBezTo>
                  <a:cubicBezTo>
                    <a:pt x="116156" y="8888"/>
                    <a:pt x="116125" y="8555"/>
                    <a:pt x="115937" y="8611"/>
                  </a:cubicBezTo>
                  <a:cubicBezTo>
                    <a:pt x="113437" y="6722"/>
                    <a:pt x="113000" y="5888"/>
                    <a:pt x="112125" y="5944"/>
                  </a:cubicBezTo>
                  <a:cubicBezTo>
                    <a:pt x="110062" y="4277"/>
                    <a:pt x="109812" y="4388"/>
                    <a:pt x="109750" y="4055"/>
                  </a:cubicBezTo>
                  <a:cubicBezTo>
                    <a:pt x="107937" y="2500"/>
                    <a:pt x="107625" y="2222"/>
                    <a:pt x="107406" y="1777"/>
                  </a:cubicBezTo>
                  <a:cubicBezTo>
                    <a:pt x="106843" y="1277"/>
                    <a:pt x="106718" y="1277"/>
                    <a:pt x="106750" y="1055"/>
                  </a:cubicBezTo>
                  <a:cubicBezTo>
                    <a:pt x="106093" y="166"/>
                    <a:pt x="106031" y="111"/>
                    <a:pt x="106000" y="0"/>
                  </a:cubicBezTo>
                  <a:cubicBezTo>
                    <a:pt x="104937" y="666"/>
                    <a:pt x="104968" y="1222"/>
                    <a:pt x="105000" y="1722"/>
                  </a:cubicBezTo>
                  <a:cubicBezTo>
                    <a:pt x="104250" y="6222"/>
                    <a:pt x="104250" y="6500"/>
                    <a:pt x="104250" y="6833"/>
                  </a:cubicBezTo>
                  <a:cubicBezTo>
                    <a:pt x="103781" y="8333"/>
                    <a:pt x="103750" y="8666"/>
                    <a:pt x="103656" y="8833"/>
                  </a:cubicBezTo>
                  <a:cubicBezTo>
                    <a:pt x="103250" y="10777"/>
                    <a:pt x="103000" y="11055"/>
                    <a:pt x="102937" y="11611"/>
                  </a:cubicBezTo>
                  <a:cubicBezTo>
                    <a:pt x="102593" y="12166"/>
                    <a:pt x="102593" y="12277"/>
                    <a:pt x="102562" y="12388"/>
                  </a:cubicBezTo>
                  <a:cubicBezTo>
                    <a:pt x="102062" y="13388"/>
                    <a:pt x="102156" y="13888"/>
                    <a:pt x="101937" y="13888"/>
                  </a:cubicBezTo>
                  <a:cubicBezTo>
                    <a:pt x="100906" y="16388"/>
                    <a:pt x="100718" y="16388"/>
                    <a:pt x="100656" y="16611"/>
                  </a:cubicBezTo>
                  <a:cubicBezTo>
                    <a:pt x="99062" y="19611"/>
                    <a:pt x="98812" y="19888"/>
                    <a:pt x="98625" y="20277"/>
                  </a:cubicBezTo>
                  <a:cubicBezTo>
                    <a:pt x="98031" y="21555"/>
                    <a:pt x="97937" y="21722"/>
                    <a:pt x="97875" y="21944"/>
                  </a:cubicBezTo>
                  <a:cubicBezTo>
                    <a:pt x="97312" y="23111"/>
                    <a:pt x="97281" y="23222"/>
                    <a:pt x="97250" y="23333"/>
                  </a:cubicBezTo>
                  <a:cubicBezTo>
                    <a:pt x="97562" y="22833"/>
                    <a:pt x="97656" y="22833"/>
                    <a:pt x="97687" y="22666"/>
                  </a:cubicBezTo>
                  <a:cubicBezTo>
                    <a:pt x="98218" y="21277"/>
                    <a:pt x="98500" y="21277"/>
                    <a:pt x="98531" y="20888"/>
                  </a:cubicBezTo>
                  <a:cubicBezTo>
                    <a:pt x="100343" y="18000"/>
                    <a:pt x="100468" y="17444"/>
                    <a:pt x="100750" y="17111"/>
                  </a:cubicBezTo>
                  <a:cubicBezTo>
                    <a:pt x="102093" y="14222"/>
                    <a:pt x="102218" y="14222"/>
                    <a:pt x="102281" y="14111"/>
                  </a:cubicBezTo>
                  <a:cubicBezTo>
                    <a:pt x="102812" y="12333"/>
                    <a:pt x="103062" y="12055"/>
                    <a:pt x="103125" y="11555"/>
                  </a:cubicBezTo>
                  <a:cubicBezTo>
                    <a:pt x="103968" y="8666"/>
                    <a:pt x="104156" y="8611"/>
                    <a:pt x="104156" y="8277"/>
                  </a:cubicBezTo>
                  <a:cubicBezTo>
                    <a:pt x="105000" y="4277"/>
                    <a:pt x="104937" y="3833"/>
                    <a:pt x="105000" y="3666"/>
                  </a:cubicBezTo>
                  <a:cubicBezTo>
                    <a:pt x="105312" y="1722"/>
                    <a:pt x="105156" y="1166"/>
                    <a:pt x="105375" y="1222"/>
                  </a:cubicBezTo>
                  <a:cubicBezTo>
                    <a:pt x="105156" y="4722"/>
                    <a:pt x="104937" y="5111"/>
                    <a:pt x="105062" y="5388"/>
                  </a:cubicBezTo>
                  <a:cubicBezTo>
                    <a:pt x="104687" y="7444"/>
                    <a:pt x="104625" y="7555"/>
                    <a:pt x="104562" y="7611"/>
                  </a:cubicBezTo>
                  <a:cubicBezTo>
                    <a:pt x="104218" y="8722"/>
                    <a:pt x="104312" y="9111"/>
                    <a:pt x="104187" y="9111"/>
                  </a:cubicBezTo>
                  <a:cubicBezTo>
                    <a:pt x="103812" y="10555"/>
                    <a:pt x="103750" y="10666"/>
                    <a:pt x="103656" y="10777"/>
                  </a:cubicBezTo>
                  <a:cubicBezTo>
                    <a:pt x="102750" y="12777"/>
                    <a:pt x="102968" y="13333"/>
                    <a:pt x="102781" y="13333"/>
                  </a:cubicBezTo>
                  <a:cubicBezTo>
                    <a:pt x="101781" y="15722"/>
                    <a:pt x="101812" y="15944"/>
                    <a:pt x="101750" y="16000"/>
                  </a:cubicBezTo>
                  <a:cubicBezTo>
                    <a:pt x="101218" y="17277"/>
                    <a:pt x="100968" y="17555"/>
                    <a:pt x="100781" y="17944"/>
                  </a:cubicBezTo>
                  <a:cubicBezTo>
                    <a:pt x="99000" y="21166"/>
                    <a:pt x="99031" y="21388"/>
                    <a:pt x="98937" y="21444"/>
                  </a:cubicBezTo>
                  <a:cubicBezTo>
                    <a:pt x="98375" y="22666"/>
                    <a:pt x="98125" y="22944"/>
                    <a:pt x="98000" y="23388"/>
                  </a:cubicBezTo>
                  <a:cubicBezTo>
                    <a:pt x="97718" y="24611"/>
                    <a:pt x="97750" y="24333"/>
                    <a:pt x="97812" y="24111"/>
                  </a:cubicBezTo>
                  <a:cubicBezTo>
                    <a:pt x="98531" y="22666"/>
                    <a:pt x="98625" y="22444"/>
                    <a:pt x="98718" y="22222"/>
                  </a:cubicBezTo>
                  <a:cubicBezTo>
                    <a:pt x="99156" y="21500"/>
                    <a:pt x="99281" y="21277"/>
                    <a:pt x="99343" y="21000"/>
                  </a:cubicBezTo>
                  <a:cubicBezTo>
                    <a:pt x="99906" y="20500"/>
                    <a:pt x="99875" y="20055"/>
                    <a:pt x="100062" y="19944"/>
                  </a:cubicBezTo>
                  <a:cubicBezTo>
                    <a:pt x="102781" y="14000"/>
                    <a:pt x="103218" y="13277"/>
                    <a:pt x="103500" y="12222"/>
                  </a:cubicBezTo>
                  <a:cubicBezTo>
                    <a:pt x="104343" y="10000"/>
                    <a:pt x="104375" y="9666"/>
                    <a:pt x="104500" y="9444"/>
                  </a:cubicBezTo>
                  <a:cubicBezTo>
                    <a:pt x="104750" y="8111"/>
                    <a:pt x="104843" y="8055"/>
                    <a:pt x="104843" y="7833"/>
                  </a:cubicBezTo>
                  <a:cubicBezTo>
                    <a:pt x="105250" y="5611"/>
                    <a:pt x="105437" y="5166"/>
                    <a:pt x="105437" y="4500"/>
                  </a:cubicBezTo>
                  <a:cubicBezTo>
                    <a:pt x="105812" y="2888"/>
                    <a:pt x="105843" y="3277"/>
                    <a:pt x="105968" y="3555"/>
                  </a:cubicBezTo>
                  <a:cubicBezTo>
                    <a:pt x="105718" y="6055"/>
                    <a:pt x="105250" y="6833"/>
                    <a:pt x="105250" y="8388"/>
                  </a:cubicBezTo>
                  <a:cubicBezTo>
                    <a:pt x="104500" y="11111"/>
                    <a:pt x="104343" y="11833"/>
                    <a:pt x="104125" y="12555"/>
                  </a:cubicBezTo>
                  <a:cubicBezTo>
                    <a:pt x="103156" y="14944"/>
                    <a:pt x="103187" y="15222"/>
                    <a:pt x="103156" y="15444"/>
                  </a:cubicBezTo>
                  <a:cubicBezTo>
                    <a:pt x="102250" y="17388"/>
                    <a:pt x="102125" y="17444"/>
                    <a:pt x="102156" y="17777"/>
                  </a:cubicBezTo>
                  <a:cubicBezTo>
                    <a:pt x="100781" y="20111"/>
                    <a:pt x="100562" y="20333"/>
                    <a:pt x="100406" y="20666"/>
                  </a:cubicBezTo>
                  <a:cubicBezTo>
                    <a:pt x="99343" y="22444"/>
                    <a:pt x="99312" y="22611"/>
                    <a:pt x="99125" y="22611"/>
                  </a:cubicBezTo>
                  <a:cubicBezTo>
                    <a:pt x="99375" y="22666"/>
                    <a:pt x="99437" y="22555"/>
                    <a:pt x="99531" y="22444"/>
                  </a:cubicBezTo>
                  <a:cubicBezTo>
                    <a:pt x="100156" y="21000"/>
                    <a:pt x="100468" y="21222"/>
                    <a:pt x="100437" y="20888"/>
                  </a:cubicBezTo>
                  <a:cubicBezTo>
                    <a:pt x="102031" y="18555"/>
                    <a:pt x="102093" y="18166"/>
                    <a:pt x="102218" y="17888"/>
                  </a:cubicBezTo>
                  <a:cubicBezTo>
                    <a:pt x="103312" y="15944"/>
                    <a:pt x="103250" y="15555"/>
                    <a:pt x="103343" y="15444"/>
                  </a:cubicBezTo>
                  <a:cubicBezTo>
                    <a:pt x="104156" y="13500"/>
                    <a:pt x="104125" y="13166"/>
                    <a:pt x="104281" y="13111"/>
                  </a:cubicBezTo>
                  <a:cubicBezTo>
                    <a:pt x="104781" y="11333"/>
                    <a:pt x="104843" y="11000"/>
                    <a:pt x="104937" y="10722"/>
                  </a:cubicBezTo>
                  <a:cubicBezTo>
                    <a:pt x="105812" y="6722"/>
                    <a:pt x="105718" y="6333"/>
                    <a:pt x="105781" y="6277"/>
                  </a:cubicBezTo>
                  <a:cubicBezTo>
                    <a:pt x="105968" y="5166"/>
                    <a:pt x="105843" y="4833"/>
                    <a:pt x="106093" y="4888"/>
                  </a:cubicBezTo>
                  <a:cubicBezTo>
                    <a:pt x="105937" y="8166"/>
                    <a:pt x="105750" y="8111"/>
                    <a:pt x="105812" y="8444"/>
                  </a:cubicBezTo>
                  <a:cubicBezTo>
                    <a:pt x="105281" y="11611"/>
                    <a:pt x="105437" y="12111"/>
                    <a:pt x="105218" y="12055"/>
                  </a:cubicBezTo>
                  <a:cubicBezTo>
                    <a:pt x="104093" y="16000"/>
                    <a:pt x="103843" y="16722"/>
                    <a:pt x="103656" y="17444"/>
                  </a:cubicBezTo>
                  <a:cubicBezTo>
                    <a:pt x="103000" y="18666"/>
                    <a:pt x="102906" y="18666"/>
                    <a:pt x="102937" y="18888"/>
                  </a:cubicBezTo>
                  <a:cubicBezTo>
                    <a:pt x="102593" y="19333"/>
                    <a:pt x="102656" y="19500"/>
                    <a:pt x="102625" y="19500"/>
                  </a:cubicBezTo>
                  <a:cubicBezTo>
                    <a:pt x="100937" y="22444"/>
                    <a:pt x="101000" y="23222"/>
                    <a:pt x="100656" y="23388"/>
                  </a:cubicBezTo>
                  <a:cubicBezTo>
                    <a:pt x="100031" y="25944"/>
                    <a:pt x="99781" y="26000"/>
                    <a:pt x="99843" y="26444"/>
                  </a:cubicBezTo>
                  <a:cubicBezTo>
                    <a:pt x="99531" y="27722"/>
                    <a:pt x="99437" y="27888"/>
                    <a:pt x="99562" y="27944"/>
                  </a:cubicBezTo>
                  <a:cubicBezTo>
                    <a:pt x="100281" y="25111"/>
                    <a:pt x="100625" y="24555"/>
                    <a:pt x="100750" y="23777"/>
                  </a:cubicBezTo>
                  <a:cubicBezTo>
                    <a:pt x="102281" y="20833"/>
                    <a:pt x="102468" y="20388"/>
                    <a:pt x="102718" y="20000"/>
                  </a:cubicBezTo>
                  <a:cubicBezTo>
                    <a:pt x="103281" y="19000"/>
                    <a:pt x="103281" y="18777"/>
                    <a:pt x="103343" y="18722"/>
                  </a:cubicBezTo>
                  <a:cubicBezTo>
                    <a:pt x="104625" y="15722"/>
                    <a:pt x="104687" y="15500"/>
                    <a:pt x="104718" y="15111"/>
                  </a:cubicBezTo>
                  <a:cubicBezTo>
                    <a:pt x="105593" y="12722"/>
                    <a:pt x="105437" y="12222"/>
                    <a:pt x="105562" y="12111"/>
                  </a:cubicBezTo>
                  <a:cubicBezTo>
                    <a:pt x="105812" y="10611"/>
                    <a:pt x="105843" y="10388"/>
                    <a:pt x="105937" y="10222"/>
                  </a:cubicBezTo>
                  <a:cubicBezTo>
                    <a:pt x="106437" y="8055"/>
                    <a:pt x="106218" y="8055"/>
                    <a:pt x="106375" y="8500"/>
                  </a:cubicBezTo>
                  <a:cubicBezTo>
                    <a:pt x="106218" y="9888"/>
                    <a:pt x="106187" y="10000"/>
                    <a:pt x="106156" y="10111"/>
                  </a:cubicBezTo>
                  <a:cubicBezTo>
                    <a:pt x="105843" y="12166"/>
                    <a:pt x="105625" y="13000"/>
                    <a:pt x="105500" y="13944"/>
                  </a:cubicBezTo>
                  <a:cubicBezTo>
                    <a:pt x="105281" y="14500"/>
                    <a:pt x="105312" y="14611"/>
                    <a:pt x="105312" y="14666"/>
                  </a:cubicBezTo>
                  <a:cubicBezTo>
                    <a:pt x="104656" y="16777"/>
                    <a:pt x="104687" y="17333"/>
                    <a:pt x="104468" y="17611"/>
                  </a:cubicBezTo>
                  <a:cubicBezTo>
                    <a:pt x="104031" y="19000"/>
                    <a:pt x="103968" y="19166"/>
                    <a:pt x="103937" y="19333"/>
                  </a:cubicBezTo>
                  <a:cubicBezTo>
                    <a:pt x="103406" y="20722"/>
                    <a:pt x="103312" y="20833"/>
                    <a:pt x="103312" y="21111"/>
                  </a:cubicBezTo>
                  <a:cubicBezTo>
                    <a:pt x="102468" y="22722"/>
                    <a:pt x="102468" y="23055"/>
                    <a:pt x="102375" y="23222"/>
                  </a:cubicBezTo>
                  <a:cubicBezTo>
                    <a:pt x="101750" y="25166"/>
                    <a:pt x="101531" y="25111"/>
                    <a:pt x="101562" y="25500"/>
                  </a:cubicBezTo>
                  <a:cubicBezTo>
                    <a:pt x="100968" y="27444"/>
                    <a:pt x="101062" y="27944"/>
                    <a:pt x="100906" y="28000"/>
                  </a:cubicBezTo>
                  <a:cubicBezTo>
                    <a:pt x="100875" y="30888"/>
                    <a:pt x="100625" y="31388"/>
                    <a:pt x="100906" y="31500"/>
                  </a:cubicBezTo>
                  <a:cubicBezTo>
                    <a:pt x="101312" y="27111"/>
                    <a:pt x="101468" y="26722"/>
                    <a:pt x="101531" y="26111"/>
                  </a:cubicBezTo>
                  <a:cubicBezTo>
                    <a:pt x="102156" y="24444"/>
                    <a:pt x="102156" y="24166"/>
                    <a:pt x="102343" y="24166"/>
                  </a:cubicBezTo>
                  <a:cubicBezTo>
                    <a:pt x="103343" y="21500"/>
                    <a:pt x="103468" y="21388"/>
                    <a:pt x="103531" y="21222"/>
                  </a:cubicBezTo>
                  <a:cubicBezTo>
                    <a:pt x="104343" y="19055"/>
                    <a:pt x="104375" y="18833"/>
                    <a:pt x="104437" y="18666"/>
                  </a:cubicBezTo>
                  <a:cubicBezTo>
                    <a:pt x="104625" y="18722"/>
                    <a:pt x="104437" y="18833"/>
                    <a:pt x="104468" y="19166"/>
                  </a:cubicBezTo>
                  <a:cubicBezTo>
                    <a:pt x="104062" y="20055"/>
                    <a:pt x="104000" y="20333"/>
                    <a:pt x="103968" y="20666"/>
                  </a:cubicBezTo>
                  <a:cubicBezTo>
                    <a:pt x="103437" y="22388"/>
                    <a:pt x="103343" y="22611"/>
                    <a:pt x="103312" y="22944"/>
                  </a:cubicBezTo>
                  <a:cubicBezTo>
                    <a:pt x="102250" y="26500"/>
                    <a:pt x="102125" y="27055"/>
                    <a:pt x="102062" y="27722"/>
                  </a:cubicBezTo>
                  <a:cubicBezTo>
                    <a:pt x="101781" y="32444"/>
                    <a:pt x="101812" y="33444"/>
                    <a:pt x="101843" y="34055"/>
                  </a:cubicBezTo>
                  <a:cubicBezTo>
                    <a:pt x="101937" y="32833"/>
                    <a:pt x="101906" y="32222"/>
                    <a:pt x="101875" y="31611"/>
                  </a:cubicBezTo>
                  <a:cubicBezTo>
                    <a:pt x="102312" y="27833"/>
                    <a:pt x="102281" y="27277"/>
                    <a:pt x="102375" y="26944"/>
                  </a:cubicBezTo>
                  <a:cubicBezTo>
                    <a:pt x="102687" y="25722"/>
                    <a:pt x="102718" y="25555"/>
                    <a:pt x="102812" y="25444"/>
                  </a:cubicBezTo>
                  <a:cubicBezTo>
                    <a:pt x="103656" y="22555"/>
                    <a:pt x="103718" y="22111"/>
                    <a:pt x="103875" y="21888"/>
                  </a:cubicBezTo>
                  <a:cubicBezTo>
                    <a:pt x="104593" y="19722"/>
                    <a:pt x="104593" y="19222"/>
                    <a:pt x="104812" y="19000"/>
                  </a:cubicBezTo>
                  <a:cubicBezTo>
                    <a:pt x="105593" y="16277"/>
                    <a:pt x="105718" y="15500"/>
                    <a:pt x="105937" y="14833"/>
                  </a:cubicBezTo>
                  <a:cubicBezTo>
                    <a:pt x="106312" y="13444"/>
                    <a:pt x="106250" y="12888"/>
                    <a:pt x="106468" y="12722"/>
                  </a:cubicBezTo>
                  <a:cubicBezTo>
                    <a:pt x="106843" y="10055"/>
                    <a:pt x="106718" y="9611"/>
                    <a:pt x="106750" y="9388"/>
                  </a:cubicBezTo>
                  <a:cubicBezTo>
                    <a:pt x="107125" y="8722"/>
                    <a:pt x="106843" y="9111"/>
                    <a:pt x="106875" y="9666"/>
                  </a:cubicBezTo>
                  <a:cubicBezTo>
                    <a:pt x="106625" y="13222"/>
                    <a:pt x="106718" y="13611"/>
                    <a:pt x="106625" y="13666"/>
                  </a:cubicBezTo>
                  <a:cubicBezTo>
                    <a:pt x="106218" y="16000"/>
                    <a:pt x="106125" y="16722"/>
                    <a:pt x="105875" y="17277"/>
                  </a:cubicBezTo>
                  <a:cubicBezTo>
                    <a:pt x="105312" y="19388"/>
                    <a:pt x="105343" y="19666"/>
                    <a:pt x="105312" y="19888"/>
                  </a:cubicBezTo>
                  <a:cubicBezTo>
                    <a:pt x="104625" y="22166"/>
                    <a:pt x="104500" y="22555"/>
                    <a:pt x="104406" y="23055"/>
                  </a:cubicBezTo>
                  <a:cubicBezTo>
                    <a:pt x="103843" y="24611"/>
                    <a:pt x="103812" y="25166"/>
                    <a:pt x="103687" y="25555"/>
                  </a:cubicBezTo>
                  <a:cubicBezTo>
                    <a:pt x="103187" y="27833"/>
                    <a:pt x="103125" y="28055"/>
                    <a:pt x="103125" y="28333"/>
                  </a:cubicBezTo>
                  <a:cubicBezTo>
                    <a:pt x="102875" y="30388"/>
                    <a:pt x="102781" y="30888"/>
                    <a:pt x="102750" y="31500"/>
                  </a:cubicBezTo>
                  <a:cubicBezTo>
                    <a:pt x="102937" y="33777"/>
                    <a:pt x="102875" y="34166"/>
                    <a:pt x="103062" y="34055"/>
                  </a:cubicBezTo>
                  <a:cubicBezTo>
                    <a:pt x="103218" y="28555"/>
                    <a:pt x="103375" y="28444"/>
                    <a:pt x="103375" y="28055"/>
                  </a:cubicBezTo>
                  <a:cubicBezTo>
                    <a:pt x="103781" y="26166"/>
                    <a:pt x="103843" y="26166"/>
                    <a:pt x="103843" y="25944"/>
                  </a:cubicBezTo>
                  <a:cubicBezTo>
                    <a:pt x="104250" y="24055"/>
                    <a:pt x="104531" y="23722"/>
                    <a:pt x="104625" y="23055"/>
                  </a:cubicBezTo>
                  <a:cubicBezTo>
                    <a:pt x="105750" y="19388"/>
                    <a:pt x="105843" y="18777"/>
                    <a:pt x="106000" y="18277"/>
                  </a:cubicBezTo>
                  <a:cubicBezTo>
                    <a:pt x="106281" y="17888"/>
                    <a:pt x="106000" y="19055"/>
                    <a:pt x="105718" y="20222"/>
                  </a:cubicBezTo>
                  <a:cubicBezTo>
                    <a:pt x="105250" y="22222"/>
                    <a:pt x="105218" y="22555"/>
                    <a:pt x="105156" y="22833"/>
                  </a:cubicBezTo>
                  <a:cubicBezTo>
                    <a:pt x="104625" y="24833"/>
                    <a:pt x="104656" y="25333"/>
                    <a:pt x="104500" y="25500"/>
                  </a:cubicBezTo>
                  <a:cubicBezTo>
                    <a:pt x="104000" y="28611"/>
                    <a:pt x="103906" y="28888"/>
                    <a:pt x="103906" y="29333"/>
                  </a:cubicBezTo>
                  <a:cubicBezTo>
                    <a:pt x="103687" y="33666"/>
                    <a:pt x="103843" y="34277"/>
                    <a:pt x="103687" y="34444"/>
                  </a:cubicBezTo>
                  <a:cubicBezTo>
                    <a:pt x="104125" y="37166"/>
                    <a:pt x="103906" y="37944"/>
                    <a:pt x="104125" y="37888"/>
                  </a:cubicBezTo>
                  <a:cubicBezTo>
                    <a:pt x="103937" y="35166"/>
                    <a:pt x="103906" y="34500"/>
                    <a:pt x="103875" y="33833"/>
                  </a:cubicBezTo>
                  <a:cubicBezTo>
                    <a:pt x="104156" y="30166"/>
                    <a:pt x="104031" y="29722"/>
                    <a:pt x="104062" y="29555"/>
                  </a:cubicBezTo>
                  <a:cubicBezTo>
                    <a:pt x="104312" y="28333"/>
                    <a:pt x="104218" y="27944"/>
                    <a:pt x="104343" y="27944"/>
                  </a:cubicBezTo>
                  <a:cubicBezTo>
                    <a:pt x="105000" y="24333"/>
                    <a:pt x="105156" y="24111"/>
                    <a:pt x="105187" y="23722"/>
                  </a:cubicBezTo>
                  <a:cubicBezTo>
                    <a:pt x="105875" y="21555"/>
                    <a:pt x="105781" y="20888"/>
                    <a:pt x="105968" y="20666"/>
                  </a:cubicBezTo>
                  <a:cubicBezTo>
                    <a:pt x="106406" y="19111"/>
                    <a:pt x="106312" y="18722"/>
                    <a:pt x="106437" y="18666"/>
                  </a:cubicBezTo>
                  <a:cubicBezTo>
                    <a:pt x="107218" y="14500"/>
                    <a:pt x="107187" y="13833"/>
                    <a:pt x="107375" y="13444"/>
                  </a:cubicBezTo>
                  <a:cubicBezTo>
                    <a:pt x="107500" y="12333"/>
                    <a:pt x="107750" y="12611"/>
                    <a:pt x="107562" y="12944"/>
                  </a:cubicBezTo>
                  <a:cubicBezTo>
                    <a:pt x="107343" y="16888"/>
                    <a:pt x="107343" y="17333"/>
                    <a:pt x="107281" y="17611"/>
                  </a:cubicBezTo>
                  <a:cubicBezTo>
                    <a:pt x="107062" y="19388"/>
                    <a:pt x="106718" y="19722"/>
                    <a:pt x="106781" y="20722"/>
                  </a:cubicBezTo>
                  <a:cubicBezTo>
                    <a:pt x="106187" y="22722"/>
                    <a:pt x="106093" y="23277"/>
                    <a:pt x="105937" y="23833"/>
                  </a:cubicBezTo>
                  <a:cubicBezTo>
                    <a:pt x="105437" y="26000"/>
                    <a:pt x="105281" y="26500"/>
                    <a:pt x="105125" y="27000"/>
                  </a:cubicBezTo>
                  <a:cubicBezTo>
                    <a:pt x="104687" y="30833"/>
                    <a:pt x="104437" y="31166"/>
                    <a:pt x="104468" y="31333"/>
                  </a:cubicBezTo>
                  <a:cubicBezTo>
                    <a:pt x="104281" y="32722"/>
                    <a:pt x="104406" y="33166"/>
                    <a:pt x="104250" y="33166"/>
                  </a:cubicBezTo>
                  <a:cubicBezTo>
                    <a:pt x="104250" y="35055"/>
                    <a:pt x="104093" y="35277"/>
                    <a:pt x="104156" y="35833"/>
                  </a:cubicBezTo>
                  <a:cubicBezTo>
                    <a:pt x="104718" y="30944"/>
                    <a:pt x="104812" y="30111"/>
                    <a:pt x="105000" y="29444"/>
                  </a:cubicBezTo>
                  <a:cubicBezTo>
                    <a:pt x="105625" y="26222"/>
                    <a:pt x="105625" y="26000"/>
                    <a:pt x="105750" y="26055"/>
                  </a:cubicBezTo>
                  <a:cubicBezTo>
                    <a:pt x="106281" y="24000"/>
                    <a:pt x="106281" y="23388"/>
                    <a:pt x="106468" y="23055"/>
                  </a:cubicBezTo>
                  <a:cubicBezTo>
                    <a:pt x="107156" y="20000"/>
                    <a:pt x="107218" y="19555"/>
                    <a:pt x="107343" y="19166"/>
                  </a:cubicBezTo>
                  <a:cubicBezTo>
                    <a:pt x="107562" y="17388"/>
                    <a:pt x="107625" y="17055"/>
                    <a:pt x="107718" y="16722"/>
                  </a:cubicBezTo>
                  <a:cubicBezTo>
                    <a:pt x="107968" y="16166"/>
                    <a:pt x="107781" y="16388"/>
                    <a:pt x="107906" y="16555"/>
                  </a:cubicBezTo>
                  <a:cubicBezTo>
                    <a:pt x="107031" y="22777"/>
                    <a:pt x="106875" y="22777"/>
                    <a:pt x="106937" y="23111"/>
                  </a:cubicBezTo>
                  <a:cubicBezTo>
                    <a:pt x="106031" y="26555"/>
                    <a:pt x="106031" y="27555"/>
                    <a:pt x="105781" y="28111"/>
                  </a:cubicBezTo>
                  <a:cubicBezTo>
                    <a:pt x="105312" y="31333"/>
                    <a:pt x="105062" y="31944"/>
                    <a:pt x="105000" y="32833"/>
                  </a:cubicBezTo>
                  <a:cubicBezTo>
                    <a:pt x="104718" y="36222"/>
                    <a:pt x="104750" y="37000"/>
                    <a:pt x="104781" y="37833"/>
                  </a:cubicBezTo>
                  <a:cubicBezTo>
                    <a:pt x="104937" y="34555"/>
                    <a:pt x="105125" y="34000"/>
                    <a:pt x="105093" y="33166"/>
                  </a:cubicBezTo>
                  <a:cubicBezTo>
                    <a:pt x="105625" y="30944"/>
                    <a:pt x="105562" y="30500"/>
                    <a:pt x="105718" y="30333"/>
                  </a:cubicBezTo>
                  <a:cubicBezTo>
                    <a:pt x="106312" y="26833"/>
                    <a:pt x="106468" y="26666"/>
                    <a:pt x="106437" y="26222"/>
                  </a:cubicBezTo>
                  <a:cubicBezTo>
                    <a:pt x="107031" y="24277"/>
                    <a:pt x="106937" y="23888"/>
                    <a:pt x="107031" y="23833"/>
                  </a:cubicBezTo>
                  <a:cubicBezTo>
                    <a:pt x="107437" y="22055"/>
                    <a:pt x="107406" y="21555"/>
                    <a:pt x="107562" y="21333"/>
                  </a:cubicBezTo>
                  <a:cubicBezTo>
                    <a:pt x="107968" y="18444"/>
                    <a:pt x="108125" y="18444"/>
                    <a:pt x="108031" y="18111"/>
                  </a:cubicBezTo>
                  <a:cubicBezTo>
                    <a:pt x="108218" y="19388"/>
                    <a:pt x="108062" y="19888"/>
                    <a:pt x="108062" y="20666"/>
                  </a:cubicBezTo>
                  <a:cubicBezTo>
                    <a:pt x="107812" y="21555"/>
                    <a:pt x="107843" y="21833"/>
                    <a:pt x="107843" y="22000"/>
                  </a:cubicBezTo>
                  <a:cubicBezTo>
                    <a:pt x="107625" y="23111"/>
                    <a:pt x="107562" y="23166"/>
                    <a:pt x="107562" y="23388"/>
                  </a:cubicBezTo>
                  <a:cubicBezTo>
                    <a:pt x="107218" y="24777"/>
                    <a:pt x="107187" y="25555"/>
                    <a:pt x="107000" y="26000"/>
                  </a:cubicBezTo>
                  <a:cubicBezTo>
                    <a:pt x="106468" y="28277"/>
                    <a:pt x="106281" y="28777"/>
                    <a:pt x="106156" y="29388"/>
                  </a:cubicBezTo>
                  <a:cubicBezTo>
                    <a:pt x="105718" y="32388"/>
                    <a:pt x="105500" y="32888"/>
                    <a:pt x="105687" y="33111"/>
                  </a:cubicBezTo>
                  <a:cubicBezTo>
                    <a:pt x="106531" y="29111"/>
                    <a:pt x="106625" y="28500"/>
                    <a:pt x="106781" y="28000"/>
                  </a:cubicBezTo>
                  <a:cubicBezTo>
                    <a:pt x="107531" y="25444"/>
                    <a:pt x="107500" y="25166"/>
                    <a:pt x="107500" y="25000"/>
                  </a:cubicBezTo>
                  <a:cubicBezTo>
                    <a:pt x="108031" y="22500"/>
                    <a:pt x="108031" y="22111"/>
                    <a:pt x="108187" y="22000"/>
                  </a:cubicBezTo>
                  <a:cubicBezTo>
                    <a:pt x="108500" y="19777"/>
                    <a:pt x="108343" y="19111"/>
                    <a:pt x="108625" y="19111"/>
                  </a:cubicBezTo>
                  <a:cubicBezTo>
                    <a:pt x="108250" y="22888"/>
                    <a:pt x="108281" y="23444"/>
                    <a:pt x="108125" y="23666"/>
                  </a:cubicBezTo>
                  <a:cubicBezTo>
                    <a:pt x="107781" y="25777"/>
                    <a:pt x="107656" y="25888"/>
                    <a:pt x="107687" y="26166"/>
                  </a:cubicBezTo>
                  <a:cubicBezTo>
                    <a:pt x="107437" y="27888"/>
                    <a:pt x="107281" y="28111"/>
                    <a:pt x="107281" y="28666"/>
                  </a:cubicBezTo>
                  <a:cubicBezTo>
                    <a:pt x="106781" y="31555"/>
                    <a:pt x="106718" y="32000"/>
                    <a:pt x="106562" y="32277"/>
                  </a:cubicBezTo>
                  <a:cubicBezTo>
                    <a:pt x="106562" y="36666"/>
                    <a:pt x="106625" y="36944"/>
                    <a:pt x="106625" y="37333"/>
                  </a:cubicBezTo>
                  <a:cubicBezTo>
                    <a:pt x="107062" y="39222"/>
                    <a:pt x="106937" y="39944"/>
                    <a:pt x="107187" y="39833"/>
                  </a:cubicBezTo>
                  <a:cubicBezTo>
                    <a:pt x="106875" y="37833"/>
                    <a:pt x="106812" y="37166"/>
                    <a:pt x="106718" y="36611"/>
                  </a:cubicBezTo>
                  <a:cubicBezTo>
                    <a:pt x="106781" y="33444"/>
                    <a:pt x="106687" y="33055"/>
                    <a:pt x="106781" y="32944"/>
                  </a:cubicBezTo>
                  <a:cubicBezTo>
                    <a:pt x="107312" y="30333"/>
                    <a:pt x="107218" y="29166"/>
                    <a:pt x="107562" y="28611"/>
                  </a:cubicBezTo>
                  <a:cubicBezTo>
                    <a:pt x="108062" y="25833"/>
                    <a:pt x="108125" y="25333"/>
                    <a:pt x="108156" y="24888"/>
                  </a:cubicBezTo>
                  <a:cubicBezTo>
                    <a:pt x="108656" y="22833"/>
                    <a:pt x="108656" y="22444"/>
                    <a:pt x="108750" y="22277"/>
                  </a:cubicBezTo>
                  <a:cubicBezTo>
                    <a:pt x="109156" y="21944"/>
                    <a:pt x="108906" y="22555"/>
                    <a:pt x="108937" y="23611"/>
                  </a:cubicBezTo>
                  <a:cubicBezTo>
                    <a:pt x="108312" y="26666"/>
                    <a:pt x="108406" y="27111"/>
                    <a:pt x="108250" y="27222"/>
                  </a:cubicBezTo>
                  <a:cubicBezTo>
                    <a:pt x="108031" y="29000"/>
                    <a:pt x="107906" y="29111"/>
                    <a:pt x="107937" y="29555"/>
                  </a:cubicBezTo>
                  <a:cubicBezTo>
                    <a:pt x="107625" y="31166"/>
                    <a:pt x="107687" y="31555"/>
                    <a:pt x="107625" y="31777"/>
                  </a:cubicBezTo>
                  <a:cubicBezTo>
                    <a:pt x="107406" y="37888"/>
                    <a:pt x="107312" y="38388"/>
                    <a:pt x="107468" y="39944"/>
                  </a:cubicBezTo>
                  <a:cubicBezTo>
                    <a:pt x="107750" y="41277"/>
                    <a:pt x="107812" y="41611"/>
                    <a:pt x="108031" y="41666"/>
                  </a:cubicBezTo>
                  <a:cubicBezTo>
                    <a:pt x="107625" y="37888"/>
                    <a:pt x="107562" y="37111"/>
                    <a:pt x="107531" y="36388"/>
                  </a:cubicBezTo>
                  <a:cubicBezTo>
                    <a:pt x="107781" y="34222"/>
                    <a:pt x="107562" y="34166"/>
                    <a:pt x="107718" y="33944"/>
                  </a:cubicBezTo>
                  <a:cubicBezTo>
                    <a:pt x="107843" y="31722"/>
                    <a:pt x="108000" y="31333"/>
                    <a:pt x="108000" y="30777"/>
                  </a:cubicBezTo>
                  <a:cubicBezTo>
                    <a:pt x="108812" y="25777"/>
                    <a:pt x="108968" y="25333"/>
                    <a:pt x="109000" y="24777"/>
                  </a:cubicBezTo>
                  <a:cubicBezTo>
                    <a:pt x="109187" y="23888"/>
                    <a:pt x="109343" y="24000"/>
                    <a:pt x="109218" y="24055"/>
                  </a:cubicBezTo>
                  <a:cubicBezTo>
                    <a:pt x="108843" y="28166"/>
                    <a:pt x="108531" y="29166"/>
                    <a:pt x="108625" y="30777"/>
                  </a:cubicBezTo>
                  <a:cubicBezTo>
                    <a:pt x="108406" y="33166"/>
                    <a:pt x="108312" y="34000"/>
                    <a:pt x="108281" y="34944"/>
                  </a:cubicBezTo>
                  <a:cubicBezTo>
                    <a:pt x="108718" y="41777"/>
                    <a:pt x="108906" y="41666"/>
                    <a:pt x="108906" y="41944"/>
                  </a:cubicBezTo>
                  <a:cubicBezTo>
                    <a:pt x="109343" y="43944"/>
                    <a:pt x="109375" y="44111"/>
                    <a:pt x="109468" y="44166"/>
                  </a:cubicBezTo>
                  <a:cubicBezTo>
                    <a:pt x="109125" y="42111"/>
                    <a:pt x="109000" y="41444"/>
                    <a:pt x="108875" y="41333"/>
                  </a:cubicBezTo>
                  <a:cubicBezTo>
                    <a:pt x="108781" y="40722"/>
                    <a:pt x="108781" y="40500"/>
                    <a:pt x="108781" y="40500"/>
                  </a:cubicBezTo>
                  <a:cubicBezTo>
                    <a:pt x="108593" y="37722"/>
                    <a:pt x="108593" y="36777"/>
                    <a:pt x="108531" y="35888"/>
                  </a:cubicBezTo>
                  <a:cubicBezTo>
                    <a:pt x="108781" y="31833"/>
                    <a:pt x="108812" y="31666"/>
                    <a:pt x="108781" y="31388"/>
                  </a:cubicBezTo>
                  <a:cubicBezTo>
                    <a:pt x="109000" y="30166"/>
                    <a:pt x="108875" y="29722"/>
                    <a:pt x="108906" y="29555"/>
                  </a:cubicBezTo>
                  <a:cubicBezTo>
                    <a:pt x="109187" y="28833"/>
                    <a:pt x="108968" y="29555"/>
                    <a:pt x="109000" y="30611"/>
                  </a:cubicBezTo>
                  <a:cubicBezTo>
                    <a:pt x="108843" y="32333"/>
                    <a:pt x="108781" y="32833"/>
                    <a:pt x="108781" y="33333"/>
                  </a:cubicBezTo>
                  <a:cubicBezTo>
                    <a:pt x="109562" y="41500"/>
                    <a:pt x="109500" y="41888"/>
                    <a:pt x="109593" y="41944"/>
                  </a:cubicBezTo>
                  <a:cubicBezTo>
                    <a:pt x="110062" y="44388"/>
                    <a:pt x="110250" y="44611"/>
                    <a:pt x="110343" y="45055"/>
                  </a:cubicBezTo>
                  <a:cubicBezTo>
                    <a:pt x="110125" y="43777"/>
                    <a:pt x="110031" y="43500"/>
                    <a:pt x="110000" y="43111"/>
                  </a:cubicBezTo>
                  <a:cubicBezTo>
                    <a:pt x="109718" y="41277"/>
                    <a:pt x="109593" y="40722"/>
                    <a:pt x="109468" y="40166"/>
                  </a:cubicBezTo>
                  <a:cubicBezTo>
                    <a:pt x="109375" y="38666"/>
                    <a:pt x="109281" y="38277"/>
                    <a:pt x="109218" y="37888"/>
                  </a:cubicBezTo>
                  <a:cubicBezTo>
                    <a:pt x="109093" y="35055"/>
                    <a:pt x="109093" y="34222"/>
                    <a:pt x="109062" y="33277"/>
                  </a:cubicBezTo>
                  <a:cubicBezTo>
                    <a:pt x="109218" y="30777"/>
                    <a:pt x="109218" y="30555"/>
                    <a:pt x="109281" y="30444"/>
                  </a:cubicBezTo>
                  <a:cubicBezTo>
                    <a:pt x="109437" y="27666"/>
                    <a:pt x="109531" y="27444"/>
                    <a:pt x="109562" y="27166"/>
                  </a:cubicBezTo>
                  <a:cubicBezTo>
                    <a:pt x="109562" y="30388"/>
                    <a:pt x="109468" y="31444"/>
                    <a:pt x="109437" y="32500"/>
                  </a:cubicBezTo>
                  <a:cubicBezTo>
                    <a:pt x="109843" y="38444"/>
                    <a:pt x="109718" y="38611"/>
                    <a:pt x="109750" y="38777"/>
                  </a:cubicBezTo>
                  <a:cubicBezTo>
                    <a:pt x="110250" y="41777"/>
                    <a:pt x="110375" y="42500"/>
                    <a:pt x="110531" y="43055"/>
                  </a:cubicBezTo>
                  <a:cubicBezTo>
                    <a:pt x="110937" y="43888"/>
                    <a:pt x="110718" y="43444"/>
                    <a:pt x="110593" y="42833"/>
                  </a:cubicBezTo>
                  <a:cubicBezTo>
                    <a:pt x="110062" y="39333"/>
                    <a:pt x="110031" y="39111"/>
                    <a:pt x="109968" y="39000"/>
                  </a:cubicBezTo>
                  <a:cubicBezTo>
                    <a:pt x="109718" y="35222"/>
                    <a:pt x="109718" y="34166"/>
                    <a:pt x="109656" y="33333"/>
                  </a:cubicBezTo>
                  <a:cubicBezTo>
                    <a:pt x="110000" y="30388"/>
                    <a:pt x="109718" y="29611"/>
                    <a:pt x="110000" y="29666"/>
                  </a:cubicBezTo>
                  <a:cubicBezTo>
                    <a:pt x="110125" y="33944"/>
                    <a:pt x="110031" y="34388"/>
                    <a:pt x="110187" y="34388"/>
                  </a:cubicBezTo>
                  <a:cubicBezTo>
                    <a:pt x="110250" y="35833"/>
                    <a:pt x="110375" y="36055"/>
                    <a:pt x="110343" y="36666"/>
                  </a:cubicBezTo>
                  <a:cubicBezTo>
                    <a:pt x="111125" y="40944"/>
                    <a:pt x="111281" y="41333"/>
                    <a:pt x="111312" y="42222"/>
                  </a:cubicBezTo>
                  <a:cubicBezTo>
                    <a:pt x="112031" y="43722"/>
                    <a:pt x="111937" y="43555"/>
                    <a:pt x="111843" y="43500"/>
                  </a:cubicBezTo>
                  <a:cubicBezTo>
                    <a:pt x="111250" y="40500"/>
                    <a:pt x="111000" y="38944"/>
                    <a:pt x="110718" y="37333"/>
                  </a:cubicBezTo>
                  <a:cubicBezTo>
                    <a:pt x="110375" y="34333"/>
                    <a:pt x="110375" y="34111"/>
                    <a:pt x="110375" y="33833"/>
                  </a:cubicBezTo>
                  <a:cubicBezTo>
                    <a:pt x="110468" y="33166"/>
                    <a:pt x="110625" y="33833"/>
                    <a:pt x="110750" y="34555"/>
                  </a:cubicBezTo>
                  <a:cubicBezTo>
                    <a:pt x="111375" y="38055"/>
                    <a:pt x="111468" y="38277"/>
                    <a:pt x="111531" y="38666"/>
                  </a:cubicBezTo>
                  <a:cubicBezTo>
                    <a:pt x="112031" y="39777"/>
                    <a:pt x="111812" y="39444"/>
                    <a:pt x="111718" y="38888"/>
                  </a:cubicBezTo>
                  <a:cubicBezTo>
                    <a:pt x="110750" y="32833"/>
                    <a:pt x="110593" y="32111"/>
                    <a:pt x="110406" y="31444"/>
                  </a:cubicBezTo>
                  <a:cubicBezTo>
                    <a:pt x="110125" y="27833"/>
                    <a:pt x="110125" y="27555"/>
                    <a:pt x="110125" y="27333"/>
                  </a:cubicBezTo>
                  <a:cubicBezTo>
                    <a:pt x="110562" y="28833"/>
                    <a:pt x="110625" y="29666"/>
                    <a:pt x="110781" y="30277"/>
                  </a:cubicBezTo>
                  <a:cubicBezTo>
                    <a:pt x="111406" y="33944"/>
                    <a:pt x="111593" y="34111"/>
                    <a:pt x="111625" y="34555"/>
                  </a:cubicBezTo>
                  <a:cubicBezTo>
                    <a:pt x="112656" y="38777"/>
                    <a:pt x="112593" y="39388"/>
                    <a:pt x="112781" y="39500"/>
                  </a:cubicBezTo>
                  <a:cubicBezTo>
                    <a:pt x="113156" y="41333"/>
                    <a:pt x="113406" y="41833"/>
                    <a:pt x="113500" y="42555"/>
                  </a:cubicBezTo>
                  <a:cubicBezTo>
                    <a:pt x="114000" y="43944"/>
                    <a:pt x="114000" y="44055"/>
                    <a:pt x="114062" y="44055"/>
                  </a:cubicBezTo>
                  <a:cubicBezTo>
                    <a:pt x="113531" y="41222"/>
                    <a:pt x="113343" y="41222"/>
                    <a:pt x="113312" y="41000"/>
                  </a:cubicBezTo>
                  <a:cubicBezTo>
                    <a:pt x="112781" y="38444"/>
                    <a:pt x="112562" y="38000"/>
                    <a:pt x="112500" y="37222"/>
                  </a:cubicBezTo>
                  <a:cubicBezTo>
                    <a:pt x="111656" y="32833"/>
                    <a:pt x="111562" y="32555"/>
                    <a:pt x="111531" y="32111"/>
                  </a:cubicBezTo>
                  <a:cubicBezTo>
                    <a:pt x="111468" y="31555"/>
                    <a:pt x="111593" y="31777"/>
                    <a:pt x="111656" y="32111"/>
                  </a:cubicBezTo>
                  <a:cubicBezTo>
                    <a:pt x="112156" y="33055"/>
                    <a:pt x="112218" y="33388"/>
                    <a:pt x="112281" y="33722"/>
                  </a:cubicBezTo>
                  <a:cubicBezTo>
                    <a:pt x="112968" y="35666"/>
                    <a:pt x="113093" y="35944"/>
                    <a:pt x="113187" y="36166"/>
                  </a:cubicBezTo>
                  <a:cubicBezTo>
                    <a:pt x="115062" y="42055"/>
                    <a:pt x="115187" y="42722"/>
                    <a:pt x="115375" y="43277"/>
                  </a:cubicBezTo>
                  <a:cubicBezTo>
                    <a:pt x="115625" y="44500"/>
                    <a:pt x="115656" y="44722"/>
                    <a:pt x="115656" y="44944"/>
                  </a:cubicBezTo>
                  <a:cubicBezTo>
                    <a:pt x="115562" y="42944"/>
                    <a:pt x="115375" y="42611"/>
                    <a:pt x="115281" y="42111"/>
                  </a:cubicBezTo>
                  <a:cubicBezTo>
                    <a:pt x="115062" y="41166"/>
                    <a:pt x="114906" y="41000"/>
                    <a:pt x="114937" y="40666"/>
                  </a:cubicBezTo>
                  <a:cubicBezTo>
                    <a:pt x="114281" y="37944"/>
                    <a:pt x="113781" y="37111"/>
                    <a:pt x="113468" y="35888"/>
                  </a:cubicBezTo>
                  <a:cubicBezTo>
                    <a:pt x="112781" y="33888"/>
                    <a:pt x="112656" y="33666"/>
                    <a:pt x="112593" y="33333"/>
                  </a:cubicBezTo>
                  <a:cubicBezTo>
                    <a:pt x="112562" y="32666"/>
                    <a:pt x="112625" y="32944"/>
                    <a:pt x="112656" y="33222"/>
                  </a:cubicBezTo>
                  <a:cubicBezTo>
                    <a:pt x="113625" y="35888"/>
                    <a:pt x="113906" y="36111"/>
                    <a:pt x="114031" y="36666"/>
                  </a:cubicBezTo>
                  <a:cubicBezTo>
                    <a:pt x="115093" y="39888"/>
                    <a:pt x="115093" y="40222"/>
                    <a:pt x="115218" y="40388"/>
                  </a:cubicBezTo>
                  <a:cubicBezTo>
                    <a:pt x="115968" y="43055"/>
                    <a:pt x="115906" y="43611"/>
                    <a:pt x="116093" y="43722"/>
                  </a:cubicBezTo>
                  <a:cubicBezTo>
                    <a:pt x="115750" y="42000"/>
                    <a:pt x="115812" y="41611"/>
                    <a:pt x="115718" y="41555"/>
                  </a:cubicBezTo>
                  <a:cubicBezTo>
                    <a:pt x="115093" y="39166"/>
                    <a:pt x="114875" y="38444"/>
                    <a:pt x="114687" y="37666"/>
                  </a:cubicBezTo>
                  <a:cubicBezTo>
                    <a:pt x="113812" y="34944"/>
                    <a:pt x="113500" y="34444"/>
                    <a:pt x="113312" y="33722"/>
                  </a:cubicBezTo>
                  <a:cubicBezTo>
                    <a:pt x="112656" y="32222"/>
                    <a:pt x="112531" y="32166"/>
                    <a:pt x="112531" y="31888"/>
                  </a:cubicBezTo>
                  <a:cubicBezTo>
                    <a:pt x="111656" y="29777"/>
                    <a:pt x="111531" y="29444"/>
                    <a:pt x="111406" y="29111"/>
                  </a:cubicBezTo>
                  <a:cubicBezTo>
                    <a:pt x="110812" y="27055"/>
                    <a:pt x="110656" y="27111"/>
                    <a:pt x="110718" y="26777"/>
                  </a:cubicBezTo>
                  <a:cubicBezTo>
                    <a:pt x="110500" y="25388"/>
                    <a:pt x="110531" y="25833"/>
                    <a:pt x="110687" y="26055"/>
                  </a:cubicBezTo>
                  <a:cubicBezTo>
                    <a:pt x="111437" y="28111"/>
                    <a:pt x="111593" y="28333"/>
                    <a:pt x="111718" y="28555"/>
                  </a:cubicBezTo>
                  <a:cubicBezTo>
                    <a:pt x="113000" y="31277"/>
                    <a:pt x="113156" y="31500"/>
                    <a:pt x="113218" y="31944"/>
                  </a:cubicBezTo>
                  <a:cubicBezTo>
                    <a:pt x="114718" y="35500"/>
                    <a:pt x="114656" y="35888"/>
                    <a:pt x="114750" y="36000"/>
                  </a:cubicBezTo>
                  <a:cubicBezTo>
                    <a:pt x="115343" y="37666"/>
                    <a:pt x="115312" y="38277"/>
                    <a:pt x="115468" y="38444"/>
                  </a:cubicBezTo>
                  <a:cubicBezTo>
                    <a:pt x="116000" y="40611"/>
                    <a:pt x="115906" y="41166"/>
                    <a:pt x="116125" y="41166"/>
                  </a:cubicBezTo>
                  <a:cubicBezTo>
                    <a:pt x="115875" y="39055"/>
                    <a:pt x="115718" y="39111"/>
                    <a:pt x="115750" y="38777"/>
                  </a:cubicBezTo>
                  <a:cubicBezTo>
                    <a:pt x="115343" y="37500"/>
                    <a:pt x="115375" y="36888"/>
                    <a:pt x="115187" y="36777"/>
                  </a:cubicBezTo>
                  <a:cubicBezTo>
                    <a:pt x="114687" y="34444"/>
                    <a:pt x="114500" y="34555"/>
                    <a:pt x="114500" y="34333"/>
                  </a:cubicBezTo>
                  <a:cubicBezTo>
                    <a:pt x="113531" y="32000"/>
                    <a:pt x="113593" y="31611"/>
                    <a:pt x="113500" y="31500"/>
                  </a:cubicBezTo>
                  <a:cubicBezTo>
                    <a:pt x="112875" y="30222"/>
                    <a:pt x="112781" y="30111"/>
                    <a:pt x="112750" y="29888"/>
                  </a:cubicBezTo>
                  <a:cubicBezTo>
                    <a:pt x="112343" y="28888"/>
                    <a:pt x="112187" y="28888"/>
                    <a:pt x="112156" y="28666"/>
                  </a:cubicBezTo>
                  <a:cubicBezTo>
                    <a:pt x="111718" y="26944"/>
                    <a:pt x="111750" y="27333"/>
                    <a:pt x="111968" y="27444"/>
                  </a:cubicBezTo>
                  <a:cubicBezTo>
                    <a:pt x="112656" y="28777"/>
                    <a:pt x="112875" y="29444"/>
                    <a:pt x="113156" y="30000"/>
                  </a:cubicBezTo>
                  <a:cubicBezTo>
                    <a:pt x="113656" y="31222"/>
                    <a:pt x="113937" y="31222"/>
                    <a:pt x="113968" y="31722"/>
                  </a:cubicBezTo>
                  <a:cubicBezTo>
                    <a:pt x="114968" y="34055"/>
                    <a:pt x="115218" y="34666"/>
                    <a:pt x="115406" y="35388"/>
                  </a:cubicBezTo>
                  <a:cubicBezTo>
                    <a:pt x="116312" y="37944"/>
                    <a:pt x="116312" y="38222"/>
                    <a:pt x="116406" y="38333"/>
                  </a:cubicBezTo>
                  <a:cubicBezTo>
                    <a:pt x="116750" y="38833"/>
                    <a:pt x="116562" y="38722"/>
                    <a:pt x="116562" y="38166"/>
                  </a:cubicBezTo>
                  <a:cubicBezTo>
                    <a:pt x="115500" y="34944"/>
                    <a:pt x="115468" y="34555"/>
                    <a:pt x="115312" y="34333"/>
                  </a:cubicBezTo>
                  <a:cubicBezTo>
                    <a:pt x="114500" y="32277"/>
                    <a:pt x="114406" y="31888"/>
                    <a:pt x="114312" y="31555"/>
                  </a:cubicBezTo>
                  <a:cubicBezTo>
                    <a:pt x="113250" y="29444"/>
                    <a:pt x="113031" y="28833"/>
                    <a:pt x="112750" y="28333"/>
                  </a:cubicBezTo>
                  <a:cubicBezTo>
                    <a:pt x="110437" y="23555"/>
                    <a:pt x="110250" y="23222"/>
                    <a:pt x="110125" y="22722"/>
                  </a:cubicBezTo>
                  <a:cubicBezTo>
                    <a:pt x="109531" y="21333"/>
                    <a:pt x="109562" y="20888"/>
                    <a:pt x="109375" y="20888"/>
                  </a:cubicBezTo>
                  <a:cubicBezTo>
                    <a:pt x="109437" y="20166"/>
                    <a:pt x="109375" y="20611"/>
                    <a:pt x="109500" y="20611"/>
                  </a:cubicBezTo>
                  <a:cubicBezTo>
                    <a:pt x="110312" y="22444"/>
                    <a:pt x="110375" y="22888"/>
                    <a:pt x="110562" y="23166"/>
                  </a:cubicBezTo>
                  <a:cubicBezTo>
                    <a:pt x="111312" y="24777"/>
                    <a:pt x="111437" y="24833"/>
                    <a:pt x="111468" y="25111"/>
                  </a:cubicBezTo>
                  <a:cubicBezTo>
                    <a:pt x="112562" y="27055"/>
                    <a:pt x="112562" y="27333"/>
                    <a:pt x="112718" y="27388"/>
                  </a:cubicBezTo>
                  <a:cubicBezTo>
                    <a:pt x="114062" y="30111"/>
                    <a:pt x="114250" y="30333"/>
                    <a:pt x="114343" y="30833"/>
                  </a:cubicBezTo>
                  <a:cubicBezTo>
                    <a:pt x="115812" y="34222"/>
                    <a:pt x="115875" y="34722"/>
                    <a:pt x="116093" y="34944"/>
                  </a:cubicBezTo>
                  <a:cubicBezTo>
                    <a:pt x="116468" y="35777"/>
                    <a:pt x="116375" y="35500"/>
                    <a:pt x="116250" y="35444"/>
                  </a:cubicBezTo>
                  <a:cubicBezTo>
                    <a:pt x="115281" y="31944"/>
                    <a:pt x="114843" y="31166"/>
                    <a:pt x="114468" y="30333"/>
                  </a:cubicBezTo>
                  <a:cubicBezTo>
                    <a:pt x="113781" y="28444"/>
                    <a:pt x="113468" y="28222"/>
                    <a:pt x="113281" y="27777"/>
                  </a:cubicBezTo>
                  <a:cubicBezTo>
                    <a:pt x="112250" y="26000"/>
                    <a:pt x="112218" y="25833"/>
                    <a:pt x="112218" y="25611"/>
                  </a:cubicBezTo>
                  <a:cubicBezTo>
                    <a:pt x="111781" y="24611"/>
                    <a:pt x="111562" y="24722"/>
                    <a:pt x="111562" y="24333"/>
                  </a:cubicBezTo>
                  <a:cubicBezTo>
                    <a:pt x="110468" y="22333"/>
                    <a:pt x="110406" y="22111"/>
                    <a:pt x="110375" y="21833"/>
                  </a:cubicBezTo>
                  <a:cubicBezTo>
                    <a:pt x="110312" y="21500"/>
                    <a:pt x="110375" y="21666"/>
                    <a:pt x="110437" y="21833"/>
                  </a:cubicBezTo>
                  <a:cubicBezTo>
                    <a:pt x="110906" y="22888"/>
                    <a:pt x="111000" y="22833"/>
                    <a:pt x="111031" y="22944"/>
                  </a:cubicBezTo>
                  <a:cubicBezTo>
                    <a:pt x="112250" y="25166"/>
                    <a:pt x="112312" y="25277"/>
                    <a:pt x="112375" y="25444"/>
                  </a:cubicBezTo>
                  <a:cubicBezTo>
                    <a:pt x="113156" y="26833"/>
                    <a:pt x="113343" y="26944"/>
                    <a:pt x="113468" y="27277"/>
                  </a:cubicBezTo>
                  <a:cubicBezTo>
                    <a:pt x="114156" y="28666"/>
                    <a:pt x="114406" y="29222"/>
                    <a:pt x="114656" y="29777"/>
                  </a:cubicBezTo>
                  <a:cubicBezTo>
                    <a:pt x="115937" y="32666"/>
                    <a:pt x="116031" y="33055"/>
                    <a:pt x="116218" y="33222"/>
                  </a:cubicBezTo>
                  <a:cubicBezTo>
                    <a:pt x="117312" y="36500"/>
                    <a:pt x="117375" y="36944"/>
                    <a:pt x="117468" y="37333"/>
                  </a:cubicBezTo>
                  <a:cubicBezTo>
                    <a:pt x="117781" y="38666"/>
                    <a:pt x="117656" y="39166"/>
                    <a:pt x="117812" y="39111"/>
                  </a:cubicBezTo>
                  <a:cubicBezTo>
                    <a:pt x="117593" y="37222"/>
                    <a:pt x="117593" y="36611"/>
                    <a:pt x="117437" y="36388"/>
                  </a:cubicBezTo>
                  <a:cubicBezTo>
                    <a:pt x="116312" y="32777"/>
                    <a:pt x="116156" y="32555"/>
                    <a:pt x="116031" y="32166"/>
                  </a:cubicBezTo>
                  <a:cubicBezTo>
                    <a:pt x="114625" y="29277"/>
                    <a:pt x="114718" y="28888"/>
                    <a:pt x="114625" y="28833"/>
                  </a:cubicBezTo>
                  <a:cubicBezTo>
                    <a:pt x="113687" y="26833"/>
                    <a:pt x="113312" y="26388"/>
                    <a:pt x="113062" y="25722"/>
                  </a:cubicBezTo>
                  <a:cubicBezTo>
                    <a:pt x="112406" y="24777"/>
                    <a:pt x="112281" y="24388"/>
                    <a:pt x="112093" y="24166"/>
                  </a:cubicBezTo>
                  <a:cubicBezTo>
                    <a:pt x="110750" y="21555"/>
                    <a:pt x="110343" y="20722"/>
                    <a:pt x="109875" y="19944"/>
                  </a:cubicBezTo>
                  <a:cubicBezTo>
                    <a:pt x="108812" y="17333"/>
                    <a:pt x="108843" y="17055"/>
                    <a:pt x="108750" y="17055"/>
                  </a:cubicBezTo>
                  <a:cubicBezTo>
                    <a:pt x="109093" y="17000"/>
                    <a:pt x="109218" y="17222"/>
                    <a:pt x="109312" y="17500"/>
                  </a:cubicBezTo>
                  <a:cubicBezTo>
                    <a:pt x="110250" y="19277"/>
                    <a:pt x="110500" y="19666"/>
                    <a:pt x="110718" y="20111"/>
                  </a:cubicBezTo>
                  <a:cubicBezTo>
                    <a:pt x="111687" y="21166"/>
                    <a:pt x="111593" y="21777"/>
                    <a:pt x="111875" y="21666"/>
                  </a:cubicBezTo>
                  <a:cubicBezTo>
                    <a:pt x="112437" y="22611"/>
                    <a:pt x="112687" y="23000"/>
                    <a:pt x="112968" y="23333"/>
                  </a:cubicBezTo>
                  <a:cubicBezTo>
                    <a:pt x="113812" y="24944"/>
                    <a:pt x="113968" y="25222"/>
                    <a:pt x="114062" y="25388"/>
                  </a:cubicBezTo>
                  <a:cubicBezTo>
                    <a:pt x="115000" y="27000"/>
                    <a:pt x="115062" y="27388"/>
                    <a:pt x="115187" y="27666"/>
                  </a:cubicBezTo>
                  <a:cubicBezTo>
                    <a:pt x="116375" y="30222"/>
                    <a:pt x="116531" y="30388"/>
                    <a:pt x="116593" y="30777"/>
                  </a:cubicBezTo>
                  <a:cubicBezTo>
                    <a:pt x="117656" y="33611"/>
                    <a:pt x="117843" y="33722"/>
                    <a:pt x="117906" y="34111"/>
                  </a:cubicBezTo>
                  <a:cubicBezTo>
                    <a:pt x="118531" y="36055"/>
                    <a:pt x="118500" y="35666"/>
                    <a:pt x="118437" y="35388"/>
                  </a:cubicBezTo>
                  <a:cubicBezTo>
                    <a:pt x="117875" y="33388"/>
                    <a:pt x="117812" y="33055"/>
                    <a:pt x="117656" y="32944"/>
                  </a:cubicBezTo>
                  <a:cubicBezTo>
                    <a:pt x="117093" y="30888"/>
                    <a:pt x="116875" y="30944"/>
                    <a:pt x="116875" y="30500"/>
                  </a:cubicBezTo>
                  <a:cubicBezTo>
                    <a:pt x="116125" y="28777"/>
                    <a:pt x="116031" y="28500"/>
                    <a:pt x="115875" y="28333"/>
                  </a:cubicBezTo>
                  <a:cubicBezTo>
                    <a:pt x="114468" y="25277"/>
                    <a:pt x="114312" y="25166"/>
                    <a:pt x="114250" y="24888"/>
                  </a:cubicBezTo>
                  <a:cubicBezTo>
                    <a:pt x="113718" y="24055"/>
                    <a:pt x="113593" y="23888"/>
                    <a:pt x="113468" y="23777"/>
                  </a:cubicBezTo>
                  <a:cubicBezTo>
                    <a:pt x="112687" y="22388"/>
                    <a:pt x="112656" y="22222"/>
                    <a:pt x="112562" y="22166"/>
                  </a:cubicBezTo>
                  <a:cubicBezTo>
                    <a:pt x="111500" y="20388"/>
                    <a:pt x="111250" y="20500"/>
                    <a:pt x="111187" y="20166"/>
                  </a:cubicBezTo>
                  <a:cubicBezTo>
                    <a:pt x="109187" y="16388"/>
                    <a:pt x="108937" y="16000"/>
                    <a:pt x="108750" y="15500"/>
                  </a:cubicBezTo>
                  <a:cubicBezTo>
                    <a:pt x="108500" y="14388"/>
                    <a:pt x="108750" y="14944"/>
                    <a:pt x="108968" y="15555"/>
                  </a:cubicBezTo>
                  <a:cubicBezTo>
                    <a:pt x="111906" y="19722"/>
                    <a:pt x="112000" y="19833"/>
                    <a:pt x="112125" y="19777"/>
                  </a:cubicBezTo>
                  <a:cubicBezTo>
                    <a:pt x="112718" y="20611"/>
                    <a:pt x="112750" y="20833"/>
                    <a:pt x="112937" y="20777"/>
                  </a:cubicBezTo>
                  <a:cubicBezTo>
                    <a:pt x="113875" y="22055"/>
                    <a:pt x="113843" y="22611"/>
                    <a:pt x="114093" y="22555"/>
                  </a:cubicBezTo>
                  <a:cubicBezTo>
                    <a:pt x="114718" y="23611"/>
                    <a:pt x="114781" y="23666"/>
                    <a:pt x="114812" y="23833"/>
                  </a:cubicBezTo>
                  <a:cubicBezTo>
                    <a:pt x="115687" y="25388"/>
                    <a:pt x="115843" y="25611"/>
                    <a:pt x="115937" y="25888"/>
                  </a:cubicBezTo>
                  <a:cubicBezTo>
                    <a:pt x="117343" y="28833"/>
                    <a:pt x="117406" y="28888"/>
                    <a:pt x="117500" y="28944"/>
                  </a:cubicBezTo>
                  <a:cubicBezTo>
                    <a:pt x="117968" y="30666"/>
                    <a:pt x="118218" y="30666"/>
                    <a:pt x="118250" y="31055"/>
                  </a:cubicBezTo>
                  <a:cubicBezTo>
                    <a:pt x="118812" y="32888"/>
                    <a:pt x="118843" y="33000"/>
                    <a:pt x="118937" y="33000"/>
                  </a:cubicBezTo>
                  <a:cubicBezTo>
                    <a:pt x="118843" y="32388"/>
                    <a:pt x="118843" y="32000"/>
                    <a:pt x="118687" y="31833"/>
                  </a:cubicBezTo>
                  <a:cubicBezTo>
                    <a:pt x="117468" y="28500"/>
                    <a:pt x="117312" y="28000"/>
                    <a:pt x="117093" y="27555"/>
                  </a:cubicBezTo>
                  <a:cubicBezTo>
                    <a:pt x="116187" y="25388"/>
                    <a:pt x="116000" y="25500"/>
                    <a:pt x="116031" y="25277"/>
                  </a:cubicBezTo>
                  <a:cubicBezTo>
                    <a:pt x="115062" y="23722"/>
                    <a:pt x="115000" y="23388"/>
                    <a:pt x="114875" y="23222"/>
                  </a:cubicBezTo>
                  <a:cubicBezTo>
                    <a:pt x="114375" y="22500"/>
                    <a:pt x="114218" y="22444"/>
                    <a:pt x="114218" y="22055"/>
                  </a:cubicBezTo>
                  <a:cubicBezTo>
                    <a:pt x="113250" y="21000"/>
                    <a:pt x="113250" y="20555"/>
                    <a:pt x="113062" y="20500"/>
                  </a:cubicBezTo>
                  <a:cubicBezTo>
                    <a:pt x="112625" y="19777"/>
                    <a:pt x="112500" y="19611"/>
                    <a:pt x="112343" y="19500"/>
                  </a:cubicBezTo>
                  <a:cubicBezTo>
                    <a:pt x="112125" y="19055"/>
                    <a:pt x="112031" y="19055"/>
                    <a:pt x="111968" y="18944"/>
                  </a:cubicBezTo>
                  <a:cubicBezTo>
                    <a:pt x="111000" y="18000"/>
                    <a:pt x="111000" y="17555"/>
                    <a:pt x="110812" y="17500"/>
                  </a:cubicBezTo>
                  <a:cubicBezTo>
                    <a:pt x="109937" y="16277"/>
                    <a:pt x="109781" y="16222"/>
                    <a:pt x="109718" y="15944"/>
                  </a:cubicBezTo>
                  <a:cubicBezTo>
                    <a:pt x="108531" y="13833"/>
                    <a:pt x="108468" y="13277"/>
                    <a:pt x="108250" y="13111"/>
                  </a:cubicBezTo>
                  <a:cubicBezTo>
                    <a:pt x="108250" y="12722"/>
                    <a:pt x="108468" y="12722"/>
                    <a:pt x="108593" y="12944"/>
                  </a:cubicBezTo>
                  <a:cubicBezTo>
                    <a:pt x="109312" y="14277"/>
                    <a:pt x="109406" y="14444"/>
                    <a:pt x="109531" y="14555"/>
                  </a:cubicBezTo>
                  <a:cubicBezTo>
                    <a:pt x="109968" y="15388"/>
                    <a:pt x="110093" y="15277"/>
                    <a:pt x="110125" y="15444"/>
                  </a:cubicBezTo>
                  <a:cubicBezTo>
                    <a:pt x="111125" y="16722"/>
                    <a:pt x="111312" y="16666"/>
                    <a:pt x="111406" y="16833"/>
                  </a:cubicBezTo>
                  <a:cubicBezTo>
                    <a:pt x="111875" y="17333"/>
                    <a:pt x="111875" y="17388"/>
                    <a:pt x="111906" y="17388"/>
                  </a:cubicBezTo>
                  <a:cubicBezTo>
                    <a:pt x="112531" y="18055"/>
                    <a:pt x="112625" y="18111"/>
                    <a:pt x="112750" y="18277"/>
                  </a:cubicBezTo>
                  <a:cubicBezTo>
                    <a:pt x="113843" y="19500"/>
                    <a:pt x="114031" y="19444"/>
                    <a:pt x="114125" y="19666"/>
                  </a:cubicBezTo>
                  <a:cubicBezTo>
                    <a:pt x="114937" y="20388"/>
                    <a:pt x="115406" y="20833"/>
                    <a:pt x="115875" y="21277"/>
                  </a:cubicBezTo>
                  <a:cubicBezTo>
                    <a:pt x="117500" y="22833"/>
                    <a:pt x="117562" y="23388"/>
                    <a:pt x="117812" y="23555"/>
                  </a:cubicBezTo>
                  <a:cubicBezTo>
                    <a:pt x="119031" y="25611"/>
                    <a:pt x="119125" y="25722"/>
                    <a:pt x="119218" y="25944"/>
                  </a:cubicBezTo>
                  <a:cubicBezTo>
                    <a:pt x="119812" y="27055"/>
                    <a:pt x="119937" y="27055"/>
                    <a:pt x="120000" y="27222"/>
                  </a:cubicBezTo>
                  <a:cubicBezTo>
                    <a:pt x="119812" y="26388"/>
                    <a:pt x="119531" y="26055"/>
                    <a:pt x="119343" y="25555"/>
                  </a:cubicBezTo>
                  <a:cubicBezTo>
                    <a:pt x="118500" y="24333"/>
                    <a:pt x="118531" y="24000"/>
                    <a:pt x="118375" y="24111"/>
                  </a:cubicBezTo>
                  <a:cubicBezTo>
                    <a:pt x="117781" y="23055"/>
                    <a:pt x="117718" y="22944"/>
                    <a:pt x="117718" y="22722"/>
                  </a:cubicBezTo>
                  <a:cubicBezTo>
                    <a:pt x="116906" y="21833"/>
                    <a:pt x="116781" y="21666"/>
                    <a:pt x="116656" y="21555"/>
                  </a:cubicBezTo>
                  <a:cubicBezTo>
                    <a:pt x="114937" y="19888"/>
                    <a:pt x="114718" y="19444"/>
                    <a:pt x="114312" y="19388"/>
                  </a:cubicBezTo>
                  <a:cubicBezTo>
                    <a:pt x="113125" y="18000"/>
                    <a:pt x="113000" y="17777"/>
                    <a:pt x="112812" y="17666"/>
                  </a:cubicBezTo>
                  <a:cubicBezTo>
                    <a:pt x="112062" y="16944"/>
                    <a:pt x="111906" y="16722"/>
                    <a:pt x="111750" y="16555"/>
                  </a:cubicBezTo>
                  <a:cubicBezTo>
                    <a:pt x="110968" y="15888"/>
                    <a:pt x="110937" y="15444"/>
                    <a:pt x="110718" y="15333"/>
                  </a:cubicBezTo>
                  <a:cubicBezTo>
                    <a:pt x="109937" y="14222"/>
                    <a:pt x="109625" y="13944"/>
                    <a:pt x="109281" y="13611"/>
                  </a:cubicBezTo>
                  <a:cubicBezTo>
                    <a:pt x="108750" y="12222"/>
                    <a:pt x="108562" y="12333"/>
                    <a:pt x="108500" y="12222"/>
                  </a:cubicBezTo>
                  <a:cubicBezTo>
                    <a:pt x="108062" y="11000"/>
                    <a:pt x="107875" y="10888"/>
                    <a:pt x="107812" y="10500"/>
                  </a:cubicBezTo>
                  <a:cubicBezTo>
                    <a:pt x="108343" y="11222"/>
                    <a:pt x="108437" y="11111"/>
                    <a:pt x="108437" y="11166"/>
                  </a:cubicBezTo>
                  <a:cubicBezTo>
                    <a:pt x="109625" y="12666"/>
                    <a:pt x="109812" y="12888"/>
                    <a:pt x="109968" y="13166"/>
                  </a:cubicBezTo>
                  <a:cubicBezTo>
                    <a:pt x="110906" y="14000"/>
                    <a:pt x="111000" y="14055"/>
                    <a:pt x="111093" y="14222"/>
                  </a:cubicBezTo>
                  <a:cubicBezTo>
                    <a:pt x="112437" y="15444"/>
                    <a:pt x="112656" y="15666"/>
                    <a:pt x="112812" y="15944"/>
                  </a:cubicBezTo>
                  <a:cubicBezTo>
                    <a:pt x="114875" y="17777"/>
                    <a:pt x="115156" y="17500"/>
                    <a:pt x="115125" y="17833"/>
                  </a:cubicBezTo>
                  <a:cubicBezTo>
                    <a:pt x="116406" y="18888"/>
                    <a:pt x="116562" y="19222"/>
                    <a:pt x="116781" y="19444"/>
                  </a:cubicBezTo>
                  <a:cubicBezTo>
                    <a:pt x="117750" y="20666"/>
                    <a:pt x="117843" y="20833"/>
                    <a:pt x="118000" y="20888"/>
                  </a:cubicBezTo>
                  <a:cubicBezTo>
                    <a:pt x="119437" y="23111"/>
                    <a:pt x="119406" y="23500"/>
                    <a:pt x="119531" y="23611"/>
                  </a:cubicBezTo>
                  <a:cubicBezTo>
                    <a:pt x="119875" y="23722"/>
                    <a:pt x="119562" y="23611"/>
                    <a:pt x="119500" y="23000"/>
                  </a:cubicBezTo>
                  <a:cubicBezTo>
                    <a:pt x="119000" y="22166"/>
                    <a:pt x="118812" y="22277"/>
                    <a:pt x="118843" y="22000"/>
                  </a:cubicBezTo>
                  <a:cubicBezTo>
                    <a:pt x="118031" y="20777"/>
                    <a:pt x="118000" y="20500"/>
                    <a:pt x="117843" y="20388"/>
                  </a:cubicBezTo>
                  <a:cubicBezTo>
                    <a:pt x="117281" y="19666"/>
                    <a:pt x="117218" y="19555"/>
                    <a:pt x="117187" y="19388"/>
                  </a:cubicBezTo>
                  <a:cubicBezTo>
                    <a:pt x="115625" y="17888"/>
                    <a:pt x="115562" y="17611"/>
                    <a:pt x="115312" y="17555"/>
                  </a:cubicBezTo>
                  <a:cubicBezTo>
                    <a:pt x="114281" y="16611"/>
                    <a:pt x="114250" y="16500"/>
                    <a:pt x="114125" y="16500"/>
                  </a:cubicBezTo>
                  <a:cubicBezTo>
                    <a:pt x="112406" y="14722"/>
                    <a:pt x="111843" y="14277"/>
                    <a:pt x="111281" y="13944"/>
                  </a:cubicBezTo>
                  <a:cubicBezTo>
                    <a:pt x="109781" y="12222"/>
                    <a:pt x="109593" y="12222"/>
                    <a:pt x="109500" y="12000"/>
                  </a:cubicBezTo>
                  <a:cubicBezTo>
                    <a:pt x="108906" y="11055"/>
                    <a:pt x="108562" y="10944"/>
                    <a:pt x="108406" y="10444"/>
                  </a:cubicBezTo>
                  <a:cubicBezTo>
                    <a:pt x="107562" y="8722"/>
                    <a:pt x="107718" y="9055"/>
                    <a:pt x="107906" y="9388"/>
                  </a:cubicBezTo>
                  <a:cubicBezTo>
                    <a:pt x="108687" y="10388"/>
                    <a:pt x="108781" y="10500"/>
                    <a:pt x="108843" y="10722"/>
                  </a:cubicBezTo>
                  <a:cubicBezTo>
                    <a:pt x="110156" y="12111"/>
                    <a:pt x="110343" y="12444"/>
                    <a:pt x="110562" y="12722"/>
                  </a:cubicBezTo>
                  <a:cubicBezTo>
                    <a:pt x="112343" y="14222"/>
                    <a:pt x="112593" y="14444"/>
                    <a:pt x="112812" y="14722"/>
                  </a:cubicBezTo>
                  <a:cubicBezTo>
                    <a:pt x="113812" y="15277"/>
                    <a:pt x="113875" y="15333"/>
                    <a:pt x="113937" y="15444"/>
                  </a:cubicBezTo>
                  <a:cubicBezTo>
                    <a:pt x="115531" y="16444"/>
                    <a:pt x="115781" y="16444"/>
                    <a:pt x="115906" y="16666"/>
                  </a:cubicBezTo>
                  <a:cubicBezTo>
                    <a:pt x="117750" y="18222"/>
                    <a:pt x="118156" y="18388"/>
                    <a:pt x="118375" y="18888"/>
                  </a:cubicBezTo>
                  <a:cubicBezTo>
                    <a:pt x="118937" y="19500"/>
                    <a:pt x="119000" y="19611"/>
                    <a:pt x="119093" y="19666"/>
                  </a:cubicBezTo>
                  <a:cubicBezTo>
                    <a:pt x="119781" y="20777"/>
                    <a:pt x="119906" y="20777"/>
                    <a:pt x="120000" y="20888"/>
                  </a:cubicBezTo>
                  <a:cubicBezTo>
                    <a:pt x="119656" y="20277"/>
                    <a:pt x="119625" y="19666"/>
                    <a:pt x="119312" y="19611"/>
                  </a:cubicBezTo>
                  <a:cubicBezTo>
                    <a:pt x="118437" y="18277"/>
                    <a:pt x="118250" y="18388"/>
                    <a:pt x="118281" y="18055"/>
                  </a:cubicBezTo>
                  <a:cubicBezTo>
                    <a:pt x="117468" y="17444"/>
                    <a:pt x="117312" y="17111"/>
                    <a:pt x="117000" y="17000"/>
                  </a:cubicBezTo>
                  <a:cubicBezTo>
                    <a:pt x="115343" y="15500"/>
                    <a:pt x="114937" y="15555"/>
                    <a:pt x="114750" y="15222"/>
                  </a:cubicBezTo>
                  <a:cubicBezTo>
                    <a:pt x="112500" y="14111"/>
                    <a:pt x="112156" y="13388"/>
                    <a:pt x="111531" y="13166"/>
                  </a:cubicBezTo>
                  <a:cubicBezTo>
                    <a:pt x="110593" y="11944"/>
                    <a:pt x="110406" y="12055"/>
                    <a:pt x="110437" y="11722"/>
                  </a:cubicBezTo>
                  <a:cubicBezTo>
                    <a:pt x="109125" y="10777"/>
                    <a:pt x="109218" y="10222"/>
                    <a:pt x="109031" y="10222"/>
                  </a:cubicBezTo>
                  <a:cubicBezTo>
                    <a:pt x="108000" y="8444"/>
                    <a:pt x="107718" y="8611"/>
                    <a:pt x="107718" y="8222"/>
                  </a:cubicBezTo>
                  <a:cubicBezTo>
                    <a:pt x="107031" y="7000"/>
                    <a:pt x="106968" y="6944"/>
                    <a:pt x="106968" y="6722"/>
                  </a:cubicBezTo>
                  <a:cubicBezTo>
                    <a:pt x="107312" y="7166"/>
                    <a:pt x="107406" y="7166"/>
                    <a:pt x="107406" y="7277"/>
                  </a:cubicBezTo>
                  <a:cubicBezTo>
                    <a:pt x="108156" y="8333"/>
                    <a:pt x="108562" y="8666"/>
                    <a:pt x="108843" y="9277"/>
                  </a:cubicBezTo>
                  <a:cubicBezTo>
                    <a:pt x="109812" y="9777"/>
                    <a:pt x="109843" y="10388"/>
                    <a:pt x="110187" y="10333"/>
                  </a:cubicBezTo>
                  <a:cubicBezTo>
                    <a:pt x="111062" y="11000"/>
                    <a:pt x="111281" y="11222"/>
                    <a:pt x="111468" y="11500"/>
                  </a:cubicBezTo>
                  <a:cubicBezTo>
                    <a:pt x="113343" y="12722"/>
                    <a:pt x="113687" y="13222"/>
                    <a:pt x="114281" y="13333"/>
                  </a:cubicBezTo>
                  <a:cubicBezTo>
                    <a:pt x="115343" y="14277"/>
                    <a:pt x="115562" y="14722"/>
                    <a:pt x="115906" y="14833"/>
                  </a:cubicBezTo>
                  <a:cubicBezTo>
                    <a:pt x="117218" y="16111"/>
                    <a:pt x="117343" y="16277"/>
                    <a:pt x="117531" y="16333"/>
                  </a:cubicBezTo>
                  <a:cubicBezTo>
                    <a:pt x="118500" y="17388"/>
                    <a:pt x="118562" y="17500"/>
                    <a:pt x="118593" y="17666"/>
                  </a:cubicBezTo>
                  <a:cubicBezTo>
                    <a:pt x="119281" y="18388"/>
                    <a:pt x="119500" y="18666"/>
                    <a:pt x="119687" y="19111"/>
                  </a:cubicBezTo>
                  <a:cubicBezTo>
                    <a:pt x="119906" y="18833"/>
                    <a:pt x="119781" y="18777"/>
                    <a:pt x="119656" y="18611"/>
                  </a:cubicBezTo>
                  <a:cubicBezTo>
                    <a:pt x="117125" y="15500"/>
                    <a:pt x="117062" y="15222"/>
                    <a:pt x="116812" y="15333"/>
                  </a:cubicBezTo>
                  <a:cubicBezTo>
                    <a:pt x="115281" y="13666"/>
                    <a:pt x="114906" y="13555"/>
                    <a:pt x="114687" y="13166"/>
                  </a:cubicBezTo>
                  <a:cubicBezTo>
                    <a:pt x="112656" y="11611"/>
                    <a:pt x="112500" y="11500"/>
                    <a:pt x="112281" y="11500"/>
                  </a:cubicBezTo>
                  <a:cubicBezTo>
                    <a:pt x="110656" y="10055"/>
                    <a:pt x="110343" y="9833"/>
                    <a:pt x="110031" y="9611"/>
                  </a:cubicBezTo>
                  <a:cubicBezTo>
                    <a:pt x="108968" y="8444"/>
                    <a:pt x="108625" y="8222"/>
                    <a:pt x="108375" y="7888"/>
                  </a:cubicBezTo>
                  <a:cubicBezTo>
                    <a:pt x="107812" y="6833"/>
                    <a:pt x="107718" y="6888"/>
                    <a:pt x="107656" y="6777"/>
                  </a:cubicBezTo>
                  <a:cubicBezTo>
                    <a:pt x="107062" y="5833"/>
                    <a:pt x="106968" y="5666"/>
                    <a:pt x="107062" y="5611"/>
                  </a:cubicBezTo>
                  <a:close/>
                  <a:moveTo>
                    <a:pt x="106937" y="2111"/>
                  </a:moveTo>
                  <a:cubicBezTo>
                    <a:pt x="107062" y="2055"/>
                    <a:pt x="107125" y="2166"/>
                    <a:pt x="107218" y="2166"/>
                  </a:cubicBezTo>
                  <a:cubicBezTo>
                    <a:pt x="107312" y="2444"/>
                    <a:pt x="107406" y="2611"/>
                    <a:pt x="107562" y="2777"/>
                  </a:cubicBezTo>
                  <a:cubicBezTo>
                    <a:pt x="107750" y="2833"/>
                    <a:pt x="107843" y="3055"/>
                    <a:pt x="108000" y="3166"/>
                  </a:cubicBezTo>
                  <a:cubicBezTo>
                    <a:pt x="108125" y="3388"/>
                    <a:pt x="108312" y="3388"/>
                    <a:pt x="108437" y="3611"/>
                  </a:cubicBezTo>
                  <a:cubicBezTo>
                    <a:pt x="108750" y="3833"/>
                    <a:pt x="108937" y="4277"/>
                    <a:pt x="109343" y="4333"/>
                  </a:cubicBezTo>
                  <a:cubicBezTo>
                    <a:pt x="109562" y="4777"/>
                    <a:pt x="110000" y="4777"/>
                    <a:pt x="110187" y="5222"/>
                  </a:cubicBezTo>
                  <a:cubicBezTo>
                    <a:pt x="110937" y="5388"/>
                    <a:pt x="111562" y="5833"/>
                    <a:pt x="112093" y="6444"/>
                  </a:cubicBezTo>
                  <a:cubicBezTo>
                    <a:pt x="112468" y="6444"/>
                    <a:pt x="112718" y="6722"/>
                    <a:pt x="113062" y="6777"/>
                  </a:cubicBezTo>
                  <a:cubicBezTo>
                    <a:pt x="113250" y="7111"/>
                    <a:pt x="113625" y="7111"/>
                    <a:pt x="113843" y="7444"/>
                  </a:cubicBezTo>
                  <a:cubicBezTo>
                    <a:pt x="114156" y="7500"/>
                    <a:pt x="114406" y="7833"/>
                    <a:pt x="114750" y="7944"/>
                  </a:cubicBezTo>
                  <a:cubicBezTo>
                    <a:pt x="115031" y="8055"/>
                    <a:pt x="115218" y="8444"/>
                    <a:pt x="115593" y="8444"/>
                  </a:cubicBezTo>
                  <a:cubicBezTo>
                    <a:pt x="115343" y="8888"/>
                    <a:pt x="115156" y="8166"/>
                    <a:pt x="114812" y="8388"/>
                  </a:cubicBezTo>
                  <a:cubicBezTo>
                    <a:pt x="114593" y="8277"/>
                    <a:pt x="114343" y="8222"/>
                    <a:pt x="114000" y="8277"/>
                  </a:cubicBezTo>
                  <a:cubicBezTo>
                    <a:pt x="113906" y="8055"/>
                    <a:pt x="113656" y="8111"/>
                    <a:pt x="113500" y="7944"/>
                  </a:cubicBezTo>
                  <a:cubicBezTo>
                    <a:pt x="113343" y="7944"/>
                    <a:pt x="113187" y="7833"/>
                    <a:pt x="113093" y="7666"/>
                  </a:cubicBezTo>
                  <a:cubicBezTo>
                    <a:pt x="112718" y="7611"/>
                    <a:pt x="112500" y="7277"/>
                    <a:pt x="112125" y="7277"/>
                  </a:cubicBezTo>
                  <a:cubicBezTo>
                    <a:pt x="111875" y="6944"/>
                    <a:pt x="111468" y="6944"/>
                    <a:pt x="111218" y="6666"/>
                  </a:cubicBezTo>
                  <a:cubicBezTo>
                    <a:pt x="110937" y="6444"/>
                    <a:pt x="110687" y="6166"/>
                    <a:pt x="110375" y="6055"/>
                  </a:cubicBezTo>
                  <a:cubicBezTo>
                    <a:pt x="110250" y="5833"/>
                    <a:pt x="110062" y="5777"/>
                    <a:pt x="109937" y="5611"/>
                  </a:cubicBezTo>
                  <a:cubicBezTo>
                    <a:pt x="109875" y="5555"/>
                    <a:pt x="109781" y="5500"/>
                    <a:pt x="109656" y="5555"/>
                  </a:cubicBezTo>
                  <a:cubicBezTo>
                    <a:pt x="109687" y="5333"/>
                    <a:pt x="109593" y="5333"/>
                    <a:pt x="109500" y="5277"/>
                  </a:cubicBezTo>
                  <a:cubicBezTo>
                    <a:pt x="109281" y="5000"/>
                    <a:pt x="108968" y="4833"/>
                    <a:pt x="108781" y="4444"/>
                  </a:cubicBezTo>
                  <a:cubicBezTo>
                    <a:pt x="108593" y="4444"/>
                    <a:pt x="108531" y="4166"/>
                    <a:pt x="108437" y="4000"/>
                  </a:cubicBezTo>
                  <a:cubicBezTo>
                    <a:pt x="108312" y="4000"/>
                    <a:pt x="108281" y="3833"/>
                    <a:pt x="108156" y="3888"/>
                  </a:cubicBezTo>
                  <a:cubicBezTo>
                    <a:pt x="108187" y="3666"/>
                    <a:pt x="108093" y="3666"/>
                    <a:pt x="108000" y="3666"/>
                  </a:cubicBezTo>
                  <a:cubicBezTo>
                    <a:pt x="107968" y="3333"/>
                    <a:pt x="107718" y="3500"/>
                    <a:pt x="107656" y="3222"/>
                  </a:cubicBezTo>
                  <a:cubicBezTo>
                    <a:pt x="107468" y="3222"/>
                    <a:pt x="107437" y="2888"/>
                    <a:pt x="107218" y="2944"/>
                  </a:cubicBezTo>
                  <a:cubicBezTo>
                    <a:pt x="107125" y="2500"/>
                    <a:pt x="106937" y="2222"/>
                    <a:pt x="106718" y="2000"/>
                  </a:cubicBezTo>
                  <a:cubicBezTo>
                    <a:pt x="106718" y="1722"/>
                    <a:pt x="106937" y="1944"/>
                    <a:pt x="106937" y="2111"/>
                  </a:cubicBezTo>
                  <a:close/>
                  <a:moveTo>
                    <a:pt x="104937" y="17555"/>
                  </a:moveTo>
                  <a:cubicBezTo>
                    <a:pt x="104843" y="17666"/>
                    <a:pt x="104812" y="17888"/>
                    <a:pt x="104750" y="18055"/>
                  </a:cubicBezTo>
                  <a:cubicBezTo>
                    <a:pt x="104531" y="17888"/>
                    <a:pt x="104875" y="17722"/>
                    <a:pt x="104812" y="17444"/>
                  </a:cubicBezTo>
                  <a:cubicBezTo>
                    <a:pt x="104875" y="17277"/>
                    <a:pt x="104937" y="17111"/>
                    <a:pt x="105000" y="16944"/>
                  </a:cubicBezTo>
                  <a:cubicBezTo>
                    <a:pt x="105218" y="17055"/>
                    <a:pt x="104843" y="17222"/>
                    <a:pt x="104937" y="17555"/>
                  </a:cubicBezTo>
                  <a:close/>
                  <a:moveTo>
                    <a:pt x="105281" y="16055"/>
                  </a:moveTo>
                  <a:cubicBezTo>
                    <a:pt x="105250" y="16277"/>
                    <a:pt x="105187" y="16500"/>
                    <a:pt x="105125" y="16777"/>
                  </a:cubicBezTo>
                  <a:cubicBezTo>
                    <a:pt x="104937" y="16666"/>
                    <a:pt x="105250" y="16388"/>
                    <a:pt x="105156" y="16055"/>
                  </a:cubicBezTo>
                  <a:cubicBezTo>
                    <a:pt x="105281" y="15888"/>
                    <a:pt x="105375" y="15611"/>
                    <a:pt x="105406" y="15277"/>
                  </a:cubicBezTo>
                  <a:cubicBezTo>
                    <a:pt x="105562" y="15388"/>
                    <a:pt x="105343" y="15888"/>
                    <a:pt x="105281" y="16055"/>
                  </a:cubicBezTo>
                  <a:close/>
                  <a:moveTo>
                    <a:pt x="105812" y="13888"/>
                  </a:moveTo>
                  <a:cubicBezTo>
                    <a:pt x="105718" y="14222"/>
                    <a:pt x="105812" y="13722"/>
                    <a:pt x="105812" y="13555"/>
                  </a:cubicBezTo>
                  <a:cubicBezTo>
                    <a:pt x="105937" y="13611"/>
                    <a:pt x="105843" y="13777"/>
                    <a:pt x="105812" y="13888"/>
                  </a:cubicBezTo>
                  <a:close/>
                  <a:moveTo>
                    <a:pt x="106593" y="16333"/>
                  </a:moveTo>
                  <a:cubicBezTo>
                    <a:pt x="106437" y="16333"/>
                    <a:pt x="106562" y="15944"/>
                    <a:pt x="106593" y="15888"/>
                  </a:cubicBezTo>
                  <a:cubicBezTo>
                    <a:pt x="106781" y="15944"/>
                    <a:pt x="106531" y="16111"/>
                    <a:pt x="106593" y="16333"/>
                  </a:cubicBezTo>
                  <a:close/>
                  <a:moveTo>
                    <a:pt x="106875" y="14500"/>
                  </a:moveTo>
                  <a:cubicBezTo>
                    <a:pt x="106750" y="14833"/>
                    <a:pt x="106843" y="14277"/>
                    <a:pt x="106843" y="14111"/>
                  </a:cubicBezTo>
                  <a:cubicBezTo>
                    <a:pt x="106968" y="14222"/>
                    <a:pt x="106875" y="14333"/>
                    <a:pt x="106875" y="14500"/>
                  </a:cubicBezTo>
                  <a:close/>
                  <a:moveTo>
                    <a:pt x="112281" y="32166"/>
                  </a:moveTo>
                  <a:cubicBezTo>
                    <a:pt x="112281" y="32222"/>
                    <a:pt x="112281" y="32333"/>
                    <a:pt x="112281" y="32388"/>
                  </a:cubicBezTo>
                  <a:cubicBezTo>
                    <a:pt x="112156" y="32500"/>
                    <a:pt x="112156" y="32222"/>
                    <a:pt x="112156" y="32055"/>
                  </a:cubicBezTo>
                  <a:cubicBezTo>
                    <a:pt x="112187" y="32055"/>
                    <a:pt x="112218" y="32166"/>
                    <a:pt x="112281" y="32166"/>
                  </a:cubicBezTo>
                  <a:close/>
                  <a:moveTo>
                    <a:pt x="111750" y="30888"/>
                  </a:moveTo>
                  <a:cubicBezTo>
                    <a:pt x="111718" y="31222"/>
                    <a:pt x="111593" y="30611"/>
                    <a:pt x="111468" y="30666"/>
                  </a:cubicBezTo>
                  <a:cubicBezTo>
                    <a:pt x="111468" y="30500"/>
                    <a:pt x="111468" y="30333"/>
                    <a:pt x="111406" y="30333"/>
                  </a:cubicBezTo>
                  <a:cubicBezTo>
                    <a:pt x="111531" y="29944"/>
                    <a:pt x="111593" y="30888"/>
                    <a:pt x="111750" y="30888"/>
                  </a:cubicBezTo>
                  <a:close/>
                  <a:moveTo>
                    <a:pt x="110062" y="24444"/>
                  </a:moveTo>
                  <a:cubicBezTo>
                    <a:pt x="109937" y="24333"/>
                    <a:pt x="109875" y="24111"/>
                    <a:pt x="109843" y="23833"/>
                  </a:cubicBezTo>
                  <a:cubicBezTo>
                    <a:pt x="109968" y="23888"/>
                    <a:pt x="110031" y="24166"/>
                    <a:pt x="110062" y="24444"/>
                  </a:cubicBezTo>
                  <a:close/>
                  <a:moveTo>
                    <a:pt x="109468" y="24611"/>
                  </a:moveTo>
                  <a:cubicBezTo>
                    <a:pt x="109593" y="24777"/>
                    <a:pt x="109500" y="25444"/>
                    <a:pt x="109625" y="25666"/>
                  </a:cubicBezTo>
                  <a:cubicBezTo>
                    <a:pt x="109531" y="25555"/>
                    <a:pt x="109468" y="25555"/>
                    <a:pt x="109375" y="25722"/>
                  </a:cubicBezTo>
                  <a:cubicBezTo>
                    <a:pt x="109437" y="26333"/>
                    <a:pt x="109312" y="26611"/>
                    <a:pt x="109281" y="27055"/>
                  </a:cubicBezTo>
                  <a:cubicBezTo>
                    <a:pt x="109281" y="27500"/>
                    <a:pt x="109093" y="26722"/>
                    <a:pt x="109281" y="26833"/>
                  </a:cubicBezTo>
                  <a:cubicBezTo>
                    <a:pt x="109218" y="25888"/>
                    <a:pt x="109437" y="25444"/>
                    <a:pt x="109468" y="24611"/>
                  </a:cubicBezTo>
                  <a:close/>
                  <a:moveTo>
                    <a:pt x="107843" y="14722"/>
                  </a:moveTo>
                  <a:cubicBezTo>
                    <a:pt x="108093" y="14833"/>
                    <a:pt x="107937" y="15388"/>
                    <a:pt x="107875" y="15611"/>
                  </a:cubicBezTo>
                  <a:cubicBezTo>
                    <a:pt x="107656" y="15444"/>
                    <a:pt x="107937" y="15111"/>
                    <a:pt x="107843" y="14722"/>
                  </a:cubicBezTo>
                  <a:close/>
                  <a:moveTo>
                    <a:pt x="1781" y="118833"/>
                  </a:moveTo>
                  <a:cubicBezTo>
                    <a:pt x="1625" y="118944"/>
                    <a:pt x="1500" y="118222"/>
                    <a:pt x="1343" y="118333"/>
                  </a:cubicBezTo>
                  <a:cubicBezTo>
                    <a:pt x="1187" y="117777"/>
                    <a:pt x="875" y="117611"/>
                    <a:pt x="562" y="117166"/>
                  </a:cubicBezTo>
                  <a:cubicBezTo>
                    <a:pt x="375" y="116888"/>
                    <a:pt x="187" y="116611"/>
                    <a:pt x="0" y="116277"/>
                  </a:cubicBezTo>
                  <a:cubicBezTo>
                    <a:pt x="0" y="116944"/>
                    <a:pt x="0" y="116944"/>
                    <a:pt x="0" y="116944"/>
                  </a:cubicBezTo>
                  <a:cubicBezTo>
                    <a:pt x="156" y="117111"/>
                    <a:pt x="312" y="117277"/>
                    <a:pt x="468" y="117500"/>
                  </a:cubicBezTo>
                  <a:cubicBezTo>
                    <a:pt x="906" y="118222"/>
                    <a:pt x="1343" y="118833"/>
                    <a:pt x="1812" y="119444"/>
                  </a:cubicBezTo>
                  <a:cubicBezTo>
                    <a:pt x="1875" y="119611"/>
                    <a:pt x="2000" y="119833"/>
                    <a:pt x="2093" y="120000"/>
                  </a:cubicBezTo>
                  <a:cubicBezTo>
                    <a:pt x="2312" y="120000"/>
                    <a:pt x="2312" y="120000"/>
                    <a:pt x="2312" y="120000"/>
                  </a:cubicBezTo>
                  <a:cubicBezTo>
                    <a:pt x="2250" y="119833"/>
                    <a:pt x="2156" y="119666"/>
                    <a:pt x="2093" y="119444"/>
                  </a:cubicBezTo>
                  <a:cubicBezTo>
                    <a:pt x="1906" y="119055"/>
                    <a:pt x="1843" y="119222"/>
                    <a:pt x="1781" y="118833"/>
                  </a:cubicBezTo>
                  <a:close/>
                  <a:moveTo>
                    <a:pt x="0" y="118388"/>
                  </a:moveTo>
                  <a:cubicBezTo>
                    <a:pt x="0" y="119555"/>
                    <a:pt x="0" y="119555"/>
                    <a:pt x="0" y="119555"/>
                  </a:cubicBezTo>
                  <a:cubicBezTo>
                    <a:pt x="62" y="119722"/>
                    <a:pt x="125" y="119888"/>
                    <a:pt x="187" y="120000"/>
                  </a:cubicBezTo>
                  <a:cubicBezTo>
                    <a:pt x="562" y="120000"/>
                    <a:pt x="562" y="120000"/>
                    <a:pt x="562" y="120000"/>
                  </a:cubicBezTo>
                  <a:cubicBezTo>
                    <a:pt x="468" y="119722"/>
                    <a:pt x="343" y="119388"/>
                    <a:pt x="156" y="119111"/>
                  </a:cubicBezTo>
                  <a:cubicBezTo>
                    <a:pt x="125" y="118833"/>
                    <a:pt x="62" y="118611"/>
                    <a:pt x="0" y="118388"/>
                  </a:cubicBezTo>
                  <a:close/>
                  <a:moveTo>
                    <a:pt x="53562" y="1833"/>
                  </a:moveTo>
                  <a:cubicBezTo>
                    <a:pt x="53687" y="1722"/>
                    <a:pt x="53718" y="1277"/>
                    <a:pt x="53781" y="944"/>
                  </a:cubicBezTo>
                  <a:cubicBezTo>
                    <a:pt x="53937" y="888"/>
                    <a:pt x="53875" y="111"/>
                    <a:pt x="54062" y="111"/>
                  </a:cubicBezTo>
                  <a:cubicBezTo>
                    <a:pt x="54062" y="55"/>
                    <a:pt x="54062" y="55"/>
                    <a:pt x="54062" y="0"/>
                  </a:cubicBezTo>
                  <a:cubicBezTo>
                    <a:pt x="53843" y="0"/>
                    <a:pt x="53843" y="0"/>
                    <a:pt x="53843" y="0"/>
                  </a:cubicBezTo>
                  <a:cubicBezTo>
                    <a:pt x="53750" y="277"/>
                    <a:pt x="53687" y="500"/>
                    <a:pt x="53593" y="722"/>
                  </a:cubicBezTo>
                  <a:cubicBezTo>
                    <a:pt x="53437" y="1500"/>
                    <a:pt x="53281" y="2333"/>
                    <a:pt x="53093" y="3000"/>
                  </a:cubicBezTo>
                  <a:cubicBezTo>
                    <a:pt x="53187" y="3388"/>
                    <a:pt x="52937" y="3500"/>
                    <a:pt x="52906" y="4000"/>
                  </a:cubicBezTo>
                  <a:cubicBezTo>
                    <a:pt x="52843" y="4555"/>
                    <a:pt x="52875" y="4611"/>
                    <a:pt x="52718" y="5055"/>
                  </a:cubicBezTo>
                  <a:cubicBezTo>
                    <a:pt x="52656" y="4888"/>
                    <a:pt x="52750" y="4555"/>
                    <a:pt x="52718" y="4277"/>
                  </a:cubicBezTo>
                  <a:cubicBezTo>
                    <a:pt x="52750" y="4055"/>
                    <a:pt x="52812" y="3777"/>
                    <a:pt x="52843" y="3500"/>
                  </a:cubicBezTo>
                  <a:cubicBezTo>
                    <a:pt x="52875" y="2944"/>
                    <a:pt x="52906" y="2888"/>
                    <a:pt x="53000" y="2166"/>
                  </a:cubicBezTo>
                  <a:cubicBezTo>
                    <a:pt x="53093" y="1333"/>
                    <a:pt x="53281" y="722"/>
                    <a:pt x="53437" y="0"/>
                  </a:cubicBezTo>
                  <a:cubicBezTo>
                    <a:pt x="53218" y="0"/>
                    <a:pt x="53218" y="0"/>
                    <a:pt x="53218" y="0"/>
                  </a:cubicBezTo>
                  <a:cubicBezTo>
                    <a:pt x="52968" y="1333"/>
                    <a:pt x="52906" y="1777"/>
                    <a:pt x="52625" y="3611"/>
                  </a:cubicBezTo>
                  <a:cubicBezTo>
                    <a:pt x="52625" y="4277"/>
                    <a:pt x="52625" y="4944"/>
                    <a:pt x="52468" y="5722"/>
                  </a:cubicBezTo>
                  <a:cubicBezTo>
                    <a:pt x="52562" y="5722"/>
                    <a:pt x="52656" y="5722"/>
                    <a:pt x="52562" y="5611"/>
                  </a:cubicBezTo>
                  <a:cubicBezTo>
                    <a:pt x="52625" y="5444"/>
                    <a:pt x="52687" y="5666"/>
                    <a:pt x="52687" y="5777"/>
                  </a:cubicBezTo>
                  <a:cubicBezTo>
                    <a:pt x="52687" y="6055"/>
                    <a:pt x="52437" y="6555"/>
                    <a:pt x="52687" y="6555"/>
                  </a:cubicBezTo>
                  <a:cubicBezTo>
                    <a:pt x="52843" y="5277"/>
                    <a:pt x="53062" y="4611"/>
                    <a:pt x="53125" y="3611"/>
                  </a:cubicBezTo>
                  <a:cubicBezTo>
                    <a:pt x="53281" y="3166"/>
                    <a:pt x="53406" y="2444"/>
                    <a:pt x="53562" y="1833"/>
                  </a:cubicBezTo>
                  <a:close/>
                  <a:moveTo>
                    <a:pt x="98687" y="100388"/>
                  </a:moveTo>
                  <a:cubicBezTo>
                    <a:pt x="98593" y="100277"/>
                    <a:pt x="98531" y="100277"/>
                    <a:pt x="98468" y="100277"/>
                  </a:cubicBezTo>
                  <a:cubicBezTo>
                    <a:pt x="97968" y="99444"/>
                    <a:pt x="97875" y="99277"/>
                    <a:pt x="97843" y="99388"/>
                  </a:cubicBezTo>
                  <a:cubicBezTo>
                    <a:pt x="96718" y="97888"/>
                    <a:pt x="96656" y="97722"/>
                    <a:pt x="96343" y="97444"/>
                  </a:cubicBezTo>
                  <a:cubicBezTo>
                    <a:pt x="95625" y="95277"/>
                    <a:pt x="95593" y="94944"/>
                    <a:pt x="95531" y="94611"/>
                  </a:cubicBezTo>
                  <a:cubicBezTo>
                    <a:pt x="95281" y="94722"/>
                    <a:pt x="95437" y="94944"/>
                    <a:pt x="95343" y="95277"/>
                  </a:cubicBezTo>
                  <a:cubicBezTo>
                    <a:pt x="95906" y="96944"/>
                    <a:pt x="95812" y="97222"/>
                    <a:pt x="96031" y="97388"/>
                  </a:cubicBezTo>
                  <a:cubicBezTo>
                    <a:pt x="95750" y="97611"/>
                    <a:pt x="95562" y="97500"/>
                    <a:pt x="95375" y="97222"/>
                  </a:cubicBezTo>
                  <a:cubicBezTo>
                    <a:pt x="94593" y="95500"/>
                    <a:pt x="94718" y="95277"/>
                    <a:pt x="94500" y="95166"/>
                  </a:cubicBezTo>
                  <a:cubicBezTo>
                    <a:pt x="93937" y="93722"/>
                    <a:pt x="93906" y="93333"/>
                    <a:pt x="93687" y="93000"/>
                  </a:cubicBezTo>
                  <a:cubicBezTo>
                    <a:pt x="92937" y="89666"/>
                    <a:pt x="92937" y="89166"/>
                    <a:pt x="92750" y="88722"/>
                  </a:cubicBezTo>
                  <a:cubicBezTo>
                    <a:pt x="92500" y="86722"/>
                    <a:pt x="92343" y="86222"/>
                    <a:pt x="92312" y="85722"/>
                  </a:cubicBezTo>
                  <a:cubicBezTo>
                    <a:pt x="91937" y="82611"/>
                    <a:pt x="91812" y="82500"/>
                    <a:pt x="91843" y="82388"/>
                  </a:cubicBezTo>
                  <a:cubicBezTo>
                    <a:pt x="91625" y="81000"/>
                    <a:pt x="91562" y="80777"/>
                    <a:pt x="91437" y="80611"/>
                  </a:cubicBezTo>
                  <a:cubicBezTo>
                    <a:pt x="91187" y="79055"/>
                    <a:pt x="91187" y="78444"/>
                    <a:pt x="91031" y="78666"/>
                  </a:cubicBezTo>
                  <a:cubicBezTo>
                    <a:pt x="91312" y="80055"/>
                    <a:pt x="91343" y="80222"/>
                    <a:pt x="91375" y="80388"/>
                  </a:cubicBezTo>
                  <a:cubicBezTo>
                    <a:pt x="91656" y="82722"/>
                    <a:pt x="91781" y="83277"/>
                    <a:pt x="91843" y="83888"/>
                  </a:cubicBezTo>
                  <a:cubicBezTo>
                    <a:pt x="92093" y="85888"/>
                    <a:pt x="92062" y="86222"/>
                    <a:pt x="92187" y="86444"/>
                  </a:cubicBezTo>
                  <a:cubicBezTo>
                    <a:pt x="92343" y="87944"/>
                    <a:pt x="92468" y="88055"/>
                    <a:pt x="92343" y="88222"/>
                  </a:cubicBezTo>
                  <a:cubicBezTo>
                    <a:pt x="92656" y="89722"/>
                    <a:pt x="92875" y="90222"/>
                    <a:pt x="92937" y="90833"/>
                  </a:cubicBezTo>
                  <a:cubicBezTo>
                    <a:pt x="93906" y="94611"/>
                    <a:pt x="94187" y="94833"/>
                    <a:pt x="94156" y="95166"/>
                  </a:cubicBezTo>
                  <a:cubicBezTo>
                    <a:pt x="94125" y="96055"/>
                    <a:pt x="93968" y="95111"/>
                    <a:pt x="93625" y="94666"/>
                  </a:cubicBezTo>
                  <a:cubicBezTo>
                    <a:pt x="93218" y="92888"/>
                    <a:pt x="92968" y="92777"/>
                    <a:pt x="93031" y="92555"/>
                  </a:cubicBezTo>
                  <a:cubicBezTo>
                    <a:pt x="92531" y="91111"/>
                    <a:pt x="92531" y="90666"/>
                    <a:pt x="92375" y="90333"/>
                  </a:cubicBezTo>
                  <a:cubicBezTo>
                    <a:pt x="92125" y="88777"/>
                    <a:pt x="92062" y="88388"/>
                    <a:pt x="92031" y="88000"/>
                  </a:cubicBezTo>
                  <a:cubicBezTo>
                    <a:pt x="91687" y="84944"/>
                    <a:pt x="91718" y="84722"/>
                    <a:pt x="91687" y="84555"/>
                  </a:cubicBezTo>
                  <a:cubicBezTo>
                    <a:pt x="91593" y="82944"/>
                    <a:pt x="91468" y="82611"/>
                    <a:pt x="91500" y="82166"/>
                  </a:cubicBezTo>
                  <a:cubicBezTo>
                    <a:pt x="90812" y="78333"/>
                    <a:pt x="90781" y="77944"/>
                    <a:pt x="90687" y="77555"/>
                  </a:cubicBezTo>
                  <a:cubicBezTo>
                    <a:pt x="90343" y="76944"/>
                    <a:pt x="90625" y="77277"/>
                    <a:pt x="90625" y="77777"/>
                  </a:cubicBezTo>
                  <a:cubicBezTo>
                    <a:pt x="90968" y="80111"/>
                    <a:pt x="91093" y="80277"/>
                    <a:pt x="91031" y="80555"/>
                  </a:cubicBezTo>
                  <a:cubicBezTo>
                    <a:pt x="91312" y="82055"/>
                    <a:pt x="91250" y="82222"/>
                    <a:pt x="91281" y="82333"/>
                  </a:cubicBezTo>
                  <a:cubicBezTo>
                    <a:pt x="91343" y="83666"/>
                    <a:pt x="91562" y="83833"/>
                    <a:pt x="91437" y="84111"/>
                  </a:cubicBezTo>
                  <a:cubicBezTo>
                    <a:pt x="91781" y="87888"/>
                    <a:pt x="91750" y="88055"/>
                    <a:pt x="91812" y="88166"/>
                  </a:cubicBezTo>
                  <a:cubicBezTo>
                    <a:pt x="92062" y="90000"/>
                    <a:pt x="92093" y="90166"/>
                    <a:pt x="92093" y="90444"/>
                  </a:cubicBezTo>
                  <a:cubicBezTo>
                    <a:pt x="92250" y="91000"/>
                    <a:pt x="92468" y="91277"/>
                    <a:pt x="92437" y="91555"/>
                  </a:cubicBezTo>
                  <a:cubicBezTo>
                    <a:pt x="92812" y="92722"/>
                    <a:pt x="92812" y="93055"/>
                    <a:pt x="92968" y="93333"/>
                  </a:cubicBezTo>
                  <a:cubicBezTo>
                    <a:pt x="93281" y="94611"/>
                    <a:pt x="93468" y="94888"/>
                    <a:pt x="93500" y="95277"/>
                  </a:cubicBezTo>
                  <a:cubicBezTo>
                    <a:pt x="92500" y="92888"/>
                    <a:pt x="92250" y="92500"/>
                    <a:pt x="92156" y="92055"/>
                  </a:cubicBezTo>
                  <a:cubicBezTo>
                    <a:pt x="91562" y="89111"/>
                    <a:pt x="91343" y="88833"/>
                    <a:pt x="91343" y="88500"/>
                  </a:cubicBezTo>
                  <a:cubicBezTo>
                    <a:pt x="91125" y="86333"/>
                    <a:pt x="90906" y="86222"/>
                    <a:pt x="90968" y="86000"/>
                  </a:cubicBezTo>
                  <a:cubicBezTo>
                    <a:pt x="90718" y="84055"/>
                    <a:pt x="90718" y="83666"/>
                    <a:pt x="90656" y="83333"/>
                  </a:cubicBezTo>
                  <a:cubicBezTo>
                    <a:pt x="90531" y="81944"/>
                    <a:pt x="90437" y="81611"/>
                    <a:pt x="90468" y="81222"/>
                  </a:cubicBezTo>
                  <a:cubicBezTo>
                    <a:pt x="90187" y="78000"/>
                    <a:pt x="90000" y="77888"/>
                    <a:pt x="89968" y="77722"/>
                  </a:cubicBezTo>
                  <a:cubicBezTo>
                    <a:pt x="89031" y="72555"/>
                    <a:pt x="88906" y="72111"/>
                    <a:pt x="89000" y="71611"/>
                  </a:cubicBezTo>
                  <a:cubicBezTo>
                    <a:pt x="88750" y="70555"/>
                    <a:pt x="88781" y="70944"/>
                    <a:pt x="88875" y="71333"/>
                  </a:cubicBezTo>
                  <a:cubicBezTo>
                    <a:pt x="88906" y="73777"/>
                    <a:pt x="88875" y="74000"/>
                    <a:pt x="89031" y="74111"/>
                  </a:cubicBezTo>
                  <a:cubicBezTo>
                    <a:pt x="89156" y="77833"/>
                    <a:pt x="89062" y="78666"/>
                    <a:pt x="89187" y="79388"/>
                  </a:cubicBezTo>
                  <a:cubicBezTo>
                    <a:pt x="89187" y="80388"/>
                    <a:pt x="89343" y="80444"/>
                    <a:pt x="89218" y="80611"/>
                  </a:cubicBezTo>
                  <a:cubicBezTo>
                    <a:pt x="89375" y="82555"/>
                    <a:pt x="89468" y="83333"/>
                    <a:pt x="89468" y="84111"/>
                  </a:cubicBezTo>
                  <a:cubicBezTo>
                    <a:pt x="89937" y="87055"/>
                    <a:pt x="89843" y="87277"/>
                    <a:pt x="89937" y="87444"/>
                  </a:cubicBezTo>
                  <a:cubicBezTo>
                    <a:pt x="90062" y="88222"/>
                    <a:pt x="90031" y="88444"/>
                    <a:pt x="90187" y="88555"/>
                  </a:cubicBezTo>
                  <a:cubicBezTo>
                    <a:pt x="90468" y="90555"/>
                    <a:pt x="90781" y="90611"/>
                    <a:pt x="90531" y="90722"/>
                  </a:cubicBezTo>
                  <a:cubicBezTo>
                    <a:pt x="90218" y="89055"/>
                    <a:pt x="90000" y="89000"/>
                    <a:pt x="89906" y="88833"/>
                  </a:cubicBezTo>
                  <a:cubicBezTo>
                    <a:pt x="89718" y="87555"/>
                    <a:pt x="89687" y="87388"/>
                    <a:pt x="89687" y="87277"/>
                  </a:cubicBezTo>
                  <a:cubicBezTo>
                    <a:pt x="89250" y="84666"/>
                    <a:pt x="89218" y="84388"/>
                    <a:pt x="89218" y="84111"/>
                  </a:cubicBezTo>
                  <a:cubicBezTo>
                    <a:pt x="88968" y="82277"/>
                    <a:pt x="89000" y="82000"/>
                    <a:pt x="88875" y="81777"/>
                  </a:cubicBezTo>
                  <a:cubicBezTo>
                    <a:pt x="88562" y="79111"/>
                    <a:pt x="88218" y="78944"/>
                    <a:pt x="88406" y="78611"/>
                  </a:cubicBezTo>
                  <a:cubicBezTo>
                    <a:pt x="87718" y="75222"/>
                    <a:pt x="87406" y="74222"/>
                    <a:pt x="87250" y="73166"/>
                  </a:cubicBezTo>
                  <a:cubicBezTo>
                    <a:pt x="86625" y="71500"/>
                    <a:pt x="86843" y="71166"/>
                    <a:pt x="86625" y="71000"/>
                  </a:cubicBezTo>
                  <a:cubicBezTo>
                    <a:pt x="86250" y="69944"/>
                    <a:pt x="86343" y="69666"/>
                    <a:pt x="86187" y="69444"/>
                  </a:cubicBezTo>
                  <a:cubicBezTo>
                    <a:pt x="85593" y="67722"/>
                    <a:pt x="85625" y="67444"/>
                    <a:pt x="85406" y="67222"/>
                  </a:cubicBezTo>
                  <a:cubicBezTo>
                    <a:pt x="84500" y="65333"/>
                    <a:pt x="84312" y="64833"/>
                    <a:pt x="84093" y="64333"/>
                  </a:cubicBezTo>
                  <a:cubicBezTo>
                    <a:pt x="83656" y="64000"/>
                    <a:pt x="83343" y="63888"/>
                    <a:pt x="83500" y="64222"/>
                  </a:cubicBezTo>
                  <a:cubicBezTo>
                    <a:pt x="83968" y="65055"/>
                    <a:pt x="84250" y="65222"/>
                    <a:pt x="84406" y="65444"/>
                  </a:cubicBezTo>
                  <a:cubicBezTo>
                    <a:pt x="84968" y="67611"/>
                    <a:pt x="85218" y="67833"/>
                    <a:pt x="85218" y="68166"/>
                  </a:cubicBezTo>
                  <a:cubicBezTo>
                    <a:pt x="85687" y="70333"/>
                    <a:pt x="86000" y="70611"/>
                    <a:pt x="85968" y="70944"/>
                  </a:cubicBezTo>
                  <a:cubicBezTo>
                    <a:pt x="86468" y="73000"/>
                    <a:pt x="86468" y="73166"/>
                    <a:pt x="86593" y="73277"/>
                  </a:cubicBezTo>
                  <a:cubicBezTo>
                    <a:pt x="86875" y="75055"/>
                    <a:pt x="87093" y="75333"/>
                    <a:pt x="87062" y="75722"/>
                  </a:cubicBezTo>
                  <a:cubicBezTo>
                    <a:pt x="87375" y="76777"/>
                    <a:pt x="87312" y="76944"/>
                    <a:pt x="87343" y="77111"/>
                  </a:cubicBezTo>
                  <a:cubicBezTo>
                    <a:pt x="87593" y="78722"/>
                    <a:pt x="87656" y="78888"/>
                    <a:pt x="87781" y="79055"/>
                  </a:cubicBezTo>
                  <a:cubicBezTo>
                    <a:pt x="87906" y="80222"/>
                    <a:pt x="87937" y="80388"/>
                    <a:pt x="87843" y="80555"/>
                  </a:cubicBezTo>
                  <a:cubicBezTo>
                    <a:pt x="88281" y="82833"/>
                    <a:pt x="88375" y="82944"/>
                    <a:pt x="88375" y="83111"/>
                  </a:cubicBezTo>
                  <a:cubicBezTo>
                    <a:pt x="88593" y="84555"/>
                    <a:pt x="88625" y="84722"/>
                    <a:pt x="88718" y="84833"/>
                  </a:cubicBezTo>
                  <a:cubicBezTo>
                    <a:pt x="89093" y="87777"/>
                    <a:pt x="89156" y="88055"/>
                    <a:pt x="89312" y="88277"/>
                  </a:cubicBezTo>
                  <a:cubicBezTo>
                    <a:pt x="90187" y="91333"/>
                    <a:pt x="90312" y="91944"/>
                    <a:pt x="90531" y="92500"/>
                  </a:cubicBezTo>
                  <a:cubicBezTo>
                    <a:pt x="90875" y="93833"/>
                    <a:pt x="90937" y="94277"/>
                    <a:pt x="90812" y="94111"/>
                  </a:cubicBezTo>
                  <a:cubicBezTo>
                    <a:pt x="89437" y="90944"/>
                    <a:pt x="89093" y="89222"/>
                    <a:pt x="88500" y="87611"/>
                  </a:cubicBezTo>
                  <a:cubicBezTo>
                    <a:pt x="87843" y="84888"/>
                    <a:pt x="87812" y="84666"/>
                    <a:pt x="87781" y="84444"/>
                  </a:cubicBezTo>
                  <a:cubicBezTo>
                    <a:pt x="87218" y="81666"/>
                    <a:pt x="87125" y="80777"/>
                    <a:pt x="87031" y="79888"/>
                  </a:cubicBezTo>
                  <a:cubicBezTo>
                    <a:pt x="86343" y="75611"/>
                    <a:pt x="86187" y="75166"/>
                    <a:pt x="86093" y="74722"/>
                  </a:cubicBezTo>
                  <a:cubicBezTo>
                    <a:pt x="85843" y="73222"/>
                    <a:pt x="85593" y="73055"/>
                    <a:pt x="85687" y="72777"/>
                  </a:cubicBezTo>
                  <a:cubicBezTo>
                    <a:pt x="85656" y="73222"/>
                    <a:pt x="85656" y="73444"/>
                    <a:pt x="85687" y="73666"/>
                  </a:cubicBezTo>
                  <a:cubicBezTo>
                    <a:pt x="86281" y="76666"/>
                    <a:pt x="86437" y="76833"/>
                    <a:pt x="86375" y="77111"/>
                  </a:cubicBezTo>
                  <a:cubicBezTo>
                    <a:pt x="86906" y="79611"/>
                    <a:pt x="86656" y="79944"/>
                    <a:pt x="86875" y="80166"/>
                  </a:cubicBezTo>
                  <a:cubicBezTo>
                    <a:pt x="87187" y="82833"/>
                    <a:pt x="87250" y="83111"/>
                    <a:pt x="87281" y="83388"/>
                  </a:cubicBezTo>
                  <a:cubicBezTo>
                    <a:pt x="87093" y="83444"/>
                    <a:pt x="87156" y="83222"/>
                    <a:pt x="87156" y="83111"/>
                  </a:cubicBezTo>
                  <a:cubicBezTo>
                    <a:pt x="86687" y="80611"/>
                    <a:pt x="86343" y="80166"/>
                    <a:pt x="86406" y="79611"/>
                  </a:cubicBezTo>
                  <a:cubicBezTo>
                    <a:pt x="86093" y="78277"/>
                    <a:pt x="86156" y="78111"/>
                    <a:pt x="86125" y="77944"/>
                  </a:cubicBezTo>
                  <a:cubicBezTo>
                    <a:pt x="85937" y="76666"/>
                    <a:pt x="85875" y="76555"/>
                    <a:pt x="85906" y="76388"/>
                  </a:cubicBezTo>
                  <a:cubicBezTo>
                    <a:pt x="85562" y="74222"/>
                    <a:pt x="85593" y="73666"/>
                    <a:pt x="85375" y="73166"/>
                  </a:cubicBezTo>
                  <a:cubicBezTo>
                    <a:pt x="85250" y="71777"/>
                    <a:pt x="85218" y="71555"/>
                    <a:pt x="85312" y="71611"/>
                  </a:cubicBezTo>
                  <a:cubicBezTo>
                    <a:pt x="85375" y="71222"/>
                    <a:pt x="85281" y="71222"/>
                    <a:pt x="85218" y="71222"/>
                  </a:cubicBezTo>
                  <a:cubicBezTo>
                    <a:pt x="84656" y="68000"/>
                    <a:pt x="84531" y="67611"/>
                    <a:pt x="84406" y="67222"/>
                  </a:cubicBezTo>
                  <a:cubicBezTo>
                    <a:pt x="84250" y="66611"/>
                    <a:pt x="84156" y="66833"/>
                    <a:pt x="84250" y="67000"/>
                  </a:cubicBezTo>
                  <a:cubicBezTo>
                    <a:pt x="84437" y="68611"/>
                    <a:pt x="84750" y="68944"/>
                    <a:pt x="84656" y="69388"/>
                  </a:cubicBezTo>
                  <a:cubicBezTo>
                    <a:pt x="85156" y="72055"/>
                    <a:pt x="85125" y="72277"/>
                    <a:pt x="85156" y="72444"/>
                  </a:cubicBezTo>
                  <a:cubicBezTo>
                    <a:pt x="85187" y="73333"/>
                    <a:pt x="85312" y="73500"/>
                    <a:pt x="85250" y="73722"/>
                  </a:cubicBezTo>
                  <a:cubicBezTo>
                    <a:pt x="85468" y="75888"/>
                    <a:pt x="85593" y="76000"/>
                    <a:pt x="85625" y="76222"/>
                  </a:cubicBezTo>
                  <a:cubicBezTo>
                    <a:pt x="85781" y="77277"/>
                    <a:pt x="85875" y="77722"/>
                    <a:pt x="85812" y="78166"/>
                  </a:cubicBezTo>
                  <a:cubicBezTo>
                    <a:pt x="86156" y="79388"/>
                    <a:pt x="86093" y="79555"/>
                    <a:pt x="86125" y="79722"/>
                  </a:cubicBezTo>
                  <a:cubicBezTo>
                    <a:pt x="86281" y="80833"/>
                    <a:pt x="86437" y="81055"/>
                    <a:pt x="86312" y="81388"/>
                  </a:cubicBezTo>
                  <a:cubicBezTo>
                    <a:pt x="87156" y="84500"/>
                    <a:pt x="87250" y="84722"/>
                    <a:pt x="87156" y="85000"/>
                  </a:cubicBezTo>
                  <a:cubicBezTo>
                    <a:pt x="87781" y="87777"/>
                    <a:pt x="88000" y="88222"/>
                    <a:pt x="88062" y="88722"/>
                  </a:cubicBezTo>
                  <a:cubicBezTo>
                    <a:pt x="88937" y="91000"/>
                    <a:pt x="88843" y="91333"/>
                    <a:pt x="89093" y="91500"/>
                  </a:cubicBezTo>
                  <a:cubicBezTo>
                    <a:pt x="89281" y="91722"/>
                    <a:pt x="89312" y="91555"/>
                    <a:pt x="89218" y="91388"/>
                  </a:cubicBezTo>
                  <a:cubicBezTo>
                    <a:pt x="88968" y="90111"/>
                    <a:pt x="88687" y="90000"/>
                    <a:pt x="88750" y="89777"/>
                  </a:cubicBezTo>
                  <a:cubicBezTo>
                    <a:pt x="87718" y="86166"/>
                    <a:pt x="87625" y="85777"/>
                    <a:pt x="87593" y="85388"/>
                  </a:cubicBezTo>
                  <a:cubicBezTo>
                    <a:pt x="87468" y="84500"/>
                    <a:pt x="87375" y="84333"/>
                    <a:pt x="87500" y="84388"/>
                  </a:cubicBezTo>
                  <a:cubicBezTo>
                    <a:pt x="87750" y="85666"/>
                    <a:pt x="87781" y="86000"/>
                    <a:pt x="87906" y="86333"/>
                  </a:cubicBezTo>
                  <a:cubicBezTo>
                    <a:pt x="88250" y="87944"/>
                    <a:pt x="88468" y="88055"/>
                    <a:pt x="88406" y="88222"/>
                  </a:cubicBezTo>
                  <a:cubicBezTo>
                    <a:pt x="88812" y="89500"/>
                    <a:pt x="88875" y="89833"/>
                    <a:pt x="89031" y="90111"/>
                  </a:cubicBezTo>
                  <a:cubicBezTo>
                    <a:pt x="89187" y="91277"/>
                    <a:pt x="89593" y="91333"/>
                    <a:pt x="89468" y="91555"/>
                  </a:cubicBezTo>
                  <a:cubicBezTo>
                    <a:pt x="89812" y="92500"/>
                    <a:pt x="90000" y="92666"/>
                    <a:pt x="90031" y="92888"/>
                  </a:cubicBezTo>
                  <a:cubicBezTo>
                    <a:pt x="89593" y="93277"/>
                    <a:pt x="89437" y="93000"/>
                    <a:pt x="89312" y="93055"/>
                  </a:cubicBezTo>
                  <a:cubicBezTo>
                    <a:pt x="88750" y="92055"/>
                    <a:pt x="88718" y="91722"/>
                    <a:pt x="88531" y="91444"/>
                  </a:cubicBezTo>
                  <a:cubicBezTo>
                    <a:pt x="87906" y="90333"/>
                    <a:pt x="87843" y="90222"/>
                    <a:pt x="87750" y="90055"/>
                  </a:cubicBezTo>
                  <a:cubicBezTo>
                    <a:pt x="87000" y="88111"/>
                    <a:pt x="86937" y="88000"/>
                    <a:pt x="86937" y="87833"/>
                  </a:cubicBezTo>
                  <a:cubicBezTo>
                    <a:pt x="86031" y="85222"/>
                    <a:pt x="86156" y="84833"/>
                    <a:pt x="85937" y="84555"/>
                  </a:cubicBezTo>
                  <a:cubicBezTo>
                    <a:pt x="85687" y="83500"/>
                    <a:pt x="85656" y="83333"/>
                    <a:pt x="85625" y="83222"/>
                  </a:cubicBezTo>
                  <a:cubicBezTo>
                    <a:pt x="85468" y="82055"/>
                    <a:pt x="85281" y="81944"/>
                    <a:pt x="85281" y="81777"/>
                  </a:cubicBezTo>
                  <a:cubicBezTo>
                    <a:pt x="84906" y="79555"/>
                    <a:pt x="84843" y="79277"/>
                    <a:pt x="84781" y="79000"/>
                  </a:cubicBezTo>
                  <a:cubicBezTo>
                    <a:pt x="84593" y="76777"/>
                    <a:pt x="84406" y="76666"/>
                    <a:pt x="84375" y="76500"/>
                  </a:cubicBezTo>
                  <a:cubicBezTo>
                    <a:pt x="84187" y="73722"/>
                    <a:pt x="83937" y="73500"/>
                    <a:pt x="84000" y="73111"/>
                  </a:cubicBezTo>
                  <a:cubicBezTo>
                    <a:pt x="83593" y="71111"/>
                    <a:pt x="83906" y="70777"/>
                    <a:pt x="83687" y="70722"/>
                  </a:cubicBezTo>
                  <a:cubicBezTo>
                    <a:pt x="83250" y="67555"/>
                    <a:pt x="83218" y="66944"/>
                    <a:pt x="83031" y="66333"/>
                  </a:cubicBezTo>
                  <a:cubicBezTo>
                    <a:pt x="82562" y="63333"/>
                    <a:pt x="82531" y="63166"/>
                    <a:pt x="82562" y="63000"/>
                  </a:cubicBezTo>
                  <a:cubicBezTo>
                    <a:pt x="82343" y="61833"/>
                    <a:pt x="82312" y="61666"/>
                    <a:pt x="82312" y="61500"/>
                  </a:cubicBezTo>
                  <a:cubicBezTo>
                    <a:pt x="81718" y="58944"/>
                    <a:pt x="81718" y="58500"/>
                    <a:pt x="81625" y="58055"/>
                  </a:cubicBezTo>
                  <a:cubicBezTo>
                    <a:pt x="80281" y="54166"/>
                    <a:pt x="80406" y="53722"/>
                    <a:pt x="80156" y="53444"/>
                  </a:cubicBezTo>
                  <a:cubicBezTo>
                    <a:pt x="80125" y="53555"/>
                    <a:pt x="80218" y="54666"/>
                    <a:pt x="80656" y="55611"/>
                  </a:cubicBezTo>
                  <a:cubicBezTo>
                    <a:pt x="81031" y="57277"/>
                    <a:pt x="80843" y="57555"/>
                    <a:pt x="80937" y="57722"/>
                  </a:cubicBezTo>
                  <a:cubicBezTo>
                    <a:pt x="81031" y="59222"/>
                    <a:pt x="81000" y="59555"/>
                    <a:pt x="81187" y="59888"/>
                  </a:cubicBezTo>
                  <a:cubicBezTo>
                    <a:pt x="81250" y="62833"/>
                    <a:pt x="81375" y="63500"/>
                    <a:pt x="81343" y="64277"/>
                  </a:cubicBezTo>
                  <a:cubicBezTo>
                    <a:pt x="81593" y="67888"/>
                    <a:pt x="81625" y="68277"/>
                    <a:pt x="81593" y="68666"/>
                  </a:cubicBezTo>
                  <a:cubicBezTo>
                    <a:pt x="81750" y="70444"/>
                    <a:pt x="81718" y="70666"/>
                    <a:pt x="81750" y="70888"/>
                  </a:cubicBezTo>
                  <a:cubicBezTo>
                    <a:pt x="82093" y="72611"/>
                    <a:pt x="81812" y="72944"/>
                    <a:pt x="82000" y="73055"/>
                  </a:cubicBezTo>
                  <a:cubicBezTo>
                    <a:pt x="82000" y="74500"/>
                    <a:pt x="82125" y="74833"/>
                    <a:pt x="82187" y="75166"/>
                  </a:cubicBezTo>
                  <a:cubicBezTo>
                    <a:pt x="82500" y="78111"/>
                    <a:pt x="82625" y="78777"/>
                    <a:pt x="82750" y="79500"/>
                  </a:cubicBezTo>
                  <a:cubicBezTo>
                    <a:pt x="83500" y="83000"/>
                    <a:pt x="83718" y="84388"/>
                    <a:pt x="84281" y="85666"/>
                  </a:cubicBezTo>
                  <a:cubicBezTo>
                    <a:pt x="84968" y="87888"/>
                    <a:pt x="85187" y="88000"/>
                    <a:pt x="85156" y="88166"/>
                  </a:cubicBezTo>
                  <a:cubicBezTo>
                    <a:pt x="85531" y="89500"/>
                    <a:pt x="85406" y="89333"/>
                    <a:pt x="85281" y="89166"/>
                  </a:cubicBezTo>
                  <a:cubicBezTo>
                    <a:pt x="85093" y="89000"/>
                    <a:pt x="85031" y="88944"/>
                    <a:pt x="84968" y="88944"/>
                  </a:cubicBezTo>
                  <a:cubicBezTo>
                    <a:pt x="83875" y="86555"/>
                    <a:pt x="84000" y="86111"/>
                    <a:pt x="83687" y="85833"/>
                  </a:cubicBezTo>
                  <a:cubicBezTo>
                    <a:pt x="83218" y="84388"/>
                    <a:pt x="83000" y="84055"/>
                    <a:pt x="83031" y="83611"/>
                  </a:cubicBezTo>
                  <a:cubicBezTo>
                    <a:pt x="82437" y="81166"/>
                    <a:pt x="82218" y="81055"/>
                    <a:pt x="82281" y="80833"/>
                  </a:cubicBezTo>
                  <a:cubicBezTo>
                    <a:pt x="81812" y="78166"/>
                    <a:pt x="81593" y="77666"/>
                    <a:pt x="81718" y="77111"/>
                  </a:cubicBezTo>
                  <a:cubicBezTo>
                    <a:pt x="81343" y="74388"/>
                    <a:pt x="81406" y="74111"/>
                    <a:pt x="81281" y="73833"/>
                  </a:cubicBezTo>
                  <a:cubicBezTo>
                    <a:pt x="81343" y="72944"/>
                    <a:pt x="81125" y="72722"/>
                    <a:pt x="81281" y="72333"/>
                  </a:cubicBezTo>
                  <a:cubicBezTo>
                    <a:pt x="81093" y="68444"/>
                    <a:pt x="81125" y="67833"/>
                    <a:pt x="81031" y="67277"/>
                  </a:cubicBezTo>
                  <a:cubicBezTo>
                    <a:pt x="81031" y="65055"/>
                    <a:pt x="81000" y="64888"/>
                    <a:pt x="81000" y="64777"/>
                  </a:cubicBezTo>
                  <a:cubicBezTo>
                    <a:pt x="80781" y="62833"/>
                    <a:pt x="80875" y="61666"/>
                    <a:pt x="80781" y="60555"/>
                  </a:cubicBezTo>
                  <a:cubicBezTo>
                    <a:pt x="80531" y="58388"/>
                    <a:pt x="80531" y="57833"/>
                    <a:pt x="80343" y="57333"/>
                  </a:cubicBezTo>
                  <a:cubicBezTo>
                    <a:pt x="79625" y="53611"/>
                    <a:pt x="79406" y="53166"/>
                    <a:pt x="79375" y="52666"/>
                  </a:cubicBezTo>
                  <a:cubicBezTo>
                    <a:pt x="78812" y="50666"/>
                    <a:pt x="78656" y="50166"/>
                    <a:pt x="78468" y="49666"/>
                  </a:cubicBezTo>
                  <a:cubicBezTo>
                    <a:pt x="77968" y="48500"/>
                    <a:pt x="77843" y="48333"/>
                    <a:pt x="77781" y="48444"/>
                  </a:cubicBezTo>
                  <a:cubicBezTo>
                    <a:pt x="78625" y="50666"/>
                    <a:pt x="78718" y="50888"/>
                    <a:pt x="78718" y="51166"/>
                  </a:cubicBezTo>
                  <a:cubicBezTo>
                    <a:pt x="79218" y="53388"/>
                    <a:pt x="79250" y="53500"/>
                    <a:pt x="79281" y="53555"/>
                  </a:cubicBezTo>
                  <a:cubicBezTo>
                    <a:pt x="79531" y="54722"/>
                    <a:pt x="79562" y="54833"/>
                    <a:pt x="79593" y="54944"/>
                  </a:cubicBezTo>
                  <a:cubicBezTo>
                    <a:pt x="79781" y="56388"/>
                    <a:pt x="79812" y="56611"/>
                    <a:pt x="79875" y="56888"/>
                  </a:cubicBezTo>
                  <a:cubicBezTo>
                    <a:pt x="80093" y="61277"/>
                    <a:pt x="80062" y="61500"/>
                    <a:pt x="80125" y="61666"/>
                  </a:cubicBezTo>
                  <a:cubicBezTo>
                    <a:pt x="80125" y="62500"/>
                    <a:pt x="80125" y="62888"/>
                    <a:pt x="80187" y="63222"/>
                  </a:cubicBezTo>
                  <a:cubicBezTo>
                    <a:pt x="80031" y="65222"/>
                    <a:pt x="80312" y="65333"/>
                    <a:pt x="80218" y="65555"/>
                  </a:cubicBezTo>
                  <a:cubicBezTo>
                    <a:pt x="80343" y="68166"/>
                    <a:pt x="80406" y="68333"/>
                    <a:pt x="80312" y="68611"/>
                  </a:cubicBezTo>
                  <a:cubicBezTo>
                    <a:pt x="80406" y="69388"/>
                    <a:pt x="80437" y="69611"/>
                    <a:pt x="80406" y="69888"/>
                  </a:cubicBezTo>
                  <a:cubicBezTo>
                    <a:pt x="80500" y="72500"/>
                    <a:pt x="80468" y="72944"/>
                    <a:pt x="80468" y="73444"/>
                  </a:cubicBezTo>
                  <a:cubicBezTo>
                    <a:pt x="80562" y="75111"/>
                    <a:pt x="80593" y="75333"/>
                    <a:pt x="80750" y="75500"/>
                  </a:cubicBezTo>
                  <a:cubicBezTo>
                    <a:pt x="80906" y="78111"/>
                    <a:pt x="81062" y="78555"/>
                    <a:pt x="81031" y="79055"/>
                  </a:cubicBezTo>
                  <a:cubicBezTo>
                    <a:pt x="81375" y="80777"/>
                    <a:pt x="81437" y="81055"/>
                    <a:pt x="81500" y="81388"/>
                  </a:cubicBezTo>
                  <a:cubicBezTo>
                    <a:pt x="81500" y="81777"/>
                    <a:pt x="81437" y="81333"/>
                    <a:pt x="81250" y="80944"/>
                  </a:cubicBezTo>
                  <a:cubicBezTo>
                    <a:pt x="80906" y="79055"/>
                    <a:pt x="80625" y="78666"/>
                    <a:pt x="80562" y="78222"/>
                  </a:cubicBezTo>
                  <a:cubicBezTo>
                    <a:pt x="80250" y="76166"/>
                    <a:pt x="80343" y="75944"/>
                    <a:pt x="80312" y="75777"/>
                  </a:cubicBezTo>
                  <a:cubicBezTo>
                    <a:pt x="80125" y="74055"/>
                    <a:pt x="80093" y="73833"/>
                    <a:pt x="80062" y="73555"/>
                  </a:cubicBezTo>
                  <a:cubicBezTo>
                    <a:pt x="79906" y="70833"/>
                    <a:pt x="79718" y="70388"/>
                    <a:pt x="79843" y="69833"/>
                  </a:cubicBezTo>
                  <a:cubicBezTo>
                    <a:pt x="79531" y="67888"/>
                    <a:pt x="79500" y="67388"/>
                    <a:pt x="79468" y="66888"/>
                  </a:cubicBezTo>
                  <a:cubicBezTo>
                    <a:pt x="79312" y="65222"/>
                    <a:pt x="79406" y="64888"/>
                    <a:pt x="79312" y="64666"/>
                  </a:cubicBezTo>
                  <a:cubicBezTo>
                    <a:pt x="79312" y="62111"/>
                    <a:pt x="79250" y="61888"/>
                    <a:pt x="79218" y="61666"/>
                  </a:cubicBezTo>
                  <a:cubicBezTo>
                    <a:pt x="78843" y="56833"/>
                    <a:pt x="78625" y="55777"/>
                    <a:pt x="78531" y="54722"/>
                  </a:cubicBezTo>
                  <a:cubicBezTo>
                    <a:pt x="78031" y="52055"/>
                    <a:pt x="77875" y="51833"/>
                    <a:pt x="77843" y="51555"/>
                  </a:cubicBezTo>
                  <a:cubicBezTo>
                    <a:pt x="76750" y="48000"/>
                    <a:pt x="76406" y="47555"/>
                    <a:pt x="76250" y="47055"/>
                  </a:cubicBezTo>
                  <a:cubicBezTo>
                    <a:pt x="75718" y="45833"/>
                    <a:pt x="75562" y="45666"/>
                    <a:pt x="75500" y="45777"/>
                  </a:cubicBezTo>
                  <a:cubicBezTo>
                    <a:pt x="77062" y="49388"/>
                    <a:pt x="77031" y="49722"/>
                    <a:pt x="77218" y="49944"/>
                  </a:cubicBezTo>
                  <a:cubicBezTo>
                    <a:pt x="77500" y="51444"/>
                    <a:pt x="77718" y="51500"/>
                    <a:pt x="77625" y="51722"/>
                  </a:cubicBezTo>
                  <a:cubicBezTo>
                    <a:pt x="78187" y="53944"/>
                    <a:pt x="78125" y="54333"/>
                    <a:pt x="78250" y="54666"/>
                  </a:cubicBezTo>
                  <a:cubicBezTo>
                    <a:pt x="78718" y="57500"/>
                    <a:pt x="78718" y="58222"/>
                    <a:pt x="78781" y="58944"/>
                  </a:cubicBezTo>
                  <a:cubicBezTo>
                    <a:pt x="78843" y="60777"/>
                    <a:pt x="78906" y="60944"/>
                    <a:pt x="78906" y="61166"/>
                  </a:cubicBezTo>
                  <a:cubicBezTo>
                    <a:pt x="79062" y="65944"/>
                    <a:pt x="79187" y="66277"/>
                    <a:pt x="79156" y="66666"/>
                  </a:cubicBezTo>
                  <a:cubicBezTo>
                    <a:pt x="79406" y="69000"/>
                    <a:pt x="79593" y="69111"/>
                    <a:pt x="79437" y="69333"/>
                  </a:cubicBezTo>
                  <a:cubicBezTo>
                    <a:pt x="79375" y="68777"/>
                    <a:pt x="79125" y="67833"/>
                    <a:pt x="79156" y="66833"/>
                  </a:cubicBezTo>
                  <a:cubicBezTo>
                    <a:pt x="78312" y="60777"/>
                    <a:pt x="78281" y="60555"/>
                    <a:pt x="78343" y="60277"/>
                  </a:cubicBezTo>
                  <a:cubicBezTo>
                    <a:pt x="77843" y="57611"/>
                    <a:pt x="77656" y="57222"/>
                    <a:pt x="77625" y="56722"/>
                  </a:cubicBezTo>
                  <a:cubicBezTo>
                    <a:pt x="77187" y="54333"/>
                    <a:pt x="77000" y="54111"/>
                    <a:pt x="76968" y="53888"/>
                  </a:cubicBezTo>
                  <a:cubicBezTo>
                    <a:pt x="75781" y="50722"/>
                    <a:pt x="75625" y="50277"/>
                    <a:pt x="75468" y="49777"/>
                  </a:cubicBezTo>
                  <a:cubicBezTo>
                    <a:pt x="73343" y="46888"/>
                    <a:pt x="73968" y="47000"/>
                    <a:pt x="73875" y="47277"/>
                  </a:cubicBezTo>
                  <a:cubicBezTo>
                    <a:pt x="74937" y="48944"/>
                    <a:pt x="74843" y="49166"/>
                    <a:pt x="75031" y="49277"/>
                  </a:cubicBezTo>
                  <a:cubicBezTo>
                    <a:pt x="75625" y="50777"/>
                    <a:pt x="75656" y="50944"/>
                    <a:pt x="75718" y="51111"/>
                  </a:cubicBezTo>
                  <a:cubicBezTo>
                    <a:pt x="77187" y="56055"/>
                    <a:pt x="77406" y="56722"/>
                    <a:pt x="77468" y="57388"/>
                  </a:cubicBezTo>
                  <a:cubicBezTo>
                    <a:pt x="77718" y="58722"/>
                    <a:pt x="77875" y="59055"/>
                    <a:pt x="77843" y="59444"/>
                  </a:cubicBezTo>
                  <a:cubicBezTo>
                    <a:pt x="78125" y="62111"/>
                    <a:pt x="78343" y="62222"/>
                    <a:pt x="78281" y="62444"/>
                  </a:cubicBezTo>
                  <a:cubicBezTo>
                    <a:pt x="78625" y="64833"/>
                    <a:pt x="78781" y="65166"/>
                    <a:pt x="78718" y="65555"/>
                  </a:cubicBezTo>
                  <a:cubicBezTo>
                    <a:pt x="79031" y="67944"/>
                    <a:pt x="79000" y="68166"/>
                    <a:pt x="79000" y="68388"/>
                  </a:cubicBezTo>
                  <a:cubicBezTo>
                    <a:pt x="79218" y="69944"/>
                    <a:pt x="79250" y="70166"/>
                    <a:pt x="79218" y="70388"/>
                  </a:cubicBezTo>
                  <a:cubicBezTo>
                    <a:pt x="79468" y="72611"/>
                    <a:pt x="79531" y="72833"/>
                    <a:pt x="79531" y="73055"/>
                  </a:cubicBezTo>
                  <a:cubicBezTo>
                    <a:pt x="79656" y="74777"/>
                    <a:pt x="79718" y="75222"/>
                    <a:pt x="79875" y="75666"/>
                  </a:cubicBezTo>
                  <a:cubicBezTo>
                    <a:pt x="80187" y="77777"/>
                    <a:pt x="80218" y="77888"/>
                    <a:pt x="80218" y="77944"/>
                  </a:cubicBezTo>
                  <a:cubicBezTo>
                    <a:pt x="79593" y="76222"/>
                    <a:pt x="79531" y="76000"/>
                    <a:pt x="79406" y="75833"/>
                  </a:cubicBezTo>
                  <a:cubicBezTo>
                    <a:pt x="79062" y="73722"/>
                    <a:pt x="79000" y="73444"/>
                    <a:pt x="79000" y="73166"/>
                  </a:cubicBezTo>
                  <a:cubicBezTo>
                    <a:pt x="78718" y="71166"/>
                    <a:pt x="78593" y="70888"/>
                    <a:pt x="78562" y="70611"/>
                  </a:cubicBezTo>
                  <a:cubicBezTo>
                    <a:pt x="78156" y="67888"/>
                    <a:pt x="78156" y="67777"/>
                    <a:pt x="78218" y="67611"/>
                  </a:cubicBezTo>
                  <a:cubicBezTo>
                    <a:pt x="77906" y="65777"/>
                    <a:pt x="77937" y="65166"/>
                    <a:pt x="77781" y="64611"/>
                  </a:cubicBezTo>
                  <a:cubicBezTo>
                    <a:pt x="77437" y="62388"/>
                    <a:pt x="77468" y="62222"/>
                    <a:pt x="77406" y="62111"/>
                  </a:cubicBezTo>
                  <a:cubicBezTo>
                    <a:pt x="77031" y="58944"/>
                    <a:pt x="77000" y="58333"/>
                    <a:pt x="76812" y="57777"/>
                  </a:cubicBezTo>
                  <a:cubicBezTo>
                    <a:pt x="76187" y="53833"/>
                    <a:pt x="75875" y="53388"/>
                    <a:pt x="75906" y="52777"/>
                  </a:cubicBezTo>
                  <a:cubicBezTo>
                    <a:pt x="75125" y="50055"/>
                    <a:pt x="75156" y="49722"/>
                    <a:pt x="74937" y="49444"/>
                  </a:cubicBezTo>
                  <a:cubicBezTo>
                    <a:pt x="74156" y="48055"/>
                    <a:pt x="74156" y="47722"/>
                    <a:pt x="74062" y="47833"/>
                  </a:cubicBezTo>
                  <a:cubicBezTo>
                    <a:pt x="75437" y="51555"/>
                    <a:pt x="75406" y="52222"/>
                    <a:pt x="75656" y="52777"/>
                  </a:cubicBezTo>
                  <a:cubicBezTo>
                    <a:pt x="75750" y="54388"/>
                    <a:pt x="76125" y="54444"/>
                    <a:pt x="76031" y="54666"/>
                  </a:cubicBezTo>
                  <a:cubicBezTo>
                    <a:pt x="76406" y="56611"/>
                    <a:pt x="76406" y="56722"/>
                    <a:pt x="76531" y="56833"/>
                  </a:cubicBezTo>
                  <a:cubicBezTo>
                    <a:pt x="76750" y="58666"/>
                    <a:pt x="76812" y="58944"/>
                    <a:pt x="76843" y="59277"/>
                  </a:cubicBezTo>
                  <a:cubicBezTo>
                    <a:pt x="77125" y="60500"/>
                    <a:pt x="76937" y="60888"/>
                    <a:pt x="77093" y="61166"/>
                  </a:cubicBezTo>
                  <a:cubicBezTo>
                    <a:pt x="77437" y="64166"/>
                    <a:pt x="77531" y="64277"/>
                    <a:pt x="77531" y="64444"/>
                  </a:cubicBezTo>
                  <a:cubicBezTo>
                    <a:pt x="77687" y="66500"/>
                    <a:pt x="77875" y="67055"/>
                    <a:pt x="77937" y="67666"/>
                  </a:cubicBezTo>
                  <a:cubicBezTo>
                    <a:pt x="78000" y="69222"/>
                    <a:pt x="78218" y="69333"/>
                    <a:pt x="78156" y="69555"/>
                  </a:cubicBezTo>
                  <a:cubicBezTo>
                    <a:pt x="78468" y="71000"/>
                    <a:pt x="78343" y="71222"/>
                    <a:pt x="78437" y="71333"/>
                  </a:cubicBezTo>
                  <a:cubicBezTo>
                    <a:pt x="78781" y="73777"/>
                    <a:pt x="78968" y="74388"/>
                    <a:pt x="79062" y="75000"/>
                  </a:cubicBezTo>
                  <a:cubicBezTo>
                    <a:pt x="79250" y="76222"/>
                    <a:pt x="79375" y="76500"/>
                    <a:pt x="79375" y="76777"/>
                  </a:cubicBezTo>
                  <a:cubicBezTo>
                    <a:pt x="79937" y="78666"/>
                    <a:pt x="80218" y="78944"/>
                    <a:pt x="80125" y="79333"/>
                  </a:cubicBezTo>
                  <a:cubicBezTo>
                    <a:pt x="80812" y="81944"/>
                    <a:pt x="81250" y="82000"/>
                    <a:pt x="81093" y="82222"/>
                  </a:cubicBezTo>
                  <a:cubicBezTo>
                    <a:pt x="81343" y="83333"/>
                    <a:pt x="81562" y="83444"/>
                    <a:pt x="81562" y="83611"/>
                  </a:cubicBezTo>
                  <a:cubicBezTo>
                    <a:pt x="82156" y="85277"/>
                    <a:pt x="82125" y="85555"/>
                    <a:pt x="82343" y="85722"/>
                  </a:cubicBezTo>
                  <a:cubicBezTo>
                    <a:pt x="82250" y="86111"/>
                    <a:pt x="82531" y="86222"/>
                    <a:pt x="82468" y="86444"/>
                  </a:cubicBezTo>
                  <a:cubicBezTo>
                    <a:pt x="79781" y="82944"/>
                    <a:pt x="79531" y="82722"/>
                    <a:pt x="79562" y="82388"/>
                  </a:cubicBezTo>
                  <a:cubicBezTo>
                    <a:pt x="78062" y="79500"/>
                    <a:pt x="77937" y="79222"/>
                    <a:pt x="77843" y="78888"/>
                  </a:cubicBezTo>
                  <a:cubicBezTo>
                    <a:pt x="76875" y="76444"/>
                    <a:pt x="76812" y="75777"/>
                    <a:pt x="76625" y="75166"/>
                  </a:cubicBezTo>
                  <a:cubicBezTo>
                    <a:pt x="76031" y="72944"/>
                    <a:pt x="76187" y="72500"/>
                    <a:pt x="75906" y="72277"/>
                  </a:cubicBezTo>
                  <a:cubicBezTo>
                    <a:pt x="75312" y="70222"/>
                    <a:pt x="75437" y="70000"/>
                    <a:pt x="75437" y="69833"/>
                  </a:cubicBezTo>
                  <a:cubicBezTo>
                    <a:pt x="75156" y="68666"/>
                    <a:pt x="75125" y="68500"/>
                    <a:pt x="75062" y="68388"/>
                  </a:cubicBezTo>
                  <a:cubicBezTo>
                    <a:pt x="74656" y="66222"/>
                    <a:pt x="74281" y="66222"/>
                    <a:pt x="74500" y="65944"/>
                  </a:cubicBezTo>
                  <a:cubicBezTo>
                    <a:pt x="73562" y="62944"/>
                    <a:pt x="73468" y="62277"/>
                    <a:pt x="73218" y="61666"/>
                  </a:cubicBezTo>
                  <a:cubicBezTo>
                    <a:pt x="72500" y="59166"/>
                    <a:pt x="72437" y="59000"/>
                    <a:pt x="72312" y="58888"/>
                  </a:cubicBezTo>
                  <a:cubicBezTo>
                    <a:pt x="71312" y="55722"/>
                    <a:pt x="71000" y="55500"/>
                    <a:pt x="71031" y="55111"/>
                  </a:cubicBezTo>
                  <a:cubicBezTo>
                    <a:pt x="70281" y="53666"/>
                    <a:pt x="70156" y="53000"/>
                    <a:pt x="69625" y="52500"/>
                  </a:cubicBezTo>
                  <a:cubicBezTo>
                    <a:pt x="68968" y="50833"/>
                    <a:pt x="68656" y="50444"/>
                    <a:pt x="68437" y="50055"/>
                  </a:cubicBezTo>
                  <a:cubicBezTo>
                    <a:pt x="66500" y="47500"/>
                    <a:pt x="66312" y="47000"/>
                    <a:pt x="66218" y="47388"/>
                  </a:cubicBezTo>
                  <a:cubicBezTo>
                    <a:pt x="66593" y="48222"/>
                    <a:pt x="66718" y="48277"/>
                    <a:pt x="66812" y="48277"/>
                  </a:cubicBezTo>
                  <a:cubicBezTo>
                    <a:pt x="67968" y="50055"/>
                    <a:pt x="68375" y="50500"/>
                    <a:pt x="68625" y="51000"/>
                  </a:cubicBezTo>
                  <a:cubicBezTo>
                    <a:pt x="69750" y="52944"/>
                    <a:pt x="69843" y="53500"/>
                    <a:pt x="70156" y="53944"/>
                  </a:cubicBezTo>
                  <a:cubicBezTo>
                    <a:pt x="71312" y="56444"/>
                    <a:pt x="71312" y="56777"/>
                    <a:pt x="71468" y="57000"/>
                  </a:cubicBezTo>
                  <a:cubicBezTo>
                    <a:pt x="71718" y="58055"/>
                    <a:pt x="71906" y="58277"/>
                    <a:pt x="71937" y="58555"/>
                  </a:cubicBezTo>
                  <a:cubicBezTo>
                    <a:pt x="72500" y="60388"/>
                    <a:pt x="72718" y="60611"/>
                    <a:pt x="72718" y="60888"/>
                  </a:cubicBezTo>
                  <a:cubicBezTo>
                    <a:pt x="73312" y="62722"/>
                    <a:pt x="73312" y="63000"/>
                    <a:pt x="73468" y="63277"/>
                  </a:cubicBezTo>
                  <a:cubicBezTo>
                    <a:pt x="73781" y="64611"/>
                    <a:pt x="73843" y="64777"/>
                    <a:pt x="74000" y="64888"/>
                  </a:cubicBezTo>
                  <a:cubicBezTo>
                    <a:pt x="74281" y="67166"/>
                    <a:pt x="74656" y="67277"/>
                    <a:pt x="74531" y="67611"/>
                  </a:cubicBezTo>
                  <a:cubicBezTo>
                    <a:pt x="74968" y="69888"/>
                    <a:pt x="75125" y="70111"/>
                    <a:pt x="75250" y="70333"/>
                  </a:cubicBezTo>
                  <a:cubicBezTo>
                    <a:pt x="75593" y="71833"/>
                    <a:pt x="75468" y="72111"/>
                    <a:pt x="75656" y="72277"/>
                  </a:cubicBezTo>
                  <a:cubicBezTo>
                    <a:pt x="76187" y="74555"/>
                    <a:pt x="76343" y="74777"/>
                    <a:pt x="76343" y="75000"/>
                  </a:cubicBezTo>
                  <a:cubicBezTo>
                    <a:pt x="76218" y="74500"/>
                    <a:pt x="75687" y="73555"/>
                    <a:pt x="75500" y="72500"/>
                  </a:cubicBezTo>
                  <a:cubicBezTo>
                    <a:pt x="74781" y="70722"/>
                    <a:pt x="74875" y="70388"/>
                    <a:pt x="74718" y="70166"/>
                  </a:cubicBezTo>
                  <a:cubicBezTo>
                    <a:pt x="74281" y="68833"/>
                    <a:pt x="74281" y="68722"/>
                    <a:pt x="74156" y="68611"/>
                  </a:cubicBezTo>
                  <a:cubicBezTo>
                    <a:pt x="73343" y="65666"/>
                    <a:pt x="73125" y="65166"/>
                    <a:pt x="73031" y="64666"/>
                  </a:cubicBezTo>
                  <a:cubicBezTo>
                    <a:pt x="72343" y="62833"/>
                    <a:pt x="72187" y="62555"/>
                    <a:pt x="72218" y="62222"/>
                  </a:cubicBezTo>
                  <a:cubicBezTo>
                    <a:pt x="71656" y="60777"/>
                    <a:pt x="71437" y="60222"/>
                    <a:pt x="71218" y="59611"/>
                  </a:cubicBezTo>
                  <a:cubicBezTo>
                    <a:pt x="69843" y="55555"/>
                    <a:pt x="69406" y="55055"/>
                    <a:pt x="69218" y="54444"/>
                  </a:cubicBezTo>
                  <a:cubicBezTo>
                    <a:pt x="67906" y="52333"/>
                    <a:pt x="68000" y="52111"/>
                    <a:pt x="67875" y="52000"/>
                  </a:cubicBezTo>
                  <a:cubicBezTo>
                    <a:pt x="66156" y="49944"/>
                    <a:pt x="66375" y="50055"/>
                    <a:pt x="66468" y="50222"/>
                  </a:cubicBezTo>
                  <a:cubicBezTo>
                    <a:pt x="67625" y="51944"/>
                    <a:pt x="67906" y="52555"/>
                    <a:pt x="68250" y="53166"/>
                  </a:cubicBezTo>
                  <a:cubicBezTo>
                    <a:pt x="68937" y="54666"/>
                    <a:pt x="69218" y="54722"/>
                    <a:pt x="69125" y="54944"/>
                  </a:cubicBezTo>
                  <a:cubicBezTo>
                    <a:pt x="69968" y="57277"/>
                    <a:pt x="70062" y="57388"/>
                    <a:pt x="70156" y="57444"/>
                  </a:cubicBezTo>
                  <a:cubicBezTo>
                    <a:pt x="71156" y="59888"/>
                    <a:pt x="71187" y="60333"/>
                    <a:pt x="71375" y="60777"/>
                  </a:cubicBezTo>
                  <a:cubicBezTo>
                    <a:pt x="72437" y="64000"/>
                    <a:pt x="72656" y="64444"/>
                    <a:pt x="72750" y="64888"/>
                  </a:cubicBezTo>
                  <a:cubicBezTo>
                    <a:pt x="73375" y="67222"/>
                    <a:pt x="73718" y="67388"/>
                    <a:pt x="73625" y="67666"/>
                  </a:cubicBezTo>
                  <a:cubicBezTo>
                    <a:pt x="74656" y="70777"/>
                    <a:pt x="74750" y="71222"/>
                    <a:pt x="74906" y="71666"/>
                  </a:cubicBezTo>
                  <a:cubicBezTo>
                    <a:pt x="75812" y="74666"/>
                    <a:pt x="75781" y="75000"/>
                    <a:pt x="75968" y="74944"/>
                  </a:cubicBezTo>
                  <a:cubicBezTo>
                    <a:pt x="76312" y="76388"/>
                    <a:pt x="76531" y="76611"/>
                    <a:pt x="76562" y="76833"/>
                  </a:cubicBezTo>
                  <a:cubicBezTo>
                    <a:pt x="76843" y="77833"/>
                    <a:pt x="76531" y="77444"/>
                    <a:pt x="76500" y="77222"/>
                  </a:cubicBezTo>
                  <a:cubicBezTo>
                    <a:pt x="76093" y="75888"/>
                    <a:pt x="75875" y="76111"/>
                    <a:pt x="75812" y="75777"/>
                  </a:cubicBezTo>
                  <a:cubicBezTo>
                    <a:pt x="75062" y="73500"/>
                    <a:pt x="74781" y="73111"/>
                    <a:pt x="74781" y="72666"/>
                  </a:cubicBezTo>
                  <a:cubicBezTo>
                    <a:pt x="73906" y="70555"/>
                    <a:pt x="73687" y="69722"/>
                    <a:pt x="73406" y="68888"/>
                  </a:cubicBezTo>
                  <a:cubicBezTo>
                    <a:pt x="72812" y="67222"/>
                    <a:pt x="72531" y="66777"/>
                    <a:pt x="72468" y="66333"/>
                  </a:cubicBezTo>
                  <a:cubicBezTo>
                    <a:pt x="71812" y="64666"/>
                    <a:pt x="71875" y="64222"/>
                    <a:pt x="71593" y="63833"/>
                  </a:cubicBezTo>
                  <a:cubicBezTo>
                    <a:pt x="71093" y="62111"/>
                    <a:pt x="70906" y="61722"/>
                    <a:pt x="70781" y="61277"/>
                  </a:cubicBezTo>
                  <a:cubicBezTo>
                    <a:pt x="69718" y="57888"/>
                    <a:pt x="69437" y="57777"/>
                    <a:pt x="69468" y="57500"/>
                  </a:cubicBezTo>
                  <a:cubicBezTo>
                    <a:pt x="69000" y="56500"/>
                    <a:pt x="69125" y="56333"/>
                    <a:pt x="68968" y="56222"/>
                  </a:cubicBezTo>
                  <a:cubicBezTo>
                    <a:pt x="68031" y="54166"/>
                    <a:pt x="68125" y="54000"/>
                    <a:pt x="67968" y="53888"/>
                  </a:cubicBezTo>
                  <a:cubicBezTo>
                    <a:pt x="67500" y="52777"/>
                    <a:pt x="67375" y="52611"/>
                    <a:pt x="67375" y="52444"/>
                  </a:cubicBezTo>
                  <a:cubicBezTo>
                    <a:pt x="66718" y="51333"/>
                    <a:pt x="66593" y="51222"/>
                    <a:pt x="66468" y="51055"/>
                  </a:cubicBezTo>
                  <a:cubicBezTo>
                    <a:pt x="64562" y="48833"/>
                    <a:pt x="64375" y="48611"/>
                    <a:pt x="64156" y="48333"/>
                  </a:cubicBezTo>
                  <a:cubicBezTo>
                    <a:pt x="63781" y="48000"/>
                    <a:pt x="63906" y="48444"/>
                    <a:pt x="64031" y="48444"/>
                  </a:cubicBezTo>
                  <a:cubicBezTo>
                    <a:pt x="65093" y="49277"/>
                    <a:pt x="65062" y="50055"/>
                    <a:pt x="65187" y="49722"/>
                  </a:cubicBezTo>
                  <a:cubicBezTo>
                    <a:pt x="66750" y="52055"/>
                    <a:pt x="67437" y="53111"/>
                    <a:pt x="67812" y="54277"/>
                  </a:cubicBezTo>
                  <a:cubicBezTo>
                    <a:pt x="68781" y="56611"/>
                    <a:pt x="68968" y="57222"/>
                    <a:pt x="69218" y="57777"/>
                  </a:cubicBezTo>
                  <a:cubicBezTo>
                    <a:pt x="70062" y="60555"/>
                    <a:pt x="70312" y="60611"/>
                    <a:pt x="70281" y="60833"/>
                  </a:cubicBezTo>
                  <a:cubicBezTo>
                    <a:pt x="71218" y="63666"/>
                    <a:pt x="71468" y="64277"/>
                    <a:pt x="71718" y="64833"/>
                  </a:cubicBezTo>
                  <a:cubicBezTo>
                    <a:pt x="72468" y="67166"/>
                    <a:pt x="72625" y="67777"/>
                    <a:pt x="72937" y="68333"/>
                  </a:cubicBezTo>
                  <a:cubicBezTo>
                    <a:pt x="74312" y="72500"/>
                    <a:pt x="74562" y="73055"/>
                    <a:pt x="74718" y="73666"/>
                  </a:cubicBezTo>
                  <a:cubicBezTo>
                    <a:pt x="75781" y="76611"/>
                    <a:pt x="76437" y="77722"/>
                    <a:pt x="76937" y="78888"/>
                  </a:cubicBezTo>
                  <a:cubicBezTo>
                    <a:pt x="77906" y="80777"/>
                    <a:pt x="78406" y="80888"/>
                    <a:pt x="78187" y="81222"/>
                  </a:cubicBezTo>
                  <a:cubicBezTo>
                    <a:pt x="75625" y="77555"/>
                    <a:pt x="75593" y="77333"/>
                    <a:pt x="75468" y="77111"/>
                  </a:cubicBezTo>
                  <a:cubicBezTo>
                    <a:pt x="74156" y="74333"/>
                    <a:pt x="73843" y="73944"/>
                    <a:pt x="73812" y="73444"/>
                  </a:cubicBezTo>
                  <a:cubicBezTo>
                    <a:pt x="72781" y="70944"/>
                    <a:pt x="72625" y="70444"/>
                    <a:pt x="72406" y="70000"/>
                  </a:cubicBezTo>
                  <a:cubicBezTo>
                    <a:pt x="71031" y="66777"/>
                    <a:pt x="71062" y="66222"/>
                    <a:pt x="70781" y="65777"/>
                  </a:cubicBezTo>
                  <a:cubicBezTo>
                    <a:pt x="69718" y="62666"/>
                    <a:pt x="69625" y="62444"/>
                    <a:pt x="69500" y="62222"/>
                  </a:cubicBezTo>
                  <a:cubicBezTo>
                    <a:pt x="68937" y="60500"/>
                    <a:pt x="68937" y="60277"/>
                    <a:pt x="68781" y="60055"/>
                  </a:cubicBezTo>
                  <a:cubicBezTo>
                    <a:pt x="67031" y="55333"/>
                    <a:pt x="66843" y="54888"/>
                    <a:pt x="66625" y="54444"/>
                  </a:cubicBezTo>
                  <a:cubicBezTo>
                    <a:pt x="65468" y="52111"/>
                    <a:pt x="65062" y="51166"/>
                    <a:pt x="64468" y="50333"/>
                  </a:cubicBezTo>
                  <a:cubicBezTo>
                    <a:pt x="61187" y="47000"/>
                    <a:pt x="61187" y="47222"/>
                    <a:pt x="61250" y="47111"/>
                  </a:cubicBezTo>
                  <a:cubicBezTo>
                    <a:pt x="61375" y="47611"/>
                    <a:pt x="61656" y="48222"/>
                    <a:pt x="62187" y="48611"/>
                  </a:cubicBezTo>
                  <a:cubicBezTo>
                    <a:pt x="63406" y="50833"/>
                    <a:pt x="63843" y="50944"/>
                    <a:pt x="63812" y="51222"/>
                  </a:cubicBezTo>
                  <a:cubicBezTo>
                    <a:pt x="64718" y="52833"/>
                    <a:pt x="64812" y="53055"/>
                    <a:pt x="64906" y="53277"/>
                  </a:cubicBezTo>
                  <a:cubicBezTo>
                    <a:pt x="66031" y="55888"/>
                    <a:pt x="66156" y="56388"/>
                    <a:pt x="66343" y="56888"/>
                  </a:cubicBezTo>
                  <a:cubicBezTo>
                    <a:pt x="67031" y="59388"/>
                    <a:pt x="67437" y="59500"/>
                    <a:pt x="67281" y="59888"/>
                  </a:cubicBezTo>
                  <a:cubicBezTo>
                    <a:pt x="64375" y="54444"/>
                    <a:pt x="63312" y="52944"/>
                    <a:pt x="62593" y="51833"/>
                  </a:cubicBezTo>
                  <a:cubicBezTo>
                    <a:pt x="62406" y="51888"/>
                    <a:pt x="63437" y="53444"/>
                    <a:pt x="64343" y="54833"/>
                  </a:cubicBezTo>
                  <a:cubicBezTo>
                    <a:pt x="66718" y="59444"/>
                    <a:pt x="66906" y="59500"/>
                    <a:pt x="66875" y="59666"/>
                  </a:cubicBezTo>
                  <a:cubicBezTo>
                    <a:pt x="67437" y="61111"/>
                    <a:pt x="67656" y="61333"/>
                    <a:pt x="67687" y="61666"/>
                  </a:cubicBezTo>
                  <a:cubicBezTo>
                    <a:pt x="68281" y="63888"/>
                    <a:pt x="68718" y="64111"/>
                    <a:pt x="68687" y="64444"/>
                  </a:cubicBezTo>
                  <a:cubicBezTo>
                    <a:pt x="69656" y="66777"/>
                    <a:pt x="69781" y="67444"/>
                    <a:pt x="70031" y="68055"/>
                  </a:cubicBezTo>
                  <a:cubicBezTo>
                    <a:pt x="71250" y="71055"/>
                    <a:pt x="71406" y="71333"/>
                    <a:pt x="71468" y="71666"/>
                  </a:cubicBezTo>
                  <a:cubicBezTo>
                    <a:pt x="72187" y="73055"/>
                    <a:pt x="72125" y="73555"/>
                    <a:pt x="72250" y="73333"/>
                  </a:cubicBezTo>
                  <a:cubicBezTo>
                    <a:pt x="72937" y="74833"/>
                    <a:pt x="73218" y="74888"/>
                    <a:pt x="73125" y="75111"/>
                  </a:cubicBezTo>
                  <a:cubicBezTo>
                    <a:pt x="72000" y="73333"/>
                    <a:pt x="71781" y="73166"/>
                    <a:pt x="71812" y="72944"/>
                  </a:cubicBezTo>
                  <a:cubicBezTo>
                    <a:pt x="70843" y="71055"/>
                    <a:pt x="70562" y="70888"/>
                    <a:pt x="70593" y="70666"/>
                  </a:cubicBezTo>
                  <a:cubicBezTo>
                    <a:pt x="68968" y="66777"/>
                    <a:pt x="68781" y="66444"/>
                    <a:pt x="68562" y="66055"/>
                  </a:cubicBezTo>
                  <a:cubicBezTo>
                    <a:pt x="67593" y="63555"/>
                    <a:pt x="67500" y="63333"/>
                    <a:pt x="67343" y="63166"/>
                  </a:cubicBezTo>
                  <a:cubicBezTo>
                    <a:pt x="65781" y="59500"/>
                    <a:pt x="65281" y="58777"/>
                    <a:pt x="64875" y="58055"/>
                  </a:cubicBezTo>
                  <a:cubicBezTo>
                    <a:pt x="60718" y="52055"/>
                    <a:pt x="60562" y="52166"/>
                    <a:pt x="60312" y="51777"/>
                  </a:cubicBezTo>
                  <a:cubicBezTo>
                    <a:pt x="59687" y="51333"/>
                    <a:pt x="59750" y="51444"/>
                    <a:pt x="59906" y="51611"/>
                  </a:cubicBezTo>
                  <a:cubicBezTo>
                    <a:pt x="60937" y="52944"/>
                    <a:pt x="61437" y="53333"/>
                    <a:pt x="61718" y="53722"/>
                  </a:cubicBezTo>
                  <a:cubicBezTo>
                    <a:pt x="62593" y="55111"/>
                    <a:pt x="63031" y="55388"/>
                    <a:pt x="63187" y="55944"/>
                  </a:cubicBezTo>
                  <a:cubicBezTo>
                    <a:pt x="63562" y="56666"/>
                    <a:pt x="64031" y="56833"/>
                    <a:pt x="63968" y="57111"/>
                  </a:cubicBezTo>
                  <a:cubicBezTo>
                    <a:pt x="66343" y="61666"/>
                    <a:pt x="66687" y="62055"/>
                    <a:pt x="66750" y="62611"/>
                  </a:cubicBezTo>
                  <a:cubicBezTo>
                    <a:pt x="65781" y="60722"/>
                    <a:pt x="65312" y="60722"/>
                    <a:pt x="65437" y="60444"/>
                  </a:cubicBezTo>
                  <a:cubicBezTo>
                    <a:pt x="62312" y="57000"/>
                    <a:pt x="61843" y="56388"/>
                    <a:pt x="61375" y="55944"/>
                  </a:cubicBezTo>
                  <a:cubicBezTo>
                    <a:pt x="58875" y="54500"/>
                    <a:pt x="58750" y="54444"/>
                    <a:pt x="58593" y="54388"/>
                  </a:cubicBezTo>
                  <a:cubicBezTo>
                    <a:pt x="56312" y="53277"/>
                    <a:pt x="56062" y="53166"/>
                    <a:pt x="55781" y="53000"/>
                  </a:cubicBezTo>
                  <a:cubicBezTo>
                    <a:pt x="55625" y="53333"/>
                    <a:pt x="56250" y="53555"/>
                    <a:pt x="56875" y="53833"/>
                  </a:cubicBezTo>
                  <a:cubicBezTo>
                    <a:pt x="58156" y="54666"/>
                    <a:pt x="58468" y="54722"/>
                    <a:pt x="58812" y="54944"/>
                  </a:cubicBezTo>
                  <a:cubicBezTo>
                    <a:pt x="59312" y="55055"/>
                    <a:pt x="59500" y="55444"/>
                    <a:pt x="59656" y="55333"/>
                  </a:cubicBezTo>
                  <a:cubicBezTo>
                    <a:pt x="63000" y="58166"/>
                    <a:pt x="63406" y="58666"/>
                    <a:pt x="63812" y="59111"/>
                  </a:cubicBezTo>
                  <a:cubicBezTo>
                    <a:pt x="66843" y="64000"/>
                    <a:pt x="67281" y="64277"/>
                    <a:pt x="67250" y="64777"/>
                  </a:cubicBezTo>
                  <a:cubicBezTo>
                    <a:pt x="63656" y="59055"/>
                    <a:pt x="63375" y="58722"/>
                    <a:pt x="63093" y="58388"/>
                  </a:cubicBezTo>
                  <a:cubicBezTo>
                    <a:pt x="59937" y="56000"/>
                    <a:pt x="59781" y="55555"/>
                    <a:pt x="59687" y="55666"/>
                  </a:cubicBezTo>
                  <a:cubicBezTo>
                    <a:pt x="58750" y="55277"/>
                    <a:pt x="58625" y="55111"/>
                    <a:pt x="58500" y="55166"/>
                  </a:cubicBezTo>
                  <a:cubicBezTo>
                    <a:pt x="62125" y="58000"/>
                    <a:pt x="62250" y="58111"/>
                    <a:pt x="62656" y="58500"/>
                  </a:cubicBezTo>
                  <a:cubicBezTo>
                    <a:pt x="65937" y="63000"/>
                    <a:pt x="66062" y="63277"/>
                    <a:pt x="66312" y="63555"/>
                  </a:cubicBezTo>
                  <a:cubicBezTo>
                    <a:pt x="68187" y="66944"/>
                    <a:pt x="68125" y="67222"/>
                    <a:pt x="68312" y="67388"/>
                  </a:cubicBezTo>
                  <a:cubicBezTo>
                    <a:pt x="68875" y="68777"/>
                    <a:pt x="69250" y="68888"/>
                    <a:pt x="69125" y="69166"/>
                  </a:cubicBezTo>
                  <a:cubicBezTo>
                    <a:pt x="68125" y="67666"/>
                    <a:pt x="67937" y="67222"/>
                    <a:pt x="67718" y="66777"/>
                  </a:cubicBezTo>
                  <a:cubicBezTo>
                    <a:pt x="67000" y="65388"/>
                    <a:pt x="66562" y="65388"/>
                    <a:pt x="66687" y="65166"/>
                  </a:cubicBezTo>
                  <a:cubicBezTo>
                    <a:pt x="63031" y="61222"/>
                    <a:pt x="62562" y="60722"/>
                    <a:pt x="62125" y="60333"/>
                  </a:cubicBezTo>
                  <a:cubicBezTo>
                    <a:pt x="61031" y="59555"/>
                    <a:pt x="60875" y="59055"/>
                    <a:pt x="60781" y="59500"/>
                  </a:cubicBezTo>
                  <a:cubicBezTo>
                    <a:pt x="62968" y="61555"/>
                    <a:pt x="63000" y="61666"/>
                    <a:pt x="63031" y="61555"/>
                  </a:cubicBezTo>
                  <a:cubicBezTo>
                    <a:pt x="64000" y="62611"/>
                    <a:pt x="64343" y="62833"/>
                    <a:pt x="64687" y="63333"/>
                  </a:cubicBezTo>
                  <a:cubicBezTo>
                    <a:pt x="66375" y="65500"/>
                    <a:pt x="66500" y="65611"/>
                    <a:pt x="66437" y="65833"/>
                  </a:cubicBezTo>
                  <a:cubicBezTo>
                    <a:pt x="59187" y="59277"/>
                    <a:pt x="58187" y="58111"/>
                    <a:pt x="57218" y="57277"/>
                  </a:cubicBezTo>
                  <a:cubicBezTo>
                    <a:pt x="56843" y="57111"/>
                    <a:pt x="57031" y="57333"/>
                    <a:pt x="57187" y="57555"/>
                  </a:cubicBezTo>
                  <a:cubicBezTo>
                    <a:pt x="58687" y="59000"/>
                    <a:pt x="59093" y="59666"/>
                    <a:pt x="59718" y="59944"/>
                  </a:cubicBezTo>
                  <a:cubicBezTo>
                    <a:pt x="65156" y="65111"/>
                    <a:pt x="65531" y="65500"/>
                    <a:pt x="65875" y="65777"/>
                  </a:cubicBezTo>
                  <a:cubicBezTo>
                    <a:pt x="67906" y="68555"/>
                    <a:pt x="68343" y="68611"/>
                    <a:pt x="68187" y="68833"/>
                  </a:cubicBezTo>
                  <a:cubicBezTo>
                    <a:pt x="64437" y="65833"/>
                    <a:pt x="63500" y="65055"/>
                    <a:pt x="62531" y="64000"/>
                  </a:cubicBezTo>
                  <a:cubicBezTo>
                    <a:pt x="59343" y="60777"/>
                    <a:pt x="58437" y="59166"/>
                    <a:pt x="57093" y="58000"/>
                  </a:cubicBezTo>
                  <a:cubicBezTo>
                    <a:pt x="56312" y="56722"/>
                    <a:pt x="56031" y="56666"/>
                    <a:pt x="56125" y="56444"/>
                  </a:cubicBezTo>
                  <a:cubicBezTo>
                    <a:pt x="55156" y="54611"/>
                    <a:pt x="54968" y="54555"/>
                    <a:pt x="55000" y="54388"/>
                  </a:cubicBezTo>
                  <a:cubicBezTo>
                    <a:pt x="54687" y="53611"/>
                    <a:pt x="54437" y="53444"/>
                    <a:pt x="54437" y="53555"/>
                  </a:cubicBezTo>
                  <a:cubicBezTo>
                    <a:pt x="58093" y="59611"/>
                    <a:pt x="59281" y="61000"/>
                    <a:pt x="60218" y="62333"/>
                  </a:cubicBezTo>
                  <a:cubicBezTo>
                    <a:pt x="62000" y="64277"/>
                    <a:pt x="62343" y="64166"/>
                    <a:pt x="62406" y="64611"/>
                  </a:cubicBezTo>
                  <a:cubicBezTo>
                    <a:pt x="64562" y="66222"/>
                    <a:pt x="64781" y="66888"/>
                    <a:pt x="64906" y="66666"/>
                  </a:cubicBezTo>
                  <a:cubicBezTo>
                    <a:pt x="62468" y="65611"/>
                    <a:pt x="61718" y="65111"/>
                    <a:pt x="61000" y="64666"/>
                  </a:cubicBezTo>
                  <a:cubicBezTo>
                    <a:pt x="56625" y="61222"/>
                    <a:pt x="56250" y="61500"/>
                    <a:pt x="56312" y="61166"/>
                  </a:cubicBezTo>
                  <a:cubicBezTo>
                    <a:pt x="58218" y="63055"/>
                    <a:pt x="58468" y="63722"/>
                    <a:pt x="58593" y="63611"/>
                  </a:cubicBezTo>
                  <a:cubicBezTo>
                    <a:pt x="60375" y="64611"/>
                    <a:pt x="60468" y="64777"/>
                    <a:pt x="60562" y="64888"/>
                  </a:cubicBezTo>
                  <a:cubicBezTo>
                    <a:pt x="61187" y="65000"/>
                    <a:pt x="61312" y="65444"/>
                    <a:pt x="61437" y="65444"/>
                  </a:cubicBezTo>
                  <a:cubicBezTo>
                    <a:pt x="62125" y="65611"/>
                    <a:pt x="62343" y="66166"/>
                    <a:pt x="62531" y="66055"/>
                  </a:cubicBezTo>
                  <a:cubicBezTo>
                    <a:pt x="64812" y="67333"/>
                    <a:pt x="64937" y="67611"/>
                    <a:pt x="65000" y="67500"/>
                  </a:cubicBezTo>
                  <a:cubicBezTo>
                    <a:pt x="66156" y="68222"/>
                    <a:pt x="66375" y="68444"/>
                    <a:pt x="66781" y="68611"/>
                  </a:cubicBezTo>
                  <a:cubicBezTo>
                    <a:pt x="69812" y="71055"/>
                    <a:pt x="70156" y="71500"/>
                    <a:pt x="70093" y="71777"/>
                  </a:cubicBezTo>
                  <a:cubicBezTo>
                    <a:pt x="66593" y="69166"/>
                    <a:pt x="66250" y="69000"/>
                    <a:pt x="65875" y="68833"/>
                  </a:cubicBezTo>
                  <a:cubicBezTo>
                    <a:pt x="63375" y="67611"/>
                    <a:pt x="63031" y="67555"/>
                    <a:pt x="62656" y="67388"/>
                  </a:cubicBezTo>
                  <a:cubicBezTo>
                    <a:pt x="61187" y="66500"/>
                    <a:pt x="60843" y="66388"/>
                    <a:pt x="60468" y="66222"/>
                  </a:cubicBezTo>
                  <a:cubicBezTo>
                    <a:pt x="56218" y="62000"/>
                    <a:pt x="56093" y="62111"/>
                    <a:pt x="56031" y="62000"/>
                  </a:cubicBezTo>
                  <a:cubicBezTo>
                    <a:pt x="55531" y="61666"/>
                    <a:pt x="55625" y="61166"/>
                    <a:pt x="55531" y="61111"/>
                  </a:cubicBezTo>
                  <a:cubicBezTo>
                    <a:pt x="55250" y="60611"/>
                    <a:pt x="55187" y="60666"/>
                    <a:pt x="55250" y="60777"/>
                  </a:cubicBezTo>
                  <a:cubicBezTo>
                    <a:pt x="55468" y="61666"/>
                    <a:pt x="55750" y="61722"/>
                    <a:pt x="55812" y="61888"/>
                  </a:cubicBezTo>
                  <a:cubicBezTo>
                    <a:pt x="57375" y="63888"/>
                    <a:pt x="57718" y="64500"/>
                    <a:pt x="57968" y="64611"/>
                  </a:cubicBezTo>
                  <a:cubicBezTo>
                    <a:pt x="59000" y="66000"/>
                    <a:pt x="59156" y="66166"/>
                    <a:pt x="59218" y="66055"/>
                  </a:cubicBezTo>
                  <a:cubicBezTo>
                    <a:pt x="61187" y="67944"/>
                    <a:pt x="61812" y="68333"/>
                    <a:pt x="62593" y="68888"/>
                  </a:cubicBezTo>
                  <a:cubicBezTo>
                    <a:pt x="63781" y="69166"/>
                    <a:pt x="64000" y="69611"/>
                    <a:pt x="64156" y="69555"/>
                  </a:cubicBezTo>
                  <a:cubicBezTo>
                    <a:pt x="67093" y="71055"/>
                    <a:pt x="67406" y="71222"/>
                    <a:pt x="67687" y="71444"/>
                  </a:cubicBezTo>
                  <a:cubicBezTo>
                    <a:pt x="69281" y="72277"/>
                    <a:pt x="69906" y="72666"/>
                    <a:pt x="70531" y="73055"/>
                  </a:cubicBezTo>
                  <a:cubicBezTo>
                    <a:pt x="72625" y="75444"/>
                    <a:pt x="72843" y="75111"/>
                    <a:pt x="72750" y="75388"/>
                  </a:cubicBezTo>
                  <a:cubicBezTo>
                    <a:pt x="72843" y="75611"/>
                    <a:pt x="72593" y="75611"/>
                    <a:pt x="72250" y="75222"/>
                  </a:cubicBezTo>
                  <a:cubicBezTo>
                    <a:pt x="70687" y="73722"/>
                    <a:pt x="70562" y="73722"/>
                    <a:pt x="70406" y="73611"/>
                  </a:cubicBezTo>
                  <a:cubicBezTo>
                    <a:pt x="69437" y="72944"/>
                    <a:pt x="69250" y="72611"/>
                    <a:pt x="69125" y="72666"/>
                  </a:cubicBezTo>
                  <a:cubicBezTo>
                    <a:pt x="68500" y="72388"/>
                    <a:pt x="68343" y="72333"/>
                    <a:pt x="68187" y="72333"/>
                  </a:cubicBezTo>
                  <a:cubicBezTo>
                    <a:pt x="66250" y="71388"/>
                    <a:pt x="66125" y="71666"/>
                    <a:pt x="65968" y="71444"/>
                  </a:cubicBezTo>
                  <a:cubicBezTo>
                    <a:pt x="64437" y="70722"/>
                    <a:pt x="64312" y="70833"/>
                    <a:pt x="64187" y="70777"/>
                  </a:cubicBezTo>
                  <a:cubicBezTo>
                    <a:pt x="62656" y="70166"/>
                    <a:pt x="62531" y="70166"/>
                    <a:pt x="62375" y="70111"/>
                  </a:cubicBezTo>
                  <a:cubicBezTo>
                    <a:pt x="60718" y="69555"/>
                    <a:pt x="60437" y="69388"/>
                    <a:pt x="60125" y="69166"/>
                  </a:cubicBezTo>
                  <a:cubicBezTo>
                    <a:pt x="58562" y="68388"/>
                    <a:pt x="57968" y="68055"/>
                    <a:pt x="57343" y="67611"/>
                  </a:cubicBezTo>
                  <a:cubicBezTo>
                    <a:pt x="55906" y="65611"/>
                    <a:pt x="55750" y="65333"/>
                    <a:pt x="55625" y="65611"/>
                  </a:cubicBezTo>
                  <a:cubicBezTo>
                    <a:pt x="56000" y="66333"/>
                    <a:pt x="56281" y="66500"/>
                    <a:pt x="56250" y="66777"/>
                  </a:cubicBezTo>
                  <a:cubicBezTo>
                    <a:pt x="53875" y="64888"/>
                    <a:pt x="55187" y="65888"/>
                    <a:pt x="56156" y="67055"/>
                  </a:cubicBezTo>
                  <a:cubicBezTo>
                    <a:pt x="57781" y="68722"/>
                    <a:pt x="58125" y="69111"/>
                    <a:pt x="58437" y="69500"/>
                  </a:cubicBezTo>
                  <a:cubicBezTo>
                    <a:pt x="63031" y="73277"/>
                    <a:pt x="63343" y="73388"/>
                    <a:pt x="63687" y="73666"/>
                  </a:cubicBezTo>
                  <a:cubicBezTo>
                    <a:pt x="64437" y="74111"/>
                    <a:pt x="64500" y="73833"/>
                    <a:pt x="64593" y="74000"/>
                  </a:cubicBezTo>
                  <a:cubicBezTo>
                    <a:pt x="65656" y="74722"/>
                    <a:pt x="65906" y="74666"/>
                    <a:pt x="66156" y="74888"/>
                  </a:cubicBezTo>
                  <a:cubicBezTo>
                    <a:pt x="68093" y="75833"/>
                    <a:pt x="68437" y="75722"/>
                    <a:pt x="68812" y="76111"/>
                  </a:cubicBezTo>
                  <a:cubicBezTo>
                    <a:pt x="69968" y="76555"/>
                    <a:pt x="70062" y="76722"/>
                    <a:pt x="70093" y="76611"/>
                  </a:cubicBezTo>
                  <a:cubicBezTo>
                    <a:pt x="70968" y="77500"/>
                    <a:pt x="71218" y="77222"/>
                    <a:pt x="71531" y="77555"/>
                  </a:cubicBezTo>
                  <a:cubicBezTo>
                    <a:pt x="72968" y="78166"/>
                    <a:pt x="73187" y="78611"/>
                    <a:pt x="73312" y="78500"/>
                  </a:cubicBezTo>
                  <a:cubicBezTo>
                    <a:pt x="76125" y="80833"/>
                    <a:pt x="76250" y="81000"/>
                    <a:pt x="76406" y="81166"/>
                  </a:cubicBezTo>
                  <a:cubicBezTo>
                    <a:pt x="76281" y="81111"/>
                    <a:pt x="76250" y="81666"/>
                    <a:pt x="76093" y="81388"/>
                  </a:cubicBezTo>
                  <a:cubicBezTo>
                    <a:pt x="75093" y="80333"/>
                    <a:pt x="74968" y="80222"/>
                    <a:pt x="74875" y="80055"/>
                  </a:cubicBezTo>
                  <a:cubicBezTo>
                    <a:pt x="73281" y="78944"/>
                    <a:pt x="73187" y="78722"/>
                    <a:pt x="73093" y="78833"/>
                  </a:cubicBezTo>
                  <a:cubicBezTo>
                    <a:pt x="71500" y="77777"/>
                    <a:pt x="71187" y="77722"/>
                    <a:pt x="70843" y="77500"/>
                  </a:cubicBezTo>
                  <a:cubicBezTo>
                    <a:pt x="70062" y="77388"/>
                    <a:pt x="69937" y="77055"/>
                    <a:pt x="69875" y="77222"/>
                  </a:cubicBezTo>
                  <a:cubicBezTo>
                    <a:pt x="68281" y="76833"/>
                    <a:pt x="68125" y="76722"/>
                    <a:pt x="67937" y="76666"/>
                  </a:cubicBezTo>
                  <a:cubicBezTo>
                    <a:pt x="65875" y="75944"/>
                    <a:pt x="65625" y="76055"/>
                    <a:pt x="65343" y="75777"/>
                  </a:cubicBezTo>
                  <a:cubicBezTo>
                    <a:pt x="63437" y="75111"/>
                    <a:pt x="63125" y="74722"/>
                    <a:pt x="62875" y="74888"/>
                  </a:cubicBezTo>
                  <a:cubicBezTo>
                    <a:pt x="60031" y="73388"/>
                    <a:pt x="59500" y="73000"/>
                    <a:pt x="59000" y="72777"/>
                  </a:cubicBezTo>
                  <a:cubicBezTo>
                    <a:pt x="57687" y="71888"/>
                    <a:pt x="57718" y="71111"/>
                    <a:pt x="57625" y="71444"/>
                  </a:cubicBezTo>
                  <a:cubicBezTo>
                    <a:pt x="56406" y="70222"/>
                    <a:pt x="56312" y="70000"/>
                    <a:pt x="56218" y="69777"/>
                  </a:cubicBezTo>
                  <a:cubicBezTo>
                    <a:pt x="56000" y="70111"/>
                    <a:pt x="56125" y="70222"/>
                    <a:pt x="56218" y="70388"/>
                  </a:cubicBezTo>
                  <a:cubicBezTo>
                    <a:pt x="56937" y="71166"/>
                    <a:pt x="57218" y="71555"/>
                    <a:pt x="57468" y="71833"/>
                  </a:cubicBezTo>
                  <a:cubicBezTo>
                    <a:pt x="60468" y="74166"/>
                    <a:pt x="60781" y="74388"/>
                    <a:pt x="61125" y="74555"/>
                  </a:cubicBezTo>
                  <a:cubicBezTo>
                    <a:pt x="62281" y="75111"/>
                    <a:pt x="62406" y="75166"/>
                    <a:pt x="62562" y="75111"/>
                  </a:cubicBezTo>
                  <a:cubicBezTo>
                    <a:pt x="65062" y="76166"/>
                    <a:pt x="65093" y="76222"/>
                    <a:pt x="65156" y="76277"/>
                  </a:cubicBezTo>
                  <a:cubicBezTo>
                    <a:pt x="66093" y="76388"/>
                    <a:pt x="66187" y="76722"/>
                    <a:pt x="66250" y="76555"/>
                  </a:cubicBezTo>
                  <a:cubicBezTo>
                    <a:pt x="67343" y="77000"/>
                    <a:pt x="67656" y="76833"/>
                    <a:pt x="68000" y="77166"/>
                  </a:cubicBezTo>
                  <a:cubicBezTo>
                    <a:pt x="68625" y="77388"/>
                    <a:pt x="68781" y="77277"/>
                    <a:pt x="68968" y="77444"/>
                  </a:cubicBezTo>
                  <a:cubicBezTo>
                    <a:pt x="69562" y="77388"/>
                    <a:pt x="69750" y="77611"/>
                    <a:pt x="69906" y="77555"/>
                  </a:cubicBezTo>
                  <a:cubicBezTo>
                    <a:pt x="71531" y="78333"/>
                    <a:pt x="71687" y="78222"/>
                    <a:pt x="71875" y="78444"/>
                  </a:cubicBezTo>
                  <a:cubicBezTo>
                    <a:pt x="75093" y="80611"/>
                    <a:pt x="75218" y="80777"/>
                    <a:pt x="75343" y="80944"/>
                  </a:cubicBezTo>
                  <a:cubicBezTo>
                    <a:pt x="74437" y="81111"/>
                    <a:pt x="74312" y="80833"/>
                    <a:pt x="74218" y="80888"/>
                  </a:cubicBezTo>
                  <a:cubicBezTo>
                    <a:pt x="73406" y="80777"/>
                    <a:pt x="73312" y="80944"/>
                    <a:pt x="73187" y="80833"/>
                  </a:cubicBezTo>
                  <a:cubicBezTo>
                    <a:pt x="71187" y="80388"/>
                    <a:pt x="71031" y="80222"/>
                    <a:pt x="70843" y="80277"/>
                  </a:cubicBezTo>
                  <a:cubicBezTo>
                    <a:pt x="69468" y="80000"/>
                    <a:pt x="69343" y="79833"/>
                    <a:pt x="69218" y="79611"/>
                  </a:cubicBezTo>
                  <a:cubicBezTo>
                    <a:pt x="68531" y="79500"/>
                    <a:pt x="68468" y="79666"/>
                    <a:pt x="68375" y="79666"/>
                  </a:cubicBezTo>
                  <a:cubicBezTo>
                    <a:pt x="67343" y="79277"/>
                    <a:pt x="67125" y="78944"/>
                    <a:pt x="66968" y="79055"/>
                  </a:cubicBezTo>
                  <a:cubicBezTo>
                    <a:pt x="65312" y="78722"/>
                    <a:pt x="65093" y="78222"/>
                    <a:pt x="64968" y="78500"/>
                  </a:cubicBezTo>
                  <a:cubicBezTo>
                    <a:pt x="62468" y="77666"/>
                    <a:pt x="62156" y="77388"/>
                    <a:pt x="61875" y="77333"/>
                  </a:cubicBezTo>
                  <a:cubicBezTo>
                    <a:pt x="61156" y="76944"/>
                    <a:pt x="61062" y="76777"/>
                    <a:pt x="61000" y="76888"/>
                  </a:cubicBezTo>
                  <a:cubicBezTo>
                    <a:pt x="58343" y="75277"/>
                    <a:pt x="58375" y="75111"/>
                    <a:pt x="58375" y="75111"/>
                  </a:cubicBezTo>
                  <a:cubicBezTo>
                    <a:pt x="57937" y="74722"/>
                    <a:pt x="57906" y="74777"/>
                    <a:pt x="57843" y="74777"/>
                  </a:cubicBezTo>
                  <a:cubicBezTo>
                    <a:pt x="56843" y="73888"/>
                    <a:pt x="56687" y="73444"/>
                    <a:pt x="56562" y="73388"/>
                  </a:cubicBezTo>
                  <a:cubicBezTo>
                    <a:pt x="54968" y="71555"/>
                    <a:pt x="55000" y="71388"/>
                    <a:pt x="54906" y="71277"/>
                  </a:cubicBezTo>
                  <a:cubicBezTo>
                    <a:pt x="54281" y="71000"/>
                    <a:pt x="54500" y="71388"/>
                    <a:pt x="54718" y="71777"/>
                  </a:cubicBezTo>
                  <a:cubicBezTo>
                    <a:pt x="57000" y="74222"/>
                    <a:pt x="56875" y="74388"/>
                    <a:pt x="57031" y="74555"/>
                  </a:cubicBezTo>
                  <a:cubicBezTo>
                    <a:pt x="59812" y="76444"/>
                    <a:pt x="60031" y="76944"/>
                    <a:pt x="60187" y="76833"/>
                  </a:cubicBezTo>
                  <a:cubicBezTo>
                    <a:pt x="61437" y="77555"/>
                    <a:pt x="61562" y="77722"/>
                    <a:pt x="61625" y="77611"/>
                  </a:cubicBezTo>
                  <a:cubicBezTo>
                    <a:pt x="64937" y="78888"/>
                    <a:pt x="65687" y="79222"/>
                    <a:pt x="66406" y="79222"/>
                  </a:cubicBezTo>
                  <a:cubicBezTo>
                    <a:pt x="68906" y="80166"/>
                    <a:pt x="69093" y="80166"/>
                    <a:pt x="69281" y="80111"/>
                  </a:cubicBezTo>
                  <a:cubicBezTo>
                    <a:pt x="70500" y="80500"/>
                    <a:pt x="70593" y="80555"/>
                    <a:pt x="70718" y="80666"/>
                  </a:cubicBezTo>
                  <a:cubicBezTo>
                    <a:pt x="70031" y="80500"/>
                    <a:pt x="69843" y="80555"/>
                    <a:pt x="69625" y="80722"/>
                  </a:cubicBezTo>
                  <a:cubicBezTo>
                    <a:pt x="67531" y="80555"/>
                    <a:pt x="66812" y="80666"/>
                    <a:pt x="66093" y="80722"/>
                  </a:cubicBezTo>
                  <a:cubicBezTo>
                    <a:pt x="63531" y="80722"/>
                    <a:pt x="63437" y="80722"/>
                    <a:pt x="63343" y="80666"/>
                  </a:cubicBezTo>
                  <a:cubicBezTo>
                    <a:pt x="62437" y="80555"/>
                    <a:pt x="62375" y="80888"/>
                    <a:pt x="62250" y="80555"/>
                  </a:cubicBezTo>
                  <a:cubicBezTo>
                    <a:pt x="61312" y="80500"/>
                    <a:pt x="61250" y="80833"/>
                    <a:pt x="61093" y="80500"/>
                  </a:cubicBezTo>
                  <a:cubicBezTo>
                    <a:pt x="59937" y="80611"/>
                    <a:pt x="59843" y="80611"/>
                    <a:pt x="59750" y="80666"/>
                  </a:cubicBezTo>
                  <a:cubicBezTo>
                    <a:pt x="60437" y="80888"/>
                    <a:pt x="60687" y="80888"/>
                    <a:pt x="60968" y="80944"/>
                  </a:cubicBezTo>
                  <a:cubicBezTo>
                    <a:pt x="62281" y="81000"/>
                    <a:pt x="62406" y="80888"/>
                    <a:pt x="62531" y="81055"/>
                  </a:cubicBezTo>
                  <a:cubicBezTo>
                    <a:pt x="64250" y="81166"/>
                    <a:pt x="64375" y="81055"/>
                    <a:pt x="64531" y="81222"/>
                  </a:cubicBezTo>
                  <a:cubicBezTo>
                    <a:pt x="65468" y="81388"/>
                    <a:pt x="65562" y="80944"/>
                    <a:pt x="65750" y="81222"/>
                  </a:cubicBezTo>
                  <a:cubicBezTo>
                    <a:pt x="67843" y="81222"/>
                    <a:pt x="68343" y="81055"/>
                    <a:pt x="68906" y="81166"/>
                  </a:cubicBezTo>
                  <a:cubicBezTo>
                    <a:pt x="69968" y="81333"/>
                    <a:pt x="70187" y="81000"/>
                    <a:pt x="70468" y="81277"/>
                  </a:cubicBezTo>
                  <a:cubicBezTo>
                    <a:pt x="74343" y="81500"/>
                    <a:pt x="74531" y="81611"/>
                    <a:pt x="74687" y="81611"/>
                  </a:cubicBezTo>
                  <a:cubicBezTo>
                    <a:pt x="76468" y="82055"/>
                    <a:pt x="76656" y="82500"/>
                    <a:pt x="76750" y="82277"/>
                  </a:cubicBezTo>
                  <a:cubicBezTo>
                    <a:pt x="77218" y="82388"/>
                    <a:pt x="77375" y="82500"/>
                    <a:pt x="77500" y="82444"/>
                  </a:cubicBezTo>
                  <a:cubicBezTo>
                    <a:pt x="78000" y="82888"/>
                    <a:pt x="77781" y="82833"/>
                    <a:pt x="77531" y="82777"/>
                  </a:cubicBezTo>
                  <a:cubicBezTo>
                    <a:pt x="76843" y="82555"/>
                    <a:pt x="76843" y="82666"/>
                    <a:pt x="76781" y="82611"/>
                  </a:cubicBezTo>
                  <a:cubicBezTo>
                    <a:pt x="76125" y="82444"/>
                    <a:pt x="75937" y="82500"/>
                    <a:pt x="75718" y="82388"/>
                  </a:cubicBezTo>
                  <a:cubicBezTo>
                    <a:pt x="73968" y="82333"/>
                    <a:pt x="73375" y="82166"/>
                    <a:pt x="72812" y="82277"/>
                  </a:cubicBezTo>
                  <a:cubicBezTo>
                    <a:pt x="71343" y="82500"/>
                    <a:pt x="71156" y="82166"/>
                    <a:pt x="71031" y="82222"/>
                  </a:cubicBezTo>
                  <a:cubicBezTo>
                    <a:pt x="68750" y="82444"/>
                    <a:pt x="68625" y="82611"/>
                    <a:pt x="68468" y="82666"/>
                  </a:cubicBezTo>
                  <a:cubicBezTo>
                    <a:pt x="67343" y="82666"/>
                    <a:pt x="67281" y="82777"/>
                    <a:pt x="67187" y="82611"/>
                  </a:cubicBezTo>
                  <a:cubicBezTo>
                    <a:pt x="66156" y="82555"/>
                    <a:pt x="66031" y="82777"/>
                    <a:pt x="65875" y="82666"/>
                  </a:cubicBezTo>
                  <a:cubicBezTo>
                    <a:pt x="64656" y="82388"/>
                    <a:pt x="64375" y="82611"/>
                    <a:pt x="64062" y="82444"/>
                  </a:cubicBezTo>
                  <a:cubicBezTo>
                    <a:pt x="62125" y="81777"/>
                    <a:pt x="62031" y="82055"/>
                    <a:pt x="61843" y="81833"/>
                  </a:cubicBezTo>
                  <a:cubicBezTo>
                    <a:pt x="60781" y="81611"/>
                    <a:pt x="60562" y="80888"/>
                    <a:pt x="60468" y="81333"/>
                  </a:cubicBezTo>
                  <a:cubicBezTo>
                    <a:pt x="62531" y="82333"/>
                    <a:pt x="62781" y="82611"/>
                    <a:pt x="62968" y="82555"/>
                  </a:cubicBezTo>
                  <a:cubicBezTo>
                    <a:pt x="65000" y="82944"/>
                    <a:pt x="65187" y="83000"/>
                    <a:pt x="65437" y="83166"/>
                  </a:cubicBezTo>
                  <a:cubicBezTo>
                    <a:pt x="67718" y="83055"/>
                    <a:pt x="68312" y="83222"/>
                    <a:pt x="68843" y="83000"/>
                  </a:cubicBezTo>
                  <a:cubicBezTo>
                    <a:pt x="69968" y="83055"/>
                    <a:pt x="70031" y="82888"/>
                    <a:pt x="70125" y="82888"/>
                  </a:cubicBezTo>
                  <a:cubicBezTo>
                    <a:pt x="71531" y="82611"/>
                    <a:pt x="71687" y="82777"/>
                    <a:pt x="71812" y="82722"/>
                  </a:cubicBezTo>
                  <a:cubicBezTo>
                    <a:pt x="73406" y="82833"/>
                    <a:pt x="73687" y="82666"/>
                    <a:pt x="74000" y="82833"/>
                  </a:cubicBezTo>
                  <a:cubicBezTo>
                    <a:pt x="75250" y="82833"/>
                    <a:pt x="75281" y="82722"/>
                    <a:pt x="75375" y="82833"/>
                  </a:cubicBezTo>
                  <a:cubicBezTo>
                    <a:pt x="76625" y="83000"/>
                    <a:pt x="76750" y="82944"/>
                    <a:pt x="76937" y="83222"/>
                  </a:cubicBezTo>
                  <a:cubicBezTo>
                    <a:pt x="77937" y="83277"/>
                    <a:pt x="78093" y="83555"/>
                    <a:pt x="78250" y="83500"/>
                  </a:cubicBezTo>
                  <a:cubicBezTo>
                    <a:pt x="79343" y="84055"/>
                    <a:pt x="79406" y="83944"/>
                    <a:pt x="79500" y="84111"/>
                  </a:cubicBezTo>
                  <a:cubicBezTo>
                    <a:pt x="79375" y="84555"/>
                    <a:pt x="79187" y="84277"/>
                    <a:pt x="79000" y="84111"/>
                  </a:cubicBezTo>
                  <a:cubicBezTo>
                    <a:pt x="78093" y="84166"/>
                    <a:pt x="77968" y="84222"/>
                    <a:pt x="77843" y="84166"/>
                  </a:cubicBezTo>
                  <a:cubicBezTo>
                    <a:pt x="77187" y="84277"/>
                    <a:pt x="76906" y="83944"/>
                    <a:pt x="76656" y="84222"/>
                  </a:cubicBezTo>
                  <a:cubicBezTo>
                    <a:pt x="73781" y="83944"/>
                    <a:pt x="73687" y="84555"/>
                    <a:pt x="73500" y="84111"/>
                  </a:cubicBezTo>
                  <a:cubicBezTo>
                    <a:pt x="71968" y="84500"/>
                    <a:pt x="71843" y="84444"/>
                    <a:pt x="71718" y="84500"/>
                  </a:cubicBezTo>
                  <a:cubicBezTo>
                    <a:pt x="70875" y="84555"/>
                    <a:pt x="70781" y="84944"/>
                    <a:pt x="70625" y="84777"/>
                  </a:cubicBezTo>
                  <a:cubicBezTo>
                    <a:pt x="68968" y="85166"/>
                    <a:pt x="68687" y="84944"/>
                    <a:pt x="68468" y="85166"/>
                  </a:cubicBezTo>
                  <a:cubicBezTo>
                    <a:pt x="67468" y="85166"/>
                    <a:pt x="67218" y="85055"/>
                    <a:pt x="67000" y="85166"/>
                  </a:cubicBezTo>
                  <a:cubicBezTo>
                    <a:pt x="66312" y="85222"/>
                    <a:pt x="66281" y="85388"/>
                    <a:pt x="66375" y="85277"/>
                  </a:cubicBezTo>
                  <a:cubicBezTo>
                    <a:pt x="67062" y="85166"/>
                    <a:pt x="67250" y="85500"/>
                    <a:pt x="67375" y="85444"/>
                  </a:cubicBezTo>
                  <a:cubicBezTo>
                    <a:pt x="68718" y="85388"/>
                    <a:pt x="69000" y="85388"/>
                    <a:pt x="69281" y="85388"/>
                  </a:cubicBezTo>
                  <a:cubicBezTo>
                    <a:pt x="70562" y="85055"/>
                    <a:pt x="70750" y="85388"/>
                    <a:pt x="70875" y="85222"/>
                  </a:cubicBezTo>
                  <a:cubicBezTo>
                    <a:pt x="71750" y="84777"/>
                    <a:pt x="71906" y="85055"/>
                    <a:pt x="72000" y="84833"/>
                  </a:cubicBezTo>
                  <a:cubicBezTo>
                    <a:pt x="72968" y="84722"/>
                    <a:pt x="73062" y="84888"/>
                    <a:pt x="73156" y="84888"/>
                  </a:cubicBezTo>
                  <a:cubicBezTo>
                    <a:pt x="74031" y="84833"/>
                    <a:pt x="74187" y="84555"/>
                    <a:pt x="74343" y="84722"/>
                  </a:cubicBezTo>
                  <a:cubicBezTo>
                    <a:pt x="75468" y="84388"/>
                    <a:pt x="75687" y="84944"/>
                    <a:pt x="75812" y="84500"/>
                  </a:cubicBezTo>
                  <a:cubicBezTo>
                    <a:pt x="77468" y="84611"/>
                    <a:pt x="77625" y="84666"/>
                    <a:pt x="77781" y="84666"/>
                  </a:cubicBezTo>
                  <a:cubicBezTo>
                    <a:pt x="78437" y="84722"/>
                    <a:pt x="78625" y="84666"/>
                    <a:pt x="78781" y="84666"/>
                  </a:cubicBezTo>
                  <a:cubicBezTo>
                    <a:pt x="79593" y="84777"/>
                    <a:pt x="79968" y="85222"/>
                    <a:pt x="80312" y="85166"/>
                  </a:cubicBezTo>
                  <a:cubicBezTo>
                    <a:pt x="81500" y="86166"/>
                    <a:pt x="81781" y="86444"/>
                    <a:pt x="82093" y="86555"/>
                  </a:cubicBezTo>
                  <a:cubicBezTo>
                    <a:pt x="82937" y="87500"/>
                    <a:pt x="83062" y="87888"/>
                    <a:pt x="83156" y="87666"/>
                  </a:cubicBezTo>
                  <a:cubicBezTo>
                    <a:pt x="83718" y="88444"/>
                    <a:pt x="83375" y="88388"/>
                    <a:pt x="83062" y="88166"/>
                  </a:cubicBezTo>
                  <a:cubicBezTo>
                    <a:pt x="81312" y="87277"/>
                    <a:pt x="81187" y="87555"/>
                    <a:pt x="81000" y="87333"/>
                  </a:cubicBezTo>
                  <a:cubicBezTo>
                    <a:pt x="77906" y="87000"/>
                    <a:pt x="77687" y="86611"/>
                    <a:pt x="77562" y="86888"/>
                  </a:cubicBezTo>
                  <a:cubicBezTo>
                    <a:pt x="76687" y="86611"/>
                    <a:pt x="76625" y="86611"/>
                    <a:pt x="76562" y="86722"/>
                  </a:cubicBezTo>
                  <a:cubicBezTo>
                    <a:pt x="75218" y="86333"/>
                    <a:pt x="75156" y="86722"/>
                    <a:pt x="75031" y="86666"/>
                  </a:cubicBezTo>
                  <a:cubicBezTo>
                    <a:pt x="73843" y="86722"/>
                    <a:pt x="73687" y="86333"/>
                    <a:pt x="73593" y="86555"/>
                  </a:cubicBezTo>
                  <a:cubicBezTo>
                    <a:pt x="72750" y="86833"/>
                    <a:pt x="72593" y="86388"/>
                    <a:pt x="72531" y="86722"/>
                  </a:cubicBezTo>
                  <a:cubicBezTo>
                    <a:pt x="71656" y="86666"/>
                    <a:pt x="71562" y="86777"/>
                    <a:pt x="71437" y="86777"/>
                  </a:cubicBezTo>
                  <a:cubicBezTo>
                    <a:pt x="70093" y="86888"/>
                    <a:pt x="69875" y="87000"/>
                    <a:pt x="69656" y="87000"/>
                  </a:cubicBezTo>
                  <a:cubicBezTo>
                    <a:pt x="67906" y="86888"/>
                    <a:pt x="67718" y="87166"/>
                    <a:pt x="67437" y="87000"/>
                  </a:cubicBezTo>
                  <a:cubicBezTo>
                    <a:pt x="66281" y="86944"/>
                    <a:pt x="66187" y="87333"/>
                    <a:pt x="66031" y="87055"/>
                  </a:cubicBezTo>
                  <a:cubicBezTo>
                    <a:pt x="64875" y="87055"/>
                    <a:pt x="64843" y="86888"/>
                    <a:pt x="64812" y="86777"/>
                  </a:cubicBezTo>
                  <a:cubicBezTo>
                    <a:pt x="63593" y="86277"/>
                    <a:pt x="63531" y="86166"/>
                    <a:pt x="63468" y="86055"/>
                  </a:cubicBezTo>
                  <a:cubicBezTo>
                    <a:pt x="63093" y="86055"/>
                    <a:pt x="63500" y="86277"/>
                    <a:pt x="63906" y="86611"/>
                  </a:cubicBezTo>
                  <a:cubicBezTo>
                    <a:pt x="64625" y="86833"/>
                    <a:pt x="64562" y="87333"/>
                    <a:pt x="64687" y="87111"/>
                  </a:cubicBezTo>
                  <a:cubicBezTo>
                    <a:pt x="65375" y="87333"/>
                    <a:pt x="65562" y="87222"/>
                    <a:pt x="65687" y="87555"/>
                  </a:cubicBezTo>
                  <a:cubicBezTo>
                    <a:pt x="67562" y="87888"/>
                    <a:pt x="67843" y="88166"/>
                    <a:pt x="68093" y="88055"/>
                  </a:cubicBezTo>
                  <a:cubicBezTo>
                    <a:pt x="68968" y="88222"/>
                    <a:pt x="69000" y="88000"/>
                    <a:pt x="69093" y="88055"/>
                  </a:cubicBezTo>
                  <a:cubicBezTo>
                    <a:pt x="69781" y="87944"/>
                    <a:pt x="69968" y="88333"/>
                    <a:pt x="70062" y="88055"/>
                  </a:cubicBezTo>
                  <a:cubicBezTo>
                    <a:pt x="70718" y="88111"/>
                    <a:pt x="71000" y="88111"/>
                    <a:pt x="71250" y="88166"/>
                  </a:cubicBezTo>
                  <a:cubicBezTo>
                    <a:pt x="72281" y="88055"/>
                    <a:pt x="72593" y="88277"/>
                    <a:pt x="72843" y="88277"/>
                  </a:cubicBezTo>
                  <a:cubicBezTo>
                    <a:pt x="73906" y="88444"/>
                    <a:pt x="73968" y="88388"/>
                    <a:pt x="74031" y="88388"/>
                  </a:cubicBezTo>
                  <a:cubicBezTo>
                    <a:pt x="74968" y="88555"/>
                    <a:pt x="75156" y="88888"/>
                    <a:pt x="75250" y="88666"/>
                  </a:cubicBezTo>
                  <a:cubicBezTo>
                    <a:pt x="76312" y="88722"/>
                    <a:pt x="76593" y="89000"/>
                    <a:pt x="76843" y="88777"/>
                  </a:cubicBezTo>
                  <a:cubicBezTo>
                    <a:pt x="77218" y="88944"/>
                    <a:pt x="77281" y="88944"/>
                    <a:pt x="77343" y="88944"/>
                  </a:cubicBezTo>
                  <a:cubicBezTo>
                    <a:pt x="76406" y="89222"/>
                    <a:pt x="76343" y="89277"/>
                    <a:pt x="76218" y="89111"/>
                  </a:cubicBezTo>
                  <a:cubicBezTo>
                    <a:pt x="74843" y="89277"/>
                    <a:pt x="74187" y="89333"/>
                    <a:pt x="73500" y="89388"/>
                  </a:cubicBezTo>
                  <a:cubicBezTo>
                    <a:pt x="70437" y="90055"/>
                    <a:pt x="70218" y="89777"/>
                    <a:pt x="70093" y="90000"/>
                  </a:cubicBezTo>
                  <a:cubicBezTo>
                    <a:pt x="68843" y="89777"/>
                    <a:pt x="68218" y="90000"/>
                    <a:pt x="67531" y="90000"/>
                  </a:cubicBezTo>
                  <a:cubicBezTo>
                    <a:pt x="66000" y="90055"/>
                    <a:pt x="65906" y="90111"/>
                    <a:pt x="65843" y="90166"/>
                  </a:cubicBezTo>
                  <a:cubicBezTo>
                    <a:pt x="63437" y="90055"/>
                    <a:pt x="63312" y="89777"/>
                    <a:pt x="63250" y="89888"/>
                  </a:cubicBezTo>
                  <a:cubicBezTo>
                    <a:pt x="62312" y="89500"/>
                    <a:pt x="62187" y="89833"/>
                    <a:pt x="61968" y="89555"/>
                  </a:cubicBezTo>
                  <a:cubicBezTo>
                    <a:pt x="62031" y="89666"/>
                    <a:pt x="62125" y="89944"/>
                    <a:pt x="62218" y="89833"/>
                  </a:cubicBezTo>
                  <a:cubicBezTo>
                    <a:pt x="63812" y="90222"/>
                    <a:pt x="64156" y="90277"/>
                    <a:pt x="64468" y="90333"/>
                  </a:cubicBezTo>
                  <a:cubicBezTo>
                    <a:pt x="66687" y="90611"/>
                    <a:pt x="66812" y="90277"/>
                    <a:pt x="67000" y="90388"/>
                  </a:cubicBezTo>
                  <a:cubicBezTo>
                    <a:pt x="68531" y="90166"/>
                    <a:pt x="68625" y="90388"/>
                    <a:pt x="68718" y="90388"/>
                  </a:cubicBezTo>
                  <a:cubicBezTo>
                    <a:pt x="69125" y="90277"/>
                    <a:pt x="69312" y="90388"/>
                    <a:pt x="69468" y="90277"/>
                  </a:cubicBezTo>
                  <a:cubicBezTo>
                    <a:pt x="72093" y="90222"/>
                    <a:pt x="72218" y="89833"/>
                    <a:pt x="72406" y="90111"/>
                  </a:cubicBezTo>
                  <a:cubicBezTo>
                    <a:pt x="73062" y="89888"/>
                    <a:pt x="73250" y="90000"/>
                    <a:pt x="73406" y="89833"/>
                  </a:cubicBezTo>
                  <a:cubicBezTo>
                    <a:pt x="75562" y="89666"/>
                    <a:pt x="75750" y="89833"/>
                    <a:pt x="75875" y="89555"/>
                  </a:cubicBezTo>
                  <a:cubicBezTo>
                    <a:pt x="77687" y="89611"/>
                    <a:pt x="77968" y="89500"/>
                    <a:pt x="78250" y="89611"/>
                  </a:cubicBezTo>
                  <a:cubicBezTo>
                    <a:pt x="79312" y="89777"/>
                    <a:pt x="79500" y="89666"/>
                    <a:pt x="79718" y="89888"/>
                  </a:cubicBezTo>
                  <a:cubicBezTo>
                    <a:pt x="80500" y="89833"/>
                    <a:pt x="80687" y="89944"/>
                    <a:pt x="80906" y="89944"/>
                  </a:cubicBezTo>
                  <a:cubicBezTo>
                    <a:pt x="81406" y="90000"/>
                    <a:pt x="81468" y="89833"/>
                    <a:pt x="81437" y="90055"/>
                  </a:cubicBezTo>
                  <a:cubicBezTo>
                    <a:pt x="80312" y="90333"/>
                    <a:pt x="80218" y="90222"/>
                    <a:pt x="80156" y="90222"/>
                  </a:cubicBezTo>
                  <a:cubicBezTo>
                    <a:pt x="79500" y="90333"/>
                    <a:pt x="79468" y="90722"/>
                    <a:pt x="79343" y="90611"/>
                  </a:cubicBezTo>
                  <a:cubicBezTo>
                    <a:pt x="78906" y="90333"/>
                    <a:pt x="78812" y="90333"/>
                    <a:pt x="78718" y="90277"/>
                  </a:cubicBezTo>
                  <a:cubicBezTo>
                    <a:pt x="77750" y="90333"/>
                    <a:pt x="77687" y="90666"/>
                    <a:pt x="77562" y="90555"/>
                  </a:cubicBezTo>
                  <a:cubicBezTo>
                    <a:pt x="76156" y="90888"/>
                    <a:pt x="75562" y="90611"/>
                    <a:pt x="75031" y="91000"/>
                  </a:cubicBezTo>
                  <a:cubicBezTo>
                    <a:pt x="74031" y="91000"/>
                    <a:pt x="73906" y="91166"/>
                    <a:pt x="73750" y="91111"/>
                  </a:cubicBezTo>
                  <a:cubicBezTo>
                    <a:pt x="71500" y="91444"/>
                    <a:pt x="71343" y="91277"/>
                    <a:pt x="71218" y="91333"/>
                  </a:cubicBezTo>
                  <a:cubicBezTo>
                    <a:pt x="70218" y="91444"/>
                    <a:pt x="70031" y="91277"/>
                    <a:pt x="69906" y="91333"/>
                  </a:cubicBezTo>
                  <a:cubicBezTo>
                    <a:pt x="68468" y="91166"/>
                    <a:pt x="68343" y="91555"/>
                    <a:pt x="68156" y="91166"/>
                  </a:cubicBezTo>
                  <a:cubicBezTo>
                    <a:pt x="66312" y="91277"/>
                    <a:pt x="66156" y="90944"/>
                    <a:pt x="66031" y="91000"/>
                  </a:cubicBezTo>
                  <a:cubicBezTo>
                    <a:pt x="64531" y="90888"/>
                    <a:pt x="64406" y="90944"/>
                    <a:pt x="64250" y="90944"/>
                  </a:cubicBezTo>
                  <a:cubicBezTo>
                    <a:pt x="63187" y="90777"/>
                    <a:pt x="63031" y="90555"/>
                    <a:pt x="62875" y="90611"/>
                  </a:cubicBezTo>
                  <a:cubicBezTo>
                    <a:pt x="63968" y="91111"/>
                    <a:pt x="64125" y="91166"/>
                    <a:pt x="64281" y="91111"/>
                  </a:cubicBezTo>
                  <a:cubicBezTo>
                    <a:pt x="65343" y="91500"/>
                    <a:pt x="65468" y="91277"/>
                    <a:pt x="65625" y="91388"/>
                  </a:cubicBezTo>
                  <a:cubicBezTo>
                    <a:pt x="66625" y="91388"/>
                    <a:pt x="66718" y="91500"/>
                    <a:pt x="66781" y="91611"/>
                  </a:cubicBezTo>
                  <a:cubicBezTo>
                    <a:pt x="67625" y="91722"/>
                    <a:pt x="67718" y="91555"/>
                    <a:pt x="67812" y="91666"/>
                  </a:cubicBezTo>
                  <a:cubicBezTo>
                    <a:pt x="68593" y="91944"/>
                    <a:pt x="68687" y="91444"/>
                    <a:pt x="68875" y="91722"/>
                  </a:cubicBezTo>
                  <a:cubicBezTo>
                    <a:pt x="70531" y="91777"/>
                    <a:pt x="70812" y="91722"/>
                    <a:pt x="71125" y="91777"/>
                  </a:cubicBezTo>
                  <a:cubicBezTo>
                    <a:pt x="73250" y="91611"/>
                    <a:pt x="73562" y="91611"/>
                    <a:pt x="73843" y="91500"/>
                  </a:cubicBezTo>
                  <a:cubicBezTo>
                    <a:pt x="74906" y="91666"/>
                    <a:pt x="75000" y="91277"/>
                    <a:pt x="75156" y="91333"/>
                  </a:cubicBezTo>
                  <a:cubicBezTo>
                    <a:pt x="76843" y="91277"/>
                    <a:pt x="77093" y="90777"/>
                    <a:pt x="77437" y="91111"/>
                  </a:cubicBezTo>
                  <a:cubicBezTo>
                    <a:pt x="75781" y="91611"/>
                    <a:pt x="75531" y="91722"/>
                    <a:pt x="75312" y="91777"/>
                  </a:cubicBezTo>
                  <a:cubicBezTo>
                    <a:pt x="74468" y="92000"/>
                    <a:pt x="74406" y="92277"/>
                    <a:pt x="74250" y="92166"/>
                  </a:cubicBezTo>
                  <a:cubicBezTo>
                    <a:pt x="73406" y="92222"/>
                    <a:pt x="73312" y="92555"/>
                    <a:pt x="73156" y="92277"/>
                  </a:cubicBezTo>
                  <a:cubicBezTo>
                    <a:pt x="71968" y="92611"/>
                    <a:pt x="71843" y="92666"/>
                    <a:pt x="71718" y="92611"/>
                  </a:cubicBezTo>
                  <a:cubicBezTo>
                    <a:pt x="70843" y="92611"/>
                    <a:pt x="70625" y="92611"/>
                    <a:pt x="70406" y="92666"/>
                  </a:cubicBezTo>
                  <a:cubicBezTo>
                    <a:pt x="69250" y="92388"/>
                    <a:pt x="69218" y="92888"/>
                    <a:pt x="69062" y="92722"/>
                  </a:cubicBezTo>
                  <a:cubicBezTo>
                    <a:pt x="66968" y="92611"/>
                    <a:pt x="66843" y="92444"/>
                    <a:pt x="66750" y="92722"/>
                  </a:cubicBezTo>
                  <a:cubicBezTo>
                    <a:pt x="67968" y="93111"/>
                    <a:pt x="68156" y="92888"/>
                    <a:pt x="68375" y="93055"/>
                  </a:cubicBezTo>
                  <a:cubicBezTo>
                    <a:pt x="69406" y="93055"/>
                    <a:pt x="69437" y="93055"/>
                    <a:pt x="69468" y="92888"/>
                  </a:cubicBezTo>
                  <a:cubicBezTo>
                    <a:pt x="70406" y="92888"/>
                    <a:pt x="70531" y="92944"/>
                    <a:pt x="70625" y="93111"/>
                  </a:cubicBezTo>
                  <a:cubicBezTo>
                    <a:pt x="71750" y="93166"/>
                    <a:pt x="71656" y="93388"/>
                    <a:pt x="71875" y="93555"/>
                  </a:cubicBezTo>
                  <a:cubicBezTo>
                    <a:pt x="73656" y="93222"/>
                    <a:pt x="73937" y="93444"/>
                    <a:pt x="74187" y="93222"/>
                  </a:cubicBezTo>
                  <a:cubicBezTo>
                    <a:pt x="76093" y="93000"/>
                    <a:pt x="76250" y="92944"/>
                    <a:pt x="76406" y="92944"/>
                  </a:cubicBezTo>
                  <a:cubicBezTo>
                    <a:pt x="77031" y="92611"/>
                    <a:pt x="77218" y="92722"/>
                    <a:pt x="77375" y="92611"/>
                  </a:cubicBezTo>
                  <a:cubicBezTo>
                    <a:pt x="78375" y="92277"/>
                    <a:pt x="78500" y="92555"/>
                    <a:pt x="78562" y="92444"/>
                  </a:cubicBezTo>
                  <a:cubicBezTo>
                    <a:pt x="79593" y="92333"/>
                    <a:pt x="79812" y="92277"/>
                    <a:pt x="80000" y="92111"/>
                  </a:cubicBezTo>
                  <a:cubicBezTo>
                    <a:pt x="81875" y="91777"/>
                    <a:pt x="81968" y="91722"/>
                    <a:pt x="82062" y="91666"/>
                  </a:cubicBezTo>
                  <a:cubicBezTo>
                    <a:pt x="83187" y="91777"/>
                    <a:pt x="83406" y="91777"/>
                    <a:pt x="83593" y="91722"/>
                  </a:cubicBezTo>
                  <a:cubicBezTo>
                    <a:pt x="85125" y="91777"/>
                    <a:pt x="85375" y="91944"/>
                    <a:pt x="85593" y="91888"/>
                  </a:cubicBezTo>
                  <a:cubicBezTo>
                    <a:pt x="87375" y="92277"/>
                    <a:pt x="87500" y="92444"/>
                    <a:pt x="87593" y="92388"/>
                  </a:cubicBezTo>
                  <a:cubicBezTo>
                    <a:pt x="88031" y="93222"/>
                    <a:pt x="87906" y="92944"/>
                    <a:pt x="87843" y="93055"/>
                  </a:cubicBezTo>
                  <a:cubicBezTo>
                    <a:pt x="86562" y="92888"/>
                    <a:pt x="86187" y="92944"/>
                    <a:pt x="85781" y="92833"/>
                  </a:cubicBezTo>
                  <a:cubicBezTo>
                    <a:pt x="82812" y="93111"/>
                    <a:pt x="82687" y="93500"/>
                    <a:pt x="82437" y="93277"/>
                  </a:cubicBezTo>
                  <a:cubicBezTo>
                    <a:pt x="81843" y="93666"/>
                    <a:pt x="81718" y="93444"/>
                    <a:pt x="81656" y="93611"/>
                  </a:cubicBezTo>
                  <a:cubicBezTo>
                    <a:pt x="81031" y="93777"/>
                    <a:pt x="80937" y="93777"/>
                    <a:pt x="80843" y="93833"/>
                  </a:cubicBezTo>
                  <a:cubicBezTo>
                    <a:pt x="79937" y="94166"/>
                    <a:pt x="79843" y="94166"/>
                    <a:pt x="79750" y="94277"/>
                  </a:cubicBezTo>
                  <a:cubicBezTo>
                    <a:pt x="78406" y="94500"/>
                    <a:pt x="78312" y="94722"/>
                    <a:pt x="78156" y="94444"/>
                  </a:cubicBezTo>
                  <a:cubicBezTo>
                    <a:pt x="76843" y="94833"/>
                    <a:pt x="76593" y="94833"/>
                    <a:pt x="76343" y="94888"/>
                  </a:cubicBezTo>
                  <a:cubicBezTo>
                    <a:pt x="75437" y="95166"/>
                    <a:pt x="75187" y="95000"/>
                    <a:pt x="74937" y="95166"/>
                  </a:cubicBezTo>
                  <a:cubicBezTo>
                    <a:pt x="72531" y="95000"/>
                    <a:pt x="72312" y="95166"/>
                    <a:pt x="72031" y="95055"/>
                  </a:cubicBezTo>
                  <a:cubicBezTo>
                    <a:pt x="70031" y="94611"/>
                    <a:pt x="69562" y="94722"/>
                    <a:pt x="69062" y="94444"/>
                  </a:cubicBezTo>
                  <a:cubicBezTo>
                    <a:pt x="68062" y="94277"/>
                    <a:pt x="67750" y="93777"/>
                    <a:pt x="67531" y="93944"/>
                  </a:cubicBezTo>
                  <a:cubicBezTo>
                    <a:pt x="68875" y="94722"/>
                    <a:pt x="69062" y="94777"/>
                    <a:pt x="69250" y="94833"/>
                  </a:cubicBezTo>
                  <a:cubicBezTo>
                    <a:pt x="72312" y="95555"/>
                    <a:pt x="72500" y="95500"/>
                    <a:pt x="72687" y="95500"/>
                  </a:cubicBezTo>
                  <a:cubicBezTo>
                    <a:pt x="73937" y="95333"/>
                    <a:pt x="74187" y="95777"/>
                    <a:pt x="74375" y="95611"/>
                  </a:cubicBezTo>
                  <a:cubicBezTo>
                    <a:pt x="77812" y="95111"/>
                    <a:pt x="78187" y="95055"/>
                    <a:pt x="78562" y="95055"/>
                  </a:cubicBezTo>
                  <a:cubicBezTo>
                    <a:pt x="80000" y="94500"/>
                    <a:pt x="80312" y="94500"/>
                    <a:pt x="80625" y="94444"/>
                  </a:cubicBezTo>
                  <a:cubicBezTo>
                    <a:pt x="82000" y="93833"/>
                    <a:pt x="82093" y="93833"/>
                    <a:pt x="82187" y="93944"/>
                  </a:cubicBezTo>
                  <a:cubicBezTo>
                    <a:pt x="83562" y="93666"/>
                    <a:pt x="83750" y="93611"/>
                    <a:pt x="83968" y="93611"/>
                  </a:cubicBezTo>
                  <a:cubicBezTo>
                    <a:pt x="85031" y="93222"/>
                    <a:pt x="85156" y="93555"/>
                    <a:pt x="85250" y="93388"/>
                  </a:cubicBezTo>
                  <a:cubicBezTo>
                    <a:pt x="85875" y="93555"/>
                    <a:pt x="85937" y="93333"/>
                    <a:pt x="86000" y="93388"/>
                  </a:cubicBezTo>
                  <a:cubicBezTo>
                    <a:pt x="86843" y="93833"/>
                    <a:pt x="86656" y="93222"/>
                    <a:pt x="86625" y="93666"/>
                  </a:cubicBezTo>
                  <a:cubicBezTo>
                    <a:pt x="85406" y="93888"/>
                    <a:pt x="85343" y="93944"/>
                    <a:pt x="85281" y="94000"/>
                  </a:cubicBezTo>
                  <a:cubicBezTo>
                    <a:pt x="84343" y="94222"/>
                    <a:pt x="84093" y="94500"/>
                    <a:pt x="83812" y="94611"/>
                  </a:cubicBezTo>
                  <a:cubicBezTo>
                    <a:pt x="82687" y="94833"/>
                    <a:pt x="82437" y="95166"/>
                    <a:pt x="82187" y="95277"/>
                  </a:cubicBezTo>
                  <a:cubicBezTo>
                    <a:pt x="80812" y="96111"/>
                    <a:pt x="80656" y="96166"/>
                    <a:pt x="80531" y="96222"/>
                  </a:cubicBezTo>
                  <a:cubicBezTo>
                    <a:pt x="79187" y="97055"/>
                    <a:pt x="79062" y="97111"/>
                    <a:pt x="78906" y="97222"/>
                  </a:cubicBezTo>
                  <a:cubicBezTo>
                    <a:pt x="77781" y="97444"/>
                    <a:pt x="77562" y="98000"/>
                    <a:pt x="77250" y="97722"/>
                  </a:cubicBezTo>
                  <a:cubicBezTo>
                    <a:pt x="75406" y="98000"/>
                    <a:pt x="75281" y="98111"/>
                    <a:pt x="75125" y="98111"/>
                  </a:cubicBezTo>
                  <a:cubicBezTo>
                    <a:pt x="73500" y="98111"/>
                    <a:pt x="73187" y="97777"/>
                    <a:pt x="72906" y="97944"/>
                  </a:cubicBezTo>
                  <a:cubicBezTo>
                    <a:pt x="75125" y="98333"/>
                    <a:pt x="75375" y="98444"/>
                    <a:pt x="75593" y="98388"/>
                  </a:cubicBezTo>
                  <a:cubicBezTo>
                    <a:pt x="77343" y="98055"/>
                    <a:pt x="77843" y="98277"/>
                    <a:pt x="78250" y="97888"/>
                  </a:cubicBezTo>
                  <a:cubicBezTo>
                    <a:pt x="80218" y="96888"/>
                    <a:pt x="80343" y="97055"/>
                    <a:pt x="80437" y="96666"/>
                  </a:cubicBezTo>
                  <a:cubicBezTo>
                    <a:pt x="81125" y="96222"/>
                    <a:pt x="81281" y="96555"/>
                    <a:pt x="81343" y="96166"/>
                  </a:cubicBezTo>
                  <a:cubicBezTo>
                    <a:pt x="82906" y="95666"/>
                    <a:pt x="83093" y="95222"/>
                    <a:pt x="83312" y="95111"/>
                  </a:cubicBezTo>
                  <a:cubicBezTo>
                    <a:pt x="84687" y="94611"/>
                    <a:pt x="85218" y="94444"/>
                    <a:pt x="85750" y="94277"/>
                  </a:cubicBezTo>
                  <a:cubicBezTo>
                    <a:pt x="86875" y="94333"/>
                    <a:pt x="87125" y="94000"/>
                    <a:pt x="87406" y="94166"/>
                  </a:cubicBezTo>
                  <a:cubicBezTo>
                    <a:pt x="88500" y="94055"/>
                    <a:pt x="88781" y="94000"/>
                    <a:pt x="89093" y="94277"/>
                  </a:cubicBezTo>
                  <a:cubicBezTo>
                    <a:pt x="90093" y="94444"/>
                    <a:pt x="90218" y="94500"/>
                    <a:pt x="90375" y="94611"/>
                  </a:cubicBezTo>
                  <a:cubicBezTo>
                    <a:pt x="89437" y="94888"/>
                    <a:pt x="89187" y="94666"/>
                    <a:pt x="88968" y="94833"/>
                  </a:cubicBezTo>
                  <a:cubicBezTo>
                    <a:pt x="87343" y="94777"/>
                    <a:pt x="87156" y="95222"/>
                    <a:pt x="86875" y="95000"/>
                  </a:cubicBezTo>
                  <a:cubicBezTo>
                    <a:pt x="86343" y="95277"/>
                    <a:pt x="86250" y="95111"/>
                    <a:pt x="86218" y="95222"/>
                  </a:cubicBezTo>
                  <a:cubicBezTo>
                    <a:pt x="85031" y="95444"/>
                    <a:pt x="84593" y="95777"/>
                    <a:pt x="84125" y="95777"/>
                  </a:cubicBezTo>
                  <a:cubicBezTo>
                    <a:pt x="83343" y="96222"/>
                    <a:pt x="83218" y="96166"/>
                    <a:pt x="83156" y="96388"/>
                  </a:cubicBezTo>
                  <a:cubicBezTo>
                    <a:pt x="82062" y="96944"/>
                    <a:pt x="82031" y="96944"/>
                    <a:pt x="82000" y="97111"/>
                  </a:cubicBezTo>
                  <a:cubicBezTo>
                    <a:pt x="81000" y="97611"/>
                    <a:pt x="80562" y="98000"/>
                    <a:pt x="80093" y="98222"/>
                  </a:cubicBezTo>
                  <a:cubicBezTo>
                    <a:pt x="79218" y="98500"/>
                    <a:pt x="79000" y="98722"/>
                    <a:pt x="78750" y="98944"/>
                  </a:cubicBezTo>
                  <a:cubicBezTo>
                    <a:pt x="77718" y="98944"/>
                    <a:pt x="77468" y="99111"/>
                    <a:pt x="77218" y="99166"/>
                  </a:cubicBezTo>
                  <a:cubicBezTo>
                    <a:pt x="74062" y="98888"/>
                    <a:pt x="73718" y="98388"/>
                    <a:pt x="73406" y="98555"/>
                  </a:cubicBezTo>
                  <a:cubicBezTo>
                    <a:pt x="74687" y="98944"/>
                    <a:pt x="74812" y="99277"/>
                    <a:pt x="74906" y="99166"/>
                  </a:cubicBezTo>
                  <a:cubicBezTo>
                    <a:pt x="76187" y="99222"/>
                    <a:pt x="76593" y="99444"/>
                    <a:pt x="76937" y="99388"/>
                  </a:cubicBezTo>
                  <a:cubicBezTo>
                    <a:pt x="78781" y="99222"/>
                    <a:pt x="78875" y="99166"/>
                    <a:pt x="79000" y="99222"/>
                  </a:cubicBezTo>
                  <a:cubicBezTo>
                    <a:pt x="80593" y="98333"/>
                    <a:pt x="80875" y="98277"/>
                    <a:pt x="81000" y="98222"/>
                  </a:cubicBezTo>
                  <a:cubicBezTo>
                    <a:pt x="82812" y="97055"/>
                    <a:pt x="82937" y="97000"/>
                    <a:pt x="83031" y="97000"/>
                  </a:cubicBezTo>
                  <a:cubicBezTo>
                    <a:pt x="83968" y="96333"/>
                    <a:pt x="84062" y="96333"/>
                    <a:pt x="84187" y="96500"/>
                  </a:cubicBezTo>
                  <a:cubicBezTo>
                    <a:pt x="85125" y="95777"/>
                    <a:pt x="85281" y="96000"/>
                    <a:pt x="85343" y="95944"/>
                  </a:cubicBezTo>
                  <a:cubicBezTo>
                    <a:pt x="86468" y="95666"/>
                    <a:pt x="86625" y="95555"/>
                    <a:pt x="86843" y="95722"/>
                  </a:cubicBezTo>
                  <a:cubicBezTo>
                    <a:pt x="87312" y="95555"/>
                    <a:pt x="87406" y="95444"/>
                    <a:pt x="87375" y="95611"/>
                  </a:cubicBezTo>
                  <a:cubicBezTo>
                    <a:pt x="86750" y="96000"/>
                    <a:pt x="86593" y="96111"/>
                    <a:pt x="86406" y="96222"/>
                  </a:cubicBezTo>
                  <a:cubicBezTo>
                    <a:pt x="84750" y="97500"/>
                    <a:pt x="84625" y="97888"/>
                    <a:pt x="84437" y="97777"/>
                  </a:cubicBezTo>
                  <a:cubicBezTo>
                    <a:pt x="82687" y="98944"/>
                    <a:pt x="82531" y="99333"/>
                    <a:pt x="82343" y="99388"/>
                  </a:cubicBezTo>
                  <a:cubicBezTo>
                    <a:pt x="80468" y="100555"/>
                    <a:pt x="80187" y="100111"/>
                    <a:pt x="80000" y="100388"/>
                  </a:cubicBezTo>
                  <a:cubicBezTo>
                    <a:pt x="78093" y="101111"/>
                    <a:pt x="78250" y="100888"/>
                    <a:pt x="78468" y="101055"/>
                  </a:cubicBezTo>
                  <a:cubicBezTo>
                    <a:pt x="80281" y="100722"/>
                    <a:pt x="80437" y="100500"/>
                    <a:pt x="80625" y="100722"/>
                  </a:cubicBezTo>
                  <a:cubicBezTo>
                    <a:pt x="81812" y="100111"/>
                    <a:pt x="81906" y="100111"/>
                    <a:pt x="82000" y="100166"/>
                  </a:cubicBezTo>
                  <a:cubicBezTo>
                    <a:pt x="82656" y="99833"/>
                    <a:pt x="82750" y="99777"/>
                    <a:pt x="82843" y="99666"/>
                  </a:cubicBezTo>
                  <a:cubicBezTo>
                    <a:pt x="84031" y="98555"/>
                    <a:pt x="84250" y="98833"/>
                    <a:pt x="84406" y="98500"/>
                  </a:cubicBezTo>
                  <a:cubicBezTo>
                    <a:pt x="85656" y="97555"/>
                    <a:pt x="85781" y="97000"/>
                    <a:pt x="85968" y="97166"/>
                  </a:cubicBezTo>
                  <a:cubicBezTo>
                    <a:pt x="87156" y="96277"/>
                    <a:pt x="87250" y="96277"/>
                    <a:pt x="87343" y="96111"/>
                  </a:cubicBezTo>
                  <a:cubicBezTo>
                    <a:pt x="87125" y="96666"/>
                    <a:pt x="86968" y="96388"/>
                    <a:pt x="86875" y="96722"/>
                  </a:cubicBezTo>
                  <a:cubicBezTo>
                    <a:pt x="85343" y="98555"/>
                    <a:pt x="85093" y="98444"/>
                    <a:pt x="84906" y="98944"/>
                  </a:cubicBezTo>
                  <a:cubicBezTo>
                    <a:pt x="82718" y="100333"/>
                    <a:pt x="82625" y="100611"/>
                    <a:pt x="82500" y="100555"/>
                  </a:cubicBezTo>
                  <a:cubicBezTo>
                    <a:pt x="82812" y="100555"/>
                    <a:pt x="83000" y="100722"/>
                    <a:pt x="83156" y="100500"/>
                  </a:cubicBezTo>
                  <a:cubicBezTo>
                    <a:pt x="84625" y="100111"/>
                    <a:pt x="84937" y="99722"/>
                    <a:pt x="85312" y="99833"/>
                  </a:cubicBezTo>
                  <a:cubicBezTo>
                    <a:pt x="87750" y="98666"/>
                    <a:pt x="87843" y="98222"/>
                    <a:pt x="87968" y="98166"/>
                  </a:cubicBezTo>
                  <a:cubicBezTo>
                    <a:pt x="88468" y="97611"/>
                    <a:pt x="88625" y="97888"/>
                    <a:pt x="88750" y="97666"/>
                  </a:cubicBezTo>
                  <a:cubicBezTo>
                    <a:pt x="89687" y="97333"/>
                    <a:pt x="89781" y="96833"/>
                    <a:pt x="89937" y="97055"/>
                  </a:cubicBezTo>
                  <a:cubicBezTo>
                    <a:pt x="91656" y="96500"/>
                    <a:pt x="91750" y="96500"/>
                    <a:pt x="91875" y="96555"/>
                  </a:cubicBezTo>
                  <a:cubicBezTo>
                    <a:pt x="93093" y="96888"/>
                    <a:pt x="93281" y="96722"/>
                    <a:pt x="93531" y="96888"/>
                  </a:cubicBezTo>
                  <a:cubicBezTo>
                    <a:pt x="93937" y="97222"/>
                    <a:pt x="93812" y="97555"/>
                    <a:pt x="93625" y="97277"/>
                  </a:cubicBezTo>
                  <a:cubicBezTo>
                    <a:pt x="92750" y="97333"/>
                    <a:pt x="92625" y="97277"/>
                    <a:pt x="92531" y="97166"/>
                  </a:cubicBezTo>
                  <a:cubicBezTo>
                    <a:pt x="90562" y="97444"/>
                    <a:pt x="90250" y="97888"/>
                    <a:pt x="89875" y="97666"/>
                  </a:cubicBezTo>
                  <a:cubicBezTo>
                    <a:pt x="88343" y="99000"/>
                    <a:pt x="88125" y="99166"/>
                    <a:pt x="87906" y="99277"/>
                  </a:cubicBezTo>
                  <a:cubicBezTo>
                    <a:pt x="87437" y="99833"/>
                    <a:pt x="87531" y="99722"/>
                    <a:pt x="87656" y="99722"/>
                  </a:cubicBezTo>
                  <a:cubicBezTo>
                    <a:pt x="88812" y="98888"/>
                    <a:pt x="89062" y="99111"/>
                    <a:pt x="89250" y="98666"/>
                  </a:cubicBezTo>
                  <a:cubicBezTo>
                    <a:pt x="90843" y="98000"/>
                    <a:pt x="91093" y="98055"/>
                    <a:pt x="91312" y="97777"/>
                  </a:cubicBezTo>
                  <a:cubicBezTo>
                    <a:pt x="92781" y="97611"/>
                    <a:pt x="92937" y="97944"/>
                    <a:pt x="93031" y="97777"/>
                  </a:cubicBezTo>
                  <a:cubicBezTo>
                    <a:pt x="94531" y="98333"/>
                    <a:pt x="94843" y="98166"/>
                    <a:pt x="95218" y="98500"/>
                  </a:cubicBezTo>
                  <a:cubicBezTo>
                    <a:pt x="94218" y="98833"/>
                    <a:pt x="94062" y="98500"/>
                    <a:pt x="93906" y="98666"/>
                  </a:cubicBezTo>
                  <a:cubicBezTo>
                    <a:pt x="93937" y="98888"/>
                    <a:pt x="94031" y="99111"/>
                    <a:pt x="94125" y="99222"/>
                  </a:cubicBezTo>
                  <a:cubicBezTo>
                    <a:pt x="93437" y="100722"/>
                    <a:pt x="93187" y="100944"/>
                    <a:pt x="92968" y="101444"/>
                  </a:cubicBezTo>
                  <a:cubicBezTo>
                    <a:pt x="94062" y="101000"/>
                    <a:pt x="94093" y="100833"/>
                    <a:pt x="94156" y="100888"/>
                  </a:cubicBezTo>
                  <a:cubicBezTo>
                    <a:pt x="94906" y="100222"/>
                    <a:pt x="95000" y="100111"/>
                    <a:pt x="95125" y="100111"/>
                  </a:cubicBezTo>
                  <a:cubicBezTo>
                    <a:pt x="98156" y="101611"/>
                    <a:pt x="98281" y="101055"/>
                    <a:pt x="98468" y="101166"/>
                  </a:cubicBezTo>
                  <a:close/>
                  <a:moveTo>
                    <a:pt x="89437" y="87722"/>
                  </a:moveTo>
                  <a:cubicBezTo>
                    <a:pt x="89156" y="86888"/>
                    <a:pt x="89187" y="85944"/>
                    <a:pt x="88937" y="85055"/>
                  </a:cubicBezTo>
                  <a:cubicBezTo>
                    <a:pt x="88843" y="83944"/>
                    <a:pt x="88750" y="83888"/>
                    <a:pt x="88781" y="83722"/>
                  </a:cubicBezTo>
                  <a:cubicBezTo>
                    <a:pt x="87968" y="79388"/>
                    <a:pt x="87906" y="78944"/>
                    <a:pt x="87906" y="78444"/>
                  </a:cubicBezTo>
                  <a:cubicBezTo>
                    <a:pt x="87281" y="75444"/>
                    <a:pt x="87062" y="75055"/>
                    <a:pt x="87062" y="74555"/>
                  </a:cubicBezTo>
                  <a:cubicBezTo>
                    <a:pt x="86531" y="72444"/>
                    <a:pt x="86531" y="72222"/>
                    <a:pt x="86375" y="72000"/>
                  </a:cubicBezTo>
                  <a:cubicBezTo>
                    <a:pt x="85531" y="69055"/>
                    <a:pt x="85593" y="68555"/>
                    <a:pt x="85375" y="68166"/>
                  </a:cubicBezTo>
                  <a:cubicBezTo>
                    <a:pt x="84968" y="66777"/>
                    <a:pt x="85062" y="66777"/>
                    <a:pt x="85125" y="66888"/>
                  </a:cubicBezTo>
                  <a:cubicBezTo>
                    <a:pt x="85500" y="67888"/>
                    <a:pt x="85593" y="68166"/>
                    <a:pt x="85656" y="68500"/>
                  </a:cubicBezTo>
                  <a:cubicBezTo>
                    <a:pt x="86468" y="71111"/>
                    <a:pt x="86531" y="71277"/>
                    <a:pt x="86531" y="71444"/>
                  </a:cubicBezTo>
                  <a:cubicBezTo>
                    <a:pt x="87187" y="73666"/>
                    <a:pt x="87125" y="74000"/>
                    <a:pt x="87343" y="74277"/>
                  </a:cubicBezTo>
                  <a:cubicBezTo>
                    <a:pt x="88000" y="78222"/>
                    <a:pt x="88156" y="78722"/>
                    <a:pt x="88156" y="79333"/>
                  </a:cubicBezTo>
                  <a:cubicBezTo>
                    <a:pt x="88375" y="80277"/>
                    <a:pt x="88343" y="80444"/>
                    <a:pt x="88343" y="80555"/>
                  </a:cubicBezTo>
                  <a:cubicBezTo>
                    <a:pt x="88750" y="83000"/>
                    <a:pt x="88812" y="83277"/>
                    <a:pt x="88875" y="83555"/>
                  </a:cubicBezTo>
                  <a:cubicBezTo>
                    <a:pt x="89250" y="86333"/>
                    <a:pt x="89343" y="86555"/>
                    <a:pt x="89343" y="86888"/>
                  </a:cubicBezTo>
                  <a:close/>
                  <a:moveTo>
                    <a:pt x="80718" y="80166"/>
                  </a:moveTo>
                  <a:cubicBezTo>
                    <a:pt x="80531" y="80055"/>
                    <a:pt x="80687" y="79833"/>
                    <a:pt x="80562" y="79666"/>
                  </a:cubicBezTo>
                  <a:cubicBezTo>
                    <a:pt x="80437" y="79333"/>
                    <a:pt x="80406" y="79000"/>
                    <a:pt x="80312" y="78666"/>
                  </a:cubicBezTo>
                  <a:cubicBezTo>
                    <a:pt x="80375" y="78500"/>
                    <a:pt x="80406" y="78777"/>
                    <a:pt x="80375" y="78888"/>
                  </a:cubicBezTo>
                  <a:cubicBezTo>
                    <a:pt x="80687" y="79388"/>
                    <a:pt x="80687" y="80000"/>
                    <a:pt x="80906" y="80500"/>
                  </a:cubicBezTo>
                  <a:cubicBezTo>
                    <a:pt x="80812" y="80722"/>
                    <a:pt x="80718" y="80277"/>
                    <a:pt x="80718" y="80166"/>
                  </a:cubicBezTo>
                  <a:close/>
                  <a:moveTo>
                    <a:pt x="67531" y="64666"/>
                  </a:moveTo>
                  <a:cubicBezTo>
                    <a:pt x="67468" y="64222"/>
                    <a:pt x="67156" y="63833"/>
                    <a:pt x="67031" y="63388"/>
                  </a:cubicBezTo>
                  <a:cubicBezTo>
                    <a:pt x="67187" y="63111"/>
                    <a:pt x="67125" y="63611"/>
                    <a:pt x="67250" y="63666"/>
                  </a:cubicBezTo>
                  <a:cubicBezTo>
                    <a:pt x="67281" y="63777"/>
                    <a:pt x="67375" y="63944"/>
                    <a:pt x="67500" y="64055"/>
                  </a:cubicBezTo>
                  <a:cubicBezTo>
                    <a:pt x="67500" y="64444"/>
                    <a:pt x="67687" y="64777"/>
                    <a:pt x="67875" y="65111"/>
                  </a:cubicBezTo>
                  <a:cubicBezTo>
                    <a:pt x="67687" y="65333"/>
                    <a:pt x="67718" y="64722"/>
                    <a:pt x="67531" y="64666"/>
                  </a:cubicBezTo>
                  <a:close/>
                  <a:moveTo>
                    <a:pt x="68000" y="65833"/>
                  </a:moveTo>
                  <a:cubicBezTo>
                    <a:pt x="68093" y="65388"/>
                    <a:pt x="68187" y="66055"/>
                    <a:pt x="68281" y="66166"/>
                  </a:cubicBezTo>
                  <a:cubicBezTo>
                    <a:pt x="68125" y="66388"/>
                    <a:pt x="68187" y="65833"/>
                    <a:pt x="68000" y="65833"/>
                  </a:cubicBezTo>
                  <a:close/>
                  <a:moveTo>
                    <a:pt x="68656" y="67166"/>
                  </a:moveTo>
                  <a:cubicBezTo>
                    <a:pt x="68562" y="66833"/>
                    <a:pt x="68750" y="67277"/>
                    <a:pt x="68812" y="67388"/>
                  </a:cubicBezTo>
                  <a:cubicBezTo>
                    <a:pt x="68718" y="67500"/>
                    <a:pt x="68718" y="67277"/>
                    <a:pt x="68656" y="67166"/>
                  </a:cubicBezTo>
                  <a:close/>
                  <a:moveTo>
                    <a:pt x="65500" y="67222"/>
                  </a:moveTo>
                  <a:cubicBezTo>
                    <a:pt x="65437" y="67055"/>
                    <a:pt x="65593" y="67166"/>
                    <a:pt x="65656" y="67277"/>
                  </a:cubicBezTo>
                  <a:cubicBezTo>
                    <a:pt x="65718" y="67444"/>
                    <a:pt x="65593" y="67333"/>
                    <a:pt x="65500" y="67222"/>
                  </a:cubicBezTo>
                  <a:close/>
                  <a:moveTo>
                    <a:pt x="69187" y="71888"/>
                  </a:moveTo>
                  <a:cubicBezTo>
                    <a:pt x="69031" y="71611"/>
                    <a:pt x="68968" y="71833"/>
                    <a:pt x="68843" y="71611"/>
                  </a:cubicBezTo>
                  <a:cubicBezTo>
                    <a:pt x="67031" y="71000"/>
                    <a:pt x="66781" y="70500"/>
                    <a:pt x="66562" y="70555"/>
                  </a:cubicBezTo>
                  <a:cubicBezTo>
                    <a:pt x="64531" y="69555"/>
                    <a:pt x="64343" y="69111"/>
                    <a:pt x="64250" y="69277"/>
                  </a:cubicBezTo>
                  <a:cubicBezTo>
                    <a:pt x="63500" y="68777"/>
                    <a:pt x="63437" y="69000"/>
                    <a:pt x="63312" y="68722"/>
                  </a:cubicBezTo>
                  <a:cubicBezTo>
                    <a:pt x="62250" y="68388"/>
                    <a:pt x="62093" y="68000"/>
                    <a:pt x="62031" y="68222"/>
                  </a:cubicBezTo>
                  <a:cubicBezTo>
                    <a:pt x="59187" y="65833"/>
                    <a:pt x="59031" y="65666"/>
                    <a:pt x="58875" y="65500"/>
                  </a:cubicBezTo>
                  <a:cubicBezTo>
                    <a:pt x="60500" y="66611"/>
                    <a:pt x="60625" y="66777"/>
                    <a:pt x="60718" y="66666"/>
                  </a:cubicBezTo>
                  <a:cubicBezTo>
                    <a:pt x="61500" y="67111"/>
                    <a:pt x="61656" y="67444"/>
                    <a:pt x="61718" y="67277"/>
                  </a:cubicBezTo>
                  <a:cubicBezTo>
                    <a:pt x="64000" y="68500"/>
                    <a:pt x="64218" y="68666"/>
                    <a:pt x="64437" y="68611"/>
                  </a:cubicBezTo>
                  <a:cubicBezTo>
                    <a:pt x="65875" y="69111"/>
                    <a:pt x="66062" y="69611"/>
                    <a:pt x="66156" y="69444"/>
                  </a:cubicBezTo>
                  <a:cubicBezTo>
                    <a:pt x="66968" y="70111"/>
                    <a:pt x="67031" y="69833"/>
                    <a:pt x="67156" y="70055"/>
                  </a:cubicBezTo>
                  <a:cubicBezTo>
                    <a:pt x="69500" y="71722"/>
                    <a:pt x="69687" y="71777"/>
                    <a:pt x="69843" y="72055"/>
                  </a:cubicBezTo>
                  <a:close/>
                  <a:moveTo>
                    <a:pt x="69843" y="70500"/>
                  </a:moveTo>
                  <a:cubicBezTo>
                    <a:pt x="69687" y="70277"/>
                    <a:pt x="69468" y="70111"/>
                    <a:pt x="69437" y="69833"/>
                  </a:cubicBezTo>
                  <a:cubicBezTo>
                    <a:pt x="69593" y="69666"/>
                    <a:pt x="69562" y="70222"/>
                    <a:pt x="69781" y="70277"/>
                  </a:cubicBezTo>
                  <a:cubicBezTo>
                    <a:pt x="69875" y="70333"/>
                    <a:pt x="69843" y="70444"/>
                    <a:pt x="69906" y="70555"/>
                  </a:cubicBezTo>
                  <a:cubicBezTo>
                    <a:pt x="70000" y="70666"/>
                    <a:pt x="70062" y="70722"/>
                    <a:pt x="70125" y="70833"/>
                  </a:cubicBezTo>
                  <a:cubicBezTo>
                    <a:pt x="70312" y="71166"/>
                    <a:pt x="69750" y="70666"/>
                    <a:pt x="69843" y="70500"/>
                  </a:cubicBezTo>
                  <a:close/>
                  <a:moveTo>
                    <a:pt x="76500" y="79388"/>
                  </a:moveTo>
                  <a:cubicBezTo>
                    <a:pt x="76593" y="79500"/>
                    <a:pt x="76656" y="79555"/>
                    <a:pt x="76750" y="79666"/>
                  </a:cubicBezTo>
                  <a:cubicBezTo>
                    <a:pt x="76812" y="79833"/>
                    <a:pt x="76687" y="79777"/>
                    <a:pt x="76656" y="79666"/>
                  </a:cubicBezTo>
                  <a:cubicBezTo>
                    <a:pt x="76562" y="79611"/>
                    <a:pt x="76500" y="79500"/>
                    <a:pt x="76406" y="79444"/>
                  </a:cubicBezTo>
                  <a:cubicBezTo>
                    <a:pt x="76343" y="79277"/>
                    <a:pt x="76437" y="79333"/>
                    <a:pt x="76500" y="79388"/>
                  </a:cubicBezTo>
                  <a:close/>
                  <a:moveTo>
                    <a:pt x="73718" y="74166"/>
                  </a:moveTo>
                  <a:cubicBezTo>
                    <a:pt x="73593" y="74333"/>
                    <a:pt x="73593" y="74055"/>
                    <a:pt x="73531" y="74000"/>
                  </a:cubicBezTo>
                  <a:cubicBezTo>
                    <a:pt x="73468" y="73611"/>
                    <a:pt x="73625" y="74055"/>
                    <a:pt x="73718" y="74166"/>
                  </a:cubicBezTo>
                  <a:close/>
                  <a:moveTo>
                    <a:pt x="71031" y="68833"/>
                  </a:moveTo>
                  <a:cubicBezTo>
                    <a:pt x="70781" y="68277"/>
                    <a:pt x="70562" y="67722"/>
                    <a:pt x="70375" y="67166"/>
                  </a:cubicBezTo>
                  <a:cubicBezTo>
                    <a:pt x="69031" y="63388"/>
                    <a:pt x="68812" y="63166"/>
                    <a:pt x="68781" y="62833"/>
                  </a:cubicBezTo>
                  <a:cubicBezTo>
                    <a:pt x="68187" y="61388"/>
                    <a:pt x="68218" y="61277"/>
                    <a:pt x="68125" y="61166"/>
                  </a:cubicBezTo>
                  <a:cubicBezTo>
                    <a:pt x="67343" y="59111"/>
                    <a:pt x="67343" y="58777"/>
                    <a:pt x="67125" y="58555"/>
                  </a:cubicBezTo>
                  <a:cubicBezTo>
                    <a:pt x="65875" y="54833"/>
                    <a:pt x="65781" y="54555"/>
                    <a:pt x="65625" y="54277"/>
                  </a:cubicBezTo>
                  <a:cubicBezTo>
                    <a:pt x="65250" y="53277"/>
                    <a:pt x="64968" y="53000"/>
                    <a:pt x="64906" y="52666"/>
                  </a:cubicBezTo>
                  <a:cubicBezTo>
                    <a:pt x="63250" y="49777"/>
                    <a:pt x="62812" y="49277"/>
                    <a:pt x="62531" y="48722"/>
                  </a:cubicBezTo>
                  <a:cubicBezTo>
                    <a:pt x="61625" y="47444"/>
                    <a:pt x="61781" y="47722"/>
                    <a:pt x="61937" y="47722"/>
                  </a:cubicBezTo>
                  <a:cubicBezTo>
                    <a:pt x="63593" y="49444"/>
                    <a:pt x="63875" y="50166"/>
                    <a:pt x="64468" y="50722"/>
                  </a:cubicBezTo>
                  <a:cubicBezTo>
                    <a:pt x="65750" y="53111"/>
                    <a:pt x="65843" y="53333"/>
                    <a:pt x="65875" y="53555"/>
                  </a:cubicBezTo>
                  <a:cubicBezTo>
                    <a:pt x="67000" y="55888"/>
                    <a:pt x="67093" y="56111"/>
                    <a:pt x="67125" y="56333"/>
                  </a:cubicBezTo>
                  <a:cubicBezTo>
                    <a:pt x="68625" y="60277"/>
                    <a:pt x="68593" y="60555"/>
                    <a:pt x="68750" y="60777"/>
                  </a:cubicBezTo>
                  <a:cubicBezTo>
                    <a:pt x="69843" y="63888"/>
                    <a:pt x="69843" y="64166"/>
                    <a:pt x="70000" y="64388"/>
                  </a:cubicBezTo>
                  <a:cubicBezTo>
                    <a:pt x="70812" y="66833"/>
                    <a:pt x="71031" y="67000"/>
                    <a:pt x="71062" y="67277"/>
                  </a:cubicBezTo>
                  <a:cubicBezTo>
                    <a:pt x="71750" y="68888"/>
                    <a:pt x="71937" y="69888"/>
                    <a:pt x="72437" y="70777"/>
                  </a:cubicBezTo>
                  <a:cubicBezTo>
                    <a:pt x="72750" y="71833"/>
                    <a:pt x="72812" y="72055"/>
                    <a:pt x="72937" y="72277"/>
                  </a:cubicBezTo>
                  <a:cubicBezTo>
                    <a:pt x="72750" y="72722"/>
                    <a:pt x="72750" y="72388"/>
                    <a:pt x="72500" y="72166"/>
                  </a:cubicBezTo>
                  <a:cubicBezTo>
                    <a:pt x="71968" y="70722"/>
                    <a:pt x="71750" y="70666"/>
                    <a:pt x="71812" y="70500"/>
                  </a:cubicBezTo>
                  <a:cubicBezTo>
                    <a:pt x="71156" y="69111"/>
                    <a:pt x="71000" y="69000"/>
                    <a:pt x="71031" y="68833"/>
                  </a:cubicBezTo>
                  <a:close/>
                  <a:moveTo>
                    <a:pt x="72406" y="73055"/>
                  </a:moveTo>
                  <a:cubicBezTo>
                    <a:pt x="72375" y="72777"/>
                    <a:pt x="72125" y="72555"/>
                    <a:pt x="72062" y="72222"/>
                  </a:cubicBezTo>
                  <a:cubicBezTo>
                    <a:pt x="72000" y="71944"/>
                    <a:pt x="71875" y="71722"/>
                    <a:pt x="71781" y="71444"/>
                  </a:cubicBezTo>
                  <a:cubicBezTo>
                    <a:pt x="71531" y="70944"/>
                    <a:pt x="71312" y="70388"/>
                    <a:pt x="71062" y="69888"/>
                  </a:cubicBezTo>
                  <a:cubicBezTo>
                    <a:pt x="71156" y="69777"/>
                    <a:pt x="71125" y="70000"/>
                    <a:pt x="71218" y="70111"/>
                  </a:cubicBezTo>
                  <a:cubicBezTo>
                    <a:pt x="71312" y="70166"/>
                    <a:pt x="71375" y="70277"/>
                    <a:pt x="71468" y="70333"/>
                  </a:cubicBezTo>
                  <a:cubicBezTo>
                    <a:pt x="71468" y="70666"/>
                    <a:pt x="71625" y="70944"/>
                    <a:pt x="71812" y="71222"/>
                  </a:cubicBezTo>
                  <a:cubicBezTo>
                    <a:pt x="71843" y="71500"/>
                    <a:pt x="72062" y="71722"/>
                    <a:pt x="72125" y="72055"/>
                  </a:cubicBezTo>
                  <a:cubicBezTo>
                    <a:pt x="72500" y="72500"/>
                    <a:pt x="72531" y="73111"/>
                    <a:pt x="72968" y="73555"/>
                  </a:cubicBezTo>
                  <a:cubicBezTo>
                    <a:pt x="72781" y="73888"/>
                    <a:pt x="72687" y="73222"/>
                    <a:pt x="72406" y="73055"/>
                  </a:cubicBezTo>
                  <a:close/>
                  <a:moveTo>
                    <a:pt x="72937" y="73833"/>
                  </a:moveTo>
                  <a:cubicBezTo>
                    <a:pt x="72968" y="73777"/>
                    <a:pt x="73031" y="73833"/>
                    <a:pt x="73093" y="73888"/>
                  </a:cubicBezTo>
                  <a:cubicBezTo>
                    <a:pt x="73531" y="74555"/>
                    <a:pt x="73843" y="75277"/>
                    <a:pt x="74437" y="75944"/>
                  </a:cubicBezTo>
                  <a:cubicBezTo>
                    <a:pt x="74625" y="76222"/>
                    <a:pt x="74687" y="76555"/>
                    <a:pt x="74937" y="76777"/>
                  </a:cubicBezTo>
                  <a:cubicBezTo>
                    <a:pt x="75125" y="76833"/>
                    <a:pt x="74906" y="77444"/>
                    <a:pt x="75125" y="77166"/>
                  </a:cubicBezTo>
                  <a:cubicBezTo>
                    <a:pt x="75156" y="77388"/>
                    <a:pt x="75312" y="77500"/>
                    <a:pt x="75343" y="77722"/>
                  </a:cubicBezTo>
                  <a:cubicBezTo>
                    <a:pt x="75406" y="77888"/>
                    <a:pt x="75718" y="78000"/>
                    <a:pt x="75625" y="78222"/>
                  </a:cubicBezTo>
                  <a:cubicBezTo>
                    <a:pt x="75718" y="78333"/>
                    <a:pt x="75968" y="78444"/>
                    <a:pt x="75781" y="78666"/>
                  </a:cubicBezTo>
                  <a:cubicBezTo>
                    <a:pt x="75750" y="78388"/>
                    <a:pt x="75625" y="78611"/>
                    <a:pt x="75437" y="78277"/>
                  </a:cubicBezTo>
                  <a:cubicBezTo>
                    <a:pt x="75250" y="78166"/>
                    <a:pt x="75343" y="77888"/>
                    <a:pt x="75156" y="77777"/>
                  </a:cubicBezTo>
                  <a:cubicBezTo>
                    <a:pt x="74937" y="77555"/>
                    <a:pt x="74718" y="77277"/>
                    <a:pt x="74531" y="77055"/>
                  </a:cubicBezTo>
                  <a:cubicBezTo>
                    <a:pt x="73937" y="76000"/>
                    <a:pt x="73468" y="74888"/>
                    <a:pt x="72937" y="73833"/>
                  </a:cubicBezTo>
                  <a:close/>
                  <a:moveTo>
                    <a:pt x="77781" y="82055"/>
                  </a:moveTo>
                  <a:cubicBezTo>
                    <a:pt x="77625" y="82000"/>
                    <a:pt x="77343" y="81944"/>
                    <a:pt x="77312" y="81611"/>
                  </a:cubicBezTo>
                  <a:cubicBezTo>
                    <a:pt x="74812" y="79111"/>
                    <a:pt x="74468" y="79111"/>
                    <a:pt x="74062" y="78500"/>
                  </a:cubicBezTo>
                  <a:cubicBezTo>
                    <a:pt x="72937" y="77888"/>
                    <a:pt x="72781" y="77722"/>
                    <a:pt x="72625" y="77722"/>
                  </a:cubicBezTo>
                  <a:cubicBezTo>
                    <a:pt x="71031" y="76666"/>
                    <a:pt x="70906" y="76722"/>
                    <a:pt x="70750" y="76611"/>
                  </a:cubicBezTo>
                  <a:cubicBezTo>
                    <a:pt x="69406" y="75722"/>
                    <a:pt x="69281" y="75833"/>
                    <a:pt x="69218" y="75722"/>
                  </a:cubicBezTo>
                  <a:cubicBezTo>
                    <a:pt x="68531" y="75500"/>
                    <a:pt x="68406" y="75333"/>
                    <a:pt x="68312" y="75222"/>
                  </a:cubicBezTo>
                  <a:cubicBezTo>
                    <a:pt x="67500" y="74944"/>
                    <a:pt x="67343" y="74722"/>
                    <a:pt x="67187" y="74777"/>
                  </a:cubicBezTo>
                  <a:cubicBezTo>
                    <a:pt x="64656" y="73500"/>
                    <a:pt x="64343" y="73444"/>
                    <a:pt x="64031" y="73333"/>
                  </a:cubicBezTo>
                  <a:cubicBezTo>
                    <a:pt x="62500" y="72277"/>
                    <a:pt x="62343" y="72333"/>
                    <a:pt x="62187" y="72166"/>
                  </a:cubicBezTo>
                  <a:cubicBezTo>
                    <a:pt x="59250" y="69722"/>
                    <a:pt x="59062" y="69500"/>
                    <a:pt x="58906" y="69333"/>
                  </a:cubicBezTo>
                  <a:cubicBezTo>
                    <a:pt x="58531" y="68777"/>
                    <a:pt x="58593" y="68777"/>
                    <a:pt x="58656" y="68888"/>
                  </a:cubicBezTo>
                  <a:cubicBezTo>
                    <a:pt x="60062" y="69666"/>
                    <a:pt x="60187" y="69555"/>
                    <a:pt x="60343" y="69888"/>
                  </a:cubicBezTo>
                  <a:cubicBezTo>
                    <a:pt x="61468" y="70111"/>
                    <a:pt x="61593" y="70444"/>
                    <a:pt x="61656" y="70277"/>
                  </a:cubicBezTo>
                  <a:cubicBezTo>
                    <a:pt x="63406" y="70888"/>
                    <a:pt x="63656" y="71333"/>
                    <a:pt x="63812" y="71055"/>
                  </a:cubicBezTo>
                  <a:cubicBezTo>
                    <a:pt x="65281" y="71777"/>
                    <a:pt x="65437" y="71611"/>
                    <a:pt x="65625" y="71888"/>
                  </a:cubicBezTo>
                  <a:cubicBezTo>
                    <a:pt x="68031" y="72611"/>
                    <a:pt x="68218" y="72833"/>
                    <a:pt x="68343" y="72777"/>
                  </a:cubicBezTo>
                  <a:cubicBezTo>
                    <a:pt x="70500" y="74222"/>
                    <a:pt x="70531" y="73888"/>
                    <a:pt x="70562" y="74277"/>
                  </a:cubicBezTo>
                  <a:cubicBezTo>
                    <a:pt x="72000" y="75555"/>
                    <a:pt x="72625" y="75944"/>
                    <a:pt x="73281" y="76611"/>
                  </a:cubicBezTo>
                  <a:cubicBezTo>
                    <a:pt x="75343" y="78833"/>
                    <a:pt x="75406" y="79000"/>
                    <a:pt x="75437" y="79166"/>
                  </a:cubicBezTo>
                  <a:cubicBezTo>
                    <a:pt x="76531" y="80166"/>
                    <a:pt x="76937" y="80611"/>
                    <a:pt x="77343" y="81111"/>
                  </a:cubicBezTo>
                  <a:close/>
                  <a:moveTo>
                    <a:pt x="78375" y="82722"/>
                  </a:moveTo>
                  <a:cubicBezTo>
                    <a:pt x="78281" y="82222"/>
                    <a:pt x="78718" y="82666"/>
                    <a:pt x="78875" y="82888"/>
                  </a:cubicBezTo>
                  <a:cubicBezTo>
                    <a:pt x="78718" y="83055"/>
                    <a:pt x="78500" y="82611"/>
                    <a:pt x="78375" y="82722"/>
                  </a:cubicBezTo>
                  <a:close/>
                  <a:moveTo>
                    <a:pt x="79187" y="83388"/>
                  </a:moveTo>
                  <a:cubicBezTo>
                    <a:pt x="79093" y="83333"/>
                    <a:pt x="79031" y="83222"/>
                    <a:pt x="78937" y="83166"/>
                  </a:cubicBezTo>
                  <a:cubicBezTo>
                    <a:pt x="78875" y="83000"/>
                    <a:pt x="78968" y="83055"/>
                    <a:pt x="79031" y="83111"/>
                  </a:cubicBezTo>
                  <a:cubicBezTo>
                    <a:pt x="79125" y="83222"/>
                    <a:pt x="79187" y="83277"/>
                    <a:pt x="79281" y="83388"/>
                  </a:cubicBezTo>
                  <a:cubicBezTo>
                    <a:pt x="79343" y="83555"/>
                    <a:pt x="79218" y="83500"/>
                    <a:pt x="79187" y="83388"/>
                  </a:cubicBezTo>
                  <a:close/>
                  <a:moveTo>
                    <a:pt x="71875" y="93111"/>
                  </a:moveTo>
                  <a:cubicBezTo>
                    <a:pt x="72000" y="93000"/>
                    <a:pt x="72125" y="92833"/>
                    <a:pt x="72312" y="93055"/>
                  </a:cubicBezTo>
                  <a:cubicBezTo>
                    <a:pt x="72156" y="93111"/>
                    <a:pt x="72031" y="93277"/>
                    <a:pt x="71875" y="93111"/>
                  </a:cubicBezTo>
                  <a:close/>
                  <a:moveTo>
                    <a:pt x="72781" y="93055"/>
                  </a:moveTo>
                  <a:cubicBezTo>
                    <a:pt x="72687" y="93166"/>
                    <a:pt x="72531" y="92944"/>
                    <a:pt x="72406" y="93166"/>
                  </a:cubicBezTo>
                  <a:cubicBezTo>
                    <a:pt x="72281" y="92888"/>
                    <a:pt x="72625" y="93111"/>
                    <a:pt x="72687" y="92888"/>
                  </a:cubicBezTo>
                  <a:cubicBezTo>
                    <a:pt x="72812" y="92944"/>
                    <a:pt x="72937" y="92888"/>
                    <a:pt x="73062" y="92777"/>
                  </a:cubicBezTo>
                  <a:cubicBezTo>
                    <a:pt x="73187" y="93055"/>
                    <a:pt x="72875" y="93055"/>
                    <a:pt x="72781" y="93055"/>
                  </a:cubicBezTo>
                  <a:close/>
                  <a:moveTo>
                    <a:pt x="85687" y="88500"/>
                  </a:moveTo>
                  <a:cubicBezTo>
                    <a:pt x="85281" y="88000"/>
                    <a:pt x="85281" y="87388"/>
                    <a:pt x="84906" y="86888"/>
                  </a:cubicBezTo>
                  <a:cubicBezTo>
                    <a:pt x="84500" y="85388"/>
                    <a:pt x="84437" y="85277"/>
                    <a:pt x="84343" y="85166"/>
                  </a:cubicBezTo>
                  <a:cubicBezTo>
                    <a:pt x="83875" y="83666"/>
                    <a:pt x="83906" y="83555"/>
                    <a:pt x="83843" y="83388"/>
                  </a:cubicBezTo>
                  <a:cubicBezTo>
                    <a:pt x="82812" y="78777"/>
                    <a:pt x="82937" y="78555"/>
                    <a:pt x="82843" y="78444"/>
                  </a:cubicBezTo>
                  <a:cubicBezTo>
                    <a:pt x="82437" y="75666"/>
                    <a:pt x="82437" y="75055"/>
                    <a:pt x="82375" y="74388"/>
                  </a:cubicBezTo>
                  <a:cubicBezTo>
                    <a:pt x="82031" y="72277"/>
                    <a:pt x="82187" y="71888"/>
                    <a:pt x="82031" y="71666"/>
                  </a:cubicBezTo>
                  <a:cubicBezTo>
                    <a:pt x="81937" y="69444"/>
                    <a:pt x="81906" y="69166"/>
                    <a:pt x="81906" y="68888"/>
                  </a:cubicBezTo>
                  <a:cubicBezTo>
                    <a:pt x="81625" y="63888"/>
                    <a:pt x="81468" y="62722"/>
                    <a:pt x="81500" y="61444"/>
                  </a:cubicBezTo>
                  <a:cubicBezTo>
                    <a:pt x="81750" y="61666"/>
                    <a:pt x="81625" y="61944"/>
                    <a:pt x="81750" y="62166"/>
                  </a:cubicBezTo>
                  <a:cubicBezTo>
                    <a:pt x="81875" y="63000"/>
                    <a:pt x="81906" y="63222"/>
                    <a:pt x="81875" y="63500"/>
                  </a:cubicBezTo>
                  <a:cubicBezTo>
                    <a:pt x="82343" y="67166"/>
                    <a:pt x="82406" y="67388"/>
                    <a:pt x="82375" y="67666"/>
                  </a:cubicBezTo>
                  <a:cubicBezTo>
                    <a:pt x="82562" y="69555"/>
                    <a:pt x="82593" y="69833"/>
                    <a:pt x="82593" y="70166"/>
                  </a:cubicBezTo>
                  <a:cubicBezTo>
                    <a:pt x="83062" y="72722"/>
                    <a:pt x="83031" y="73000"/>
                    <a:pt x="83031" y="73277"/>
                  </a:cubicBezTo>
                  <a:cubicBezTo>
                    <a:pt x="83375" y="75777"/>
                    <a:pt x="83375" y="75888"/>
                    <a:pt x="83312" y="76111"/>
                  </a:cubicBezTo>
                  <a:cubicBezTo>
                    <a:pt x="83468" y="77333"/>
                    <a:pt x="83625" y="77388"/>
                    <a:pt x="83625" y="77444"/>
                  </a:cubicBezTo>
                  <a:cubicBezTo>
                    <a:pt x="83781" y="78277"/>
                    <a:pt x="83531" y="78611"/>
                    <a:pt x="83750" y="78833"/>
                  </a:cubicBezTo>
                  <a:cubicBezTo>
                    <a:pt x="84031" y="80944"/>
                    <a:pt x="84125" y="81444"/>
                    <a:pt x="84312" y="81944"/>
                  </a:cubicBezTo>
                  <a:cubicBezTo>
                    <a:pt x="85125" y="86055"/>
                    <a:pt x="85468" y="87055"/>
                    <a:pt x="85875" y="88000"/>
                  </a:cubicBezTo>
                  <a:cubicBezTo>
                    <a:pt x="86687" y="89888"/>
                    <a:pt x="86906" y="90333"/>
                    <a:pt x="87125" y="90777"/>
                  </a:cubicBezTo>
                  <a:cubicBezTo>
                    <a:pt x="86125" y="89944"/>
                    <a:pt x="86062" y="89666"/>
                    <a:pt x="85937" y="89388"/>
                  </a:cubicBezTo>
                  <a:close/>
                  <a:moveTo>
                    <a:pt x="84875" y="89444"/>
                  </a:moveTo>
                  <a:cubicBezTo>
                    <a:pt x="84937" y="89611"/>
                    <a:pt x="84781" y="89500"/>
                    <a:pt x="84718" y="89388"/>
                  </a:cubicBezTo>
                  <a:cubicBezTo>
                    <a:pt x="84625" y="89166"/>
                    <a:pt x="84781" y="89333"/>
                    <a:pt x="84875" y="89444"/>
                  </a:cubicBezTo>
                  <a:close/>
                  <a:moveTo>
                    <a:pt x="83968" y="87888"/>
                  </a:moveTo>
                  <a:cubicBezTo>
                    <a:pt x="83843" y="88111"/>
                    <a:pt x="83656" y="87611"/>
                    <a:pt x="83531" y="87555"/>
                  </a:cubicBezTo>
                  <a:cubicBezTo>
                    <a:pt x="82718" y="85444"/>
                    <a:pt x="82875" y="85055"/>
                    <a:pt x="82656" y="84777"/>
                  </a:cubicBezTo>
                  <a:cubicBezTo>
                    <a:pt x="82093" y="82555"/>
                    <a:pt x="81906" y="82055"/>
                    <a:pt x="81843" y="81500"/>
                  </a:cubicBezTo>
                  <a:cubicBezTo>
                    <a:pt x="81062" y="76666"/>
                    <a:pt x="81000" y="76166"/>
                    <a:pt x="81000" y="75666"/>
                  </a:cubicBezTo>
                  <a:cubicBezTo>
                    <a:pt x="80625" y="71166"/>
                    <a:pt x="80718" y="70888"/>
                    <a:pt x="80687" y="70666"/>
                  </a:cubicBezTo>
                  <a:cubicBezTo>
                    <a:pt x="80781" y="69000"/>
                    <a:pt x="80562" y="68833"/>
                    <a:pt x="80656" y="68555"/>
                  </a:cubicBezTo>
                  <a:cubicBezTo>
                    <a:pt x="80562" y="67444"/>
                    <a:pt x="80500" y="67388"/>
                    <a:pt x="80468" y="67333"/>
                  </a:cubicBezTo>
                  <a:cubicBezTo>
                    <a:pt x="80437" y="63555"/>
                    <a:pt x="80531" y="63277"/>
                    <a:pt x="80375" y="63166"/>
                  </a:cubicBezTo>
                  <a:cubicBezTo>
                    <a:pt x="80437" y="61000"/>
                    <a:pt x="80281" y="60666"/>
                    <a:pt x="80406" y="60277"/>
                  </a:cubicBezTo>
                  <a:cubicBezTo>
                    <a:pt x="80312" y="58666"/>
                    <a:pt x="80281" y="58333"/>
                    <a:pt x="80187" y="58000"/>
                  </a:cubicBezTo>
                  <a:cubicBezTo>
                    <a:pt x="80375" y="59111"/>
                    <a:pt x="80500" y="59388"/>
                    <a:pt x="80437" y="59722"/>
                  </a:cubicBezTo>
                  <a:cubicBezTo>
                    <a:pt x="80687" y="63833"/>
                    <a:pt x="80718" y="64000"/>
                    <a:pt x="80750" y="64166"/>
                  </a:cubicBezTo>
                  <a:cubicBezTo>
                    <a:pt x="80875" y="66277"/>
                    <a:pt x="80718" y="67000"/>
                    <a:pt x="80843" y="67611"/>
                  </a:cubicBezTo>
                  <a:cubicBezTo>
                    <a:pt x="80906" y="70722"/>
                    <a:pt x="80968" y="70833"/>
                    <a:pt x="81000" y="70888"/>
                  </a:cubicBezTo>
                  <a:cubicBezTo>
                    <a:pt x="80906" y="72277"/>
                    <a:pt x="81062" y="72833"/>
                    <a:pt x="81000" y="73500"/>
                  </a:cubicBezTo>
                  <a:cubicBezTo>
                    <a:pt x="81062" y="74833"/>
                    <a:pt x="81218" y="75111"/>
                    <a:pt x="81187" y="75444"/>
                  </a:cubicBezTo>
                  <a:cubicBezTo>
                    <a:pt x="81375" y="77111"/>
                    <a:pt x="81312" y="77277"/>
                    <a:pt x="81437" y="77388"/>
                  </a:cubicBezTo>
                  <a:cubicBezTo>
                    <a:pt x="81593" y="79055"/>
                    <a:pt x="81593" y="79166"/>
                    <a:pt x="81718" y="79277"/>
                  </a:cubicBezTo>
                  <a:cubicBezTo>
                    <a:pt x="82125" y="81500"/>
                    <a:pt x="82218" y="81777"/>
                    <a:pt x="82281" y="82111"/>
                  </a:cubicBezTo>
                  <a:cubicBezTo>
                    <a:pt x="82843" y="84277"/>
                    <a:pt x="83000" y="84500"/>
                    <a:pt x="83062" y="84833"/>
                  </a:cubicBezTo>
                  <a:cubicBezTo>
                    <a:pt x="84281" y="88500"/>
                    <a:pt x="84093" y="88000"/>
                    <a:pt x="83968" y="87888"/>
                  </a:cubicBezTo>
                  <a:close/>
                  <a:moveTo>
                    <a:pt x="67000" y="87500"/>
                  </a:moveTo>
                  <a:cubicBezTo>
                    <a:pt x="67125" y="87222"/>
                    <a:pt x="67312" y="87611"/>
                    <a:pt x="67437" y="87444"/>
                  </a:cubicBezTo>
                  <a:cubicBezTo>
                    <a:pt x="67500" y="87666"/>
                    <a:pt x="67156" y="87666"/>
                    <a:pt x="67000" y="87500"/>
                  </a:cubicBezTo>
                  <a:close/>
                  <a:moveTo>
                    <a:pt x="78937" y="89277"/>
                  </a:moveTo>
                  <a:cubicBezTo>
                    <a:pt x="78875" y="89277"/>
                    <a:pt x="78812" y="89277"/>
                    <a:pt x="78750" y="89166"/>
                  </a:cubicBezTo>
                  <a:cubicBezTo>
                    <a:pt x="78625" y="89388"/>
                    <a:pt x="78468" y="89055"/>
                    <a:pt x="78375" y="89277"/>
                  </a:cubicBezTo>
                  <a:cubicBezTo>
                    <a:pt x="78093" y="89166"/>
                    <a:pt x="77812" y="89166"/>
                    <a:pt x="77562" y="89222"/>
                  </a:cubicBezTo>
                  <a:cubicBezTo>
                    <a:pt x="77500" y="89055"/>
                    <a:pt x="77625" y="88944"/>
                    <a:pt x="77687" y="89111"/>
                  </a:cubicBezTo>
                  <a:cubicBezTo>
                    <a:pt x="77781" y="89000"/>
                    <a:pt x="77875" y="89055"/>
                    <a:pt x="77937" y="88944"/>
                  </a:cubicBezTo>
                  <a:cubicBezTo>
                    <a:pt x="78343" y="89166"/>
                    <a:pt x="78687" y="88944"/>
                    <a:pt x="79093" y="89111"/>
                  </a:cubicBezTo>
                  <a:cubicBezTo>
                    <a:pt x="79156" y="89333"/>
                    <a:pt x="79000" y="89111"/>
                    <a:pt x="78937" y="89277"/>
                  </a:cubicBezTo>
                  <a:close/>
                  <a:moveTo>
                    <a:pt x="80218" y="89611"/>
                  </a:moveTo>
                  <a:cubicBezTo>
                    <a:pt x="79968" y="89222"/>
                    <a:pt x="79843" y="89666"/>
                    <a:pt x="79593" y="89277"/>
                  </a:cubicBezTo>
                  <a:cubicBezTo>
                    <a:pt x="79781" y="89166"/>
                    <a:pt x="80031" y="89444"/>
                    <a:pt x="80250" y="89333"/>
                  </a:cubicBezTo>
                  <a:cubicBezTo>
                    <a:pt x="80437" y="89444"/>
                    <a:pt x="80625" y="89277"/>
                    <a:pt x="80843" y="89444"/>
                  </a:cubicBezTo>
                  <a:cubicBezTo>
                    <a:pt x="80656" y="89722"/>
                    <a:pt x="80406" y="89277"/>
                    <a:pt x="80218" y="89611"/>
                  </a:cubicBezTo>
                  <a:close/>
                  <a:moveTo>
                    <a:pt x="79375" y="88777"/>
                  </a:moveTo>
                  <a:cubicBezTo>
                    <a:pt x="78906" y="88500"/>
                    <a:pt x="78500" y="88722"/>
                    <a:pt x="78031" y="88444"/>
                  </a:cubicBezTo>
                  <a:cubicBezTo>
                    <a:pt x="76562" y="88611"/>
                    <a:pt x="76281" y="88111"/>
                    <a:pt x="76093" y="88333"/>
                  </a:cubicBezTo>
                  <a:cubicBezTo>
                    <a:pt x="74593" y="88222"/>
                    <a:pt x="74343" y="87888"/>
                    <a:pt x="74125" y="87944"/>
                  </a:cubicBezTo>
                  <a:cubicBezTo>
                    <a:pt x="72250" y="87611"/>
                    <a:pt x="72031" y="87777"/>
                    <a:pt x="71750" y="87722"/>
                  </a:cubicBezTo>
                  <a:cubicBezTo>
                    <a:pt x="70031" y="87500"/>
                    <a:pt x="69937" y="87833"/>
                    <a:pt x="69781" y="87722"/>
                  </a:cubicBezTo>
                  <a:cubicBezTo>
                    <a:pt x="68875" y="87833"/>
                    <a:pt x="68718" y="87666"/>
                    <a:pt x="68625" y="87777"/>
                  </a:cubicBezTo>
                  <a:cubicBezTo>
                    <a:pt x="67718" y="87666"/>
                    <a:pt x="67656" y="87666"/>
                    <a:pt x="67562" y="87555"/>
                  </a:cubicBezTo>
                  <a:cubicBezTo>
                    <a:pt x="68968" y="87166"/>
                    <a:pt x="69187" y="87611"/>
                    <a:pt x="69343" y="87333"/>
                  </a:cubicBezTo>
                  <a:cubicBezTo>
                    <a:pt x="71187" y="87166"/>
                    <a:pt x="71562" y="87277"/>
                    <a:pt x="71875" y="87166"/>
                  </a:cubicBezTo>
                  <a:cubicBezTo>
                    <a:pt x="72593" y="87166"/>
                    <a:pt x="72781" y="87166"/>
                    <a:pt x="72968" y="87111"/>
                  </a:cubicBezTo>
                  <a:cubicBezTo>
                    <a:pt x="76250" y="87277"/>
                    <a:pt x="76375" y="87111"/>
                    <a:pt x="76531" y="87000"/>
                  </a:cubicBezTo>
                  <a:cubicBezTo>
                    <a:pt x="78187" y="87500"/>
                    <a:pt x="78312" y="87166"/>
                    <a:pt x="78500" y="87388"/>
                  </a:cubicBezTo>
                  <a:cubicBezTo>
                    <a:pt x="80218" y="87888"/>
                    <a:pt x="80437" y="87722"/>
                    <a:pt x="80718" y="87833"/>
                  </a:cubicBezTo>
                  <a:cubicBezTo>
                    <a:pt x="82531" y="88333"/>
                    <a:pt x="82687" y="88500"/>
                    <a:pt x="82875" y="88666"/>
                  </a:cubicBezTo>
                  <a:cubicBezTo>
                    <a:pt x="84593" y="90111"/>
                    <a:pt x="84437" y="89777"/>
                    <a:pt x="84343" y="89944"/>
                  </a:cubicBezTo>
                  <a:cubicBezTo>
                    <a:pt x="83500" y="89555"/>
                    <a:pt x="83406" y="89555"/>
                    <a:pt x="83312" y="89611"/>
                  </a:cubicBezTo>
                  <a:cubicBezTo>
                    <a:pt x="82406" y="89222"/>
                    <a:pt x="82218" y="89500"/>
                    <a:pt x="82000" y="89222"/>
                  </a:cubicBezTo>
                  <a:close/>
                  <a:moveTo>
                    <a:pt x="81156" y="89500"/>
                  </a:moveTo>
                  <a:cubicBezTo>
                    <a:pt x="81437" y="89277"/>
                    <a:pt x="81812" y="89944"/>
                    <a:pt x="82093" y="89611"/>
                  </a:cubicBezTo>
                  <a:cubicBezTo>
                    <a:pt x="82281" y="89944"/>
                    <a:pt x="82375" y="89666"/>
                    <a:pt x="82562" y="89888"/>
                  </a:cubicBezTo>
                  <a:cubicBezTo>
                    <a:pt x="82281" y="90055"/>
                    <a:pt x="81968" y="89944"/>
                    <a:pt x="81687" y="90055"/>
                  </a:cubicBezTo>
                  <a:cubicBezTo>
                    <a:pt x="81500" y="89611"/>
                    <a:pt x="81406" y="89722"/>
                    <a:pt x="81156" y="89500"/>
                  </a:cubicBezTo>
                  <a:close/>
                  <a:moveTo>
                    <a:pt x="86343" y="91611"/>
                  </a:moveTo>
                  <a:cubicBezTo>
                    <a:pt x="86062" y="91611"/>
                    <a:pt x="85781" y="91444"/>
                    <a:pt x="85468" y="91277"/>
                  </a:cubicBezTo>
                  <a:cubicBezTo>
                    <a:pt x="83625" y="91333"/>
                    <a:pt x="83312" y="91222"/>
                    <a:pt x="83000" y="91277"/>
                  </a:cubicBezTo>
                  <a:cubicBezTo>
                    <a:pt x="81843" y="91333"/>
                    <a:pt x="81562" y="91388"/>
                    <a:pt x="81281" y="91555"/>
                  </a:cubicBezTo>
                  <a:cubicBezTo>
                    <a:pt x="80187" y="91555"/>
                    <a:pt x="80093" y="91555"/>
                    <a:pt x="80000" y="91666"/>
                  </a:cubicBezTo>
                  <a:cubicBezTo>
                    <a:pt x="78593" y="91833"/>
                    <a:pt x="78437" y="92000"/>
                    <a:pt x="78218" y="91888"/>
                  </a:cubicBezTo>
                  <a:cubicBezTo>
                    <a:pt x="76593" y="92166"/>
                    <a:pt x="76250" y="92722"/>
                    <a:pt x="75812" y="92388"/>
                  </a:cubicBezTo>
                  <a:cubicBezTo>
                    <a:pt x="74250" y="92944"/>
                    <a:pt x="74031" y="92611"/>
                    <a:pt x="73906" y="92888"/>
                  </a:cubicBezTo>
                  <a:cubicBezTo>
                    <a:pt x="74343" y="92666"/>
                    <a:pt x="74500" y="92611"/>
                    <a:pt x="74656" y="92444"/>
                  </a:cubicBezTo>
                  <a:cubicBezTo>
                    <a:pt x="76187" y="92055"/>
                    <a:pt x="76343" y="92000"/>
                    <a:pt x="76500" y="91888"/>
                  </a:cubicBezTo>
                  <a:cubicBezTo>
                    <a:pt x="78375" y="91166"/>
                    <a:pt x="78468" y="91388"/>
                    <a:pt x="78500" y="91333"/>
                  </a:cubicBezTo>
                  <a:cubicBezTo>
                    <a:pt x="79437" y="91166"/>
                    <a:pt x="79562" y="90944"/>
                    <a:pt x="79718" y="90888"/>
                  </a:cubicBezTo>
                  <a:cubicBezTo>
                    <a:pt x="81375" y="90555"/>
                    <a:pt x="81687" y="90611"/>
                    <a:pt x="81968" y="90388"/>
                  </a:cubicBezTo>
                  <a:cubicBezTo>
                    <a:pt x="83968" y="90333"/>
                    <a:pt x="84281" y="90500"/>
                    <a:pt x="84531" y="90333"/>
                  </a:cubicBezTo>
                  <a:cubicBezTo>
                    <a:pt x="85937" y="90944"/>
                    <a:pt x="86031" y="90666"/>
                    <a:pt x="86156" y="90944"/>
                  </a:cubicBezTo>
                  <a:cubicBezTo>
                    <a:pt x="86968" y="91888"/>
                    <a:pt x="86656" y="91722"/>
                    <a:pt x="86343" y="91611"/>
                  </a:cubicBezTo>
                  <a:close/>
                  <a:moveTo>
                    <a:pt x="87656" y="90944"/>
                  </a:moveTo>
                  <a:cubicBezTo>
                    <a:pt x="87500" y="90777"/>
                    <a:pt x="87406" y="90611"/>
                    <a:pt x="87375" y="90333"/>
                  </a:cubicBezTo>
                  <a:cubicBezTo>
                    <a:pt x="86187" y="88277"/>
                    <a:pt x="86281" y="88000"/>
                    <a:pt x="86125" y="87833"/>
                  </a:cubicBezTo>
                  <a:cubicBezTo>
                    <a:pt x="85812" y="87111"/>
                    <a:pt x="85843" y="86888"/>
                    <a:pt x="85625" y="86722"/>
                  </a:cubicBezTo>
                  <a:cubicBezTo>
                    <a:pt x="85312" y="85277"/>
                    <a:pt x="85312" y="85111"/>
                    <a:pt x="85218" y="85000"/>
                  </a:cubicBezTo>
                  <a:cubicBezTo>
                    <a:pt x="84937" y="83666"/>
                    <a:pt x="84937" y="83500"/>
                    <a:pt x="84812" y="83388"/>
                  </a:cubicBezTo>
                  <a:cubicBezTo>
                    <a:pt x="83968" y="78944"/>
                    <a:pt x="83906" y="77777"/>
                    <a:pt x="83656" y="76666"/>
                  </a:cubicBezTo>
                  <a:cubicBezTo>
                    <a:pt x="83562" y="75166"/>
                    <a:pt x="83468" y="75055"/>
                    <a:pt x="83531" y="74888"/>
                  </a:cubicBezTo>
                  <a:cubicBezTo>
                    <a:pt x="82687" y="68666"/>
                    <a:pt x="82656" y="67444"/>
                    <a:pt x="82562" y="66333"/>
                  </a:cubicBezTo>
                  <a:cubicBezTo>
                    <a:pt x="82125" y="62722"/>
                    <a:pt x="81906" y="62611"/>
                    <a:pt x="81968" y="62388"/>
                  </a:cubicBezTo>
                  <a:cubicBezTo>
                    <a:pt x="81875" y="61611"/>
                    <a:pt x="81687" y="61444"/>
                    <a:pt x="81781" y="61166"/>
                  </a:cubicBezTo>
                  <a:cubicBezTo>
                    <a:pt x="81250" y="58888"/>
                    <a:pt x="81281" y="58166"/>
                    <a:pt x="81125" y="57500"/>
                  </a:cubicBezTo>
                  <a:cubicBezTo>
                    <a:pt x="81437" y="58333"/>
                    <a:pt x="81625" y="58444"/>
                    <a:pt x="81500" y="58666"/>
                  </a:cubicBezTo>
                  <a:cubicBezTo>
                    <a:pt x="82281" y="62166"/>
                    <a:pt x="82281" y="62555"/>
                    <a:pt x="82250" y="62944"/>
                  </a:cubicBezTo>
                  <a:cubicBezTo>
                    <a:pt x="82562" y="64333"/>
                    <a:pt x="82625" y="64666"/>
                    <a:pt x="82593" y="65055"/>
                  </a:cubicBezTo>
                  <a:cubicBezTo>
                    <a:pt x="82906" y="66444"/>
                    <a:pt x="82937" y="66833"/>
                    <a:pt x="83031" y="67166"/>
                  </a:cubicBezTo>
                  <a:cubicBezTo>
                    <a:pt x="83343" y="70666"/>
                    <a:pt x="83656" y="70777"/>
                    <a:pt x="83468" y="71055"/>
                  </a:cubicBezTo>
                  <a:cubicBezTo>
                    <a:pt x="83906" y="74055"/>
                    <a:pt x="83781" y="74444"/>
                    <a:pt x="84000" y="74722"/>
                  </a:cubicBezTo>
                  <a:cubicBezTo>
                    <a:pt x="84156" y="76555"/>
                    <a:pt x="84187" y="76722"/>
                    <a:pt x="84250" y="76888"/>
                  </a:cubicBezTo>
                  <a:cubicBezTo>
                    <a:pt x="84375" y="78777"/>
                    <a:pt x="84562" y="78888"/>
                    <a:pt x="84468" y="79055"/>
                  </a:cubicBezTo>
                  <a:cubicBezTo>
                    <a:pt x="85062" y="81944"/>
                    <a:pt x="85062" y="82111"/>
                    <a:pt x="85093" y="82277"/>
                  </a:cubicBezTo>
                  <a:cubicBezTo>
                    <a:pt x="85968" y="86000"/>
                    <a:pt x="86250" y="86666"/>
                    <a:pt x="86437" y="87388"/>
                  </a:cubicBezTo>
                  <a:cubicBezTo>
                    <a:pt x="87000" y="89111"/>
                    <a:pt x="87218" y="89166"/>
                    <a:pt x="87156" y="89388"/>
                  </a:cubicBezTo>
                  <a:close/>
                  <a:moveTo>
                    <a:pt x="88031" y="91888"/>
                  </a:moveTo>
                  <a:cubicBezTo>
                    <a:pt x="88093" y="91777"/>
                    <a:pt x="88093" y="91666"/>
                    <a:pt x="88062" y="91611"/>
                  </a:cubicBezTo>
                  <a:cubicBezTo>
                    <a:pt x="88250" y="91500"/>
                    <a:pt x="88531" y="92055"/>
                    <a:pt x="88625" y="92277"/>
                  </a:cubicBezTo>
                  <a:cubicBezTo>
                    <a:pt x="88343" y="92388"/>
                    <a:pt x="88312" y="91944"/>
                    <a:pt x="88031" y="91888"/>
                  </a:cubicBezTo>
                  <a:close/>
                  <a:moveTo>
                    <a:pt x="88375" y="93166"/>
                  </a:moveTo>
                  <a:cubicBezTo>
                    <a:pt x="88406" y="93055"/>
                    <a:pt x="88468" y="92944"/>
                    <a:pt x="88500" y="92833"/>
                  </a:cubicBezTo>
                  <a:cubicBezTo>
                    <a:pt x="88593" y="92833"/>
                    <a:pt x="88750" y="92944"/>
                    <a:pt x="88875" y="93166"/>
                  </a:cubicBezTo>
                  <a:cubicBezTo>
                    <a:pt x="88718" y="93277"/>
                    <a:pt x="88562" y="93277"/>
                    <a:pt x="88375" y="93166"/>
                  </a:cubicBezTo>
                  <a:close/>
                  <a:moveTo>
                    <a:pt x="90625" y="91111"/>
                  </a:moveTo>
                  <a:cubicBezTo>
                    <a:pt x="90468" y="90722"/>
                    <a:pt x="90781" y="91055"/>
                    <a:pt x="90750" y="91166"/>
                  </a:cubicBezTo>
                  <a:cubicBezTo>
                    <a:pt x="90750" y="91222"/>
                    <a:pt x="90625" y="91166"/>
                    <a:pt x="90625" y="91111"/>
                  </a:cubicBezTo>
                  <a:close/>
                  <a:moveTo>
                    <a:pt x="89500" y="96500"/>
                  </a:moveTo>
                  <a:cubicBezTo>
                    <a:pt x="89375" y="96611"/>
                    <a:pt x="89250" y="96833"/>
                    <a:pt x="89093" y="96722"/>
                  </a:cubicBezTo>
                  <a:cubicBezTo>
                    <a:pt x="88968" y="96944"/>
                    <a:pt x="88843" y="97111"/>
                    <a:pt x="88656" y="97000"/>
                  </a:cubicBezTo>
                  <a:cubicBezTo>
                    <a:pt x="88562" y="97388"/>
                    <a:pt x="88406" y="97333"/>
                    <a:pt x="88281" y="97388"/>
                  </a:cubicBezTo>
                  <a:cubicBezTo>
                    <a:pt x="88187" y="97722"/>
                    <a:pt x="88031" y="97444"/>
                    <a:pt x="87906" y="97666"/>
                  </a:cubicBezTo>
                  <a:cubicBezTo>
                    <a:pt x="87843" y="97611"/>
                    <a:pt x="87812" y="97777"/>
                    <a:pt x="87781" y="97833"/>
                  </a:cubicBezTo>
                  <a:cubicBezTo>
                    <a:pt x="87718" y="97888"/>
                    <a:pt x="87718" y="97833"/>
                    <a:pt x="87687" y="97833"/>
                  </a:cubicBezTo>
                  <a:cubicBezTo>
                    <a:pt x="87625" y="97888"/>
                    <a:pt x="87468" y="97944"/>
                    <a:pt x="87406" y="98111"/>
                  </a:cubicBezTo>
                  <a:cubicBezTo>
                    <a:pt x="87375" y="98222"/>
                    <a:pt x="87218" y="98388"/>
                    <a:pt x="87093" y="98333"/>
                  </a:cubicBezTo>
                  <a:cubicBezTo>
                    <a:pt x="86843" y="98666"/>
                    <a:pt x="86593" y="98777"/>
                    <a:pt x="86312" y="98833"/>
                  </a:cubicBezTo>
                  <a:cubicBezTo>
                    <a:pt x="86281" y="99111"/>
                    <a:pt x="86156" y="98888"/>
                    <a:pt x="86093" y="99000"/>
                  </a:cubicBezTo>
                  <a:cubicBezTo>
                    <a:pt x="86031" y="99111"/>
                    <a:pt x="85968" y="99166"/>
                    <a:pt x="85906" y="99111"/>
                  </a:cubicBezTo>
                  <a:cubicBezTo>
                    <a:pt x="85781" y="99166"/>
                    <a:pt x="85656" y="99388"/>
                    <a:pt x="85500" y="99333"/>
                  </a:cubicBezTo>
                  <a:cubicBezTo>
                    <a:pt x="85375" y="99500"/>
                    <a:pt x="85187" y="99388"/>
                    <a:pt x="85062" y="99555"/>
                  </a:cubicBezTo>
                  <a:cubicBezTo>
                    <a:pt x="85000" y="99500"/>
                    <a:pt x="84968" y="99722"/>
                    <a:pt x="84875" y="99611"/>
                  </a:cubicBezTo>
                  <a:cubicBezTo>
                    <a:pt x="84812" y="99611"/>
                    <a:pt x="84750" y="99611"/>
                    <a:pt x="84687" y="99722"/>
                  </a:cubicBezTo>
                  <a:cubicBezTo>
                    <a:pt x="84593" y="99388"/>
                    <a:pt x="84906" y="99388"/>
                    <a:pt x="85000" y="99333"/>
                  </a:cubicBezTo>
                  <a:cubicBezTo>
                    <a:pt x="85125" y="99222"/>
                    <a:pt x="85187" y="98777"/>
                    <a:pt x="85375" y="99055"/>
                  </a:cubicBezTo>
                  <a:cubicBezTo>
                    <a:pt x="85437" y="98611"/>
                    <a:pt x="85593" y="98666"/>
                    <a:pt x="85687" y="98555"/>
                  </a:cubicBezTo>
                  <a:cubicBezTo>
                    <a:pt x="85781" y="98222"/>
                    <a:pt x="85937" y="98388"/>
                    <a:pt x="86031" y="98111"/>
                  </a:cubicBezTo>
                  <a:cubicBezTo>
                    <a:pt x="86312" y="98111"/>
                    <a:pt x="86500" y="97666"/>
                    <a:pt x="86750" y="97500"/>
                  </a:cubicBezTo>
                  <a:cubicBezTo>
                    <a:pt x="86968" y="97166"/>
                    <a:pt x="87250" y="97166"/>
                    <a:pt x="87468" y="96722"/>
                  </a:cubicBezTo>
                  <a:cubicBezTo>
                    <a:pt x="87812" y="96666"/>
                    <a:pt x="88156" y="96388"/>
                    <a:pt x="88468" y="96166"/>
                  </a:cubicBezTo>
                  <a:cubicBezTo>
                    <a:pt x="88625" y="96222"/>
                    <a:pt x="88750" y="96166"/>
                    <a:pt x="88843" y="96055"/>
                  </a:cubicBezTo>
                  <a:cubicBezTo>
                    <a:pt x="89031" y="96388"/>
                    <a:pt x="89093" y="95777"/>
                    <a:pt x="89250" y="96055"/>
                  </a:cubicBezTo>
                  <a:cubicBezTo>
                    <a:pt x="89500" y="95833"/>
                    <a:pt x="89750" y="95777"/>
                    <a:pt x="90000" y="95611"/>
                  </a:cubicBezTo>
                  <a:cubicBezTo>
                    <a:pt x="90406" y="95888"/>
                    <a:pt x="90781" y="95666"/>
                    <a:pt x="91187" y="95888"/>
                  </a:cubicBezTo>
                  <a:cubicBezTo>
                    <a:pt x="90625" y="96055"/>
                    <a:pt x="90062" y="96333"/>
                    <a:pt x="89500" y="96500"/>
                  </a:cubicBezTo>
                  <a:close/>
                  <a:moveTo>
                    <a:pt x="91093" y="93722"/>
                  </a:moveTo>
                  <a:cubicBezTo>
                    <a:pt x="91062" y="93555"/>
                    <a:pt x="91000" y="93388"/>
                    <a:pt x="91000" y="93166"/>
                  </a:cubicBezTo>
                  <a:cubicBezTo>
                    <a:pt x="90812" y="92888"/>
                    <a:pt x="90843" y="92444"/>
                    <a:pt x="90625" y="92166"/>
                  </a:cubicBezTo>
                  <a:cubicBezTo>
                    <a:pt x="90750" y="91944"/>
                    <a:pt x="90906" y="92444"/>
                    <a:pt x="90875" y="92611"/>
                  </a:cubicBezTo>
                  <a:cubicBezTo>
                    <a:pt x="91031" y="92777"/>
                    <a:pt x="91000" y="92944"/>
                    <a:pt x="91093" y="93166"/>
                  </a:cubicBezTo>
                  <a:cubicBezTo>
                    <a:pt x="91156" y="93222"/>
                    <a:pt x="91093" y="93388"/>
                    <a:pt x="91125" y="93500"/>
                  </a:cubicBezTo>
                  <a:cubicBezTo>
                    <a:pt x="91125" y="93555"/>
                    <a:pt x="91218" y="93555"/>
                    <a:pt x="91250" y="93611"/>
                  </a:cubicBezTo>
                  <a:cubicBezTo>
                    <a:pt x="91250" y="93611"/>
                    <a:pt x="91187" y="93666"/>
                    <a:pt x="91187" y="93722"/>
                  </a:cubicBezTo>
                  <a:cubicBezTo>
                    <a:pt x="91250" y="93888"/>
                    <a:pt x="91468" y="94055"/>
                    <a:pt x="91312" y="94277"/>
                  </a:cubicBezTo>
                  <a:cubicBezTo>
                    <a:pt x="91093" y="94166"/>
                    <a:pt x="91187" y="93944"/>
                    <a:pt x="91093" y="93722"/>
                  </a:cubicBezTo>
                  <a:close/>
                  <a:moveTo>
                    <a:pt x="91281" y="95888"/>
                  </a:moveTo>
                  <a:cubicBezTo>
                    <a:pt x="91375" y="95833"/>
                    <a:pt x="91468" y="95833"/>
                    <a:pt x="91531" y="95888"/>
                  </a:cubicBezTo>
                  <a:cubicBezTo>
                    <a:pt x="91656" y="96055"/>
                    <a:pt x="91375" y="95944"/>
                    <a:pt x="91281" y="95888"/>
                  </a:cubicBezTo>
                  <a:close/>
                  <a:moveTo>
                    <a:pt x="91406" y="94666"/>
                  </a:moveTo>
                  <a:cubicBezTo>
                    <a:pt x="91437" y="94500"/>
                    <a:pt x="91531" y="94555"/>
                    <a:pt x="91593" y="94611"/>
                  </a:cubicBezTo>
                  <a:cubicBezTo>
                    <a:pt x="91562" y="94666"/>
                    <a:pt x="91593" y="94722"/>
                    <a:pt x="91625" y="94777"/>
                  </a:cubicBezTo>
                  <a:cubicBezTo>
                    <a:pt x="91562" y="94888"/>
                    <a:pt x="91468" y="94777"/>
                    <a:pt x="91406" y="94666"/>
                  </a:cubicBezTo>
                  <a:close/>
                  <a:moveTo>
                    <a:pt x="92312" y="95333"/>
                  </a:moveTo>
                  <a:cubicBezTo>
                    <a:pt x="92281" y="95388"/>
                    <a:pt x="92187" y="95333"/>
                    <a:pt x="92156" y="95277"/>
                  </a:cubicBezTo>
                  <a:cubicBezTo>
                    <a:pt x="92031" y="94888"/>
                    <a:pt x="92343" y="95222"/>
                    <a:pt x="92312" y="95333"/>
                  </a:cubicBezTo>
                  <a:close/>
                  <a:moveTo>
                    <a:pt x="92906" y="95888"/>
                  </a:moveTo>
                  <a:cubicBezTo>
                    <a:pt x="92750" y="95777"/>
                    <a:pt x="92875" y="95555"/>
                    <a:pt x="92781" y="95444"/>
                  </a:cubicBezTo>
                  <a:cubicBezTo>
                    <a:pt x="91812" y="93500"/>
                    <a:pt x="91562" y="93277"/>
                    <a:pt x="91468" y="93000"/>
                  </a:cubicBezTo>
                  <a:cubicBezTo>
                    <a:pt x="91093" y="91277"/>
                    <a:pt x="91000" y="90888"/>
                    <a:pt x="90843" y="90500"/>
                  </a:cubicBezTo>
                  <a:cubicBezTo>
                    <a:pt x="90375" y="87722"/>
                    <a:pt x="90187" y="87500"/>
                    <a:pt x="90218" y="87166"/>
                  </a:cubicBezTo>
                  <a:cubicBezTo>
                    <a:pt x="90093" y="85666"/>
                    <a:pt x="89906" y="85555"/>
                    <a:pt x="89968" y="85444"/>
                  </a:cubicBezTo>
                  <a:cubicBezTo>
                    <a:pt x="89718" y="83388"/>
                    <a:pt x="89687" y="83111"/>
                    <a:pt x="89625" y="82833"/>
                  </a:cubicBezTo>
                  <a:cubicBezTo>
                    <a:pt x="89156" y="77333"/>
                    <a:pt x="89343" y="77055"/>
                    <a:pt x="89218" y="76944"/>
                  </a:cubicBezTo>
                  <a:cubicBezTo>
                    <a:pt x="89093" y="75055"/>
                    <a:pt x="89187" y="74444"/>
                    <a:pt x="89062" y="73888"/>
                  </a:cubicBezTo>
                  <a:cubicBezTo>
                    <a:pt x="89281" y="75000"/>
                    <a:pt x="89437" y="75166"/>
                    <a:pt x="89468" y="75388"/>
                  </a:cubicBezTo>
                  <a:cubicBezTo>
                    <a:pt x="89750" y="77166"/>
                    <a:pt x="89812" y="77333"/>
                    <a:pt x="89812" y="77500"/>
                  </a:cubicBezTo>
                  <a:cubicBezTo>
                    <a:pt x="90000" y="78777"/>
                    <a:pt x="89906" y="79055"/>
                    <a:pt x="90000" y="79222"/>
                  </a:cubicBezTo>
                  <a:cubicBezTo>
                    <a:pt x="90093" y="80500"/>
                    <a:pt x="90156" y="80666"/>
                    <a:pt x="90187" y="80888"/>
                  </a:cubicBezTo>
                  <a:cubicBezTo>
                    <a:pt x="90218" y="82833"/>
                    <a:pt x="90531" y="83055"/>
                    <a:pt x="90375" y="83444"/>
                  </a:cubicBezTo>
                  <a:cubicBezTo>
                    <a:pt x="90656" y="85388"/>
                    <a:pt x="90656" y="85555"/>
                    <a:pt x="90593" y="85722"/>
                  </a:cubicBezTo>
                  <a:cubicBezTo>
                    <a:pt x="90843" y="87333"/>
                    <a:pt x="91031" y="87555"/>
                    <a:pt x="90937" y="87888"/>
                  </a:cubicBezTo>
                  <a:cubicBezTo>
                    <a:pt x="91031" y="89111"/>
                    <a:pt x="91375" y="89277"/>
                    <a:pt x="91187" y="89611"/>
                  </a:cubicBezTo>
                  <a:cubicBezTo>
                    <a:pt x="91781" y="91222"/>
                    <a:pt x="91687" y="91722"/>
                    <a:pt x="91906" y="92055"/>
                  </a:cubicBezTo>
                  <a:cubicBezTo>
                    <a:pt x="93531" y="96555"/>
                    <a:pt x="93187" y="95888"/>
                    <a:pt x="92906" y="95888"/>
                  </a:cubicBezTo>
                  <a:close/>
                  <a:moveTo>
                    <a:pt x="94500" y="96444"/>
                  </a:moveTo>
                  <a:cubicBezTo>
                    <a:pt x="94656" y="96000"/>
                    <a:pt x="94750" y="96777"/>
                    <a:pt x="94843" y="96888"/>
                  </a:cubicBezTo>
                  <a:cubicBezTo>
                    <a:pt x="94687" y="97055"/>
                    <a:pt x="94625" y="96555"/>
                    <a:pt x="94500" y="96444"/>
                  </a:cubicBezTo>
                  <a:close/>
                  <a:moveTo>
                    <a:pt x="97343" y="100277"/>
                  </a:moveTo>
                  <a:cubicBezTo>
                    <a:pt x="97187" y="100111"/>
                    <a:pt x="97031" y="100111"/>
                    <a:pt x="96875" y="100166"/>
                  </a:cubicBezTo>
                  <a:cubicBezTo>
                    <a:pt x="96750" y="99888"/>
                    <a:pt x="96656" y="100000"/>
                    <a:pt x="96500" y="99833"/>
                  </a:cubicBezTo>
                  <a:cubicBezTo>
                    <a:pt x="96375" y="99777"/>
                    <a:pt x="96250" y="99611"/>
                    <a:pt x="96156" y="99722"/>
                  </a:cubicBezTo>
                  <a:cubicBezTo>
                    <a:pt x="96062" y="99500"/>
                    <a:pt x="96218" y="99555"/>
                    <a:pt x="96250" y="99444"/>
                  </a:cubicBezTo>
                  <a:cubicBezTo>
                    <a:pt x="96375" y="99388"/>
                    <a:pt x="96500" y="99444"/>
                    <a:pt x="96593" y="99388"/>
                  </a:cubicBezTo>
                  <a:cubicBezTo>
                    <a:pt x="96750" y="99555"/>
                    <a:pt x="96906" y="99722"/>
                    <a:pt x="97062" y="99944"/>
                  </a:cubicBezTo>
                  <a:cubicBezTo>
                    <a:pt x="97125" y="100055"/>
                    <a:pt x="97187" y="99944"/>
                    <a:pt x="97281" y="100000"/>
                  </a:cubicBezTo>
                  <a:cubicBezTo>
                    <a:pt x="97312" y="100111"/>
                    <a:pt x="97375" y="100166"/>
                    <a:pt x="97437" y="100222"/>
                  </a:cubicBezTo>
                  <a:cubicBezTo>
                    <a:pt x="97500" y="100277"/>
                    <a:pt x="97562" y="100333"/>
                    <a:pt x="97593" y="100444"/>
                  </a:cubicBezTo>
                  <a:cubicBezTo>
                    <a:pt x="97531" y="100555"/>
                    <a:pt x="97437" y="100333"/>
                    <a:pt x="97343" y="100277"/>
                  </a:cubicBezTo>
                  <a:close/>
                  <a:moveTo>
                    <a:pt x="52500" y="500"/>
                  </a:moveTo>
                  <a:cubicBezTo>
                    <a:pt x="52531" y="333"/>
                    <a:pt x="52562" y="166"/>
                    <a:pt x="52593" y="0"/>
                  </a:cubicBezTo>
                  <a:cubicBezTo>
                    <a:pt x="52437" y="0"/>
                    <a:pt x="52437" y="0"/>
                    <a:pt x="52437" y="0"/>
                  </a:cubicBezTo>
                  <a:cubicBezTo>
                    <a:pt x="52437" y="111"/>
                    <a:pt x="52406" y="222"/>
                    <a:pt x="52375" y="333"/>
                  </a:cubicBezTo>
                  <a:cubicBezTo>
                    <a:pt x="52375" y="500"/>
                    <a:pt x="52437" y="611"/>
                    <a:pt x="52375" y="833"/>
                  </a:cubicBezTo>
                  <a:cubicBezTo>
                    <a:pt x="52250" y="1055"/>
                    <a:pt x="52375" y="1444"/>
                    <a:pt x="52468" y="1111"/>
                  </a:cubicBezTo>
                  <a:cubicBezTo>
                    <a:pt x="52312" y="1055"/>
                    <a:pt x="52500" y="722"/>
                    <a:pt x="52500" y="500"/>
                  </a:cubicBezTo>
                  <a:close/>
                  <a:moveTo>
                    <a:pt x="30437" y="83722"/>
                  </a:moveTo>
                  <a:cubicBezTo>
                    <a:pt x="30375" y="83500"/>
                    <a:pt x="30281" y="83611"/>
                    <a:pt x="30187" y="83555"/>
                  </a:cubicBezTo>
                  <a:cubicBezTo>
                    <a:pt x="29093" y="82222"/>
                    <a:pt x="29031" y="82222"/>
                    <a:pt x="28968" y="82166"/>
                  </a:cubicBezTo>
                  <a:cubicBezTo>
                    <a:pt x="28468" y="80888"/>
                    <a:pt x="28218" y="80555"/>
                    <a:pt x="28125" y="80500"/>
                  </a:cubicBezTo>
                  <a:cubicBezTo>
                    <a:pt x="27843" y="78888"/>
                    <a:pt x="27875" y="78500"/>
                    <a:pt x="27718" y="78055"/>
                  </a:cubicBezTo>
                  <a:cubicBezTo>
                    <a:pt x="28093" y="74777"/>
                    <a:pt x="27937" y="74555"/>
                    <a:pt x="28125" y="74444"/>
                  </a:cubicBezTo>
                  <a:cubicBezTo>
                    <a:pt x="27781" y="75222"/>
                    <a:pt x="27562" y="75500"/>
                    <a:pt x="27593" y="75833"/>
                  </a:cubicBezTo>
                  <a:cubicBezTo>
                    <a:pt x="27468" y="76611"/>
                    <a:pt x="27281" y="76388"/>
                    <a:pt x="27375" y="76277"/>
                  </a:cubicBezTo>
                  <a:cubicBezTo>
                    <a:pt x="27093" y="73055"/>
                    <a:pt x="27000" y="72388"/>
                    <a:pt x="26906" y="71666"/>
                  </a:cubicBezTo>
                  <a:cubicBezTo>
                    <a:pt x="26375" y="68166"/>
                    <a:pt x="26531" y="68055"/>
                    <a:pt x="26406" y="67833"/>
                  </a:cubicBezTo>
                  <a:cubicBezTo>
                    <a:pt x="25625" y="64833"/>
                    <a:pt x="25500" y="64555"/>
                    <a:pt x="25375" y="64222"/>
                  </a:cubicBezTo>
                  <a:cubicBezTo>
                    <a:pt x="24437" y="61722"/>
                    <a:pt x="24218" y="61444"/>
                    <a:pt x="24281" y="61277"/>
                  </a:cubicBezTo>
                  <a:cubicBezTo>
                    <a:pt x="23843" y="58944"/>
                    <a:pt x="23968" y="58555"/>
                    <a:pt x="23750" y="58111"/>
                  </a:cubicBezTo>
                  <a:cubicBezTo>
                    <a:pt x="23687" y="57611"/>
                    <a:pt x="23562" y="58166"/>
                    <a:pt x="23781" y="58833"/>
                  </a:cubicBezTo>
                  <a:cubicBezTo>
                    <a:pt x="23718" y="60055"/>
                    <a:pt x="23656" y="59944"/>
                    <a:pt x="23593" y="59777"/>
                  </a:cubicBezTo>
                  <a:cubicBezTo>
                    <a:pt x="23312" y="58444"/>
                    <a:pt x="23468" y="58333"/>
                    <a:pt x="23406" y="58111"/>
                  </a:cubicBezTo>
                  <a:cubicBezTo>
                    <a:pt x="23218" y="55833"/>
                    <a:pt x="23250" y="55388"/>
                    <a:pt x="23250" y="55000"/>
                  </a:cubicBezTo>
                  <a:cubicBezTo>
                    <a:pt x="22500" y="50944"/>
                    <a:pt x="22562" y="50722"/>
                    <a:pt x="22468" y="50500"/>
                  </a:cubicBezTo>
                  <a:cubicBezTo>
                    <a:pt x="22625" y="52166"/>
                    <a:pt x="22625" y="52444"/>
                    <a:pt x="22781" y="52777"/>
                  </a:cubicBezTo>
                  <a:cubicBezTo>
                    <a:pt x="23187" y="57388"/>
                    <a:pt x="23218" y="57888"/>
                    <a:pt x="23187" y="58388"/>
                  </a:cubicBezTo>
                  <a:cubicBezTo>
                    <a:pt x="23375" y="61000"/>
                    <a:pt x="23343" y="62000"/>
                    <a:pt x="23468" y="63055"/>
                  </a:cubicBezTo>
                  <a:cubicBezTo>
                    <a:pt x="23750" y="65722"/>
                    <a:pt x="23718" y="66000"/>
                    <a:pt x="23843" y="66277"/>
                  </a:cubicBezTo>
                  <a:cubicBezTo>
                    <a:pt x="24187" y="68111"/>
                    <a:pt x="24093" y="68388"/>
                    <a:pt x="24125" y="68666"/>
                  </a:cubicBezTo>
                  <a:cubicBezTo>
                    <a:pt x="24406" y="71222"/>
                    <a:pt x="24812" y="71611"/>
                    <a:pt x="24562" y="71833"/>
                  </a:cubicBezTo>
                  <a:cubicBezTo>
                    <a:pt x="24968" y="73666"/>
                    <a:pt x="24968" y="73944"/>
                    <a:pt x="25031" y="74222"/>
                  </a:cubicBezTo>
                  <a:cubicBezTo>
                    <a:pt x="25781" y="77833"/>
                    <a:pt x="25906" y="78111"/>
                    <a:pt x="25937" y="78388"/>
                  </a:cubicBezTo>
                  <a:cubicBezTo>
                    <a:pt x="25937" y="78500"/>
                    <a:pt x="25718" y="78000"/>
                    <a:pt x="25500" y="77444"/>
                  </a:cubicBezTo>
                  <a:cubicBezTo>
                    <a:pt x="24406" y="73333"/>
                    <a:pt x="24468" y="73055"/>
                    <a:pt x="24250" y="72666"/>
                  </a:cubicBezTo>
                  <a:cubicBezTo>
                    <a:pt x="24031" y="71333"/>
                    <a:pt x="23968" y="70944"/>
                    <a:pt x="23906" y="70555"/>
                  </a:cubicBezTo>
                  <a:cubicBezTo>
                    <a:pt x="23218" y="65944"/>
                    <a:pt x="23156" y="65555"/>
                    <a:pt x="23187" y="65222"/>
                  </a:cubicBezTo>
                  <a:cubicBezTo>
                    <a:pt x="22968" y="63444"/>
                    <a:pt x="22906" y="62777"/>
                    <a:pt x="22937" y="62111"/>
                  </a:cubicBezTo>
                  <a:cubicBezTo>
                    <a:pt x="22843" y="60333"/>
                    <a:pt x="22656" y="60111"/>
                    <a:pt x="22750" y="60000"/>
                  </a:cubicBezTo>
                  <a:cubicBezTo>
                    <a:pt x="22562" y="56555"/>
                    <a:pt x="22343" y="56111"/>
                    <a:pt x="22406" y="55777"/>
                  </a:cubicBezTo>
                  <a:cubicBezTo>
                    <a:pt x="22281" y="57388"/>
                    <a:pt x="22625" y="57666"/>
                    <a:pt x="22375" y="57777"/>
                  </a:cubicBezTo>
                  <a:cubicBezTo>
                    <a:pt x="22406" y="59444"/>
                    <a:pt x="22625" y="59666"/>
                    <a:pt x="22531" y="59833"/>
                  </a:cubicBezTo>
                  <a:cubicBezTo>
                    <a:pt x="22562" y="62555"/>
                    <a:pt x="22750" y="62777"/>
                    <a:pt x="22656" y="62888"/>
                  </a:cubicBezTo>
                  <a:cubicBezTo>
                    <a:pt x="22531" y="63666"/>
                    <a:pt x="22687" y="63444"/>
                    <a:pt x="22500" y="63111"/>
                  </a:cubicBezTo>
                  <a:cubicBezTo>
                    <a:pt x="22281" y="61000"/>
                    <a:pt x="22312" y="60722"/>
                    <a:pt x="22250" y="60444"/>
                  </a:cubicBezTo>
                  <a:cubicBezTo>
                    <a:pt x="22000" y="58444"/>
                    <a:pt x="22281" y="58222"/>
                    <a:pt x="22062" y="57888"/>
                  </a:cubicBezTo>
                  <a:cubicBezTo>
                    <a:pt x="22000" y="55888"/>
                    <a:pt x="21937" y="55611"/>
                    <a:pt x="21968" y="55333"/>
                  </a:cubicBezTo>
                  <a:cubicBezTo>
                    <a:pt x="21781" y="53000"/>
                    <a:pt x="21812" y="52444"/>
                    <a:pt x="21750" y="51888"/>
                  </a:cubicBezTo>
                  <a:cubicBezTo>
                    <a:pt x="21531" y="49777"/>
                    <a:pt x="21531" y="49500"/>
                    <a:pt x="21531" y="49166"/>
                  </a:cubicBezTo>
                  <a:cubicBezTo>
                    <a:pt x="21156" y="46222"/>
                    <a:pt x="21093" y="45944"/>
                    <a:pt x="21125" y="45666"/>
                  </a:cubicBezTo>
                  <a:cubicBezTo>
                    <a:pt x="20937" y="47166"/>
                    <a:pt x="21281" y="47611"/>
                    <a:pt x="21156" y="47888"/>
                  </a:cubicBezTo>
                  <a:cubicBezTo>
                    <a:pt x="21312" y="49500"/>
                    <a:pt x="21218" y="50111"/>
                    <a:pt x="21312" y="50777"/>
                  </a:cubicBezTo>
                  <a:cubicBezTo>
                    <a:pt x="21093" y="52000"/>
                    <a:pt x="21218" y="52166"/>
                    <a:pt x="21093" y="52277"/>
                  </a:cubicBezTo>
                  <a:cubicBezTo>
                    <a:pt x="21125" y="52833"/>
                    <a:pt x="21062" y="52944"/>
                    <a:pt x="21156" y="53055"/>
                  </a:cubicBezTo>
                  <a:cubicBezTo>
                    <a:pt x="20968" y="55611"/>
                    <a:pt x="20812" y="55888"/>
                    <a:pt x="20906" y="56222"/>
                  </a:cubicBezTo>
                  <a:cubicBezTo>
                    <a:pt x="20937" y="57888"/>
                    <a:pt x="20781" y="58000"/>
                    <a:pt x="20968" y="58222"/>
                  </a:cubicBezTo>
                  <a:cubicBezTo>
                    <a:pt x="21093" y="60611"/>
                    <a:pt x="20875" y="60888"/>
                    <a:pt x="21000" y="61277"/>
                  </a:cubicBezTo>
                  <a:cubicBezTo>
                    <a:pt x="21093" y="64611"/>
                    <a:pt x="21125" y="64944"/>
                    <a:pt x="21125" y="65333"/>
                  </a:cubicBezTo>
                  <a:cubicBezTo>
                    <a:pt x="21312" y="68666"/>
                    <a:pt x="21687" y="69111"/>
                    <a:pt x="21500" y="69444"/>
                  </a:cubicBezTo>
                  <a:cubicBezTo>
                    <a:pt x="21812" y="71166"/>
                    <a:pt x="21843" y="71333"/>
                    <a:pt x="21750" y="71500"/>
                  </a:cubicBezTo>
                  <a:cubicBezTo>
                    <a:pt x="21562" y="72111"/>
                    <a:pt x="21625" y="71833"/>
                    <a:pt x="21500" y="71500"/>
                  </a:cubicBezTo>
                  <a:cubicBezTo>
                    <a:pt x="21000" y="69555"/>
                    <a:pt x="20875" y="69055"/>
                    <a:pt x="20812" y="68500"/>
                  </a:cubicBezTo>
                  <a:cubicBezTo>
                    <a:pt x="20343" y="63666"/>
                    <a:pt x="20156" y="63222"/>
                    <a:pt x="20187" y="62777"/>
                  </a:cubicBezTo>
                  <a:cubicBezTo>
                    <a:pt x="20000" y="59388"/>
                    <a:pt x="20093" y="58555"/>
                    <a:pt x="20093" y="57722"/>
                  </a:cubicBezTo>
                  <a:cubicBezTo>
                    <a:pt x="20218" y="54833"/>
                    <a:pt x="20250" y="54444"/>
                    <a:pt x="20187" y="54000"/>
                  </a:cubicBezTo>
                  <a:cubicBezTo>
                    <a:pt x="20375" y="51944"/>
                    <a:pt x="20343" y="51722"/>
                    <a:pt x="20375" y="51555"/>
                  </a:cubicBezTo>
                  <a:cubicBezTo>
                    <a:pt x="20500" y="47333"/>
                    <a:pt x="20250" y="46833"/>
                    <a:pt x="20406" y="46444"/>
                  </a:cubicBezTo>
                  <a:cubicBezTo>
                    <a:pt x="20093" y="45333"/>
                    <a:pt x="20312" y="45666"/>
                    <a:pt x="20218" y="45944"/>
                  </a:cubicBezTo>
                  <a:cubicBezTo>
                    <a:pt x="20125" y="49000"/>
                    <a:pt x="20281" y="49333"/>
                    <a:pt x="20156" y="49555"/>
                  </a:cubicBezTo>
                  <a:cubicBezTo>
                    <a:pt x="20062" y="51555"/>
                    <a:pt x="20125" y="51888"/>
                    <a:pt x="20031" y="52111"/>
                  </a:cubicBezTo>
                  <a:cubicBezTo>
                    <a:pt x="20031" y="53611"/>
                    <a:pt x="19937" y="53722"/>
                    <a:pt x="19968" y="53833"/>
                  </a:cubicBezTo>
                  <a:cubicBezTo>
                    <a:pt x="19781" y="57666"/>
                    <a:pt x="19781" y="57944"/>
                    <a:pt x="19781" y="58222"/>
                  </a:cubicBezTo>
                  <a:cubicBezTo>
                    <a:pt x="19781" y="60277"/>
                    <a:pt x="19843" y="60555"/>
                    <a:pt x="19843" y="60833"/>
                  </a:cubicBezTo>
                  <a:cubicBezTo>
                    <a:pt x="20062" y="62388"/>
                    <a:pt x="19718" y="62444"/>
                    <a:pt x="19906" y="62666"/>
                  </a:cubicBezTo>
                  <a:cubicBezTo>
                    <a:pt x="19937" y="64222"/>
                    <a:pt x="20062" y="64944"/>
                    <a:pt x="20062" y="65611"/>
                  </a:cubicBezTo>
                  <a:cubicBezTo>
                    <a:pt x="20375" y="66833"/>
                    <a:pt x="20250" y="66944"/>
                    <a:pt x="20343" y="67166"/>
                  </a:cubicBezTo>
                  <a:cubicBezTo>
                    <a:pt x="20937" y="70222"/>
                    <a:pt x="20906" y="70555"/>
                    <a:pt x="21031" y="70944"/>
                  </a:cubicBezTo>
                  <a:cubicBezTo>
                    <a:pt x="21093" y="71555"/>
                    <a:pt x="20937" y="71722"/>
                    <a:pt x="20781" y="71388"/>
                  </a:cubicBezTo>
                  <a:cubicBezTo>
                    <a:pt x="20312" y="69500"/>
                    <a:pt x="20062" y="69166"/>
                    <a:pt x="20156" y="68944"/>
                  </a:cubicBezTo>
                  <a:cubicBezTo>
                    <a:pt x="19500" y="65888"/>
                    <a:pt x="19593" y="65388"/>
                    <a:pt x="19500" y="64833"/>
                  </a:cubicBezTo>
                  <a:cubicBezTo>
                    <a:pt x="19281" y="62166"/>
                    <a:pt x="19375" y="61944"/>
                    <a:pt x="19218" y="61611"/>
                  </a:cubicBezTo>
                  <a:cubicBezTo>
                    <a:pt x="19125" y="58944"/>
                    <a:pt x="19250" y="57944"/>
                    <a:pt x="19031" y="56777"/>
                  </a:cubicBezTo>
                  <a:cubicBezTo>
                    <a:pt x="19468" y="52722"/>
                    <a:pt x="19281" y="52277"/>
                    <a:pt x="19500" y="51888"/>
                  </a:cubicBezTo>
                  <a:cubicBezTo>
                    <a:pt x="20000" y="48111"/>
                    <a:pt x="19812" y="47833"/>
                    <a:pt x="19906" y="47666"/>
                  </a:cubicBezTo>
                  <a:cubicBezTo>
                    <a:pt x="19843" y="46333"/>
                    <a:pt x="20187" y="46277"/>
                    <a:pt x="20000" y="46055"/>
                  </a:cubicBezTo>
                  <a:cubicBezTo>
                    <a:pt x="20062" y="44500"/>
                    <a:pt x="20218" y="44388"/>
                    <a:pt x="20093" y="44166"/>
                  </a:cubicBezTo>
                  <a:cubicBezTo>
                    <a:pt x="20093" y="42277"/>
                    <a:pt x="20156" y="42055"/>
                    <a:pt x="20156" y="41833"/>
                  </a:cubicBezTo>
                  <a:cubicBezTo>
                    <a:pt x="19812" y="41333"/>
                    <a:pt x="19750" y="41944"/>
                    <a:pt x="19937" y="42555"/>
                  </a:cubicBezTo>
                  <a:cubicBezTo>
                    <a:pt x="19750" y="45555"/>
                    <a:pt x="19750" y="46333"/>
                    <a:pt x="19750" y="47111"/>
                  </a:cubicBezTo>
                  <a:cubicBezTo>
                    <a:pt x="19406" y="48611"/>
                    <a:pt x="19531" y="49055"/>
                    <a:pt x="19343" y="49388"/>
                  </a:cubicBezTo>
                  <a:cubicBezTo>
                    <a:pt x="19031" y="53500"/>
                    <a:pt x="18937" y="55166"/>
                    <a:pt x="18781" y="56777"/>
                  </a:cubicBezTo>
                  <a:cubicBezTo>
                    <a:pt x="18968" y="58944"/>
                    <a:pt x="18718" y="59388"/>
                    <a:pt x="18875" y="59944"/>
                  </a:cubicBezTo>
                  <a:cubicBezTo>
                    <a:pt x="18968" y="61277"/>
                    <a:pt x="18906" y="61388"/>
                    <a:pt x="18937" y="61555"/>
                  </a:cubicBezTo>
                  <a:cubicBezTo>
                    <a:pt x="19218" y="65333"/>
                    <a:pt x="19250" y="65888"/>
                    <a:pt x="19406" y="66444"/>
                  </a:cubicBezTo>
                  <a:cubicBezTo>
                    <a:pt x="19687" y="68333"/>
                    <a:pt x="19687" y="68611"/>
                    <a:pt x="19812" y="68888"/>
                  </a:cubicBezTo>
                  <a:cubicBezTo>
                    <a:pt x="19500" y="69166"/>
                    <a:pt x="19593" y="68944"/>
                    <a:pt x="19468" y="68722"/>
                  </a:cubicBezTo>
                  <a:cubicBezTo>
                    <a:pt x="19093" y="65777"/>
                    <a:pt x="18906" y="65333"/>
                    <a:pt x="18968" y="64944"/>
                  </a:cubicBezTo>
                  <a:cubicBezTo>
                    <a:pt x="18625" y="62000"/>
                    <a:pt x="18562" y="61555"/>
                    <a:pt x="18531" y="61166"/>
                  </a:cubicBezTo>
                  <a:cubicBezTo>
                    <a:pt x="18531" y="59277"/>
                    <a:pt x="18375" y="58555"/>
                    <a:pt x="18406" y="57888"/>
                  </a:cubicBezTo>
                  <a:cubicBezTo>
                    <a:pt x="18468" y="53555"/>
                    <a:pt x="18468" y="53388"/>
                    <a:pt x="18437" y="53222"/>
                  </a:cubicBezTo>
                  <a:cubicBezTo>
                    <a:pt x="18437" y="51500"/>
                    <a:pt x="18625" y="51388"/>
                    <a:pt x="18531" y="51166"/>
                  </a:cubicBezTo>
                  <a:cubicBezTo>
                    <a:pt x="18906" y="49555"/>
                    <a:pt x="18593" y="49277"/>
                    <a:pt x="18843" y="49166"/>
                  </a:cubicBezTo>
                  <a:cubicBezTo>
                    <a:pt x="18812" y="47944"/>
                    <a:pt x="19187" y="47888"/>
                    <a:pt x="18968" y="47666"/>
                  </a:cubicBezTo>
                  <a:cubicBezTo>
                    <a:pt x="19156" y="46333"/>
                    <a:pt x="19187" y="46000"/>
                    <a:pt x="19250" y="45666"/>
                  </a:cubicBezTo>
                  <a:cubicBezTo>
                    <a:pt x="19218" y="44444"/>
                    <a:pt x="19375" y="44277"/>
                    <a:pt x="19312" y="44111"/>
                  </a:cubicBezTo>
                  <a:cubicBezTo>
                    <a:pt x="19000" y="45388"/>
                    <a:pt x="19031" y="45666"/>
                    <a:pt x="19031" y="45944"/>
                  </a:cubicBezTo>
                  <a:cubicBezTo>
                    <a:pt x="18656" y="48666"/>
                    <a:pt x="18562" y="49166"/>
                    <a:pt x="18437" y="49666"/>
                  </a:cubicBezTo>
                  <a:cubicBezTo>
                    <a:pt x="18250" y="53166"/>
                    <a:pt x="18062" y="53611"/>
                    <a:pt x="18156" y="54166"/>
                  </a:cubicBezTo>
                  <a:cubicBezTo>
                    <a:pt x="18093" y="56222"/>
                    <a:pt x="18125" y="56722"/>
                    <a:pt x="18125" y="57222"/>
                  </a:cubicBezTo>
                  <a:cubicBezTo>
                    <a:pt x="18187" y="60611"/>
                    <a:pt x="18312" y="60888"/>
                    <a:pt x="18281" y="61166"/>
                  </a:cubicBezTo>
                  <a:cubicBezTo>
                    <a:pt x="18750" y="65388"/>
                    <a:pt x="18687" y="65611"/>
                    <a:pt x="18875" y="65944"/>
                  </a:cubicBezTo>
                  <a:cubicBezTo>
                    <a:pt x="18937" y="68333"/>
                    <a:pt x="18843" y="68000"/>
                    <a:pt x="18750" y="67722"/>
                  </a:cubicBezTo>
                  <a:cubicBezTo>
                    <a:pt x="18281" y="65555"/>
                    <a:pt x="18437" y="65111"/>
                    <a:pt x="18312" y="65000"/>
                  </a:cubicBezTo>
                  <a:cubicBezTo>
                    <a:pt x="18156" y="63944"/>
                    <a:pt x="18250" y="63833"/>
                    <a:pt x="18093" y="63611"/>
                  </a:cubicBezTo>
                  <a:cubicBezTo>
                    <a:pt x="17906" y="61888"/>
                    <a:pt x="17906" y="61777"/>
                    <a:pt x="17906" y="61666"/>
                  </a:cubicBezTo>
                  <a:cubicBezTo>
                    <a:pt x="17687" y="60111"/>
                    <a:pt x="17781" y="59888"/>
                    <a:pt x="17750" y="59611"/>
                  </a:cubicBezTo>
                  <a:cubicBezTo>
                    <a:pt x="17687" y="57555"/>
                    <a:pt x="17593" y="57388"/>
                    <a:pt x="17718" y="57277"/>
                  </a:cubicBezTo>
                  <a:cubicBezTo>
                    <a:pt x="17781" y="54388"/>
                    <a:pt x="17593" y="53833"/>
                    <a:pt x="17656" y="53333"/>
                  </a:cubicBezTo>
                  <a:cubicBezTo>
                    <a:pt x="17750" y="51666"/>
                    <a:pt x="17625" y="51500"/>
                    <a:pt x="17687" y="51333"/>
                  </a:cubicBezTo>
                  <a:cubicBezTo>
                    <a:pt x="17937" y="49722"/>
                    <a:pt x="17781" y="49388"/>
                    <a:pt x="17906" y="49166"/>
                  </a:cubicBezTo>
                  <a:cubicBezTo>
                    <a:pt x="18093" y="47055"/>
                    <a:pt x="18062" y="46722"/>
                    <a:pt x="18062" y="46444"/>
                  </a:cubicBezTo>
                  <a:cubicBezTo>
                    <a:pt x="18218" y="44888"/>
                    <a:pt x="18437" y="44777"/>
                    <a:pt x="18437" y="44611"/>
                  </a:cubicBezTo>
                  <a:cubicBezTo>
                    <a:pt x="18656" y="41611"/>
                    <a:pt x="18687" y="41277"/>
                    <a:pt x="18718" y="41000"/>
                  </a:cubicBezTo>
                  <a:cubicBezTo>
                    <a:pt x="18750" y="38555"/>
                    <a:pt x="18781" y="38388"/>
                    <a:pt x="18781" y="38222"/>
                  </a:cubicBezTo>
                  <a:cubicBezTo>
                    <a:pt x="18562" y="37500"/>
                    <a:pt x="18625" y="37777"/>
                    <a:pt x="18750" y="38111"/>
                  </a:cubicBezTo>
                  <a:cubicBezTo>
                    <a:pt x="18593" y="40722"/>
                    <a:pt x="18437" y="41055"/>
                    <a:pt x="18500" y="41444"/>
                  </a:cubicBezTo>
                  <a:cubicBezTo>
                    <a:pt x="17812" y="47333"/>
                    <a:pt x="17593" y="47388"/>
                    <a:pt x="17718" y="47611"/>
                  </a:cubicBezTo>
                  <a:cubicBezTo>
                    <a:pt x="17593" y="49000"/>
                    <a:pt x="17531" y="49166"/>
                    <a:pt x="17593" y="49388"/>
                  </a:cubicBezTo>
                  <a:cubicBezTo>
                    <a:pt x="17437" y="50833"/>
                    <a:pt x="17437" y="51000"/>
                    <a:pt x="17437" y="51111"/>
                  </a:cubicBezTo>
                  <a:cubicBezTo>
                    <a:pt x="17312" y="53222"/>
                    <a:pt x="17437" y="53666"/>
                    <a:pt x="17343" y="54000"/>
                  </a:cubicBezTo>
                  <a:cubicBezTo>
                    <a:pt x="17437" y="56611"/>
                    <a:pt x="17343" y="56833"/>
                    <a:pt x="17406" y="57055"/>
                  </a:cubicBezTo>
                  <a:cubicBezTo>
                    <a:pt x="17437" y="58833"/>
                    <a:pt x="17531" y="59111"/>
                    <a:pt x="17375" y="59333"/>
                  </a:cubicBezTo>
                  <a:cubicBezTo>
                    <a:pt x="17562" y="60722"/>
                    <a:pt x="17500" y="60888"/>
                    <a:pt x="17593" y="61111"/>
                  </a:cubicBezTo>
                  <a:cubicBezTo>
                    <a:pt x="17625" y="62277"/>
                    <a:pt x="17750" y="62833"/>
                    <a:pt x="17843" y="63388"/>
                  </a:cubicBezTo>
                  <a:cubicBezTo>
                    <a:pt x="18125" y="65611"/>
                    <a:pt x="18250" y="65777"/>
                    <a:pt x="18187" y="65888"/>
                  </a:cubicBezTo>
                  <a:cubicBezTo>
                    <a:pt x="17625" y="65111"/>
                    <a:pt x="17531" y="64500"/>
                    <a:pt x="17437" y="63888"/>
                  </a:cubicBezTo>
                  <a:cubicBezTo>
                    <a:pt x="17062" y="61333"/>
                    <a:pt x="17187" y="61166"/>
                    <a:pt x="17031" y="60944"/>
                  </a:cubicBezTo>
                  <a:cubicBezTo>
                    <a:pt x="16968" y="58777"/>
                    <a:pt x="16843" y="58166"/>
                    <a:pt x="16875" y="57611"/>
                  </a:cubicBezTo>
                  <a:cubicBezTo>
                    <a:pt x="16750" y="54833"/>
                    <a:pt x="16656" y="54555"/>
                    <a:pt x="16687" y="54277"/>
                  </a:cubicBezTo>
                  <a:cubicBezTo>
                    <a:pt x="16656" y="52333"/>
                    <a:pt x="16718" y="52111"/>
                    <a:pt x="16718" y="51833"/>
                  </a:cubicBezTo>
                  <a:cubicBezTo>
                    <a:pt x="16875" y="50444"/>
                    <a:pt x="16687" y="49833"/>
                    <a:pt x="16906" y="49388"/>
                  </a:cubicBezTo>
                  <a:cubicBezTo>
                    <a:pt x="17000" y="48055"/>
                    <a:pt x="17000" y="47888"/>
                    <a:pt x="17093" y="47777"/>
                  </a:cubicBezTo>
                  <a:cubicBezTo>
                    <a:pt x="17062" y="46055"/>
                    <a:pt x="17250" y="45888"/>
                    <a:pt x="17250" y="45666"/>
                  </a:cubicBezTo>
                  <a:cubicBezTo>
                    <a:pt x="17656" y="43277"/>
                    <a:pt x="17656" y="43055"/>
                    <a:pt x="17718" y="42833"/>
                  </a:cubicBezTo>
                  <a:cubicBezTo>
                    <a:pt x="17968" y="41166"/>
                    <a:pt x="17812" y="40888"/>
                    <a:pt x="18031" y="40666"/>
                  </a:cubicBezTo>
                  <a:cubicBezTo>
                    <a:pt x="18031" y="39000"/>
                    <a:pt x="18218" y="38777"/>
                    <a:pt x="18062" y="38500"/>
                  </a:cubicBezTo>
                  <a:cubicBezTo>
                    <a:pt x="18218" y="37500"/>
                    <a:pt x="18218" y="37277"/>
                    <a:pt x="18218" y="37000"/>
                  </a:cubicBezTo>
                  <a:cubicBezTo>
                    <a:pt x="17968" y="39055"/>
                    <a:pt x="17937" y="39444"/>
                    <a:pt x="17843" y="39833"/>
                  </a:cubicBezTo>
                  <a:cubicBezTo>
                    <a:pt x="17812" y="40833"/>
                    <a:pt x="17718" y="40888"/>
                    <a:pt x="17750" y="41055"/>
                  </a:cubicBezTo>
                  <a:cubicBezTo>
                    <a:pt x="17531" y="42388"/>
                    <a:pt x="17562" y="42611"/>
                    <a:pt x="17531" y="42777"/>
                  </a:cubicBezTo>
                  <a:cubicBezTo>
                    <a:pt x="17156" y="44555"/>
                    <a:pt x="17156" y="44666"/>
                    <a:pt x="17156" y="44777"/>
                  </a:cubicBezTo>
                  <a:cubicBezTo>
                    <a:pt x="16875" y="46666"/>
                    <a:pt x="16781" y="47666"/>
                    <a:pt x="16625" y="48666"/>
                  </a:cubicBezTo>
                  <a:cubicBezTo>
                    <a:pt x="16375" y="52000"/>
                    <a:pt x="16468" y="52277"/>
                    <a:pt x="16406" y="52555"/>
                  </a:cubicBezTo>
                  <a:cubicBezTo>
                    <a:pt x="16437" y="54388"/>
                    <a:pt x="16375" y="54611"/>
                    <a:pt x="16437" y="54888"/>
                  </a:cubicBezTo>
                  <a:cubicBezTo>
                    <a:pt x="16500" y="57000"/>
                    <a:pt x="16687" y="57555"/>
                    <a:pt x="16531" y="58055"/>
                  </a:cubicBezTo>
                  <a:cubicBezTo>
                    <a:pt x="17000" y="63500"/>
                    <a:pt x="17250" y="63944"/>
                    <a:pt x="17125" y="64277"/>
                  </a:cubicBezTo>
                  <a:cubicBezTo>
                    <a:pt x="16843" y="62555"/>
                    <a:pt x="16625" y="62888"/>
                    <a:pt x="16468" y="62277"/>
                  </a:cubicBezTo>
                  <a:cubicBezTo>
                    <a:pt x="16437" y="61000"/>
                    <a:pt x="16437" y="60666"/>
                    <a:pt x="16375" y="60333"/>
                  </a:cubicBezTo>
                  <a:cubicBezTo>
                    <a:pt x="16312" y="57111"/>
                    <a:pt x="16156" y="56777"/>
                    <a:pt x="16250" y="56500"/>
                  </a:cubicBezTo>
                  <a:cubicBezTo>
                    <a:pt x="16187" y="55166"/>
                    <a:pt x="16125" y="54833"/>
                    <a:pt x="16218" y="54555"/>
                  </a:cubicBezTo>
                  <a:cubicBezTo>
                    <a:pt x="16156" y="49444"/>
                    <a:pt x="16156" y="48777"/>
                    <a:pt x="16312" y="48055"/>
                  </a:cubicBezTo>
                  <a:cubicBezTo>
                    <a:pt x="16375" y="46333"/>
                    <a:pt x="16343" y="46111"/>
                    <a:pt x="16343" y="45888"/>
                  </a:cubicBezTo>
                  <a:cubicBezTo>
                    <a:pt x="16500" y="42555"/>
                    <a:pt x="16718" y="42444"/>
                    <a:pt x="16656" y="42277"/>
                  </a:cubicBezTo>
                  <a:cubicBezTo>
                    <a:pt x="16906" y="40333"/>
                    <a:pt x="16781" y="39888"/>
                    <a:pt x="16906" y="39555"/>
                  </a:cubicBezTo>
                  <a:cubicBezTo>
                    <a:pt x="17218" y="38444"/>
                    <a:pt x="17062" y="38222"/>
                    <a:pt x="17156" y="38055"/>
                  </a:cubicBezTo>
                  <a:cubicBezTo>
                    <a:pt x="16937" y="39611"/>
                    <a:pt x="16562" y="39777"/>
                    <a:pt x="16718" y="40111"/>
                  </a:cubicBezTo>
                  <a:cubicBezTo>
                    <a:pt x="16437" y="41277"/>
                    <a:pt x="16593" y="41611"/>
                    <a:pt x="16406" y="41833"/>
                  </a:cubicBezTo>
                  <a:cubicBezTo>
                    <a:pt x="16187" y="44944"/>
                    <a:pt x="16062" y="45277"/>
                    <a:pt x="16187" y="45666"/>
                  </a:cubicBezTo>
                  <a:cubicBezTo>
                    <a:pt x="16031" y="47444"/>
                    <a:pt x="16031" y="47555"/>
                    <a:pt x="15937" y="47611"/>
                  </a:cubicBezTo>
                  <a:cubicBezTo>
                    <a:pt x="15875" y="48333"/>
                    <a:pt x="15968" y="48444"/>
                    <a:pt x="15906" y="48555"/>
                  </a:cubicBezTo>
                  <a:cubicBezTo>
                    <a:pt x="15906" y="49888"/>
                    <a:pt x="15843" y="50055"/>
                    <a:pt x="15843" y="50277"/>
                  </a:cubicBezTo>
                  <a:cubicBezTo>
                    <a:pt x="15718" y="53000"/>
                    <a:pt x="15875" y="53444"/>
                    <a:pt x="15750" y="53833"/>
                  </a:cubicBezTo>
                  <a:cubicBezTo>
                    <a:pt x="15875" y="56555"/>
                    <a:pt x="15968" y="57277"/>
                    <a:pt x="15906" y="57944"/>
                  </a:cubicBezTo>
                  <a:cubicBezTo>
                    <a:pt x="15968" y="59666"/>
                    <a:pt x="16000" y="59888"/>
                    <a:pt x="16093" y="60055"/>
                  </a:cubicBezTo>
                  <a:cubicBezTo>
                    <a:pt x="16187" y="61777"/>
                    <a:pt x="16156" y="61833"/>
                    <a:pt x="16156" y="61944"/>
                  </a:cubicBezTo>
                  <a:cubicBezTo>
                    <a:pt x="15718" y="60555"/>
                    <a:pt x="15531" y="60000"/>
                    <a:pt x="15656" y="59611"/>
                  </a:cubicBezTo>
                  <a:cubicBezTo>
                    <a:pt x="15375" y="57388"/>
                    <a:pt x="15187" y="57111"/>
                    <a:pt x="15312" y="56888"/>
                  </a:cubicBezTo>
                  <a:cubicBezTo>
                    <a:pt x="15218" y="55333"/>
                    <a:pt x="15093" y="55055"/>
                    <a:pt x="15156" y="54833"/>
                  </a:cubicBezTo>
                  <a:cubicBezTo>
                    <a:pt x="15125" y="54000"/>
                    <a:pt x="15062" y="53833"/>
                    <a:pt x="15125" y="53722"/>
                  </a:cubicBezTo>
                  <a:cubicBezTo>
                    <a:pt x="15093" y="51444"/>
                    <a:pt x="15187" y="50777"/>
                    <a:pt x="15187" y="50055"/>
                  </a:cubicBezTo>
                  <a:cubicBezTo>
                    <a:pt x="15187" y="48444"/>
                    <a:pt x="15187" y="48277"/>
                    <a:pt x="15218" y="48111"/>
                  </a:cubicBezTo>
                  <a:cubicBezTo>
                    <a:pt x="15343" y="46722"/>
                    <a:pt x="15375" y="46388"/>
                    <a:pt x="15500" y="46111"/>
                  </a:cubicBezTo>
                  <a:cubicBezTo>
                    <a:pt x="15531" y="44888"/>
                    <a:pt x="15531" y="44722"/>
                    <a:pt x="15562" y="44555"/>
                  </a:cubicBezTo>
                  <a:cubicBezTo>
                    <a:pt x="15656" y="43388"/>
                    <a:pt x="15687" y="43166"/>
                    <a:pt x="15687" y="43000"/>
                  </a:cubicBezTo>
                  <a:cubicBezTo>
                    <a:pt x="15906" y="41277"/>
                    <a:pt x="15718" y="41055"/>
                    <a:pt x="15843" y="40888"/>
                  </a:cubicBezTo>
                  <a:cubicBezTo>
                    <a:pt x="16031" y="39666"/>
                    <a:pt x="15875" y="39444"/>
                    <a:pt x="16062" y="39333"/>
                  </a:cubicBezTo>
                  <a:cubicBezTo>
                    <a:pt x="16125" y="37333"/>
                    <a:pt x="16187" y="37000"/>
                    <a:pt x="16062" y="36611"/>
                  </a:cubicBezTo>
                  <a:cubicBezTo>
                    <a:pt x="16312" y="34444"/>
                    <a:pt x="15968" y="34166"/>
                    <a:pt x="16093" y="34055"/>
                  </a:cubicBezTo>
                  <a:cubicBezTo>
                    <a:pt x="16031" y="32000"/>
                    <a:pt x="16156" y="31666"/>
                    <a:pt x="16062" y="31222"/>
                  </a:cubicBezTo>
                  <a:cubicBezTo>
                    <a:pt x="16000" y="30000"/>
                    <a:pt x="15968" y="29833"/>
                    <a:pt x="16031" y="29666"/>
                  </a:cubicBezTo>
                  <a:cubicBezTo>
                    <a:pt x="15875" y="30111"/>
                    <a:pt x="15906" y="30388"/>
                    <a:pt x="15937" y="30666"/>
                  </a:cubicBezTo>
                  <a:cubicBezTo>
                    <a:pt x="15968" y="34055"/>
                    <a:pt x="15937" y="34333"/>
                    <a:pt x="15906" y="34555"/>
                  </a:cubicBezTo>
                  <a:cubicBezTo>
                    <a:pt x="15906" y="36333"/>
                    <a:pt x="15875" y="36555"/>
                    <a:pt x="15906" y="36833"/>
                  </a:cubicBezTo>
                  <a:cubicBezTo>
                    <a:pt x="15593" y="40111"/>
                    <a:pt x="15687" y="40388"/>
                    <a:pt x="15593" y="40666"/>
                  </a:cubicBezTo>
                  <a:cubicBezTo>
                    <a:pt x="15312" y="44111"/>
                    <a:pt x="15250" y="44500"/>
                    <a:pt x="15187" y="44888"/>
                  </a:cubicBezTo>
                  <a:cubicBezTo>
                    <a:pt x="15125" y="46444"/>
                    <a:pt x="15031" y="46777"/>
                    <a:pt x="15000" y="47166"/>
                  </a:cubicBezTo>
                  <a:cubicBezTo>
                    <a:pt x="14906" y="49166"/>
                    <a:pt x="14812" y="49333"/>
                    <a:pt x="14875" y="49555"/>
                  </a:cubicBezTo>
                  <a:cubicBezTo>
                    <a:pt x="14843" y="52277"/>
                    <a:pt x="14906" y="52722"/>
                    <a:pt x="14812" y="53111"/>
                  </a:cubicBezTo>
                  <a:cubicBezTo>
                    <a:pt x="14937" y="55944"/>
                    <a:pt x="14937" y="56388"/>
                    <a:pt x="15031" y="56833"/>
                  </a:cubicBezTo>
                  <a:cubicBezTo>
                    <a:pt x="15156" y="58888"/>
                    <a:pt x="15187" y="59055"/>
                    <a:pt x="15281" y="59333"/>
                  </a:cubicBezTo>
                  <a:cubicBezTo>
                    <a:pt x="14906" y="59166"/>
                    <a:pt x="14781" y="58777"/>
                    <a:pt x="14750" y="58388"/>
                  </a:cubicBezTo>
                  <a:cubicBezTo>
                    <a:pt x="14656" y="56722"/>
                    <a:pt x="14656" y="56333"/>
                    <a:pt x="14593" y="55888"/>
                  </a:cubicBezTo>
                  <a:cubicBezTo>
                    <a:pt x="14500" y="53111"/>
                    <a:pt x="14437" y="52722"/>
                    <a:pt x="14375" y="52277"/>
                  </a:cubicBezTo>
                  <a:cubicBezTo>
                    <a:pt x="14375" y="48833"/>
                    <a:pt x="14437" y="48722"/>
                    <a:pt x="14406" y="48555"/>
                  </a:cubicBezTo>
                  <a:cubicBezTo>
                    <a:pt x="14625" y="45888"/>
                    <a:pt x="14468" y="45555"/>
                    <a:pt x="14593" y="45277"/>
                  </a:cubicBezTo>
                  <a:cubicBezTo>
                    <a:pt x="14812" y="43833"/>
                    <a:pt x="14687" y="43666"/>
                    <a:pt x="14812" y="43555"/>
                  </a:cubicBezTo>
                  <a:cubicBezTo>
                    <a:pt x="14968" y="41444"/>
                    <a:pt x="15062" y="40222"/>
                    <a:pt x="15187" y="39055"/>
                  </a:cubicBezTo>
                  <a:cubicBezTo>
                    <a:pt x="15312" y="37000"/>
                    <a:pt x="15437" y="36722"/>
                    <a:pt x="15406" y="36444"/>
                  </a:cubicBezTo>
                  <a:cubicBezTo>
                    <a:pt x="15437" y="33333"/>
                    <a:pt x="15343" y="33000"/>
                    <a:pt x="15312" y="32666"/>
                  </a:cubicBezTo>
                  <a:cubicBezTo>
                    <a:pt x="15062" y="31777"/>
                    <a:pt x="15062" y="31944"/>
                    <a:pt x="15156" y="32111"/>
                  </a:cubicBezTo>
                  <a:cubicBezTo>
                    <a:pt x="15281" y="34166"/>
                    <a:pt x="15125" y="34722"/>
                    <a:pt x="15250" y="35444"/>
                  </a:cubicBezTo>
                  <a:cubicBezTo>
                    <a:pt x="15062" y="38388"/>
                    <a:pt x="14812" y="38611"/>
                    <a:pt x="14906" y="38944"/>
                  </a:cubicBezTo>
                  <a:cubicBezTo>
                    <a:pt x="14937" y="40444"/>
                    <a:pt x="14593" y="40500"/>
                    <a:pt x="14781" y="40777"/>
                  </a:cubicBezTo>
                  <a:cubicBezTo>
                    <a:pt x="14562" y="43722"/>
                    <a:pt x="14250" y="44833"/>
                    <a:pt x="14250" y="46055"/>
                  </a:cubicBezTo>
                  <a:cubicBezTo>
                    <a:pt x="14125" y="48000"/>
                    <a:pt x="14156" y="48166"/>
                    <a:pt x="14125" y="48277"/>
                  </a:cubicBezTo>
                  <a:cubicBezTo>
                    <a:pt x="14125" y="49888"/>
                    <a:pt x="14093" y="50055"/>
                    <a:pt x="14062" y="50166"/>
                  </a:cubicBezTo>
                  <a:cubicBezTo>
                    <a:pt x="14187" y="51444"/>
                    <a:pt x="14000" y="51555"/>
                    <a:pt x="14187" y="51777"/>
                  </a:cubicBezTo>
                  <a:cubicBezTo>
                    <a:pt x="14156" y="54444"/>
                    <a:pt x="14281" y="55166"/>
                    <a:pt x="14312" y="55833"/>
                  </a:cubicBezTo>
                  <a:cubicBezTo>
                    <a:pt x="14375" y="57555"/>
                    <a:pt x="14125" y="57111"/>
                    <a:pt x="14156" y="56722"/>
                  </a:cubicBezTo>
                  <a:cubicBezTo>
                    <a:pt x="13750" y="53777"/>
                    <a:pt x="13656" y="53666"/>
                    <a:pt x="13718" y="53555"/>
                  </a:cubicBezTo>
                  <a:cubicBezTo>
                    <a:pt x="13687" y="52611"/>
                    <a:pt x="13656" y="52444"/>
                    <a:pt x="13656" y="52333"/>
                  </a:cubicBezTo>
                  <a:cubicBezTo>
                    <a:pt x="13562" y="49666"/>
                    <a:pt x="13625" y="49444"/>
                    <a:pt x="13656" y="49166"/>
                  </a:cubicBezTo>
                  <a:cubicBezTo>
                    <a:pt x="13812" y="46611"/>
                    <a:pt x="13718" y="46333"/>
                    <a:pt x="13750" y="46111"/>
                  </a:cubicBezTo>
                  <a:cubicBezTo>
                    <a:pt x="14062" y="44055"/>
                    <a:pt x="13937" y="43500"/>
                    <a:pt x="14093" y="43000"/>
                  </a:cubicBezTo>
                  <a:cubicBezTo>
                    <a:pt x="14187" y="41333"/>
                    <a:pt x="14281" y="41222"/>
                    <a:pt x="14281" y="41111"/>
                  </a:cubicBezTo>
                  <a:cubicBezTo>
                    <a:pt x="14468" y="39833"/>
                    <a:pt x="14468" y="39722"/>
                    <a:pt x="14500" y="39611"/>
                  </a:cubicBezTo>
                  <a:cubicBezTo>
                    <a:pt x="14625" y="38722"/>
                    <a:pt x="14468" y="38555"/>
                    <a:pt x="14625" y="38444"/>
                  </a:cubicBezTo>
                  <a:cubicBezTo>
                    <a:pt x="14812" y="35944"/>
                    <a:pt x="14781" y="35833"/>
                    <a:pt x="14781" y="35722"/>
                  </a:cubicBezTo>
                  <a:cubicBezTo>
                    <a:pt x="14843" y="34277"/>
                    <a:pt x="14937" y="34000"/>
                    <a:pt x="14812" y="33722"/>
                  </a:cubicBezTo>
                  <a:cubicBezTo>
                    <a:pt x="14593" y="30222"/>
                    <a:pt x="14718" y="29944"/>
                    <a:pt x="14531" y="29888"/>
                  </a:cubicBezTo>
                  <a:cubicBezTo>
                    <a:pt x="14406" y="28388"/>
                    <a:pt x="14375" y="28166"/>
                    <a:pt x="14437" y="27944"/>
                  </a:cubicBezTo>
                  <a:cubicBezTo>
                    <a:pt x="14281" y="29888"/>
                    <a:pt x="14687" y="30333"/>
                    <a:pt x="14531" y="30666"/>
                  </a:cubicBezTo>
                  <a:cubicBezTo>
                    <a:pt x="14687" y="32333"/>
                    <a:pt x="14656" y="32666"/>
                    <a:pt x="14625" y="33055"/>
                  </a:cubicBezTo>
                  <a:cubicBezTo>
                    <a:pt x="14531" y="34555"/>
                    <a:pt x="14593" y="34888"/>
                    <a:pt x="14593" y="35222"/>
                  </a:cubicBezTo>
                  <a:cubicBezTo>
                    <a:pt x="14375" y="36888"/>
                    <a:pt x="14406" y="37555"/>
                    <a:pt x="14343" y="38166"/>
                  </a:cubicBezTo>
                  <a:cubicBezTo>
                    <a:pt x="13875" y="40611"/>
                    <a:pt x="14125" y="40888"/>
                    <a:pt x="13968" y="41055"/>
                  </a:cubicBezTo>
                  <a:cubicBezTo>
                    <a:pt x="13875" y="42444"/>
                    <a:pt x="13812" y="42611"/>
                    <a:pt x="13781" y="42777"/>
                  </a:cubicBezTo>
                  <a:cubicBezTo>
                    <a:pt x="13531" y="44777"/>
                    <a:pt x="13656" y="45000"/>
                    <a:pt x="13531" y="45166"/>
                  </a:cubicBezTo>
                  <a:cubicBezTo>
                    <a:pt x="13437" y="46722"/>
                    <a:pt x="13406" y="47166"/>
                    <a:pt x="13312" y="47500"/>
                  </a:cubicBezTo>
                  <a:cubicBezTo>
                    <a:pt x="13343" y="49722"/>
                    <a:pt x="13312" y="49833"/>
                    <a:pt x="13281" y="49944"/>
                  </a:cubicBezTo>
                  <a:cubicBezTo>
                    <a:pt x="13187" y="49333"/>
                    <a:pt x="13093" y="49055"/>
                    <a:pt x="13093" y="48833"/>
                  </a:cubicBezTo>
                  <a:cubicBezTo>
                    <a:pt x="13187" y="46666"/>
                    <a:pt x="13062" y="46388"/>
                    <a:pt x="13093" y="46166"/>
                  </a:cubicBezTo>
                  <a:cubicBezTo>
                    <a:pt x="13125" y="42944"/>
                    <a:pt x="13281" y="41166"/>
                    <a:pt x="13500" y="39388"/>
                  </a:cubicBezTo>
                  <a:cubicBezTo>
                    <a:pt x="13531" y="37166"/>
                    <a:pt x="13625" y="36944"/>
                    <a:pt x="13500" y="36722"/>
                  </a:cubicBezTo>
                  <a:cubicBezTo>
                    <a:pt x="13687" y="34666"/>
                    <a:pt x="13593" y="34444"/>
                    <a:pt x="13687" y="34277"/>
                  </a:cubicBezTo>
                  <a:cubicBezTo>
                    <a:pt x="13687" y="33388"/>
                    <a:pt x="13656" y="33166"/>
                    <a:pt x="13656" y="32944"/>
                  </a:cubicBezTo>
                  <a:cubicBezTo>
                    <a:pt x="13531" y="33444"/>
                    <a:pt x="13562" y="33777"/>
                    <a:pt x="13531" y="34055"/>
                  </a:cubicBezTo>
                  <a:cubicBezTo>
                    <a:pt x="13218" y="37611"/>
                    <a:pt x="13250" y="37944"/>
                    <a:pt x="13281" y="38222"/>
                  </a:cubicBezTo>
                  <a:cubicBezTo>
                    <a:pt x="13062" y="39500"/>
                    <a:pt x="13218" y="39722"/>
                    <a:pt x="13062" y="39833"/>
                  </a:cubicBezTo>
                  <a:cubicBezTo>
                    <a:pt x="12843" y="42500"/>
                    <a:pt x="12937" y="42666"/>
                    <a:pt x="12937" y="42833"/>
                  </a:cubicBezTo>
                  <a:cubicBezTo>
                    <a:pt x="12968" y="44722"/>
                    <a:pt x="12750" y="45222"/>
                    <a:pt x="12906" y="45833"/>
                  </a:cubicBezTo>
                  <a:cubicBezTo>
                    <a:pt x="12781" y="46833"/>
                    <a:pt x="12843" y="47055"/>
                    <a:pt x="12750" y="47333"/>
                  </a:cubicBezTo>
                  <a:cubicBezTo>
                    <a:pt x="12906" y="50388"/>
                    <a:pt x="13000" y="50611"/>
                    <a:pt x="12968" y="50833"/>
                  </a:cubicBezTo>
                  <a:cubicBezTo>
                    <a:pt x="13250" y="53111"/>
                    <a:pt x="13218" y="53500"/>
                    <a:pt x="13312" y="53944"/>
                  </a:cubicBezTo>
                  <a:cubicBezTo>
                    <a:pt x="13187" y="54055"/>
                    <a:pt x="12906" y="53666"/>
                    <a:pt x="13000" y="53444"/>
                  </a:cubicBezTo>
                  <a:cubicBezTo>
                    <a:pt x="12437" y="50055"/>
                    <a:pt x="12187" y="49777"/>
                    <a:pt x="12406" y="49611"/>
                  </a:cubicBezTo>
                  <a:cubicBezTo>
                    <a:pt x="12281" y="47722"/>
                    <a:pt x="12125" y="47444"/>
                    <a:pt x="12093" y="47166"/>
                  </a:cubicBezTo>
                  <a:cubicBezTo>
                    <a:pt x="12125" y="45833"/>
                    <a:pt x="12093" y="45666"/>
                    <a:pt x="12093" y="45500"/>
                  </a:cubicBezTo>
                  <a:cubicBezTo>
                    <a:pt x="12093" y="43388"/>
                    <a:pt x="12093" y="43222"/>
                    <a:pt x="12031" y="43055"/>
                  </a:cubicBezTo>
                  <a:cubicBezTo>
                    <a:pt x="12031" y="41111"/>
                    <a:pt x="12125" y="40833"/>
                    <a:pt x="12125" y="40555"/>
                  </a:cubicBezTo>
                  <a:cubicBezTo>
                    <a:pt x="12375" y="37944"/>
                    <a:pt x="12156" y="37555"/>
                    <a:pt x="12312" y="37333"/>
                  </a:cubicBezTo>
                  <a:cubicBezTo>
                    <a:pt x="12406" y="34555"/>
                    <a:pt x="12500" y="34277"/>
                    <a:pt x="12406" y="33944"/>
                  </a:cubicBezTo>
                  <a:cubicBezTo>
                    <a:pt x="12625" y="32555"/>
                    <a:pt x="12687" y="32444"/>
                    <a:pt x="12656" y="32277"/>
                  </a:cubicBezTo>
                  <a:cubicBezTo>
                    <a:pt x="12968" y="30000"/>
                    <a:pt x="12906" y="29833"/>
                    <a:pt x="12937" y="29722"/>
                  </a:cubicBezTo>
                  <a:cubicBezTo>
                    <a:pt x="12937" y="26500"/>
                    <a:pt x="13125" y="26000"/>
                    <a:pt x="13000" y="25444"/>
                  </a:cubicBezTo>
                  <a:cubicBezTo>
                    <a:pt x="12875" y="24166"/>
                    <a:pt x="12937" y="23944"/>
                    <a:pt x="12843" y="24000"/>
                  </a:cubicBezTo>
                  <a:cubicBezTo>
                    <a:pt x="12875" y="27222"/>
                    <a:pt x="12781" y="27500"/>
                    <a:pt x="12843" y="27777"/>
                  </a:cubicBezTo>
                  <a:cubicBezTo>
                    <a:pt x="12750" y="29111"/>
                    <a:pt x="12750" y="29222"/>
                    <a:pt x="12750" y="29388"/>
                  </a:cubicBezTo>
                  <a:cubicBezTo>
                    <a:pt x="12656" y="31277"/>
                    <a:pt x="12406" y="31500"/>
                    <a:pt x="12562" y="31833"/>
                  </a:cubicBezTo>
                  <a:cubicBezTo>
                    <a:pt x="12312" y="33722"/>
                    <a:pt x="12187" y="34000"/>
                    <a:pt x="12218" y="34333"/>
                  </a:cubicBezTo>
                  <a:cubicBezTo>
                    <a:pt x="12156" y="35555"/>
                    <a:pt x="12156" y="35722"/>
                    <a:pt x="12156" y="35888"/>
                  </a:cubicBezTo>
                  <a:cubicBezTo>
                    <a:pt x="12062" y="37055"/>
                    <a:pt x="11875" y="37222"/>
                    <a:pt x="12031" y="37388"/>
                  </a:cubicBezTo>
                  <a:cubicBezTo>
                    <a:pt x="11750" y="40000"/>
                    <a:pt x="11875" y="40777"/>
                    <a:pt x="11781" y="41444"/>
                  </a:cubicBezTo>
                  <a:cubicBezTo>
                    <a:pt x="11937" y="43666"/>
                    <a:pt x="11750" y="43777"/>
                    <a:pt x="11812" y="43944"/>
                  </a:cubicBezTo>
                  <a:cubicBezTo>
                    <a:pt x="11625" y="45111"/>
                    <a:pt x="12000" y="45388"/>
                    <a:pt x="11843" y="45500"/>
                  </a:cubicBezTo>
                  <a:cubicBezTo>
                    <a:pt x="12000" y="48777"/>
                    <a:pt x="12031" y="48944"/>
                    <a:pt x="11937" y="49111"/>
                  </a:cubicBezTo>
                  <a:cubicBezTo>
                    <a:pt x="11718" y="48333"/>
                    <a:pt x="11812" y="48111"/>
                    <a:pt x="11781" y="47833"/>
                  </a:cubicBezTo>
                  <a:cubicBezTo>
                    <a:pt x="11656" y="45666"/>
                    <a:pt x="11562" y="45111"/>
                    <a:pt x="11656" y="44611"/>
                  </a:cubicBezTo>
                  <a:cubicBezTo>
                    <a:pt x="11531" y="41777"/>
                    <a:pt x="11437" y="41055"/>
                    <a:pt x="11562" y="40388"/>
                  </a:cubicBezTo>
                  <a:cubicBezTo>
                    <a:pt x="11687" y="37666"/>
                    <a:pt x="11500" y="37444"/>
                    <a:pt x="11656" y="37277"/>
                  </a:cubicBezTo>
                  <a:cubicBezTo>
                    <a:pt x="11718" y="36111"/>
                    <a:pt x="11750" y="35777"/>
                    <a:pt x="11718" y="35388"/>
                  </a:cubicBezTo>
                  <a:cubicBezTo>
                    <a:pt x="12031" y="34333"/>
                    <a:pt x="11750" y="34055"/>
                    <a:pt x="11968" y="33944"/>
                  </a:cubicBezTo>
                  <a:cubicBezTo>
                    <a:pt x="12250" y="32388"/>
                    <a:pt x="11937" y="32055"/>
                    <a:pt x="12156" y="31888"/>
                  </a:cubicBezTo>
                  <a:cubicBezTo>
                    <a:pt x="12312" y="29944"/>
                    <a:pt x="12281" y="29833"/>
                    <a:pt x="12312" y="29777"/>
                  </a:cubicBezTo>
                  <a:cubicBezTo>
                    <a:pt x="12468" y="28500"/>
                    <a:pt x="12406" y="28111"/>
                    <a:pt x="12406" y="27722"/>
                  </a:cubicBezTo>
                  <a:cubicBezTo>
                    <a:pt x="12343" y="26777"/>
                    <a:pt x="12281" y="26944"/>
                    <a:pt x="12312" y="27055"/>
                  </a:cubicBezTo>
                  <a:cubicBezTo>
                    <a:pt x="12062" y="29833"/>
                    <a:pt x="12093" y="30111"/>
                    <a:pt x="12062" y="30388"/>
                  </a:cubicBezTo>
                  <a:cubicBezTo>
                    <a:pt x="12000" y="31666"/>
                    <a:pt x="11906" y="31944"/>
                    <a:pt x="11875" y="32222"/>
                  </a:cubicBezTo>
                  <a:cubicBezTo>
                    <a:pt x="11687" y="33777"/>
                    <a:pt x="11625" y="34333"/>
                    <a:pt x="11531" y="34944"/>
                  </a:cubicBezTo>
                  <a:cubicBezTo>
                    <a:pt x="11312" y="38944"/>
                    <a:pt x="11312" y="39500"/>
                    <a:pt x="11250" y="40055"/>
                  </a:cubicBezTo>
                  <a:cubicBezTo>
                    <a:pt x="11156" y="43888"/>
                    <a:pt x="11250" y="44444"/>
                    <a:pt x="11312" y="45000"/>
                  </a:cubicBezTo>
                  <a:cubicBezTo>
                    <a:pt x="11375" y="46388"/>
                    <a:pt x="11406" y="46555"/>
                    <a:pt x="11406" y="46666"/>
                  </a:cubicBezTo>
                  <a:cubicBezTo>
                    <a:pt x="11625" y="48722"/>
                    <a:pt x="11437" y="48944"/>
                    <a:pt x="11593" y="49277"/>
                  </a:cubicBezTo>
                  <a:cubicBezTo>
                    <a:pt x="11250" y="48666"/>
                    <a:pt x="10906" y="48111"/>
                    <a:pt x="11000" y="47611"/>
                  </a:cubicBezTo>
                  <a:cubicBezTo>
                    <a:pt x="10906" y="46222"/>
                    <a:pt x="10656" y="46055"/>
                    <a:pt x="10750" y="45722"/>
                  </a:cubicBezTo>
                  <a:cubicBezTo>
                    <a:pt x="10687" y="44666"/>
                    <a:pt x="10718" y="44388"/>
                    <a:pt x="10625" y="44111"/>
                  </a:cubicBezTo>
                  <a:cubicBezTo>
                    <a:pt x="10750" y="42611"/>
                    <a:pt x="10468" y="42111"/>
                    <a:pt x="10687" y="41777"/>
                  </a:cubicBezTo>
                  <a:cubicBezTo>
                    <a:pt x="10750" y="38277"/>
                    <a:pt x="10750" y="38166"/>
                    <a:pt x="10687" y="38055"/>
                  </a:cubicBezTo>
                  <a:cubicBezTo>
                    <a:pt x="10812" y="36944"/>
                    <a:pt x="10812" y="36777"/>
                    <a:pt x="10875" y="36611"/>
                  </a:cubicBezTo>
                  <a:cubicBezTo>
                    <a:pt x="10968" y="35222"/>
                    <a:pt x="11031" y="35055"/>
                    <a:pt x="11187" y="34888"/>
                  </a:cubicBezTo>
                  <a:cubicBezTo>
                    <a:pt x="11375" y="31833"/>
                    <a:pt x="11468" y="31555"/>
                    <a:pt x="11375" y="31222"/>
                  </a:cubicBezTo>
                  <a:cubicBezTo>
                    <a:pt x="11718" y="29277"/>
                    <a:pt x="11562" y="28944"/>
                    <a:pt x="11718" y="28722"/>
                  </a:cubicBezTo>
                  <a:cubicBezTo>
                    <a:pt x="11906" y="26444"/>
                    <a:pt x="11906" y="25888"/>
                    <a:pt x="11937" y="25333"/>
                  </a:cubicBezTo>
                  <a:cubicBezTo>
                    <a:pt x="11968" y="21722"/>
                    <a:pt x="11875" y="21555"/>
                    <a:pt x="11875" y="21388"/>
                  </a:cubicBezTo>
                  <a:cubicBezTo>
                    <a:pt x="11875" y="20277"/>
                    <a:pt x="11812" y="20166"/>
                    <a:pt x="11718" y="20111"/>
                  </a:cubicBezTo>
                  <a:cubicBezTo>
                    <a:pt x="11781" y="17777"/>
                    <a:pt x="11718" y="17444"/>
                    <a:pt x="11750" y="17111"/>
                  </a:cubicBezTo>
                  <a:cubicBezTo>
                    <a:pt x="11437" y="14555"/>
                    <a:pt x="11593" y="14277"/>
                    <a:pt x="11375" y="13833"/>
                  </a:cubicBezTo>
                  <a:cubicBezTo>
                    <a:pt x="11156" y="12166"/>
                    <a:pt x="10937" y="11611"/>
                    <a:pt x="10875" y="11777"/>
                  </a:cubicBezTo>
                  <a:cubicBezTo>
                    <a:pt x="11281" y="14611"/>
                    <a:pt x="11406" y="15055"/>
                    <a:pt x="11406" y="15444"/>
                  </a:cubicBezTo>
                  <a:cubicBezTo>
                    <a:pt x="11656" y="19277"/>
                    <a:pt x="11468" y="19611"/>
                    <a:pt x="11562" y="20000"/>
                  </a:cubicBezTo>
                  <a:cubicBezTo>
                    <a:pt x="11500" y="21277"/>
                    <a:pt x="11312" y="21388"/>
                    <a:pt x="11468" y="21611"/>
                  </a:cubicBezTo>
                  <a:cubicBezTo>
                    <a:pt x="11218" y="23666"/>
                    <a:pt x="11062" y="24000"/>
                    <a:pt x="11062" y="24333"/>
                  </a:cubicBezTo>
                  <a:cubicBezTo>
                    <a:pt x="10812" y="26166"/>
                    <a:pt x="10656" y="26888"/>
                    <a:pt x="10593" y="27611"/>
                  </a:cubicBezTo>
                  <a:cubicBezTo>
                    <a:pt x="10281" y="30166"/>
                    <a:pt x="10062" y="30444"/>
                    <a:pt x="10156" y="30888"/>
                  </a:cubicBezTo>
                  <a:cubicBezTo>
                    <a:pt x="10000" y="32888"/>
                    <a:pt x="9843" y="33666"/>
                    <a:pt x="9843" y="34500"/>
                  </a:cubicBezTo>
                  <a:cubicBezTo>
                    <a:pt x="9750" y="36000"/>
                    <a:pt x="9656" y="36166"/>
                    <a:pt x="9781" y="36388"/>
                  </a:cubicBezTo>
                  <a:cubicBezTo>
                    <a:pt x="9656" y="37500"/>
                    <a:pt x="9718" y="37944"/>
                    <a:pt x="9656" y="38333"/>
                  </a:cubicBezTo>
                  <a:cubicBezTo>
                    <a:pt x="9500" y="39833"/>
                    <a:pt x="9781" y="40111"/>
                    <a:pt x="9562" y="40222"/>
                  </a:cubicBezTo>
                  <a:cubicBezTo>
                    <a:pt x="9593" y="41777"/>
                    <a:pt x="9812" y="42055"/>
                    <a:pt x="9625" y="42277"/>
                  </a:cubicBezTo>
                  <a:cubicBezTo>
                    <a:pt x="9406" y="37833"/>
                    <a:pt x="9437" y="37444"/>
                    <a:pt x="9375" y="37055"/>
                  </a:cubicBezTo>
                  <a:cubicBezTo>
                    <a:pt x="9468" y="34555"/>
                    <a:pt x="9437" y="34333"/>
                    <a:pt x="9562" y="34166"/>
                  </a:cubicBezTo>
                  <a:cubicBezTo>
                    <a:pt x="9843" y="31111"/>
                    <a:pt x="9843" y="30944"/>
                    <a:pt x="9875" y="30777"/>
                  </a:cubicBezTo>
                  <a:cubicBezTo>
                    <a:pt x="9937" y="29388"/>
                    <a:pt x="10156" y="29222"/>
                    <a:pt x="10000" y="29000"/>
                  </a:cubicBezTo>
                  <a:cubicBezTo>
                    <a:pt x="10312" y="26555"/>
                    <a:pt x="10343" y="26388"/>
                    <a:pt x="10406" y="26222"/>
                  </a:cubicBezTo>
                  <a:cubicBezTo>
                    <a:pt x="10437" y="24833"/>
                    <a:pt x="10562" y="24666"/>
                    <a:pt x="10593" y="24500"/>
                  </a:cubicBezTo>
                  <a:cubicBezTo>
                    <a:pt x="10656" y="23166"/>
                    <a:pt x="10750" y="23000"/>
                    <a:pt x="10687" y="22777"/>
                  </a:cubicBezTo>
                  <a:cubicBezTo>
                    <a:pt x="10718" y="20611"/>
                    <a:pt x="10656" y="20222"/>
                    <a:pt x="10750" y="19833"/>
                  </a:cubicBezTo>
                  <a:cubicBezTo>
                    <a:pt x="10343" y="16055"/>
                    <a:pt x="10187" y="15500"/>
                    <a:pt x="10125" y="14944"/>
                  </a:cubicBezTo>
                  <a:cubicBezTo>
                    <a:pt x="9906" y="14111"/>
                    <a:pt x="9812" y="14722"/>
                    <a:pt x="10062" y="15388"/>
                  </a:cubicBezTo>
                  <a:cubicBezTo>
                    <a:pt x="10125" y="16500"/>
                    <a:pt x="10281" y="16666"/>
                    <a:pt x="10218" y="16833"/>
                  </a:cubicBezTo>
                  <a:cubicBezTo>
                    <a:pt x="10468" y="19277"/>
                    <a:pt x="10500" y="19722"/>
                    <a:pt x="10468" y="20166"/>
                  </a:cubicBezTo>
                  <a:cubicBezTo>
                    <a:pt x="10281" y="23333"/>
                    <a:pt x="10437" y="23777"/>
                    <a:pt x="10312" y="24111"/>
                  </a:cubicBezTo>
                  <a:cubicBezTo>
                    <a:pt x="10125" y="25722"/>
                    <a:pt x="10062" y="26111"/>
                    <a:pt x="10062" y="26500"/>
                  </a:cubicBezTo>
                  <a:cubicBezTo>
                    <a:pt x="9718" y="29222"/>
                    <a:pt x="9750" y="29666"/>
                    <a:pt x="9656" y="30000"/>
                  </a:cubicBezTo>
                  <a:cubicBezTo>
                    <a:pt x="9218" y="34666"/>
                    <a:pt x="9187" y="34833"/>
                    <a:pt x="9125" y="35000"/>
                  </a:cubicBezTo>
                  <a:cubicBezTo>
                    <a:pt x="9093" y="36222"/>
                    <a:pt x="9125" y="36444"/>
                    <a:pt x="9125" y="36611"/>
                  </a:cubicBezTo>
                  <a:cubicBezTo>
                    <a:pt x="9125" y="39166"/>
                    <a:pt x="9156" y="39500"/>
                    <a:pt x="9156" y="39833"/>
                  </a:cubicBezTo>
                  <a:cubicBezTo>
                    <a:pt x="9156" y="40722"/>
                    <a:pt x="9187" y="40888"/>
                    <a:pt x="9125" y="40777"/>
                  </a:cubicBezTo>
                  <a:cubicBezTo>
                    <a:pt x="9031" y="38555"/>
                    <a:pt x="8656" y="38611"/>
                    <a:pt x="8875" y="38277"/>
                  </a:cubicBezTo>
                  <a:cubicBezTo>
                    <a:pt x="8843" y="35222"/>
                    <a:pt x="8875" y="35055"/>
                    <a:pt x="8843" y="34888"/>
                  </a:cubicBezTo>
                  <a:cubicBezTo>
                    <a:pt x="8906" y="33111"/>
                    <a:pt x="9062" y="32888"/>
                    <a:pt x="9000" y="32611"/>
                  </a:cubicBezTo>
                  <a:cubicBezTo>
                    <a:pt x="9250" y="30833"/>
                    <a:pt x="9187" y="30555"/>
                    <a:pt x="9281" y="30333"/>
                  </a:cubicBezTo>
                  <a:cubicBezTo>
                    <a:pt x="9437" y="29111"/>
                    <a:pt x="9375" y="28944"/>
                    <a:pt x="9406" y="28833"/>
                  </a:cubicBezTo>
                  <a:cubicBezTo>
                    <a:pt x="9531" y="26388"/>
                    <a:pt x="9500" y="26277"/>
                    <a:pt x="9625" y="26166"/>
                  </a:cubicBezTo>
                  <a:cubicBezTo>
                    <a:pt x="9562" y="24388"/>
                    <a:pt x="9781" y="23888"/>
                    <a:pt x="9656" y="23333"/>
                  </a:cubicBezTo>
                  <a:cubicBezTo>
                    <a:pt x="9750" y="21277"/>
                    <a:pt x="9656" y="20722"/>
                    <a:pt x="9750" y="20222"/>
                  </a:cubicBezTo>
                  <a:cubicBezTo>
                    <a:pt x="9500" y="18333"/>
                    <a:pt x="9656" y="18111"/>
                    <a:pt x="9531" y="17833"/>
                  </a:cubicBezTo>
                  <a:cubicBezTo>
                    <a:pt x="9187" y="14777"/>
                    <a:pt x="9093" y="14222"/>
                    <a:pt x="8937" y="13666"/>
                  </a:cubicBezTo>
                  <a:cubicBezTo>
                    <a:pt x="8500" y="11888"/>
                    <a:pt x="8562" y="11611"/>
                    <a:pt x="8437" y="11333"/>
                  </a:cubicBezTo>
                  <a:cubicBezTo>
                    <a:pt x="8218" y="11166"/>
                    <a:pt x="8406" y="11833"/>
                    <a:pt x="8562" y="12500"/>
                  </a:cubicBezTo>
                  <a:cubicBezTo>
                    <a:pt x="8875" y="14833"/>
                    <a:pt x="9062" y="15222"/>
                    <a:pt x="9093" y="15500"/>
                  </a:cubicBezTo>
                  <a:cubicBezTo>
                    <a:pt x="9312" y="17166"/>
                    <a:pt x="9250" y="17777"/>
                    <a:pt x="9468" y="18500"/>
                  </a:cubicBezTo>
                  <a:cubicBezTo>
                    <a:pt x="9406" y="21277"/>
                    <a:pt x="9437" y="22000"/>
                    <a:pt x="9406" y="22722"/>
                  </a:cubicBezTo>
                  <a:cubicBezTo>
                    <a:pt x="9312" y="24500"/>
                    <a:pt x="9343" y="24666"/>
                    <a:pt x="9343" y="24888"/>
                  </a:cubicBezTo>
                  <a:cubicBezTo>
                    <a:pt x="9125" y="26055"/>
                    <a:pt x="9437" y="26333"/>
                    <a:pt x="9218" y="26388"/>
                  </a:cubicBezTo>
                  <a:cubicBezTo>
                    <a:pt x="8812" y="31944"/>
                    <a:pt x="8656" y="32666"/>
                    <a:pt x="8656" y="33388"/>
                  </a:cubicBezTo>
                  <a:cubicBezTo>
                    <a:pt x="8437" y="34500"/>
                    <a:pt x="8656" y="34777"/>
                    <a:pt x="8500" y="34888"/>
                  </a:cubicBezTo>
                  <a:cubicBezTo>
                    <a:pt x="8281" y="34166"/>
                    <a:pt x="8437" y="33111"/>
                    <a:pt x="8437" y="32000"/>
                  </a:cubicBezTo>
                  <a:cubicBezTo>
                    <a:pt x="8718" y="27888"/>
                    <a:pt x="8656" y="27666"/>
                    <a:pt x="8656" y="27555"/>
                  </a:cubicBezTo>
                  <a:cubicBezTo>
                    <a:pt x="8718" y="26055"/>
                    <a:pt x="8812" y="25777"/>
                    <a:pt x="8750" y="25500"/>
                  </a:cubicBezTo>
                  <a:cubicBezTo>
                    <a:pt x="8906" y="23611"/>
                    <a:pt x="8812" y="23277"/>
                    <a:pt x="8843" y="23000"/>
                  </a:cubicBezTo>
                  <a:cubicBezTo>
                    <a:pt x="8875" y="21888"/>
                    <a:pt x="8781" y="21611"/>
                    <a:pt x="8843" y="21333"/>
                  </a:cubicBezTo>
                  <a:cubicBezTo>
                    <a:pt x="8625" y="18222"/>
                    <a:pt x="8468" y="17611"/>
                    <a:pt x="8468" y="17055"/>
                  </a:cubicBezTo>
                  <a:cubicBezTo>
                    <a:pt x="8031" y="14222"/>
                    <a:pt x="7968" y="13888"/>
                    <a:pt x="7937" y="13611"/>
                  </a:cubicBezTo>
                  <a:cubicBezTo>
                    <a:pt x="6875" y="9722"/>
                    <a:pt x="6562" y="9333"/>
                    <a:pt x="6500" y="9000"/>
                  </a:cubicBezTo>
                  <a:cubicBezTo>
                    <a:pt x="7281" y="12388"/>
                    <a:pt x="7468" y="12333"/>
                    <a:pt x="7406" y="12500"/>
                  </a:cubicBezTo>
                  <a:cubicBezTo>
                    <a:pt x="7937" y="14666"/>
                    <a:pt x="7906" y="15333"/>
                    <a:pt x="8125" y="16000"/>
                  </a:cubicBezTo>
                  <a:cubicBezTo>
                    <a:pt x="8250" y="18111"/>
                    <a:pt x="8343" y="18388"/>
                    <a:pt x="8343" y="18611"/>
                  </a:cubicBezTo>
                  <a:cubicBezTo>
                    <a:pt x="8500" y="22611"/>
                    <a:pt x="8593" y="22833"/>
                    <a:pt x="8500" y="23000"/>
                  </a:cubicBezTo>
                  <a:cubicBezTo>
                    <a:pt x="8625" y="25222"/>
                    <a:pt x="8343" y="25333"/>
                    <a:pt x="8468" y="25555"/>
                  </a:cubicBezTo>
                  <a:cubicBezTo>
                    <a:pt x="8437" y="27944"/>
                    <a:pt x="8250" y="28277"/>
                    <a:pt x="8312" y="28722"/>
                  </a:cubicBezTo>
                  <a:cubicBezTo>
                    <a:pt x="8031" y="30166"/>
                    <a:pt x="8281" y="30444"/>
                    <a:pt x="8125" y="30611"/>
                  </a:cubicBezTo>
                  <a:cubicBezTo>
                    <a:pt x="8093" y="32944"/>
                    <a:pt x="8093" y="33388"/>
                    <a:pt x="8062" y="33777"/>
                  </a:cubicBezTo>
                  <a:cubicBezTo>
                    <a:pt x="8093" y="35333"/>
                    <a:pt x="8187" y="35555"/>
                    <a:pt x="8093" y="35722"/>
                  </a:cubicBezTo>
                  <a:cubicBezTo>
                    <a:pt x="7781" y="35222"/>
                    <a:pt x="7843" y="34333"/>
                    <a:pt x="7718" y="33333"/>
                  </a:cubicBezTo>
                  <a:cubicBezTo>
                    <a:pt x="7500" y="30055"/>
                    <a:pt x="7531" y="29611"/>
                    <a:pt x="7531" y="29111"/>
                  </a:cubicBezTo>
                  <a:cubicBezTo>
                    <a:pt x="7750" y="27333"/>
                    <a:pt x="7500" y="26777"/>
                    <a:pt x="7687" y="26388"/>
                  </a:cubicBezTo>
                  <a:cubicBezTo>
                    <a:pt x="7625" y="25166"/>
                    <a:pt x="7812" y="25111"/>
                    <a:pt x="7687" y="24888"/>
                  </a:cubicBezTo>
                  <a:cubicBezTo>
                    <a:pt x="7718" y="22611"/>
                    <a:pt x="7937" y="22444"/>
                    <a:pt x="7843" y="22166"/>
                  </a:cubicBezTo>
                  <a:cubicBezTo>
                    <a:pt x="7937" y="21277"/>
                    <a:pt x="7812" y="21000"/>
                    <a:pt x="7875" y="20777"/>
                  </a:cubicBezTo>
                  <a:cubicBezTo>
                    <a:pt x="7843" y="17444"/>
                    <a:pt x="7750" y="17000"/>
                    <a:pt x="7843" y="16555"/>
                  </a:cubicBezTo>
                  <a:cubicBezTo>
                    <a:pt x="7500" y="14277"/>
                    <a:pt x="7281" y="14444"/>
                    <a:pt x="7437" y="14666"/>
                  </a:cubicBezTo>
                  <a:cubicBezTo>
                    <a:pt x="7718" y="17388"/>
                    <a:pt x="7625" y="17722"/>
                    <a:pt x="7750" y="18166"/>
                  </a:cubicBezTo>
                  <a:cubicBezTo>
                    <a:pt x="7750" y="19777"/>
                    <a:pt x="7562" y="19944"/>
                    <a:pt x="7656" y="20222"/>
                  </a:cubicBezTo>
                  <a:cubicBezTo>
                    <a:pt x="7531" y="22500"/>
                    <a:pt x="7468" y="22722"/>
                    <a:pt x="7562" y="23000"/>
                  </a:cubicBezTo>
                  <a:cubicBezTo>
                    <a:pt x="7468" y="24166"/>
                    <a:pt x="7500" y="24333"/>
                    <a:pt x="7500" y="24444"/>
                  </a:cubicBezTo>
                  <a:cubicBezTo>
                    <a:pt x="7375" y="27000"/>
                    <a:pt x="7312" y="27444"/>
                    <a:pt x="7312" y="27944"/>
                  </a:cubicBezTo>
                  <a:cubicBezTo>
                    <a:pt x="7218" y="29111"/>
                    <a:pt x="7250" y="29222"/>
                    <a:pt x="7218" y="29388"/>
                  </a:cubicBezTo>
                  <a:cubicBezTo>
                    <a:pt x="7187" y="26166"/>
                    <a:pt x="6937" y="25777"/>
                    <a:pt x="7093" y="25500"/>
                  </a:cubicBezTo>
                  <a:cubicBezTo>
                    <a:pt x="7125" y="23944"/>
                    <a:pt x="6937" y="23722"/>
                    <a:pt x="7062" y="23611"/>
                  </a:cubicBezTo>
                  <a:cubicBezTo>
                    <a:pt x="7093" y="20666"/>
                    <a:pt x="7125" y="20388"/>
                    <a:pt x="7031" y="20111"/>
                  </a:cubicBezTo>
                  <a:cubicBezTo>
                    <a:pt x="7062" y="17388"/>
                    <a:pt x="6968" y="17111"/>
                    <a:pt x="7031" y="16833"/>
                  </a:cubicBezTo>
                  <a:cubicBezTo>
                    <a:pt x="6718" y="12555"/>
                    <a:pt x="6312" y="12277"/>
                    <a:pt x="6500" y="12166"/>
                  </a:cubicBezTo>
                  <a:cubicBezTo>
                    <a:pt x="6312" y="10666"/>
                    <a:pt x="6031" y="10388"/>
                    <a:pt x="6156" y="10222"/>
                  </a:cubicBezTo>
                  <a:cubicBezTo>
                    <a:pt x="4968" y="6166"/>
                    <a:pt x="5031" y="6000"/>
                    <a:pt x="4937" y="5777"/>
                  </a:cubicBezTo>
                  <a:cubicBezTo>
                    <a:pt x="5062" y="6666"/>
                    <a:pt x="5156" y="7000"/>
                    <a:pt x="5156" y="7333"/>
                  </a:cubicBezTo>
                  <a:cubicBezTo>
                    <a:pt x="6093" y="11277"/>
                    <a:pt x="6250" y="11611"/>
                    <a:pt x="6218" y="11888"/>
                  </a:cubicBezTo>
                  <a:cubicBezTo>
                    <a:pt x="6625" y="15000"/>
                    <a:pt x="6718" y="15277"/>
                    <a:pt x="6718" y="15611"/>
                  </a:cubicBezTo>
                  <a:cubicBezTo>
                    <a:pt x="6625" y="17611"/>
                    <a:pt x="6875" y="18000"/>
                    <a:pt x="6781" y="18333"/>
                  </a:cubicBezTo>
                  <a:cubicBezTo>
                    <a:pt x="6843" y="20666"/>
                    <a:pt x="6781" y="21277"/>
                    <a:pt x="6718" y="21833"/>
                  </a:cubicBezTo>
                  <a:cubicBezTo>
                    <a:pt x="6906" y="23444"/>
                    <a:pt x="6562" y="23555"/>
                    <a:pt x="6750" y="23833"/>
                  </a:cubicBezTo>
                  <a:cubicBezTo>
                    <a:pt x="6750" y="26333"/>
                    <a:pt x="6875" y="26833"/>
                    <a:pt x="6781" y="27277"/>
                  </a:cubicBezTo>
                  <a:cubicBezTo>
                    <a:pt x="7062" y="30444"/>
                    <a:pt x="6812" y="30833"/>
                    <a:pt x="7000" y="31333"/>
                  </a:cubicBezTo>
                  <a:cubicBezTo>
                    <a:pt x="6687" y="30888"/>
                    <a:pt x="6906" y="30722"/>
                    <a:pt x="6812" y="30500"/>
                  </a:cubicBezTo>
                  <a:cubicBezTo>
                    <a:pt x="6656" y="27666"/>
                    <a:pt x="6437" y="27111"/>
                    <a:pt x="6531" y="26666"/>
                  </a:cubicBezTo>
                  <a:cubicBezTo>
                    <a:pt x="6250" y="23111"/>
                    <a:pt x="6250" y="22611"/>
                    <a:pt x="6250" y="22166"/>
                  </a:cubicBezTo>
                  <a:cubicBezTo>
                    <a:pt x="6250" y="18944"/>
                    <a:pt x="6156" y="18722"/>
                    <a:pt x="6187" y="18500"/>
                  </a:cubicBezTo>
                  <a:cubicBezTo>
                    <a:pt x="6218" y="17333"/>
                    <a:pt x="6343" y="17222"/>
                    <a:pt x="6187" y="17000"/>
                  </a:cubicBezTo>
                  <a:cubicBezTo>
                    <a:pt x="6187" y="15277"/>
                    <a:pt x="6062" y="14944"/>
                    <a:pt x="6093" y="14722"/>
                  </a:cubicBezTo>
                  <a:cubicBezTo>
                    <a:pt x="5468" y="10611"/>
                    <a:pt x="5375" y="10333"/>
                    <a:pt x="5312" y="10055"/>
                  </a:cubicBezTo>
                  <a:cubicBezTo>
                    <a:pt x="3812" y="6166"/>
                    <a:pt x="4125" y="6500"/>
                    <a:pt x="4187" y="6777"/>
                  </a:cubicBezTo>
                  <a:cubicBezTo>
                    <a:pt x="4781" y="8388"/>
                    <a:pt x="4781" y="8611"/>
                    <a:pt x="4843" y="8888"/>
                  </a:cubicBezTo>
                  <a:cubicBezTo>
                    <a:pt x="5687" y="13500"/>
                    <a:pt x="5843" y="13777"/>
                    <a:pt x="5843" y="14000"/>
                  </a:cubicBezTo>
                  <a:cubicBezTo>
                    <a:pt x="5937" y="15666"/>
                    <a:pt x="6031" y="15944"/>
                    <a:pt x="5937" y="16166"/>
                  </a:cubicBezTo>
                  <a:cubicBezTo>
                    <a:pt x="6062" y="19277"/>
                    <a:pt x="6000" y="19500"/>
                    <a:pt x="5937" y="19722"/>
                  </a:cubicBezTo>
                  <a:cubicBezTo>
                    <a:pt x="5968" y="21888"/>
                    <a:pt x="6062" y="22055"/>
                    <a:pt x="6000" y="22166"/>
                  </a:cubicBezTo>
                  <a:cubicBezTo>
                    <a:pt x="6031" y="23777"/>
                    <a:pt x="6062" y="24222"/>
                    <a:pt x="6093" y="24722"/>
                  </a:cubicBezTo>
                  <a:cubicBezTo>
                    <a:pt x="6156" y="28000"/>
                    <a:pt x="6375" y="28555"/>
                    <a:pt x="6312" y="29000"/>
                  </a:cubicBezTo>
                  <a:cubicBezTo>
                    <a:pt x="6093" y="27555"/>
                    <a:pt x="6000" y="27333"/>
                    <a:pt x="5968" y="27111"/>
                  </a:cubicBezTo>
                  <a:cubicBezTo>
                    <a:pt x="5687" y="24555"/>
                    <a:pt x="5812" y="24277"/>
                    <a:pt x="5781" y="23888"/>
                  </a:cubicBezTo>
                  <a:cubicBezTo>
                    <a:pt x="5812" y="20555"/>
                    <a:pt x="5656" y="20166"/>
                    <a:pt x="5718" y="19833"/>
                  </a:cubicBezTo>
                  <a:cubicBezTo>
                    <a:pt x="5687" y="18055"/>
                    <a:pt x="5468" y="17833"/>
                    <a:pt x="5531" y="17666"/>
                  </a:cubicBezTo>
                  <a:cubicBezTo>
                    <a:pt x="5406" y="16333"/>
                    <a:pt x="5468" y="16000"/>
                    <a:pt x="5375" y="15611"/>
                  </a:cubicBezTo>
                  <a:cubicBezTo>
                    <a:pt x="5312" y="13888"/>
                    <a:pt x="5093" y="13611"/>
                    <a:pt x="5187" y="13500"/>
                  </a:cubicBezTo>
                  <a:cubicBezTo>
                    <a:pt x="3656" y="8111"/>
                    <a:pt x="3593" y="7555"/>
                    <a:pt x="3437" y="7666"/>
                  </a:cubicBezTo>
                  <a:cubicBezTo>
                    <a:pt x="4937" y="13944"/>
                    <a:pt x="5187" y="14888"/>
                    <a:pt x="5093" y="15722"/>
                  </a:cubicBezTo>
                  <a:cubicBezTo>
                    <a:pt x="5312" y="17500"/>
                    <a:pt x="5218" y="17944"/>
                    <a:pt x="5406" y="18444"/>
                  </a:cubicBezTo>
                  <a:cubicBezTo>
                    <a:pt x="5375" y="21722"/>
                    <a:pt x="5437" y="22055"/>
                    <a:pt x="5437" y="22444"/>
                  </a:cubicBezTo>
                  <a:cubicBezTo>
                    <a:pt x="5437" y="23277"/>
                    <a:pt x="5468" y="23500"/>
                    <a:pt x="5375" y="23388"/>
                  </a:cubicBezTo>
                  <a:cubicBezTo>
                    <a:pt x="4906" y="18611"/>
                    <a:pt x="4906" y="18055"/>
                    <a:pt x="4875" y="17888"/>
                  </a:cubicBezTo>
                  <a:cubicBezTo>
                    <a:pt x="4812" y="16888"/>
                    <a:pt x="4750" y="16722"/>
                    <a:pt x="4750" y="16555"/>
                  </a:cubicBezTo>
                  <a:cubicBezTo>
                    <a:pt x="3781" y="11944"/>
                    <a:pt x="3875" y="12222"/>
                    <a:pt x="3937" y="12444"/>
                  </a:cubicBezTo>
                  <a:cubicBezTo>
                    <a:pt x="4437" y="15444"/>
                    <a:pt x="4406" y="16333"/>
                    <a:pt x="4656" y="17333"/>
                  </a:cubicBezTo>
                  <a:cubicBezTo>
                    <a:pt x="4750" y="20000"/>
                    <a:pt x="4656" y="20666"/>
                    <a:pt x="4843" y="21388"/>
                  </a:cubicBezTo>
                  <a:cubicBezTo>
                    <a:pt x="5125" y="23611"/>
                    <a:pt x="5093" y="23722"/>
                    <a:pt x="5187" y="23888"/>
                  </a:cubicBezTo>
                  <a:cubicBezTo>
                    <a:pt x="5187" y="24944"/>
                    <a:pt x="5000" y="24500"/>
                    <a:pt x="4843" y="24055"/>
                  </a:cubicBezTo>
                  <a:cubicBezTo>
                    <a:pt x="1625" y="12000"/>
                    <a:pt x="1593" y="11277"/>
                    <a:pt x="1312" y="10500"/>
                  </a:cubicBezTo>
                  <a:cubicBezTo>
                    <a:pt x="1031" y="8777"/>
                    <a:pt x="1031" y="8222"/>
                    <a:pt x="906" y="8388"/>
                  </a:cubicBezTo>
                  <a:cubicBezTo>
                    <a:pt x="3156" y="18166"/>
                    <a:pt x="3250" y="19222"/>
                    <a:pt x="3843" y="20555"/>
                  </a:cubicBezTo>
                  <a:cubicBezTo>
                    <a:pt x="4218" y="21944"/>
                    <a:pt x="4062" y="22055"/>
                    <a:pt x="4187" y="22222"/>
                  </a:cubicBezTo>
                  <a:cubicBezTo>
                    <a:pt x="4625" y="24277"/>
                    <a:pt x="4906" y="24611"/>
                    <a:pt x="4812" y="24833"/>
                  </a:cubicBezTo>
                  <a:cubicBezTo>
                    <a:pt x="4718" y="25055"/>
                    <a:pt x="4875" y="24666"/>
                    <a:pt x="4718" y="24833"/>
                  </a:cubicBezTo>
                  <a:cubicBezTo>
                    <a:pt x="4125" y="23333"/>
                    <a:pt x="3906" y="22500"/>
                    <a:pt x="3625" y="21888"/>
                  </a:cubicBezTo>
                  <a:cubicBezTo>
                    <a:pt x="1468" y="15055"/>
                    <a:pt x="1406" y="14666"/>
                    <a:pt x="1218" y="14222"/>
                  </a:cubicBezTo>
                  <a:cubicBezTo>
                    <a:pt x="718" y="12055"/>
                    <a:pt x="593" y="11277"/>
                    <a:pt x="250" y="10388"/>
                  </a:cubicBezTo>
                  <a:cubicBezTo>
                    <a:pt x="0" y="9555"/>
                    <a:pt x="0" y="9555"/>
                    <a:pt x="0" y="9555"/>
                  </a:cubicBezTo>
                  <a:cubicBezTo>
                    <a:pt x="406" y="11777"/>
                    <a:pt x="562" y="12055"/>
                    <a:pt x="531" y="12277"/>
                  </a:cubicBezTo>
                  <a:cubicBezTo>
                    <a:pt x="1187" y="14555"/>
                    <a:pt x="1312" y="15388"/>
                    <a:pt x="1531" y="16222"/>
                  </a:cubicBezTo>
                  <a:cubicBezTo>
                    <a:pt x="2750" y="20055"/>
                    <a:pt x="2625" y="20833"/>
                    <a:pt x="2781" y="20611"/>
                  </a:cubicBezTo>
                  <a:cubicBezTo>
                    <a:pt x="4906" y="26166"/>
                    <a:pt x="5125" y="26722"/>
                    <a:pt x="5375" y="27277"/>
                  </a:cubicBezTo>
                  <a:cubicBezTo>
                    <a:pt x="5843" y="28722"/>
                    <a:pt x="5812" y="28777"/>
                    <a:pt x="5812" y="28777"/>
                  </a:cubicBezTo>
                  <a:cubicBezTo>
                    <a:pt x="6187" y="29722"/>
                    <a:pt x="6281" y="30222"/>
                    <a:pt x="6218" y="30666"/>
                  </a:cubicBezTo>
                  <a:cubicBezTo>
                    <a:pt x="4875" y="27000"/>
                    <a:pt x="4406" y="26222"/>
                    <a:pt x="4062" y="25500"/>
                  </a:cubicBezTo>
                  <a:cubicBezTo>
                    <a:pt x="3437" y="23888"/>
                    <a:pt x="3343" y="23722"/>
                    <a:pt x="3281" y="23500"/>
                  </a:cubicBezTo>
                  <a:cubicBezTo>
                    <a:pt x="1562" y="19333"/>
                    <a:pt x="1718" y="19222"/>
                    <a:pt x="1562" y="19000"/>
                  </a:cubicBezTo>
                  <a:cubicBezTo>
                    <a:pt x="93" y="14833"/>
                    <a:pt x="156" y="14333"/>
                    <a:pt x="0" y="14111"/>
                  </a:cubicBezTo>
                  <a:cubicBezTo>
                    <a:pt x="343" y="16500"/>
                    <a:pt x="593" y="16722"/>
                    <a:pt x="625" y="16888"/>
                  </a:cubicBezTo>
                  <a:cubicBezTo>
                    <a:pt x="1156" y="18333"/>
                    <a:pt x="1093" y="18500"/>
                    <a:pt x="1187" y="18722"/>
                  </a:cubicBezTo>
                  <a:cubicBezTo>
                    <a:pt x="2937" y="23500"/>
                    <a:pt x="3062" y="23666"/>
                    <a:pt x="3156" y="23833"/>
                  </a:cubicBezTo>
                  <a:cubicBezTo>
                    <a:pt x="4031" y="26055"/>
                    <a:pt x="4125" y="26222"/>
                    <a:pt x="4187" y="26388"/>
                  </a:cubicBezTo>
                  <a:cubicBezTo>
                    <a:pt x="4843" y="27888"/>
                    <a:pt x="4906" y="28000"/>
                    <a:pt x="4968" y="28166"/>
                  </a:cubicBezTo>
                  <a:cubicBezTo>
                    <a:pt x="5218" y="29222"/>
                    <a:pt x="5500" y="29055"/>
                    <a:pt x="5375" y="29333"/>
                  </a:cubicBezTo>
                  <a:cubicBezTo>
                    <a:pt x="3968" y="26444"/>
                    <a:pt x="3343" y="25444"/>
                    <a:pt x="2656" y="24000"/>
                  </a:cubicBezTo>
                  <a:cubicBezTo>
                    <a:pt x="1312" y="20722"/>
                    <a:pt x="937" y="20222"/>
                    <a:pt x="843" y="19722"/>
                  </a:cubicBezTo>
                  <a:cubicBezTo>
                    <a:pt x="0" y="18222"/>
                    <a:pt x="0" y="18222"/>
                    <a:pt x="0" y="18222"/>
                  </a:cubicBezTo>
                  <a:cubicBezTo>
                    <a:pt x="812" y="20166"/>
                    <a:pt x="781" y="20444"/>
                    <a:pt x="1000" y="20722"/>
                  </a:cubicBezTo>
                  <a:cubicBezTo>
                    <a:pt x="2156" y="23555"/>
                    <a:pt x="2468" y="24111"/>
                    <a:pt x="2781" y="25000"/>
                  </a:cubicBezTo>
                  <a:cubicBezTo>
                    <a:pt x="5843" y="31388"/>
                    <a:pt x="6062" y="31888"/>
                    <a:pt x="6250" y="32388"/>
                  </a:cubicBezTo>
                  <a:cubicBezTo>
                    <a:pt x="6093" y="32222"/>
                    <a:pt x="5562" y="31833"/>
                    <a:pt x="5125" y="30666"/>
                  </a:cubicBezTo>
                  <a:cubicBezTo>
                    <a:pt x="4062" y="28833"/>
                    <a:pt x="3812" y="28222"/>
                    <a:pt x="3562" y="27777"/>
                  </a:cubicBezTo>
                  <a:cubicBezTo>
                    <a:pt x="562" y="20888"/>
                    <a:pt x="593" y="20777"/>
                    <a:pt x="500" y="20777"/>
                  </a:cubicBezTo>
                  <a:cubicBezTo>
                    <a:pt x="218" y="20000"/>
                    <a:pt x="156" y="19666"/>
                    <a:pt x="0" y="19277"/>
                  </a:cubicBezTo>
                  <a:cubicBezTo>
                    <a:pt x="0" y="19888"/>
                    <a:pt x="0" y="19888"/>
                    <a:pt x="0" y="19944"/>
                  </a:cubicBezTo>
                  <a:cubicBezTo>
                    <a:pt x="500" y="21000"/>
                    <a:pt x="406" y="21555"/>
                    <a:pt x="625" y="21500"/>
                  </a:cubicBezTo>
                  <a:cubicBezTo>
                    <a:pt x="4593" y="30222"/>
                    <a:pt x="4656" y="30666"/>
                    <a:pt x="4781" y="30833"/>
                  </a:cubicBezTo>
                  <a:cubicBezTo>
                    <a:pt x="6406" y="33833"/>
                    <a:pt x="6531" y="34111"/>
                    <a:pt x="6656" y="34444"/>
                  </a:cubicBezTo>
                  <a:cubicBezTo>
                    <a:pt x="7750" y="37388"/>
                    <a:pt x="7812" y="37666"/>
                    <a:pt x="7781" y="37888"/>
                  </a:cubicBezTo>
                  <a:cubicBezTo>
                    <a:pt x="6718" y="36000"/>
                    <a:pt x="6593" y="35666"/>
                    <a:pt x="6468" y="35666"/>
                  </a:cubicBezTo>
                  <a:cubicBezTo>
                    <a:pt x="5406" y="33722"/>
                    <a:pt x="4968" y="33277"/>
                    <a:pt x="4531" y="32500"/>
                  </a:cubicBezTo>
                  <a:cubicBezTo>
                    <a:pt x="2781" y="29944"/>
                    <a:pt x="2718" y="29333"/>
                    <a:pt x="2562" y="29444"/>
                  </a:cubicBezTo>
                  <a:cubicBezTo>
                    <a:pt x="312" y="24722"/>
                    <a:pt x="156" y="24333"/>
                    <a:pt x="0" y="23888"/>
                  </a:cubicBezTo>
                  <a:cubicBezTo>
                    <a:pt x="218" y="24888"/>
                    <a:pt x="312" y="25000"/>
                    <a:pt x="375" y="25277"/>
                  </a:cubicBezTo>
                  <a:cubicBezTo>
                    <a:pt x="1968" y="28666"/>
                    <a:pt x="2125" y="29388"/>
                    <a:pt x="2375" y="29555"/>
                  </a:cubicBezTo>
                  <a:cubicBezTo>
                    <a:pt x="3406" y="31277"/>
                    <a:pt x="3500" y="31611"/>
                    <a:pt x="3625" y="31888"/>
                  </a:cubicBezTo>
                  <a:cubicBezTo>
                    <a:pt x="4718" y="33666"/>
                    <a:pt x="5187" y="34055"/>
                    <a:pt x="5625" y="35000"/>
                  </a:cubicBezTo>
                  <a:cubicBezTo>
                    <a:pt x="7468" y="37944"/>
                    <a:pt x="7531" y="38111"/>
                    <a:pt x="7593" y="38277"/>
                  </a:cubicBezTo>
                  <a:cubicBezTo>
                    <a:pt x="4843" y="34222"/>
                    <a:pt x="4187" y="33500"/>
                    <a:pt x="3562" y="32555"/>
                  </a:cubicBezTo>
                  <a:cubicBezTo>
                    <a:pt x="1156" y="28833"/>
                    <a:pt x="1093" y="27944"/>
                    <a:pt x="937" y="28111"/>
                  </a:cubicBezTo>
                  <a:cubicBezTo>
                    <a:pt x="2375" y="31500"/>
                    <a:pt x="2843" y="32000"/>
                    <a:pt x="3281" y="32888"/>
                  </a:cubicBezTo>
                  <a:cubicBezTo>
                    <a:pt x="4031" y="33944"/>
                    <a:pt x="4281" y="34222"/>
                    <a:pt x="4531" y="34555"/>
                  </a:cubicBezTo>
                  <a:cubicBezTo>
                    <a:pt x="5093" y="35333"/>
                    <a:pt x="5218" y="35611"/>
                    <a:pt x="5156" y="35722"/>
                  </a:cubicBezTo>
                  <a:cubicBezTo>
                    <a:pt x="3718" y="34000"/>
                    <a:pt x="3625" y="34000"/>
                    <a:pt x="3562" y="34000"/>
                  </a:cubicBezTo>
                  <a:cubicBezTo>
                    <a:pt x="2750" y="32944"/>
                    <a:pt x="2562" y="32833"/>
                    <a:pt x="2406" y="32611"/>
                  </a:cubicBezTo>
                  <a:cubicBezTo>
                    <a:pt x="406" y="30222"/>
                    <a:pt x="218" y="29888"/>
                    <a:pt x="0" y="29611"/>
                  </a:cubicBezTo>
                  <a:cubicBezTo>
                    <a:pt x="531" y="30833"/>
                    <a:pt x="750" y="31111"/>
                    <a:pt x="968" y="31500"/>
                  </a:cubicBezTo>
                  <a:cubicBezTo>
                    <a:pt x="2437" y="33333"/>
                    <a:pt x="2562" y="33166"/>
                    <a:pt x="2687" y="33500"/>
                  </a:cubicBezTo>
                  <a:cubicBezTo>
                    <a:pt x="3937" y="34833"/>
                    <a:pt x="4156" y="35055"/>
                    <a:pt x="4406" y="35333"/>
                  </a:cubicBezTo>
                  <a:cubicBezTo>
                    <a:pt x="5250" y="36444"/>
                    <a:pt x="5343" y="36555"/>
                    <a:pt x="5406" y="36555"/>
                  </a:cubicBezTo>
                  <a:cubicBezTo>
                    <a:pt x="6656" y="38111"/>
                    <a:pt x="6718" y="38388"/>
                    <a:pt x="6781" y="38555"/>
                  </a:cubicBezTo>
                  <a:cubicBezTo>
                    <a:pt x="7531" y="39888"/>
                    <a:pt x="7687" y="39833"/>
                    <a:pt x="7843" y="40166"/>
                  </a:cubicBezTo>
                  <a:cubicBezTo>
                    <a:pt x="8500" y="41888"/>
                    <a:pt x="8781" y="41833"/>
                    <a:pt x="8656" y="42166"/>
                  </a:cubicBezTo>
                  <a:cubicBezTo>
                    <a:pt x="7812" y="41000"/>
                    <a:pt x="7750" y="40611"/>
                    <a:pt x="7656" y="40722"/>
                  </a:cubicBezTo>
                  <a:cubicBezTo>
                    <a:pt x="6718" y="39388"/>
                    <a:pt x="6406" y="39055"/>
                    <a:pt x="6093" y="38666"/>
                  </a:cubicBezTo>
                  <a:cubicBezTo>
                    <a:pt x="4875" y="37222"/>
                    <a:pt x="4531" y="37222"/>
                    <a:pt x="4218" y="36722"/>
                  </a:cubicBezTo>
                  <a:cubicBezTo>
                    <a:pt x="3062" y="35666"/>
                    <a:pt x="2718" y="35500"/>
                    <a:pt x="2437" y="35000"/>
                  </a:cubicBezTo>
                  <a:cubicBezTo>
                    <a:pt x="1375" y="33777"/>
                    <a:pt x="1218" y="33555"/>
                    <a:pt x="1093" y="33277"/>
                  </a:cubicBezTo>
                  <a:cubicBezTo>
                    <a:pt x="2000" y="35111"/>
                    <a:pt x="2406" y="35222"/>
                    <a:pt x="2750" y="35944"/>
                  </a:cubicBezTo>
                  <a:cubicBezTo>
                    <a:pt x="3531" y="36833"/>
                    <a:pt x="3750" y="36722"/>
                    <a:pt x="3937" y="37111"/>
                  </a:cubicBezTo>
                  <a:cubicBezTo>
                    <a:pt x="5593" y="38888"/>
                    <a:pt x="6000" y="39111"/>
                    <a:pt x="6406" y="39666"/>
                  </a:cubicBezTo>
                  <a:cubicBezTo>
                    <a:pt x="7875" y="41611"/>
                    <a:pt x="8000" y="41555"/>
                    <a:pt x="8093" y="41777"/>
                  </a:cubicBezTo>
                  <a:cubicBezTo>
                    <a:pt x="9656" y="45111"/>
                    <a:pt x="9781" y="45277"/>
                    <a:pt x="9718" y="45388"/>
                  </a:cubicBezTo>
                  <a:cubicBezTo>
                    <a:pt x="8968" y="44055"/>
                    <a:pt x="8781" y="43833"/>
                    <a:pt x="8593" y="43444"/>
                  </a:cubicBezTo>
                  <a:cubicBezTo>
                    <a:pt x="7437" y="42000"/>
                    <a:pt x="7281" y="41388"/>
                    <a:pt x="7062" y="41333"/>
                  </a:cubicBezTo>
                  <a:cubicBezTo>
                    <a:pt x="5593" y="39611"/>
                    <a:pt x="5218" y="39388"/>
                    <a:pt x="4843" y="38944"/>
                  </a:cubicBezTo>
                  <a:cubicBezTo>
                    <a:pt x="4062" y="38277"/>
                    <a:pt x="3875" y="38222"/>
                    <a:pt x="3687" y="37888"/>
                  </a:cubicBezTo>
                  <a:cubicBezTo>
                    <a:pt x="2718" y="37388"/>
                    <a:pt x="2656" y="37000"/>
                    <a:pt x="2531" y="37111"/>
                  </a:cubicBezTo>
                  <a:cubicBezTo>
                    <a:pt x="187" y="34888"/>
                    <a:pt x="125" y="34777"/>
                    <a:pt x="0" y="34777"/>
                  </a:cubicBezTo>
                  <a:cubicBezTo>
                    <a:pt x="62" y="35222"/>
                    <a:pt x="125" y="35222"/>
                    <a:pt x="156" y="35166"/>
                  </a:cubicBezTo>
                  <a:cubicBezTo>
                    <a:pt x="1062" y="36222"/>
                    <a:pt x="1156" y="36500"/>
                    <a:pt x="1281" y="36444"/>
                  </a:cubicBezTo>
                  <a:cubicBezTo>
                    <a:pt x="2562" y="37277"/>
                    <a:pt x="2687" y="38000"/>
                    <a:pt x="2906" y="37833"/>
                  </a:cubicBezTo>
                  <a:cubicBezTo>
                    <a:pt x="4625" y="39666"/>
                    <a:pt x="4781" y="39111"/>
                    <a:pt x="4843" y="39500"/>
                  </a:cubicBezTo>
                  <a:cubicBezTo>
                    <a:pt x="5875" y="40388"/>
                    <a:pt x="6031" y="40722"/>
                    <a:pt x="6218" y="40888"/>
                  </a:cubicBezTo>
                  <a:cubicBezTo>
                    <a:pt x="7093" y="42111"/>
                    <a:pt x="7218" y="41888"/>
                    <a:pt x="7281" y="42222"/>
                  </a:cubicBezTo>
                  <a:cubicBezTo>
                    <a:pt x="9062" y="45166"/>
                    <a:pt x="9250" y="45555"/>
                    <a:pt x="9437" y="45777"/>
                  </a:cubicBezTo>
                  <a:cubicBezTo>
                    <a:pt x="9812" y="46611"/>
                    <a:pt x="9718" y="46666"/>
                    <a:pt x="9625" y="46444"/>
                  </a:cubicBezTo>
                  <a:cubicBezTo>
                    <a:pt x="9187" y="46055"/>
                    <a:pt x="9000" y="45388"/>
                    <a:pt x="8781" y="45388"/>
                  </a:cubicBezTo>
                  <a:cubicBezTo>
                    <a:pt x="7156" y="43166"/>
                    <a:pt x="7093" y="42944"/>
                    <a:pt x="6968" y="42944"/>
                  </a:cubicBezTo>
                  <a:cubicBezTo>
                    <a:pt x="5468" y="41166"/>
                    <a:pt x="5218" y="41277"/>
                    <a:pt x="5000" y="40777"/>
                  </a:cubicBezTo>
                  <a:cubicBezTo>
                    <a:pt x="4156" y="40111"/>
                    <a:pt x="3906" y="40111"/>
                    <a:pt x="3687" y="39777"/>
                  </a:cubicBezTo>
                  <a:cubicBezTo>
                    <a:pt x="2593" y="39333"/>
                    <a:pt x="2531" y="38611"/>
                    <a:pt x="2343" y="38944"/>
                  </a:cubicBezTo>
                  <a:cubicBezTo>
                    <a:pt x="3187" y="39888"/>
                    <a:pt x="3281" y="39944"/>
                    <a:pt x="3375" y="40055"/>
                  </a:cubicBezTo>
                  <a:cubicBezTo>
                    <a:pt x="5062" y="41500"/>
                    <a:pt x="5125" y="41611"/>
                    <a:pt x="5250" y="41555"/>
                  </a:cubicBezTo>
                  <a:cubicBezTo>
                    <a:pt x="6187" y="42777"/>
                    <a:pt x="6406" y="42777"/>
                    <a:pt x="6562" y="43000"/>
                  </a:cubicBezTo>
                  <a:cubicBezTo>
                    <a:pt x="9281" y="46444"/>
                    <a:pt x="9437" y="46777"/>
                    <a:pt x="9593" y="47000"/>
                  </a:cubicBezTo>
                  <a:cubicBezTo>
                    <a:pt x="10125" y="48055"/>
                    <a:pt x="9750" y="47777"/>
                    <a:pt x="9468" y="47055"/>
                  </a:cubicBezTo>
                  <a:cubicBezTo>
                    <a:pt x="7625" y="45166"/>
                    <a:pt x="7437" y="44833"/>
                    <a:pt x="7250" y="44500"/>
                  </a:cubicBezTo>
                  <a:cubicBezTo>
                    <a:pt x="5375" y="42500"/>
                    <a:pt x="5156" y="42666"/>
                    <a:pt x="4968" y="42166"/>
                  </a:cubicBezTo>
                  <a:cubicBezTo>
                    <a:pt x="3875" y="41222"/>
                    <a:pt x="3718" y="41500"/>
                    <a:pt x="3593" y="41222"/>
                  </a:cubicBezTo>
                  <a:cubicBezTo>
                    <a:pt x="2500" y="40222"/>
                    <a:pt x="2406" y="40166"/>
                    <a:pt x="2343" y="40000"/>
                  </a:cubicBezTo>
                  <a:cubicBezTo>
                    <a:pt x="1343" y="39277"/>
                    <a:pt x="1218" y="38666"/>
                    <a:pt x="1062" y="38833"/>
                  </a:cubicBezTo>
                  <a:cubicBezTo>
                    <a:pt x="531" y="38777"/>
                    <a:pt x="968" y="38833"/>
                    <a:pt x="1312" y="39500"/>
                  </a:cubicBezTo>
                  <a:cubicBezTo>
                    <a:pt x="2281" y="40333"/>
                    <a:pt x="2375" y="40611"/>
                    <a:pt x="2500" y="40555"/>
                  </a:cubicBezTo>
                  <a:cubicBezTo>
                    <a:pt x="4468" y="42111"/>
                    <a:pt x="4625" y="42722"/>
                    <a:pt x="4843" y="42666"/>
                  </a:cubicBezTo>
                  <a:cubicBezTo>
                    <a:pt x="6093" y="43888"/>
                    <a:pt x="6187" y="44000"/>
                    <a:pt x="6281" y="43944"/>
                  </a:cubicBezTo>
                  <a:cubicBezTo>
                    <a:pt x="7531" y="45666"/>
                    <a:pt x="7937" y="45722"/>
                    <a:pt x="8312" y="46277"/>
                  </a:cubicBezTo>
                  <a:cubicBezTo>
                    <a:pt x="10031" y="48944"/>
                    <a:pt x="10218" y="48888"/>
                    <a:pt x="10375" y="49166"/>
                  </a:cubicBezTo>
                  <a:cubicBezTo>
                    <a:pt x="11187" y="51055"/>
                    <a:pt x="10875" y="50944"/>
                    <a:pt x="10625" y="50222"/>
                  </a:cubicBezTo>
                  <a:cubicBezTo>
                    <a:pt x="9687" y="48944"/>
                    <a:pt x="9593" y="49000"/>
                    <a:pt x="9531" y="48722"/>
                  </a:cubicBezTo>
                  <a:cubicBezTo>
                    <a:pt x="8687" y="47722"/>
                    <a:pt x="8468" y="47500"/>
                    <a:pt x="8218" y="47333"/>
                  </a:cubicBezTo>
                  <a:cubicBezTo>
                    <a:pt x="6781" y="45833"/>
                    <a:pt x="6625" y="45500"/>
                    <a:pt x="6500" y="45333"/>
                  </a:cubicBezTo>
                  <a:cubicBezTo>
                    <a:pt x="5312" y="44555"/>
                    <a:pt x="5281" y="44388"/>
                    <a:pt x="5218" y="44388"/>
                  </a:cubicBezTo>
                  <a:cubicBezTo>
                    <a:pt x="3937" y="43444"/>
                    <a:pt x="3718" y="43055"/>
                    <a:pt x="3437" y="43111"/>
                  </a:cubicBezTo>
                  <a:cubicBezTo>
                    <a:pt x="2187" y="42222"/>
                    <a:pt x="2093" y="41888"/>
                    <a:pt x="1937" y="41888"/>
                  </a:cubicBezTo>
                  <a:cubicBezTo>
                    <a:pt x="562" y="41055"/>
                    <a:pt x="781" y="41000"/>
                    <a:pt x="968" y="41333"/>
                  </a:cubicBezTo>
                  <a:cubicBezTo>
                    <a:pt x="2343" y="42611"/>
                    <a:pt x="2531" y="42888"/>
                    <a:pt x="2750" y="42888"/>
                  </a:cubicBezTo>
                  <a:cubicBezTo>
                    <a:pt x="4125" y="44055"/>
                    <a:pt x="4343" y="44111"/>
                    <a:pt x="4531" y="44388"/>
                  </a:cubicBezTo>
                  <a:cubicBezTo>
                    <a:pt x="4937" y="44722"/>
                    <a:pt x="5093" y="44555"/>
                    <a:pt x="5187" y="44777"/>
                  </a:cubicBezTo>
                  <a:cubicBezTo>
                    <a:pt x="6781" y="46055"/>
                    <a:pt x="7125" y="46777"/>
                    <a:pt x="7531" y="47111"/>
                  </a:cubicBezTo>
                  <a:cubicBezTo>
                    <a:pt x="9156" y="48833"/>
                    <a:pt x="9500" y="49666"/>
                    <a:pt x="9906" y="49888"/>
                  </a:cubicBezTo>
                  <a:cubicBezTo>
                    <a:pt x="11625" y="52555"/>
                    <a:pt x="12062" y="53500"/>
                    <a:pt x="12500" y="54222"/>
                  </a:cubicBezTo>
                  <a:cubicBezTo>
                    <a:pt x="12250" y="54388"/>
                    <a:pt x="11593" y="53333"/>
                    <a:pt x="10906" y="52388"/>
                  </a:cubicBezTo>
                  <a:cubicBezTo>
                    <a:pt x="10281" y="51333"/>
                    <a:pt x="10062" y="51444"/>
                    <a:pt x="9906" y="50944"/>
                  </a:cubicBezTo>
                  <a:cubicBezTo>
                    <a:pt x="8687" y="49555"/>
                    <a:pt x="8562" y="49055"/>
                    <a:pt x="8406" y="49000"/>
                  </a:cubicBezTo>
                  <a:cubicBezTo>
                    <a:pt x="6656" y="46888"/>
                    <a:pt x="6437" y="47222"/>
                    <a:pt x="6312" y="46722"/>
                  </a:cubicBezTo>
                  <a:cubicBezTo>
                    <a:pt x="5593" y="46055"/>
                    <a:pt x="5406" y="45944"/>
                    <a:pt x="5218" y="45722"/>
                  </a:cubicBezTo>
                  <a:cubicBezTo>
                    <a:pt x="4531" y="44944"/>
                    <a:pt x="4375" y="44833"/>
                    <a:pt x="4218" y="44611"/>
                  </a:cubicBezTo>
                  <a:cubicBezTo>
                    <a:pt x="2937" y="43722"/>
                    <a:pt x="2750" y="43666"/>
                    <a:pt x="2562" y="43444"/>
                  </a:cubicBezTo>
                  <a:cubicBezTo>
                    <a:pt x="562" y="42666"/>
                    <a:pt x="781" y="42388"/>
                    <a:pt x="968" y="42777"/>
                  </a:cubicBezTo>
                  <a:cubicBezTo>
                    <a:pt x="2250" y="43833"/>
                    <a:pt x="2375" y="43555"/>
                    <a:pt x="2437" y="43777"/>
                  </a:cubicBezTo>
                  <a:cubicBezTo>
                    <a:pt x="3156" y="44055"/>
                    <a:pt x="3218" y="44500"/>
                    <a:pt x="3343" y="44388"/>
                  </a:cubicBezTo>
                  <a:cubicBezTo>
                    <a:pt x="4062" y="44888"/>
                    <a:pt x="4218" y="45277"/>
                    <a:pt x="4437" y="45388"/>
                  </a:cubicBezTo>
                  <a:cubicBezTo>
                    <a:pt x="5312" y="46444"/>
                    <a:pt x="5593" y="46555"/>
                    <a:pt x="5843" y="46888"/>
                  </a:cubicBezTo>
                  <a:cubicBezTo>
                    <a:pt x="7281" y="48333"/>
                    <a:pt x="7843" y="48888"/>
                    <a:pt x="8375" y="49611"/>
                  </a:cubicBezTo>
                  <a:cubicBezTo>
                    <a:pt x="9468" y="51111"/>
                    <a:pt x="9781" y="51277"/>
                    <a:pt x="10031" y="51833"/>
                  </a:cubicBezTo>
                  <a:cubicBezTo>
                    <a:pt x="11093" y="53388"/>
                    <a:pt x="11187" y="53333"/>
                    <a:pt x="11218" y="53611"/>
                  </a:cubicBezTo>
                  <a:cubicBezTo>
                    <a:pt x="10312" y="52944"/>
                    <a:pt x="10250" y="52555"/>
                    <a:pt x="10156" y="52555"/>
                  </a:cubicBezTo>
                  <a:cubicBezTo>
                    <a:pt x="9187" y="51555"/>
                    <a:pt x="9093" y="51444"/>
                    <a:pt x="9000" y="51555"/>
                  </a:cubicBezTo>
                  <a:cubicBezTo>
                    <a:pt x="7906" y="50277"/>
                    <a:pt x="7687" y="50388"/>
                    <a:pt x="7500" y="50111"/>
                  </a:cubicBezTo>
                  <a:cubicBezTo>
                    <a:pt x="6125" y="48555"/>
                    <a:pt x="5906" y="48777"/>
                    <a:pt x="5718" y="48388"/>
                  </a:cubicBezTo>
                  <a:cubicBezTo>
                    <a:pt x="4718" y="47944"/>
                    <a:pt x="4656" y="47388"/>
                    <a:pt x="4531" y="47500"/>
                  </a:cubicBezTo>
                  <a:cubicBezTo>
                    <a:pt x="3156" y="46444"/>
                    <a:pt x="2968" y="46111"/>
                    <a:pt x="2781" y="45833"/>
                  </a:cubicBezTo>
                  <a:cubicBezTo>
                    <a:pt x="2343" y="45555"/>
                    <a:pt x="2437" y="45777"/>
                    <a:pt x="2531" y="46055"/>
                  </a:cubicBezTo>
                  <a:cubicBezTo>
                    <a:pt x="3906" y="47277"/>
                    <a:pt x="4187" y="47611"/>
                    <a:pt x="4468" y="47722"/>
                  </a:cubicBezTo>
                  <a:cubicBezTo>
                    <a:pt x="5531" y="48777"/>
                    <a:pt x="5812" y="48888"/>
                    <a:pt x="6093" y="49111"/>
                  </a:cubicBezTo>
                  <a:cubicBezTo>
                    <a:pt x="6468" y="49555"/>
                    <a:pt x="6593" y="49833"/>
                    <a:pt x="6812" y="49833"/>
                  </a:cubicBezTo>
                  <a:cubicBezTo>
                    <a:pt x="7781" y="50888"/>
                    <a:pt x="8031" y="51111"/>
                    <a:pt x="8281" y="51222"/>
                  </a:cubicBezTo>
                  <a:cubicBezTo>
                    <a:pt x="9250" y="52444"/>
                    <a:pt x="9593" y="52555"/>
                    <a:pt x="9906" y="53000"/>
                  </a:cubicBezTo>
                  <a:cubicBezTo>
                    <a:pt x="11625" y="54611"/>
                    <a:pt x="11781" y="55055"/>
                    <a:pt x="11968" y="55055"/>
                  </a:cubicBezTo>
                  <a:cubicBezTo>
                    <a:pt x="12718" y="56111"/>
                    <a:pt x="12812" y="56166"/>
                    <a:pt x="12875" y="56277"/>
                  </a:cubicBezTo>
                  <a:cubicBezTo>
                    <a:pt x="13406" y="57166"/>
                    <a:pt x="13500" y="57333"/>
                    <a:pt x="13562" y="57500"/>
                  </a:cubicBezTo>
                  <a:cubicBezTo>
                    <a:pt x="12218" y="56222"/>
                    <a:pt x="11843" y="55722"/>
                    <a:pt x="11437" y="55555"/>
                  </a:cubicBezTo>
                  <a:cubicBezTo>
                    <a:pt x="8812" y="53277"/>
                    <a:pt x="8531" y="53111"/>
                    <a:pt x="8281" y="52888"/>
                  </a:cubicBezTo>
                  <a:cubicBezTo>
                    <a:pt x="6500" y="51388"/>
                    <a:pt x="6375" y="51277"/>
                    <a:pt x="6218" y="51333"/>
                  </a:cubicBezTo>
                  <a:cubicBezTo>
                    <a:pt x="5250" y="50111"/>
                    <a:pt x="5125" y="49833"/>
                    <a:pt x="5000" y="49722"/>
                  </a:cubicBezTo>
                  <a:cubicBezTo>
                    <a:pt x="3718" y="47944"/>
                    <a:pt x="3562" y="47833"/>
                    <a:pt x="3437" y="47555"/>
                  </a:cubicBezTo>
                  <a:cubicBezTo>
                    <a:pt x="3031" y="47388"/>
                    <a:pt x="3468" y="47833"/>
                    <a:pt x="3875" y="48611"/>
                  </a:cubicBezTo>
                  <a:cubicBezTo>
                    <a:pt x="5843" y="51833"/>
                    <a:pt x="6218" y="52388"/>
                    <a:pt x="6593" y="52888"/>
                  </a:cubicBezTo>
                  <a:cubicBezTo>
                    <a:pt x="7406" y="54000"/>
                    <a:pt x="7625" y="54222"/>
                    <a:pt x="7843" y="54333"/>
                  </a:cubicBezTo>
                  <a:cubicBezTo>
                    <a:pt x="11093" y="57611"/>
                    <a:pt x="11312" y="57555"/>
                    <a:pt x="11531" y="57833"/>
                  </a:cubicBezTo>
                  <a:cubicBezTo>
                    <a:pt x="12375" y="58500"/>
                    <a:pt x="12562" y="58722"/>
                    <a:pt x="12812" y="58722"/>
                  </a:cubicBezTo>
                  <a:cubicBezTo>
                    <a:pt x="13843" y="59888"/>
                    <a:pt x="13937" y="60000"/>
                    <a:pt x="14062" y="60000"/>
                  </a:cubicBezTo>
                  <a:cubicBezTo>
                    <a:pt x="15562" y="62055"/>
                    <a:pt x="15843" y="62333"/>
                    <a:pt x="15718" y="62500"/>
                  </a:cubicBezTo>
                  <a:cubicBezTo>
                    <a:pt x="13312" y="60222"/>
                    <a:pt x="12968" y="59888"/>
                    <a:pt x="12593" y="59722"/>
                  </a:cubicBezTo>
                  <a:cubicBezTo>
                    <a:pt x="11937" y="59166"/>
                    <a:pt x="11750" y="58944"/>
                    <a:pt x="11562" y="59000"/>
                  </a:cubicBezTo>
                  <a:cubicBezTo>
                    <a:pt x="10343" y="58055"/>
                    <a:pt x="10156" y="58111"/>
                    <a:pt x="10000" y="57833"/>
                  </a:cubicBezTo>
                  <a:cubicBezTo>
                    <a:pt x="9375" y="57500"/>
                    <a:pt x="9281" y="57444"/>
                    <a:pt x="9218" y="57500"/>
                  </a:cubicBezTo>
                  <a:cubicBezTo>
                    <a:pt x="8031" y="56555"/>
                    <a:pt x="7625" y="56500"/>
                    <a:pt x="7250" y="56388"/>
                  </a:cubicBezTo>
                  <a:cubicBezTo>
                    <a:pt x="8625" y="57333"/>
                    <a:pt x="8968" y="57666"/>
                    <a:pt x="9312" y="57777"/>
                  </a:cubicBezTo>
                  <a:cubicBezTo>
                    <a:pt x="10718" y="58888"/>
                    <a:pt x="11093" y="59000"/>
                    <a:pt x="11437" y="59277"/>
                  </a:cubicBezTo>
                  <a:cubicBezTo>
                    <a:pt x="13156" y="60777"/>
                    <a:pt x="13375" y="60500"/>
                    <a:pt x="13531" y="60944"/>
                  </a:cubicBezTo>
                  <a:cubicBezTo>
                    <a:pt x="14906" y="62222"/>
                    <a:pt x="15250" y="62444"/>
                    <a:pt x="15593" y="62777"/>
                  </a:cubicBezTo>
                  <a:cubicBezTo>
                    <a:pt x="16562" y="64055"/>
                    <a:pt x="16812" y="64333"/>
                    <a:pt x="16687" y="64500"/>
                  </a:cubicBezTo>
                  <a:cubicBezTo>
                    <a:pt x="15531" y="63444"/>
                    <a:pt x="15468" y="63055"/>
                    <a:pt x="15375" y="63055"/>
                  </a:cubicBezTo>
                  <a:cubicBezTo>
                    <a:pt x="14156" y="62166"/>
                    <a:pt x="13812" y="61666"/>
                    <a:pt x="13437" y="61388"/>
                  </a:cubicBezTo>
                  <a:cubicBezTo>
                    <a:pt x="12468" y="60611"/>
                    <a:pt x="12343" y="60500"/>
                    <a:pt x="12250" y="60500"/>
                  </a:cubicBezTo>
                  <a:cubicBezTo>
                    <a:pt x="11437" y="60000"/>
                    <a:pt x="11281" y="59611"/>
                    <a:pt x="11062" y="59611"/>
                  </a:cubicBezTo>
                  <a:cubicBezTo>
                    <a:pt x="8500" y="57666"/>
                    <a:pt x="8250" y="58055"/>
                    <a:pt x="8062" y="57611"/>
                  </a:cubicBezTo>
                  <a:cubicBezTo>
                    <a:pt x="7125" y="56666"/>
                    <a:pt x="7000" y="56555"/>
                    <a:pt x="6906" y="56555"/>
                  </a:cubicBezTo>
                  <a:cubicBezTo>
                    <a:pt x="5937" y="55611"/>
                    <a:pt x="5875" y="55055"/>
                    <a:pt x="5750" y="55166"/>
                  </a:cubicBezTo>
                  <a:cubicBezTo>
                    <a:pt x="4812" y="53611"/>
                    <a:pt x="4687" y="53444"/>
                    <a:pt x="4562" y="53444"/>
                  </a:cubicBezTo>
                  <a:cubicBezTo>
                    <a:pt x="5875" y="55722"/>
                    <a:pt x="5968" y="55666"/>
                    <a:pt x="6031" y="55888"/>
                  </a:cubicBezTo>
                  <a:cubicBezTo>
                    <a:pt x="7218" y="57055"/>
                    <a:pt x="7281" y="57388"/>
                    <a:pt x="7375" y="57277"/>
                  </a:cubicBezTo>
                  <a:cubicBezTo>
                    <a:pt x="8000" y="58111"/>
                    <a:pt x="8062" y="58500"/>
                    <a:pt x="8156" y="58388"/>
                  </a:cubicBezTo>
                  <a:cubicBezTo>
                    <a:pt x="8875" y="59277"/>
                    <a:pt x="8937" y="59555"/>
                    <a:pt x="9000" y="59722"/>
                  </a:cubicBezTo>
                  <a:cubicBezTo>
                    <a:pt x="9906" y="60833"/>
                    <a:pt x="10093" y="61055"/>
                    <a:pt x="10312" y="61333"/>
                  </a:cubicBezTo>
                  <a:cubicBezTo>
                    <a:pt x="10937" y="61833"/>
                    <a:pt x="11000" y="61888"/>
                    <a:pt x="11093" y="61944"/>
                  </a:cubicBezTo>
                  <a:cubicBezTo>
                    <a:pt x="12093" y="62888"/>
                    <a:pt x="12250" y="62888"/>
                    <a:pt x="12375" y="63166"/>
                  </a:cubicBezTo>
                  <a:cubicBezTo>
                    <a:pt x="13812" y="64444"/>
                    <a:pt x="13906" y="64388"/>
                    <a:pt x="13968" y="64555"/>
                  </a:cubicBezTo>
                  <a:cubicBezTo>
                    <a:pt x="15468" y="65444"/>
                    <a:pt x="15750" y="66000"/>
                    <a:pt x="16062" y="66055"/>
                  </a:cubicBezTo>
                  <a:cubicBezTo>
                    <a:pt x="17031" y="67055"/>
                    <a:pt x="17125" y="66944"/>
                    <a:pt x="17187" y="67000"/>
                  </a:cubicBezTo>
                  <a:cubicBezTo>
                    <a:pt x="18000" y="67888"/>
                    <a:pt x="18156" y="67944"/>
                    <a:pt x="18312" y="68277"/>
                  </a:cubicBezTo>
                  <a:cubicBezTo>
                    <a:pt x="18937" y="68777"/>
                    <a:pt x="19062" y="69333"/>
                    <a:pt x="19218" y="69333"/>
                  </a:cubicBezTo>
                  <a:cubicBezTo>
                    <a:pt x="19281" y="69833"/>
                    <a:pt x="18937" y="69722"/>
                    <a:pt x="18656" y="69166"/>
                  </a:cubicBezTo>
                  <a:cubicBezTo>
                    <a:pt x="17031" y="67833"/>
                    <a:pt x="16875" y="67611"/>
                    <a:pt x="16687" y="67666"/>
                  </a:cubicBezTo>
                  <a:cubicBezTo>
                    <a:pt x="15156" y="66666"/>
                    <a:pt x="15062" y="66444"/>
                    <a:pt x="14968" y="66277"/>
                  </a:cubicBezTo>
                  <a:cubicBezTo>
                    <a:pt x="14187" y="65888"/>
                    <a:pt x="14062" y="65777"/>
                    <a:pt x="13937" y="65777"/>
                  </a:cubicBezTo>
                  <a:cubicBezTo>
                    <a:pt x="12156" y="64166"/>
                    <a:pt x="11687" y="64166"/>
                    <a:pt x="11281" y="63333"/>
                  </a:cubicBezTo>
                  <a:cubicBezTo>
                    <a:pt x="10375" y="62555"/>
                    <a:pt x="10187" y="62055"/>
                    <a:pt x="9937" y="62055"/>
                  </a:cubicBezTo>
                  <a:cubicBezTo>
                    <a:pt x="9250" y="61055"/>
                    <a:pt x="9093" y="60888"/>
                    <a:pt x="8875" y="60888"/>
                  </a:cubicBezTo>
                  <a:cubicBezTo>
                    <a:pt x="9281" y="61555"/>
                    <a:pt x="9437" y="61500"/>
                    <a:pt x="9531" y="61666"/>
                  </a:cubicBezTo>
                  <a:cubicBezTo>
                    <a:pt x="10187" y="62500"/>
                    <a:pt x="10281" y="62666"/>
                    <a:pt x="10406" y="63000"/>
                  </a:cubicBezTo>
                  <a:cubicBezTo>
                    <a:pt x="12093" y="64777"/>
                    <a:pt x="12312" y="65333"/>
                    <a:pt x="12531" y="65611"/>
                  </a:cubicBezTo>
                  <a:cubicBezTo>
                    <a:pt x="13437" y="66444"/>
                    <a:pt x="13531" y="66611"/>
                    <a:pt x="13656" y="66888"/>
                  </a:cubicBezTo>
                  <a:cubicBezTo>
                    <a:pt x="15000" y="68055"/>
                    <a:pt x="15250" y="68333"/>
                    <a:pt x="15500" y="68388"/>
                  </a:cubicBezTo>
                  <a:cubicBezTo>
                    <a:pt x="16000" y="69111"/>
                    <a:pt x="16093" y="68833"/>
                    <a:pt x="16125" y="69111"/>
                  </a:cubicBezTo>
                  <a:cubicBezTo>
                    <a:pt x="17187" y="69833"/>
                    <a:pt x="17281" y="69944"/>
                    <a:pt x="17406" y="70000"/>
                  </a:cubicBezTo>
                  <a:cubicBezTo>
                    <a:pt x="18593" y="71000"/>
                    <a:pt x="18812" y="70888"/>
                    <a:pt x="19000" y="71277"/>
                  </a:cubicBezTo>
                  <a:cubicBezTo>
                    <a:pt x="19781" y="71611"/>
                    <a:pt x="19937" y="71777"/>
                    <a:pt x="20062" y="71666"/>
                  </a:cubicBezTo>
                  <a:cubicBezTo>
                    <a:pt x="20968" y="72555"/>
                    <a:pt x="21031" y="72555"/>
                    <a:pt x="21000" y="72722"/>
                  </a:cubicBezTo>
                  <a:cubicBezTo>
                    <a:pt x="21500" y="73944"/>
                    <a:pt x="21093" y="73444"/>
                    <a:pt x="20625" y="73500"/>
                  </a:cubicBezTo>
                  <a:cubicBezTo>
                    <a:pt x="19750" y="73166"/>
                    <a:pt x="19531" y="72666"/>
                    <a:pt x="19281" y="72833"/>
                  </a:cubicBezTo>
                  <a:cubicBezTo>
                    <a:pt x="18375" y="72611"/>
                    <a:pt x="18187" y="72000"/>
                    <a:pt x="17937" y="72166"/>
                  </a:cubicBezTo>
                  <a:cubicBezTo>
                    <a:pt x="17031" y="71722"/>
                    <a:pt x="16843" y="71333"/>
                    <a:pt x="16593" y="71333"/>
                  </a:cubicBezTo>
                  <a:cubicBezTo>
                    <a:pt x="16187" y="70888"/>
                    <a:pt x="16062" y="70944"/>
                    <a:pt x="15968" y="70833"/>
                  </a:cubicBezTo>
                  <a:cubicBezTo>
                    <a:pt x="14562" y="69444"/>
                    <a:pt x="14437" y="69611"/>
                    <a:pt x="14343" y="69277"/>
                  </a:cubicBezTo>
                  <a:cubicBezTo>
                    <a:pt x="13281" y="68111"/>
                    <a:pt x="13125" y="68277"/>
                    <a:pt x="13062" y="67944"/>
                  </a:cubicBezTo>
                  <a:cubicBezTo>
                    <a:pt x="12000" y="66666"/>
                    <a:pt x="11906" y="66388"/>
                    <a:pt x="11781" y="66444"/>
                  </a:cubicBezTo>
                  <a:cubicBezTo>
                    <a:pt x="13593" y="69111"/>
                    <a:pt x="13937" y="69388"/>
                    <a:pt x="14250" y="69888"/>
                  </a:cubicBezTo>
                  <a:cubicBezTo>
                    <a:pt x="15375" y="71000"/>
                    <a:pt x="15562" y="70888"/>
                    <a:pt x="15750" y="71111"/>
                  </a:cubicBezTo>
                  <a:cubicBezTo>
                    <a:pt x="16406" y="71611"/>
                    <a:pt x="16562" y="71722"/>
                    <a:pt x="16750" y="71888"/>
                  </a:cubicBezTo>
                  <a:cubicBezTo>
                    <a:pt x="17406" y="72277"/>
                    <a:pt x="17562" y="72500"/>
                    <a:pt x="17750" y="72555"/>
                  </a:cubicBezTo>
                  <a:cubicBezTo>
                    <a:pt x="18437" y="72722"/>
                    <a:pt x="18593" y="73277"/>
                    <a:pt x="18781" y="73055"/>
                  </a:cubicBezTo>
                  <a:cubicBezTo>
                    <a:pt x="21156" y="74333"/>
                    <a:pt x="21312" y="74277"/>
                    <a:pt x="21437" y="74277"/>
                  </a:cubicBezTo>
                  <a:cubicBezTo>
                    <a:pt x="22406" y="75111"/>
                    <a:pt x="22562" y="75166"/>
                    <a:pt x="22687" y="75500"/>
                  </a:cubicBezTo>
                  <a:cubicBezTo>
                    <a:pt x="21812" y="75222"/>
                    <a:pt x="21593" y="75000"/>
                    <a:pt x="21375" y="74944"/>
                  </a:cubicBezTo>
                  <a:cubicBezTo>
                    <a:pt x="20937" y="74888"/>
                    <a:pt x="20843" y="74611"/>
                    <a:pt x="20718" y="74722"/>
                  </a:cubicBezTo>
                  <a:cubicBezTo>
                    <a:pt x="19593" y="74500"/>
                    <a:pt x="19500" y="74222"/>
                    <a:pt x="19375" y="74333"/>
                  </a:cubicBezTo>
                  <a:cubicBezTo>
                    <a:pt x="17500" y="73333"/>
                    <a:pt x="17375" y="73333"/>
                    <a:pt x="17281" y="73277"/>
                  </a:cubicBezTo>
                  <a:cubicBezTo>
                    <a:pt x="16187" y="72388"/>
                    <a:pt x="16000" y="72222"/>
                    <a:pt x="15781" y="72222"/>
                  </a:cubicBezTo>
                  <a:cubicBezTo>
                    <a:pt x="15250" y="71833"/>
                    <a:pt x="15218" y="71611"/>
                    <a:pt x="15156" y="71666"/>
                  </a:cubicBezTo>
                  <a:cubicBezTo>
                    <a:pt x="16281" y="73055"/>
                    <a:pt x="16375" y="73277"/>
                    <a:pt x="16500" y="73222"/>
                  </a:cubicBezTo>
                  <a:cubicBezTo>
                    <a:pt x="17687" y="74166"/>
                    <a:pt x="17781" y="74500"/>
                    <a:pt x="17875" y="74777"/>
                  </a:cubicBezTo>
                  <a:cubicBezTo>
                    <a:pt x="18875" y="75333"/>
                    <a:pt x="19000" y="75666"/>
                    <a:pt x="19093" y="75888"/>
                  </a:cubicBezTo>
                  <a:cubicBezTo>
                    <a:pt x="20375" y="77000"/>
                    <a:pt x="20625" y="77666"/>
                    <a:pt x="20906" y="77777"/>
                  </a:cubicBezTo>
                  <a:cubicBezTo>
                    <a:pt x="22406" y="78888"/>
                    <a:pt x="22531" y="79055"/>
                    <a:pt x="22687" y="79055"/>
                  </a:cubicBezTo>
                  <a:cubicBezTo>
                    <a:pt x="24656" y="80277"/>
                    <a:pt x="24812" y="80222"/>
                    <a:pt x="24968" y="80333"/>
                  </a:cubicBezTo>
                  <a:cubicBezTo>
                    <a:pt x="26062" y="80833"/>
                    <a:pt x="26218" y="81111"/>
                    <a:pt x="26375" y="81111"/>
                  </a:cubicBezTo>
                  <a:cubicBezTo>
                    <a:pt x="27125" y="81611"/>
                    <a:pt x="27250" y="81555"/>
                    <a:pt x="27187" y="81722"/>
                  </a:cubicBezTo>
                  <a:cubicBezTo>
                    <a:pt x="24968" y="83000"/>
                    <a:pt x="24875" y="83055"/>
                    <a:pt x="24750" y="83166"/>
                  </a:cubicBezTo>
                  <a:cubicBezTo>
                    <a:pt x="25218" y="83333"/>
                    <a:pt x="25437" y="83222"/>
                    <a:pt x="25656" y="82888"/>
                  </a:cubicBezTo>
                  <a:cubicBezTo>
                    <a:pt x="26656" y="82611"/>
                    <a:pt x="26437" y="82888"/>
                    <a:pt x="26250" y="82888"/>
                  </a:cubicBezTo>
                  <a:cubicBezTo>
                    <a:pt x="26406" y="83222"/>
                    <a:pt x="26562" y="83333"/>
                    <a:pt x="26781" y="83000"/>
                  </a:cubicBezTo>
                  <a:cubicBezTo>
                    <a:pt x="28000" y="83055"/>
                    <a:pt x="28187" y="83055"/>
                    <a:pt x="28312" y="83277"/>
                  </a:cubicBezTo>
                  <a:cubicBezTo>
                    <a:pt x="29281" y="83277"/>
                    <a:pt x="29343" y="83833"/>
                    <a:pt x="29500" y="83722"/>
                  </a:cubicBezTo>
                  <a:cubicBezTo>
                    <a:pt x="30593" y="84055"/>
                    <a:pt x="30625" y="84722"/>
                    <a:pt x="30750" y="84333"/>
                  </a:cubicBezTo>
                  <a:close/>
                  <a:moveTo>
                    <a:pt x="6062" y="31111"/>
                  </a:moveTo>
                  <a:cubicBezTo>
                    <a:pt x="6031" y="30888"/>
                    <a:pt x="6156" y="31111"/>
                    <a:pt x="6218" y="31277"/>
                  </a:cubicBezTo>
                  <a:cubicBezTo>
                    <a:pt x="6250" y="31500"/>
                    <a:pt x="6125" y="31277"/>
                    <a:pt x="6062" y="31111"/>
                  </a:cubicBezTo>
                  <a:close/>
                  <a:moveTo>
                    <a:pt x="8500" y="36388"/>
                  </a:moveTo>
                  <a:cubicBezTo>
                    <a:pt x="8468" y="36666"/>
                    <a:pt x="8562" y="36944"/>
                    <a:pt x="8531" y="37222"/>
                  </a:cubicBezTo>
                  <a:cubicBezTo>
                    <a:pt x="8312" y="37277"/>
                    <a:pt x="8500" y="36722"/>
                    <a:pt x="8406" y="36500"/>
                  </a:cubicBezTo>
                  <a:cubicBezTo>
                    <a:pt x="8437" y="36222"/>
                    <a:pt x="8406" y="35944"/>
                    <a:pt x="8375" y="35611"/>
                  </a:cubicBezTo>
                  <a:cubicBezTo>
                    <a:pt x="8593" y="35611"/>
                    <a:pt x="8406" y="36166"/>
                    <a:pt x="8500" y="36388"/>
                  </a:cubicBezTo>
                  <a:close/>
                  <a:moveTo>
                    <a:pt x="8375" y="40388"/>
                  </a:moveTo>
                  <a:cubicBezTo>
                    <a:pt x="8625" y="40222"/>
                    <a:pt x="8531" y="40722"/>
                    <a:pt x="8718" y="41000"/>
                  </a:cubicBezTo>
                  <a:cubicBezTo>
                    <a:pt x="8562" y="41166"/>
                    <a:pt x="8500" y="40555"/>
                    <a:pt x="8375" y="40388"/>
                  </a:cubicBezTo>
                  <a:close/>
                  <a:moveTo>
                    <a:pt x="9062" y="41722"/>
                  </a:moveTo>
                  <a:cubicBezTo>
                    <a:pt x="9312" y="41833"/>
                    <a:pt x="9375" y="42555"/>
                    <a:pt x="9468" y="42888"/>
                  </a:cubicBezTo>
                  <a:cubicBezTo>
                    <a:pt x="9250" y="42833"/>
                    <a:pt x="9312" y="42111"/>
                    <a:pt x="9062" y="41722"/>
                  </a:cubicBezTo>
                  <a:close/>
                  <a:moveTo>
                    <a:pt x="9625" y="43555"/>
                  </a:moveTo>
                  <a:cubicBezTo>
                    <a:pt x="9968" y="43388"/>
                    <a:pt x="9718" y="44166"/>
                    <a:pt x="9937" y="44500"/>
                  </a:cubicBezTo>
                  <a:cubicBezTo>
                    <a:pt x="9625" y="44500"/>
                    <a:pt x="9906" y="43888"/>
                    <a:pt x="9625" y="43555"/>
                  </a:cubicBezTo>
                  <a:close/>
                  <a:moveTo>
                    <a:pt x="10468" y="40611"/>
                  </a:moveTo>
                  <a:cubicBezTo>
                    <a:pt x="10343" y="41055"/>
                    <a:pt x="10406" y="41555"/>
                    <a:pt x="10281" y="42000"/>
                  </a:cubicBezTo>
                  <a:cubicBezTo>
                    <a:pt x="10343" y="46611"/>
                    <a:pt x="10312" y="46055"/>
                    <a:pt x="10343" y="45944"/>
                  </a:cubicBezTo>
                  <a:cubicBezTo>
                    <a:pt x="10062" y="43777"/>
                    <a:pt x="10000" y="43222"/>
                    <a:pt x="10062" y="42722"/>
                  </a:cubicBezTo>
                  <a:cubicBezTo>
                    <a:pt x="9937" y="40222"/>
                    <a:pt x="9906" y="40000"/>
                    <a:pt x="9906" y="39833"/>
                  </a:cubicBezTo>
                  <a:cubicBezTo>
                    <a:pt x="9937" y="37000"/>
                    <a:pt x="9843" y="36777"/>
                    <a:pt x="9937" y="36611"/>
                  </a:cubicBezTo>
                  <a:cubicBezTo>
                    <a:pt x="10031" y="34277"/>
                    <a:pt x="10156" y="33888"/>
                    <a:pt x="10187" y="33500"/>
                  </a:cubicBezTo>
                  <a:cubicBezTo>
                    <a:pt x="10281" y="30777"/>
                    <a:pt x="10531" y="30611"/>
                    <a:pt x="10437" y="30333"/>
                  </a:cubicBezTo>
                  <a:cubicBezTo>
                    <a:pt x="10625" y="29333"/>
                    <a:pt x="10531" y="29166"/>
                    <a:pt x="10625" y="29111"/>
                  </a:cubicBezTo>
                  <a:cubicBezTo>
                    <a:pt x="11187" y="25277"/>
                    <a:pt x="11281" y="24500"/>
                    <a:pt x="11468" y="23722"/>
                  </a:cubicBezTo>
                  <a:cubicBezTo>
                    <a:pt x="11625" y="22222"/>
                    <a:pt x="11531" y="22000"/>
                    <a:pt x="11625" y="21833"/>
                  </a:cubicBezTo>
                  <a:cubicBezTo>
                    <a:pt x="11656" y="20611"/>
                    <a:pt x="11718" y="20555"/>
                    <a:pt x="11781" y="20777"/>
                  </a:cubicBezTo>
                  <a:cubicBezTo>
                    <a:pt x="11781" y="22388"/>
                    <a:pt x="11750" y="22777"/>
                    <a:pt x="11750" y="23166"/>
                  </a:cubicBezTo>
                  <a:cubicBezTo>
                    <a:pt x="11750" y="24000"/>
                    <a:pt x="11843" y="24222"/>
                    <a:pt x="11750" y="24388"/>
                  </a:cubicBezTo>
                  <a:cubicBezTo>
                    <a:pt x="11687" y="26388"/>
                    <a:pt x="11562" y="26555"/>
                    <a:pt x="11625" y="26777"/>
                  </a:cubicBezTo>
                  <a:cubicBezTo>
                    <a:pt x="11343" y="29500"/>
                    <a:pt x="11187" y="29833"/>
                    <a:pt x="11343" y="30277"/>
                  </a:cubicBezTo>
                  <a:cubicBezTo>
                    <a:pt x="10906" y="32555"/>
                    <a:pt x="11062" y="32777"/>
                    <a:pt x="10968" y="32944"/>
                  </a:cubicBezTo>
                  <a:cubicBezTo>
                    <a:pt x="10812" y="34777"/>
                    <a:pt x="10750" y="35166"/>
                    <a:pt x="10687" y="35555"/>
                  </a:cubicBezTo>
                  <a:cubicBezTo>
                    <a:pt x="10562" y="37111"/>
                    <a:pt x="10500" y="37500"/>
                    <a:pt x="10468" y="37888"/>
                  </a:cubicBezTo>
                  <a:close/>
                  <a:moveTo>
                    <a:pt x="11781" y="51000"/>
                  </a:moveTo>
                  <a:cubicBezTo>
                    <a:pt x="12000" y="50944"/>
                    <a:pt x="11781" y="51500"/>
                    <a:pt x="12000" y="51722"/>
                  </a:cubicBezTo>
                  <a:cubicBezTo>
                    <a:pt x="11781" y="51777"/>
                    <a:pt x="11750" y="51166"/>
                    <a:pt x="11781" y="51000"/>
                  </a:cubicBezTo>
                  <a:close/>
                  <a:moveTo>
                    <a:pt x="11968" y="49833"/>
                  </a:moveTo>
                  <a:cubicBezTo>
                    <a:pt x="11937" y="49555"/>
                    <a:pt x="12093" y="49833"/>
                    <a:pt x="12031" y="49944"/>
                  </a:cubicBezTo>
                  <a:cubicBezTo>
                    <a:pt x="12093" y="50111"/>
                    <a:pt x="12031" y="50222"/>
                    <a:pt x="12125" y="50388"/>
                  </a:cubicBezTo>
                  <a:cubicBezTo>
                    <a:pt x="12093" y="50777"/>
                    <a:pt x="11968" y="49944"/>
                    <a:pt x="11968" y="49833"/>
                  </a:cubicBezTo>
                  <a:close/>
                  <a:moveTo>
                    <a:pt x="14187" y="59500"/>
                  </a:moveTo>
                  <a:cubicBezTo>
                    <a:pt x="14125" y="59444"/>
                    <a:pt x="14031" y="59555"/>
                    <a:pt x="13968" y="59333"/>
                  </a:cubicBezTo>
                  <a:cubicBezTo>
                    <a:pt x="12656" y="58222"/>
                    <a:pt x="12500" y="58055"/>
                    <a:pt x="12343" y="58000"/>
                  </a:cubicBezTo>
                  <a:cubicBezTo>
                    <a:pt x="10750" y="56777"/>
                    <a:pt x="10562" y="56722"/>
                    <a:pt x="10406" y="56555"/>
                  </a:cubicBezTo>
                  <a:cubicBezTo>
                    <a:pt x="9812" y="56222"/>
                    <a:pt x="9687" y="55611"/>
                    <a:pt x="9500" y="55777"/>
                  </a:cubicBezTo>
                  <a:cubicBezTo>
                    <a:pt x="7093" y="53222"/>
                    <a:pt x="6937" y="52888"/>
                    <a:pt x="6781" y="52722"/>
                  </a:cubicBezTo>
                  <a:cubicBezTo>
                    <a:pt x="5843" y="51000"/>
                    <a:pt x="6156" y="51944"/>
                    <a:pt x="6562" y="51944"/>
                  </a:cubicBezTo>
                  <a:cubicBezTo>
                    <a:pt x="7781" y="52944"/>
                    <a:pt x="7937" y="53222"/>
                    <a:pt x="8125" y="53333"/>
                  </a:cubicBezTo>
                  <a:cubicBezTo>
                    <a:pt x="9406" y="54277"/>
                    <a:pt x="9562" y="54555"/>
                    <a:pt x="9718" y="54611"/>
                  </a:cubicBezTo>
                  <a:cubicBezTo>
                    <a:pt x="11156" y="55833"/>
                    <a:pt x="11250" y="55888"/>
                    <a:pt x="11343" y="55944"/>
                  </a:cubicBezTo>
                  <a:cubicBezTo>
                    <a:pt x="12625" y="56944"/>
                    <a:pt x="12562" y="57388"/>
                    <a:pt x="12781" y="57277"/>
                  </a:cubicBezTo>
                  <a:cubicBezTo>
                    <a:pt x="13656" y="58277"/>
                    <a:pt x="13718" y="58666"/>
                    <a:pt x="13781" y="58500"/>
                  </a:cubicBezTo>
                  <a:cubicBezTo>
                    <a:pt x="14500" y="60055"/>
                    <a:pt x="14343" y="59777"/>
                    <a:pt x="14187" y="59500"/>
                  </a:cubicBezTo>
                  <a:close/>
                  <a:moveTo>
                    <a:pt x="8375" y="58388"/>
                  </a:moveTo>
                  <a:cubicBezTo>
                    <a:pt x="8468" y="58388"/>
                    <a:pt x="8531" y="58444"/>
                    <a:pt x="8625" y="58555"/>
                  </a:cubicBezTo>
                  <a:cubicBezTo>
                    <a:pt x="8687" y="58833"/>
                    <a:pt x="8437" y="58555"/>
                    <a:pt x="8375" y="58388"/>
                  </a:cubicBezTo>
                  <a:close/>
                  <a:moveTo>
                    <a:pt x="18125" y="67444"/>
                  </a:moveTo>
                  <a:cubicBezTo>
                    <a:pt x="17906" y="67277"/>
                    <a:pt x="17718" y="66944"/>
                    <a:pt x="17500" y="66944"/>
                  </a:cubicBezTo>
                  <a:cubicBezTo>
                    <a:pt x="16531" y="65888"/>
                    <a:pt x="16437" y="65777"/>
                    <a:pt x="16312" y="65888"/>
                  </a:cubicBezTo>
                  <a:cubicBezTo>
                    <a:pt x="15031" y="64944"/>
                    <a:pt x="14968" y="64555"/>
                    <a:pt x="14843" y="64666"/>
                  </a:cubicBezTo>
                  <a:cubicBezTo>
                    <a:pt x="13781" y="63722"/>
                    <a:pt x="13562" y="63777"/>
                    <a:pt x="13375" y="63500"/>
                  </a:cubicBezTo>
                  <a:cubicBezTo>
                    <a:pt x="12625" y="63055"/>
                    <a:pt x="12562" y="62500"/>
                    <a:pt x="12437" y="62611"/>
                  </a:cubicBezTo>
                  <a:cubicBezTo>
                    <a:pt x="10781" y="61222"/>
                    <a:pt x="10593" y="61222"/>
                    <a:pt x="10406" y="60888"/>
                  </a:cubicBezTo>
                  <a:cubicBezTo>
                    <a:pt x="8812" y="58722"/>
                    <a:pt x="8937" y="58666"/>
                    <a:pt x="9031" y="58944"/>
                  </a:cubicBezTo>
                  <a:cubicBezTo>
                    <a:pt x="9468" y="59166"/>
                    <a:pt x="9562" y="59111"/>
                    <a:pt x="9656" y="59277"/>
                  </a:cubicBezTo>
                  <a:cubicBezTo>
                    <a:pt x="10281" y="59611"/>
                    <a:pt x="10375" y="59833"/>
                    <a:pt x="10500" y="59722"/>
                  </a:cubicBezTo>
                  <a:cubicBezTo>
                    <a:pt x="11937" y="60888"/>
                    <a:pt x="12156" y="60777"/>
                    <a:pt x="12343" y="61111"/>
                  </a:cubicBezTo>
                  <a:cubicBezTo>
                    <a:pt x="13125" y="61666"/>
                    <a:pt x="13312" y="62055"/>
                    <a:pt x="13531" y="62000"/>
                  </a:cubicBezTo>
                  <a:cubicBezTo>
                    <a:pt x="14843" y="63222"/>
                    <a:pt x="14968" y="63166"/>
                    <a:pt x="15062" y="63333"/>
                  </a:cubicBezTo>
                  <a:cubicBezTo>
                    <a:pt x="15718" y="63888"/>
                    <a:pt x="15781" y="64277"/>
                    <a:pt x="15906" y="64166"/>
                  </a:cubicBezTo>
                  <a:cubicBezTo>
                    <a:pt x="17250" y="66055"/>
                    <a:pt x="17437" y="66277"/>
                    <a:pt x="17656" y="66444"/>
                  </a:cubicBezTo>
                  <a:close/>
                  <a:moveTo>
                    <a:pt x="19281" y="70777"/>
                  </a:moveTo>
                  <a:cubicBezTo>
                    <a:pt x="19156" y="70722"/>
                    <a:pt x="19000" y="70666"/>
                    <a:pt x="18875" y="70555"/>
                  </a:cubicBezTo>
                  <a:cubicBezTo>
                    <a:pt x="18625" y="70222"/>
                    <a:pt x="18343" y="70222"/>
                    <a:pt x="18093" y="69888"/>
                  </a:cubicBezTo>
                  <a:cubicBezTo>
                    <a:pt x="17968" y="69888"/>
                    <a:pt x="17812" y="69777"/>
                    <a:pt x="17687" y="69666"/>
                  </a:cubicBezTo>
                  <a:cubicBezTo>
                    <a:pt x="17562" y="69555"/>
                    <a:pt x="17437" y="69388"/>
                    <a:pt x="17312" y="69388"/>
                  </a:cubicBezTo>
                  <a:cubicBezTo>
                    <a:pt x="17062" y="69277"/>
                    <a:pt x="16781" y="69055"/>
                    <a:pt x="16531" y="68888"/>
                  </a:cubicBezTo>
                  <a:cubicBezTo>
                    <a:pt x="16031" y="68388"/>
                    <a:pt x="15468" y="68277"/>
                    <a:pt x="15000" y="67555"/>
                  </a:cubicBezTo>
                  <a:cubicBezTo>
                    <a:pt x="14843" y="67500"/>
                    <a:pt x="14718" y="67555"/>
                    <a:pt x="14593" y="67166"/>
                  </a:cubicBezTo>
                  <a:cubicBezTo>
                    <a:pt x="14437" y="67444"/>
                    <a:pt x="14375" y="66777"/>
                    <a:pt x="14218" y="66888"/>
                  </a:cubicBezTo>
                  <a:cubicBezTo>
                    <a:pt x="13968" y="66666"/>
                    <a:pt x="13718" y="66333"/>
                    <a:pt x="13468" y="66222"/>
                  </a:cubicBezTo>
                  <a:cubicBezTo>
                    <a:pt x="13343" y="66000"/>
                    <a:pt x="13250" y="65833"/>
                    <a:pt x="13125" y="65777"/>
                  </a:cubicBezTo>
                  <a:cubicBezTo>
                    <a:pt x="13093" y="65611"/>
                    <a:pt x="13156" y="65722"/>
                    <a:pt x="13218" y="65666"/>
                  </a:cubicBezTo>
                  <a:cubicBezTo>
                    <a:pt x="13281" y="65666"/>
                    <a:pt x="13343" y="65722"/>
                    <a:pt x="13406" y="65888"/>
                  </a:cubicBezTo>
                  <a:cubicBezTo>
                    <a:pt x="13562" y="65611"/>
                    <a:pt x="13625" y="66333"/>
                    <a:pt x="13781" y="66000"/>
                  </a:cubicBezTo>
                  <a:cubicBezTo>
                    <a:pt x="13968" y="66444"/>
                    <a:pt x="14250" y="66222"/>
                    <a:pt x="14437" y="66611"/>
                  </a:cubicBezTo>
                  <a:cubicBezTo>
                    <a:pt x="14500" y="66722"/>
                    <a:pt x="14593" y="66555"/>
                    <a:pt x="14625" y="66666"/>
                  </a:cubicBezTo>
                  <a:cubicBezTo>
                    <a:pt x="14687" y="66888"/>
                    <a:pt x="14750" y="66833"/>
                    <a:pt x="14843" y="66722"/>
                  </a:cubicBezTo>
                  <a:cubicBezTo>
                    <a:pt x="14906" y="67111"/>
                    <a:pt x="15062" y="66722"/>
                    <a:pt x="15125" y="67111"/>
                  </a:cubicBezTo>
                  <a:cubicBezTo>
                    <a:pt x="15375" y="67055"/>
                    <a:pt x="15593" y="67388"/>
                    <a:pt x="15812" y="67555"/>
                  </a:cubicBezTo>
                  <a:cubicBezTo>
                    <a:pt x="16093" y="67555"/>
                    <a:pt x="16312" y="67888"/>
                    <a:pt x="16562" y="68111"/>
                  </a:cubicBezTo>
                  <a:cubicBezTo>
                    <a:pt x="16812" y="68055"/>
                    <a:pt x="17031" y="68333"/>
                    <a:pt x="17250" y="68611"/>
                  </a:cubicBezTo>
                  <a:cubicBezTo>
                    <a:pt x="17375" y="68611"/>
                    <a:pt x="17468" y="68833"/>
                    <a:pt x="17593" y="68888"/>
                  </a:cubicBezTo>
                  <a:cubicBezTo>
                    <a:pt x="17718" y="69000"/>
                    <a:pt x="17843" y="68833"/>
                    <a:pt x="17906" y="69222"/>
                  </a:cubicBezTo>
                  <a:cubicBezTo>
                    <a:pt x="18156" y="69277"/>
                    <a:pt x="18375" y="69666"/>
                    <a:pt x="18593" y="69666"/>
                  </a:cubicBezTo>
                  <a:cubicBezTo>
                    <a:pt x="18656" y="69777"/>
                    <a:pt x="18687" y="69888"/>
                    <a:pt x="18718" y="70000"/>
                  </a:cubicBezTo>
                  <a:cubicBezTo>
                    <a:pt x="18875" y="70111"/>
                    <a:pt x="19031" y="70277"/>
                    <a:pt x="19187" y="70277"/>
                  </a:cubicBezTo>
                  <a:cubicBezTo>
                    <a:pt x="19312" y="70500"/>
                    <a:pt x="19468" y="70777"/>
                    <a:pt x="19625" y="70777"/>
                  </a:cubicBezTo>
                  <a:cubicBezTo>
                    <a:pt x="19656" y="71277"/>
                    <a:pt x="19375" y="70666"/>
                    <a:pt x="19281" y="70777"/>
                  </a:cubicBezTo>
                  <a:close/>
                  <a:moveTo>
                    <a:pt x="25156" y="73277"/>
                  </a:moveTo>
                  <a:cubicBezTo>
                    <a:pt x="25218" y="73111"/>
                    <a:pt x="25093" y="72888"/>
                    <a:pt x="25062" y="72666"/>
                  </a:cubicBezTo>
                  <a:cubicBezTo>
                    <a:pt x="24937" y="72222"/>
                    <a:pt x="25031" y="71888"/>
                    <a:pt x="24843" y="71444"/>
                  </a:cubicBezTo>
                  <a:cubicBezTo>
                    <a:pt x="24875" y="71277"/>
                    <a:pt x="24781" y="71055"/>
                    <a:pt x="24750" y="70833"/>
                  </a:cubicBezTo>
                  <a:cubicBezTo>
                    <a:pt x="24750" y="70611"/>
                    <a:pt x="24656" y="70388"/>
                    <a:pt x="24656" y="70166"/>
                  </a:cubicBezTo>
                  <a:cubicBezTo>
                    <a:pt x="24500" y="69944"/>
                    <a:pt x="24750" y="69833"/>
                    <a:pt x="24562" y="69555"/>
                  </a:cubicBezTo>
                  <a:cubicBezTo>
                    <a:pt x="24625" y="69388"/>
                    <a:pt x="24437" y="69166"/>
                    <a:pt x="24531" y="69000"/>
                  </a:cubicBezTo>
                  <a:cubicBezTo>
                    <a:pt x="24343" y="68888"/>
                    <a:pt x="24625" y="68444"/>
                    <a:pt x="24437" y="68555"/>
                  </a:cubicBezTo>
                  <a:cubicBezTo>
                    <a:pt x="24375" y="68333"/>
                    <a:pt x="24531" y="68166"/>
                    <a:pt x="24343" y="67944"/>
                  </a:cubicBezTo>
                  <a:cubicBezTo>
                    <a:pt x="24281" y="67555"/>
                    <a:pt x="24093" y="67111"/>
                    <a:pt x="24218" y="66777"/>
                  </a:cubicBezTo>
                  <a:cubicBezTo>
                    <a:pt x="23937" y="65888"/>
                    <a:pt x="24125" y="65166"/>
                    <a:pt x="23812" y="64277"/>
                  </a:cubicBezTo>
                  <a:cubicBezTo>
                    <a:pt x="23812" y="63944"/>
                    <a:pt x="23875" y="63611"/>
                    <a:pt x="23718" y="63222"/>
                  </a:cubicBezTo>
                  <a:cubicBezTo>
                    <a:pt x="23843" y="62944"/>
                    <a:pt x="23656" y="62555"/>
                    <a:pt x="23656" y="62222"/>
                  </a:cubicBezTo>
                  <a:cubicBezTo>
                    <a:pt x="23812" y="61944"/>
                    <a:pt x="23500" y="61500"/>
                    <a:pt x="23656" y="61222"/>
                  </a:cubicBezTo>
                  <a:cubicBezTo>
                    <a:pt x="23531" y="60833"/>
                    <a:pt x="23625" y="60555"/>
                    <a:pt x="23500" y="60222"/>
                  </a:cubicBezTo>
                  <a:cubicBezTo>
                    <a:pt x="23656" y="60111"/>
                    <a:pt x="23718" y="60666"/>
                    <a:pt x="23843" y="60833"/>
                  </a:cubicBezTo>
                  <a:cubicBezTo>
                    <a:pt x="23875" y="61166"/>
                    <a:pt x="24093" y="61555"/>
                    <a:pt x="24093" y="61833"/>
                  </a:cubicBezTo>
                  <a:cubicBezTo>
                    <a:pt x="24187" y="62388"/>
                    <a:pt x="24187" y="62888"/>
                    <a:pt x="24281" y="63388"/>
                  </a:cubicBezTo>
                  <a:cubicBezTo>
                    <a:pt x="24250" y="63611"/>
                    <a:pt x="24281" y="63888"/>
                    <a:pt x="24343" y="64166"/>
                  </a:cubicBezTo>
                  <a:cubicBezTo>
                    <a:pt x="24250" y="64388"/>
                    <a:pt x="24468" y="64666"/>
                    <a:pt x="24375" y="64888"/>
                  </a:cubicBezTo>
                  <a:cubicBezTo>
                    <a:pt x="24468" y="65444"/>
                    <a:pt x="24468" y="65888"/>
                    <a:pt x="24593" y="66444"/>
                  </a:cubicBezTo>
                  <a:cubicBezTo>
                    <a:pt x="24500" y="66611"/>
                    <a:pt x="24718" y="66944"/>
                    <a:pt x="24625" y="67111"/>
                  </a:cubicBezTo>
                  <a:cubicBezTo>
                    <a:pt x="24687" y="67388"/>
                    <a:pt x="24687" y="67611"/>
                    <a:pt x="24843" y="67888"/>
                  </a:cubicBezTo>
                  <a:cubicBezTo>
                    <a:pt x="24656" y="68111"/>
                    <a:pt x="24781" y="68388"/>
                    <a:pt x="24906" y="68722"/>
                  </a:cubicBezTo>
                  <a:cubicBezTo>
                    <a:pt x="24718" y="68888"/>
                    <a:pt x="24906" y="69166"/>
                    <a:pt x="24937" y="69388"/>
                  </a:cubicBezTo>
                  <a:cubicBezTo>
                    <a:pt x="24750" y="69833"/>
                    <a:pt x="25156" y="70388"/>
                    <a:pt x="25000" y="70833"/>
                  </a:cubicBezTo>
                  <a:cubicBezTo>
                    <a:pt x="25218" y="71166"/>
                    <a:pt x="25031" y="71333"/>
                    <a:pt x="25156" y="71666"/>
                  </a:cubicBezTo>
                  <a:cubicBezTo>
                    <a:pt x="25218" y="71888"/>
                    <a:pt x="25187" y="72111"/>
                    <a:pt x="25187" y="72333"/>
                  </a:cubicBezTo>
                  <a:cubicBezTo>
                    <a:pt x="25250" y="72833"/>
                    <a:pt x="25281" y="73277"/>
                    <a:pt x="25343" y="73777"/>
                  </a:cubicBezTo>
                  <a:cubicBezTo>
                    <a:pt x="25156" y="73888"/>
                    <a:pt x="25250" y="73444"/>
                    <a:pt x="25156" y="73277"/>
                  </a:cubicBezTo>
                  <a:close/>
                  <a:moveTo>
                    <a:pt x="25781" y="76500"/>
                  </a:moveTo>
                  <a:cubicBezTo>
                    <a:pt x="25687" y="76277"/>
                    <a:pt x="25718" y="76055"/>
                    <a:pt x="25562" y="75777"/>
                  </a:cubicBezTo>
                  <a:cubicBezTo>
                    <a:pt x="25687" y="75555"/>
                    <a:pt x="25406" y="75166"/>
                    <a:pt x="25500" y="74944"/>
                  </a:cubicBezTo>
                  <a:cubicBezTo>
                    <a:pt x="25312" y="74666"/>
                    <a:pt x="25406" y="74444"/>
                    <a:pt x="25250" y="74166"/>
                  </a:cubicBezTo>
                  <a:cubicBezTo>
                    <a:pt x="25500" y="73888"/>
                    <a:pt x="25437" y="74611"/>
                    <a:pt x="25500" y="74777"/>
                  </a:cubicBezTo>
                  <a:cubicBezTo>
                    <a:pt x="25656" y="75111"/>
                    <a:pt x="25562" y="75333"/>
                    <a:pt x="25750" y="75666"/>
                  </a:cubicBezTo>
                  <a:cubicBezTo>
                    <a:pt x="25656" y="76055"/>
                    <a:pt x="25968" y="76611"/>
                    <a:pt x="26000" y="77111"/>
                  </a:cubicBezTo>
                  <a:cubicBezTo>
                    <a:pt x="25812" y="77222"/>
                    <a:pt x="25875" y="76666"/>
                    <a:pt x="25781" y="76500"/>
                  </a:cubicBezTo>
                  <a:close/>
                  <a:moveTo>
                    <a:pt x="23437" y="69833"/>
                  </a:moveTo>
                  <a:cubicBezTo>
                    <a:pt x="23500" y="70000"/>
                    <a:pt x="23593" y="70222"/>
                    <a:pt x="23656" y="70388"/>
                  </a:cubicBezTo>
                  <a:cubicBezTo>
                    <a:pt x="23562" y="70666"/>
                    <a:pt x="23812" y="71055"/>
                    <a:pt x="23781" y="71333"/>
                  </a:cubicBezTo>
                  <a:cubicBezTo>
                    <a:pt x="23718" y="71611"/>
                    <a:pt x="23843" y="71888"/>
                    <a:pt x="23875" y="72222"/>
                  </a:cubicBezTo>
                  <a:cubicBezTo>
                    <a:pt x="23906" y="72500"/>
                    <a:pt x="24093" y="72833"/>
                    <a:pt x="24093" y="73166"/>
                  </a:cubicBezTo>
                  <a:cubicBezTo>
                    <a:pt x="24187" y="73333"/>
                    <a:pt x="24156" y="73444"/>
                    <a:pt x="24187" y="73611"/>
                  </a:cubicBezTo>
                  <a:cubicBezTo>
                    <a:pt x="24250" y="73722"/>
                    <a:pt x="24312" y="73888"/>
                    <a:pt x="24250" y="74000"/>
                  </a:cubicBezTo>
                  <a:cubicBezTo>
                    <a:pt x="24468" y="74500"/>
                    <a:pt x="24468" y="75333"/>
                    <a:pt x="24750" y="75611"/>
                  </a:cubicBezTo>
                  <a:cubicBezTo>
                    <a:pt x="24687" y="75722"/>
                    <a:pt x="24781" y="75888"/>
                    <a:pt x="24843" y="76055"/>
                  </a:cubicBezTo>
                  <a:cubicBezTo>
                    <a:pt x="24906" y="76222"/>
                    <a:pt x="24843" y="76333"/>
                    <a:pt x="24937" y="76500"/>
                  </a:cubicBezTo>
                  <a:cubicBezTo>
                    <a:pt x="24937" y="76777"/>
                    <a:pt x="25218" y="77111"/>
                    <a:pt x="25031" y="77333"/>
                  </a:cubicBezTo>
                  <a:cubicBezTo>
                    <a:pt x="24343" y="75833"/>
                    <a:pt x="24312" y="74555"/>
                    <a:pt x="23843" y="73166"/>
                  </a:cubicBezTo>
                  <a:cubicBezTo>
                    <a:pt x="23875" y="72888"/>
                    <a:pt x="23875" y="72611"/>
                    <a:pt x="23750" y="72277"/>
                  </a:cubicBezTo>
                  <a:cubicBezTo>
                    <a:pt x="23812" y="72000"/>
                    <a:pt x="23625" y="71722"/>
                    <a:pt x="23656" y="71444"/>
                  </a:cubicBezTo>
                  <a:cubicBezTo>
                    <a:pt x="23656" y="71166"/>
                    <a:pt x="23562" y="70888"/>
                    <a:pt x="23500" y="70611"/>
                  </a:cubicBezTo>
                  <a:cubicBezTo>
                    <a:pt x="23562" y="70388"/>
                    <a:pt x="23406" y="70055"/>
                    <a:pt x="23437" y="69833"/>
                  </a:cubicBezTo>
                  <a:cubicBezTo>
                    <a:pt x="23218" y="69500"/>
                    <a:pt x="23593" y="69611"/>
                    <a:pt x="23437" y="69833"/>
                  </a:cubicBezTo>
                  <a:close/>
                  <a:moveTo>
                    <a:pt x="22875" y="65333"/>
                  </a:moveTo>
                  <a:cubicBezTo>
                    <a:pt x="22937" y="65444"/>
                    <a:pt x="22937" y="65500"/>
                    <a:pt x="22906" y="65555"/>
                  </a:cubicBezTo>
                  <a:cubicBezTo>
                    <a:pt x="23031" y="65777"/>
                    <a:pt x="22875" y="65944"/>
                    <a:pt x="23031" y="66166"/>
                  </a:cubicBezTo>
                  <a:cubicBezTo>
                    <a:pt x="22906" y="66388"/>
                    <a:pt x="23125" y="66666"/>
                    <a:pt x="23031" y="66944"/>
                  </a:cubicBezTo>
                  <a:cubicBezTo>
                    <a:pt x="22937" y="66666"/>
                    <a:pt x="22906" y="66444"/>
                    <a:pt x="23000" y="66222"/>
                  </a:cubicBezTo>
                  <a:cubicBezTo>
                    <a:pt x="22843" y="65833"/>
                    <a:pt x="22843" y="65500"/>
                    <a:pt x="22812" y="65111"/>
                  </a:cubicBezTo>
                  <a:cubicBezTo>
                    <a:pt x="22906" y="65055"/>
                    <a:pt x="22812" y="65222"/>
                    <a:pt x="22875" y="65333"/>
                  </a:cubicBezTo>
                  <a:close/>
                  <a:moveTo>
                    <a:pt x="22718" y="64333"/>
                  </a:moveTo>
                  <a:cubicBezTo>
                    <a:pt x="22687" y="63833"/>
                    <a:pt x="22968" y="64888"/>
                    <a:pt x="22750" y="64555"/>
                  </a:cubicBezTo>
                  <a:cubicBezTo>
                    <a:pt x="22656" y="64444"/>
                    <a:pt x="22750" y="64388"/>
                    <a:pt x="22718" y="64333"/>
                  </a:cubicBezTo>
                  <a:close/>
                  <a:moveTo>
                    <a:pt x="21468" y="54888"/>
                  </a:moveTo>
                  <a:cubicBezTo>
                    <a:pt x="21437" y="54444"/>
                    <a:pt x="21593" y="54000"/>
                    <a:pt x="21500" y="53500"/>
                  </a:cubicBezTo>
                  <a:cubicBezTo>
                    <a:pt x="21562" y="52166"/>
                    <a:pt x="21625" y="52333"/>
                    <a:pt x="21562" y="52388"/>
                  </a:cubicBezTo>
                  <a:cubicBezTo>
                    <a:pt x="21593" y="53222"/>
                    <a:pt x="21562" y="53277"/>
                    <a:pt x="21625" y="53388"/>
                  </a:cubicBezTo>
                  <a:cubicBezTo>
                    <a:pt x="21625" y="54277"/>
                    <a:pt x="21656" y="54500"/>
                    <a:pt x="21625" y="54722"/>
                  </a:cubicBezTo>
                  <a:cubicBezTo>
                    <a:pt x="21812" y="56555"/>
                    <a:pt x="21687" y="57000"/>
                    <a:pt x="21812" y="57444"/>
                  </a:cubicBezTo>
                  <a:cubicBezTo>
                    <a:pt x="22093" y="60611"/>
                    <a:pt x="22000" y="61000"/>
                    <a:pt x="22125" y="61500"/>
                  </a:cubicBezTo>
                  <a:cubicBezTo>
                    <a:pt x="22218" y="63277"/>
                    <a:pt x="22375" y="63777"/>
                    <a:pt x="22343" y="64222"/>
                  </a:cubicBezTo>
                  <a:cubicBezTo>
                    <a:pt x="22656" y="66500"/>
                    <a:pt x="22781" y="67444"/>
                    <a:pt x="22937" y="68388"/>
                  </a:cubicBezTo>
                  <a:cubicBezTo>
                    <a:pt x="23406" y="71555"/>
                    <a:pt x="23343" y="72000"/>
                    <a:pt x="23500" y="72555"/>
                  </a:cubicBezTo>
                  <a:cubicBezTo>
                    <a:pt x="23875" y="74833"/>
                    <a:pt x="24156" y="75777"/>
                    <a:pt x="24437" y="76722"/>
                  </a:cubicBezTo>
                  <a:cubicBezTo>
                    <a:pt x="23312" y="74722"/>
                    <a:pt x="23312" y="74444"/>
                    <a:pt x="23125" y="74055"/>
                  </a:cubicBezTo>
                  <a:cubicBezTo>
                    <a:pt x="22781" y="72111"/>
                    <a:pt x="22812" y="71666"/>
                    <a:pt x="22531" y="71111"/>
                  </a:cubicBezTo>
                  <a:cubicBezTo>
                    <a:pt x="22281" y="68777"/>
                    <a:pt x="22343" y="68555"/>
                    <a:pt x="22250" y="68333"/>
                  </a:cubicBezTo>
                  <a:cubicBezTo>
                    <a:pt x="22062" y="66388"/>
                    <a:pt x="22000" y="66333"/>
                    <a:pt x="22000" y="66277"/>
                  </a:cubicBezTo>
                  <a:cubicBezTo>
                    <a:pt x="21906" y="65166"/>
                    <a:pt x="21843" y="64666"/>
                    <a:pt x="21843" y="64222"/>
                  </a:cubicBezTo>
                  <a:cubicBezTo>
                    <a:pt x="21593" y="61111"/>
                    <a:pt x="21562" y="60666"/>
                    <a:pt x="21593" y="60222"/>
                  </a:cubicBezTo>
                  <a:close/>
                  <a:moveTo>
                    <a:pt x="23000" y="74833"/>
                  </a:moveTo>
                  <a:cubicBezTo>
                    <a:pt x="22812" y="74888"/>
                    <a:pt x="22812" y="74277"/>
                    <a:pt x="22718" y="74111"/>
                  </a:cubicBezTo>
                  <a:cubicBezTo>
                    <a:pt x="22937" y="74055"/>
                    <a:pt x="22937" y="74666"/>
                    <a:pt x="23000" y="74833"/>
                  </a:cubicBezTo>
                  <a:close/>
                  <a:moveTo>
                    <a:pt x="21187" y="59444"/>
                  </a:moveTo>
                  <a:cubicBezTo>
                    <a:pt x="21375" y="59333"/>
                    <a:pt x="21187" y="59611"/>
                    <a:pt x="21250" y="59777"/>
                  </a:cubicBezTo>
                  <a:cubicBezTo>
                    <a:pt x="21375" y="60111"/>
                    <a:pt x="21093" y="59888"/>
                    <a:pt x="21187" y="59444"/>
                  </a:cubicBezTo>
                  <a:close/>
                  <a:moveTo>
                    <a:pt x="22375" y="72777"/>
                  </a:moveTo>
                  <a:cubicBezTo>
                    <a:pt x="22375" y="72500"/>
                    <a:pt x="22187" y="72166"/>
                    <a:pt x="22156" y="71888"/>
                  </a:cubicBezTo>
                  <a:cubicBezTo>
                    <a:pt x="22187" y="71611"/>
                    <a:pt x="22031" y="71277"/>
                    <a:pt x="22062" y="71000"/>
                  </a:cubicBezTo>
                  <a:cubicBezTo>
                    <a:pt x="21968" y="70833"/>
                    <a:pt x="22000" y="70666"/>
                    <a:pt x="22031" y="70555"/>
                  </a:cubicBezTo>
                  <a:cubicBezTo>
                    <a:pt x="21937" y="70500"/>
                    <a:pt x="21968" y="70388"/>
                    <a:pt x="21937" y="70222"/>
                  </a:cubicBezTo>
                  <a:cubicBezTo>
                    <a:pt x="21781" y="69611"/>
                    <a:pt x="21781" y="69000"/>
                    <a:pt x="21656" y="68333"/>
                  </a:cubicBezTo>
                  <a:cubicBezTo>
                    <a:pt x="21687" y="68055"/>
                    <a:pt x="21593" y="67722"/>
                    <a:pt x="21656" y="67444"/>
                  </a:cubicBezTo>
                  <a:cubicBezTo>
                    <a:pt x="21531" y="67111"/>
                    <a:pt x="21625" y="66888"/>
                    <a:pt x="21625" y="66611"/>
                  </a:cubicBezTo>
                  <a:cubicBezTo>
                    <a:pt x="21437" y="65555"/>
                    <a:pt x="21375" y="64555"/>
                    <a:pt x="21343" y="63555"/>
                  </a:cubicBezTo>
                  <a:cubicBezTo>
                    <a:pt x="21375" y="63055"/>
                    <a:pt x="21218" y="62555"/>
                    <a:pt x="21312" y="62055"/>
                  </a:cubicBezTo>
                  <a:cubicBezTo>
                    <a:pt x="21125" y="61500"/>
                    <a:pt x="21343" y="61111"/>
                    <a:pt x="21218" y="60555"/>
                  </a:cubicBezTo>
                  <a:cubicBezTo>
                    <a:pt x="21375" y="60444"/>
                    <a:pt x="21281" y="60888"/>
                    <a:pt x="21312" y="61055"/>
                  </a:cubicBezTo>
                  <a:cubicBezTo>
                    <a:pt x="21312" y="61222"/>
                    <a:pt x="21343" y="61444"/>
                    <a:pt x="21312" y="61611"/>
                  </a:cubicBezTo>
                  <a:cubicBezTo>
                    <a:pt x="21375" y="62055"/>
                    <a:pt x="21437" y="62444"/>
                    <a:pt x="21343" y="62777"/>
                  </a:cubicBezTo>
                  <a:cubicBezTo>
                    <a:pt x="21437" y="63222"/>
                    <a:pt x="21500" y="63611"/>
                    <a:pt x="21531" y="64055"/>
                  </a:cubicBezTo>
                  <a:cubicBezTo>
                    <a:pt x="21468" y="64222"/>
                    <a:pt x="21593" y="64444"/>
                    <a:pt x="21625" y="64666"/>
                  </a:cubicBezTo>
                  <a:cubicBezTo>
                    <a:pt x="21468" y="64833"/>
                    <a:pt x="21656" y="65055"/>
                    <a:pt x="21562" y="65166"/>
                  </a:cubicBezTo>
                  <a:cubicBezTo>
                    <a:pt x="21687" y="65555"/>
                    <a:pt x="21781" y="65944"/>
                    <a:pt x="21750" y="66277"/>
                  </a:cubicBezTo>
                  <a:cubicBezTo>
                    <a:pt x="21781" y="66444"/>
                    <a:pt x="21781" y="66611"/>
                    <a:pt x="21812" y="66833"/>
                  </a:cubicBezTo>
                  <a:cubicBezTo>
                    <a:pt x="21750" y="67000"/>
                    <a:pt x="21937" y="67222"/>
                    <a:pt x="21843" y="67333"/>
                  </a:cubicBezTo>
                  <a:cubicBezTo>
                    <a:pt x="21937" y="68055"/>
                    <a:pt x="21968" y="68722"/>
                    <a:pt x="22093" y="69444"/>
                  </a:cubicBezTo>
                  <a:cubicBezTo>
                    <a:pt x="22125" y="70777"/>
                    <a:pt x="22687" y="72333"/>
                    <a:pt x="22718" y="73666"/>
                  </a:cubicBezTo>
                  <a:cubicBezTo>
                    <a:pt x="22531" y="73722"/>
                    <a:pt x="22437" y="73055"/>
                    <a:pt x="22375" y="72777"/>
                  </a:cubicBezTo>
                  <a:close/>
                  <a:moveTo>
                    <a:pt x="18468" y="74611"/>
                  </a:moveTo>
                  <a:cubicBezTo>
                    <a:pt x="18218" y="74666"/>
                    <a:pt x="18000" y="74111"/>
                    <a:pt x="17750" y="74222"/>
                  </a:cubicBezTo>
                  <a:cubicBezTo>
                    <a:pt x="17656" y="73888"/>
                    <a:pt x="17875" y="74222"/>
                    <a:pt x="17937" y="74111"/>
                  </a:cubicBezTo>
                  <a:cubicBezTo>
                    <a:pt x="18031" y="74222"/>
                    <a:pt x="18093" y="74111"/>
                    <a:pt x="18187" y="74222"/>
                  </a:cubicBezTo>
                  <a:cubicBezTo>
                    <a:pt x="18343" y="74388"/>
                    <a:pt x="18531" y="74277"/>
                    <a:pt x="18687" y="74666"/>
                  </a:cubicBezTo>
                  <a:cubicBezTo>
                    <a:pt x="18968" y="74666"/>
                    <a:pt x="19281" y="74777"/>
                    <a:pt x="19593" y="74833"/>
                  </a:cubicBezTo>
                  <a:cubicBezTo>
                    <a:pt x="19750" y="74944"/>
                    <a:pt x="19906" y="75000"/>
                    <a:pt x="20062" y="75000"/>
                  </a:cubicBezTo>
                  <a:cubicBezTo>
                    <a:pt x="20187" y="75166"/>
                    <a:pt x="20343" y="75166"/>
                    <a:pt x="20468" y="75222"/>
                  </a:cubicBezTo>
                  <a:cubicBezTo>
                    <a:pt x="20656" y="75111"/>
                    <a:pt x="20781" y="75333"/>
                    <a:pt x="20968" y="75333"/>
                  </a:cubicBezTo>
                  <a:cubicBezTo>
                    <a:pt x="21093" y="75388"/>
                    <a:pt x="21250" y="75444"/>
                    <a:pt x="21375" y="75555"/>
                  </a:cubicBezTo>
                  <a:cubicBezTo>
                    <a:pt x="21656" y="75611"/>
                    <a:pt x="21937" y="75888"/>
                    <a:pt x="22218" y="75777"/>
                  </a:cubicBezTo>
                  <a:cubicBezTo>
                    <a:pt x="22562" y="76277"/>
                    <a:pt x="22968" y="76222"/>
                    <a:pt x="23312" y="76666"/>
                  </a:cubicBezTo>
                  <a:cubicBezTo>
                    <a:pt x="23437" y="76611"/>
                    <a:pt x="23531" y="76611"/>
                    <a:pt x="23593" y="76722"/>
                  </a:cubicBezTo>
                  <a:cubicBezTo>
                    <a:pt x="23656" y="77166"/>
                    <a:pt x="23812" y="76611"/>
                    <a:pt x="23875" y="77000"/>
                  </a:cubicBezTo>
                  <a:cubicBezTo>
                    <a:pt x="24062" y="76833"/>
                    <a:pt x="24187" y="77444"/>
                    <a:pt x="24406" y="77222"/>
                  </a:cubicBezTo>
                  <a:cubicBezTo>
                    <a:pt x="24437" y="77388"/>
                    <a:pt x="24500" y="77500"/>
                    <a:pt x="24562" y="77444"/>
                  </a:cubicBezTo>
                  <a:cubicBezTo>
                    <a:pt x="24562" y="77611"/>
                    <a:pt x="24562" y="77722"/>
                    <a:pt x="24656" y="77666"/>
                  </a:cubicBezTo>
                  <a:cubicBezTo>
                    <a:pt x="24750" y="77666"/>
                    <a:pt x="24843" y="77944"/>
                    <a:pt x="24937" y="78166"/>
                  </a:cubicBezTo>
                  <a:cubicBezTo>
                    <a:pt x="24718" y="78333"/>
                    <a:pt x="24562" y="77944"/>
                    <a:pt x="24375" y="78000"/>
                  </a:cubicBezTo>
                  <a:cubicBezTo>
                    <a:pt x="24187" y="77722"/>
                    <a:pt x="24000" y="77833"/>
                    <a:pt x="23843" y="77500"/>
                  </a:cubicBezTo>
                  <a:cubicBezTo>
                    <a:pt x="23687" y="77444"/>
                    <a:pt x="23531" y="77500"/>
                    <a:pt x="23406" y="77277"/>
                  </a:cubicBezTo>
                  <a:cubicBezTo>
                    <a:pt x="23281" y="77277"/>
                    <a:pt x="23156" y="77222"/>
                    <a:pt x="23031" y="77166"/>
                  </a:cubicBezTo>
                  <a:cubicBezTo>
                    <a:pt x="22781" y="77111"/>
                    <a:pt x="22531" y="76888"/>
                    <a:pt x="22281" y="76777"/>
                  </a:cubicBezTo>
                  <a:cubicBezTo>
                    <a:pt x="22031" y="76666"/>
                    <a:pt x="21750" y="76555"/>
                    <a:pt x="21500" y="76444"/>
                  </a:cubicBezTo>
                  <a:cubicBezTo>
                    <a:pt x="21218" y="76388"/>
                    <a:pt x="20968" y="76277"/>
                    <a:pt x="20750" y="76055"/>
                  </a:cubicBezTo>
                  <a:cubicBezTo>
                    <a:pt x="20656" y="76000"/>
                    <a:pt x="20562" y="76111"/>
                    <a:pt x="20500" y="75888"/>
                  </a:cubicBezTo>
                  <a:cubicBezTo>
                    <a:pt x="20437" y="75944"/>
                    <a:pt x="20406" y="75777"/>
                    <a:pt x="20312" y="75833"/>
                  </a:cubicBezTo>
                  <a:cubicBezTo>
                    <a:pt x="20218" y="75611"/>
                    <a:pt x="20062" y="75888"/>
                    <a:pt x="19968" y="75555"/>
                  </a:cubicBezTo>
                  <a:cubicBezTo>
                    <a:pt x="19687" y="75555"/>
                    <a:pt x="19468" y="75333"/>
                    <a:pt x="19218" y="75166"/>
                  </a:cubicBezTo>
                  <a:cubicBezTo>
                    <a:pt x="18968" y="74888"/>
                    <a:pt x="18718" y="74888"/>
                    <a:pt x="18468" y="74611"/>
                  </a:cubicBezTo>
                  <a:close/>
                  <a:moveTo>
                    <a:pt x="26937" y="80833"/>
                  </a:moveTo>
                  <a:cubicBezTo>
                    <a:pt x="26843" y="80888"/>
                    <a:pt x="26781" y="80888"/>
                    <a:pt x="26687" y="80722"/>
                  </a:cubicBezTo>
                  <a:cubicBezTo>
                    <a:pt x="26531" y="80722"/>
                    <a:pt x="26375" y="80500"/>
                    <a:pt x="26187" y="80444"/>
                  </a:cubicBezTo>
                  <a:cubicBezTo>
                    <a:pt x="25875" y="80166"/>
                    <a:pt x="25531" y="80166"/>
                    <a:pt x="25218" y="79888"/>
                  </a:cubicBezTo>
                  <a:cubicBezTo>
                    <a:pt x="24875" y="79777"/>
                    <a:pt x="24562" y="79500"/>
                    <a:pt x="24218" y="79500"/>
                  </a:cubicBezTo>
                  <a:cubicBezTo>
                    <a:pt x="24093" y="79111"/>
                    <a:pt x="23875" y="79500"/>
                    <a:pt x="23718" y="79111"/>
                  </a:cubicBezTo>
                  <a:cubicBezTo>
                    <a:pt x="23562" y="79277"/>
                    <a:pt x="23437" y="78833"/>
                    <a:pt x="23250" y="79000"/>
                  </a:cubicBezTo>
                  <a:cubicBezTo>
                    <a:pt x="22937" y="78500"/>
                    <a:pt x="22562" y="78666"/>
                    <a:pt x="22250" y="78333"/>
                  </a:cubicBezTo>
                  <a:cubicBezTo>
                    <a:pt x="22093" y="78055"/>
                    <a:pt x="21875" y="78333"/>
                    <a:pt x="21750" y="77888"/>
                  </a:cubicBezTo>
                  <a:cubicBezTo>
                    <a:pt x="21562" y="77944"/>
                    <a:pt x="21406" y="77833"/>
                    <a:pt x="21281" y="77611"/>
                  </a:cubicBezTo>
                  <a:cubicBezTo>
                    <a:pt x="20937" y="77444"/>
                    <a:pt x="20625" y="77166"/>
                    <a:pt x="20312" y="76888"/>
                  </a:cubicBezTo>
                  <a:cubicBezTo>
                    <a:pt x="20187" y="76500"/>
                    <a:pt x="19968" y="76777"/>
                    <a:pt x="19843" y="76333"/>
                  </a:cubicBezTo>
                  <a:cubicBezTo>
                    <a:pt x="19656" y="76333"/>
                    <a:pt x="19531" y="75944"/>
                    <a:pt x="19375" y="76000"/>
                  </a:cubicBezTo>
                  <a:cubicBezTo>
                    <a:pt x="19343" y="75888"/>
                    <a:pt x="19312" y="75777"/>
                    <a:pt x="19250" y="75722"/>
                  </a:cubicBezTo>
                  <a:cubicBezTo>
                    <a:pt x="19562" y="75722"/>
                    <a:pt x="19843" y="76055"/>
                    <a:pt x="20125" y="76222"/>
                  </a:cubicBezTo>
                  <a:cubicBezTo>
                    <a:pt x="20437" y="76444"/>
                    <a:pt x="20718" y="76611"/>
                    <a:pt x="21031" y="76722"/>
                  </a:cubicBezTo>
                  <a:cubicBezTo>
                    <a:pt x="21156" y="76944"/>
                    <a:pt x="21312" y="76944"/>
                    <a:pt x="21468" y="77055"/>
                  </a:cubicBezTo>
                  <a:cubicBezTo>
                    <a:pt x="21562" y="77000"/>
                    <a:pt x="21656" y="77055"/>
                    <a:pt x="21718" y="77222"/>
                  </a:cubicBezTo>
                  <a:cubicBezTo>
                    <a:pt x="21781" y="77055"/>
                    <a:pt x="21843" y="77166"/>
                    <a:pt x="21906" y="77277"/>
                  </a:cubicBezTo>
                  <a:cubicBezTo>
                    <a:pt x="22062" y="77000"/>
                    <a:pt x="22156" y="77500"/>
                    <a:pt x="22343" y="77333"/>
                  </a:cubicBezTo>
                  <a:cubicBezTo>
                    <a:pt x="22375" y="77555"/>
                    <a:pt x="22500" y="77333"/>
                    <a:pt x="22562" y="77444"/>
                  </a:cubicBezTo>
                  <a:cubicBezTo>
                    <a:pt x="22625" y="77500"/>
                    <a:pt x="22687" y="77555"/>
                    <a:pt x="22750" y="77666"/>
                  </a:cubicBezTo>
                  <a:cubicBezTo>
                    <a:pt x="22906" y="77777"/>
                    <a:pt x="23062" y="77666"/>
                    <a:pt x="23218" y="77833"/>
                  </a:cubicBezTo>
                  <a:cubicBezTo>
                    <a:pt x="23375" y="77777"/>
                    <a:pt x="23468" y="78166"/>
                    <a:pt x="23656" y="77888"/>
                  </a:cubicBezTo>
                  <a:cubicBezTo>
                    <a:pt x="23937" y="78333"/>
                    <a:pt x="24250" y="78388"/>
                    <a:pt x="24562" y="78666"/>
                  </a:cubicBezTo>
                  <a:cubicBezTo>
                    <a:pt x="24875" y="78666"/>
                    <a:pt x="25125" y="79166"/>
                    <a:pt x="25437" y="79166"/>
                  </a:cubicBezTo>
                  <a:cubicBezTo>
                    <a:pt x="25687" y="79666"/>
                    <a:pt x="26031" y="79500"/>
                    <a:pt x="26281" y="79888"/>
                  </a:cubicBezTo>
                  <a:cubicBezTo>
                    <a:pt x="26562" y="80222"/>
                    <a:pt x="26843" y="80611"/>
                    <a:pt x="27125" y="80722"/>
                  </a:cubicBezTo>
                  <a:cubicBezTo>
                    <a:pt x="27218" y="81000"/>
                    <a:pt x="26968" y="81000"/>
                    <a:pt x="26937" y="80833"/>
                  </a:cubicBezTo>
                  <a:close/>
                  <a:moveTo>
                    <a:pt x="26250" y="79166"/>
                  </a:moveTo>
                  <a:cubicBezTo>
                    <a:pt x="26312" y="79111"/>
                    <a:pt x="26375" y="79055"/>
                    <a:pt x="26437" y="78944"/>
                  </a:cubicBezTo>
                  <a:cubicBezTo>
                    <a:pt x="26468" y="79111"/>
                    <a:pt x="26531" y="79222"/>
                    <a:pt x="26593" y="79333"/>
                  </a:cubicBezTo>
                  <a:cubicBezTo>
                    <a:pt x="26437" y="79555"/>
                    <a:pt x="26343" y="79333"/>
                    <a:pt x="26250" y="79166"/>
                  </a:cubicBezTo>
                  <a:close/>
                  <a:moveTo>
                    <a:pt x="26875" y="79444"/>
                  </a:moveTo>
                  <a:cubicBezTo>
                    <a:pt x="26968" y="79277"/>
                    <a:pt x="26718" y="79000"/>
                    <a:pt x="26781" y="78833"/>
                  </a:cubicBezTo>
                  <a:cubicBezTo>
                    <a:pt x="26156" y="76500"/>
                    <a:pt x="26250" y="76277"/>
                    <a:pt x="26062" y="76000"/>
                  </a:cubicBezTo>
                  <a:cubicBezTo>
                    <a:pt x="25781" y="74277"/>
                    <a:pt x="25687" y="74000"/>
                    <a:pt x="25687" y="73777"/>
                  </a:cubicBezTo>
                  <a:cubicBezTo>
                    <a:pt x="25500" y="71166"/>
                    <a:pt x="25281" y="70666"/>
                    <a:pt x="25250" y="70166"/>
                  </a:cubicBezTo>
                  <a:cubicBezTo>
                    <a:pt x="25156" y="68388"/>
                    <a:pt x="25062" y="67888"/>
                    <a:pt x="24968" y="67444"/>
                  </a:cubicBezTo>
                  <a:cubicBezTo>
                    <a:pt x="24625" y="64166"/>
                    <a:pt x="24625" y="63722"/>
                    <a:pt x="24500" y="63277"/>
                  </a:cubicBezTo>
                  <a:cubicBezTo>
                    <a:pt x="25031" y="64944"/>
                    <a:pt x="25062" y="65111"/>
                    <a:pt x="25125" y="65277"/>
                  </a:cubicBezTo>
                  <a:cubicBezTo>
                    <a:pt x="25531" y="68388"/>
                    <a:pt x="25625" y="68722"/>
                    <a:pt x="25593" y="69000"/>
                  </a:cubicBezTo>
                  <a:cubicBezTo>
                    <a:pt x="26093" y="72111"/>
                    <a:pt x="25968" y="72388"/>
                    <a:pt x="26093" y="72722"/>
                  </a:cubicBezTo>
                  <a:cubicBezTo>
                    <a:pt x="26437" y="75777"/>
                    <a:pt x="26406" y="76055"/>
                    <a:pt x="26468" y="76388"/>
                  </a:cubicBezTo>
                  <a:cubicBezTo>
                    <a:pt x="26718" y="78000"/>
                    <a:pt x="26750" y="78111"/>
                    <a:pt x="26843" y="78277"/>
                  </a:cubicBezTo>
                  <a:close/>
                  <a:moveTo>
                    <a:pt x="27062" y="77833"/>
                  </a:moveTo>
                  <a:cubicBezTo>
                    <a:pt x="27062" y="77555"/>
                    <a:pt x="27000" y="77277"/>
                    <a:pt x="26968" y="76944"/>
                  </a:cubicBezTo>
                  <a:cubicBezTo>
                    <a:pt x="26718" y="76611"/>
                    <a:pt x="26968" y="76388"/>
                    <a:pt x="26750" y="76000"/>
                  </a:cubicBezTo>
                  <a:cubicBezTo>
                    <a:pt x="26750" y="75722"/>
                    <a:pt x="26625" y="75388"/>
                    <a:pt x="26750" y="75166"/>
                  </a:cubicBezTo>
                  <a:cubicBezTo>
                    <a:pt x="26625" y="75111"/>
                    <a:pt x="26656" y="75000"/>
                    <a:pt x="26625" y="74833"/>
                  </a:cubicBezTo>
                  <a:cubicBezTo>
                    <a:pt x="26687" y="74722"/>
                    <a:pt x="26500" y="74722"/>
                    <a:pt x="26593" y="74611"/>
                  </a:cubicBezTo>
                  <a:cubicBezTo>
                    <a:pt x="26562" y="74277"/>
                    <a:pt x="26500" y="74000"/>
                    <a:pt x="26500" y="73666"/>
                  </a:cubicBezTo>
                  <a:cubicBezTo>
                    <a:pt x="26406" y="73388"/>
                    <a:pt x="26437" y="73111"/>
                    <a:pt x="26375" y="72777"/>
                  </a:cubicBezTo>
                  <a:cubicBezTo>
                    <a:pt x="26281" y="72444"/>
                    <a:pt x="26437" y="72222"/>
                    <a:pt x="26250" y="71888"/>
                  </a:cubicBezTo>
                  <a:cubicBezTo>
                    <a:pt x="26406" y="71611"/>
                    <a:pt x="26187" y="71277"/>
                    <a:pt x="26156" y="71000"/>
                  </a:cubicBezTo>
                  <a:cubicBezTo>
                    <a:pt x="26156" y="70666"/>
                    <a:pt x="26062" y="70388"/>
                    <a:pt x="26031" y="70055"/>
                  </a:cubicBezTo>
                  <a:cubicBezTo>
                    <a:pt x="26031" y="69500"/>
                    <a:pt x="25843" y="68888"/>
                    <a:pt x="25906" y="68333"/>
                  </a:cubicBezTo>
                  <a:cubicBezTo>
                    <a:pt x="25718" y="67111"/>
                    <a:pt x="25593" y="65888"/>
                    <a:pt x="25187" y="64611"/>
                  </a:cubicBezTo>
                  <a:cubicBezTo>
                    <a:pt x="25312" y="64500"/>
                    <a:pt x="25375" y="65000"/>
                    <a:pt x="25468" y="65111"/>
                  </a:cubicBezTo>
                  <a:cubicBezTo>
                    <a:pt x="25593" y="65055"/>
                    <a:pt x="25500" y="65222"/>
                    <a:pt x="25562" y="65333"/>
                  </a:cubicBezTo>
                  <a:cubicBezTo>
                    <a:pt x="25593" y="65444"/>
                    <a:pt x="25656" y="65555"/>
                    <a:pt x="25687" y="65611"/>
                  </a:cubicBezTo>
                  <a:cubicBezTo>
                    <a:pt x="25718" y="65944"/>
                    <a:pt x="25875" y="66277"/>
                    <a:pt x="25875" y="66555"/>
                  </a:cubicBezTo>
                  <a:cubicBezTo>
                    <a:pt x="25875" y="66833"/>
                    <a:pt x="26093" y="67166"/>
                    <a:pt x="26062" y="67388"/>
                  </a:cubicBezTo>
                  <a:cubicBezTo>
                    <a:pt x="26156" y="67666"/>
                    <a:pt x="26125" y="67944"/>
                    <a:pt x="26218" y="68222"/>
                  </a:cubicBezTo>
                  <a:cubicBezTo>
                    <a:pt x="26437" y="68555"/>
                    <a:pt x="26156" y="68722"/>
                    <a:pt x="26375" y="69055"/>
                  </a:cubicBezTo>
                  <a:cubicBezTo>
                    <a:pt x="26312" y="69166"/>
                    <a:pt x="26468" y="69388"/>
                    <a:pt x="26406" y="69500"/>
                  </a:cubicBezTo>
                  <a:cubicBezTo>
                    <a:pt x="26406" y="69611"/>
                    <a:pt x="26406" y="69722"/>
                    <a:pt x="26468" y="69833"/>
                  </a:cubicBezTo>
                  <a:cubicBezTo>
                    <a:pt x="26406" y="70111"/>
                    <a:pt x="26531" y="70388"/>
                    <a:pt x="26531" y="70666"/>
                  </a:cubicBezTo>
                  <a:cubicBezTo>
                    <a:pt x="26593" y="71222"/>
                    <a:pt x="26593" y="71722"/>
                    <a:pt x="26750" y="72277"/>
                  </a:cubicBezTo>
                  <a:cubicBezTo>
                    <a:pt x="26718" y="73388"/>
                    <a:pt x="26968" y="74611"/>
                    <a:pt x="26875" y="75722"/>
                  </a:cubicBezTo>
                  <a:cubicBezTo>
                    <a:pt x="27031" y="76222"/>
                    <a:pt x="27031" y="76666"/>
                    <a:pt x="27125" y="77166"/>
                  </a:cubicBezTo>
                  <a:cubicBezTo>
                    <a:pt x="27187" y="77666"/>
                    <a:pt x="27343" y="78166"/>
                    <a:pt x="27281" y="78611"/>
                  </a:cubicBezTo>
                  <a:cubicBezTo>
                    <a:pt x="27093" y="78666"/>
                    <a:pt x="27125" y="78055"/>
                    <a:pt x="27062" y="77833"/>
                  </a:cubicBezTo>
                  <a:close/>
                  <a:moveTo>
                    <a:pt x="27250" y="78944"/>
                  </a:moveTo>
                  <a:cubicBezTo>
                    <a:pt x="27437" y="78944"/>
                    <a:pt x="27468" y="79611"/>
                    <a:pt x="27531" y="79833"/>
                  </a:cubicBezTo>
                  <a:cubicBezTo>
                    <a:pt x="27281" y="79833"/>
                    <a:pt x="27375" y="79222"/>
                    <a:pt x="27250" y="78944"/>
                  </a:cubicBezTo>
                  <a:close/>
                  <a:moveTo>
                    <a:pt x="0" y="8722"/>
                  </a:moveTo>
                  <a:cubicBezTo>
                    <a:pt x="0" y="8777"/>
                    <a:pt x="0" y="8777"/>
                    <a:pt x="0" y="8777"/>
                  </a:cubicBezTo>
                  <a:cubicBezTo>
                    <a:pt x="0" y="8777"/>
                    <a:pt x="31" y="8722"/>
                    <a:pt x="31" y="8722"/>
                  </a:cubicBezTo>
                  <a:cubicBezTo>
                    <a:pt x="31" y="8722"/>
                    <a:pt x="0" y="8722"/>
                    <a:pt x="0" y="8722"/>
                  </a:cubicBezTo>
                  <a:close/>
                  <a:moveTo>
                    <a:pt x="62187" y="9833"/>
                  </a:moveTo>
                  <a:cubicBezTo>
                    <a:pt x="62062" y="9833"/>
                    <a:pt x="62156" y="10000"/>
                    <a:pt x="62125" y="10166"/>
                  </a:cubicBezTo>
                  <a:cubicBezTo>
                    <a:pt x="62093" y="11111"/>
                    <a:pt x="61781" y="11055"/>
                    <a:pt x="61781" y="11277"/>
                  </a:cubicBezTo>
                  <a:cubicBezTo>
                    <a:pt x="61625" y="11888"/>
                    <a:pt x="61656" y="11944"/>
                    <a:pt x="61687" y="11833"/>
                  </a:cubicBezTo>
                  <a:cubicBezTo>
                    <a:pt x="62093" y="11166"/>
                    <a:pt x="62062" y="10722"/>
                    <a:pt x="62125" y="10555"/>
                  </a:cubicBezTo>
                  <a:cubicBezTo>
                    <a:pt x="62750" y="7277"/>
                    <a:pt x="62968" y="6555"/>
                    <a:pt x="62937" y="6055"/>
                  </a:cubicBezTo>
                  <a:cubicBezTo>
                    <a:pt x="63406" y="3888"/>
                    <a:pt x="63437" y="3555"/>
                    <a:pt x="63375" y="3500"/>
                  </a:cubicBezTo>
                  <a:cubicBezTo>
                    <a:pt x="63687" y="666"/>
                    <a:pt x="63718" y="333"/>
                    <a:pt x="63750" y="0"/>
                  </a:cubicBezTo>
                  <a:cubicBezTo>
                    <a:pt x="63468" y="1611"/>
                    <a:pt x="63406" y="2444"/>
                    <a:pt x="63343" y="3333"/>
                  </a:cubicBezTo>
                  <a:cubicBezTo>
                    <a:pt x="63281" y="3166"/>
                    <a:pt x="63250" y="2333"/>
                    <a:pt x="63281" y="1444"/>
                  </a:cubicBezTo>
                  <a:cubicBezTo>
                    <a:pt x="63312" y="111"/>
                    <a:pt x="63312" y="55"/>
                    <a:pt x="63312" y="0"/>
                  </a:cubicBezTo>
                  <a:cubicBezTo>
                    <a:pt x="62906" y="3500"/>
                    <a:pt x="62843" y="5611"/>
                    <a:pt x="62562" y="7888"/>
                  </a:cubicBezTo>
                  <a:close/>
                  <a:moveTo>
                    <a:pt x="61593" y="10666"/>
                  </a:moveTo>
                  <a:cubicBezTo>
                    <a:pt x="61937" y="8888"/>
                    <a:pt x="62000" y="7944"/>
                    <a:pt x="62187" y="6277"/>
                  </a:cubicBezTo>
                  <a:cubicBezTo>
                    <a:pt x="62062" y="6111"/>
                    <a:pt x="62343" y="5500"/>
                    <a:pt x="62218" y="5277"/>
                  </a:cubicBezTo>
                  <a:cubicBezTo>
                    <a:pt x="62250" y="4888"/>
                    <a:pt x="62281" y="4500"/>
                    <a:pt x="62250" y="4166"/>
                  </a:cubicBezTo>
                  <a:cubicBezTo>
                    <a:pt x="62343" y="3444"/>
                    <a:pt x="62343" y="2722"/>
                    <a:pt x="62343" y="2055"/>
                  </a:cubicBezTo>
                  <a:cubicBezTo>
                    <a:pt x="62250" y="2000"/>
                    <a:pt x="62312" y="1777"/>
                    <a:pt x="62343" y="1555"/>
                  </a:cubicBezTo>
                  <a:cubicBezTo>
                    <a:pt x="62343" y="1388"/>
                    <a:pt x="62281" y="1277"/>
                    <a:pt x="62375" y="1055"/>
                  </a:cubicBezTo>
                  <a:cubicBezTo>
                    <a:pt x="62281" y="1000"/>
                    <a:pt x="62343" y="777"/>
                    <a:pt x="62375" y="555"/>
                  </a:cubicBezTo>
                  <a:cubicBezTo>
                    <a:pt x="62250" y="500"/>
                    <a:pt x="62375" y="222"/>
                    <a:pt x="62406" y="0"/>
                  </a:cubicBezTo>
                  <a:cubicBezTo>
                    <a:pt x="62125" y="0"/>
                    <a:pt x="62125" y="0"/>
                    <a:pt x="62125" y="0"/>
                  </a:cubicBezTo>
                  <a:cubicBezTo>
                    <a:pt x="62093" y="333"/>
                    <a:pt x="62093" y="611"/>
                    <a:pt x="62093" y="944"/>
                  </a:cubicBezTo>
                  <a:cubicBezTo>
                    <a:pt x="62156" y="2222"/>
                    <a:pt x="62093" y="3666"/>
                    <a:pt x="62031" y="5055"/>
                  </a:cubicBezTo>
                  <a:cubicBezTo>
                    <a:pt x="62031" y="6277"/>
                    <a:pt x="61781" y="7777"/>
                    <a:pt x="61781" y="9222"/>
                  </a:cubicBezTo>
                  <a:cubicBezTo>
                    <a:pt x="61531" y="9388"/>
                    <a:pt x="61781" y="9888"/>
                    <a:pt x="61593" y="9888"/>
                  </a:cubicBezTo>
                  <a:cubicBezTo>
                    <a:pt x="61718" y="10222"/>
                    <a:pt x="61375" y="10444"/>
                    <a:pt x="61593" y="10666"/>
                  </a:cubicBezTo>
                  <a:close/>
                  <a:moveTo>
                    <a:pt x="59375" y="2777"/>
                  </a:moveTo>
                  <a:cubicBezTo>
                    <a:pt x="59437" y="1888"/>
                    <a:pt x="59562" y="944"/>
                    <a:pt x="59625" y="0"/>
                  </a:cubicBezTo>
                  <a:cubicBezTo>
                    <a:pt x="59468" y="0"/>
                    <a:pt x="59468" y="0"/>
                    <a:pt x="59468" y="0"/>
                  </a:cubicBezTo>
                  <a:cubicBezTo>
                    <a:pt x="59437" y="111"/>
                    <a:pt x="59437" y="222"/>
                    <a:pt x="59437" y="277"/>
                  </a:cubicBezTo>
                  <a:cubicBezTo>
                    <a:pt x="59375" y="722"/>
                    <a:pt x="59343" y="1111"/>
                    <a:pt x="59375" y="1500"/>
                  </a:cubicBezTo>
                  <a:cubicBezTo>
                    <a:pt x="59375" y="1722"/>
                    <a:pt x="59187" y="2055"/>
                    <a:pt x="59343" y="2111"/>
                  </a:cubicBezTo>
                  <a:cubicBezTo>
                    <a:pt x="59343" y="2333"/>
                    <a:pt x="59125" y="2777"/>
                    <a:pt x="59375" y="2777"/>
                  </a:cubicBezTo>
                  <a:close/>
                  <a:moveTo>
                    <a:pt x="55375" y="0"/>
                  </a:moveTo>
                  <a:cubicBezTo>
                    <a:pt x="55187" y="0"/>
                    <a:pt x="55187" y="0"/>
                    <a:pt x="55187" y="0"/>
                  </a:cubicBezTo>
                  <a:cubicBezTo>
                    <a:pt x="55031" y="722"/>
                    <a:pt x="54875" y="1388"/>
                    <a:pt x="54750" y="1944"/>
                  </a:cubicBezTo>
                  <a:cubicBezTo>
                    <a:pt x="54687" y="2222"/>
                    <a:pt x="54625" y="2666"/>
                    <a:pt x="54562" y="3000"/>
                  </a:cubicBezTo>
                  <a:cubicBezTo>
                    <a:pt x="54500" y="3444"/>
                    <a:pt x="54375" y="3777"/>
                    <a:pt x="54468" y="4111"/>
                  </a:cubicBezTo>
                  <a:cubicBezTo>
                    <a:pt x="54718" y="2833"/>
                    <a:pt x="55031" y="1444"/>
                    <a:pt x="55375" y="0"/>
                  </a:cubicBezTo>
                  <a:close/>
                  <a:moveTo>
                    <a:pt x="63687" y="14777"/>
                  </a:moveTo>
                  <a:cubicBezTo>
                    <a:pt x="64312" y="12944"/>
                    <a:pt x="64468" y="10444"/>
                    <a:pt x="64812" y="8444"/>
                  </a:cubicBezTo>
                  <a:cubicBezTo>
                    <a:pt x="64875" y="8055"/>
                    <a:pt x="64750" y="7833"/>
                    <a:pt x="64843" y="7444"/>
                  </a:cubicBezTo>
                  <a:cubicBezTo>
                    <a:pt x="64968" y="6666"/>
                    <a:pt x="64968" y="6555"/>
                    <a:pt x="65125" y="5833"/>
                  </a:cubicBezTo>
                  <a:cubicBezTo>
                    <a:pt x="65218" y="5166"/>
                    <a:pt x="65343" y="4500"/>
                    <a:pt x="65437" y="3833"/>
                  </a:cubicBezTo>
                  <a:cubicBezTo>
                    <a:pt x="65562" y="2555"/>
                    <a:pt x="65687" y="1333"/>
                    <a:pt x="65843" y="0"/>
                  </a:cubicBezTo>
                  <a:cubicBezTo>
                    <a:pt x="65562" y="0"/>
                    <a:pt x="65562" y="0"/>
                    <a:pt x="65562" y="0"/>
                  </a:cubicBezTo>
                  <a:cubicBezTo>
                    <a:pt x="65500" y="777"/>
                    <a:pt x="65406" y="1500"/>
                    <a:pt x="65375" y="2166"/>
                  </a:cubicBezTo>
                  <a:cubicBezTo>
                    <a:pt x="65343" y="2444"/>
                    <a:pt x="65281" y="2777"/>
                    <a:pt x="65218" y="3111"/>
                  </a:cubicBezTo>
                  <a:cubicBezTo>
                    <a:pt x="65156" y="3444"/>
                    <a:pt x="65062" y="3722"/>
                    <a:pt x="65156" y="3944"/>
                  </a:cubicBezTo>
                  <a:cubicBezTo>
                    <a:pt x="65125" y="4166"/>
                    <a:pt x="65062" y="4166"/>
                    <a:pt x="65062" y="4000"/>
                  </a:cubicBezTo>
                  <a:cubicBezTo>
                    <a:pt x="65031" y="3888"/>
                    <a:pt x="65031" y="3777"/>
                    <a:pt x="65062" y="3666"/>
                  </a:cubicBezTo>
                  <a:cubicBezTo>
                    <a:pt x="65031" y="3388"/>
                    <a:pt x="65125" y="3055"/>
                    <a:pt x="65031" y="2888"/>
                  </a:cubicBezTo>
                  <a:cubicBezTo>
                    <a:pt x="65156" y="2277"/>
                    <a:pt x="64968" y="1888"/>
                    <a:pt x="65093" y="1277"/>
                  </a:cubicBezTo>
                  <a:cubicBezTo>
                    <a:pt x="65093" y="1000"/>
                    <a:pt x="64968" y="888"/>
                    <a:pt x="65093" y="500"/>
                  </a:cubicBezTo>
                  <a:cubicBezTo>
                    <a:pt x="65031" y="388"/>
                    <a:pt x="65031" y="222"/>
                    <a:pt x="65031" y="0"/>
                  </a:cubicBezTo>
                  <a:cubicBezTo>
                    <a:pt x="64812" y="0"/>
                    <a:pt x="64812" y="0"/>
                    <a:pt x="64812" y="0"/>
                  </a:cubicBezTo>
                  <a:cubicBezTo>
                    <a:pt x="64812" y="388"/>
                    <a:pt x="64812" y="722"/>
                    <a:pt x="64781" y="1111"/>
                  </a:cubicBezTo>
                  <a:cubicBezTo>
                    <a:pt x="64906" y="1277"/>
                    <a:pt x="64687" y="1777"/>
                    <a:pt x="64843" y="1888"/>
                  </a:cubicBezTo>
                  <a:cubicBezTo>
                    <a:pt x="64781" y="2222"/>
                    <a:pt x="64781" y="2555"/>
                    <a:pt x="64843" y="2777"/>
                  </a:cubicBezTo>
                  <a:cubicBezTo>
                    <a:pt x="64812" y="3944"/>
                    <a:pt x="64812" y="5055"/>
                    <a:pt x="64750" y="6277"/>
                  </a:cubicBezTo>
                  <a:cubicBezTo>
                    <a:pt x="64625" y="6611"/>
                    <a:pt x="64531" y="7444"/>
                    <a:pt x="64312" y="8055"/>
                  </a:cubicBezTo>
                  <a:cubicBezTo>
                    <a:pt x="64281" y="8388"/>
                    <a:pt x="64218" y="8666"/>
                    <a:pt x="64156" y="9000"/>
                  </a:cubicBezTo>
                  <a:cubicBezTo>
                    <a:pt x="64125" y="9277"/>
                    <a:pt x="64000" y="9666"/>
                    <a:pt x="64187" y="9722"/>
                  </a:cubicBezTo>
                  <a:cubicBezTo>
                    <a:pt x="64218" y="9611"/>
                    <a:pt x="64281" y="9611"/>
                    <a:pt x="64312" y="9444"/>
                  </a:cubicBezTo>
                  <a:cubicBezTo>
                    <a:pt x="64312" y="9222"/>
                    <a:pt x="64437" y="9166"/>
                    <a:pt x="64343" y="9111"/>
                  </a:cubicBezTo>
                  <a:cubicBezTo>
                    <a:pt x="64468" y="8944"/>
                    <a:pt x="64468" y="8388"/>
                    <a:pt x="64625" y="8333"/>
                  </a:cubicBezTo>
                  <a:cubicBezTo>
                    <a:pt x="64312" y="10722"/>
                    <a:pt x="64218" y="11666"/>
                    <a:pt x="63812" y="14000"/>
                  </a:cubicBezTo>
                  <a:cubicBezTo>
                    <a:pt x="63781" y="14166"/>
                    <a:pt x="63531" y="14555"/>
                    <a:pt x="63687" y="14777"/>
                  </a:cubicBezTo>
                  <a:close/>
                  <a:moveTo>
                    <a:pt x="59218" y="10500"/>
                  </a:moveTo>
                  <a:cubicBezTo>
                    <a:pt x="59281" y="10166"/>
                    <a:pt x="59312" y="9833"/>
                    <a:pt x="59375" y="9500"/>
                  </a:cubicBezTo>
                  <a:cubicBezTo>
                    <a:pt x="59437" y="9166"/>
                    <a:pt x="59531" y="8833"/>
                    <a:pt x="59468" y="8611"/>
                  </a:cubicBezTo>
                  <a:cubicBezTo>
                    <a:pt x="59625" y="8611"/>
                    <a:pt x="59593" y="8000"/>
                    <a:pt x="59687" y="7722"/>
                  </a:cubicBezTo>
                  <a:cubicBezTo>
                    <a:pt x="59718" y="6500"/>
                    <a:pt x="59968" y="5666"/>
                    <a:pt x="59937" y="4444"/>
                  </a:cubicBezTo>
                  <a:cubicBezTo>
                    <a:pt x="60156" y="2944"/>
                    <a:pt x="60343" y="1444"/>
                    <a:pt x="60468" y="0"/>
                  </a:cubicBezTo>
                  <a:cubicBezTo>
                    <a:pt x="60218" y="0"/>
                    <a:pt x="60218" y="0"/>
                    <a:pt x="60218" y="0"/>
                  </a:cubicBezTo>
                  <a:cubicBezTo>
                    <a:pt x="60125" y="1222"/>
                    <a:pt x="59906" y="2388"/>
                    <a:pt x="59875" y="3666"/>
                  </a:cubicBezTo>
                  <a:cubicBezTo>
                    <a:pt x="59718" y="5555"/>
                    <a:pt x="59406" y="7611"/>
                    <a:pt x="59250" y="9500"/>
                  </a:cubicBezTo>
                  <a:cubicBezTo>
                    <a:pt x="59062" y="10222"/>
                    <a:pt x="59156" y="10666"/>
                    <a:pt x="58906" y="11000"/>
                  </a:cubicBezTo>
                  <a:cubicBezTo>
                    <a:pt x="59125" y="11166"/>
                    <a:pt x="59156" y="10888"/>
                    <a:pt x="59218" y="10500"/>
                  </a:cubicBezTo>
                  <a:close/>
                  <a:moveTo>
                    <a:pt x="55218" y="7166"/>
                  </a:moveTo>
                  <a:cubicBezTo>
                    <a:pt x="55312" y="7055"/>
                    <a:pt x="55375" y="6888"/>
                    <a:pt x="55375" y="6611"/>
                  </a:cubicBezTo>
                  <a:cubicBezTo>
                    <a:pt x="55375" y="6500"/>
                    <a:pt x="55343" y="5944"/>
                    <a:pt x="55500" y="6000"/>
                  </a:cubicBezTo>
                  <a:cubicBezTo>
                    <a:pt x="55562" y="5388"/>
                    <a:pt x="55562" y="5444"/>
                    <a:pt x="55625" y="4833"/>
                  </a:cubicBezTo>
                  <a:cubicBezTo>
                    <a:pt x="55843" y="4444"/>
                    <a:pt x="55875" y="3500"/>
                    <a:pt x="56000" y="2888"/>
                  </a:cubicBezTo>
                  <a:cubicBezTo>
                    <a:pt x="56156" y="2777"/>
                    <a:pt x="56093" y="2555"/>
                    <a:pt x="56093" y="2333"/>
                  </a:cubicBezTo>
                  <a:cubicBezTo>
                    <a:pt x="56281" y="2277"/>
                    <a:pt x="56250" y="1611"/>
                    <a:pt x="56343" y="1277"/>
                  </a:cubicBezTo>
                  <a:cubicBezTo>
                    <a:pt x="56468" y="1055"/>
                    <a:pt x="56500" y="500"/>
                    <a:pt x="56656" y="0"/>
                  </a:cubicBezTo>
                  <a:cubicBezTo>
                    <a:pt x="56468" y="0"/>
                    <a:pt x="56468" y="0"/>
                    <a:pt x="56468" y="0"/>
                  </a:cubicBezTo>
                  <a:cubicBezTo>
                    <a:pt x="56312" y="777"/>
                    <a:pt x="56156" y="1500"/>
                    <a:pt x="55968" y="2222"/>
                  </a:cubicBezTo>
                  <a:cubicBezTo>
                    <a:pt x="55843" y="3111"/>
                    <a:pt x="55687" y="3944"/>
                    <a:pt x="55562" y="4777"/>
                  </a:cubicBezTo>
                  <a:cubicBezTo>
                    <a:pt x="55406" y="5111"/>
                    <a:pt x="55500" y="5333"/>
                    <a:pt x="55375" y="5833"/>
                  </a:cubicBezTo>
                  <a:cubicBezTo>
                    <a:pt x="55343" y="6055"/>
                    <a:pt x="55312" y="6277"/>
                    <a:pt x="55250" y="6555"/>
                  </a:cubicBezTo>
                  <a:cubicBezTo>
                    <a:pt x="55281" y="6722"/>
                    <a:pt x="55093" y="7111"/>
                    <a:pt x="55218" y="7166"/>
                  </a:cubicBezTo>
                  <a:close/>
                  <a:moveTo>
                    <a:pt x="57750" y="4444"/>
                  </a:moveTo>
                  <a:cubicBezTo>
                    <a:pt x="57718" y="4666"/>
                    <a:pt x="57656" y="4888"/>
                    <a:pt x="57625" y="5111"/>
                  </a:cubicBezTo>
                  <a:cubicBezTo>
                    <a:pt x="57750" y="5222"/>
                    <a:pt x="57562" y="5666"/>
                    <a:pt x="57656" y="5777"/>
                  </a:cubicBezTo>
                  <a:cubicBezTo>
                    <a:pt x="57718" y="6000"/>
                    <a:pt x="57625" y="6333"/>
                    <a:pt x="57593" y="6611"/>
                  </a:cubicBezTo>
                  <a:cubicBezTo>
                    <a:pt x="57656" y="6777"/>
                    <a:pt x="57687" y="7000"/>
                    <a:pt x="57625" y="7277"/>
                  </a:cubicBezTo>
                  <a:cubicBezTo>
                    <a:pt x="57687" y="7444"/>
                    <a:pt x="57656" y="7777"/>
                    <a:pt x="57718" y="7944"/>
                  </a:cubicBezTo>
                  <a:cubicBezTo>
                    <a:pt x="57843" y="6611"/>
                    <a:pt x="57781" y="5388"/>
                    <a:pt x="57875" y="4000"/>
                  </a:cubicBezTo>
                  <a:cubicBezTo>
                    <a:pt x="57937" y="3333"/>
                    <a:pt x="57968" y="2611"/>
                    <a:pt x="58031" y="1944"/>
                  </a:cubicBezTo>
                  <a:cubicBezTo>
                    <a:pt x="58187" y="1000"/>
                    <a:pt x="58187" y="777"/>
                    <a:pt x="58281" y="0"/>
                  </a:cubicBezTo>
                  <a:cubicBezTo>
                    <a:pt x="58062" y="0"/>
                    <a:pt x="58062" y="0"/>
                    <a:pt x="58062" y="0"/>
                  </a:cubicBezTo>
                  <a:cubicBezTo>
                    <a:pt x="57906" y="1555"/>
                    <a:pt x="57687" y="3111"/>
                    <a:pt x="57750" y="4444"/>
                  </a:cubicBezTo>
                  <a:close/>
                  <a:moveTo>
                    <a:pt x="58187" y="14388"/>
                  </a:moveTo>
                  <a:cubicBezTo>
                    <a:pt x="58062" y="14722"/>
                    <a:pt x="58187" y="14777"/>
                    <a:pt x="58062" y="14833"/>
                  </a:cubicBezTo>
                  <a:cubicBezTo>
                    <a:pt x="58000" y="14888"/>
                    <a:pt x="58000" y="15388"/>
                    <a:pt x="58031" y="15333"/>
                  </a:cubicBezTo>
                  <a:cubicBezTo>
                    <a:pt x="58343" y="14444"/>
                    <a:pt x="58656" y="13555"/>
                    <a:pt x="59000" y="12666"/>
                  </a:cubicBezTo>
                  <a:cubicBezTo>
                    <a:pt x="59375" y="11722"/>
                    <a:pt x="59531" y="11000"/>
                    <a:pt x="59812" y="9833"/>
                  </a:cubicBezTo>
                  <a:cubicBezTo>
                    <a:pt x="60218" y="7333"/>
                    <a:pt x="60656" y="4888"/>
                    <a:pt x="61062" y="2888"/>
                  </a:cubicBezTo>
                  <a:cubicBezTo>
                    <a:pt x="61062" y="2333"/>
                    <a:pt x="61218" y="1666"/>
                    <a:pt x="61218" y="1111"/>
                  </a:cubicBezTo>
                  <a:cubicBezTo>
                    <a:pt x="61312" y="500"/>
                    <a:pt x="61375" y="444"/>
                    <a:pt x="61406" y="0"/>
                  </a:cubicBezTo>
                  <a:cubicBezTo>
                    <a:pt x="61156" y="0"/>
                    <a:pt x="61156" y="0"/>
                    <a:pt x="61156" y="0"/>
                  </a:cubicBezTo>
                  <a:cubicBezTo>
                    <a:pt x="61093" y="333"/>
                    <a:pt x="61031" y="722"/>
                    <a:pt x="61000" y="1111"/>
                  </a:cubicBezTo>
                  <a:cubicBezTo>
                    <a:pt x="61000" y="1666"/>
                    <a:pt x="60875" y="1888"/>
                    <a:pt x="60875" y="2333"/>
                  </a:cubicBezTo>
                  <a:cubicBezTo>
                    <a:pt x="60500" y="4833"/>
                    <a:pt x="59906" y="6888"/>
                    <a:pt x="59656" y="9500"/>
                  </a:cubicBezTo>
                  <a:cubicBezTo>
                    <a:pt x="59500" y="9666"/>
                    <a:pt x="59500" y="10222"/>
                    <a:pt x="59406" y="10611"/>
                  </a:cubicBezTo>
                  <a:cubicBezTo>
                    <a:pt x="59375" y="10833"/>
                    <a:pt x="59281" y="10833"/>
                    <a:pt x="59250" y="11055"/>
                  </a:cubicBezTo>
                  <a:cubicBezTo>
                    <a:pt x="59187" y="11222"/>
                    <a:pt x="59250" y="11722"/>
                    <a:pt x="59093" y="11611"/>
                  </a:cubicBezTo>
                  <a:cubicBezTo>
                    <a:pt x="59062" y="12111"/>
                    <a:pt x="58937" y="12388"/>
                    <a:pt x="58781" y="12555"/>
                  </a:cubicBezTo>
                  <a:cubicBezTo>
                    <a:pt x="58750" y="13111"/>
                    <a:pt x="58562" y="13222"/>
                    <a:pt x="58500" y="13833"/>
                  </a:cubicBezTo>
                  <a:cubicBezTo>
                    <a:pt x="58406" y="13777"/>
                    <a:pt x="58437" y="14111"/>
                    <a:pt x="58312" y="14111"/>
                  </a:cubicBezTo>
                  <a:cubicBezTo>
                    <a:pt x="58156" y="14166"/>
                    <a:pt x="58375" y="14444"/>
                    <a:pt x="58187" y="14388"/>
                  </a:cubicBezTo>
                  <a:close/>
                </a:path>
              </a:pathLst>
            </a:custGeom>
            <a:solidFill>
              <a:schemeClr val="accent3"/>
            </a:solidFill>
            <a:ln>
              <a:noFill/>
            </a:ln>
          </p:spPr>
          <p:txBody>
            <a:bodyPr lIns="91425" tIns="91425" rIns="91425" bIns="91425" anchor="ctr" anchorCtr="0">
              <a:noAutofit/>
            </a:bodyPr>
            <a:lstStyle/>
            <a:p>
              <a:pPr lvl="0">
                <a:spcBef>
                  <a:spcPts val="0"/>
                </a:spcBef>
                <a:buNone/>
              </a:pPr>
              <a:endParaRPr/>
            </a:p>
          </p:txBody>
        </p:sp>
        <p:sp>
          <p:nvSpPr>
            <p:cNvPr id="36" name="Shape 36"/>
            <p:cNvSpPr/>
            <p:nvPr/>
          </p:nvSpPr>
          <p:spPr>
            <a:xfrm>
              <a:off x="0" y="3175"/>
              <a:ext cx="12192000" cy="6862762"/>
            </a:xfrm>
            <a:custGeom>
              <a:avLst/>
              <a:gdLst/>
              <a:ahLst/>
              <a:cxnLst/>
              <a:rect l="0" t="0" r="0" b="0"/>
              <a:pathLst>
                <a:path w="120000" h="120000" extrusionOk="0">
                  <a:moveTo>
                    <a:pt x="968" y="61722"/>
                  </a:moveTo>
                  <a:cubicBezTo>
                    <a:pt x="1406" y="60888"/>
                    <a:pt x="1812" y="60000"/>
                    <a:pt x="2156" y="58944"/>
                  </a:cubicBezTo>
                  <a:cubicBezTo>
                    <a:pt x="2250" y="58555"/>
                    <a:pt x="2343" y="58166"/>
                    <a:pt x="2437" y="57777"/>
                  </a:cubicBezTo>
                  <a:cubicBezTo>
                    <a:pt x="2156" y="57444"/>
                    <a:pt x="2250" y="58555"/>
                    <a:pt x="2062" y="58444"/>
                  </a:cubicBezTo>
                  <a:cubicBezTo>
                    <a:pt x="2062" y="58888"/>
                    <a:pt x="1906" y="58944"/>
                    <a:pt x="1812" y="59444"/>
                  </a:cubicBezTo>
                  <a:cubicBezTo>
                    <a:pt x="1656" y="59722"/>
                    <a:pt x="1500" y="60000"/>
                    <a:pt x="1375" y="60333"/>
                  </a:cubicBezTo>
                  <a:cubicBezTo>
                    <a:pt x="1343" y="60611"/>
                    <a:pt x="1218" y="60444"/>
                    <a:pt x="1187" y="60833"/>
                  </a:cubicBezTo>
                  <a:cubicBezTo>
                    <a:pt x="1031" y="60611"/>
                    <a:pt x="1093" y="61388"/>
                    <a:pt x="968" y="61166"/>
                  </a:cubicBezTo>
                  <a:cubicBezTo>
                    <a:pt x="812" y="61444"/>
                    <a:pt x="656" y="61722"/>
                    <a:pt x="531" y="62055"/>
                  </a:cubicBezTo>
                  <a:cubicBezTo>
                    <a:pt x="468" y="62166"/>
                    <a:pt x="375" y="62222"/>
                    <a:pt x="281" y="62388"/>
                  </a:cubicBezTo>
                  <a:cubicBezTo>
                    <a:pt x="187" y="62388"/>
                    <a:pt x="187" y="62833"/>
                    <a:pt x="62" y="62722"/>
                  </a:cubicBezTo>
                  <a:cubicBezTo>
                    <a:pt x="31" y="62777"/>
                    <a:pt x="31" y="62833"/>
                    <a:pt x="0" y="62833"/>
                  </a:cubicBezTo>
                  <a:cubicBezTo>
                    <a:pt x="0" y="63388"/>
                    <a:pt x="0" y="63388"/>
                    <a:pt x="0" y="63388"/>
                  </a:cubicBezTo>
                  <a:cubicBezTo>
                    <a:pt x="125" y="63222"/>
                    <a:pt x="218" y="63111"/>
                    <a:pt x="312" y="62944"/>
                  </a:cubicBezTo>
                  <a:cubicBezTo>
                    <a:pt x="531" y="62444"/>
                    <a:pt x="750" y="62055"/>
                    <a:pt x="968" y="61722"/>
                  </a:cubicBezTo>
                  <a:close/>
                  <a:moveTo>
                    <a:pt x="468" y="58555"/>
                  </a:moveTo>
                  <a:cubicBezTo>
                    <a:pt x="593" y="58111"/>
                    <a:pt x="812" y="58111"/>
                    <a:pt x="968" y="57777"/>
                  </a:cubicBezTo>
                  <a:cubicBezTo>
                    <a:pt x="1093" y="57833"/>
                    <a:pt x="1125" y="57388"/>
                    <a:pt x="1250" y="57444"/>
                  </a:cubicBezTo>
                  <a:cubicBezTo>
                    <a:pt x="1343" y="57277"/>
                    <a:pt x="1406" y="57000"/>
                    <a:pt x="1500" y="57000"/>
                  </a:cubicBezTo>
                  <a:cubicBezTo>
                    <a:pt x="1531" y="56888"/>
                    <a:pt x="1593" y="56888"/>
                    <a:pt x="1656" y="56944"/>
                  </a:cubicBezTo>
                  <a:cubicBezTo>
                    <a:pt x="1687" y="56833"/>
                    <a:pt x="1625" y="56722"/>
                    <a:pt x="1687" y="56555"/>
                  </a:cubicBezTo>
                  <a:cubicBezTo>
                    <a:pt x="1781" y="56555"/>
                    <a:pt x="1875" y="56388"/>
                    <a:pt x="1937" y="56111"/>
                  </a:cubicBezTo>
                  <a:cubicBezTo>
                    <a:pt x="2125" y="55777"/>
                    <a:pt x="2250" y="55444"/>
                    <a:pt x="2281" y="54944"/>
                  </a:cubicBezTo>
                  <a:cubicBezTo>
                    <a:pt x="2093" y="54777"/>
                    <a:pt x="2031" y="55111"/>
                    <a:pt x="1937" y="55444"/>
                  </a:cubicBezTo>
                  <a:cubicBezTo>
                    <a:pt x="1812" y="55722"/>
                    <a:pt x="1687" y="55833"/>
                    <a:pt x="1593" y="56277"/>
                  </a:cubicBezTo>
                  <a:cubicBezTo>
                    <a:pt x="1437" y="56222"/>
                    <a:pt x="1343" y="56611"/>
                    <a:pt x="1187" y="56722"/>
                  </a:cubicBezTo>
                  <a:cubicBezTo>
                    <a:pt x="1125" y="57277"/>
                    <a:pt x="875" y="57055"/>
                    <a:pt x="781" y="57500"/>
                  </a:cubicBezTo>
                  <a:cubicBezTo>
                    <a:pt x="531" y="57833"/>
                    <a:pt x="218" y="58000"/>
                    <a:pt x="0" y="58666"/>
                  </a:cubicBezTo>
                  <a:cubicBezTo>
                    <a:pt x="0" y="59111"/>
                    <a:pt x="0" y="59111"/>
                    <a:pt x="0" y="59111"/>
                  </a:cubicBezTo>
                  <a:cubicBezTo>
                    <a:pt x="156" y="59000"/>
                    <a:pt x="250" y="58555"/>
                    <a:pt x="468" y="58555"/>
                  </a:cubicBezTo>
                  <a:close/>
                  <a:moveTo>
                    <a:pt x="656" y="61500"/>
                  </a:moveTo>
                  <a:cubicBezTo>
                    <a:pt x="781" y="61166"/>
                    <a:pt x="968" y="61111"/>
                    <a:pt x="1062" y="60722"/>
                  </a:cubicBezTo>
                  <a:cubicBezTo>
                    <a:pt x="1218" y="60666"/>
                    <a:pt x="1250" y="60055"/>
                    <a:pt x="1437" y="60111"/>
                  </a:cubicBezTo>
                  <a:cubicBezTo>
                    <a:pt x="1500" y="59611"/>
                    <a:pt x="1687" y="59555"/>
                    <a:pt x="1812" y="59166"/>
                  </a:cubicBezTo>
                  <a:cubicBezTo>
                    <a:pt x="1687" y="59055"/>
                    <a:pt x="1875" y="59000"/>
                    <a:pt x="1781" y="58888"/>
                  </a:cubicBezTo>
                  <a:cubicBezTo>
                    <a:pt x="1781" y="58666"/>
                    <a:pt x="2062" y="58666"/>
                    <a:pt x="1906" y="58444"/>
                  </a:cubicBezTo>
                  <a:cubicBezTo>
                    <a:pt x="1375" y="59611"/>
                    <a:pt x="875" y="60833"/>
                    <a:pt x="218" y="61388"/>
                  </a:cubicBezTo>
                  <a:cubicBezTo>
                    <a:pt x="156" y="61555"/>
                    <a:pt x="93" y="61666"/>
                    <a:pt x="0" y="61777"/>
                  </a:cubicBezTo>
                  <a:cubicBezTo>
                    <a:pt x="0" y="62277"/>
                    <a:pt x="0" y="62277"/>
                    <a:pt x="0" y="62277"/>
                  </a:cubicBezTo>
                  <a:cubicBezTo>
                    <a:pt x="93" y="62166"/>
                    <a:pt x="156" y="62055"/>
                    <a:pt x="250" y="61944"/>
                  </a:cubicBezTo>
                  <a:cubicBezTo>
                    <a:pt x="406" y="61888"/>
                    <a:pt x="468" y="61444"/>
                    <a:pt x="656" y="61500"/>
                  </a:cubicBezTo>
                  <a:close/>
                  <a:moveTo>
                    <a:pt x="1156" y="53444"/>
                  </a:moveTo>
                  <a:cubicBezTo>
                    <a:pt x="1218" y="53277"/>
                    <a:pt x="1312" y="53333"/>
                    <a:pt x="1375" y="53222"/>
                  </a:cubicBezTo>
                  <a:cubicBezTo>
                    <a:pt x="1437" y="53055"/>
                    <a:pt x="1437" y="52777"/>
                    <a:pt x="1531" y="52777"/>
                  </a:cubicBezTo>
                  <a:cubicBezTo>
                    <a:pt x="1718" y="52333"/>
                    <a:pt x="1625" y="52333"/>
                    <a:pt x="1812" y="51944"/>
                  </a:cubicBezTo>
                  <a:cubicBezTo>
                    <a:pt x="1906" y="51555"/>
                    <a:pt x="2000" y="51222"/>
                    <a:pt x="2093" y="50833"/>
                  </a:cubicBezTo>
                  <a:cubicBezTo>
                    <a:pt x="2250" y="50722"/>
                    <a:pt x="2250" y="50166"/>
                    <a:pt x="2062" y="50000"/>
                  </a:cubicBezTo>
                  <a:cubicBezTo>
                    <a:pt x="2000" y="50000"/>
                    <a:pt x="1968" y="49944"/>
                    <a:pt x="1937" y="49944"/>
                  </a:cubicBezTo>
                  <a:cubicBezTo>
                    <a:pt x="1875" y="50111"/>
                    <a:pt x="1906" y="50222"/>
                    <a:pt x="1906" y="50333"/>
                  </a:cubicBezTo>
                  <a:cubicBezTo>
                    <a:pt x="1687" y="50277"/>
                    <a:pt x="1937" y="50611"/>
                    <a:pt x="1906" y="50722"/>
                  </a:cubicBezTo>
                  <a:cubicBezTo>
                    <a:pt x="1750" y="50722"/>
                    <a:pt x="1656" y="51444"/>
                    <a:pt x="1687" y="51611"/>
                  </a:cubicBezTo>
                  <a:cubicBezTo>
                    <a:pt x="1437" y="51666"/>
                    <a:pt x="1406" y="52500"/>
                    <a:pt x="1187" y="52666"/>
                  </a:cubicBezTo>
                  <a:cubicBezTo>
                    <a:pt x="1062" y="53166"/>
                    <a:pt x="843" y="53444"/>
                    <a:pt x="687" y="53888"/>
                  </a:cubicBezTo>
                  <a:cubicBezTo>
                    <a:pt x="531" y="54222"/>
                    <a:pt x="343" y="54388"/>
                    <a:pt x="187" y="54777"/>
                  </a:cubicBezTo>
                  <a:cubicBezTo>
                    <a:pt x="125" y="54833"/>
                    <a:pt x="62" y="54944"/>
                    <a:pt x="0" y="55055"/>
                  </a:cubicBezTo>
                  <a:cubicBezTo>
                    <a:pt x="0" y="55722"/>
                    <a:pt x="0" y="55722"/>
                    <a:pt x="0" y="55722"/>
                  </a:cubicBezTo>
                  <a:cubicBezTo>
                    <a:pt x="156" y="55444"/>
                    <a:pt x="281" y="55222"/>
                    <a:pt x="437" y="55000"/>
                  </a:cubicBezTo>
                  <a:cubicBezTo>
                    <a:pt x="687" y="54555"/>
                    <a:pt x="937" y="54000"/>
                    <a:pt x="1156" y="53444"/>
                  </a:cubicBezTo>
                  <a:close/>
                  <a:moveTo>
                    <a:pt x="3937" y="0"/>
                  </a:moveTo>
                  <a:cubicBezTo>
                    <a:pt x="4031" y="222"/>
                    <a:pt x="4093" y="444"/>
                    <a:pt x="4281" y="444"/>
                  </a:cubicBezTo>
                  <a:cubicBezTo>
                    <a:pt x="4281" y="277"/>
                    <a:pt x="4250" y="166"/>
                    <a:pt x="4218" y="0"/>
                  </a:cubicBezTo>
                  <a:lnTo>
                    <a:pt x="3937" y="0"/>
                  </a:lnTo>
                  <a:close/>
                  <a:moveTo>
                    <a:pt x="718" y="45722"/>
                  </a:moveTo>
                  <a:cubicBezTo>
                    <a:pt x="562" y="45555"/>
                    <a:pt x="812" y="45166"/>
                    <a:pt x="562" y="45111"/>
                  </a:cubicBezTo>
                  <a:cubicBezTo>
                    <a:pt x="468" y="45000"/>
                    <a:pt x="468" y="45388"/>
                    <a:pt x="343" y="45333"/>
                  </a:cubicBezTo>
                  <a:cubicBezTo>
                    <a:pt x="281" y="45555"/>
                    <a:pt x="281" y="45777"/>
                    <a:pt x="281" y="45944"/>
                  </a:cubicBezTo>
                  <a:cubicBezTo>
                    <a:pt x="187" y="45888"/>
                    <a:pt x="187" y="46166"/>
                    <a:pt x="218" y="46277"/>
                  </a:cubicBezTo>
                  <a:cubicBezTo>
                    <a:pt x="31" y="46166"/>
                    <a:pt x="250" y="46555"/>
                    <a:pt x="93" y="46722"/>
                  </a:cubicBezTo>
                  <a:cubicBezTo>
                    <a:pt x="62" y="46833"/>
                    <a:pt x="31" y="46888"/>
                    <a:pt x="0" y="47000"/>
                  </a:cubicBezTo>
                  <a:cubicBezTo>
                    <a:pt x="0" y="47944"/>
                    <a:pt x="0" y="47944"/>
                    <a:pt x="0" y="47944"/>
                  </a:cubicBezTo>
                  <a:cubicBezTo>
                    <a:pt x="187" y="47388"/>
                    <a:pt x="343" y="46833"/>
                    <a:pt x="562" y="46388"/>
                  </a:cubicBezTo>
                  <a:cubicBezTo>
                    <a:pt x="406" y="46166"/>
                    <a:pt x="687" y="45944"/>
                    <a:pt x="718" y="45722"/>
                  </a:cubicBezTo>
                  <a:close/>
                  <a:moveTo>
                    <a:pt x="2437" y="62666"/>
                  </a:moveTo>
                  <a:cubicBezTo>
                    <a:pt x="2093" y="62888"/>
                    <a:pt x="1968" y="63888"/>
                    <a:pt x="1593" y="64000"/>
                  </a:cubicBezTo>
                  <a:cubicBezTo>
                    <a:pt x="1500" y="64388"/>
                    <a:pt x="1312" y="64388"/>
                    <a:pt x="1218" y="64777"/>
                  </a:cubicBezTo>
                  <a:cubicBezTo>
                    <a:pt x="1062" y="64944"/>
                    <a:pt x="906" y="65055"/>
                    <a:pt x="781" y="65388"/>
                  </a:cubicBezTo>
                  <a:cubicBezTo>
                    <a:pt x="718" y="65555"/>
                    <a:pt x="593" y="65333"/>
                    <a:pt x="562" y="65611"/>
                  </a:cubicBezTo>
                  <a:cubicBezTo>
                    <a:pt x="437" y="65555"/>
                    <a:pt x="437" y="65944"/>
                    <a:pt x="281" y="65777"/>
                  </a:cubicBezTo>
                  <a:cubicBezTo>
                    <a:pt x="218" y="66055"/>
                    <a:pt x="93" y="66055"/>
                    <a:pt x="0" y="66222"/>
                  </a:cubicBezTo>
                  <a:cubicBezTo>
                    <a:pt x="0" y="66666"/>
                    <a:pt x="0" y="66666"/>
                    <a:pt x="0" y="66666"/>
                  </a:cubicBezTo>
                  <a:cubicBezTo>
                    <a:pt x="0" y="66666"/>
                    <a:pt x="0" y="66666"/>
                    <a:pt x="31" y="66666"/>
                  </a:cubicBezTo>
                  <a:cubicBezTo>
                    <a:pt x="187" y="66611"/>
                    <a:pt x="281" y="66277"/>
                    <a:pt x="437" y="66166"/>
                  </a:cubicBezTo>
                  <a:cubicBezTo>
                    <a:pt x="687" y="65888"/>
                    <a:pt x="937" y="65555"/>
                    <a:pt x="1187" y="65166"/>
                  </a:cubicBezTo>
                  <a:cubicBezTo>
                    <a:pt x="1437" y="64722"/>
                    <a:pt x="1750" y="64500"/>
                    <a:pt x="1937" y="63888"/>
                  </a:cubicBezTo>
                  <a:cubicBezTo>
                    <a:pt x="2187" y="63611"/>
                    <a:pt x="2375" y="62944"/>
                    <a:pt x="2625" y="62555"/>
                  </a:cubicBezTo>
                  <a:cubicBezTo>
                    <a:pt x="2718" y="62166"/>
                    <a:pt x="2906" y="62277"/>
                    <a:pt x="2968" y="61777"/>
                  </a:cubicBezTo>
                  <a:cubicBezTo>
                    <a:pt x="3062" y="61833"/>
                    <a:pt x="3093" y="61555"/>
                    <a:pt x="3125" y="61333"/>
                  </a:cubicBezTo>
                  <a:cubicBezTo>
                    <a:pt x="3218" y="61444"/>
                    <a:pt x="3281" y="61111"/>
                    <a:pt x="3218" y="61000"/>
                  </a:cubicBezTo>
                  <a:cubicBezTo>
                    <a:pt x="2968" y="61611"/>
                    <a:pt x="2687" y="62111"/>
                    <a:pt x="2437" y="62666"/>
                  </a:cubicBezTo>
                  <a:close/>
                  <a:moveTo>
                    <a:pt x="250" y="69722"/>
                  </a:moveTo>
                  <a:cubicBezTo>
                    <a:pt x="156" y="69833"/>
                    <a:pt x="93" y="69944"/>
                    <a:pt x="0" y="70055"/>
                  </a:cubicBezTo>
                  <a:cubicBezTo>
                    <a:pt x="0" y="70388"/>
                    <a:pt x="0" y="70388"/>
                    <a:pt x="0" y="70388"/>
                  </a:cubicBezTo>
                  <a:cubicBezTo>
                    <a:pt x="31" y="70388"/>
                    <a:pt x="93" y="70333"/>
                    <a:pt x="125" y="70277"/>
                  </a:cubicBezTo>
                  <a:cubicBezTo>
                    <a:pt x="125" y="70055"/>
                    <a:pt x="406" y="69944"/>
                    <a:pt x="250" y="69722"/>
                  </a:cubicBezTo>
                  <a:close/>
                  <a:moveTo>
                    <a:pt x="1500" y="66611"/>
                  </a:moveTo>
                  <a:cubicBezTo>
                    <a:pt x="1406" y="66833"/>
                    <a:pt x="1312" y="67055"/>
                    <a:pt x="1156" y="67111"/>
                  </a:cubicBezTo>
                  <a:cubicBezTo>
                    <a:pt x="1062" y="67388"/>
                    <a:pt x="968" y="67555"/>
                    <a:pt x="812" y="67666"/>
                  </a:cubicBezTo>
                  <a:cubicBezTo>
                    <a:pt x="625" y="68055"/>
                    <a:pt x="375" y="68333"/>
                    <a:pt x="156" y="68611"/>
                  </a:cubicBezTo>
                  <a:cubicBezTo>
                    <a:pt x="93" y="68555"/>
                    <a:pt x="31" y="68611"/>
                    <a:pt x="0" y="68666"/>
                  </a:cubicBezTo>
                  <a:cubicBezTo>
                    <a:pt x="0" y="69166"/>
                    <a:pt x="0" y="69166"/>
                    <a:pt x="0" y="69166"/>
                  </a:cubicBezTo>
                  <a:cubicBezTo>
                    <a:pt x="31" y="69111"/>
                    <a:pt x="62" y="69111"/>
                    <a:pt x="93" y="69055"/>
                  </a:cubicBezTo>
                  <a:cubicBezTo>
                    <a:pt x="218" y="68888"/>
                    <a:pt x="312" y="68666"/>
                    <a:pt x="468" y="68555"/>
                  </a:cubicBezTo>
                  <a:cubicBezTo>
                    <a:pt x="593" y="68444"/>
                    <a:pt x="718" y="68166"/>
                    <a:pt x="875" y="68055"/>
                  </a:cubicBezTo>
                  <a:cubicBezTo>
                    <a:pt x="1125" y="67722"/>
                    <a:pt x="1375" y="67333"/>
                    <a:pt x="1593" y="66888"/>
                  </a:cubicBezTo>
                  <a:cubicBezTo>
                    <a:pt x="1656" y="66555"/>
                    <a:pt x="1843" y="66666"/>
                    <a:pt x="1906" y="66222"/>
                  </a:cubicBezTo>
                  <a:cubicBezTo>
                    <a:pt x="2000" y="66277"/>
                    <a:pt x="2000" y="65944"/>
                    <a:pt x="2093" y="66000"/>
                  </a:cubicBezTo>
                  <a:cubicBezTo>
                    <a:pt x="2125" y="65777"/>
                    <a:pt x="2218" y="65611"/>
                    <a:pt x="2156" y="65500"/>
                  </a:cubicBezTo>
                  <a:cubicBezTo>
                    <a:pt x="1937" y="65888"/>
                    <a:pt x="1750" y="66333"/>
                    <a:pt x="1500" y="66611"/>
                  </a:cubicBezTo>
                  <a:close/>
                  <a:moveTo>
                    <a:pt x="28750" y="555"/>
                  </a:moveTo>
                  <a:cubicBezTo>
                    <a:pt x="28906" y="666"/>
                    <a:pt x="29093" y="777"/>
                    <a:pt x="29218" y="944"/>
                  </a:cubicBezTo>
                  <a:cubicBezTo>
                    <a:pt x="29812" y="1555"/>
                    <a:pt x="30000" y="1611"/>
                    <a:pt x="30093" y="1833"/>
                  </a:cubicBezTo>
                  <a:cubicBezTo>
                    <a:pt x="32093" y="3555"/>
                    <a:pt x="32156" y="3833"/>
                    <a:pt x="32312" y="3944"/>
                  </a:cubicBezTo>
                  <a:cubicBezTo>
                    <a:pt x="33375" y="4833"/>
                    <a:pt x="33468" y="4888"/>
                    <a:pt x="33531" y="5000"/>
                  </a:cubicBezTo>
                  <a:cubicBezTo>
                    <a:pt x="35250" y="6333"/>
                    <a:pt x="35531" y="6777"/>
                    <a:pt x="35968" y="6888"/>
                  </a:cubicBezTo>
                  <a:cubicBezTo>
                    <a:pt x="38593" y="8666"/>
                    <a:pt x="38906" y="9055"/>
                    <a:pt x="39406" y="9111"/>
                  </a:cubicBezTo>
                  <a:cubicBezTo>
                    <a:pt x="40250" y="9388"/>
                    <a:pt x="40406" y="9555"/>
                    <a:pt x="40718" y="9500"/>
                  </a:cubicBezTo>
                  <a:cubicBezTo>
                    <a:pt x="41593" y="9555"/>
                    <a:pt x="41468" y="9555"/>
                    <a:pt x="41312" y="9500"/>
                  </a:cubicBezTo>
                  <a:cubicBezTo>
                    <a:pt x="39093" y="8722"/>
                    <a:pt x="38937" y="8444"/>
                    <a:pt x="38687" y="8444"/>
                  </a:cubicBezTo>
                  <a:cubicBezTo>
                    <a:pt x="37593" y="7888"/>
                    <a:pt x="37312" y="7388"/>
                    <a:pt x="36781" y="7277"/>
                  </a:cubicBezTo>
                  <a:cubicBezTo>
                    <a:pt x="36312" y="6777"/>
                    <a:pt x="36156" y="6722"/>
                    <a:pt x="36031" y="6555"/>
                  </a:cubicBezTo>
                  <a:cubicBezTo>
                    <a:pt x="34125" y="5055"/>
                    <a:pt x="33843" y="4833"/>
                    <a:pt x="33625" y="4500"/>
                  </a:cubicBezTo>
                  <a:cubicBezTo>
                    <a:pt x="31750" y="2833"/>
                    <a:pt x="31437" y="2666"/>
                    <a:pt x="31187" y="2444"/>
                  </a:cubicBezTo>
                  <a:cubicBezTo>
                    <a:pt x="30187" y="1333"/>
                    <a:pt x="29906" y="1166"/>
                    <a:pt x="29718" y="833"/>
                  </a:cubicBezTo>
                  <a:cubicBezTo>
                    <a:pt x="28156" y="0"/>
                    <a:pt x="28156" y="0"/>
                    <a:pt x="28156" y="0"/>
                  </a:cubicBezTo>
                  <a:close/>
                  <a:moveTo>
                    <a:pt x="34250" y="1277"/>
                  </a:moveTo>
                  <a:cubicBezTo>
                    <a:pt x="34625" y="1388"/>
                    <a:pt x="34750" y="1833"/>
                    <a:pt x="35156" y="1888"/>
                  </a:cubicBezTo>
                  <a:cubicBezTo>
                    <a:pt x="36062" y="2944"/>
                    <a:pt x="36343" y="2833"/>
                    <a:pt x="36343" y="3166"/>
                  </a:cubicBezTo>
                  <a:cubicBezTo>
                    <a:pt x="38250" y="4611"/>
                    <a:pt x="38781" y="5166"/>
                    <a:pt x="39406" y="5555"/>
                  </a:cubicBezTo>
                  <a:cubicBezTo>
                    <a:pt x="40906" y="6611"/>
                    <a:pt x="41218" y="6444"/>
                    <a:pt x="41281" y="6722"/>
                  </a:cubicBezTo>
                  <a:cubicBezTo>
                    <a:pt x="46343" y="7500"/>
                    <a:pt x="46687" y="7333"/>
                    <a:pt x="47125" y="7333"/>
                  </a:cubicBezTo>
                  <a:cubicBezTo>
                    <a:pt x="47281" y="6888"/>
                    <a:pt x="47625" y="7166"/>
                    <a:pt x="47562" y="6722"/>
                  </a:cubicBezTo>
                  <a:cubicBezTo>
                    <a:pt x="44656" y="6333"/>
                    <a:pt x="44406" y="6388"/>
                    <a:pt x="44218" y="6388"/>
                  </a:cubicBezTo>
                  <a:cubicBezTo>
                    <a:pt x="43031" y="5777"/>
                    <a:pt x="42718" y="5888"/>
                    <a:pt x="42656" y="5555"/>
                  </a:cubicBezTo>
                  <a:cubicBezTo>
                    <a:pt x="41281" y="5000"/>
                    <a:pt x="41031" y="4666"/>
                    <a:pt x="40687" y="4555"/>
                  </a:cubicBezTo>
                  <a:cubicBezTo>
                    <a:pt x="38812" y="2888"/>
                    <a:pt x="38750" y="2611"/>
                    <a:pt x="38531" y="2611"/>
                  </a:cubicBezTo>
                  <a:cubicBezTo>
                    <a:pt x="40125" y="3166"/>
                    <a:pt x="40687" y="3333"/>
                    <a:pt x="41187" y="3555"/>
                  </a:cubicBezTo>
                  <a:cubicBezTo>
                    <a:pt x="45375" y="4444"/>
                    <a:pt x="45593" y="4611"/>
                    <a:pt x="45750" y="4388"/>
                  </a:cubicBezTo>
                  <a:cubicBezTo>
                    <a:pt x="39843" y="2722"/>
                    <a:pt x="39375" y="2277"/>
                    <a:pt x="38750" y="2166"/>
                  </a:cubicBezTo>
                  <a:cubicBezTo>
                    <a:pt x="38093" y="1722"/>
                    <a:pt x="38031" y="1444"/>
                    <a:pt x="37750" y="1500"/>
                  </a:cubicBezTo>
                  <a:cubicBezTo>
                    <a:pt x="36593" y="222"/>
                    <a:pt x="36250" y="333"/>
                    <a:pt x="36125" y="111"/>
                  </a:cubicBezTo>
                  <a:cubicBezTo>
                    <a:pt x="34968" y="222"/>
                    <a:pt x="35187" y="500"/>
                    <a:pt x="35500" y="555"/>
                  </a:cubicBezTo>
                  <a:cubicBezTo>
                    <a:pt x="36531" y="1666"/>
                    <a:pt x="36750" y="1555"/>
                    <a:pt x="36781" y="1722"/>
                  </a:cubicBezTo>
                  <a:cubicBezTo>
                    <a:pt x="37687" y="2500"/>
                    <a:pt x="37968" y="2555"/>
                    <a:pt x="38125" y="2722"/>
                  </a:cubicBezTo>
                  <a:cubicBezTo>
                    <a:pt x="40000" y="4333"/>
                    <a:pt x="40312" y="4666"/>
                    <a:pt x="40687" y="4888"/>
                  </a:cubicBezTo>
                  <a:cubicBezTo>
                    <a:pt x="41468" y="5555"/>
                    <a:pt x="41593" y="5500"/>
                    <a:pt x="41718" y="5555"/>
                  </a:cubicBezTo>
                  <a:cubicBezTo>
                    <a:pt x="43281" y="6444"/>
                    <a:pt x="43781" y="6444"/>
                    <a:pt x="44156" y="6722"/>
                  </a:cubicBezTo>
                  <a:cubicBezTo>
                    <a:pt x="46437" y="7000"/>
                    <a:pt x="46437" y="6944"/>
                    <a:pt x="46718" y="7055"/>
                  </a:cubicBezTo>
                  <a:cubicBezTo>
                    <a:pt x="45562" y="7388"/>
                    <a:pt x="45500" y="7333"/>
                    <a:pt x="45093" y="7388"/>
                  </a:cubicBezTo>
                  <a:cubicBezTo>
                    <a:pt x="42062" y="6611"/>
                    <a:pt x="41781" y="6611"/>
                    <a:pt x="41687" y="6388"/>
                  </a:cubicBezTo>
                  <a:cubicBezTo>
                    <a:pt x="40093" y="5444"/>
                    <a:pt x="39781" y="5611"/>
                    <a:pt x="39812" y="5222"/>
                  </a:cubicBezTo>
                  <a:cubicBezTo>
                    <a:pt x="37406" y="3333"/>
                    <a:pt x="37156" y="3388"/>
                    <a:pt x="37031" y="3166"/>
                  </a:cubicBezTo>
                  <a:cubicBezTo>
                    <a:pt x="35500" y="1833"/>
                    <a:pt x="35218" y="1555"/>
                    <a:pt x="34937" y="1277"/>
                  </a:cubicBezTo>
                  <a:cubicBezTo>
                    <a:pt x="33781" y="444"/>
                    <a:pt x="33625" y="166"/>
                    <a:pt x="33375" y="0"/>
                  </a:cubicBezTo>
                  <a:cubicBezTo>
                    <a:pt x="33656" y="777"/>
                    <a:pt x="34031" y="888"/>
                    <a:pt x="34250" y="1277"/>
                  </a:cubicBezTo>
                  <a:close/>
                  <a:moveTo>
                    <a:pt x="30593" y="722"/>
                  </a:moveTo>
                  <a:cubicBezTo>
                    <a:pt x="30812" y="722"/>
                    <a:pt x="30843" y="944"/>
                    <a:pt x="31000" y="1000"/>
                  </a:cubicBezTo>
                  <a:cubicBezTo>
                    <a:pt x="32343" y="1944"/>
                    <a:pt x="32406" y="2166"/>
                    <a:pt x="32468" y="2388"/>
                  </a:cubicBezTo>
                  <a:cubicBezTo>
                    <a:pt x="33812" y="3277"/>
                    <a:pt x="33843" y="3555"/>
                    <a:pt x="34031" y="3555"/>
                  </a:cubicBezTo>
                  <a:cubicBezTo>
                    <a:pt x="36343" y="5777"/>
                    <a:pt x="36562" y="5666"/>
                    <a:pt x="36656" y="5833"/>
                  </a:cubicBezTo>
                  <a:cubicBezTo>
                    <a:pt x="37500" y="6444"/>
                    <a:pt x="37562" y="6500"/>
                    <a:pt x="37593" y="6611"/>
                  </a:cubicBezTo>
                  <a:cubicBezTo>
                    <a:pt x="38625" y="7388"/>
                    <a:pt x="38875" y="7444"/>
                    <a:pt x="39031" y="7722"/>
                  </a:cubicBezTo>
                  <a:cubicBezTo>
                    <a:pt x="39781" y="8111"/>
                    <a:pt x="39906" y="8166"/>
                    <a:pt x="39968" y="8277"/>
                  </a:cubicBezTo>
                  <a:cubicBezTo>
                    <a:pt x="40687" y="8888"/>
                    <a:pt x="41093" y="8444"/>
                    <a:pt x="41062" y="8777"/>
                  </a:cubicBezTo>
                  <a:cubicBezTo>
                    <a:pt x="42343" y="8944"/>
                    <a:pt x="42968" y="9000"/>
                    <a:pt x="43562" y="9000"/>
                  </a:cubicBezTo>
                  <a:cubicBezTo>
                    <a:pt x="44656" y="8944"/>
                    <a:pt x="44843" y="8611"/>
                    <a:pt x="44656" y="8555"/>
                  </a:cubicBezTo>
                  <a:cubicBezTo>
                    <a:pt x="43531" y="8611"/>
                    <a:pt x="43500" y="8722"/>
                    <a:pt x="43156" y="8611"/>
                  </a:cubicBezTo>
                  <a:cubicBezTo>
                    <a:pt x="42437" y="8722"/>
                    <a:pt x="42093" y="8500"/>
                    <a:pt x="41812" y="8555"/>
                  </a:cubicBezTo>
                  <a:cubicBezTo>
                    <a:pt x="38562" y="7000"/>
                    <a:pt x="38500" y="6611"/>
                    <a:pt x="38218" y="6611"/>
                  </a:cubicBezTo>
                  <a:cubicBezTo>
                    <a:pt x="35843" y="4888"/>
                    <a:pt x="35843" y="4444"/>
                    <a:pt x="35593" y="4444"/>
                  </a:cubicBezTo>
                  <a:cubicBezTo>
                    <a:pt x="34718" y="3611"/>
                    <a:pt x="34343" y="3333"/>
                    <a:pt x="33968" y="3055"/>
                  </a:cubicBezTo>
                  <a:cubicBezTo>
                    <a:pt x="32281" y="1500"/>
                    <a:pt x="32125" y="1333"/>
                    <a:pt x="31937" y="1166"/>
                  </a:cubicBezTo>
                  <a:cubicBezTo>
                    <a:pt x="29875" y="0"/>
                    <a:pt x="29875" y="0"/>
                    <a:pt x="29875" y="0"/>
                  </a:cubicBezTo>
                  <a:close/>
                  <a:moveTo>
                    <a:pt x="40750" y="1388"/>
                  </a:moveTo>
                  <a:cubicBezTo>
                    <a:pt x="41718" y="1777"/>
                    <a:pt x="43093" y="1944"/>
                    <a:pt x="44343" y="2277"/>
                  </a:cubicBezTo>
                  <a:cubicBezTo>
                    <a:pt x="44843" y="2277"/>
                    <a:pt x="45343" y="2277"/>
                    <a:pt x="45843" y="2333"/>
                  </a:cubicBezTo>
                  <a:cubicBezTo>
                    <a:pt x="46031" y="2500"/>
                    <a:pt x="46125" y="2222"/>
                    <a:pt x="46437" y="2333"/>
                  </a:cubicBezTo>
                  <a:cubicBezTo>
                    <a:pt x="46593" y="2333"/>
                    <a:pt x="46718" y="2333"/>
                    <a:pt x="46843" y="2333"/>
                  </a:cubicBezTo>
                  <a:cubicBezTo>
                    <a:pt x="46968" y="2277"/>
                    <a:pt x="47218" y="2500"/>
                    <a:pt x="47187" y="2222"/>
                  </a:cubicBezTo>
                  <a:cubicBezTo>
                    <a:pt x="47125" y="2111"/>
                    <a:pt x="47031" y="2055"/>
                    <a:pt x="46875" y="2111"/>
                  </a:cubicBezTo>
                  <a:cubicBezTo>
                    <a:pt x="46812" y="2166"/>
                    <a:pt x="46531" y="2388"/>
                    <a:pt x="46531" y="2111"/>
                  </a:cubicBezTo>
                  <a:cubicBezTo>
                    <a:pt x="46156" y="2111"/>
                    <a:pt x="46187" y="2111"/>
                    <a:pt x="45843" y="2166"/>
                  </a:cubicBezTo>
                  <a:cubicBezTo>
                    <a:pt x="45562" y="1944"/>
                    <a:pt x="45062" y="2111"/>
                    <a:pt x="44687" y="2000"/>
                  </a:cubicBezTo>
                  <a:cubicBezTo>
                    <a:pt x="44562" y="1833"/>
                    <a:pt x="44468" y="1944"/>
                    <a:pt x="44343" y="2000"/>
                  </a:cubicBezTo>
                  <a:cubicBezTo>
                    <a:pt x="44281" y="1722"/>
                    <a:pt x="43906" y="1944"/>
                    <a:pt x="43718" y="1888"/>
                  </a:cubicBezTo>
                  <a:cubicBezTo>
                    <a:pt x="43531" y="1666"/>
                    <a:pt x="43093" y="1833"/>
                    <a:pt x="42781" y="1611"/>
                  </a:cubicBezTo>
                  <a:cubicBezTo>
                    <a:pt x="42687" y="1555"/>
                    <a:pt x="42593" y="1555"/>
                    <a:pt x="42500" y="1555"/>
                  </a:cubicBezTo>
                  <a:cubicBezTo>
                    <a:pt x="42375" y="1611"/>
                    <a:pt x="42343" y="1388"/>
                    <a:pt x="42312" y="1555"/>
                  </a:cubicBezTo>
                  <a:cubicBezTo>
                    <a:pt x="42250" y="1277"/>
                    <a:pt x="41812" y="1611"/>
                    <a:pt x="41750" y="1277"/>
                  </a:cubicBezTo>
                  <a:cubicBezTo>
                    <a:pt x="40968" y="1166"/>
                    <a:pt x="40250" y="944"/>
                    <a:pt x="39656" y="500"/>
                  </a:cubicBezTo>
                  <a:cubicBezTo>
                    <a:pt x="39281" y="444"/>
                    <a:pt x="39062" y="222"/>
                    <a:pt x="38781" y="0"/>
                  </a:cubicBezTo>
                  <a:cubicBezTo>
                    <a:pt x="37937" y="0"/>
                    <a:pt x="37937" y="0"/>
                    <a:pt x="37937" y="0"/>
                  </a:cubicBezTo>
                  <a:cubicBezTo>
                    <a:pt x="38281" y="222"/>
                    <a:pt x="38656" y="388"/>
                    <a:pt x="39031" y="611"/>
                  </a:cubicBezTo>
                  <a:cubicBezTo>
                    <a:pt x="39531" y="1000"/>
                    <a:pt x="40156" y="1166"/>
                    <a:pt x="40750" y="1388"/>
                  </a:cubicBezTo>
                  <a:close/>
                  <a:moveTo>
                    <a:pt x="27593" y="500"/>
                  </a:moveTo>
                  <a:cubicBezTo>
                    <a:pt x="27718" y="777"/>
                    <a:pt x="27968" y="777"/>
                    <a:pt x="28062" y="1111"/>
                  </a:cubicBezTo>
                  <a:cubicBezTo>
                    <a:pt x="28531" y="2000"/>
                    <a:pt x="28750" y="1833"/>
                    <a:pt x="28812" y="2000"/>
                  </a:cubicBezTo>
                  <a:cubicBezTo>
                    <a:pt x="29718" y="3055"/>
                    <a:pt x="29781" y="3444"/>
                    <a:pt x="30000" y="3500"/>
                  </a:cubicBezTo>
                  <a:cubicBezTo>
                    <a:pt x="30781" y="4555"/>
                    <a:pt x="31156" y="4888"/>
                    <a:pt x="31500" y="5277"/>
                  </a:cubicBezTo>
                  <a:cubicBezTo>
                    <a:pt x="33656" y="7500"/>
                    <a:pt x="33875" y="7388"/>
                    <a:pt x="33906" y="7555"/>
                  </a:cubicBezTo>
                  <a:cubicBezTo>
                    <a:pt x="35125" y="8555"/>
                    <a:pt x="35312" y="9166"/>
                    <a:pt x="35875" y="9166"/>
                  </a:cubicBezTo>
                  <a:cubicBezTo>
                    <a:pt x="36781" y="10000"/>
                    <a:pt x="37000" y="9833"/>
                    <a:pt x="37031" y="10111"/>
                  </a:cubicBezTo>
                  <a:cubicBezTo>
                    <a:pt x="38906" y="11000"/>
                    <a:pt x="39031" y="11111"/>
                    <a:pt x="39187" y="11111"/>
                  </a:cubicBezTo>
                  <a:cubicBezTo>
                    <a:pt x="42187" y="11777"/>
                    <a:pt x="42406" y="12166"/>
                    <a:pt x="42500" y="12111"/>
                  </a:cubicBezTo>
                  <a:cubicBezTo>
                    <a:pt x="42437" y="11333"/>
                    <a:pt x="42343" y="11388"/>
                    <a:pt x="42250" y="11500"/>
                  </a:cubicBezTo>
                  <a:cubicBezTo>
                    <a:pt x="41500" y="11333"/>
                    <a:pt x="41281" y="11333"/>
                    <a:pt x="40812" y="11333"/>
                  </a:cubicBezTo>
                  <a:cubicBezTo>
                    <a:pt x="39031" y="10388"/>
                    <a:pt x="38718" y="10555"/>
                    <a:pt x="38656" y="10277"/>
                  </a:cubicBezTo>
                  <a:cubicBezTo>
                    <a:pt x="36406" y="8944"/>
                    <a:pt x="36062" y="9111"/>
                    <a:pt x="36000" y="8833"/>
                  </a:cubicBezTo>
                  <a:cubicBezTo>
                    <a:pt x="35187" y="8277"/>
                    <a:pt x="35125" y="8166"/>
                    <a:pt x="35000" y="8166"/>
                  </a:cubicBezTo>
                  <a:cubicBezTo>
                    <a:pt x="33968" y="7166"/>
                    <a:pt x="33906" y="6888"/>
                    <a:pt x="33656" y="6944"/>
                  </a:cubicBezTo>
                  <a:cubicBezTo>
                    <a:pt x="32718" y="5722"/>
                    <a:pt x="32500" y="5722"/>
                    <a:pt x="32375" y="5555"/>
                  </a:cubicBezTo>
                  <a:cubicBezTo>
                    <a:pt x="31500" y="4500"/>
                    <a:pt x="31343" y="4555"/>
                    <a:pt x="31218" y="4500"/>
                  </a:cubicBezTo>
                  <a:cubicBezTo>
                    <a:pt x="30250" y="3277"/>
                    <a:pt x="30156" y="3111"/>
                    <a:pt x="30031" y="3000"/>
                  </a:cubicBezTo>
                  <a:cubicBezTo>
                    <a:pt x="28906" y="1555"/>
                    <a:pt x="28750" y="1444"/>
                    <a:pt x="28593" y="1388"/>
                  </a:cubicBezTo>
                  <a:cubicBezTo>
                    <a:pt x="27906" y="277"/>
                    <a:pt x="27718" y="222"/>
                    <a:pt x="27656" y="55"/>
                  </a:cubicBezTo>
                  <a:cubicBezTo>
                    <a:pt x="27250" y="277"/>
                    <a:pt x="27437" y="333"/>
                    <a:pt x="27593" y="500"/>
                  </a:cubicBezTo>
                  <a:close/>
                  <a:moveTo>
                    <a:pt x="40000" y="0"/>
                  </a:moveTo>
                  <a:cubicBezTo>
                    <a:pt x="40000" y="0"/>
                    <a:pt x="40000" y="0"/>
                    <a:pt x="40000" y="0"/>
                  </a:cubicBezTo>
                  <a:cubicBezTo>
                    <a:pt x="40000" y="0"/>
                    <a:pt x="40000" y="0"/>
                    <a:pt x="40000" y="0"/>
                  </a:cubicBezTo>
                  <a:cubicBezTo>
                    <a:pt x="40000" y="0"/>
                    <a:pt x="40000" y="0"/>
                    <a:pt x="40000" y="0"/>
                  </a:cubicBezTo>
                  <a:close/>
                  <a:moveTo>
                    <a:pt x="26031" y="444"/>
                  </a:moveTo>
                  <a:cubicBezTo>
                    <a:pt x="26156" y="666"/>
                    <a:pt x="26343" y="722"/>
                    <a:pt x="26437" y="944"/>
                  </a:cubicBezTo>
                  <a:cubicBezTo>
                    <a:pt x="27562" y="2833"/>
                    <a:pt x="27843" y="2777"/>
                    <a:pt x="27906" y="3055"/>
                  </a:cubicBezTo>
                  <a:cubicBezTo>
                    <a:pt x="28468" y="3666"/>
                    <a:pt x="28468" y="4111"/>
                    <a:pt x="28625" y="4166"/>
                  </a:cubicBezTo>
                  <a:cubicBezTo>
                    <a:pt x="30812" y="7555"/>
                    <a:pt x="30875" y="7666"/>
                    <a:pt x="30968" y="7666"/>
                  </a:cubicBezTo>
                  <a:cubicBezTo>
                    <a:pt x="31687" y="9000"/>
                    <a:pt x="32093" y="9111"/>
                    <a:pt x="32250" y="9555"/>
                  </a:cubicBezTo>
                  <a:cubicBezTo>
                    <a:pt x="32781" y="10222"/>
                    <a:pt x="32937" y="10333"/>
                    <a:pt x="33000" y="10666"/>
                  </a:cubicBezTo>
                  <a:cubicBezTo>
                    <a:pt x="34250" y="11722"/>
                    <a:pt x="34437" y="12222"/>
                    <a:pt x="34812" y="12444"/>
                  </a:cubicBezTo>
                  <a:cubicBezTo>
                    <a:pt x="36937" y="14555"/>
                    <a:pt x="37250" y="14777"/>
                    <a:pt x="37562" y="15055"/>
                  </a:cubicBezTo>
                  <a:cubicBezTo>
                    <a:pt x="38968" y="16000"/>
                    <a:pt x="39093" y="15944"/>
                    <a:pt x="39125" y="16111"/>
                  </a:cubicBezTo>
                  <a:cubicBezTo>
                    <a:pt x="40468" y="16500"/>
                    <a:pt x="40781" y="16333"/>
                    <a:pt x="40750" y="15944"/>
                  </a:cubicBezTo>
                  <a:cubicBezTo>
                    <a:pt x="40500" y="15388"/>
                    <a:pt x="40437" y="15944"/>
                    <a:pt x="40343" y="15888"/>
                  </a:cubicBezTo>
                  <a:cubicBezTo>
                    <a:pt x="38750" y="15444"/>
                    <a:pt x="38531" y="15222"/>
                    <a:pt x="38250" y="15111"/>
                  </a:cubicBezTo>
                  <a:cubicBezTo>
                    <a:pt x="36781" y="13888"/>
                    <a:pt x="36625" y="13888"/>
                    <a:pt x="36562" y="13722"/>
                  </a:cubicBezTo>
                  <a:cubicBezTo>
                    <a:pt x="35937" y="13333"/>
                    <a:pt x="35937" y="12777"/>
                    <a:pt x="35562" y="12833"/>
                  </a:cubicBezTo>
                  <a:cubicBezTo>
                    <a:pt x="34875" y="11722"/>
                    <a:pt x="34406" y="11888"/>
                    <a:pt x="34343" y="11444"/>
                  </a:cubicBezTo>
                  <a:cubicBezTo>
                    <a:pt x="32937" y="9833"/>
                    <a:pt x="32750" y="9611"/>
                    <a:pt x="32593" y="9333"/>
                  </a:cubicBezTo>
                  <a:cubicBezTo>
                    <a:pt x="31593" y="8111"/>
                    <a:pt x="31218" y="7555"/>
                    <a:pt x="30843" y="7055"/>
                  </a:cubicBezTo>
                  <a:cubicBezTo>
                    <a:pt x="30343" y="6000"/>
                    <a:pt x="30187" y="6000"/>
                    <a:pt x="30062" y="5944"/>
                  </a:cubicBezTo>
                  <a:cubicBezTo>
                    <a:pt x="29375" y="4833"/>
                    <a:pt x="29312" y="4666"/>
                    <a:pt x="29187" y="4555"/>
                  </a:cubicBezTo>
                  <a:cubicBezTo>
                    <a:pt x="27656" y="2111"/>
                    <a:pt x="27437" y="2055"/>
                    <a:pt x="27375" y="1722"/>
                  </a:cubicBezTo>
                  <a:cubicBezTo>
                    <a:pt x="26875" y="833"/>
                    <a:pt x="26656" y="777"/>
                    <a:pt x="26562" y="444"/>
                  </a:cubicBezTo>
                  <a:cubicBezTo>
                    <a:pt x="25875" y="111"/>
                    <a:pt x="26000" y="222"/>
                    <a:pt x="26031" y="444"/>
                  </a:cubicBezTo>
                  <a:close/>
                  <a:moveTo>
                    <a:pt x="23437" y="1055"/>
                  </a:moveTo>
                  <a:cubicBezTo>
                    <a:pt x="23625" y="1166"/>
                    <a:pt x="23750" y="1333"/>
                    <a:pt x="23843" y="1555"/>
                  </a:cubicBezTo>
                  <a:cubicBezTo>
                    <a:pt x="24843" y="2666"/>
                    <a:pt x="24781" y="3222"/>
                    <a:pt x="25031" y="3222"/>
                  </a:cubicBezTo>
                  <a:cubicBezTo>
                    <a:pt x="25937" y="4888"/>
                    <a:pt x="26218" y="5222"/>
                    <a:pt x="26437" y="5666"/>
                  </a:cubicBezTo>
                  <a:cubicBezTo>
                    <a:pt x="26906" y="6444"/>
                    <a:pt x="27031" y="6666"/>
                    <a:pt x="27093" y="6888"/>
                  </a:cubicBezTo>
                  <a:cubicBezTo>
                    <a:pt x="28656" y="9333"/>
                    <a:pt x="28656" y="9555"/>
                    <a:pt x="28718" y="9666"/>
                  </a:cubicBezTo>
                  <a:cubicBezTo>
                    <a:pt x="29500" y="11000"/>
                    <a:pt x="29687" y="11500"/>
                    <a:pt x="29906" y="11888"/>
                  </a:cubicBezTo>
                  <a:cubicBezTo>
                    <a:pt x="31687" y="14555"/>
                    <a:pt x="31906" y="15000"/>
                    <a:pt x="32250" y="15222"/>
                  </a:cubicBezTo>
                  <a:cubicBezTo>
                    <a:pt x="33937" y="17611"/>
                    <a:pt x="34218" y="17555"/>
                    <a:pt x="34250" y="17833"/>
                  </a:cubicBezTo>
                  <a:cubicBezTo>
                    <a:pt x="35562" y="18555"/>
                    <a:pt x="35656" y="18833"/>
                    <a:pt x="35875" y="18888"/>
                  </a:cubicBezTo>
                  <a:cubicBezTo>
                    <a:pt x="35500" y="18388"/>
                    <a:pt x="34687" y="17944"/>
                    <a:pt x="34125" y="17111"/>
                  </a:cubicBezTo>
                  <a:cubicBezTo>
                    <a:pt x="32656" y="15500"/>
                    <a:pt x="32718" y="15166"/>
                    <a:pt x="32531" y="15222"/>
                  </a:cubicBezTo>
                  <a:cubicBezTo>
                    <a:pt x="31687" y="14166"/>
                    <a:pt x="31625" y="13888"/>
                    <a:pt x="31437" y="13722"/>
                  </a:cubicBezTo>
                  <a:cubicBezTo>
                    <a:pt x="30937" y="12888"/>
                    <a:pt x="30781" y="12611"/>
                    <a:pt x="30656" y="12388"/>
                  </a:cubicBezTo>
                  <a:cubicBezTo>
                    <a:pt x="29968" y="11333"/>
                    <a:pt x="29875" y="11166"/>
                    <a:pt x="29843" y="11000"/>
                  </a:cubicBezTo>
                  <a:cubicBezTo>
                    <a:pt x="28750" y="9277"/>
                    <a:pt x="28625" y="8611"/>
                    <a:pt x="28250" y="8388"/>
                  </a:cubicBezTo>
                  <a:cubicBezTo>
                    <a:pt x="27781" y="7444"/>
                    <a:pt x="27718" y="7166"/>
                    <a:pt x="27500" y="7055"/>
                  </a:cubicBezTo>
                  <a:cubicBezTo>
                    <a:pt x="26343" y="4944"/>
                    <a:pt x="26281" y="4833"/>
                    <a:pt x="26250" y="4722"/>
                  </a:cubicBezTo>
                  <a:cubicBezTo>
                    <a:pt x="25562" y="3666"/>
                    <a:pt x="25562" y="3444"/>
                    <a:pt x="25531" y="3333"/>
                  </a:cubicBezTo>
                  <a:cubicBezTo>
                    <a:pt x="24687" y="2277"/>
                    <a:pt x="24687" y="1833"/>
                    <a:pt x="24437" y="1833"/>
                  </a:cubicBezTo>
                  <a:cubicBezTo>
                    <a:pt x="23343" y="333"/>
                    <a:pt x="23375" y="111"/>
                    <a:pt x="23312" y="0"/>
                  </a:cubicBezTo>
                  <a:cubicBezTo>
                    <a:pt x="23093" y="666"/>
                    <a:pt x="23437" y="611"/>
                    <a:pt x="23437" y="1055"/>
                  </a:cubicBezTo>
                  <a:close/>
                  <a:moveTo>
                    <a:pt x="22156" y="666"/>
                  </a:moveTo>
                  <a:cubicBezTo>
                    <a:pt x="22281" y="722"/>
                    <a:pt x="22281" y="1000"/>
                    <a:pt x="22343" y="1166"/>
                  </a:cubicBezTo>
                  <a:cubicBezTo>
                    <a:pt x="23031" y="2388"/>
                    <a:pt x="23125" y="2555"/>
                    <a:pt x="23218" y="2777"/>
                  </a:cubicBezTo>
                  <a:cubicBezTo>
                    <a:pt x="24156" y="4944"/>
                    <a:pt x="24468" y="5111"/>
                    <a:pt x="24531" y="5722"/>
                  </a:cubicBezTo>
                  <a:cubicBezTo>
                    <a:pt x="25375" y="7000"/>
                    <a:pt x="25562" y="7444"/>
                    <a:pt x="25718" y="7833"/>
                  </a:cubicBezTo>
                  <a:cubicBezTo>
                    <a:pt x="26375" y="9111"/>
                    <a:pt x="26375" y="9444"/>
                    <a:pt x="26531" y="9555"/>
                  </a:cubicBezTo>
                  <a:cubicBezTo>
                    <a:pt x="27281" y="11722"/>
                    <a:pt x="27406" y="11833"/>
                    <a:pt x="27531" y="12000"/>
                  </a:cubicBezTo>
                  <a:cubicBezTo>
                    <a:pt x="29281" y="15722"/>
                    <a:pt x="29781" y="16388"/>
                    <a:pt x="30187" y="17222"/>
                  </a:cubicBezTo>
                  <a:cubicBezTo>
                    <a:pt x="31406" y="18944"/>
                    <a:pt x="31625" y="19000"/>
                    <a:pt x="31718" y="19222"/>
                  </a:cubicBezTo>
                  <a:cubicBezTo>
                    <a:pt x="33718" y="21166"/>
                    <a:pt x="34156" y="21222"/>
                    <a:pt x="34437" y="21500"/>
                  </a:cubicBezTo>
                  <a:cubicBezTo>
                    <a:pt x="35250" y="22055"/>
                    <a:pt x="35437" y="22055"/>
                    <a:pt x="35437" y="21888"/>
                  </a:cubicBezTo>
                  <a:cubicBezTo>
                    <a:pt x="33031" y="20333"/>
                    <a:pt x="32968" y="20000"/>
                    <a:pt x="32750" y="20000"/>
                  </a:cubicBezTo>
                  <a:cubicBezTo>
                    <a:pt x="32062" y="19000"/>
                    <a:pt x="31843" y="19111"/>
                    <a:pt x="31875" y="18833"/>
                  </a:cubicBezTo>
                  <a:cubicBezTo>
                    <a:pt x="30718" y="17555"/>
                    <a:pt x="30656" y="17166"/>
                    <a:pt x="30468" y="17000"/>
                  </a:cubicBezTo>
                  <a:cubicBezTo>
                    <a:pt x="29187" y="15055"/>
                    <a:pt x="29000" y="14444"/>
                    <a:pt x="28718" y="13888"/>
                  </a:cubicBezTo>
                  <a:cubicBezTo>
                    <a:pt x="28125" y="12388"/>
                    <a:pt x="28000" y="12333"/>
                    <a:pt x="27937" y="12166"/>
                  </a:cubicBezTo>
                  <a:cubicBezTo>
                    <a:pt x="26375" y="8277"/>
                    <a:pt x="26156" y="8111"/>
                    <a:pt x="26062" y="7722"/>
                  </a:cubicBezTo>
                  <a:cubicBezTo>
                    <a:pt x="25156" y="6000"/>
                    <a:pt x="24968" y="6055"/>
                    <a:pt x="25000" y="5722"/>
                  </a:cubicBezTo>
                  <a:cubicBezTo>
                    <a:pt x="25250" y="6111"/>
                    <a:pt x="25750" y="6666"/>
                    <a:pt x="26000" y="7611"/>
                  </a:cubicBezTo>
                  <a:cubicBezTo>
                    <a:pt x="28562" y="11888"/>
                    <a:pt x="28625" y="12055"/>
                    <a:pt x="28687" y="12277"/>
                  </a:cubicBezTo>
                  <a:cubicBezTo>
                    <a:pt x="29906" y="14111"/>
                    <a:pt x="30187" y="14277"/>
                    <a:pt x="30343" y="14666"/>
                  </a:cubicBezTo>
                  <a:cubicBezTo>
                    <a:pt x="31437" y="16222"/>
                    <a:pt x="31656" y="16222"/>
                    <a:pt x="31750" y="16444"/>
                  </a:cubicBezTo>
                  <a:cubicBezTo>
                    <a:pt x="33718" y="18000"/>
                    <a:pt x="33968" y="18222"/>
                    <a:pt x="34250" y="18444"/>
                  </a:cubicBezTo>
                  <a:cubicBezTo>
                    <a:pt x="36937" y="18833"/>
                    <a:pt x="36375" y="19388"/>
                    <a:pt x="36375" y="19000"/>
                  </a:cubicBezTo>
                  <a:cubicBezTo>
                    <a:pt x="34968" y="18666"/>
                    <a:pt x="35000" y="18388"/>
                    <a:pt x="34812" y="18500"/>
                  </a:cubicBezTo>
                  <a:cubicBezTo>
                    <a:pt x="33812" y="17777"/>
                    <a:pt x="33750" y="17666"/>
                    <a:pt x="33656" y="17611"/>
                  </a:cubicBezTo>
                  <a:cubicBezTo>
                    <a:pt x="30906" y="14777"/>
                    <a:pt x="30531" y="14500"/>
                    <a:pt x="30281" y="13944"/>
                  </a:cubicBezTo>
                  <a:cubicBezTo>
                    <a:pt x="29687" y="13055"/>
                    <a:pt x="29437" y="12944"/>
                    <a:pt x="29343" y="12555"/>
                  </a:cubicBezTo>
                  <a:cubicBezTo>
                    <a:pt x="28312" y="10555"/>
                    <a:pt x="28093" y="10666"/>
                    <a:pt x="28093" y="10444"/>
                  </a:cubicBezTo>
                  <a:cubicBezTo>
                    <a:pt x="27062" y="8722"/>
                    <a:pt x="26843" y="8611"/>
                    <a:pt x="26750" y="8222"/>
                  </a:cubicBezTo>
                  <a:cubicBezTo>
                    <a:pt x="25781" y="6500"/>
                    <a:pt x="25750" y="6333"/>
                    <a:pt x="25687" y="6111"/>
                  </a:cubicBezTo>
                  <a:cubicBezTo>
                    <a:pt x="25031" y="5000"/>
                    <a:pt x="24937" y="4833"/>
                    <a:pt x="24875" y="4666"/>
                  </a:cubicBezTo>
                  <a:cubicBezTo>
                    <a:pt x="24000" y="2944"/>
                    <a:pt x="23906" y="2833"/>
                    <a:pt x="23812" y="2666"/>
                  </a:cubicBezTo>
                  <a:cubicBezTo>
                    <a:pt x="23187" y="1333"/>
                    <a:pt x="23031" y="1000"/>
                    <a:pt x="22750" y="833"/>
                  </a:cubicBezTo>
                  <a:cubicBezTo>
                    <a:pt x="22000" y="55"/>
                    <a:pt x="22031" y="111"/>
                    <a:pt x="22093" y="166"/>
                  </a:cubicBezTo>
                  <a:close/>
                  <a:moveTo>
                    <a:pt x="24406" y="277"/>
                  </a:moveTo>
                  <a:cubicBezTo>
                    <a:pt x="24375" y="500"/>
                    <a:pt x="24468" y="500"/>
                    <a:pt x="24531" y="611"/>
                  </a:cubicBezTo>
                  <a:cubicBezTo>
                    <a:pt x="25406" y="1777"/>
                    <a:pt x="25468" y="2111"/>
                    <a:pt x="25656" y="2277"/>
                  </a:cubicBezTo>
                  <a:cubicBezTo>
                    <a:pt x="26156" y="3055"/>
                    <a:pt x="26218" y="3111"/>
                    <a:pt x="26343" y="3111"/>
                  </a:cubicBezTo>
                  <a:cubicBezTo>
                    <a:pt x="27281" y="4611"/>
                    <a:pt x="27593" y="5000"/>
                    <a:pt x="27875" y="5500"/>
                  </a:cubicBezTo>
                  <a:cubicBezTo>
                    <a:pt x="28406" y="6333"/>
                    <a:pt x="28625" y="6500"/>
                    <a:pt x="28687" y="6833"/>
                  </a:cubicBezTo>
                  <a:cubicBezTo>
                    <a:pt x="29750" y="8333"/>
                    <a:pt x="29937" y="8444"/>
                    <a:pt x="30000" y="8722"/>
                  </a:cubicBezTo>
                  <a:cubicBezTo>
                    <a:pt x="31468" y="10777"/>
                    <a:pt x="31531" y="10888"/>
                    <a:pt x="31562" y="11055"/>
                  </a:cubicBezTo>
                  <a:cubicBezTo>
                    <a:pt x="32312" y="12222"/>
                    <a:pt x="32562" y="12277"/>
                    <a:pt x="32625" y="12555"/>
                  </a:cubicBezTo>
                  <a:cubicBezTo>
                    <a:pt x="34218" y="14722"/>
                    <a:pt x="34500" y="14777"/>
                    <a:pt x="34625" y="15055"/>
                  </a:cubicBezTo>
                  <a:cubicBezTo>
                    <a:pt x="36000" y="16500"/>
                    <a:pt x="36062" y="16888"/>
                    <a:pt x="36312" y="16944"/>
                  </a:cubicBezTo>
                  <a:cubicBezTo>
                    <a:pt x="36968" y="17611"/>
                    <a:pt x="37000" y="17722"/>
                    <a:pt x="37000" y="17833"/>
                  </a:cubicBezTo>
                  <a:cubicBezTo>
                    <a:pt x="37781" y="18166"/>
                    <a:pt x="38000" y="18277"/>
                    <a:pt x="38281" y="18111"/>
                  </a:cubicBezTo>
                  <a:cubicBezTo>
                    <a:pt x="37281" y="17166"/>
                    <a:pt x="37062" y="17166"/>
                    <a:pt x="36937" y="17000"/>
                  </a:cubicBezTo>
                  <a:cubicBezTo>
                    <a:pt x="35343" y="15388"/>
                    <a:pt x="35187" y="15111"/>
                    <a:pt x="34968" y="15000"/>
                  </a:cubicBezTo>
                  <a:cubicBezTo>
                    <a:pt x="33812" y="13333"/>
                    <a:pt x="33562" y="13166"/>
                    <a:pt x="33375" y="12944"/>
                  </a:cubicBezTo>
                  <a:cubicBezTo>
                    <a:pt x="31718" y="10611"/>
                    <a:pt x="31531" y="10388"/>
                    <a:pt x="31375" y="10111"/>
                  </a:cubicBezTo>
                  <a:cubicBezTo>
                    <a:pt x="29750" y="7666"/>
                    <a:pt x="29531" y="7500"/>
                    <a:pt x="29406" y="7111"/>
                  </a:cubicBezTo>
                  <a:cubicBezTo>
                    <a:pt x="28250" y="5555"/>
                    <a:pt x="28156" y="5166"/>
                    <a:pt x="27937" y="5000"/>
                  </a:cubicBezTo>
                  <a:cubicBezTo>
                    <a:pt x="26812" y="3222"/>
                    <a:pt x="26656" y="3000"/>
                    <a:pt x="26468" y="2777"/>
                  </a:cubicBezTo>
                  <a:cubicBezTo>
                    <a:pt x="25687" y="1444"/>
                    <a:pt x="25531" y="1444"/>
                    <a:pt x="25406" y="1388"/>
                  </a:cubicBezTo>
                  <a:cubicBezTo>
                    <a:pt x="24406" y="0"/>
                    <a:pt x="24406" y="0"/>
                    <a:pt x="24406" y="0"/>
                  </a:cubicBezTo>
                  <a:close/>
                  <a:moveTo>
                    <a:pt x="13406" y="944"/>
                  </a:moveTo>
                  <a:cubicBezTo>
                    <a:pt x="13562" y="944"/>
                    <a:pt x="13531" y="1333"/>
                    <a:pt x="13750" y="1277"/>
                  </a:cubicBezTo>
                  <a:cubicBezTo>
                    <a:pt x="15750" y="4722"/>
                    <a:pt x="16156" y="5333"/>
                    <a:pt x="16562" y="5888"/>
                  </a:cubicBezTo>
                  <a:cubicBezTo>
                    <a:pt x="17812" y="7722"/>
                    <a:pt x="18000" y="7722"/>
                    <a:pt x="18093" y="7888"/>
                  </a:cubicBezTo>
                  <a:cubicBezTo>
                    <a:pt x="18875" y="8666"/>
                    <a:pt x="18937" y="9277"/>
                    <a:pt x="19031" y="8888"/>
                  </a:cubicBezTo>
                  <a:cubicBezTo>
                    <a:pt x="18218" y="7777"/>
                    <a:pt x="17937" y="7500"/>
                    <a:pt x="17781" y="7166"/>
                  </a:cubicBezTo>
                  <a:cubicBezTo>
                    <a:pt x="16593" y="5833"/>
                    <a:pt x="16656" y="5333"/>
                    <a:pt x="16437" y="5388"/>
                  </a:cubicBezTo>
                  <a:cubicBezTo>
                    <a:pt x="15406" y="3388"/>
                    <a:pt x="15281" y="3277"/>
                    <a:pt x="15218" y="2944"/>
                  </a:cubicBezTo>
                  <a:cubicBezTo>
                    <a:pt x="14062" y="1111"/>
                    <a:pt x="13843" y="1055"/>
                    <a:pt x="13812" y="722"/>
                  </a:cubicBezTo>
                  <a:cubicBezTo>
                    <a:pt x="14468" y="1444"/>
                    <a:pt x="14531" y="1555"/>
                    <a:pt x="14562" y="1722"/>
                  </a:cubicBezTo>
                  <a:cubicBezTo>
                    <a:pt x="16218" y="3777"/>
                    <a:pt x="16281" y="4055"/>
                    <a:pt x="16437" y="4222"/>
                  </a:cubicBezTo>
                  <a:cubicBezTo>
                    <a:pt x="16937" y="4888"/>
                    <a:pt x="16937" y="5222"/>
                    <a:pt x="17093" y="5333"/>
                  </a:cubicBezTo>
                  <a:cubicBezTo>
                    <a:pt x="17656" y="6000"/>
                    <a:pt x="17625" y="6388"/>
                    <a:pt x="17843" y="6444"/>
                  </a:cubicBezTo>
                  <a:cubicBezTo>
                    <a:pt x="18937" y="8444"/>
                    <a:pt x="19031" y="8611"/>
                    <a:pt x="19187" y="8777"/>
                  </a:cubicBezTo>
                  <a:cubicBezTo>
                    <a:pt x="19343" y="9277"/>
                    <a:pt x="19125" y="9000"/>
                    <a:pt x="19093" y="9277"/>
                  </a:cubicBezTo>
                  <a:cubicBezTo>
                    <a:pt x="19656" y="9666"/>
                    <a:pt x="19656" y="9833"/>
                    <a:pt x="19781" y="9777"/>
                  </a:cubicBezTo>
                  <a:cubicBezTo>
                    <a:pt x="21718" y="12444"/>
                    <a:pt x="21812" y="12944"/>
                    <a:pt x="22125" y="13000"/>
                  </a:cubicBezTo>
                  <a:cubicBezTo>
                    <a:pt x="21656" y="12000"/>
                    <a:pt x="21406" y="12166"/>
                    <a:pt x="21375" y="11888"/>
                  </a:cubicBezTo>
                  <a:cubicBezTo>
                    <a:pt x="20281" y="10611"/>
                    <a:pt x="20250" y="10055"/>
                    <a:pt x="19968" y="9888"/>
                  </a:cubicBezTo>
                  <a:cubicBezTo>
                    <a:pt x="19250" y="8388"/>
                    <a:pt x="19125" y="8444"/>
                    <a:pt x="19125" y="8277"/>
                  </a:cubicBezTo>
                  <a:cubicBezTo>
                    <a:pt x="18625" y="7500"/>
                    <a:pt x="18625" y="7166"/>
                    <a:pt x="18531" y="7055"/>
                  </a:cubicBezTo>
                  <a:cubicBezTo>
                    <a:pt x="17625" y="5833"/>
                    <a:pt x="17656" y="5611"/>
                    <a:pt x="17593" y="5555"/>
                  </a:cubicBezTo>
                  <a:cubicBezTo>
                    <a:pt x="16781" y="4333"/>
                    <a:pt x="16750" y="4000"/>
                    <a:pt x="16593" y="3944"/>
                  </a:cubicBezTo>
                  <a:cubicBezTo>
                    <a:pt x="16156" y="3277"/>
                    <a:pt x="16125" y="3166"/>
                    <a:pt x="16125" y="2944"/>
                  </a:cubicBezTo>
                  <a:cubicBezTo>
                    <a:pt x="15187" y="2055"/>
                    <a:pt x="15125" y="1444"/>
                    <a:pt x="14781" y="1333"/>
                  </a:cubicBezTo>
                  <a:cubicBezTo>
                    <a:pt x="13343" y="0"/>
                    <a:pt x="13343" y="0"/>
                    <a:pt x="13343" y="0"/>
                  </a:cubicBezTo>
                  <a:cubicBezTo>
                    <a:pt x="13687" y="611"/>
                    <a:pt x="13781" y="666"/>
                    <a:pt x="13687" y="722"/>
                  </a:cubicBezTo>
                  <a:cubicBezTo>
                    <a:pt x="13218" y="55"/>
                    <a:pt x="13187" y="55"/>
                    <a:pt x="13187" y="0"/>
                  </a:cubicBezTo>
                  <a:cubicBezTo>
                    <a:pt x="13250" y="555"/>
                    <a:pt x="13343" y="722"/>
                    <a:pt x="13406" y="944"/>
                  </a:cubicBezTo>
                  <a:close/>
                  <a:moveTo>
                    <a:pt x="12031" y="8388"/>
                  </a:moveTo>
                  <a:cubicBezTo>
                    <a:pt x="12000" y="8222"/>
                    <a:pt x="11937" y="8111"/>
                    <a:pt x="11812" y="8111"/>
                  </a:cubicBezTo>
                  <a:cubicBezTo>
                    <a:pt x="11218" y="6833"/>
                    <a:pt x="11031" y="6722"/>
                    <a:pt x="10906" y="6500"/>
                  </a:cubicBezTo>
                  <a:cubicBezTo>
                    <a:pt x="9750" y="4333"/>
                    <a:pt x="9562" y="4222"/>
                    <a:pt x="9500" y="3944"/>
                  </a:cubicBezTo>
                  <a:cubicBezTo>
                    <a:pt x="8687" y="2611"/>
                    <a:pt x="8625" y="2500"/>
                    <a:pt x="8625" y="2333"/>
                  </a:cubicBezTo>
                  <a:cubicBezTo>
                    <a:pt x="8000" y="1944"/>
                    <a:pt x="8187" y="1444"/>
                    <a:pt x="7968" y="1555"/>
                  </a:cubicBezTo>
                  <a:cubicBezTo>
                    <a:pt x="6468" y="0"/>
                    <a:pt x="6468" y="0"/>
                    <a:pt x="6468" y="0"/>
                  </a:cubicBezTo>
                  <a:cubicBezTo>
                    <a:pt x="7500" y="1388"/>
                    <a:pt x="7656" y="1833"/>
                    <a:pt x="7937" y="2055"/>
                  </a:cubicBezTo>
                  <a:cubicBezTo>
                    <a:pt x="8750" y="3500"/>
                    <a:pt x="9031" y="3777"/>
                    <a:pt x="9218" y="4166"/>
                  </a:cubicBezTo>
                  <a:cubicBezTo>
                    <a:pt x="10500" y="6444"/>
                    <a:pt x="10593" y="6388"/>
                    <a:pt x="10625" y="6500"/>
                  </a:cubicBezTo>
                  <a:cubicBezTo>
                    <a:pt x="11218" y="7500"/>
                    <a:pt x="11343" y="7611"/>
                    <a:pt x="11500" y="7611"/>
                  </a:cubicBezTo>
                  <a:cubicBezTo>
                    <a:pt x="12156" y="8722"/>
                    <a:pt x="12343" y="9222"/>
                    <a:pt x="12437" y="8888"/>
                  </a:cubicBezTo>
                  <a:close/>
                  <a:moveTo>
                    <a:pt x="47093" y="116611"/>
                  </a:moveTo>
                  <a:cubicBezTo>
                    <a:pt x="46968" y="117166"/>
                    <a:pt x="46750" y="117611"/>
                    <a:pt x="46687" y="118277"/>
                  </a:cubicBezTo>
                  <a:cubicBezTo>
                    <a:pt x="46468" y="118444"/>
                    <a:pt x="46437" y="118944"/>
                    <a:pt x="46281" y="119166"/>
                  </a:cubicBezTo>
                  <a:cubicBezTo>
                    <a:pt x="46187" y="119500"/>
                    <a:pt x="45968" y="119611"/>
                    <a:pt x="45875" y="120000"/>
                  </a:cubicBezTo>
                  <a:cubicBezTo>
                    <a:pt x="45875" y="120000"/>
                    <a:pt x="45843" y="120000"/>
                    <a:pt x="45843" y="120000"/>
                  </a:cubicBezTo>
                  <a:cubicBezTo>
                    <a:pt x="46218" y="120000"/>
                    <a:pt x="46218" y="120000"/>
                    <a:pt x="46218" y="120000"/>
                  </a:cubicBezTo>
                  <a:cubicBezTo>
                    <a:pt x="46281" y="119944"/>
                    <a:pt x="46312" y="119888"/>
                    <a:pt x="46281" y="119722"/>
                  </a:cubicBezTo>
                  <a:cubicBezTo>
                    <a:pt x="46500" y="119722"/>
                    <a:pt x="46468" y="119222"/>
                    <a:pt x="46687" y="119166"/>
                  </a:cubicBezTo>
                  <a:cubicBezTo>
                    <a:pt x="46718" y="118833"/>
                    <a:pt x="46750" y="118611"/>
                    <a:pt x="46906" y="118555"/>
                  </a:cubicBezTo>
                  <a:cubicBezTo>
                    <a:pt x="46906" y="118222"/>
                    <a:pt x="47031" y="118111"/>
                    <a:pt x="47093" y="117944"/>
                  </a:cubicBezTo>
                  <a:cubicBezTo>
                    <a:pt x="47031" y="117555"/>
                    <a:pt x="47218" y="117555"/>
                    <a:pt x="47156" y="117222"/>
                  </a:cubicBezTo>
                  <a:cubicBezTo>
                    <a:pt x="47250" y="117055"/>
                    <a:pt x="47281" y="116611"/>
                    <a:pt x="47093" y="116611"/>
                  </a:cubicBezTo>
                  <a:close/>
                  <a:moveTo>
                    <a:pt x="47156" y="113444"/>
                  </a:moveTo>
                  <a:cubicBezTo>
                    <a:pt x="46812" y="113388"/>
                    <a:pt x="46906" y="114055"/>
                    <a:pt x="46687" y="114166"/>
                  </a:cubicBezTo>
                  <a:cubicBezTo>
                    <a:pt x="46531" y="114444"/>
                    <a:pt x="46468" y="114833"/>
                    <a:pt x="46281" y="115000"/>
                  </a:cubicBezTo>
                  <a:cubicBezTo>
                    <a:pt x="46187" y="115388"/>
                    <a:pt x="45968" y="115500"/>
                    <a:pt x="45875" y="115888"/>
                  </a:cubicBezTo>
                  <a:cubicBezTo>
                    <a:pt x="45718" y="116166"/>
                    <a:pt x="45625" y="116555"/>
                    <a:pt x="45406" y="116722"/>
                  </a:cubicBezTo>
                  <a:cubicBezTo>
                    <a:pt x="44843" y="117944"/>
                    <a:pt x="44000" y="118611"/>
                    <a:pt x="43406" y="119722"/>
                  </a:cubicBezTo>
                  <a:cubicBezTo>
                    <a:pt x="43406" y="119944"/>
                    <a:pt x="43250" y="119888"/>
                    <a:pt x="43218" y="120000"/>
                  </a:cubicBezTo>
                  <a:cubicBezTo>
                    <a:pt x="43625" y="120000"/>
                    <a:pt x="43625" y="120000"/>
                    <a:pt x="43625" y="120000"/>
                  </a:cubicBezTo>
                  <a:cubicBezTo>
                    <a:pt x="43750" y="119888"/>
                    <a:pt x="43812" y="119666"/>
                    <a:pt x="43906" y="119500"/>
                  </a:cubicBezTo>
                  <a:cubicBezTo>
                    <a:pt x="44031" y="119277"/>
                    <a:pt x="44218" y="119222"/>
                    <a:pt x="44312" y="118888"/>
                  </a:cubicBezTo>
                  <a:cubicBezTo>
                    <a:pt x="44375" y="118833"/>
                    <a:pt x="44468" y="118777"/>
                    <a:pt x="44500" y="118666"/>
                  </a:cubicBezTo>
                  <a:cubicBezTo>
                    <a:pt x="44531" y="118444"/>
                    <a:pt x="44750" y="118555"/>
                    <a:pt x="44781" y="118388"/>
                  </a:cubicBezTo>
                  <a:cubicBezTo>
                    <a:pt x="45000" y="118000"/>
                    <a:pt x="45281" y="117611"/>
                    <a:pt x="45531" y="117222"/>
                  </a:cubicBezTo>
                  <a:cubicBezTo>
                    <a:pt x="45593" y="116888"/>
                    <a:pt x="45812" y="116777"/>
                    <a:pt x="45875" y="116500"/>
                  </a:cubicBezTo>
                  <a:cubicBezTo>
                    <a:pt x="45968" y="116166"/>
                    <a:pt x="46093" y="115944"/>
                    <a:pt x="46218" y="115722"/>
                  </a:cubicBezTo>
                  <a:cubicBezTo>
                    <a:pt x="46406" y="115277"/>
                    <a:pt x="46656" y="114833"/>
                    <a:pt x="46812" y="114277"/>
                  </a:cubicBezTo>
                  <a:cubicBezTo>
                    <a:pt x="46906" y="114222"/>
                    <a:pt x="46968" y="114166"/>
                    <a:pt x="46968" y="113944"/>
                  </a:cubicBezTo>
                  <a:cubicBezTo>
                    <a:pt x="47031" y="113833"/>
                    <a:pt x="47093" y="113666"/>
                    <a:pt x="47156" y="113555"/>
                  </a:cubicBezTo>
                  <a:cubicBezTo>
                    <a:pt x="47281" y="113555"/>
                    <a:pt x="47187" y="113222"/>
                    <a:pt x="47312" y="113222"/>
                  </a:cubicBezTo>
                  <a:cubicBezTo>
                    <a:pt x="47250" y="112888"/>
                    <a:pt x="47437" y="112944"/>
                    <a:pt x="47437" y="112722"/>
                  </a:cubicBezTo>
                  <a:cubicBezTo>
                    <a:pt x="47218" y="112722"/>
                    <a:pt x="47187" y="113055"/>
                    <a:pt x="47156" y="113444"/>
                  </a:cubicBezTo>
                  <a:close/>
                  <a:moveTo>
                    <a:pt x="43500" y="118055"/>
                  </a:moveTo>
                  <a:cubicBezTo>
                    <a:pt x="43500" y="117722"/>
                    <a:pt x="43781" y="117833"/>
                    <a:pt x="43812" y="117555"/>
                  </a:cubicBezTo>
                  <a:cubicBezTo>
                    <a:pt x="44812" y="115888"/>
                    <a:pt x="45062" y="116000"/>
                    <a:pt x="45125" y="115722"/>
                  </a:cubicBezTo>
                  <a:cubicBezTo>
                    <a:pt x="45687" y="114388"/>
                    <a:pt x="45906" y="114444"/>
                    <a:pt x="45937" y="114166"/>
                  </a:cubicBezTo>
                  <a:cubicBezTo>
                    <a:pt x="46562" y="113111"/>
                    <a:pt x="46625" y="113000"/>
                    <a:pt x="46687" y="112944"/>
                  </a:cubicBezTo>
                  <a:cubicBezTo>
                    <a:pt x="47250" y="112055"/>
                    <a:pt x="47312" y="111333"/>
                    <a:pt x="47156" y="111277"/>
                  </a:cubicBezTo>
                  <a:cubicBezTo>
                    <a:pt x="45812" y="114111"/>
                    <a:pt x="45687" y="114166"/>
                    <a:pt x="45656" y="114388"/>
                  </a:cubicBezTo>
                  <a:cubicBezTo>
                    <a:pt x="45281" y="114888"/>
                    <a:pt x="45187" y="114944"/>
                    <a:pt x="45187" y="115277"/>
                  </a:cubicBezTo>
                  <a:cubicBezTo>
                    <a:pt x="44468" y="115944"/>
                    <a:pt x="44437" y="116166"/>
                    <a:pt x="44375" y="116333"/>
                  </a:cubicBezTo>
                  <a:cubicBezTo>
                    <a:pt x="43656" y="117277"/>
                    <a:pt x="43593" y="117388"/>
                    <a:pt x="43562" y="117444"/>
                  </a:cubicBezTo>
                  <a:cubicBezTo>
                    <a:pt x="41968" y="119944"/>
                    <a:pt x="41937" y="119944"/>
                    <a:pt x="41906" y="120000"/>
                  </a:cubicBezTo>
                  <a:cubicBezTo>
                    <a:pt x="42500" y="119722"/>
                    <a:pt x="42562" y="119611"/>
                    <a:pt x="42656" y="119611"/>
                  </a:cubicBezTo>
                  <a:cubicBezTo>
                    <a:pt x="43187" y="118166"/>
                    <a:pt x="43406" y="118222"/>
                    <a:pt x="43500" y="118055"/>
                  </a:cubicBezTo>
                  <a:close/>
                  <a:moveTo>
                    <a:pt x="45656" y="118388"/>
                  </a:moveTo>
                  <a:cubicBezTo>
                    <a:pt x="45562" y="118888"/>
                    <a:pt x="45250" y="119055"/>
                    <a:pt x="45187" y="119611"/>
                  </a:cubicBezTo>
                  <a:cubicBezTo>
                    <a:pt x="45031" y="119611"/>
                    <a:pt x="44937" y="119833"/>
                    <a:pt x="44875" y="120000"/>
                  </a:cubicBezTo>
                  <a:cubicBezTo>
                    <a:pt x="45156" y="120000"/>
                    <a:pt x="45156" y="120000"/>
                    <a:pt x="45156" y="120000"/>
                  </a:cubicBezTo>
                  <a:cubicBezTo>
                    <a:pt x="45187" y="119888"/>
                    <a:pt x="45250" y="119777"/>
                    <a:pt x="45312" y="119722"/>
                  </a:cubicBezTo>
                  <a:cubicBezTo>
                    <a:pt x="45406" y="119611"/>
                    <a:pt x="45343" y="119277"/>
                    <a:pt x="45531" y="119388"/>
                  </a:cubicBezTo>
                  <a:cubicBezTo>
                    <a:pt x="45468" y="119055"/>
                    <a:pt x="45656" y="119111"/>
                    <a:pt x="45656" y="118888"/>
                  </a:cubicBezTo>
                  <a:cubicBezTo>
                    <a:pt x="45687" y="118833"/>
                    <a:pt x="45843" y="118444"/>
                    <a:pt x="45656" y="118388"/>
                  </a:cubicBezTo>
                  <a:close/>
                  <a:moveTo>
                    <a:pt x="47718" y="103166"/>
                  </a:moveTo>
                  <a:cubicBezTo>
                    <a:pt x="47656" y="103388"/>
                    <a:pt x="47531" y="103500"/>
                    <a:pt x="47562" y="103888"/>
                  </a:cubicBezTo>
                  <a:cubicBezTo>
                    <a:pt x="46687" y="106277"/>
                    <a:pt x="46375" y="106500"/>
                    <a:pt x="46281" y="107055"/>
                  </a:cubicBezTo>
                  <a:cubicBezTo>
                    <a:pt x="45687" y="108444"/>
                    <a:pt x="45562" y="108611"/>
                    <a:pt x="45531" y="108833"/>
                  </a:cubicBezTo>
                  <a:cubicBezTo>
                    <a:pt x="44562" y="111111"/>
                    <a:pt x="44218" y="111277"/>
                    <a:pt x="44093" y="111777"/>
                  </a:cubicBezTo>
                  <a:cubicBezTo>
                    <a:pt x="43218" y="113444"/>
                    <a:pt x="42843" y="113888"/>
                    <a:pt x="42593" y="114555"/>
                  </a:cubicBezTo>
                  <a:cubicBezTo>
                    <a:pt x="41843" y="116000"/>
                    <a:pt x="41656" y="116000"/>
                    <a:pt x="41562" y="116111"/>
                  </a:cubicBezTo>
                  <a:cubicBezTo>
                    <a:pt x="40656" y="118055"/>
                    <a:pt x="40500" y="118055"/>
                    <a:pt x="40500" y="118277"/>
                  </a:cubicBezTo>
                  <a:cubicBezTo>
                    <a:pt x="39843" y="119833"/>
                    <a:pt x="39812" y="119944"/>
                    <a:pt x="39781" y="120000"/>
                  </a:cubicBezTo>
                  <a:cubicBezTo>
                    <a:pt x="40500" y="119333"/>
                    <a:pt x="40500" y="118888"/>
                    <a:pt x="40687" y="118777"/>
                  </a:cubicBezTo>
                  <a:cubicBezTo>
                    <a:pt x="41156" y="117888"/>
                    <a:pt x="41093" y="117555"/>
                    <a:pt x="41250" y="117555"/>
                  </a:cubicBezTo>
                  <a:cubicBezTo>
                    <a:pt x="41843" y="116277"/>
                    <a:pt x="42000" y="116222"/>
                    <a:pt x="42062" y="116111"/>
                  </a:cubicBezTo>
                  <a:cubicBezTo>
                    <a:pt x="42468" y="115166"/>
                    <a:pt x="42687" y="115277"/>
                    <a:pt x="42656" y="115000"/>
                  </a:cubicBezTo>
                  <a:cubicBezTo>
                    <a:pt x="43218" y="114055"/>
                    <a:pt x="43281" y="113611"/>
                    <a:pt x="43500" y="113444"/>
                  </a:cubicBezTo>
                  <a:cubicBezTo>
                    <a:pt x="43968" y="112611"/>
                    <a:pt x="44031" y="112500"/>
                    <a:pt x="44093" y="112333"/>
                  </a:cubicBezTo>
                  <a:cubicBezTo>
                    <a:pt x="44656" y="111500"/>
                    <a:pt x="44593" y="111166"/>
                    <a:pt x="44781" y="111277"/>
                  </a:cubicBezTo>
                  <a:cubicBezTo>
                    <a:pt x="45718" y="109444"/>
                    <a:pt x="45656" y="108833"/>
                    <a:pt x="45875" y="108722"/>
                  </a:cubicBezTo>
                  <a:cubicBezTo>
                    <a:pt x="46375" y="107166"/>
                    <a:pt x="46531" y="107166"/>
                    <a:pt x="46468" y="106777"/>
                  </a:cubicBezTo>
                  <a:cubicBezTo>
                    <a:pt x="47156" y="104722"/>
                    <a:pt x="47437" y="105000"/>
                    <a:pt x="47375" y="104611"/>
                  </a:cubicBezTo>
                  <a:cubicBezTo>
                    <a:pt x="47625" y="103444"/>
                    <a:pt x="47906" y="103277"/>
                    <a:pt x="47718" y="103166"/>
                  </a:cubicBezTo>
                  <a:close/>
                  <a:moveTo>
                    <a:pt x="42250" y="118166"/>
                  </a:moveTo>
                  <a:cubicBezTo>
                    <a:pt x="42312" y="118055"/>
                    <a:pt x="42406" y="117944"/>
                    <a:pt x="42468" y="117833"/>
                  </a:cubicBezTo>
                  <a:cubicBezTo>
                    <a:pt x="43593" y="115444"/>
                    <a:pt x="43718" y="115222"/>
                    <a:pt x="43906" y="115000"/>
                  </a:cubicBezTo>
                  <a:cubicBezTo>
                    <a:pt x="44468" y="114000"/>
                    <a:pt x="44593" y="113722"/>
                    <a:pt x="44718" y="113444"/>
                  </a:cubicBezTo>
                  <a:cubicBezTo>
                    <a:pt x="45531" y="112388"/>
                    <a:pt x="45625" y="112277"/>
                    <a:pt x="45593" y="112000"/>
                  </a:cubicBezTo>
                  <a:cubicBezTo>
                    <a:pt x="45687" y="111611"/>
                    <a:pt x="45500" y="112055"/>
                    <a:pt x="45187" y="112333"/>
                  </a:cubicBezTo>
                  <a:cubicBezTo>
                    <a:pt x="44500" y="113222"/>
                    <a:pt x="44593" y="113611"/>
                    <a:pt x="44437" y="113555"/>
                  </a:cubicBezTo>
                  <a:cubicBezTo>
                    <a:pt x="43500" y="115277"/>
                    <a:pt x="43187" y="115555"/>
                    <a:pt x="42937" y="116000"/>
                  </a:cubicBezTo>
                  <a:cubicBezTo>
                    <a:pt x="42031" y="117888"/>
                    <a:pt x="41968" y="118000"/>
                    <a:pt x="41906" y="118166"/>
                  </a:cubicBezTo>
                  <a:cubicBezTo>
                    <a:pt x="41625" y="118611"/>
                    <a:pt x="41656" y="118777"/>
                    <a:pt x="41562" y="118777"/>
                  </a:cubicBezTo>
                  <a:cubicBezTo>
                    <a:pt x="41093" y="119444"/>
                    <a:pt x="41156" y="119833"/>
                    <a:pt x="41031" y="119888"/>
                  </a:cubicBezTo>
                  <a:cubicBezTo>
                    <a:pt x="41500" y="119666"/>
                    <a:pt x="41687" y="119277"/>
                    <a:pt x="41906" y="119000"/>
                  </a:cubicBezTo>
                  <a:close/>
                  <a:moveTo>
                    <a:pt x="49343" y="83888"/>
                  </a:moveTo>
                  <a:cubicBezTo>
                    <a:pt x="49250" y="84222"/>
                    <a:pt x="49281" y="84833"/>
                    <a:pt x="49125" y="85111"/>
                  </a:cubicBezTo>
                  <a:cubicBezTo>
                    <a:pt x="48531" y="87777"/>
                    <a:pt x="48406" y="88111"/>
                    <a:pt x="48312" y="88500"/>
                  </a:cubicBezTo>
                  <a:cubicBezTo>
                    <a:pt x="47125" y="91444"/>
                    <a:pt x="46937" y="91666"/>
                    <a:pt x="46906" y="91777"/>
                  </a:cubicBezTo>
                  <a:cubicBezTo>
                    <a:pt x="46406" y="92388"/>
                    <a:pt x="46531" y="92888"/>
                    <a:pt x="46343" y="92833"/>
                  </a:cubicBezTo>
                  <a:cubicBezTo>
                    <a:pt x="45250" y="94277"/>
                    <a:pt x="45312" y="94666"/>
                    <a:pt x="45187" y="94666"/>
                  </a:cubicBezTo>
                  <a:cubicBezTo>
                    <a:pt x="43750" y="96666"/>
                    <a:pt x="43531" y="96777"/>
                    <a:pt x="43500" y="97222"/>
                  </a:cubicBezTo>
                  <a:cubicBezTo>
                    <a:pt x="42312" y="98555"/>
                    <a:pt x="42437" y="99055"/>
                    <a:pt x="42250" y="99055"/>
                  </a:cubicBezTo>
                  <a:cubicBezTo>
                    <a:pt x="40906" y="101277"/>
                    <a:pt x="41031" y="101777"/>
                    <a:pt x="40812" y="101722"/>
                  </a:cubicBezTo>
                  <a:cubicBezTo>
                    <a:pt x="40343" y="102777"/>
                    <a:pt x="40250" y="102833"/>
                    <a:pt x="40281" y="103055"/>
                  </a:cubicBezTo>
                  <a:cubicBezTo>
                    <a:pt x="39656" y="104500"/>
                    <a:pt x="39531" y="104555"/>
                    <a:pt x="39468" y="104722"/>
                  </a:cubicBezTo>
                  <a:cubicBezTo>
                    <a:pt x="38968" y="106000"/>
                    <a:pt x="38875" y="106111"/>
                    <a:pt x="38781" y="106277"/>
                  </a:cubicBezTo>
                  <a:cubicBezTo>
                    <a:pt x="38500" y="106722"/>
                    <a:pt x="38750" y="106166"/>
                    <a:pt x="38906" y="105555"/>
                  </a:cubicBezTo>
                  <a:cubicBezTo>
                    <a:pt x="40093" y="102722"/>
                    <a:pt x="40187" y="102333"/>
                    <a:pt x="40281" y="101944"/>
                  </a:cubicBezTo>
                  <a:cubicBezTo>
                    <a:pt x="40906" y="100333"/>
                    <a:pt x="41187" y="100555"/>
                    <a:pt x="41156" y="100222"/>
                  </a:cubicBezTo>
                  <a:cubicBezTo>
                    <a:pt x="42468" y="98277"/>
                    <a:pt x="42468" y="98000"/>
                    <a:pt x="42593" y="97944"/>
                  </a:cubicBezTo>
                  <a:cubicBezTo>
                    <a:pt x="43250" y="96888"/>
                    <a:pt x="43343" y="96500"/>
                    <a:pt x="43500" y="96222"/>
                  </a:cubicBezTo>
                  <a:cubicBezTo>
                    <a:pt x="44250" y="94888"/>
                    <a:pt x="44375" y="94833"/>
                    <a:pt x="44437" y="94666"/>
                  </a:cubicBezTo>
                  <a:cubicBezTo>
                    <a:pt x="45031" y="93777"/>
                    <a:pt x="45093" y="93666"/>
                    <a:pt x="45125" y="93444"/>
                  </a:cubicBezTo>
                  <a:cubicBezTo>
                    <a:pt x="45781" y="92666"/>
                    <a:pt x="45656" y="92166"/>
                    <a:pt x="45875" y="92222"/>
                  </a:cubicBezTo>
                  <a:cubicBezTo>
                    <a:pt x="46593" y="89555"/>
                    <a:pt x="46968" y="89444"/>
                    <a:pt x="46968" y="88722"/>
                  </a:cubicBezTo>
                  <a:cubicBezTo>
                    <a:pt x="47718" y="85388"/>
                    <a:pt x="47843" y="85222"/>
                    <a:pt x="47843" y="84833"/>
                  </a:cubicBezTo>
                  <a:cubicBezTo>
                    <a:pt x="47406" y="86000"/>
                    <a:pt x="47437" y="86222"/>
                    <a:pt x="47437" y="86444"/>
                  </a:cubicBezTo>
                  <a:cubicBezTo>
                    <a:pt x="47187" y="87555"/>
                    <a:pt x="47031" y="87555"/>
                    <a:pt x="47093" y="87888"/>
                  </a:cubicBezTo>
                  <a:cubicBezTo>
                    <a:pt x="46125" y="90666"/>
                    <a:pt x="45968" y="91055"/>
                    <a:pt x="45875" y="91500"/>
                  </a:cubicBezTo>
                  <a:cubicBezTo>
                    <a:pt x="44875" y="93666"/>
                    <a:pt x="44593" y="93444"/>
                    <a:pt x="44656" y="93833"/>
                  </a:cubicBezTo>
                  <a:cubicBezTo>
                    <a:pt x="43656" y="95166"/>
                    <a:pt x="43625" y="95722"/>
                    <a:pt x="43343" y="95777"/>
                  </a:cubicBezTo>
                  <a:cubicBezTo>
                    <a:pt x="42093" y="98055"/>
                    <a:pt x="41750" y="98555"/>
                    <a:pt x="41375" y="99055"/>
                  </a:cubicBezTo>
                  <a:cubicBezTo>
                    <a:pt x="40437" y="101388"/>
                    <a:pt x="40125" y="101055"/>
                    <a:pt x="40218" y="101444"/>
                  </a:cubicBezTo>
                  <a:cubicBezTo>
                    <a:pt x="39656" y="102555"/>
                    <a:pt x="39593" y="102888"/>
                    <a:pt x="39468" y="103166"/>
                  </a:cubicBezTo>
                  <a:cubicBezTo>
                    <a:pt x="38781" y="105222"/>
                    <a:pt x="38593" y="105111"/>
                    <a:pt x="38656" y="105444"/>
                  </a:cubicBezTo>
                  <a:cubicBezTo>
                    <a:pt x="38437" y="105111"/>
                    <a:pt x="38593" y="104777"/>
                    <a:pt x="38718" y="104388"/>
                  </a:cubicBezTo>
                  <a:cubicBezTo>
                    <a:pt x="39250" y="102555"/>
                    <a:pt x="39625" y="101944"/>
                    <a:pt x="39812" y="101111"/>
                  </a:cubicBezTo>
                  <a:cubicBezTo>
                    <a:pt x="40218" y="100388"/>
                    <a:pt x="40312" y="100222"/>
                    <a:pt x="40406" y="100000"/>
                  </a:cubicBezTo>
                  <a:cubicBezTo>
                    <a:pt x="41187" y="98833"/>
                    <a:pt x="41218" y="98500"/>
                    <a:pt x="41375" y="98444"/>
                  </a:cubicBezTo>
                  <a:cubicBezTo>
                    <a:pt x="42093" y="97166"/>
                    <a:pt x="42156" y="96888"/>
                    <a:pt x="42312" y="96833"/>
                  </a:cubicBezTo>
                  <a:cubicBezTo>
                    <a:pt x="42656" y="96000"/>
                    <a:pt x="42843" y="96000"/>
                    <a:pt x="42875" y="95666"/>
                  </a:cubicBezTo>
                  <a:cubicBezTo>
                    <a:pt x="43593" y="94055"/>
                    <a:pt x="43718" y="94055"/>
                    <a:pt x="43750" y="93944"/>
                  </a:cubicBezTo>
                  <a:cubicBezTo>
                    <a:pt x="44781" y="92000"/>
                    <a:pt x="44687" y="91500"/>
                    <a:pt x="44906" y="91500"/>
                  </a:cubicBezTo>
                  <a:cubicBezTo>
                    <a:pt x="45656" y="89222"/>
                    <a:pt x="45843" y="89166"/>
                    <a:pt x="45875" y="88833"/>
                  </a:cubicBezTo>
                  <a:cubicBezTo>
                    <a:pt x="46500" y="87388"/>
                    <a:pt x="46375" y="86777"/>
                    <a:pt x="46562" y="86666"/>
                  </a:cubicBezTo>
                  <a:cubicBezTo>
                    <a:pt x="47250" y="83222"/>
                    <a:pt x="47281" y="82888"/>
                    <a:pt x="47312" y="82555"/>
                  </a:cubicBezTo>
                  <a:cubicBezTo>
                    <a:pt x="47593" y="80944"/>
                    <a:pt x="47562" y="80666"/>
                    <a:pt x="47562" y="80500"/>
                  </a:cubicBezTo>
                  <a:cubicBezTo>
                    <a:pt x="47187" y="82444"/>
                    <a:pt x="47093" y="82722"/>
                    <a:pt x="47093" y="83166"/>
                  </a:cubicBezTo>
                  <a:cubicBezTo>
                    <a:pt x="46562" y="85111"/>
                    <a:pt x="46656" y="85444"/>
                    <a:pt x="46562" y="85444"/>
                  </a:cubicBezTo>
                  <a:cubicBezTo>
                    <a:pt x="45843" y="88055"/>
                    <a:pt x="45781" y="88444"/>
                    <a:pt x="45656" y="88722"/>
                  </a:cubicBezTo>
                  <a:cubicBezTo>
                    <a:pt x="44468" y="91555"/>
                    <a:pt x="44343" y="91833"/>
                    <a:pt x="44250" y="92111"/>
                  </a:cubicBezTo>
                  <a:cubicBezTo>
                    <a:pt x="43656" y="92944"/>
                    <a:pt x="43875" y="93555"/>
                    <a:pt x="43625" y="93333"/>
                  </a:cubicBezTo>
                  <a:cubicBezTo>
                    <a:pt x="43218" y="94388"/>
                    <a:pt x="43093" y="94444"/>
                    <a:pt x="43000" y="94555"/>
                  </a:cubicBezTo>
                  <a:cubicBezTo>
                    <a:pt x="40468" y="99388"/>
                    <a:pt x="40250" y="99222"/>
                    <a:pt x="40281" y="99500"/>
                  </a:cubicBezTo>
                  <a:cubicBezTo>
                    <a:pt x="39875" y="100388"/>
                    <a:pt x="39812" y="100388"/>
                    <a:pt x="39812" y="100500"/>
                  </a:cubicBezTo>
                  <a:cubicBezTo>
                    <a:pt x="41093" y="96888"/>
                    <a:pt x="41562" y="96166"/>
                    <a:pt x="41906" y="95277"/>
                  </a:cubicBezTo>
                  <a:cubicBezTo>
                    <a:pt x="42468" y="94388"/>
                    <a:pt x="42531" y="94277"/>
                    <a:pt x="42531" y="94055"/>
                  </a:cubicBezTo>
                  <a:cubicBezTo>
                    <a:pt x="43343" y="92833"/>
                    <a:pt x="43218" y="92277"/>
                    <a:pt x="43500" y="92388"/>
                  </a:cubicBezTo>
                  <a:cubicBezTo>
                    <a:pt x="44156" y="90888"/>
                    <a:pt x="44062" y="90555"/>
                    <a:pt x="44156" y="90555"/>
                  </a:cubicBezTo>
                  <a:cubicBezTo>
                    <a:pt x="44593" y="89222"/>
                    <a:pt x="44812" y="89222"/>
                    <a:pt x="44781" y="88722"/>
                  </a:cubicBezTo>
                  <a:cubicBezTo>
                    <a:pt x="45750" y="85055"/>
                    <a:pt x="46000" y="84777"/>
                    <a:pt x="46000" y="84000"/>
                  </a:cubicBezTo>
                  <a:cubicBezTo>
                    <a:pt x="46406" y="81611"/>
                    <a:pt x="46468" y="81000"/>
                    <a:pt x="46562" y="80388"/>
                  </a:cubicBezTo>
                  <a:cubicBezTo>
                    <a:pt x="46750" y="77000"/>
                    <a:pt x="46812" y="76222"/>
                    <a:pt x="46687" y="76166"/>
                  </a:cubicBezTo>
                  <a:cubicBezTo>
                    <a:pt x="46281" y="81055"/>
                    <a:pt x="46250" y="81222"/>
                    <a:pt x="46218" y="81333"/>
                  </a:cubicBezTo>
                  <a:cubicBezTo>
                    <a:pt x="45562" y="84777"/>
                    <a:pt x="45468" y="85166"/>
                    <a:pt x="45406" y="85611"/>
                  </a:cubicBezTo>
                  <a:cubicBezTo>
                    <a:pt x="44843" y="87555"/>
                    <a:pt x="44625" y="88388"/>
                    <a:pt x="44375" y="89111"/>
                  </a:cubicBezTo>
                  <a:cubicBezTo>
                    <a:pt x="43656" y="90722"/>
                    <a:pt x="43656" y="91000"/>
                    <a:pt x="43562" y="91166"/>
                  </a:cubicBezTo>
                  <a:cubicBezTo>
                    <a:pt x="42843" y="92888"/>
                    <a:pt x="42625" y="92833"/>
                    <a:pt x="42656" y="93222"/>
                  </a:cubicBezTo>
                  <a:cubicBezTo>
                    <a:pt x="41562" y="95055"/>
                    <a:pt x="41593" y="95388"/>
                    <a:pt x="41437" y="95388"/>
                  </a:cubicBezTo>
                  <a:cubicBezTo>
                    <a:pt x="40937" y="96611"/>
                    <a:pt x="40812" y="96777"/>
                    <a:pt x="40750" y="97000"/>
                  </a:cubicBezTo>
                  <a:cubicBezTo>
                    <a:pt x="39812" y="99055"/>
                    <a:pt x="39750" y="99277"/>
                    <a:pt x="39656" y="99388"/>
                  </a:cubicBezTo>
                  <a:cubicBezTo>
                    <a:pt x="39250" y="100666"/>
                    <a:pt x="39187" y="100666"/>
                    <a:pt x="39187" y="100833"/>
                  </a:cubicBezTo>
                  <a:cubicBezTo>
                    <a:pt x="39843" y="97722"/>
                    <a:pt x="40000" y="97388"/>
                    <a:pt x="40062" y="96833"/>
                  </a:cubicBezTo>
                  <a:cubicBezTo>
                    <a:pt x="41125" y="94500"/>
                    <a:pt x="41125" y="94166"/>
                    <a:pt x="41250" y="94055"/>
                  </a:cubicBezTo>
                  <a:cubicBezTo>
                    <a:pt x="42031" y="92222"/>
                    <a:pt x="42125" y="92111"/>
                    <a:pt x="42187" y="91888"/>
                  </a:cubicBezTo>
                  <a:cubicBezTo>
                    <a:pt x="42750" y="91111"/>
                    <a:pt x="42781" y="90555"/>
                    <a:pt x="43000" y="90333"/>
                  </a:cubicBezTo>
                  <a:cubicBezTo>
                    <a:pt x="43500" y="89055"/>
                    <a:pt x="43593" y="89111"/>
                    <a:pt x="43625" y="89000"/>
                  </a:cubicBezTo>
                  <a:cubicBezTo>
                    <a:pt x="44125" y="87722"/>
                    <a:pt x="44281" y="87277"/>
                    <a:pt x="44437" y="86944"/>
                  </a:cubicBezTo>
                  <a:cubicBezTo>
                    <a:pt x="45500" y="83611"/>
                    <a:pt x="45781" y="82777"/>
                    <a:pt x="45937" y="81722"/>
                  </a:cubicBezTo>
                  <a:cubicBezTo>
                    <a:pt x="45531" y="83111"/>
                    <a:pt x="45375" y="83333"/>
                    <a:pt x="45312" y="83777"/>
                  </a:cubicBezTo>
                  <a:cubicBezTo>
                    <a:pt x="44500" y="85777"/>
                    <a:pt x="44531" y="86111"/>
                    <a:pt x="44437" y="86333"/>
                  </a:cubicBezTo>
                  <a:cubicBezTo>
                    <a:pt x="43812" y="87444"/>
                    <a:pt x="43812" y="87777"/>
                    <a:pt x="43687" y="87888"/>
                  </a:cubicBezTo>
                  <a:cubicBezTo>
                    <a:pt x="42750" y="89500"/>
                    <a:pt x="42843" y="90055"/>
                    <a:pt x="42656" y="90055"/>
                  </a:cubicBezTo>
                  <a:cubicBezTo>
                    <a:pt x="42312" y="90722"/>
                    <a:pt x="42312" y="91055"/>
                    <a:pt x="42187" y="91166"/>
                  </a:cubicBezTo>
                  <a:cubicBezTo>
                    <a:pt x="41000" y="93333"/>
                    <a:pt x="41062" y="93833"/>
                    <a:pt x="40906" y="93833"/>
                  </a:cubicBezTo>
                  <a:cubicBezTo>
                    <a:pt x="40718" y="93722"/>
                    <a:pt x="41000" y="93277"/>
                    <a:pt x="41156" y="92722"/>
                  </a:cubicBezTo>
                  <a:cubicBezTo>
                    <a:pt x="41812" y="90777"/>
                    <a:pt x="41968" y="90611"/>
                    <a:pt x="42062" y="90333"/>
                  </a:cubicBezTo>
                  <a:cubicBezTo>
                    <a:pt x="42562" y="89000"/>
                    <a:pt x="42812" y="88555"/>
                    <a:pt x="42937" y="87888"/>
                  </a:cubicBezTo>
                  <a:cubicBezTo>
                    <a:pt x="43750" y="86388"/>
                    <a:pt x="43812" y="85722"/>
                    <a:pt x="44093" y="85444"/>
                  </a:cubicBezTo>
                  <a:cubicBezTo>
                    <a:pt x="44687" y="83444"/>
                    <a:pt x="44875" y="83000"/>
                    <a:pt x="45062" y="82555"/>
                  </a:cubicBezTo>
                  <a:cubicBezTo>
                    <a:pt x="45718" y="79444"/>
                    <a:pt x="45687" y="79166"/>
                    <a:pt x="45812" y="79055"/>
                  </a:cubicBezTo>
                  <a:cubicBezTo>
                    <a:pt x="46125" y="76833"/>
                    <a:pt x="46187" y="75833"/>
                    <a:pt x="46281" y="74944"/>
                  </a:cubicBezTo>
                  <a:cubicBezTo>
                    <a:pt x="46500" y="72555"/>
                    <a:pt x="46625" y="72500"/>
                    <a:pt x="46406" y="72388"/>
                  </a:cubicBezTo>
                  <a:cubicBezTo>
                    <a:pt x="46250" y="74888"/>
                    <a:pt x="46031" y="75611"/>
                    <a:pt x="46000" y="76277"/>
                  </a:cubicBezTo>
                  <a:cubicBezTo>
                    <a:pt x="45468" y="79444"/>
                    <a:pt x="45406" y="79777"/>
                    <a:pt x="45406" y="80111"/>
                  </a:cubicBezTo>
                  <a:cubicBezTo>
                    <a:pt x="44562" y="82833"/>
                    <a:pt x="44593" y="83277"/>
                    <a:pt x="44437" y="83388"/>
                  </a:cubicBezTo>
                  <a:cubicBezTo>
                    <a:pt x="43843" y="85333"/>
                    <a:pt x="43656" y="85388"/>
                    <a:pt x="43625" y="85722"/>
                  </a:cubicBezTo>
                  <a:cubicBezTo>
                    <a:pt x="42593" y="87944"/>
                    <a:pt x="42593" y="88222"/>
                    <a:pt x="42468" y="88277"/>
                  </a:cubicBezTo>
                  <a:cubicBezTo>
                    <a:pt x="41875" y="89500"/>
                    <a:pt x="41968" y="89944"/>
                    <a:pt x="41781" y="89944"/>
                  </a:cubicBezTo>
                  <a:cubicBezTo>
                    <a:pt x="40875" y="92666"/>
                    <a:pt x="40687" y="93000"/>
                    <a:pt x="40562" y="93333"/>
                  </a:cubicBezTo>
                  <a:cubicBezTo>
                    <a:pt x="39625" y="96055"/>
                    <a:pt x="39593" y="96666"/>
                    <a:pt x="39406" y="97000"/>
                  </a:cubicBezTo>
                  <a:cubicBezTo>
                    <a:pt x="39906" y="94500"/>
                    <a:pt x="40062" y="94388"/>
                    <a:pt x="40156" y="94166"/>
                  </a:cubicBezTo>
                  <a:cubicBezTo>
                    <a:pt x="41125" y="91111"/>
                    <a:pt x="41156" y="90500"/>
                    <a:pt x="41375" y="90166"/>
                  </a:cubicBezTo>
                  <a:cubicBezTo>
                    <a:pt x="42312" y="87055"/>
                    <a:pt x="42562" y="86833"/>
                    <a:pt x="42656" y="86333"/>
                  </a:cubicBezTo>
                  <a:cubicBezTo>
                    <a:pt x="43500" y="84388"/>
                    <a:pt x="43531" y="84055"/>
                    <a:pt x="43625" y="83888"/>
                  </a:cubicBezTo>
                  <a:cubicBezTo>
                    <a:pt x="43968" y="83222"/>
                    <a:pt x="44031" y="82944"/>
                    <a:pt x="44093" y="82666"/>
                  </a:cubicBezTo>
                  <a:cubicBezTo>
                    <a:pt x="44718" y="80333"/>
                    <a:pt x="45000" y="79500"/>
                    <a:pt x="45125" y="78333"/>
                  </a:cubicBezTo>
                  <a:cubicBezTo>
                    <a:pt x="45468" y="76166"/>
                    <a:pt x="45531" y="75611"/>
                    <a:pt x="45593" y="75055"/>
                  </a:cubicBezTo>
                  <a:cubicBezTo>
                    <a:pt x="45500" y="73111"/>
                    <a:pt x="45625" y="73666"/>
                    <a:pt x="45468" y="73722"/>
                  </a:cubicBezTo>
                  <a:cubicBezTo>
                    <a:pt x="45312" y="76444"/>
                    <a:pt x="45062" y="77333"/>
                    <a:pt x="44968" y="78444"/>
                  </a:cubicBezTo>
                  <a:cubicBezTo>
                    <a:pt x="44343" y="80555"/>
                    <a:pt x="44437" y="81055"/>
                    <a:pt x="44312" y="81111"/>
                  </a:cubicBezTo>
                  <a:cubicBezTo>
                    <a:pt x="43843" y="82944"/>
                    <a:pt x="43562" y="83111"/>
                    <a:pt x="43500" y="83666"/>
                  </a:cubicBezTo>
                  <a:cubicBezTo>
                    <a:pt x="42718" y="85555"/>
                    <a:pt x="42625" y="85666"/>
                    <a:pt x="42531" y="85833"/>
                  </a:cubicBezTo>
                  <a:cubicBezTo>
                    <a:pt x="41906" y="87277"/>
                    <a:pt x="41937" y="87500"/>
                    <a:pt x="41843" y="87500"/>
                  </a:cubicBezTo>
                  <a:cubicBezTo>
                    <a:pt x="41093" y="89833"/>
                    <a:pt x="41062" y="90444"/>
                    <a:pt x="40812" y="90666"/>
                  </a:cubicBezTo>
                  <a:cubicBezTo>
                    <a:pt x="40031" y="92944"/>
                    <a:pt x="40093" y="92722"/>
                    <a:pt x="40156" y="92500"/>
                  </a:cubicBezTo>
                  <a:cubicBezTo>
                    <a:pt x="40406" y="90944"/>
                    <a:pt x="40562" y="90500"/>
                    <a:pt x="40562" y="90055"/>
                  </a:cubicBezTo>
                  <a:cubicBezTo>
                    <a:pt x="41468" y="87944"/>
                    <a:pt x="41625" y="87222"/>
                    <a:pt x="41906" y="86777"/>
                  </a:cubicBezTo>
                  <a:cubicBezTo>
                    <a:pt x="42562" y="84722"/>
                    <a:pt x="42750" y="84500"/>
                    <a:pt x="42812" y="84111"/>
                  </a:cubicBezTo>
                  <a:cubicBezTo>
                    <a:pt x="43187" y="83166"/>
                    <a:pt x="43125" y="82833"/>
                    <a:pt x="43218" y="82777"/>
                  </a:cubicBezTo>
                  <a:cubicBezTo>
                    <a:pt x="43750" y="81111"/>
                    <a:pt x="43812" y="80722"/>
                    <a:pt x="43906" y="80388"/>
                  </a:cubicBezTo>
                  <a:cubicBezTo>
                    <a:pt x="44406" y="77944"/>
                    <a:pt x="44625" y="76388"/>
                    <a:pt x="44718" y="74666"/>
                  </a:cubicBezTo>
                  <a:cubicBezTo>
                    <a:pt x="44500" y="73944"/>
                    <a:pt x="44625" y="74833"/>
                    <a:pt x="44437" y="75777"/>
                  </a:cubicBezTo>
                  <a:cubicBezTo>
                    <a:pt x="43406" y="81500"/>
                    <a:pt x="43250" y="81500"/>
                    <a:pt x="43218" y="81722"/>
                  </a:cubicBezTo>
                  <a:cubicBezTo>
                    <a:pt x="42500" y="83611"/>
                    <a:pt x="42593" y="84111"/>
                    <a:pt x="42406" y="84111"/>
                  </a:cubicBezTo>
                  <a:cubicBezTo>
                    <a:pt x="41406" y="87111"/>
                    <a:pt x="41343" y="87222"/>
                    <a:pt x="41312" y="87388"/>
                  </a:cubicBezTo>
                  <a:cubicBezTo>
                    <a:pt x="41187" y="86777"/>
                    <a:pt x="41468" y="86277"/>
                    <a:pt x="41562" y="85444"/>
                  </a:cubicBezTo>
                  <a:cubicBezTo>
                    <a:pt x="42500" y="82500"/>
                    <a:pt x="42500" y="82388"/>
                    <a:pt x="42531" y="82222"/>
                  </a:cubicBezTo>
                  <a:cubicBezTo>
                    <a:pt x="42937" y="81111"/>
                    <a:pt x="42937" y="80722"/>
                    <a:pt x="43062" y="80388"/>
                  </a:cubicBezTo>
                  <a:cubicBezTo>
                    <a:pt x="43437" y="77444"/>
                    <a:pt x="43375" y="77666"/>
                    <a:pt x="43343" y="77944"/>
                  </a:cubicBezTo>
                  <a:cubicBezTo>
                    <a:pt x="42218" y="81944"/>
                    <a:pt x="42312" y="82555"/>
                    <a:pt x="42125" y="82666"/>
                  </a:cubicBezTo>
                  <a:cubicBezTo>
                    <a:pt x="41125" y="85611"/>
                    <a:pt x="41156" y="86111"/>
                    <a:pt x="41031" y="86333"/>
                  </a:cubicBezTo>
                  <a:cubicBezTo>
                    <a:pt x="40718" y="87888"/>
                    <a:pt x="40562" y="88277"/>
                    <a:pt x="40687" y="88277"/>
                  </a:cubicBezTo>
                  <a:cubicBezTo>
                    <a:pt x="40968" y="85666"/>
                    <a:pt x="40906" y="82555"/>
                    <a:pt x="41312" y="80277"/>
                  </a:cubicBezTo>
                  <a:cubicBezTo>
                    <a:pt x="42093" y="72722"/>
                    <a:pt x="42125" y="72277"/>
                    <a:pt x="42187" y="71888"/>
                  </a:cubicBezTo>
                  <a:cubicBezTo>
                    <a:pt x="41937" y="72055"/>
                    <a:pt x="41781" y="73666"/>
                    <a:pt x="41500" y="75166"/>
                  </a:cubicBezTo>
                  <a:cubicBezTo>
                    <a:pt x="40656" y="84000"/>
                    <a:pt x="40687" y="84444"/>
                    <a:pt x="40625" y="84722"/>
                  </a:cubicBezTo>
                  <a:cubicBezTo>
                    <a:pt x="40437" y="86000"/>
                    <a:pt x="40468" y="85888"/>
                    <a:pt x="40406" y="86333"/>
                  </a:cubicBezTo>
                  <a:cubicBezTo>
                    <a:pt x="40093" y="88555"/>
                    <a:pt x="40218" y="89111"/>
                    <a:pt x="40062" y="89222"/>
                  </a:cubicBezTo>
                  <a:cubicBezTo>
                    <a:pt x="40031" y="87777"/>
                    <a:pt x="40187" y="87833"/>
                    <a:pt x="40156" y="87500"/>
                  </a:cubicBezTo>
                  <a:cubicBezTo>
                    <a:pt x="40093" y="83833"/>
                    <a:pt x="40156" y="83333"/>
                    <a:pt x="40062" y="82666"/>
                  </a:cubicBezTo>
                  <a:cubicBezTo>
                    <a:pt x="40843" y="75888"/>
                    <a:pt x="40718" y="75388"/>
                    <a:pt x="40750" y="75166"/>
                  </a:cubicBezTo>
                  <a:cubicBezTo>
                    <a:pt x="41312" y="71555"/>
                    <a:pt x="41343" y="71111"/>
                    <a:pt x="41375" y="70666"/>
                  </a:cubicBezTo>
                  <a:cubicBezTo>
                    <a:pt x="41250" y="70333"/>
                    <a:pt x="41187" y="71388"/>
                    <a:pt x="40968" y="72166"/>
                  </a:cubicBezTo>
                  <a:cubicBezTo>
                    <a:pt x="40718" y="73833"/>
                    <a:pt x="40843" y="74333"/>
                    <a:pt x="40687" y="74333"/>
                  </a:cubicBezTo>
                  <a:cubicBezTo>
                    <a:pt x="40250" y="78888"/>
                    <a:pt x="40062" y="79722"/>
                    <a:pt x="39937" y="80611"/>
                  </a:cubicBezTo>
                  <a:cubicBezTo>
                    <a:pt x="39812" y="84388"/>
                    <a:pt x="39906" y="85777"/>
                    <a:pt x="39875" y="88111"/>
                  </a:cubicBezTo>
                  <a:cubicBezTo>
                    <a:pt x="39843" y="91111"/>
                    <a:pt x="39687" y="91055"/>
                    <a:pt x="39750" y="91388"/>
                  </a:cubicBezTo>
                  <a:cubicBezTo>
                    <a:pt x="39656" y="92555"/>
                    <a:pt x="39750" y="92611"/>
                    <a:pt x="39750" y="92611"/>
                  </a:cubicBezTo>
                  <a:cubicBezTo>
                    <a:pt x="39468" y="93666"/>
                    <a:pt x="39375" y="92833"/>
                    <a:pt x="39406" y="91888"/>
                  </a:cubicBezTo>
                  <a:cubicBezTo>
                    <a:pt x="39343" y="87611"/>
                    <a:pt x="39281" y="87055"/>
                    <a:pt x="39406" y="86777"/>
                  </a:cubicBezTo>
                  <a:cubicBezTo>
                    <a:pt x="39312" y="84722"/>
                    <a:pt x="39406" y="83611"/>
                    <a:pt x="39250" y="82944"/>
                  </a:cubicBezTo>
                  <a:cubicBezTo>
                    <a:pt x="39343" y="79000"/>
                    <a:pt x="39500" y="78222"/>
                    <a:pt x="39468" y="77111"/>
                  </a:cubicBezTo>
                  <a:cubicBezTo>
                    <a:pt x="39562" y="75166"/>
                    <a:pt x="39375" y="75833"/>
                    <a:pt x="39406" y="76888"/>
                  </a:cubicBezTo>
                  <a:cubicBezTo>
                    <a:pt x="39187" y="78166"/>
                    <a:pt x="39312" y="78611"/>
                    <a:pt x="39250" y="78777"/>
                  </a:cubicBezTo>
                  <a:cubicBezTo>
                    <a:pt x="39093" y="83111"/>
                    <a:pt x="39031" y="84000"/>
                    <a:pt x="39062" y="85000"/>
                  </a:cubicBezTo>
                  <a:cubicBezTo>
                    <a:pt x="39031" y="88055"/>
                    <a:pt x="39093" y="88166"/>
                    <a:pt x="39125" y="88277"/>
                  </a:cubicBezTo>
                  <a:cubicBezTo>
                    <a:pt x="39125" y="90111"/>
                    <a:pt x="39250" y="90166"/>
                    <a:pt x="39187" y="90555"/>
                  </a:cubicBezTo>
                  <a:cubicBezTo>
                    <a:pt x="39187" y="91722"/>
                    <a:pt x="39218" y="91944"/>
                    <a:pt x="39125" y="92000"/>
                  </a:cubicBezTo>
                  <a:cubicBezTo>
                    <a:pt x="39031" y="91166"/>
                    <a:pt x="38937" y="90944"/>
                    <a:pt x="38906" y="90555"/>
                  </a:cubicBezTo>
                  <a:cubicBezTo>
                    <a:pt x="38687" y="82388"/>
                    <a:pt x="38531" y="82444"/>
                    <a:pt x="38593" y="82055"/>
                  </a:cubicBezTo>
                  <a:cubicBezTo>
                    <a:pt x="38656" y="76944"/>
                    <a:pt x="38625" y="76611"/>
                    <a:pt x="38656" y="75666"/>
                  </a:cubicBezTo>
                  <a:cubicBezTo>
                    <a:pt x="38781" y="74166"/>
                    <a:pt x="38656" y="74500"/>
                    <a:pt x="38593" y="74944"/>
                  </a:cubicBezTo>
                  <a:cubicBezTo>
                    <a:pt x="38375" y="79666"/>
                    <a:pt x="38375" y="79666"/>
                    <a:pt x="38375" y="79666"/>
                  </a:cubicBezTo>
                  <a:cubicBezTo>
                    <a:pt x="38406" y="82944"/>
                    <a:pt x="38375" y="83000"/>
                    <a:pt x="38437" y="83666"/>
                  </a:cubicBezTo>
                  <a:cubicBezTo>
                    <a:pt x="38781" y="92166"/>
                    <a:pt x="38843" y="92944"/>
                    <a:pt x="38843" y="94055"/>
                  </a:cubicBezTo>
                  <a:cubicBezTo>
                    <a:pt x="38875" y="96888"/>
                    <a:pt x="39000" y="97111"/>
                    <a:pt x="38781" y="97222"/>
                  </a:cubicBezTo>
                  <a:cubicBezTo>
                    <a:pt x="38437" y="92000"/>
                    <a:pt x="38281" y="91888"/>
                    <a:pt x="38312" y="91388"/>
                  </a:cubicBezTo>
                  <a:cubicBezTo>
                    <a:pt x="37968" y="83055"/>
                    <a:pt x="37968" y="82000"/>
                    <a:pt x="37968" y="81111"/>
                  </a:cubicBezTo>
                  <a:cubicBezTo>
                    <a:pt x="38031" y="80055"/>
                    <a:pt x="37968" y="80000"/>
                    <a:pt x="37968" y="80000"/>
                  </a:cubicBezTo>
                  <a:cubicBezTo>
                    <a:pt x="38031" y="78111"/>
                    <a:pt x="37875" y="78166"/>
                    <a:pt x="37906" y="78555"/>
                  </a:cubicBezTo>
                  <a:cubicBezTo>
                    <a:pt x="37875" y="80722"/>
                    <a:pt x="37625" y="81055"/>
                    <a:pt x="37843" y="81222"/>
                  </a:cubicBezTo>
                  <a:cubicBezTo>
                    <a:pt x="38218" y="92444"/>
                    <a:pt x="38093" y="92833"/>
                    <a:pt x="38156" y="93111"/>
                  </a:cubicBezTo>
                  <a:cubicBezTo>
                    <a:pt x="38500" y="97944"/>
                    <a:pt x="38500" y="97944"/>
                    <a:pt x="38500" y="97944"/>
                  </a:cubicBezTo>
                  <a:cubicBezTo>
                    <a:pt x="38437" y="101500"/>
                    <a:pt x="38406" y="101777"/>
                    <a:pt x="38312" y="101944"/>
                  </a:cubicBezTo>
                  <a:cubicBezTo>
                    <a:pt x="38031" y="99333"/>
                    <a:pt x="38093" y="98888"/>
                    <a:pt x="37968" y="98777"/>
                  </a:cubicBezTo>
                  <a:cubicBezTo>
                    <a:pt x="37750" y="96111"/>
                    <a:pt x="37500" y="95277"/>
                    <a:pt x="37406" y="94166"/>
                  </a:cubicBezTo>
                  <a:cubicBezTo>
                    <a:pt x="36843" y="90277"/>
                    <a:pt x="36968" y="89777"/>
                    <a:pt x="36812" y="89722"/>
                  </a:cubicBezTo>
                  <a:cubicBezTo>
                    <a:pt x="36531" y="81722"/>
                    <a:pt x="36531" y="81722"/>
                    <a:pt x="36531" y="81722"/>
                  </a:cubicBezTo>
                  <a:cubicBezTo>
                    <a:pt x="36500" y="80166"/>
                    <a:pt x="36406" y="80333"/>
                    <a:pt x="36406" y="80611"/>
                  </a:cubicBezTo>
                  <a:cubicBezTo>
                    <a:pt x="36375" y="83555"/>
                    <a:pt x="36406" y="83722"/>
                    <a:pt x="36406" y="84000"/>
                  </a:cubicBezTo>
                  <a:cubicBezTo>
                    <a:pt x="36593" y="88388"/>
                    <a:pt x="36500" y="89166"/>
                    <a:pt x="36593" y="89611"/>
                  </a:cubicBezTo>
                  <a:cubicBezTo>
                    <a:pt x="36906" y="92055"/>
                    <a:pt x="36875" y="92388"/>
                    <a:pt x="36875" y="92722"/>
                  </a:cubicBezTo>
                  <a:cubicBezTo>
                    <a:pt x="37187" y="95333"/>
                    <a:pt x="37437" y="96166"/>
                    <a:pt x="37500" y="97333"/>
                  </a:cubicBezTo>
                  <a:cubicBezTo>
                    <a:pt x="38031" y="102055"/>
                    <a:pt x="38031" y="102055"/>
                    <a:pt x="38031" y="102055"/>
                  </a:cubicBezTo>
                  <a:cubicBezTo>
                    <a:pt x="37125" y="95944"/>
                    <a:pt x="36812" y="94666"/>
                    <a:pt x="36593" y="93222"/>
                  </a:cubicBezTo>
                  <a:cubicBezTo>
                    <a:pt x="35875" y="87777"/>
                    <a:pt x="36125" y="86944"/>
                    <a:pt x="35937" y="86944"/>
                  </a:cubicBezTo>
                  <a:cubicBezTo>
                    <a:pt x="36000" y="91166"/>
                    <a:pt x="36218" y="92055"/>
                    <a:pt x="36250" y="93222"/>
                  </a:cubicBezTo>
                  <a:cubicBezTo>
                    <a:pt x="36531" y="94888"/>
                    <a:pt x="36656" y="95333"/>
                    <a:pt x="36750" y="95888"/>
                  </a:cubicBezTo>
                  <a:cubicBezTo>
                    <a:pt x="36968" y="97111"/>
                    <a:pt x="36968" y="97444"/>
                    <a:pt x="36875" y="97444"/>
                  </a:cubicBezTo>
                  <a:cubicBezTo>
                    <a:pt x="36281" y="94611"/>
                    <a:pt x="36218" y="94500"/>
                    <a:pt x="36125" y="94444"/>
                  </a:cubicBezTo>
                  <a:cubicBezTo>
                    <a:pt x="35812" y="92722"/>
                    <a:pt x="35718" y="92444"/>
                    <a:pt x="35656" y="92111"/>
                  </a:cubicBezTo>
                  <a:cubicBezTo>
                    <a:pt x="34781" y="87944"/>
                    <a:pt x="34718" y="87388"/>
                    <a:pt x="34625" y="86777"/>
                  </a:cubicBezTo>
                  <a:cubicBezTo>
                    <a:pt x="34375" y="86277"/>
                    <a:pt x="34531" y="87222"/>
                    <a:pt x="34625" y="88277"/>
                  </a:cubicBezTo>
                  <a:cubicBezTo>
                    <a:pt x="35218" y="91555"/>
                    <a:pt x="35343" y="91944"/>
                    <a:pt x="35437" y="92388"/>
                  </a:cubicBezTo>
                  <a:cubicBezTo>
                    <a:pt x="35906" y="94111"/>
                    <a:pt x="35906" y="94666"/>
                    <a:pt x="36062" y="95055"/>
                  </a:cubicBezTo>
                  <a:cubicBezTo>
                    <a:pt x="36625" y="97333"/>
                    <a:pt x="36593" y="97833"/>
                    <a:pt x="36750" y="97944"/>
                  </a:cubicBezTo>
                  <a:cubicBezTo>
                    <a:pt x="36968" y="99722"/>
                    <a:pt x="37125" y="100277"/>
                    <a:pt x="37218" y="100944"/>
                  </a:cubicBezTo>
                  <a:cubicBezTo>
                    <a:pt x="37500" y="102111"/>
                    <a:pt x="37406" y="102722"/>
                    <a:pt x="37562" y="102888"/>
                  </a:cubicBezTo>
                  <a:cubicBezTo>
                    <a:pt x="37656" y="105277"/>
                    <a:pt x="37781" y="105722"/>
                    <a:pt x="37625" y="105722"/>
                  </a:cubicBezTo>
                  <a:cubicBezTo>
                    <a:pt x="37500" y="105055"/>
                    <a:pt x="37375" y="104944"/>
                    <a:pt x="37406" y="104500"/>
                  </a:cubicBezTo>
                  <a:cubicBezTo>
                    <a:pt x="37187" y="103277"/>
                    <a:pt x="37125" y="103000"/>
                    <a:pt x="37093" y="102666"/>
                  </a:cubicBezTo>
                  <a:cubicBezTo>
                    <a:pt x="36343" y="99777"/>
                    <a:pt x="36375" y="99277"/>
                    <a:pt x="36187" y="99166"/>
                  </a:cubicBezTo>
                  <a:cubicBezTo>
                    <a:pt x="35343" y="96277"/>
                    <a:pt x="35468" y="96222"/>
                    <a:pt x="35312" y="95888"/>
                  </a:cubicBezTo>
                  <a:cubicBezTo>
                    <a:pt x="34562" y="93000"/>
                    <a:pt x="34531" y="92611"/>
                    <a:pt x="34500" y="92222"/>
                  </a:cubicBezTo>
                  <a:cubicBezTo>
                    <a:pt x="34125" y="91388"/>
                    <a:pt x="34343" y="92000"/>
                    <a:pt x="34437" y="92833"/>
                  </a:cubicBezTo>
                  <a:cubicBezTo>
                    <a:pt x="35062" y="95722"/>
                    <a:pt x="35062" y="96000"/>
                    <a:pt x="35187" y="96111"/>
                  </a:cubicBezTo>
                  <a:cubicBezTo>
                    <a:pt x="35875" y="98833"/>
                    <a:pt x="36000" y="99166"/>
                    <a:pt x="36062" y="99611"/>
                  </a:cubicBezTo>
                  <a:cubicBezTo>
                    <a:pt x="37125" y="104388"/>
                    <a:pt x="37062" y="104777"/>
                    <a:pt x="37156" y="104833"/>
                  </a:cubicBezTo>
                  <a:cubicBezTo>
                    <a:pt x="37500" y="109555"/>
                    <a:pt x="37500" y="109555"/>
                    <a:pt x="37500" y="109555"/>
                  </a:cubicBezTo>
                  <a:cubicBezTo>
                    <a:pt x="37406" y="109888"/>
                    <a:pt x="37312" y="109388"/>
                    <a:pt x="37218" y="108833"/>
                  </a:cubicBezTo>
                  <a:cubicBezTo>
                    <a:pt x="36843" y="105722"/>
                    <a:pt x="36937" y="105500"/>
                    <a:pt x="36875" y="105111"/>
                  </a:cubicBezTo>
                  <a:cubicBezTo>
                    <a:pt x="36343" y="102500"/>
                    <a:pt x="36250" y="102166"/>
                    <a:pt x="36125" y="101833"/>
                  </a:cubicBezTo>
                  <a:cubicBezTo>
                    <a:pt x="35343" y="99166"/>
                    <a:pt x="35312" y="98944"/>
                    <a:pt x="35250" y="98777"/>
                  </a:cubicBezTo>
                  <a:cubicBezTo>
                    <a:pt x="34718" y="96444"/>
                    <a:pt x="34406" y="96777"/>
                    <a:pt x="34500" y="96388"/>
                  </a:cubicBezTo>
                  <a:cubicBezTo>
                    <a:pt x="33468" y="93277"/>
                    <a:pt x="33343" y="92555"/>
                    <a:pt x="33125" y="91888"/>
                  </a:cubicBezTo>
                  <a:cubicBezTo>
                    <a:pt x="32781" y="90388"/>
                    <a:pt x="32812" y="89833"/>
                    <a:pt x="32593" y="89722"/>
                  </a:cubicBezTo>
                  <a:cubicBezTo>
                    <a:pt x="33000" y="92388"/>
                    <a:pt x="33156" y="92611"/>
                    <a:pt x="33187" y="93000"/>
                  </a:cubicBezTo>
                  <a:cubicBezTo>
                    <a:pt x="33531" y="94444"/>
                    <a:pt x="33625" y="94722"/>
                    <a:pt x="33750" y="95055"/>
                  </a:cubicBezTo>
                  <a:cubicBezTo>
                    <a:pt x="34375" y="97333"/>
                    <a:pt x="34593" y="97500"/>
                    <a:pt x="34625" y="97944"/>
                  </a:cubicBezTo>
                  <a:cubicBezTo>
                    <a:pt x="35375" y="100500"/>
                    <a:pt x="35562" y="100388"/>
                    <a:pt x="35500" y="100722"/>
                  </a:cubicBezTo>
                  <a:cubicBezTo>
                    <a:pt x="36125" y="103166"/>
                    <a:pt x="36250" y="103388"/>
                    <a:pt x="36250" y="103888"/>
                  </a:cubicBezTo>
                  <a:cubicBezTo>
                    <a:pt x="36593" y="105222"/>
                    <a:pt x="36593" y="105777"/>
                    <a:pt x="36750" y="106055"/>
                  </a:cubicBezTo>
                  <a:cubicBezTo>
                    <a:pt x="37125" y="110277"/>
                    <a:pt x="37000" y="110777"/>
                    <a:pt x="37156" y="110777"/>
                  </a:cubicBezTo>
                  <a:cubicBezTo>
                    <a:pt x="36906" y="110777"/>
                    <a:pt x="37000" y="110666"/>
                    <a:pt x="37000" y="110666"/>
                  </a:cubicBezTo>
                  <a:cubicBezTo>
                    <a:pt x="36593" y="108111"/>
                    <a:pt x="36375" y="107333"/>
                    <a:pt x="36343" y="106277"/>
                  </a:cubicBezTo>
                  <a:cubicBezTo>
                    <a:pt x="35968" y="104666"/>
                    <a:pt x="35718" y="104500"/>
                    <a:pt x="35718" y="103888"/>
                  </a:cubicBezTo>
                  <a:cubicBezTo>
                    <a:pt x="35000" y="101333"/>
                    <a:pt x="34968" y="101166"/>
                    <a:pt x="34968" y="100833"/>
                  </a:cubicBezTo>
                  <a:cubicBezTo>
                    <a:pt x="34156" y="99055"/>
                    <a:pt x="34093" y="98611"/>
                    <a:pt x="33937" y="98333"/>
                  </a:cubicBezTo>
                  <a:cubicBezTo>
                    <a:pt x="33531" y="97666"/>
                    <a:pt x="33687" y="97833"/>
                    <a:pt x="33750" y="98166"/>
                  </a:cubicBezTo>
                  <a:cubicBezTo>
                    <a:pt x="34187" y="99777"/>
                    <a:pt x="34531" y="100166"/>
                    <a:pt x="34625" y="100944"/>
                  </a:cubicBezTo>
                  <a:cubicBezTo>
                    <a:pt x="35125" y="102388"/>
                    <a:pt x="35031" y="102777"/>
                    <a:pt x="35187" y="102777"/>
                  </a:cubicBezTo>
                  <a:cubicBezTo>
                    <a:pt x="35968" y="106166"/>
                    <a:pt x="36281" y="107555"/>
                    <a:pt x="36406" y="109222"/>
                  </a:cubicBezTo>
                  <a:cubicBezTo>
                    <a:pt x="36781" y="111722"/>
                    <a:pt x="37031" y="112000"/>
                    <a:pt x="36875" y="112333"/>
                  </a:cubicBezTo>
                  <a:cubicBezTo>
                    <a:pt x="36406" y="110611"/>
                    <a:pt x="36343" y="109722"/>
                    <a:pt x="36187" y="108944"/>
                  </a:cubicBezTo>
                  <a:cubicBezTo>
                    <a:pt x="35437" y="106277"/>
                    <a:pt x="35468" y="105222"/>
                    <a:pt x="35187" y="104722"/>
                  </a:cubicBezTo>
                  <a:cubicBezTo>
                    <a:pt x="34406" y="102333"/>
                    <a:pt x="34312" y="101888"/>
                    <a:pt x="34218" y="101444"/>
                  </a:cubicBezTo>
                  <a:cubicBezTo>
                    <a:pt x="33718" y="99722"/>
                    <a:pt x="33468" y="99444"/>
                    <a:pt x="33406" y="98777"/>
                  </a:cubicBezTo>
                  <a:cubicBezTo>
                    <a:pt x="33093" y="97833"/>
                    <a:pt x="33093" y="97444"/>
                    <a:pt x="32937" y="97333"/>
                  </a:cubicBezTo>
                  <a:cubicBezTo>
                    <a:pt x="32468" y="95500"/>
                    <a:pt x="32468" y="95111"/>
                    <a:pt x="32312" y="95055"/>
                  </a:cubicBezTo>
                  <a:cubicBezTo>
                    <a:pt x="32687" y="96833"/>
                    <a:pt x="32687" y="97333"/>
                    <a:pt x="32843" y="97555"/>
                  </a:cubicBezTo>
                  <a:cubicBezTo>
                    <a:pt x="33281" y="99444"/>
                    <a:pt x="33531" y="100055"/>
                    <a:pt x="33687" y="100833"/>
                  </a:cubicBezTo>
                  <a:cubicBezTo>
                    <a:pt x="34375" y="103277"/>
                    <a:pt x="34625" y="103388"/>
                    <a:pt x="34625" y="103888"/>
                  </a:cubicBezTo>
                  <a:cubicBezTo>
                    <a:pt x="35156" y="105555"/>
                    <a:pt x="35125" y="105833"/>
                    <a:pt x="35250" y="105944"/>
                  </a:cubicBezTo>
                  <a:cubicBezTo>
                    <a:pt x="36125" y="110222"/>
                    <a:pt x="36250" y="111055"/>
                    <a:pt x="36468" y="111777"/>
                  </a:cubicBezTo>
                  <a:cubicBezTo>
                    <a:pt x="36781" y="114611"/>
                    <a:pt x="36968" y="115111"/>
                    <a:pt x="37000" y="115888"/>
                  </a:cubicBezTo>
                  <a:cubicBezTo>
                    <a:pt x="36468" y="114722"/>
                    <a:pt x="36500" y="114277"/>
                    <a:pt x="36406" y="114055"/>
                  </a:cubicBezTo>
                  <a:cubicBezTo>
                    <a:pt x="36125" y="112555"/>
                    <a:pt x="36031" y="112388"/>
                    <a:pt x="36125" y="112333"/>
                  </a:cubicBezTo>
                  <a:cubicBezTo>
                    <a:pt x="35500" y="109444"/>
                    <a:pt x="35312" y="109000"/>
                    <a:pt x="35250" y="108333"/>
                  </a:cubicBezTo>
                  <a:cubicBezTo>
                    <a:pt x="34656" y="106333"/>
                    <a:pt x="34531" y="105944"/>
                    <a:pt x="34437" y="105444"/>
                  </a:cubicBezTo>
                  <a:cubicBezTo>
                    <a:pt x="33968" y="104611"/>
                    <a:pt x="34031" y="104277"/>
                    <a:pt x="33937" y="104222"/>
                  </a:cubicBezTo>
                  <a:cubicBezTo>
                    <a:pt x="32937" y="101277"/>
                    <a:pt x="32843" y="100777"/>
                    <a:pt x="32656" y="100500"/>
                  </a:cubicBezTo>
                  <a:cubicBezTo>
                    <a:pt x="32093" y="98722"/>
                    <a:pt x="31968" y="98277"/>
                    <a:pt x="31843" y="97833"/>
                  </a:cubicBezTo>
                  <a:cubicBezTo>
                    <a:pt x="31718" y="98055"/>
                    <a:pt x="31781" y="98444"/>
                    <a:pt x="31906" y="98777"/>
                  </a:cubicBezTo>
                  <a:cubicBezTo>
                    <a:pt x="32687" y="101166"/>
                    <a:pt x="32750" y="101611"/>
                    <a:pt x="32937" y="101833"/>
                  </a:cubicBezTo>
                  <a:cubicBezTo>
                    <a:pt x="33625" y="103833"/>
                    <a:pt x="33562" y="104055"/>
                    <a:pt x="33593" y="104111"/>
                  </a:cubicBezTo>
                  <a:cubicBezTo>
                    <a:pt x="34000" y="105277"/>
                    <a:pt x="34156" y="105500"/>
                    <a:pt x="34218" y="105944"/>
                  </a:cubicBezTo>
                  <a:cubicBezTo>
                    <a:pt x="35156" y="109666"/>
                    <a:pt x="35281" y="109944"/>
                    <a:pt x="35375" y="110277"/>
                  </a:cubicBezTo>
                  <a:cubicBezTo>
                    <a:pt x="36093" y="114555"/>
                    <a:pt x="36250" y="114944"/>
                    <a:pt x="36343" y="115388"/>
                  </a:cubicBezTo>
                  <a:cubicBezTo>
                    <a:pt x="37468" y="120000"/>
                    <a:pt x="37468" y="120000"/>
                    <a:pt x="37468" y="120000"/>
                  </a:cubicBezTo>
                  <a:cubicBezTo>
                    <a:pt x="37718" y="117666"/>
                    <a:pt x="37906" y="117333"/>
                    <a:pt x="37968" y="116722"/>
                  </a:cubicBezTo>
                  <a:cubicBezTo>
                    <a:pt x="38468" y="115166"/>
                    <a:pt x="38593" y="115055"/>
                    <a:pt x="38593" y="114666"/>
                  </a:cubicBezTo>
                  <a:cubicBezTo>
                    <a:pt x="39156" y="113333"/>
                    <a:pt x="39093" y="113000"/>
                    <a:pt x="39250" y="113111"/>
                  </a:cubicBezTo>
                  <a:cubicBezTo>
                    <a:pt x="39937" y="111222"/>
                    <a:pt x="39937" y="111055"/>
                    <a:pt x="39937" y="110888"/>
                  </a:cubicBezTo>
                  <a:cubicBezTo>
                    <a:pt x="40500" y="109666"/>
                    <a:pt x="40531" y="109444"/>
                    <a:pt x="40687" y="109333"/>
                  </a:cubicBezTo>
                  <a:cubicBezTo>
                    <a:pt x="41625" y="107111"/>
                    <a:pt x="41781" y="107000"/>
                    <a:pt x="41781" y="106666"/>
                  </a:cubicBezTo>
                  <a:cubicBezTo>
                    <a:pt x="42875" y="104722"/>
                    <a:pt x="43000" y="104500"/>
                    <a:pt x="43062" y="104222"/>
                  </a:cubicBezTo>
                  <a:cubicBezTo>
                    <a:pt x="43875" y="103000"/>
                    <a:pt x="43812" y="102722"/>
                    <a:pt x="43968" y="102777"/>
                  </a:cubicBezTo>
                  <a:cubicBezTo>
                    <a:pt x="44937" y="101166"/>
                    <a:pt x="45000" y="101055"/>
                    <a:pt x="44968" y="100833"/>
                  </a:cubicBezTo>
                  <a:cubicBezTo>
                    <a:pt x="45781" y="99611"/>
                    <a:pt x="45843" y="98888"/>
                    <a:pt x="46218" y="98666"/>
                  </a:cubicBezTo>
                  <a:cubicBezTo>
                    <a:pt x="46906" y="96444"/>
                    <a:pt x="46875" y="96277"/>
                    <a:pt x="46968" y="96222"/>
                  </a:cubicBezTo>
                  <a:cubicBezTo>
                    <a:pt x="46375" y="97611"/>
                    <a:pt x="46125" y="97833"/>
                    <a:pt x="46062" y="98444"/>
                  </a:cubicBezTo>
                  <a:cubicBezTo>
                    <a:pt x="45375" y="99666"/>
                    <a:pt x="45375" y="99777"/>
                    <a:pt x="45250" y="99777"/>
                  </a:cubicBezTo>
                  <a:cubicBezTo>
                    <a:pt x="44718" y="101000"/>
                    <a:pt x="44562" y="101111"/>
                    <a:pt x="44437" y="101222"/>
                  </a:cubicBezTo>
                  <a:cubicBezTo>
                    <a:pt x="43718" y="102666"/>
                    <a:pt x="43531" y="102722"/>
                    <a:pt x="43406" y="102888"/>
                  </a:cubicBezTo>
                  <a:cubicBezTo>
                    <a:pt x="42812" y="104111"/>
                    <a:pt x="42750" y="104222"/>
                    <a:pt x="42656" y="104388"/>
                  </a:cubicBezTo>
                  <a:cubicBezTo>
                    <a:pt x="42250" y="105333"/>
                    <a:pt x="42062" y="105222"/>
                    <a:pt x="42125" y="105555"/>
                  </a:cubicBezTo>
                  <a:cubicBezTo>
                    <a:pt x="41500" y="107000"/>
                    <a:pt x="41156" y="106888"/>
                    <a:pt x="41156" y="107388"/>
                  </a:cubicBezTo>
                  <a:cubicBezTo>
                    <a:pt x="40062" y="110111"/>
                    <a:pt x="39906" y="110333"/>
                    <a:pt x="39750" y="110555"/>
                  </a:cubicBezTo>
                  <a:cubicBezTo>
                    <a:pt x="39375" y="111611"/>
                    <a:pt x="39343" y="111777"/>
                    <a:pt x="39343" y="112000"/>
                  </a:cubicBezTo>
                  <a:cubicBezTo>
                    <a:pt x="38343" y="114222"/>
                    <a:pt x="38375" y="114777"/>
                    <a:pt x="38156" y="114888"/>
                  </a:cubicBezTo>
                  <a:cubicBezTo>
                    <a:pt x="37906" y="115277"/>
                    <a:pt x="38031" y="115166"/>
                    <a:pt x="38093" y="114888"/>
                  </a:cubicBezTo>
                  <a:cubicBezTo>
                    <a:pt x="38687" y="113388"/>
                    <a:pt x="38625" y="112888"/>
                    <a:pt x="38718" y="112611"/>
                  </a:cubicBezTo>
                  <a:cubicBezTo>
                    <a:pt x="39500" y="109888"/>
                    <a:pt x="39781" y="109888"/>
                    <a:pt x="39812" y="109444"/>
                  </a:cubicBezTo>
                  <a:cubicBezTo>
                    <a:pt x="41218" y="105888"/>
                    <a:pt x="41531" y="106222"/>
                    <a:pt x="41437" y="105833"/>
                  </a:cubicBezTo>
                  <a:cubicBezTo>
                    <a:pt x="42093" y="105055"/>
                    <a:pt x="41718" y="104666"/>
                    <a:pt x="41906" y="104722"/>
                  </a:cubicBezTo>
                  <a:cubicBezTo>
                    <a:pt x="42843" y="103722"/>
                    <a:pt x="42500" y="103222"/>
                    <a:pt x="42656" y="103277"/>
                  </a:cubicBezTo>
                  <a:cubicBezTo>
                    <a:pt x="43375" y="102388"/>
                    <a:pt x="43468" y="102222"/>
                    <a:pt x="43500" y="101944"/>
                  </a:cubicBezTo>
                  <a:cubicBezTo>
                    <a:pt x="44156" y="100555"/>
                    <a:pt x="44500" y="100666"/>
                    <a:pt x="44500" y="100111"/>
                  </a:cubicBezTo>
                  <a:cubicBezTo>
                    <a:pt x="44812" y="99500"/>
                    <a:pt x="44968" y="99500"/>
                    <a:pt x="44968" y="99277"/>
                  </a:cubicBezTo>
                  <a:cubicBezTo>
                    <a:pt x="45781" y="97333"/>
                    <a:pt x="45718" y="97388"/>
                    <a:pt x="45656" y="97444"/>
                  </a:cubicBezTo>
                  <a:cubicBezTo>
                    <a:pt x="45000" y="98833"/>
                    <a:pt x="44750" y="99166"/>
                    <a:pt x="44656" y="99777"/>
                  </a:cubicBezTo>
                  <a:cubicBezTo>
                    <a:pt x="43968" y="100611"/>
                    <a:pt x="44000" y="100944"/>
                    <a:pt x="43812" y="100833"/>
                  </a:cubicBezTo>
                  <a:cubicBezTo>
                    <a:pt x="43125" y="101777"/>
                    <a:pt x="43187" y="102111"/>
                    <a:pt x="43062" y="102166"/>
                  </a:cubicBezTo>
                  <a:cubicBezTo>
                    <a:pt x="41437" y="105277"/>
                    <a:pt x="41156" y="105500"/>
                    <a:pt x="41031" y="106055"/>
                  </a:cubicBezTo>
                  <a:cubicBezTo>
                    <a:pt x="39687" y="109055"/>
                    <a:pt x="39437" y="109333"/>
                    <a:pt x="39343" y="109944"/>
                  </a:cubicBezTo>
                  <a:cubicBezTo>
                    <a:pt x="38562" y="112166"/>
                    <a:pt x="38593" y="112388"/>
                    <a:pt x="38437" y="112333"/>
                  </a:cubicBezTo>
                  <a:cubicBezTo>
                    <a:pt x="38031" y="113722"/>
                    <a:pt x="38000" y="114111"/>
                    <a:pt x="37906" y="114277"/>
                  </a:cubicBezTo>
                  <a:cubicBezTo>
                    <a:pt x="37593" y="115444"/>
                    <a:pt x="37375" y="114944"/>
                    <a:pt x="37343" y="114555"/>
                  </a:cubicBezTo>
                  <a:cubicBezTo>
                    <a:pt x="37875" y="112388"/>
                    <a:pt x="37875" y="112055"/>
                    <a:pt x="38031" y="112000"/>
                  </a:cubicBezTo>
                  <a:cubicBezTo>
                    <a:pt x="38281" y="110888"/>
                    <a:pt x="38406" y="110888"/>
                    <a:pt x="38437" y="110777"/>
                  </a:cubicBezTo>
                  <a:cubicBezTo>
                    <a:pt x="38937" y="109555"/>
                    <a:pt x="38906" y="109222"/>
                    <a:pt x="39000" y="109111"/>
                  </a:cubicBezTo>
                  <a:cubicBezTo>
                    <a:pt x="40281" y="105888"/>
                    <a:pt x="40468" y="105666"/>
                    <a:pt x="40562" y="105333"/>
                  </a:cubicBezTo>
                  <a:cubicBezTo>
                    <a:pt x="40843" y="104722"/>
                    <a:pt x="40968" y="104666"/>
                    <a:pt x="41031" y="104500"/>
                  </a:cubicBezTo>
                  <a:cubicBezTo>
                    <a:pt x="41562" y="103555"/>
                    <a:pt x="41625" y="103388"/>
                    <a:pt x="41781" y="103388"/>
                  </a:cubicBezTo>
                  <a:cubicBezTo>
                    <a:pt x="42687" y="101777"/>
                    <a:pt x="42875" y="101333"/>
                    <a:pt x="43156" y="100944"/>
                  </a:cubicBezTo>
                  <a:cubicBezTo>
                    <a:pt x="43812" y="99333"/>
                    <a:pt x="44062" y="99388"/>
                    <a:pt x="44093" y="99055"/>
                  </a:cubicBezTo>
                  <a:cubicBezTo>
                    <a:pt x="44843" y="97500"/>
                    <a:pt x="45062" y="97555"/>
                    <a:pt x="45125" y="97222"/>
                  </a:cubicBezTo>
                  <a:cubicBezTo>
                    <a:pt x="46468" y="94000"/>
                    <a:pt x="46812" y="93722"/>
                    <a:pt x="46906" y="93111"/>
                  </a:cubicBezTo>
                  <a:cubicBezTo>
                    <a:pt x="47281" y="92388"/>
                    <a:pt x="47187" y="92055"/>
                    <a:pt x="47312" y="92000"/>
                  </a:cubicBezTo>
                  <a:cubicBezTo>
                    <a:pt x="47843" y="90666"/>
                    <a:pt x="47843" y="90166"/>
                    <a:pt x="47968" y="89944"/>
                  </a:cubicBezTo>
                  <a:cubicBezTo>
                    <a:pt x="48750" y="87944"/>
                    <a:pt x="48781" y="87500"/>
                    <a:pt x="48875" y="87166"/>
                  </a:cubicBezTo>
                  <a:cubicBezTo>
                    <a:pt x="49343" y="84833"/>
                    <a:pt x="49375" y="84666"/>
                    <a:pt x="49343" y="84388"/>
                  </a:cubicBezTo>
                  <a:close/>
                  <a:moveTo>
                    <a:pt x="39250" y="101444"/>
                  </a:moveTo>
                  <a:cubicBezTo>
                    <a:pt x="39375" y="101277"/>
                    <a:pt x="39468" y="101000"/>
                    <a:pt x="39531" y="100722"/>
                  </a:cubicBezTo>
                  <a:cubicBezTo>
                    <a:pt x="39718" y="100944"/>
                    <a:pt x="39375" y="101166"/>
                    <a:pt x="39406" y="101444"/>
                  </a:cubicBezTo>
                  <a:cubicBezTo>
                    <a:pt x="39281" y="101611"/>
                    <a:pt x="39250" y="102000"/>
                    <a:pt x="39125" y="102166"/>
                  </a:cubicBezTo>
                  <a:cubicBezTo>
                    <a:pt x="38937" y="102000"/>
                    <a:pt x="39281" y="101722"/>
                    <a:pt x="39250" y="101444"/>
                  </a:cubicBezTo>
                  <a:close/>
                  <a:moveTo>
                    <a:pt x="39125" y="94666"/>
                  </a:moveTo>
                  <a:cubicBezTo>
                    <a:pt x="39187" y="94444"/>
                    <a:pt x="39187" y="94722"/>
                    <a:pt x="39187" y="94888"/>
                  </a:cubicBezTo>
                  <a:cubicBezTo>
                    <a:pt x="39125" y="95111"/>
                    <a:pt x="39125" y="94833"/>
                    <a:pt x="39125" y="94666"/>
                  </a:cubicBezTo>
                  <a:close/>
                  <a:moveTo>
                    <a:pt x="37843" y="116000"/>
                  </a:moveTo>
                  <a:cubicBezTo>
                    <a:pt x="37875" y="115777"/>
                    <a:pt x="37937" y="116111"/>
                    <a:pt x="37843" y="116111"/>
                  </a:cubicBezTo>
                  <a:cubicBezTo>
                    <a:pt x="37843" y="116333"/>
                    <a:pt x="37750" y="116388"/>
                    <a:pt x="37750" y="116611"/>
                  </a:cubicBezTo>
                  <a:cubicBezTo>
                    <a:pt x="37593" y="116888"/>
                    <a:pt x="37781" y="116055"/>
                    <a:pt x="37843" y="116000"/>
                  </a:cubicBezTo>
                  <a:close/>
                  <a:moveTo>
                    <a:pt x="37218" y="117555"/>
                  </a:moveTo>
                  <a:cubicBezTo>
                    <a:pt x="37031" y="117388"/>
                    <a:pt x="37218" y="116833"/>
                    <a:pt x="37281" y="116722"/>
                  </a:cubicBezTo>
                  <a:cubicBezTo>
                    <a:pt x="37468" y="116944"/>
                    <a:pt x="37125" y="117166"/>
                    <a:pt x="37218" y="117555"/>
                  </a:cubicBezTo>
                  <a:close/>
                  <a:moveTo>
                    <a:pt x="38093" y="106444"/>
                  </a:moveTo>
                  <a:cubicBezTo>
                    <a:pt x="38281" y="106722"/>
                    <a:pt x="38062" y="107388"/>
                    <a:pt x="38031" y="107777"/>
                  </a:cubicBezTo>
                  <a:cubicBezTo>
                    <a:pt x="37875" y="107500"/>
                    <a:pt x="38187" y="107000"/>
                    <a:pt x="38093" y="106444"/>
                  </a:cubicBezTo>
                  <a:close/>
                  <a:moveTo>
                    <a:pt x="37968" y="104611"/>
                  </a:moveTo>
                  <a:cubicBezTo>
                    <a:pt x="38218" y="104722"/>
                    <a:pt x="37968" y="105000"/>
                    <a:pt x="38031" y="105444"/>
                  </a:cubicBezTo>
                  <a:cubicBezTo>
                    <a:pt x="37875" y="105388"/>
                    <a:pt x="38000" y="104833"/>
                    <a:pt x="37968" y="104611"/>
                  </a:cubicBezTo>
                  <a:close/>
                  <a:moveTo>
                    <a:pt x="37968" y="108500"/>
                  </a:moveTo>
                  <a:cubicBezTo>
                    <a:pt x="38281" y="108666"/>
                    <a:pt x="37812" y="109055"/>
                    <a:pt x="37906" y="109555"/>
                  </a:cubicBezTo>
                  <a:cubicBezTo>
                    <a:pt x="37656" y="109222"/>
                    <a:pt x="38062" y="109000"/>
                    <a:pt x="37968" y="108500"/>
                  </a:cubicBezTo>
                  <a:close/>
                  <a:moveTo>
                    <a:pt x="46968" y="92611"/>
                  </a:moveTo>
                  <a:cubicBezTo>
                    <a:pt x="46781" y="92555"/>
                    <a:pt x="46906" y="93055"/>
                    <a:pt x="46750" y="93111"/>
                  </a:cubicBezTo>
                  <a:cubicBezTo>
                    <a:pt x="46218" y="94444"/>
                    <a:pt x="46187" y="94500"/>
                    <a:pt x="46156" y="94555"/>
                  </a:cubicBezTo>
                  <a:cubicBezTo>
                    <a:pt x="45406" y="96055"/>
                    <a:pt x="45468" y="96500"/>
                    <a:pt x="45250" y="96388"/>
                  </a:cubicBezTo>
                  <a:cubicBezTo>
                    <a:pt x="44406" y="97944"/>
                    <a:pt x="44187" y="98166"/>
                    <a:pt x="44093" y="98555"/>
                  </a:cubicBezTo>
                  <a:cubicBezTo>
                    <a:pt x="43187" y="100111"/>
                    <a:pt x="42937" y="100444"/>
                    <a:pt x="42812" y="100944"/>
                  </a:cubicBezTo>
                  <a:cubicBezTo>
                    <a:pt x="42156" y="101722"/>
                    <a:pt x="42093" y="102055"/>
                    <a:pt x="42000" y="102277"/>
                  </a:cubicBezTo>
                  <a:cubicBezTo>
                    <a:pt x="41156" y="103666"/>
                    <a:pt x="41031" y="103666"/>
                    <a:pt x="40968" y="103888"/>
                  </a:cubicBezTo>
                  <a:cubicBezTo>
                    <a:pt x="40000" y="106166"/>
                    <a:pt x="39593" y="106166"/>
                    <a:pt x="39593" y="106888"/>
                  </a:cubicBezTo>
                  <a:cubicBezTo>
                    <a:pt x="38250" y="109777"/>
                    <a:pt x="38125" y="111000"/>
                    <a:pt x="37687" y="111777"/>
                  </a:cubicBezTo>
                  <a:cubicBezTo>
                    <a:pt x="37968" y="110222"/>
                    <a:pt x="37968" y="109777"/>
                    <a:pt x="38156" y="109666"/>
                  </a:cubicBezTo>
                  <a:cubicBezTo>
                    <a:pt x="39093" y="106611"/>
                    <a:pt x="39062" y="106277"/>
                    <a:pt x="39187" y="106166"/>
                  </a:cubicBezTo>
                  <a:cubicBezTo>
                    <a:pt x="40062" y="104444"/>
                    <a:pt x="40062" y="103833"/>
                    <a:pt x="40281" y="103611"/>
                  </a:cubicBezTo>
                  <a:cubicBezTo>
                    <a:pt x="40906" y="102444"/>
                    <a:pt x="40968" y="101944"/>
                    <a:pt x="41250" y="101833"/>
                  </a:cubicBezTo>
                  <a:cubicBezTo>
                    <a:pt x="42375" y="99611"/>
                    <a:pt x="42468" y="99222"/>
                    <a:pt x="42656" y="99055"/>
                  </a:cubicBezTo>
                  <a:cubicBezTo>
                    <a:pt x="43250" y="98055"/>
                    <a:pt x="43281" y="97944"/>
                    <a:pt x="43343" y="97944"/>
                  </a:cubicBezTo>
                  <a:cubicBezTo>
                    <a:pt x="44093" y="96777"/>
                    <a:pt x="44468" y="96277"/>
                    <a:pt x="44843" y="95777"/>
                  </a:cubicBezTo>
                  <a:cubicBezTo>
                    <a:pt x="46281" y="93555"/>
                    <a:pt x="46312" y="93333"/>
                    <a:pt x="46406" y="93222"/>
                  </a:cubicBezTo>
                  <a:cubicBezTo>
                    <a:pt x="46906" y="92222"/>
                    <a:pt x="47000" y="92166"/>
                    <a:pt x="47031" y="92000"/>
                  </a:cubicBezTo>
                  <a:close/>
                  <a:moveTo>
                    <a:pt x="119593" y="93833"/>
                  </a:moveTo>
                  <a:cubicBezTo>
                    <a:pt x="119437" y="93388"/>
                    <a:pt x="119218" y="93277"/>
                    <a:pt x="119062" y="93000"/>
                  </a:cubicBezTo>
                  <a:cubicBezTo>
                    <a:pt x="118312" y="91888"/>
                    <a:pt x="118093" y="91722"/>
                    <a:pt x="117906" y="91555"/>
                  </a:cubicBezTo>
                  <a:cubicBezTo>
                    <a:pt x="116625" y="90000"/>
                    <a:pt x="116375" y="90055"/>
                    <a:pt x="116187" y="89666"/>
                  </a:cubicBezTo>
                  <a:cubicBezTo>
                    <a:pt x="114718" y="88000"/>
                    <a:pt x="114562" y="88222"/>
                    <a:pt x="114500" y="87888"/>
                  </a:cubicBezTo>
                  <a:cubicBezTo>
                    <a:pt x="113218" y="86111"/>
                    <a:pt x="113000" y="86055"/>
                    <a:pt x="112843" y="85611"/>
                  </a:cubicBezTo>
                  <a:cubicBezTo>
                    <a:pt x="112093" y="84666"/>
                    <a:pt x="111937" y="84166"/>
                    <a:pt x="111750" y="84000"/>
                  </a:cubicBezTo>
                  <a:cubicBezTo>
                    <a:pt x="110093" y="80388"/>
                    <a:pt x="110062" y="79833"/>
                    <a:pt x="109906" y="79944"/>
                  </a:cubicBezTo>
                  <a:cubicBezTo>
                    <a:pt x="110125" y="79722"/>
                    <a:pt x="110062" y="79888"/>
                    <a:pt x="110093" y="79944"/>
                  </a:cubicBezTo>
                  <a:cubicBezTo>
                    <a:pt x="111250" y="81944"/>
                    <a:pt x="111687" y="82444"/>
                    <a:pt x="112062" y="83388"/>
                  </a:cubicBezTo>
                  <a:cubicBezTo>
                    <a:pt x="112906" y="84611"/>
                    <a:pt x="113187" y="84500"/>
                    <a:pt x="113375" y="85111"/>
                  </a:cubicBezTo>
                  <a:cubicBezTo>
                    <a:pt x="114812" y="86777"/>
                    <a:pt x="114906" y="86944"/>
                    <a:pt x="115000" y="87222"/>
                  </a:cubicBezTo>
                  <a:cubicBezTo>
                    <a:pt x="116312" y="88166"/>
                    <a:pt x="116500" y="88500"/>
                    <a:pt x="116718" y="88666"/>
                  </a:cubicBezTo>
                  <a:cubicBezTo>
                    <a:pt x="117312" y="88833"/>
                    <a:pt x="117125" y="88833"/>
                    <a:pt x="116968" y="88555"/>
                  </a:cubicBezTo>
                  <a:cubicBezTo>
                    <a:pt x="116031" y="87500"/>
                    <a:pt x="115625" y="87444"/>
                    <a:pt x="115281" y="86777"/>
                  </a:cubicBezTo>
                  <a:cubicBezTo>
                    <a:pt x="114375" y="85944"/>
                    <a:pt x="114343" y="85500"/>
                    <a:pt x="114218" y="85611"/>
                  </a:cubicBezTo>
                  <a:cubicBezTo>
                    <a:pt x="112437" y="83166"/>
                    <a:pt x="111718" y="82166"/>
                    <a:pt x="111093" y="80722"/>
                  </a:cubicBezTo>
                  <a:cubicBezTo>
                    <a:pt x="109968" y="78666"/>
                    <a:pt x="109625" y="78666"/>
                    <a:pt x="109687" y="78166"/>
                  </a:cubicBezTo>
                  <a:cubicBezTo>
                    <a:pt x="110656" y="79388"/>
                    <a:pt x="111000" y="80166"/>
                    <a:pt x="111375" y="80722"/>
                  </a:cubicBezTo>
                  <a:cubicBezTo>
                    <a:pt x="112906" y="82555"/>
                    <a:pt x="113187" y="83611"/>
                    <a:pt x="113625" y="83777"/>
                  </a:cubicBezTo>
                  <a:cubicBezTo>
                    <a:pt x="115062" y="85277"/>
                    <a:pt x="115281" y="85666"/>
                    <a:pt x="115531" y="85944"/>
                  </a:cubicBezTo>
                  <a:cubicBezTo>
                    <a:pt x="116500" y="87111"/>
                    <a:pt x="116843" y="87166"/>
                    <a:pt x="117093" y="87666"/>
                  </a:cubicBezTo>
                  <a:cubicBezTo>
                    <a:pt x="117687" y="88277"/>
                    <a:pt x="117812" y="88666"/>
                    <a:pt x="118000" y="88611"/>
                  </a:cubicBezTo>
                  <a:cubicBezTo>
                    <a:pt x="119000" y="89888"/>
                    <a:pt x="119093" y="90277"/>
                    <a:pt x="119281" y="90166"/>
                  </a:cubicBezTo>
                  <a:cubicBezTo>
                    <a:pt x="118375" y="88833"/>
                    <a:pt x="118218" y="88333"/>
                    <a:pt x="117968" y="88277"/>
                  </a:cubicBezTo>
                  <a:cubicBezTo>
                    <a:pt x="117000" y="86944"/>
                    <a:pt x="116593" y="86666"/>
                    <a:pt x="116218" y="86000"/>
                  </a:cubicBezTo>
                  <a:cubicBezTo>
                    <a:pt x="114812" y="84333"/>
                    <a:pt x="114562" y="84500"/>
                    <a:pt x="114406" y="84055"/>
                  </a:cubicBezTo>
                  <a:cubicBezTo>
                    <a:pt x="113406" y="82944"/>
                    <a:pt x="113312" y="82666"/>
                    <a:pt x="113187" y="82666"/>
                  </a:cubicBezTo>
                  <a:cubicBezTo>
                    <a:pt x="111062" y="79500"/>
                    <a:pt x="110687" y="78833"/>
                    <a:pt x="110250" y="78388"/>
                  </a:cubicBezTo>
                  <a:cubicBezTo>
                    <a:pt x="109093" y="76000"/>
                    <a:pt x="108781" y="75666"/>
                    <a:pt x="108500" y="75000"/>
                  </a:cubicBezTo>
                  <a:cubicBezTo>
                    <a:pt x="109343" y="75555"/>
                    <a:pt x="109468" y="76000"/>
                    <a:pt x="109625" y="76111"/>
                  </a:cubicBezTo>
                  <a:cubicBezTo>
                    <a:pt x="110343" y="77277"/>
                    <a:pt x="110468" y="77333"/>
                    <a:pt x="110406" y="77500"/>
                  </a:cubicBezTo>
                  <a:cubicBezTo>
                    <a:pt x="111875" y="79666"/>
                    <a:pt x="112187" y="79888"/>
                    <a:pt x="112468" y="80388"/>
                  </a:cubicBezTo>
                  <a:cubicBezTo>
                    <a:pt x="113625" y="81777"/>
                    <a:pt x="113875" y="82000"/>
                    <a:pt x="114125" y="82388"/>
                  </a:cubicBezTo>
                  <a:cubicBezTo>
                    <a:pt x="114781" y="82722"/>
                    <a:pt x="114812" y="83111"/>
                    <a:pt x="114937" y="83055"/>
                  </a:cubicBezTo>
                  <a:cubicBezTo>
                    <a:pt x="116781" y="84888"/>
                    <a:pt x="117031" y="85222"/>
                    <a:pt x="117281" y="85333"/>
                  </a:cubicBezTo>
                  <a:cubicBezTo>
                    <a:pt x="118343" y="86500"/>
                    <a:pt x="118625" y="86777"/>
                    <a:pt x="118875" y="87111"/>
                  </a:cubicBezTo>
                  <a:cubicBezTo>
                    <a:pt x="118906" y="86722"/>
                    <a:pt x="118718" y="86444"/>
                    <a:pt x="118531" y="86222"/>
                  </a:cubicBezTo>
                  <a:cubicBezTo>
                    <a:pt x="117031" y="84722"/>
                    <a:pt x="116875" y="84388"/>
                    <a:pt x="116625" y="84333"/>
                  </a:cubicBezTo>
                  <a:cubicBezTo>
                    <a:pt x="115343" y="83111"/>
                    <a:pt x="115343" y="82888"/>
                    <a:pt x="115281" y="82833"/>
                  </a:cubicBezTo>
                  <a:cubicBezTo>
                    <a:pt x="114562" y="82111"/>
                    <a:pt x="114343" y="82055"/>
                    <a:pt x="114156" y="81722"/>
                  </a:cubicBezTo>
                  <a:cubicBezTo>
                    <a:pt x="112156" y="79111"/>
                    <a:pt x="111937" y="79000"/>
                    <a:pt x="111750" y="78722"/>
                  </a:cubicBezTo>
                  <a:cubicBezTo>
                    <a:pt x="109750" y="75333"/>
                    <a:pt x="109500" y="75166"/>
                    <a:pt x="109281" y="74833"/>
                  </a:cubicBezTo>
                  <a:cubicBezTo>
                    <a:pt x="107312" y="70500"/>
                    <a:pt x="107218" y="70277"/>
                    <a:pt x="107250" y="70055"/>
                  </a:cubicBezTo>
                  <a:cubicBezTo>
                    <a:pt x="109062" y="73333"/>
                    <a:pt x="109156" y="73388"/>
                    <a:pt x="109250" y="73333"/>
                  </a:cubicBezTo>
                  <a:cubicBezTo>
                    <a:pt x="110187" y="74944"/>
                    <a:pt x="110343" y="75444"/>
                    <a:pt x="110500" y="75666"/>
                  </a:cubicBezTo>
                  <a:cubicBezTo>
                    <a:pt x="111687" y="77611"/>
                    <a:pt x="111906" y="77666"/>
                    <a:pt x="112062" y="78055"/>
                  </a:cubicBezTo>
                  <a:cubicBezTo>
                    <a:pt x="113750" y="80000"/>
                    <a:pt x="113843" y="80166"/>
                    <a:pt x="113906" y="80444"/>
                  </a:cubicBezTo>
                  <a:cubicBezTo>
                    <a:pt x="114781" y="81833"/>
                    <a:pt x="114937" y="81611"/>
                    <a:pt x="115031" y="81722"/>
                  </a:cubicBezTo>
                  <a:cubicBezTo>
                    <a:pt x="116031" y="82611"/>
                    <a:pt x="116125" y="83388"/>
                    <a:pt x="116375" y="83277"/>
                  </a:cubicBezTo>
                  <a:cubicBezTo>
                    <a:pt x="117875" y="84666"/>
                    <a:pt x="118218" y="85166"/>
                    <a:pt x="118625" y="85222"/>
                  </a:cubicBezTo>
                  <a:cubicBezTo>
                    <a:pt x="118968" y="85222"/>
                    <a:pt x="118750" y="85166"/>
                    <a:pt x="118562" y="84833"/>
                  </a:cubicBezTo>
                  <a:cubicBezTo>
                    <a:pt x="117500" y="84166"/>
                    <a:pt x="117468" y="83611"/>
                    <a:pt x="117312" y="83833"/>
                  </a:cubicBezTo>
                  <a:cubicBezTo>
                    <a:pt x="116500" y="83222"/>
                    <a:pt x="116687" y="82888"/>
                    <a:pt x="116531" y="82944"/>
                  </a:cubicBezTo>
                  <a:cubicBezTo>
                    <a:pt x="115531" y="81500"/>
                    <a:pt x="115312" y="82000"/>
                    <a:pt x="115281" y="81500"/>
                  </a:cubicBezTo>
                  <a:cubicBezTo>
                    <a:pt x="114000" y="79888"/>
                    <a:pt x="113843" y="79833"/>
                    <a:pt x="113750" y="79388"/>
                  </a:cubicBezTo>
                  <a:cubicBezTo>
                    <a:pt x="111406" y="76611"/>
                    <a:pt x="111312" y="76166"/>
                    <a:pt x="111156" y="76111"/>
                  </a:cubicBezTo>
                  <a:cubicBezTo>
                    <a:pt x="109625" y="73444"/>
                    <a:pt x="109375" y="72888"/>
                    <a:pt x="109125" y="72388"/>
                  </a:cubicBezTo>
                  <a:cubicBezTo>
                    <a:pt x="108625" y="71611"/>
                    <a:pt x="108281" y="71388"/>
                    <a:pt x="108406" y="71000"/>
                  </a:cubicBezTo>
                  <a:cubicBezTo>
                    <a:pt x="109968" y="72944"/>
                    <a:pt x="110031" y="73388"/>
                    <a:pt x="110156" y="73277"/>
                  </a:cubicBezTo>
                  <a:cubicBezTo>
                    <a:pt x="111125" y="74666"/>
                    <a:pt x="111218" y="74833"/>
                    <a:pt x="111343" y="74833"/>
                  </a:cubicBezTo>
                  <a:cubicBezTo>
                    <a:pt x="112781" y="76333"/>
                    <a:pt x="112968" y="76888"/>
                    <a:pt x="113218" y="76888"/>
                  </a:cubicBezTo>
                  <a:cubicBezTo>
                    <a:pt x="114625" y="78500"/>
                    <a:pt x="114781" y="78888"/>
                    <a:pt x="115000" y="79000"/>
                  </a:cubicBezTo>
                  <a:cubicBezTo>
                    <a:pt x="115812" y="79888"/>
                    <a:pt x="116000" y="80166"/>
                    <a:pt x="116250" y="80222"/>
                  </a:cubicBezTo>
                  <a:cubicBezTo>
                    <a:pt x="117562" y="81666"/>
                    <a:pt x="117625" y="82111"/>
                    <a:pt x="117750" y="82000"/>
                  </a:cubicBezTo>
                  <a:cubicBezTo>
                    <a:pt x="117562" y="81722"/>
                    <a:pt x="117468" y="81444"/>
                    <a:pt x="117406" y="81166"/>
                  </a:cubicBezTo>
                  <a:cubicBezTo>
                    <a:pt x="115531" y="79388"/>
                    <a:pt x="115468" y="78833"/>
                    <a:pt x="115281" y="78888"/>
                  </a:cubicBezTo>
                  <a:cubicBezTo>
                    <a:pt x="114000" y="77500"/>
                    <a:pt x="114000" y="77444"/>
                    <a:pt x="113968" y="77333"/>
                  </a:cubicBezTo>
                  <a:cubicBezTo>
                    <a:pt x="113218" y="76166"/>
                    <a:pt x="113031" y="76500"/>
                    <a:pt x="112937" y="76111"/>
                  </a:cubicBezTo>
                  <a:cubicBezTo>
                    <a:pt x="111562" y="74666"/>
                    <a:pt x="111750" y="74333"/>
                    <a:pt x="111500" y="74555"/>
                  </a:cubicBezTo>
                  <a:cubicBezTo>
                    <a:pt x="109718" y="72388"/>
                    <a:pt x="109406" y="71722"/>
                    <a:pt x="109062" y="71388"/>
                  </a:cubicBezTo>
                  <a:cubicBezTo>
                    <a:pt x="108062" y="69666"/>
                    <a:pt x="107750" y="69666"/>
                    <a:pt x="107656" y="69166"/>
                  </a:cubicBezTo>
                  <a:cubicBezTo>
                    <a:pt x="107031" y="68333"/>
                    <a:pt x="106968" y="68166"/>
                    <a:pt x="106875" y="68111"/>
                  </a:cubicBezTo>
                  <a:cubicBezTo>
                    <a:pt x="106437" y="66777"/>
                    <a:pt x="106125" y="66888"/>
                    <a:pt x="106312" y="66611"/>
                  </a:cubicBezTo>
                  <a:cubicBezTo>
                    <a:pt x="109000" y="70166"/>
                    <a:pt x="109437" y="70500"/>
                    <a:pt x="109843" y="70888"/>
                  </a:cubicBezTo>
                  <a:cubicBezTo>
                    <a:pt x="112187" y="73277"/>
                    <a:pt x="112437" y="73666"/>
                    <a:pt x="112750" y="73888"/>
                  </a:cubicBezTo>
                  <a:cubicBezTo>
                    <a:pt x="114125" y="75722"/>
                    <a:pt x="114312" y="75555"/>
                    <a:pt x="114437" y="75944"/>
                  </a:cubicBezTo>
                  <a:cubicBezTo>
                    <a:pt x="115500" y="77555"/>
                    <a:pt x="115781" y="77888"/>
                    <a:pt x="116000" y="78444"/>
                  </a:cubicBezTo>
                  <a:cubicBezTo>
                    <a:pt x="116937" y="79944"/>
                    <a:pt x="117031" y="80277"/>
                    <a:pt x="117187" y="80444"/>
                  </a:cubicBezTo>
                  <a:cubicBezTo>
                    <a:pt x="115937" y="77777"/>
                    <a:pt x="115500" y="77055"/>
                    <a:pt x="115062" y="76222"/>
                  </a:cubicBezTo>
                  <a:cubicBezTo>
                    <a:pt x="113593" y="73277"/>
                    <a:pt x="113500" y="73000"/>
                    <a:pt x="113375" y="72944"/>
                  </a:cubicBezTo>
                  <a:cubicBezTo>
                    <a:pt x="111625" y="70388"/>
                    <a:pt x="110781" y="69388"/>
                    <a:pt x="109937" y="68333"/>
                  </a:cubicBezTo>
                  <a:cubicBezTo>
                    <a:pt x="108531" y="67166"/>
                    <a:pt x="108500" y="66555"/>
                    <a:pt x="108343" y="66833"/>
                  </a:cubicBezTo>
                  <a:cubicBezTo>
                    <a:pt x="107125" y="65611"/>
                    <a:pt x="106937" y="65222"/>
                    <a:pt x="106687" y="65166"/>
                  </a:cubicBezTo>
                  <a:cubicBezTo>
                    <a:pt x="105656" y="63666"/>
                    <a:pt x="105218" y="63055"/>
                    <a:pt x="104812" y="62500"/>
                  </a:cubicBezTo>
                  <a:cubicBezTo>
                    <a:pt x="104718" y="61833"/>
                    <a:pt x="105125" y="62111"/>
                    <a:pt x="105437" y="62611"/>
                  </a:cubicBezTo>
                  <a:cubicBezTo>
                    <a:pt x="107687" y="65000"/>
                    <a:pt x="107750" y="65055"/>
                    <a:pt x="107843" y="65000"/>
                  </a:cubicBezTo>
                  <a:cubicBezTo>
                    <a:pt x="108843" y="66166"/>
                    <a:pt x="109031" y="66222"/>
                    <a:pt x="109218" y="66388"/>
                  </a:cubicBezTo>
                  <a:cubicBezTo>
                    <a:pt x="110468" y="67222"/>
                    <a:pt x="110500" y="67666"/>
                    <a:pt x="110625" y="67500"/>
                  </a:cubicBezTo>
                  <a:cubicBezTo>
                    <a:pt x="111218" y="68333"/>
                    <a:pt x="111406" y="67777"/>
                    <a:pt x="111437" y="68222"/>
                  </a:cubicBezTo>
                  <a:cubicBezTo>
                    <a:pt x="113093" y="68888"/>
                    <a:pt x="112843" y="69222"/>
                    <a:pt x="112687" y="68944"/>
                  </a:cubicBezTo>
                  <a:cubicBezTo>
                    <a:pt x="110875" y="67444"/>
                    <a:pt x="110718" y="67111"/>
                    <a:pt x="110500" y="67166"/>
                  </a:cubicBezTo>
                  <a:cubicBezTo>
                    <a:pt x="108468" y="65277"/>
                    <a:pt x="108156" y="64722"/>
                    <a:pt x="107781" y="64500"/>
                  </a:cubicBezTo>
                  <a:cubicBezTo>
                    <a:pt x="106500" y="63277"/>
                    <a:pt x="106312" y="63166"/>
                    <a:pt x="106187" y="62777"/>
                  </a:cubicBezTo>
                  <a:cubicBezTo>
                    <a:pt x="104375" y="60500"/>
                    <a:pt x="104187" y="60222"/>
                    <a:pt x="103968" y="59833"/>
                  </a:cubicBezTo>
                  <a:cubicBezTo>
                    <a:pt x="103656" y="59111"/>
                    <a:pt x="103843" y="59277"/>
                    <a:pt x="104000" y="59666"/>
                  </a:cubicBezTo>
                  <a:cubicBezTo>
                    <a:pt x="104937" y="60555"/>
                    <a:pt x="105000" y="61000"/>
                    <a:pt x="105093" y="61000"/>
                  </a:cubicBezTo>
                  <a:cubicBezTo>
                    <a:pt x="107031" y="63000"/>
                    <a:pt x="107250" y="63277"/>
                    <a:pt x="107437" y="63444"/>
                  </a:cubicBezTo>
                  <a:cubicBezTo>
                    <a:pt x="108125" y="64333"/>
                    <a:pt x="108218" y="64388"/>
                    <a:pt x="108375" y="64222"/>
                  </a:cubicBezTo>
                  <a:cubicBezTo>
                    <a:pt x="109718" y="65555"/>
                    <a:pt x="110156" y="65833"/>
                    <a:pt x="110562" y="66222"/>
                  </a:cubicBezTo>
                  <a:cubicBezTo>
                    <a:pt x="112625" y="68055"/>
                    <a:pt x="112781" y="68555"/>
                    <a:pt x="113000" y="68611"/>
                  </a:cubicBezTo>
                  <a:cubicBezTo>
                    <a:pt x="113781" y="69666"/>
                    <a:pt x="113968" y="70055"/>
                    <a:pt x="114156" y="70333"/>
                  </a:cubicBezTo>
                  <a:cubicBezTo>
                    <a:pt x="114906" y="71555"/>
                    <a:pt x="115125" y="71722"/>
                    <a:pt x="115312" y="72000"/>
                  </a:cubicBezTo>
                  <a:cubicBezTo>
                    <a:pt x="115718" y="72333"/>
                    <a:pt x="115406" y="72111"/>
                    <a:pt x="115125" y="71444"/>
                  </a:cubicBezTo>
                  <a:cubicBezTo>
                    <a:pt x="114375" y="70388"/>
                    <a:pt x="114343" y="70000"/>
                    <a:pt x="114250" y="70055"/>
                  </a:cubicBezTo>
                  <a:cubicBezTo>
                    <a:pt x="113093" y="68222"/>
                    <a:pt x="113000" y="68277"/>
                    <a:pt x="112937" y="68055"/>
                  </a:cubicBezTo>
                  <a:cubicBezTo>
                    <a:pt x="112312" y="66888"/>
                    <a:pt x="112218" y="66944"/>
                    <a:pt x="112156" y="66722"/>
                  </a:cubicBezTo>
                  <a:cubicBezTo>
                    <a:pt x="111437" y="65611"/>
                    <a:pt x="111375" y="65333"/>
                    <a:pt x="111312" y="65166"/>
                  </a:cubicBezTo>
                  <a:cubicBezTo>
                    <a:pt x="110156" y="63500"/>
                    <a:pt x="110093" y="63444"/>
                    <a:pt x="110062" y="63388"/>
                  </a:cubicBezTo>
                  <a:cubicBezTo>
                    <a:pt x="109250" y="62555"/>
                    <a:pt x="109093" y="62500"/>
                    <a:pt x="109000" y="62222"/>
                  </a:cubicBezTo>
                  <a:cubicBezTo>
                    <a:pt x="107750" y="60833"/>
                    <a:pt x="107468" y="60388"/>
                    <a:pt x="107125" y="60111"/>
                  </a:cubicBezTo>
                  <a:cubicBezTo>
                    <a:pt x="106343" y="59444"/>
                    <a:pt x="106312" y="59055"/>
                    <a:pt x="106218" y="59111"/>
                  </a:cubicBezTo>
                  <a:cubicBezTo>
                    <a:pt x="104125" y="56888"/>
                    <a:pt x="103906" y="57111"/>
                    <a:pt x="103812" y="56666"/>
                  </a:cubicBezTo>
                  <a:cubicBezTo>
                    <a:pt x="103031" y="55833"/>
                    <a:pt x="102968" y="55722"/>
                    <a:pt x="102875" y="55666"/>
                  </a:cubicBezTo>
                  <a:cubicBezTo>
                    <a:pt x="101875" y="54500"/>
                    <a:pt x="101812" y="54277"/>
                    <a:pt x="101718" y="54222"/>
                  </a:cubicBezTo>
                  <a:cubicBezTo>
                    <a:pt x="100968" y="52944"/>
                    <a:pt x="100906" y="52722"/>
                    <a:pt x="100843" y="52555"/>
                  </a:cubicBezTo>
                  <a:cubicBezTo>
                    <a:pt x="102000" y="53611"/>
                    <a:pt x="102312" y="54222"/>
                    <a:pt x="102687" y="54500"/>
                  </a:cubicBezTo>
                  <a:cubicBezTo>
                    <a:pt x="104000" y="55944"/>
                    <a:pt x="104375" y="56111"/>
                    <a:pt x="104718" y="56333"/>
                  </a:cubicBezTo>
                  <a:cubicBezTo>
                    <a:pt x="105593" y="57166"/>
                    <a:pt x="105687" y="57444"/>
                    <a:pt x="105781" y="57555"/>
                  </a:cubicBezTo>
                  <a:cubicBezTo>
                    <a:pt x="106750" y="58444"/>
                    <a:pt x="107031" y="58333"/>
                    <a:pt x="107218" y="58833"/>
                  </a:cubicBezTo>
                  <a:cubicBezTo>
                    <a:pt x="109437" y="60944"/>
                    <a:pt x="109468" y="61555"/>
                    <a:pt x="109593" y="61444"/>
                  </a:cubicBezTo>
                  <a:cubicBezTo>
                    <a:pt x="110718" y="63111"/>
                    <a:pt x="110781" y="63222"/>
                    <a:pt x="110875" y="63333"/>
                  </a:cubicBezTo>
                  <a:cubicBezTo>
                    <a:pt x="111687" y="64222"/>
                    <a:pt x="111656" y="64055"/>
                    <a:pt x="111593" y="64111"/>
                  </a:cubicBezTo>
                  <a:cubicBezTo>
                    <a:pt x="111187" y="63000"/>
                    <a:pt x="110875" y="62944"/>
                    <a:pt x="110812" y="62777"/>
                  </a:cubicBezTo>
                  <a:cubicBezTo>
                    <a:pt x="109937" y="61611"/>
                    <a:pt x="109718" y="61055"/>
                    <a:pt x="109468" y="60777"/>
                  </a:cubicBezTo>
                  <a:cubicBezTo>
                    <a:pt x="107906" y="58500"/>
                    <a:pt x="107843" y="57944"/>
                    <a:pt x="107656" y="58055"/>
                  </a:cubicBezTo>
                  <a:cubicBezTo>
                    <a:pt x="106781" y="56888"/>
                    <a:pt x="106656" y="56722"/>
                    <a:pt x="106562" y="56444"/>
                  </a:cubicBezTo>
                  <a:cubicBezTo>
                    <a:pt x="104937" y="54444"/>
                    <a:pt x="104812" y="54500"/>
                    <a:pt x="104718" y="54222"/>
                  </a:cubicBezTo>
                  <a:cubicBezTo>
                    <a:pt x="104281" y="53777"/>
                    <a:pt x="104156" y="53777"/>
                    <a:pt x="104031" y="53722"/>
                  </a:cubicBezTo>
                  <a:cubicBezTo>
                    <a:pt x="102937" y="52555"/>
                    <a:pt x="102812" y="52722"/>
                    <a:pt x="102750" y="52277"/>
                  </a:cubicBezTo>
                  <a:cubicBezTo>
                    <a:pt x="101281" y="51055"/>
                    <a:pt x="101156" y="51111"/>
                    <a:pt x="101062" y="50833"/>
                  </a:cubicBezTo>
                  <a:cubicBezTo>
                    <a:pt x="100156" y="50000"/>
                    <a:pt x="100000" y="49888"/>
                    <a:pt x="99843" y="49944"/>
                  </a:cubicBezTo>
                  <a:cubicBezTo>
                    <a:pt x="99218" y="49111"/>
                    <a:pt x="99125" y="49111"/>
                    <a:pt x="99062" y="49055"/>
                  </a:cubicBezTo>
                  <a:cubicBezTo>
                    <a:pt x="99843" y="48611"/>
                    <a:pt x="99968" y="48611"/>
                    <a:pt x="100093" y="48611"/>
                  </a:cubicBezTo>
                  <a:cubicBezTo>
                    <a:pt x="101250" y="49722"/>
                    <a:pt x="101437" y="49277"/>
                    <a:pt x="101531" y="49611"/>
                  </a:cubicBezTo>
                  <a:cubicBezTo>
                    <a:pt x="102750" y="50222"/>
                    <a:pt x="102812" y="50666"/>
                    <a:pt x="102937" y="50555"/>
                  </a:cubicBezTo>
                  <a:cubicBezTo>
                    <a:pt x="104062" y="51555"/>
                    <a:pt x="104093" y="51666"/>
                    <a:pt x="104156" y="51611"/>
                  </a:cubicBezTo>
                  <a:cubicBezTo>
                    <a:pt x="104906" y="52277"/>
                    <a:pt x="105125" y="52722"/>
                    <a:pt x="105375" y="52833"/>
                  </a:cubicBezTo>
                  <a:cubicBezTo>
                    <a:pt x="106500" y="53888"/>
                    <a:pt x="106562" y="54388"/>
                    <a:pt x="106687" y="54500"/>
                  </a:cubicBezTo>
                  <a:cubicBezTo>
                    <a:pt x="107781" y="55722"/>
                    <a:pt x="107843" y="56277"/>
                    <a:pt x="108000" y="56222"/>
                  </a:cubicBezTo>
                  <a:cubicBezTo>
                    <a:pt x="109031" y="58000"/>
                    <a:pt x="109125" y="58222"/>
                    <a:pt x="109281" y="58277"/>
                  </a:cubicBezTo>
                  <a:cubicBezTo>
                    <a:pt x="106281" y="53500"/>
                    <a:pt x="106125" y="53166"/>
                    <a:pt x="105937" y="53000"/>
                  </a:cubicBezTo>
                  <a:cubicBezTo>
                    <a:pt x="104812" y="52000"/>
                    <a:pt x="104781" y="51611"/>
                    <a:pt x="104687" y="51666"/>
                  </a:cubicBezTo>
                  <a:cubicBezTo>
                    <a:pt x="103875" y="50666"/>
                    <a:pt x="103812" y="50777"/>
                    <a:pt x="103781" y="50777"/>
                  </a:cubicBezTo>
                  <a:cubicBezTo>
                    <a:pt x="102781" y="49666"/>
                    <a:pt x="102656" y="49777"/>
                    <a:pt x="102593" y="49722"/>
                  </a:cubicBezTo>
                  <a:cubicBezTo>
                    <a:pt x="101593" y="49000"/>
                    <a:pt x="101375" y="49055"/>
                    <a:pt x="101187" y="48833"/>
                  </a:cubicBezTo>
                  <a:cubicBezTo>
                    <a:pt x="98843" y="46833"/>
                    <a:pt x="98625" y="47111"/>
                    <a:pt x="98500" y="46888"/>
                  </a:cubicBezTo>
                  <a:cubicBezTo>
                    <a:pt x="97781" y="45777"/>
                    <a:pt x="97906" y="45722"/>
                    <a:pt x="98000" y="46055"/>
                  </a:cubicBezTo>
                  <a:cubicBezTo>
                    <a:pt x="99093" y="46611"/>
                    <a:pt x="99156" y="46666"/>
                    <a:pt x="99187" y="46777"/>
                  </a:cubicBezTo>
                  <a:cubicBezTo>
                    <a:pt x="100031" y="46944"/>
                    <a:pt x="100250" y="47277"/>
                    <a:pt x="100531" y="47277"/>
                  </a:cubicBezTo>
                  <a:cubicBezTo>
                    <a:pt x="101375" y="47944"/>
                    <a:pt x="101625" y="47833"/>
                    <a:pt x="101812" y="48055"/>
                  </a:cubicBezTo>
                  <a:cubicBezTo>
                    <a:pt x="103500" y="49333"/>
                    <a:pt x="103593" y="49444"/>
                    <a:pt x="103718" y="49500"/>
                  </a:cubicBezTo>
                  <a:cubicBezTo>
                    <a:pt x="105000" y="51111"/>
                    <a:pt x="105156" y="50888"/>
                    <a:pt x="105250" y="51111"/>
                  </a:cubicBezTo>
                  <a:cubicBezTo>
                    <a:pt x="105437" y="50666"/>
                    <a:pt x="105156" y="50777"/>
                    <a:pt x="104937" y="50388"/>
                  </a:cubicBezTo>
                  <a:cubicBezTo>
                    <a:pt x="104031" y="48888"/>
                    <a:pt x="103718" y="49055"/>
                    <a:pt x="103562" y="48444"/>
                  </a:cubicBezTo>
                  <a:cubicBezTo>
                    <a:pt x="102656" y="47555"/>
                    <a:pt x="102531" y="47333"/>
                    <a:pt x="102375" y="47222"/>
                  </a:cubicBezTo>
                  <a:cubicBezTo>
                    <a:pt x="101406" y="45944"/>
                    <a:pt x="101218" y="45833"/>
                    <a:pt x="101093" y="45333"/>
                  </a:cubicBezTo>
                  <a:cubicBezTo>
                    <a:pt x="99437" y="43111"/>
                    <a:pt x="99093" y="43055"/>
                    <a:pt x="98781" y="42666"/>
                  </a:cubicBezTo>
                  <a:cubicBezTo>
                    <a:pt x="97531" y="41666"/>
                    <a:pt x="97187" y="41500"/>
                    <a:pt x="96906" y="41055"/>
                  </a:cubicBezTo>
                  <a:cubicBezTo>
                    <a:pt x="95375" y="39666"/>
                    <a:pt x="95125" y="39944"/>
                    <a:pt x="95000" y="39666"/>
                  </a:cubicBezTo>
                  <a:cubicBezTo>
                    <a:pt x="93843" y="38833"/>
                    <a:pt x="93687" y="38722"/>
                    <a:pt x="93531" y="38555"/>
                  </a:cubicBezTo>
                  <a:cubicBezTo>
                    <a:pt x="93812" y="38222"/>
                    <a:pt x="94500" y="37944"/>
                    <a:pt x="95250" y="37277"/>
                  </a:cubicBezTo>
                  <a:cubicBezTo>
                    <a:pt x="96093" y="37166"/>
                    <a:pt x="96343" y="36722"/>
                    <a:pt x="96250" y="36388"/>
                  </a:cubicBezTo>
                  <a:cubicBezTo>
                    <a:pt x="94687" y="37055"/>
                    <a:pt x="94437" y="37277"/>
                    <a:pt x="94187" y="37444"/>
                  </a:cubicBezTo>
                  <a:cubicBezTo>
                    <a:pt x="94500" y="36611"/>
                    <a:pt x="94781" y="37111"/>
                    <a:pt x="94875" y="36611"/>
                  </a:cubicBezTo>
                  <a:cubicBezTo>
                    <a:pt x="93531" y="36666"/>
                    <a:pt x="93312" y="36833"/>
                    <a:pt x="93125" y="37000"/>
                  </a:cubicBezTo>
                  <a:cubicBezTo>
                    <a:pt x="91843" y="36277"/>
                    <a:pt x="91625" y="36500"/>
                    <a:pt x="91500" y="36222"/>
                  </a:cubicBezTo>
                  <a:cubicBezTo>
                    <a:pt x="90562" y="35222"/>
                    <a:pt x="90312" y="35222"/>
                    <a:pt x="90093" y="34777"/>
                  </a:cubicBezTo>
                  <a:cubicBezTo>
                    <a:pt x="89406" y="35055"/>
                    <a:pt x="89656" y="35222"/>
                    <a:pt x="89781" y="35388"/>
                  </a:cubicBezTo>
                  <a:cubicBezTo>
                    <a:pt x="90562" y="36277"/>
                    <a:pt x="90906" y="36666"/>
                    <a:pt x="91187" y="37111"/>
                  </a:cubicBezTo>
                  <a:cubicBezTo>
                    <a:pt x="91500" y="38166"/>
                    <a:pt x="91687" y="38277"/>
                    <a:pt x="91843" y="38611"/>
                  </a:cubicBezTo>
                  <a:cubicBezTo>
                    <a:pt x="92000" y="40055"/>
                    <a:pt x="92250" y="40444"/>
                    <a:pt x="92125" y="40611"/>
                  </a:cubicBezTo>
                  <a:cubicBezTo>
                    <a:pt x="92187" y="44333"/>
                    <a:pt x="92000" y="44833"/>
                    <a:pt x="91875" y="45388"/>
                  </a:cubicBezTo>
                  <a:cubicBezTo>
                    <a:pt x="91812" y="46500"/>
                    <a:pt x="91875" y="45777"/>
                    <a:pt x="92187" y="45555"/>
                  </a:cubicBezTo>
                  <a:cubicBezTo>
                    <a:pt x="92531" y="43833"/>
                    <a:pt x="92562" y="43277"/>
                    <a:pt x="92656" y="43555"/>
                  </a:cubicBezTo>
                  <a:cubicBezTo>
                    <a:pt x="92718" y="45222"/>
                    <a:pt x="92781" y="46000"/>
                    <a:pt x="92750" y="46777"/>
                  </a:cubicBezTo>
                  <a:cubicBezTo>
                    <a:pt x="92937" y="51888"/>
                    <a:pt x="93187" y="52388"/>
                    <a:pt x="93062" y="52722"/>
                  </a:cubicBezTo>
                  <a:cubicBezTo>
                    <a:pt x="93437" y="54833"/>
                    <a:pt x="93531" y="55611"/>
                    <a:pt x="93718" y="56444"/>
                  </a:cubicBezTo>
                  <a:cubicBezTo>
                    <a:pt x="94750" y="59166"/>
                    <a:pt x="94812" y="59666"/>
                    <a:pt x="95031" y="60277"/>
                  </a:cubicBezTo>
                  <a:cubicBezTo>
                    <a:pt x="95156" y="62055"/>
                    <a:pt x="95250" y="62500"/>
                    <a:pt x="95218" y="62944"/>
                  </a:cubicBezTo>
                  <a:cubicBezTo>
                    <a:pt x="95375" y="65166"/>
                    <a:pt x="95593" y="65833"/>
                    <a:pt x="95687" y="65722"/>
                  </a:cubicBezTo>
                  <a:cubicBezTo>
                    <a:pt x="95468" y="61888"/>
                    <a:pt x="95562" y="62166"/>
                    <a:pt x="95656" y="62222"/>
                  </a:cubicBezTo>
                  <a:cubicBezTo>
                    <a:pt x="95750" y="62888"/>
                    <a:pt x="95937" y="63444"/>
                    <a:pt x="95750" y="63777"/>
                  </a:cubicBezTo>
                  <a:cubicBezTo>
                    <a:pt x="95843" y="65666"/>
                    <a:pt x="95812" y="66111"/>
                    <a:pt x="95781" y="66500"/>
                  </a:cubicBezTo>
                  <a:cubicBezTo>
                    <a:pt x="96125" y="71222"/>
                    <a:pt x="96156" y="71666"/>
                    <a:pt x="96218" y="72166"/>
                  </a:cubicBezTo>
                  <a:cubicBezTo>
                    <a:pt x="96468" y="72777"/>
                    <a:pt x="96406" y="72111"/>
                    <a:pt x="96312" y="71444"/>
                  </a:cubicBezTo>
                  <a:cubicBezTo>
                    <a:pt x="96187" y="68166"/>
                    <a:pt x="95906" y="66944"/>
                    <a:pt x="96093" y="65888"/>
                  </a:cubicBezTo>
                  <a:cubicBezTo>
                    <a:pt x="96031" y="63055"/>
                    <a:pt x="96000" y="62777"/>
                    <a:pt x="96125" y="62500"/>
                  </a:cubicBezTo>
                  <a:cubicBezTo>
                    <a:pt x="96093" y="57111"/>
                    <a:pt x="95843" y="56666"/>
                    <a:pt x="95968" y="56444"/>
                  </a:cubicBezTo>
                  <a:cubicBezTo>
                    <a:pt x="95843" y="54444"/>
                    <a:pt x="95812" y="54166"/>
                    <a:pt x="95718" y="53833"/>
                  </a:cubicBezTo>
                  <a:cubicBezTo>
                    <a:pt x="95531" y="51444"/>
                    <a:pt x="95500" y="50888"/>
                    <a:pt x="95437" y="50277"/>
                  </a:cubicBezTo>
                  <a:cubicBezTo>
                    <a:pt x="95281" y="48222"/>
                    <a:pt x="95031" y="47833"/>
                    <a:pt x="95187" y="47666"/>
                  </a:cubicBezTo>
                  <a:cubicBezTo>
                    <a:pt x="94718" y="44277"/>
                    <a:pt x="94687" y="43666"/>
                    <a:pt x="94437" y="42944"/>
                  </a:cubicBezTo>
                  <a:cubicBezTo>
                    <a:pt x="94187" y="41500"/>
                    <a:pt x="94093" y="41500"/>
                    <a:pt x="94250" y="41333"/>
                  </a:cubicBezTo>
                  <a:cubicBezTo>
                    <a:pt x="95312" y="46611"/>
                    <a:pt x="95593" y="47055"/>
                    <a:pt x="95500" y="47333"/>
                  </a:cubicBezTo>
                  <a:cubicBezTo>
                    <a:pt x="95937" y="49277"/>
                    <a:pt x="95781" y="49388"/>
                    <a:pt x="95906" y="49666"/>
                  </a:cubicBezTo>
                  <a:cubicBezTo>
                    <a:pt x="96375" y="54111"/>
                    <a:pt x="96375" y="54833"/>
                    <a:pt x="96468" y="55611"/>
                  </a:cubicBezTo>
                  <a:cubicBezTo>
                    <a:pt x="96437" y="57555"/>
                    <a:pt x="96656" y="57833"/>
                    <a:pt x="96531" y="58000"/>
                  </a:cubicBezTo>
                  <a:cubicBezTo>
                    <a:pt x="96656" y="61611"/>
                    <a:pt x="96687" y="61833"/>
                    <a:pt x="96625" y="62000"/>
                  </a:cubicBezTo>
                  <a:cubicBezTo>
                    <a:pt x="96687" y="65222"/>
                    <a:pt x="96718" y="65611"/>
                    <a:pt x="96718" y="66000"/>
                  </a:cubicBezTo>
                  <a:cubicBezTo>
                    <a:pt x="96937" y="66000"/>
                    <a:pt x="96718" y="65722"/>
                    <a:pt x="96843" y="65555"/>
                  </a:cubicBezTo>
                  <a:cubicBezTo>
                    <a:pt x="96812" y="63722"/>
                    <a:pt x="96812" y="63555"/>
                    <a:pt x="96906" y="63388"/>
                  </a:cubicBezTo>
                  <a:cubicBezTo>
                    <a:pt x="96968" y="60444"/>
                    <a:pt x="96750" y="60111"/>
                    <a:pt x="96843" y="59944"/>
                  </a:cubicBezTo>
                  <a:cubicBezTo>
                    <a:pt x="96937" y="58666"/>
                    <a:pt x="96781" y="58388"/>
                    <a:pt x="96968" y="58277"/>
                  </a:cubicBezTo>
                  <a:cubicBezTo>
                    <a:pt x="97125" y="60555"/>
                    <a:pt x="97218" y="60888"/>
                    <a:pt x="97125" y="61166"/>
                  </a:cubicBezTo>
                  <a:cubicBezTo>
                    <a:pt x="97156" y="63333"/>
                    <a:pt x="97375" y="63777"/>
                    <a:pt x="97187" y="64000"/>
                  </a:cubicBezTo>
                  <a:cubicBezTo>
                    <a:pt x="97250" y="66277"/>
                    <a:pt x="97281" y="66555"/>
                    <a:pt x="97250" y="66833"/>
                  </a:cubicBezTo>
                  <a:cubicBezTo>
                    <a:pt x="97343" y="69166"/>
                    <a:pt x="97156" y="69388"/>
                    <a:pt x="97250" y="69722"/>
                  </a:cubicBezTo>
                  <a:cubicBezTo>
                    <a:pt x="97156" y="72833"/>
                    <a:pt x="97406" y="73277"/>
                    <a:pt x="97343" y="73555"/>
                  </a:cubicBezTo>
                  <a:cubicBezTo>
                    <a:pt x="97406" y="76111"/>
                    <a:pt x="97500" y="76833"/>
                    <a:pt x="97406" y="77444"/>
                  </a:cubicBezTo>
                  <a:cubicBezTo>
                    <a:pt x="97718" y="78555"/>
                    <a:pt x="97750" y="77833"/>
                    <a:pt x="97531" y="77055"/>
                  </a:cubicBezTo>
                  <a:cubicBezTo>
                    <a:pt x="97562" y="75277"/>
                    <a:pt x="97531" y="75111"/>
                    <a:pt x="97625" y="74944"/>
                  </a:cubicBezTo>
                  <a:cubicBezTo>
                    <a:pt x="97781" y="71888"/>
                    <a:pt x="97812" y="71777"/>
                    <a:pt x="97875" y="71666"/>
                  </a:cubicBezTo>
                  <a:cubicBezTo>
                    <a:pt x="97875" y="70611"/>
                    <a:pt x="97906" y="70833"/>
                    <a:pt x="98000" y="70777"/>
                  </a:cubicBezTo>
                  <a:cubicBezTo>
                    <a:pt x="98281" y="69111"/>
                    <a:pt x="98250" y="68555"/>
                    <a:pt x="98406" y="68111"/>
                  </a:cubicBezTo>
                  <a:cubicBezTo>
                    <a:pt x="98437" y="65722"/>
                    <a:pt x="98625" y="65611"/>
                    <a:pt x="98500" y="65444"/>
                  </a:cubicBezTo>
                  <a:cubicBezTo>
                    <a:pt x="98593" y="63388"/>
                    <a:pt x="98531" y="63000"/>
                    <a:pt x="98656" y="62666"/>
                  </a:cubicBezTo>
                  <a:cubicBezTo>
                    <a:pt x="98687" y="59000"/>
                    <a:pt x="98718" y="58611"/>
                    <a:pt x="98656" y="58277"/>
                  </a:cubicBezTo>
                  <a:cubicBezTo>
                    <a:pt x="98750" y="54555"/>
                    <a:pt x="98531" y="54111"/>
                    <a:pt x="98593" y="53777"/>
                  </a:cubicBezTo>
                  <a:cubicBezTo>
                    <a:pt x="98281" y="51222"/>
                    <a:pt x="98468" y="51111"/>
                    <a:pt x="98437" y="50888"/>
                  </a:cubicBezTo>
                  <a:cubicBezTo>
                    <a:pt x="98343" y="49055"/>
                    <a:pt x="98531" y="48888"/>
                    <a:pt x="98625" y="49333"/>
                  </a:cubicBezTo>
                  <a:cubicBezTo>
                    <a:pt x="98906" y="51555"/>
                    <a:pt x="98937" y="51444"/>
                    <a:pt x="99031" y="51944"/>
                  </a:cubicBezTo>
                  <a:cubicBezTo>
                    <a:pt x="99593" y="57722"/>
                    <a:pt x="99562" y="58111"/>
                    <a:pt x="99656" y="58611"/>
                  </a:cubicBezTo>
                  <a:cubicBezTo>
                    <a:pt x="99531" y="61888"/>
                    <a:pt x="99625" y="62388"/>
                    <a:pt x="99531" y="62833"/>
                  </a:cubicBezTo>
                  <a:cubicBezTo>
                    <a:pt x="99343" y="67388"/>
                    <a:pt x="99156" y="67777"/>
                    <a:pt x="99250" y="68277"/>
                  </a:cubicBezTo>
                  <a:cubicBezTo>
                    <a:pt x="98843" y="71111"/>
                    <a:pt x="98750" y="71333"/>
                    <a:pt x="98843" y="71611"/>
                  </a:cubicBezTo>
                  <a:cubicBezTo>
                    <a:pt x="98531" y="74500"/>
                    <a:pt x="98375" y="75333"/>
                    <a:pt x="98406" y="76277"/>
                  </a:cubicBezTo>
                  <a:cubicBezTo>
                    <a:pt x="98468" y="78722"/>
                    <a:pt x="98250" y="78888"/>
                    <a:pt x="98406" y="79166"/>
                  </a:cubicBezTo>
                  <a:cubicBezTo>
                    <a:pt x="98593" y="76555"/>
                    <a:pt x="98625" y="75944"/>
                    <a:pt x="98562" y="75222"/>
                  </a:cubicBezTo>
                  <a:cubicBezTo>
                    <a:pt x="98906" y="73111"/>
                    <a:pt x="98937" y="72833"/>
                    <a:pt x="98968" y="72500"/>
                  </a:cubicBezTo>
                  <a:cubicBezTo>
                    <a:pt x="99250" y="70555"/>
                    <a:pt x="99218" y="70388"/>
                    <a:pt x="99281" y="70222"/>
                  </a:cubicBezTo>
                  <a:cubicBezTo>
                    <a:pt x="99593" y="67222"/>
                    <a:pt x="99656" y="66611"/>
                    <a:pt x="99718" y="66000"/>
                  </a:cubicBezTo>
                  <a:cubicBezTo>
                    <a:pt x="99843" y="63833"/>
                    <a:pt x="99781" y="63444"/>
                    <a:pt x="99812" y="63166"/>
                  </a:cubicBezTo>
                  <a:cubicBezTo>
                    <a:pt x="99875" y="61111"/>
                    <a:pt x="99875" y="60944"/>
                    <a:pt x="99906" y="60777"/>
                  </a:cubicBezTo>
                  <a:cubicBezTo>
                    <a:pt x="99843" y="59500"/>
                    <a:pt x="99906" y="59388"/>
                    <a:pt x="99843" y="59222"/>
                  </a:cubicBezTo>
                  <a:cubicBezTo>
                    <a:pt x="99875" y="56333"/>
                    <a:pt x="99687" y="56055"/>
                    <a:pt x="99781" y="55888"/>
                  </a:cubicBezTo>
                  <a:cubicBezTo>
                    <a:pt x="99593" y="53888"/>
                    <a:pt x="99562" y="53166"/>
                    <a:pt x="99406" y="52333"/>
                  </a:cubicBezTo>
                  <a:cubicBezTo>
                    <a:pt x="99125" y="50277"/>
                    <a:pt x="98906" y="49944"/>
                    <a:pt x="99031" y="49833"/>
                  </a:cubicBezTo>
                  <a:cubicBezTo>
                    <a:pt x="99781" y="52000"/>
                    <a:pt x="99906" y="52111"/>
                    <a:pt x="100000" y="52500"/>
                  </a:cubicBezTo>
                  <a:cubicBezTo>
                    <a:pt x="100156" y="54888"/>
                    <a:pt x="100406" y="55611"/>
                    <a:pt x="100312" y="56166"/>
                  </a:cubicBezTo>
                  <a:cubicBezTo>
                    <a:pt x="100500" y="60000"/>
                    <a:pt x="100375" y="60222"/>
                    <a:pt x="100531" y="60611"/>
                  </a:cubicBezTo>
                  <a:cubicBezTo>
                    <a:pt x="100437" y="62555"/>
                    <a:pt x="100593" y="62944"/>
                    <a:pt x="100531" y="63222"/>
                  </a:cubicBezTo>
                  <a:cubicBezTo>
                    <a:pt x="100187" y="69888"/>
                    <a:pt x="99812" y="70166"/>
                    <a:pt x="99937" y="70666"/>
                  </a:cubicBezTo>
                  <a:cubicBezTo>
                    <a:pt x="99343" y="75055"/>
                    <a:pt x="99156" y="75444"/>
                    <a:pt x="99125" y="75888"/>
                  </a:cubicBezTo>
                  <a:cubicBezTo>
                    <a:pt x="98843" y="77333"/>
                    <a:pt x="98750" y="77444"/>
                    <a:pt x="98750" y="77611"/>
                  </a:cubicBezTo>
                  <a:cubicBezTo>
                    <a:pt x="98562" y="79333"/>
                    <a:pt x="98718" y="79555"/>
                    <a:pt x="98531" y="79666"/>
                  </a:cubicBezTo>
                  <a:cubicBezTo>
                    <a:pt x="98437" y="81500"/>
                    <a:pt x="98437" y="81777"/>
                    <a:pt x="98343" y="81944"/>
                  </a:cubicBezTo>
                  <a:cubicBezTo>
                    <a:pt x="98468" y="83722"/>
                    <a:pt x="98562" y="84166"/>
                    <a:pt x="98750" y="84000"/>
                  </a:cubicBezTo>
                  <a:cubicBezTo>
                    <a:pt x="98718" y="80388"/>
                    <a:pt x="98906" y="80055"/>
                    <a:pt x="98875" y="79611"/>
                  </a:cubicBezTo>
                  <a:cubicBezTo>
                    <a:pt x="99156" y="76222"/>
                    <a:pt x="99500" y="76166"/>
                    <a:pt x="99375" y="75888"/>
                  </a:cubicBezTo>
                  <a:cubicBezTo>
                    <a:pt x="100031" y="73000"/>
                    <a:pt x="99812" y="72444"/>
                    <a:pt x="100031" y="72055"/>
                  </a:cubicBezTo>
                  <a:cubicBezTo>
                    <a:pt x="100781" y="65666"/>
                    <a:pt x="100687" y="65333"/>
                    <a:pt x="100781" y="65055"/>
                  </a:cubicBezTo>
                  <a:cubicBezTo>
                    <a:pt x="100875" y="62388"/>
                    <a:pt x="100937" y="62277"/>
                    <a:pt x="100843" y="62111"/>
                  </a:cubicBezTo>
                  <a:cubicBezTo>
                    <a:pt x="100781" y="59166"/>
                    <a:pt x="100750" y="58611"/>
                    <a:pt x="100718" y="58000"/>
                  </a:cubicBezTo>
                  <a:cubicBezTo>
                    <a:pt x="100468" y="54944"/>
                    <a:pt x="100625" y="54777"/>
                    <a:pt x="100500" y="54388"/>
                  </a:cubicBezTo>
                  <a:cubicBezTo>
                    <a:pt x="100500" y="52666"/>
                    <a:pt x="100531" y="53222"/>
                    <a:pt x="100656" y="53055"/>
                  </a:cubicBezTo>
                  <a:cubicBezTo>
                    <a:pt x="100875" y="55611"/>
                    <a:pt x="100906" y="56055"/>
                    <a:pt x="100937" y="56555"/>
                  </a:cubicBezTo>
                  <a:cubicBezTo>
                    <a:pt x="101125" y="59777"/>
                    <a:pt x="101343" y="60333"/>
                    <a:pt x="101281" y="60777"/>
                  </a:cubicBezTo>
                  <a:cubicBezTo>
                    <a:pt x="101218" y="63000"/>
                    <a:pt x="101281" y="63277"/>
                    <a:pt x="101406" y="63555"/>
                  </a:cubicBezTo>
                  <a:cubicBezTo>
                    <a:pt x="101125" y="68722"/>
                    <a:pt x="100968" y="69444"/>
                    <a:pt x="100968" y="70222"/>
                  </a:cubicBezTo>
                  <a:cubicBezTo>
                    <a:pt x="100781" y="71666"/>
                    <a:pt x="100750" y="72000"/>
                    <a:pt x="100625" y="72333"/>
                  </a:cubicBezTo>
                  <a:cubicBezTo>
                    <a:pt x="100437" y="73777"/>
                    <a:pt x="100500" y="74222"/>
                    <a:pt x="100406" y="74555"/>
                  </a:cubicBezTo>
                  <a:cubicBezTo>
                    <a:pt x="100218" y="75833"/>
                    <a:pt x="99968" y="75888"/>
                    <a:pt x="100062" y="76111"/>
                  </a:cubicBezTo>
                  <a:cubicBezTo>
                    <a:pt x="99812" y="77388"/>
                    <a:pt x="99781" y="77555"/>
                    <a:pt x="99718" y="77722"/>
                  </a:cubicBezTo>
                  <a:cubicBezTo>
                    <a:pt x="99437" y="79500"/>
                    <a:pt x="99562" y="79777"/>
                    <a:pt x="99375" y="79888"/>
                  </a:cubicBezTo>
                  <a:cubicBezTo>
                    <a:pt x="99500" y="80333"/>
                    <a:pt x="99750" y="79888"/>
                    <a:pt x="99625" y="79277"/>
                  </a:cubicBezTo>
                  <a:cubicBezTo>
                    <a:pt x="100031" y="77166"/>
                    <a:pt x="100125" y="76666"/>
                    <a:pt x="100312" y="76166"/>
                  </a:cubicBezTo>
                  <a:cubicBezTo>
                    <a:pt x="101062" y="72555"/>
                    <a:pt x="101000" y="71944"/>
                    <a:pt x="101093" y="71444"/>
                  </a:cubicBezTo>
                  <a:cubicBezTo>
                    <a:pt x="101437" y="68666"/>
                    <a:pt x="101406" y="68388"/>
                    <a:pt x="101406" y="68111"/>
                  </a:cubicBezTo>
                  <a:cubicBezTo>
                    <a:pt x="101625" y="64222"/>
                    <a:pt x="101687" y="63666"/>
                    <a:pt x="101593" y="63055"/>
                  </a:cubicBezTo>
                  <a:cubicBezTo>
                    <a:pt x="101656" y="60222"/>
                    <a:pt x="101437" y="59000"/>
                    <a:pt x="101343" y="57833"/>
                  </a:cubicBezTo>
                  <a:cubicBezTo>
                    <a:pt x="101250" y="55444"/>
                    <a:pt x="101062" y="54777"/>
                    <a:pt x="101125" y="54222"/>
                  </a:cubicBezTo>
                  <a:cubicBezTo>
                    <a:pt x="101656" y="56444"/>
                    <a:pt x="101562" y="56944"/>
                    <a:pt x="101593" y="57555"/>
                  </a:cubicBezTo>
                  <a:cubicBezTo>
                    <a:pt x="101843" y="58777"/>
                    <a:pt x="101875" y="58833"/>
                    <a:pt x="101875" y="58944"/>
                  </a:cubicBezTo>
                  <a:cubicBezTo>
                    <a:pt x="102031" y="60777"/>
                    <a:pt x="101937" y="61000"/>
                    <a:pt x="101968" y="61277"/>
                  </a:cubicBezTo>
                  <a:cubicBezTo>
                    <a:pt x="102093" y="62500"/>
                    <a:pt x="102000" y="62777"/>
                    <a:pt x="102000" y="63055"/>
                  </a:cubicBezTo>
                  <a:cubicBezTo>
                    <a:pt x="102031" y="65777"/>
                    <a:pt x="101968" y="65888"/>
                    <a:pt x="101937" y="66000"/>
                  </a:cubicBezTo>
                  <a:cubicBezTo>
                    <a:pt x="102000" y="68000"/>
                    <a:pt x="101812" y="68500"/>
                    <a:pt x="101906" y="69111"/>
                  </a:cubicBezTo>
                  <a:cubicBezTo>
                    <a:pt x="101812" y="71944"/>
                    <a:pt x="101625" y="72166"/>
                    <a:pt x="101500" y="72388"/>
                  </a:cubicBezTo>
                  <a:cubicBezTo>
                    <a:pt x="101500" y="73722"/>
                    <a:pt x="101375" y="74000"/>
                    <a:pt x="101468" y="74388"/>
                  </a:cubicBezTo>
                  <a:cubicBezTo>
                    <a:pt x="101093" y="76555"/>
                    <a:pt x="101031" y="76888"/>
                    <a:pt x="101093" y="77222"/>
                  </a:cubicBezTo>
                  <a:cubicBezTo>
                    <a:pt x="100625" y="79277"/>
                    <a:pt x="100593" y="79388"/>
                    <a:pt x="100562" y="79555"/>
                  </a:cubicBezTo>
                  <a:cubicBezTo>
                    <a:pt x="100062" y="82277"/>
                    <a:pt x="99906" y="82555"/>
                    <a:pt x="99937" y="82944"/>
                  </a:cubicBezTo>
                  <a:cubicBezTo>
                    <a:pt x="99625" y="86055"/>
                    <a:pt x="99625" y="86222"/>
                    <a:pt x="99687" y="86388"/>
                  </a:cubicBezTo>
                  <a:cubicBezTo>
                    <a:pt x="99718" y="87666"/>
                    <a:pt x="99531" y="87777"/>
                    <a:pt x="99593" y="88000"/>
                  </a:cubicBezTo>
                  <a:cubicBezTo>
                    <a:pt x="99937" y="85500"/>
                    <a:pt x="99875" y="85055"/>
                    <a:pt x="100000" y="84722"/>
                  </a:cubicBezTo>
                  <a:cubicBezTo>
                    <a:pt x="100468" y="80611"/>
                    <a:pt x="101031" y="79111"/>
                    <a:pt x="101250" y="77500"/>
                  </a:cubicBezTo>
                  <a:cubicBezTo>
                    <a:pt x="101312" y="76055"/>
                    <a:pt x="101656" y="75944"/>
                    <a:pt x="101531" y="75666"/>
                  </a:cubicBezTo>
                  <a:cubicBezTo>
                    <a:pt x="101812" y="73777"/>
                    <a:pt x="101781" y="73666"/>
                    <a:pt x="101812" y="73611"/>
                  </a:cubicBezTo>
                  <a:cubicBezTo>
                    <a:pt x="101968" y="72166"/>
                    <a:pt x="102000" y="71777"/>
                    <a:pt x="102031" y="71388"/>
                  </a:cubicBezTo>
                  <a:cubicBezTo>
                    <a:pt x="102281" y="68444"/>
                    <a:pt x="102093" y="67888"/>
                    <a:pt x="102343" y="67555"/>
                  </a:cubicBezTo>
                  <a:cubicBezTo>
                    <a:pt x="102281" y="65611"/>
                    <a:pt x="102250" y="65388"/>
                    <a:pt x="102343" y="65166"/>
                  </a:cubicBezTo>
                  <a:cubicBezTo>
                    <a:pt x="102218" y="63444"/>
                    <a:pt x="102375" y="63277"/>
                    <a:pt x="102343" y="63055"/>
                  </a:cubicBezTo>
                  <a:cubicBezTo>
                    <a:pt x="102343" y="61944"/>
                    <a:pt x="102406" y="61833"/>
                    <a:pt x="102343" y="61666"/>
                  </a:cubicBezTo>
                  <a:cubicBezTo>
                    <a:pt x="102062" y="57888"/>
                    <a:pt x="102031" y="57722"/>
                    <a:pt x="102031" y="57555"/>
                  </a:cubicBezTo>
                  <a:cubicBezTo>
                    <a:pt x="102031" y="56777"/>
                    <a:pt x="102312" y="56555"/>
                    <a:pt x="102468" y="57277"/>
                  </a:cubicBezTo>
                  <a:cubicBezTo>
                    <a:pt x="102593" y="61777"/>
                    <a:pt x="102875" y="61666"/>
                    <a:pt x="102781" y="62000"/>
                  </a:cubicBezTo>
                  <a:cubicBezTo>
                    <a:pt x="102968" y="63833"/>
                    <a:pt x="102750" y="64055"/>
                    <a:pt x="102875" y="64444"/>
                  </a:cubicBezTo>
                  <a:cubicBezTo>
                    <a:pt x="102812" y="68388"/>
                    <a:pt x="102937" y="68722"/>
                    <a:pt x="102906" y="69000"/>
                  </a:cubicBezTo>
                  <a:cubicBezTo>
                    <a:pt x="102875" y="71166"/>
                    <a:pt x="102843" y="71444"/>
                    <a:pt x="102750" y="71722"/>
                  </a:cubicBezTo>
                  <a:cubicBezTo>
                    <a:pt x="102718" y="73222"/>
                    <a:pt x="102531" y="73277"/>
                    <a:pt x="102625" y="73500"/>
                  </a:cubicBezTo>
                  <a:cubicBezTo>
                    <a:pt x="102281" y="76222"/>
                    <a:pt x="102156" y="76333"/>
                    <a:pt x="102125" y="76444"/>
                  </a:cubicBezTo>
                  <a:cubicBezTo>
                    <a:pt x="101812" y="77833"/>
                    <a:pt x="102093" y="78277"/>
                    <a:pt x="101812" y="78444"/>
                  </a:cubicBezTo>
                  <a:cubicBezTo>
                    <a:pt x="101437" y="80444"/>
                    <a:pt x="101250" y="80888"/>
                    <a:pt x="101250" y="81444"/>
                  </a:cubicBezTo>
                  <a:cubicBezTo>
                    <a:pt x="101000" y="83222"/>
                    <a:pt x="100812" y="83388"/>
                    <a:pt x="100750" y="83611"/>
                  </a:cubicBezTo>
                  <a:cubicBezTo>
                    <a:pt x="100437" y="85388"/>
                    <a:pt x="100437" y="85666"/>
                    <a:pt x="100406" y="85944"/>
                  </a:cubicBezTo>
                  <a:cubicBezTo>
                    <a:pt x="100312" y="87222"/>
                    <a:pt x="100218" y="87333"/>
                    <a:pt x="100218" y="87500"/>
                  </a:cubicBezTo>
                  <a:cubicBezTo>
                    <a:pt x="100187" y="88166"/>
                    <a:pt x="100406" y="87444"/>
                    <a:pt x="100531" y="86611"/>
                  </a:cubicBezTo>
                  <a:cubicBezTo>
                    <a:pt x="100812" y="84611"/>
                    <a:pt x="100875" y="84555"/>
                    <a:pt x="100843" y="84444"/>
                  </a:cubicBezTo>
                  <a:cubicBezTo>
                    <a:pt x="101125" y="83277"/>
                    <a:pt x="101093" y="83055"/>
                    <a:pt x="101187" y="82888"/>
                  </a:cubicBezTo>
                  <a:cubicBezTo>
                    <a:pt x="101531" y="81222"/>
                    <a:pt x="101593" y="80777"/>
                    <a:pt x="101687" y="80388"/>
                  </a:cubicBezTo>
                  <a:cubicBezTo>
                    <a:pt x="102062" y="79666"/>
                    <a:pt x="101843" y="79333"/>
                    <a:pt x="102093" y="79222"/>
                  </a:cubicBezTo>
                  <a:cubicBezTo>
                    <a:pt x="102843" y="73777"/>
                    <a:pt x="102906" y="73277"/>
                    <a:pt x="102968" y="72722"/>
                  </a:cubicBezTo>
                  <a:cubicBezTo>
                    <a:pt x="102968" y="70666"/>
                    <a:pt x="103250" y="70555"/>
                    <a:pt x="103093" y="70166"/>
                  </a:cubicBezTo>
                  <a:cubicBezTo>
                    <a:pt x="103125" y="68166"/>
                    <a:pt x="103218" y="67888"/>
                    <a:pt x="103125" y="67555"/>
                  </a:cubicBezTo>
                  <a:cubicBezTo>
                    <a:pt x="103312" y="60888"/>
                    <a:pt x="102781" y="60666"/>
                    <a:pt x="103000" y="60222"/>
                  </a:cubicBezTo>
                  <a:cubicBezTo>
                    <a:pt x="103343" y="60277"/>
                    <a:pt x="103250" y="60000"/>
                    <a:pt x="103187" y="60333"/>
                  </a:cubicBezTo>
                  <a:cubicBezTo>
                    <a:pt x="103625" y="62000"/>
                    <a:pt x="103437" y="62111"/>
                    <a:pt x="103593" y="62388"/>
                  </a:cubicBezTo>
                  <a:cubicBezTo>
                    <a:pt x="103750" y="66000"/>
                    <a:pt x="103406" y="66222"/>
                    <a:pt x="103593" y="66611"/>
                  </a:cubicBezTo>
                  <a:cubicBezTo>
                    <a:pt x="103375" y="68277"/>
                    <a:pt x="103531" y="68555"/>
                    <a:pt x="103468" y="68722"/>
                  </a:cubicBezTo>
                  <a:cubicBezTo>
                    <a:pt x="103187" y="72833"/>
                    <a:pt x="103343" y="73722"/>
                    <a:pt x="103187" y="74444"/>
                  </a:cubicBezTo>
                  <a:cubicBezTo>
                    <a:pt x="102812" y="78055"/>
                    <a:pt x="102781" y="78222"/>
                    <a:pt x="102750" y="78388"/>
                  </a:cubicBezTo>
                  <a:cubicBezTo>
                    <a:pt x="102406" y="81722"/>
                    <a:pt x="102343" y="82055"/>
                    <a:pt x="102250" y="82388"/>
                  </a:cubicBezTo>
                  <a:cubicBezTo>
                    <a:pt x="102031" y="83944"/>
                    <a:pt x="101968" y="84277"/>
                    <a:pt x="101968" y="84666"/>
                  </a:cubicBezTo>
                  <a:cubicBezTo>
                    <a:pt x="101500" y="86500"/>
                    <a:pt x="101468" y="86666"/>
                    <a:pt x="101562" y="86888"/>
                  </a:cubicBezTo>
                  <a:cubicBezTo>
                    <a:pt x="101593" y="87333"/>
                    <a:pt x="101625" y="86722"/>
                    <a:pt x="101843" y="86166"/>
                  </a:cubicBezTo>
                  <a:cubicBezTo>
                    <a:pt x="102218" y="84722"/>
                    <a:pt x="102031" y="84444"/>
                    <a:pt x="102187" y="84333"/>
                  </a:cubicBezTo>
                  <a:cubicBezTo>
                    <a:pt x="102562" y="81777"/>
                    <a:pt x="102750" y="81222"/>
                    <a:pt x="102843" y="80555"/>
                  </a:cubicBezTo>
                  <a:cubicBezTo>
                    <a:pt x="103156" y="77944"/>
                    <a:pt x="103187" y="77722"/>
                    <a:pt x="103156" y="77555"/>
                  </a:cubicBezTo>
                  <a:cubicBezTo>
                    <a:pt x="103281" y="76833"/>
                    <a:pt x="103250" y="76722"/>
                    <a:pt x="103312" y="76611"/>
                  </a:cubicBezTo>
                  <a:cubicBezTo>
                    <a:pt x="103562" y="75500"/>
                    <a:pt x="103375" y="75222"/>
                    <a:pt x="103468" y="75111"/>
                  </a:cubicBezTo>
                  <a:cubicBezTo>
                    <a:pt x="103500" y="72666"/>
                    <a:pt x="103750" y="72333"/>
                    <a:pt x="103656" y="71888"/>
                  </a:cubicBezTo>
                  <a:cubicBezTo>
                    <a:pt x="103906" y="69222"/>
                    <a:pt x="103687" y="68722"/>
                    <a:pt x="103812" y="68388"/>
                  </a:cubicBezTo>
                  <a:cubicBezTo>
                    <a:pt x="103968" y="64777"/>
                    <a:pt x="103937" y="64555"/>
                    <a:pt x="103875" y="64333"/>
                  </a:cubicBezTo>
                  <a:cubicBezTo>
                    <a:pt x="103937" y="62444"/>
                    <a:pt x="103750" y="62166"/>
                    <a:pt x="103906" y="62055"/>
                  </a:cubicBezTo>
                  <a:cubicBezTo>
                    <a:pt x="104093" y="62055"/>
                    <a:pt x="104218" y="62444"/>
                    <a:pt x="104343" y="62833"/>
                  </a:cubicBezTo>
                  <a:cubicBezTo>
                    <a:pt x="104500" y="66111"/>
                    <a:pt x="104562" y="66388"/>
                    <a:pt x="104500" y="66611"/>
                  </a:cubicBezTo>
                  <a:cubicBezTo>
                    <a:pt x="104500" y="68277"/>
                    <a:pt x="104593" y="68611"/>
                    <a:pt x="104562" y="68833"/>
                  </a:cubicBezTo>
                  <a:cubicBezTo>
                    <a:pt x="104531" y="70111"/>
                    <a:pt x="104593" y="70277"/>
                    <a:pt x="104625" y="70444"/>
                  </a:cubicBezTo>
                  <a:cubicBezTo>
                    <a:pt x="104500" y="71777"/>
                    <a:pt x="104437" y="72166"/>
                    <a:pt x="104375" y="72500"/>
                  </a:cubicBezTo>
                  <a:cubicBezTo>
                    <a:pt x="104281" y="76055"/>
                    <a:pt x="104062" y="76166"/>
                    <a:pt x="104062" y="76333"/>
                  </a:cubicBezTo>
                  <a:cubicBezTo>
                    <a:pt x="103906" y="77611"/>
                    <a:pt x="103875" y="77777"/>
                    <a:pt x="103906" y="78000"/>
                  </a:cubicBezTo>
                  <a:cubicBezTo>
                    <a:pt x="103625" y="79833"/>
                    <a:pt x="103593" y="79888"/>
                    <a:pt x="103562" y="80166"/>
                  </a:cubicBezTo>
                  <a:cubicBezTo>
                    <a:pt x="103281" y="81388"/>
                    <a:pt x="103500" y="81666"/>
                    <a:pt x="103312" y="81777"/>
                  </a:cubicBezTo>
                  <a:cubicBezTo>
                    <a:pt x="103125" y="83722"/>
                    <a:pt x="103093" y="83888"/>
                    <a:pt x="103031" y="84055"/>
                  </a:cubicBezTo>
                  <a:cubicBezTo>
                    <a:pt x="102906" y="85388"/>
                    <a:pt x="102656" y="85444"/>
                    <a:pt x="102812" y="85777"/>
                  </a:cubicBezTo>
                  <a:cubicBezTo>
                    <a:pt x="102718" y="87333"/>
                    <a:pt x="102375" y="87555"/>
                    <a:pt x="102531" y="88055"/>
                  </a:cubicBezTo>
                  <a:cubicBezTo>
                    <a:pt x="102406" y="90722"/>
                    <a:pt x="102218" y="91000"/>
                    <a:pt x="102343" y="91444"/>
                  </a:cubicBezTo>
                  <a:cubicBezTo>
                    <a:pt x="102125" y="93000"/>
                    <a:pt x="102250" y="93444"/>
                    <a:pt x="102125" y="93777"/>
                  </a:cubicBezTo>
                  <a:cubicBezTo>
                    <a:pt x="101968" y="95722"/>
                    <a:pt x="102156" y="96000"/>
                    <a:pt x="102062" y="96111"/>
                  </a:cubicBezTo>
                  <a:cubicBezTo>
                    <a:pt x="102218" y="97000"/>
                    <a:pt x="102312" y="96833"/>
                    <a:pt x="102156" y="96500"/>
                  </a:cubicBezTo>
                  <a:cubicBezTo>
                    <a:pt x="102250" y="93333"/>
                    <a:pt x="102500" y="92888"/>
                    <a:pt x="102437" y="92277"/>
                  </a:cubicBezTo>
                  <a:cubicBezTo>
                    <a:pt x="102562" y="90333"/>
                    <a:pt x="102625" y="90111"/>
                    <a:pt x="102593" y="89833"/>
                  </a:cubicBezTo>
                  <a:cubicBezTo>
                    <a:pt x="102781" y="86722"/>
                    <a:pt x="103062" y="86277"/>
                    <a:pt x="103062" y="85722"/>
                  </a:cubicBezTo>
                  <a:cubicBezTo>
                    <a:pt x="103375" y="83277"/>
                    <a:pt x="103593" y="82500"/>
                    <a:pt x="103625" y="81611"/>
                  </a:cubicBezTo>
                  <a:cubicBezTo>
                    <a:pt x="103906" y="79500"/>
                    <a:pt x="104062" y="79333"/>
                    <a:pt x="104093" y="79166"/>
                  </a:cubicBezTo>
                  <a:cubicBezTo>
                    <a:pt x="104375" y="76444"/>
                    <a:pt x="104531" y="76277"/>
                    <a:pt x="104468" y="76055"/>
                  </a:cubicBezTo>
                  <a:cubicBezTo>
                    <a:pt x="104656" y="73666"/>
                    <a:pt x="104593" y="73222"/>
                    <a:pt x="104750" y="72888"/>
                  </a:cubicBezTo>
                  <a:cubicBezTo>
                    <a:pt x="104843" y="69777"/>
                    <a:pt x="104937" y="69388"/>
                    <a:pt x="104812" y="68888"/>
                  </a:cubicBezTo>
                  <a:cubicBezTo>
                    <a:pt x="104875" y="65944"/>
                    <a:pt x="104781" y="65666"/>
                    <a:pt x="104750" y="65444"/>
                  </a:cubicBezTo>
                  <a:cubicBezTo>
                    <a:pt x="104687" y="64000"/>
                    <a:pt x="104937" y="64277"/>
                    <a:pt x="105156" y="64611"/>
                  </a:cubicBezTo>
                  <a:cubicBezTo>
                    <a:pt x="105156" y="66722"/>
                    <a:pt x="105250" y="67000"/>
                    <a:pt x="105218" y="67222"/>
                  </a:cubicBezTo>
                  <a:cubicBezTo>
                    <a:pt x="105156" y="70333"/>
                    <a:pt x="105281" y="70777"/>
                    <a:pt x="105218" y="71166"/>
                  </a:cubicBezTo>
                  <a:cubicBezTo>
                    <a:pt x="104968" y="75444"/>
                    <a:pt x="105062" y="75833"/>
                    <a:pt x="105000" y="76111"/>
                  </a:cubicBezTo>
                  <a:cubicBezTo>
                    <a:pt x="104906" y="77833"/>
                    <a:pt x="104781" y="78500"/>
                    <a:pt x="104812" y="79222"/>
                  </a:cubicBezTo>
                  <a:cubicBezTo>
                    <a:pt x="104437" y="81222"/>
                    <a:pt x="104406" y="81388"/>
                    <a:pt x="104343" y="81500"/>
                  </a:cubicBezTo>
                  <a:cubicBezTo>
                    <a:pt x="104281" y="82611"/>
                    <a:pt x="104031" y="82666"/>
                    <a:pt x="104125" y="82944"/>
                  </a:cubicBezTo>
                  <a:cubicBezTo>
                    <a:pt x="103468" y="88000"/>
                    <a:pt x="103343" y="88277"/>
                    <a:pt x="103312" y="88611"/>
                  </a:cubicBezTo>
                  <a:cubicBezTo>
                    <a:pt x="103031" y="91222"/>
                    <a:pt x="102968" y="91833"/>
                    <a:pt x="103031" y="92555"/>
                  </a:cubicBezTo>
                  <a:cubicBezTo>
                    <a:pt x="103000" y="94277"/>
                    <a:pt x="103031" y="94500"/>
                    <a:pt x="103125" y="94722"/>
                  </a:cubicBezTo>
                  <a:cubicBezTo>
                    <a:pt x="103343" y="93500"/>
                    <a:pt x="103093" y="93055"/>
                    <a:pt x="103281" y="92777"/>
                  </a:cubicBezTo>
                  <a:cubicBezTo>
                    <a:pt x="103562" y="88444"/>
                    <a:pt x="103656" y="88166"/>
                    <a:pt x="103750" y="87888"/>
                  </a:cubicBezTo>
                  <a:cubicBezTo>
                    <a:pt x="103968" y="85777"/>
                    <a:pt x="104093" y="85666"/>
                    <a:pt x="104093" y="85555"/>
                  </a:cubicBezTo>
                  <a:cubicBezTo>
                    <a:pt x="104156" y="83666"/>
                    <a:pt x="104500" y="83444"/>
                    <a:pt x="104437" y="83111"/>
                  </a:cubicBezTo>
                  <a:cubicBezTo>
                    <a:pt x="105250" y="78111"/>
                    <a:pt x="105218" y="77722"/>
                    <a:pt x="105250" y="77388"/>
                  </a:cubicBezTo>
                  <a:cubicBezTo>
                    <a:pt x="105375" y="76055"/>
                    <a:pt x="105312" y="75666"/>
                    <a:pt x="105437" y="75388"/>
                  </a:cubicBezTo>
                  <a:cubicBezTo>
                    <a:pt x="105312" y="74055"/>
                    <a:pt x="105500" y="73944"/>
                    <a:pt x="105437" y="73722"/>
                  </a:cubicBezTo>
                  <a:cubicBezTo>
                    <a:pt x="105468" y="71666"/>
                    <a:pt x="105593" y="71388"/>
                    <a:pt x="105468" y="70944"/>
                  </a:cubicBezTo>
                  <a:cubicBezTo>
                    <a:pt x="105625" y="67222"/>
                    <a:pt x="105406" y="66722"/>
                    <a:pt x="105562" y="66444"/>
                  </a:cubicBezTo>
                  <a:cubicBezTo>
                    <a:pt x="105843" y="69666"/>
                    <a:pt x="106187" y="70388"/>
                    <a:pt x="105968" y="70888"/>
                  </a:cubicBezTo>
                  <a:cubicBezTo>
                    <a:pt x="106031" y="71888"/>
                    <a:pt x="106062" y="72055"/>
                    <a:pt x="105937" y="72111"/>
                  </a:cubicBezTo>
                  <a:cubicBezTo>
                    <a:pt x="105812" y="74555"/>
                    <a:pt x="106031" y="74944"/>
                    <a:pt x="105906" y="75222"/>
                  </a:cubicBezTo>
                  <a:cubicBezTo>
                    <a:pt x="105843" y="78055"/>
                    <a:pt x="105531" y="78222"/>
                    <a:pt x="105625" y="78555"/>
                  </a:cubicBezTo>
                  <a:cubicBezTo>
                    <a:pt x="105406" y="80444"/>
                    <a:pt x="105250" y="80666"/>
                    <a:pt x="105281" y="81000"/>
                  </a:cubicBezTo>
                  <a:cubicBezTo>
                    <a:pt x="104625" y="83666"/>
                    <a:pt x="104906" y="84111"/>
                    <a:pt x="104718" y="84277"/>
                  </a:cubicBezTo>
                  <a:cubicBezTo>
                    <a:pt x="104562" y="85388"/>
                    <a:pt x="104437" y="85611"/>
                    <a:pt x="104500" y="85888"/>
                  </a:cubicBezTo>
                  <a:cubicBezTo>
                    <a:pt x="104343" y="86833"/>
                    <a:pt x="104312" y="86944"/>
                    <a:pt x="104250" y="87055"/>
                  </a:cubicBezTo>
                  <a:cubicBezTo>
                    <a:pt x="103968" y="89555"/>
                    <a:pt x="103812" y="89722"/>
                    <a:pt x="103843" y="90055"/>
                  </a:cubicBezTo>
                  <a:cubicBezTo>
                    <a:pt x="103718" y="91166"/>
                    <a:pt x="103593" y="91388"/>
                    <a:pt x="103718" y="91722"/>
                  </a:cubicBezTo>
                  <a:cubicBezTo>
                    <a:pt x="103531" y="94833"/>
                    <a:pt x="103593" y="95500"/>
                    <a:pt x="103468" y="96055"/>
                  </a:cubicBezTo>
                  <a:cubicBezTo>
                    <a:pt x="103625" y="97666"/>
                    <a:pt x="103687" y="97944"/>
                    <a:pt x="103625" y="98166"/>
                  </a:cubicBezTo>
                  <a:cubicBezTo>
                    <a:pt x="103781" y="98722"/>
                    <a:pt x="103906" y="98000"/>
                    <a:pt x="103625" y="97111"/>
                  </a:cubicBezTo>
                  <a:cubicBezTo>
                    <a:pt x="103718" y="95000"/>
                    <a:pt x="103718" y="94777"/>
                    <a:pt x="103750" y="94555"/>
                  </a:cubicBezTo>
                  <a:cubicBezTo>
                    <a:pt x="103656" y="92333"/>
                    <a:pt x="103937" y="92277"/>
                    <a:pt x="103781" y="91944"/>
                  </a:cubicBezTo>
                  <a:cubicBezTo>
                    <a:pt x="104093" y="90277"/>
                    <a:pt x="104125" y="90055"/>
                    <a:pt x="104156" y="89888"/>
                  </a:cubicBezTo>
                  <a:cubicBezTo>
                    <a:pt x="104812" y="86277"/>
                    <a:pt x="104781" y="85833"/>
                    <a:pt x="104843" y="85388"/>
                  </a:cubicBezTo>
                  <a:cubicBezTo>
                    <a:pt x="104968" y="83888"/>
                    <a:pt x="105281" y="83833"/>
                    <a:pt x="105187" y="83555"/>
                  </a:cubicBezTo>
                  <a:cubicBezTo>
                    <a:pt x="105406" y="81388"/>
                    <a:pt x="105750" y="81333"/>
                    <a:pt x="105562" y="81000"/>
                  </a:cubicBezTo>
                  <a:cubicBezTo>
                    <a:pt x="105937" y="79611"/>
                    <a:pt x="105656" y="79277"/>
                    <a:pt x="105906" y="79166"/>
                  </a:cubicBezTo>
                  <a:cubicBezTo>
                    <a:pt x="106218" y="76166"/>
                    <a:pt x="106250" y="75944"/>
                    <a:pt x="106218" y="75666"/>
                  </a:cubicBezTo>
                  <a:cubicBezTo>
                    <a:pt x="106312" y="75222"/>
                    <a:pt x="106406" y="75500"/>
                    <a:pt x="106437" y="75722"/>
                  </a:cubicBezTo>
                  <a:cubicBezTo>
                    <a:pt x="106468" y="78277"/>
                    <a:pt x="106187" y="78388"/>
                    <a:pt x="106343" y="78722"/>
                  </a:cubicBezTo>
                  <a:cubicBezTo>
                    <a:pt x="106156" y="80388"/>
                    <a:pt x="106125" y="80666"/>
                    <a:pt x="106125" y="80888"/>
                  </a:cubicBezTo>
                  <a:cubicBezTo>
                    <a:pt x="105343" y="88388"/>
                    <a:pt x="105218" y="88611"/>
                    <a:pt x="105187" y="88833"/>
                  </a:cubicBezTo>
                  <a:cubicBezTo>
                    <a:pt x="105093" y="90666"/>
                    <a:pt x="104875" y="91055"/>
                    <a:pt x="105031" y="91611"/>
                  </a:cubicBezTo>
                  <a:cubicBezTo>
                    <a:pt x="104843" y="92722"/>
                    <a:pt x="104937" y="92888"/>
                    <a:pt x="104875" y="92944"/>
                  </a:cubicBezTo>
                  <a:cubicBezTo>
                    <a:pt x="104750" y="93888"/>
                    <a:pt x="105000" y="93722"/>
                    <a:pt x="105031" y="93444"/>
                  </a:cubicBezTo>
                  <a:cubicBezTo>
                    <a:pt x="105375" y="90111"/>
                    <a:pt x="105343" y="89444"/>
                    <a:pt x="105437" y="88888"/>
                  </a:cubicBezTo>
                  <a:cubicBezTo>
                    <a:pt x="105687" y="86944"/>
                    <a:pt x="105718" y="86833"/>
                    <a:pt x="105781" y="86722"/>
                  </a:cubicBezTo>
                  <a:cubicBezTo>
                    <a:pt x="106000" y="84722"/>
                    <a:pt x="106125" y="84166"/>
                    <a:pt x="106218" y="83555"/>
                  </a:cubicBezTo>
                  <a:cubicBezTo>
                    <a:pt x="106531" y="82444"/>
                    <a:pt x="106250" y="81944"/>
                    <a:pt x="106375" y="81722"/>
                  </a:cubicBezTo>
                  <a:cubicBezTo>
                    <a:pt x="106468" y="79000"/>
                    <a:pt x="106718" y="79000"/>
                    <a:pt x="106781" y="79000"/>
                  </a:cubicBezTo>
                  <a:cubicBezTo>
                    <a:pt x="106687" y="76444"/>
                    <a:pt x="106656" y="75777"/>
                    <a:pt x="106750" y="75111"/>
                  </a:cubicBezTo>
                  <a:cubicBezTo>
                    <a:pt x="106718" y="73277"/>
                    <a:pt x="106531" y="72777"/>
                    <a:pt x="106625" y="72333"/>
                  </a:cubicBezTo>
                  <a:cubicBezTo>
                    <a:pt x="106562" y="69833"/>
                    <a:pt x="106718" y="70222"/>
                    <a:pt x="106718" y="70555"/>
                  </a:cubicBezTo>
                  <a:cubicBezTo>
                    <a:pt x="107281" y="74000"/>
                    <a:pt x="107187" y="74500"/>
                    <a:pt x="107343" y="75111"/>
                  </a:cubicBezTo>
                  <a:cubicBezTo>
                    <a:pt x="107343" y="77055"/>
                    <a:pt x="107250" y="77277"/>
                    <a:pt x="107375" y="77666"/>
                  </a:cubicBezTo>
                  <a:cubicBezTo>
                    <a:pt x="107250" y="79500"/>
                    <a:pt x="107375" y="79722"/>
                    <a:pt x="107218" y="79777"/>
                  </a:cubicBezTo>
                  <a:cubicBezTo>
                    <a:pt x="107125" y="82222"/>
                    <a:pt x="107187" y="82333"/>
                    <a:pt x="107250" y="82500"/>
                  </a:cubicBezTo>
                  <a:cubicBezTo>
                    <a:pt x="107093" y="84166"/>
                    <a:pt x="107125" y="84500"/>
                    <a:pt x="107000" y="84722"/>
                  </a:cubicBezTo>
                  <a:cubicBezTo>
                    <a:pt x="106781" y="87722"/>
                    <a:pt x="106687" y="87944"/>
                    <a:pt x="106781" y="88277"/>
                  </a:cubicBezTo>
                  <a:cubicBezTo>
                    <a:pt x="106343" y="91222"/>
                    <a:pt x="106312" y="91500"/>
                    <a:pt x="106312" y="91833"/>
                  </a:cubicBezTo>
                  <a:cubicBezTo>
                    <a:pt x="105937" y="93722"/>
                    <a:pt x="106062" y="93944"/>
                    <a:pt x="105906" y="94055"/>
                  </a:cubicBezTo>
                  <a:cubicBezTo>
                    <a:pt x="105468" y="96500"/>
                    <a:pt x="105468" y="96666"/>
                    <a:pt x="105531" y="96833"/>
                  </a:cubicBezTo>
                  <a:cubicBezTo>
                    <a:pt x="105125" y="98777"/>
                    <a:pt x="105312" y="99555"/>
                    <a:pt x="105031" y="100111"/>
                  </a:cubicBezTo>
                  <a:cubicBezTo>
                    <a:pt x="105031" y="102833"/>
                    <a:pt x="105125" y="103000"/>
                    <a:pt x="105062" y="103111"/>
                  </a:cubicBezTo>
                  <a:cubicBezTo>
                    <a:pt x="105187" y="101277"/>
                    <a:pt x="105375" y="100833"/>
                    <a:pt x="105218" y="100166"/>
                  </a:cubicBezTo>
                  <a:cubicBezTo>
                    <a:pt x="105500" y="98388"/>
                    <a:pt x="105468" y="98222"/>
                    <a:pt x="105593" y="98166"/>
                  </a:cubicBezTo>
                  <a:cubicBezTo>
                    <a:pt x="105718" y="96444"/>
                    <a:pt x="105843" y="96222"/>
                    <a:pt x="105937" y="96000"/>
                  </a:cubicBezTo>
                  <a:cubicBezTo>
                    <a:pt x="106156" y="93944"/>
                    <a:pt x="106343" y="93722"/>
                    <a:pt x="106375" y="93388"/>
                  </a:cubicBezTo>
                  <a:cubicBezTo>
                    <a:pt x="106593" y="91666"/>
                    <a:pt x="106625" y="91500"/>
                    <a:pt x="106656" y="91333"/>
                  </a:cubicBezTo>
                  <a:cubicBezTo>
                    <a:pt x="106718" y="90000"/>
                    <a:pt x="106937" y="89888"/>
                    <a:pt x="106781" y="89666"/>
                  </a:cubicBezTo>
                  <a:cubicBezTo>
                    <a:pt x="106968" y="87722"/>
                    <a:pt x="107312" y="87500"/>
                    <a:pt x="107156" y="87000"/>
                  </a:cubicBezTo>
                  <a:cubicBezTo>
                    <a:pt x="107375" y="83333"/>
                    <a:pt x="107437" y="83000"/>
                    <a:pt x="107531" y="82666"/>
                  </a:cubicBezTo>
                  <a:cubicBezTo>
                    <a:pt x="107562" y="81333"/>
                    <a:pt x="107531" y="81111"/>
                    <a:pt x="107500" y="80888"/>
                  </a:cubicBezTo>
                  <a:cubicBezTo>
                    <a:pt x="107750" y="77833"/>
                    <a:pt x="107531" y="77333"/>
                    <a:pt x="107687" y="77055"/>
                  </a:cubicBezTo>
                  <a:cubicBezTo>
                    <a:pt x="107843" y="76444"/>
                    <a:pt x="107750" y="76666"/>
                    <a:pt x="107750" y="76944"/>
                  </a:cubicBezTo>
                  <a:cubicBezTo>
                    <a:pt x="107656" y="79000"/>
                    <a:pt x="107875" y="79388"/>
                    <a:pt x="107875" y="79722"/>
                  </a:cubicBezTo>
                  <a:cubicBezTo>
                    <a:pt x="107968" y="83055"/>
                    <a:pt x="107718" y="83333"/>
                    <a:pt x="107812" y="83777"/>
                  </a:cubicBezTo>
                  <a:cubicBezTo>
                    <a:pt x="107531" y="88444"/>
                    <a:pt x="107156" y="88444"/>
                    <a:pt x="107375" y="88777"/>
                  </a:cubicBezTo>
                  <a:cubicBezTo>
                    <a:pt x="106968" y="90055"/>
                    <a:pt x="107468" y="90055"/>
                    <a:pt x="107250" y="90222"/>
                  </a:cubicBezTo>
                  <a:cubicBezTo>
                    <a:pt x="106656" y="92055"/>
                    <a:pt x="107156" y="92222"/>
                    <a:pt x="106968" y="92333"/>
                  </a:cubicBezTo>
                  <a:cubicBezTo>
                    <a:pt x="106562" y="93833"/>
                    <a:pt x="106531" y="94111"/>
                    <a:pt x="106625" y="94388"/>
                  </a:cubicBezTo>
                  <a:cubicBezTo>
                    <a:pt x="106375" y="96333"/>
                    <a:pt x="106031" y="96611"/>
                    <a:pt x="106187" y="97111"/>
                  </a:cubicBezTo>
                  <a:cubicBezTo>
                    <a:pt x="106093" y="97944"/>
                    <a:pt x="105937" y="98111"/>
                    <a:pt x="106000" y="98333"/>
                  </a:cubicBezTo>
                  <a:cubicBezTo>
                    <a:pt x="105843" y="100944"/>
                    <a:pt x="105875" y="100833"/>
                    <a:pt x="105906" y="100722"/>
                  </a:cubicBezTo>
                  <a:cubicBezTo>
                    <a:pt x="106125" y="98777"/>
                    <a:pt x="106250" y="98222"/>
                    <a:pt x="106187" y="97555"/>
                  </a:cubicBezTo>
                  <a:cubicBezTo>
                    <a:pt x="106562" y="96111"/>
                    <a:pt x="106406" y="95833"/>
                    <a:pt x="106625" y="95722"/>
                  </a:cubicBezTo>
                  <a:cubicBezTo>
                    <a:pt x="107000" y="94166"/>
                    <a:pt x="106843" y="93944"/>
                    <a:pt x="106937" y="93777"/>
                  </a:cubicBezTo>
                  <a:cubicBezTo>
                    <a:pt x="107531" y="89277"/>
                    <a:pt x="107718" y="88777"/>
                    <a:pt x="107687" y="88111"/>
                  </a:cubicBezTo>
                  <a:cubicBezTo>
                    <a:pt x="108031" y="84000"/>
                    <a:pt x="108187" y="83500"/>
                    <a:pt x="108125" y="82833"/>
                  </a:cubicBezTo>
                  <a:cubicBezTo>
                    <a:pt x="108156" y="80000"/>
                    <a:pt x="108062" y="79777"/>
                    <a:pt x="108218" y="79722"/>
                  </a:cubicBezTo>
                  <a:cubicBezTo>
                    <a:pt x="108187" y="78000"/>
                    <a:pt x="108093" y="77666"/>
                    <a:pt x="108125" y="77333"/>
                  </a:cubicBezTo>
                  <a:cubicBezTo>
                    <a:pt x="108062" y="75944"/>
                    <a:pt x="108437" y="76222"/>
                    <a:pt x="108593" y="76611"/>
                  </a:cubicBezTo>
                  <a:cubicBezTo>
                    <a:pt x="108750" y="79166"/>
                    <a:pt x="108843" y="79444"/>
                    <a:pt x="108718" y="79666"/>
                  </a:cubicBezTo>
                  <a:cubicBezTo>
                    <a:pt x="108812" y="80944"/>
                    <a:pt x="108687" y="81000"/>
                    <a:pt x="108687" y="81166"/>
                  </a:cubicBezTo>
                  <a:cubicBezTo>
                    <a:pt x="108625" y="82833"/>
                    <a:pt x="108718" y="83111"/>
                    <a:pt x="108687" y="83333"/>
                  </a:cubicBezTo>
                  <a:cubicBezTo>
                    <a:pt x="108437" y="87555"/>
                    <a:pt x="108343" y="87944"/>
                    <a:pt x="108343" y="88388"/>
                  </a:cubicBezTo>
                  <a:cubicBezTo>
                    <a:pt x="108250" y="89222"/>
                    <a:pt x="108156" y="89388"/>
                    <a:pt x="108156" y="89611"/>
                  </a:cubicBezTo>
                  <a:cubicBezTo>
                    <a:pt x="107937" y="91000"/>
                    <a:pt x="107937" y="91222"/>
                    <a:pt x="107781" y="91388"/>
                  </a:cubicBezTo>
                  <a:cubicBezTo>
                    <a:pt x="107437" y="93777"/>
                    <a:pt x="107375" y="94388"/>
                    <a:pt x="107218" y="95000"/>
                  </a:cubicBezTo>
                  <a:cubicBezTo>
                    <a:pt x="107093" y="97166"/>
                    <a:pt x="106843" y="97388"/>
                    <a:pt x="106906" y="97722"/>
                  </a:cubicBezTo>
                  <a:cubicBezTo>
                    <a:pt x="106687" y="99888"/>
                    <a:pt x="106437" y="100055"/>
                    <a:pt x="106500" y="100444"/>
                  </a:cubicBezTo>
                  <a:cubicBezTo>
                    <a:pt x="106187" y="104777"/>
                    <a:pt x="105968" y="105333"/>
                    <a:pt x="106062" y="106000"/>
                  </a:cubicBezTo>
                  <a:cubicBezTo>
                    <a:pt x="105937" y="107055"/>
                    <a:pt x="106093" y="107333"/>
                    <a:pt x="106031" y="107444"/>
                  </a:cubicBezTo>
                  <a:cubicBezTo>
                    <a:pt x="105937" y="109222"/>
                    <a:pt x="106062" y="109666"/>
                    <a:pt x="106000" y="110055"/>
                  </a:cubicBezTo>
                  <a:cubicBezTo>
                    <a:pt x="105875" y="112666"/>
                    <a:pt x="106000" y="113111"/>
                    <a:pt x="106000" y="113500"/>
                  </a:cubicBezTo>
                  <a:cubicBezTo>
                    <a:pt x="106281" y="116166"/>
                    <a:pt x="106312" y="116388"/>
                    <a:pt x="106406" y="116611"/>
                  </a:cubicBezTo>
                  <a:cubicBezTo>
                    <a:pt x="106281" y="115222"/>
                    <a:pt x="106375" y="114833"/>
                    <a:pt x="106156" y="114277"/>
                  </a:cubicBezTo>
                  <a:cubicBezTo>
                    <a:pt x="106250" y="110944"/>
                    <a:pt x="106093" y="110055"/>
                    <a:pt x="106281" y="109277"/>
                  </a:cubicBezTo>
                  <a:cubicBezTo>
                    <a:pt x="106500" y="107166"/>
                    <a:pt x="106375" y="106944"/>
                    <a:pt x="106531" y="106888"/>
                  </a:cubicBezTo>
                  <a:cubicBezTo>
                    <a:pt x="106718" y="105333"/>
                    <a:pt x="106781" y="104944"/>
                    <a:pt x="106906" y="104555"/>
                  </a:cubicBezTo>
                  <a:cubicBezTo>
                    <a:pt x="107250" y="102666"/>
                    <a:pt x="107343" y="102500"/>
                    <a:pt x="107343" y="102277"/>
                  </a:cubicBezTo>
                  <a:cubicBezTo>
                    <a:pt x="108250" y="98555"/>
                    <a:pt x="108218" y="98111"/>
                    <a:pt x="108375" y="97777"/>
                  </a:cubicBezTo>
                  <a:cubicBezTo>
                    <a:pt x="108781" y="95777"/>
                    <a:pt x="108687" y="95500"/>
                    <a:pt x="108812" y="95333"/>
                  </a:cubicBezTo>
                  <a:cubicBezTo>
                    <a:pt x="109187" y="91777"/>
                    <a:pt x="109250" y="91555"/>
                    <a:pt x="109218" y="91277"/>
                  </a:cubicBezTo>
                  <a:cubicBezTo>
                    <a:pt x="109375" y="90166"/>
                    <a:pt x="109437" y="90111"/>
                    <a:pt x="109375" y="89944"/>
                  </a:cubicBezTo>
                  <a:cubicBezTo>
                    <a:pt x="109562" y="87611"/>
                    <a:pt x="109625" y="87388"/>
                    <a:pt x="109562" y="87111"/>
                  </a:cubicBezTo>
                  <a:cubicBezTo>
                    <a:pt x="109750" y="85555"/>
                    <a:pt x="109718" y="85277"/>
                    <a:pt x="109781" y="85111"/>
                  </a:cubicBezTo>
                  <a:cubicBezTo>
                    <a:pt x="109843" y="87333"/>
                    <a:pt x="109687" y="88000"/>
                    <a:pt x="109843" y="88833"/>
                  </a:cubicBezTo>
                  <a:cubicBezTo>
                    <a:pt x="109500" y="91666"/>
                    <a:pt x="109562" y="92111"/>
                    <a:pt x="109500" y="92500"/>
                  </a:cubicBezTo>
                  <a:cubicBezTo>
                    <a:pt x="109250" y="94611"/>
                    <a:pt x="109000" y="95333"/>
                    <a:pt x="108906" y="96166"/>
                  </a:cubicBezTo>
                  <a:cubicBezTo>
                    <a:pt x="108718" y="97555"/>
                    <a:pt x="108562" y="97722"/>
                    <a:pt x="108625" y="97944"/>
                  </a:cubicBezTo>
                  <a:cubicBezTo>
                    <a:pt x="108218" y="100166"/>
                    <a:pt x="108250" y="100611"/>
                    <a:pt x="108031" y="101000"/>
                  </a:cubicBezTo>
                  <a:cubicBezTo>
                    <a:pt x="107875" y="102388"/>
                    <a:pt x="107781" y="102555"/>
                    <a:pt x="107781" y="102777"/>
                  </a:cubicBezTo>
                  <a:cubicBezTo>
                    <a:pt x="107406" y="104055"/>
                    <a:pt x="107593" y="104388"/>
                    <a:pt x="107500" y="104555"/>
                  </a:cubicBezTo>
                  <a:cubicBezTo>
                    <a:pt x="107343" y="106277"/>
                    <a:pt x="107375" y="106722"/>
                    <a:pt x="107281" y="107055"/>
                  </a:cubicBezTo>
                  <a:cubicBezTo>
                    <a:pt x="107218" y="110722"/>
                    <a:pt x="107437" y="111388"/>
                    <a:pt x="107406" y="111944"/>
                  </a:cubicBezTo>
                  <a:cubicBezTo>
                    <a:pt x="107656" y="114888"/>
                    <a:pt x="107781" y="115611"/>
                    <a:pt x="107937" y="115500"/>
                  </a:cubicBezTo>
                  <a:cubicBezTo>
                    <a:pt x="107687" y="112722"/>
                    <a:pt x="107656" y="112500"/>
                    <a:pt x="107562" y="112222"/>
                  </a:cubicBezTo>
                  <a:cubicBezTo>
                    <a:pt x="107562" y="110666"/>
                    <a:pt x="107593" y="110166"/>
                    <a:pt x="107500" y="109611"/>
                  </a:cubicBezTo>
                  <a:cubicBezTo>
                    <a:pt x="107656" y="106055"/>
                    <a:pt x="107687" y="105500"/>
                    <a:pt x="107656" y="105055"/>
                  </a:cubicBezTo>
                  <a:cubicBezTo>
                    <a:pt x="108156" y="103000"/>
                    <a:pt x="108125" y="102777"/>
                    <a:pt x="108125" y="102555"/>
                  </a:cubicBezTo>
                  <a:cubicBezTo>
                    <a:pt x="108593" y="99611"/>
                    <a:pt x="108718" y="99222"/>
                    <a:pt x="108812" y="98833"/>
                  </a:cubicBezTo>
                  <a:cubicBezTo>
                    <a:pt x="109593" y="94333"/>
                    <a:pt x="109656" y="93555"/>
                    <a:pt x="109781" y="92833"/>
                  </a:cubicBezTo>
                  <a:cubicBezTo>
                    <a:pt x="110000" y="91611"/>
                    <a:pt x="109812" y="91277"/>
                    <a:pt x="109937" y="91166"/>
                  </a:cubicBezTo>
                  <a:cubicBezTo>
                    <a:pt x="110031" y="88944"/>
                    <a:pt x="110156" y="88611"/>
                    <a:pt x="110062" y="88111"/>
                  </a:cubicBezTo>
                  <a:cubicBezTo>
                    <a:pt x="110156" y="86333"/>
                    <a:pt x="110156" y="86222"/>
                    <a:pt x="110093" y="86111"/>
                  </a:cubicBezTo>
                  <a:cubicBezTo>
                    <a:pt x="110343" y="87722"/>
                    <a:pt x="110343" y="87944"/>
                    <a:pt x="110343" y="88166"/>
                  </a:cubicBezTo>
                  <a:cubicBezTo>
                    <a:pt x="110281" y="91722"/>
                    <a:pt x="110218" y="91833"/>
                    <a:pt x="110281" y="92000"/>
                  </a:cubicBezTo>
                  <a:cubicBezTo>
                    <a:pt x="110062" y="93555"/>
                    <a:pt x="110031" y="93833"/>
                    <a:pt x="110031" y="94111"/>
                  </a:cubicBezTo>
                  <a:cubicBezTo>
                    <a:pt x="109875" y="96055"/>
                    <a:pt x="109500" y="96166"/>
                    <a:pt x="109593" y="96500"/>
                  </a:cubicBezTo>
                  <a:cubicBezTo>
                    <a:pt x="109312" y="98222"/>
                    <a:pt x="109312" y="98388"/>
                    <a:pt x="109312" y="98500"/>
                  </a:cubicBezTo>
                  <a:cubicBezTo>
                    <a:pt x="108906" y="100222"/>
                    <a:pt x="109062" y="100888"/>
                    <a:pt x="108843" y="101388"/>
                  </a:cubicBezTo>
                  <a:cubicBezTo>
                    <a:pt x="108750" y="102500"/>
                    <a:pt x="108718" y="102777"/>
                    <a:pt x="108718" y="103055"/>
                  </a:cubicBezTo>
                  <a:cubicBezTo>
                    <a:pt x="108593" y="106000"/>
                    <a:pt x="108281" y="106111"/>
                    <a:pt x="108437" y="106500"/>
                  </a:cubicBezTo>
                  <a:cubicBezTo>
                    <a:pt x="108281" y="109333"/>
                    <a:pt x="108375" y="109666"/>
                    <a:pt x="108250" y="109888"/>
                  </a:cubicBezTo>
                  <a:cubicBezTo>
                    <a:pt x="108500" y="112388"/>
                    <a:pt x="108375" y="112944"/>
                    <a:pt x="108500" y="113555"/>
                  </a:cubicBezTo>
                  <a:cubicBezTo>
                    <a:pt x="108781" y="116666"/>
                    <a:pt x="109125" y="116722"/>
                    <a:pt x="108937" y="117055"/>
                  </a:cubicBezTo>
                  <a:cubicBezTo>
                    <a:pt x="109312" y="118722"/>
                    <a:pt x="109375" y="119000"/>
                    <a:pt x="109468" y="118944"/>
                  </a:cubicBezTo>
                  <a:cubicBezTo>
                    <a:pt x="108968" y="115277"/>
                    <a:pt x="108875" y="114888"/>
                    <a:pt x="108812" y="114500"/>
                  </a:cubicBezTo>
                  <a:cubicBezTo>
                    <a:pt x="108562" y="112611"/>
                    <a:pt x="108781" y="112555"/>
                    <a:pt x="108687" y="112333"/>
                  </a:cubicBezTo>
                  <a:cubicBezTo>
                    <a:pt x="108625" y="108611"/>
                    <a:pt x="108687" y="108222"/>
                    <a:pt x="108625" y="107833"/>
                  </a:cubicBezTo>
                  <a:cubicBezTo>
                    <a:pt x="108875" y="104166"/>
                    <a:pt x="108906" y="104000"/>
                    <a:pt x="108968" y="103833"/>
                  </a:cubicBezTo>
                  <a:cubicBezTo>
                    <a:pt x="109031" y="102444"/>
                    <a:pt x="109218" y="102333"/>
                    <a:pt x="109062" y="102055"/>
                  </a:cubicBezTo>
                  <a:cubicBezTo>
                    <a:pt x="109375" y="99333"/>
                    <a:pt x="109687" y="97888"/>
                    <a:pt x="110000" y="96388"/>
                  </a:cubicBezTo>
                  <a:cubicBezTo>
                    <a:pt x="110500" y="93444"/>
                    <a:pt x="110312" y="93166"/>
                    <a:pt x="110468" y="93055"/>
                  </a:cubicBezTo>
                  <a:cubicBezTo>
                    <a:pt x="110593" y="92166"/>
                    <a:pt x="110562" y="91944"/>
                    <a:pt x="110656" y="92111"/>
                  </a:cubicBezTo>
                  <a:cubicBezTo>
                    <a:pt x="109906" y="99388"/>
                    <a:pt x="110125" y="99777"/>
                    <a:pt x="109937" y="99944"/>
                  </a:cubicBezTo>
                  <a:cubicBezTo>
                    <a:pt x="109843" y="101166"/>
                    <a:pt x="109718" y="101388"/>
                    <a:pt x="109843" y="101722"/>
                  </a:cubicBezTo>
                  <a:cubicBezTo>
                    <a:pt x="109656" y="103833"/>
                    <a:pt x="109468" y="104055"/>
                    <a:pt x="109593" y="104444"/>
                  </a:cubicBezTo>
                  <a:cubicBezTo>
                    <a:pt x="109468" y="106000"/>
                    <a:pt x="109375" y="106111"/>
                    <a:pt x="109406" y="106277"/>
                  </a:cubicBezTo>
                  <a:cubicBezTo>
                    <a:pt x="109312" y="108666"/>
                    <a:pt x="109343" y="109333"/>
                    <a:pt x="109375" y="109944"/>
                  </a:cubicBezTo>
                  <a:cubicBezTo>
                    <a:pt x="109562" y="114000"/>
                    <a:pt x="109812" y="114388"/>
                    <a:pt x="109687" y="114611"/>
                  </a:cubicBezTo>
                  <a:cubicBezTo>
                    <a:pt x="110562" y="118444"/>
                    <a:pt x="110562" y="119055"/>
                    <a:pt x="110875" y="119833"/>
                  </a:cubicBezTo>
                  <a:cubicBezTo>
                    <a:pt x="110843" y="119111"/>
                    <a:pt x="110625" y="118222"/>
                    <a:pt x="110375" y="117277"/>
                  </a:cubicBezTo>
                  <a:cubicBezTo>
                    <a:pt x="110312" y="116111"/>
                    <a:pt x="110093" y="115666"/>
                    <a:pt x="110093" y="115333"/>
                  </a:cubicBezTo>
                  <a:cubicBezTo>
                    <a:pt x="109843" y="111500"/>
                    <a:pt x="109750" y="111222"/>
                    <a:pt x="109718" y="111000"/>
                  </a:cubicBezTo>
                  <a:cubicBezTo>
                    <a:pt x="109718" y="106944"/>
                    <a:pt x="109718" y="106500"/>
                    <a:pt x="109781" y="106055"/>
                  </a:cubicBezTo>
                  <a:cubicBezTo>
                    <a:pt x="109968" y="104222"/>
                    <a:pt x="109781" y="103666"/>
                    <a:pt x="109968" y="103277"/>
                  </a:cubicBezTo>
                  <a:cubicBezTo>
                    <a:pt x="110187" y="101500"/>
                    <a:pt x="110031" y="100944"/>
                    <a:pt x="110218" y="100611"/>
                  </a:cubicBezTo>
                  <a:cubicBezTo>
                    <a:pt x="110406" y="98277"/>
                    <a:pt x="110625" y="98166"/>
                    <a:pt x="110531" y="97833"/>
                  </a:cubicBezTo>
                  <a:cubicBezTo>
                    <a:pt x="110750" y="96055"/>
                    <a:pt x="110750" y="95611"/>
                    <a:pt x="110781" y="95166"/>
                  </a:cubicBezTo>
                  <a:cubicBezTo>
                    <a:pt x="111031" y="92888"/>
                    <a:pt x="110937" y="92611"/>
                    <a:pt x="111000" y="92333"/>
                  </a:cubicBezTo>
                  <a:cubicBezTo>
                    <a:pt x="111062" y="91222"/>
                    <a:pt x="111031" y="91000"/>
                    <a:pt x="111125" y="91166"/>
                  </a:cubicBezTo>
                  <a:cubicBezTo>
                    <a:pt x="111375" y="96444"/>
                    <a:pt x="111406" y="96944"/>
                    <a:pt x="111343" y="97444"/>
                  </a:cubicBezTo>
                  <a:cubicBezTo>
                    <a:pt x="111187" y="99944"/>
                    <a:pt x="110968" y="100111"/>
                    <a:pt x="111125" y="100444"/>
                  </a:cubicBezTo>
                  <a:cubicBezTo>
                    <a:pt x="110812" y="102722"/>
                    <a:pt x="110843" y="102888"/>
                    <a:pt x="110843" y="103000"/>
                  </a:cubicBezTo>
                  <a:cubicBezTo>
                    <a:pt x="110687" y="105222"/>
                    <a:pt x="110656" y="105444"/>
                    <a:pt x="110500" y="105666"/>
                  </a:cubicBezTo>
                  <a:cubicBezTo>
                    <a:pt x="110468" y="106944"/>
                    <a:pt x="110468" y="107055"/>
                    <a:pt x="110468" y="107166"/>
                  </a:cubicBezTo>
                  <a:cubicBezTo>
                    <a:pt x="110156" y="109944"/>
                    <a:pt x="110218" y="110500"/>
                    <a:pt x="110156" y="111000"/>
                  </a:cubicBezTo>
                  <a:cubicBezTo>
                    <a:pt x="110593" y="115722"/>
                    <a:pt x="110625" y="115555"/>
                    <a:pt x="110531" y="115333"/>
                  </a:cubicBezTo>
                  <a:cubicBezTo>
                    <a:pt x="110375" y="112888"/>
                    <a:pt x="110343" y="112444"/>
                    <a:pt x="110406" y="112111"/>
                  </a:cubicBezTo>
                  <a:cubicBezTo>
                    <a:pt x="110531" y="109833"/>
                    <a:pt x="110562" y="109611"/>
                    <a:pt x="110562" y="109333"/>
                  </a:cubicBezTo>
                  <a:cubicBezTo>
                    <a:pt x="110718" y="107388"/>
                    <a:pt x="110781" y="106888"/>
                    <a:pt x="110812" y="106388"/>
                  </a:cubicBezTo>
                  <a:cubicBezTo>
                    <a:pt x="110937" y="104666"/>
                    <a:pt x="111062" y="104611"/>
                    <a:pt x="111031" y="104444"/>
                  </a:cubicBezTo>
                  <a:cubicBezTo>
                    <a:pt x="111218" y="102833"/>
                    <a:pt x="111250" y="102277"/>
                    <a:pt x="111281" y="101777"/>
                  </a:cubicBezTo>
                  <a:cubicBezTo>
                    <a:pt x="111500" y="99444"/>
                    <a:pt x="111468" y="99277"/>
                    <a:pt x="111593" y="99222"/>
                  </a:cubicBezTo>
                  <a:cubicBezTo>
                    <a:pt x="111625" y="101222"/>
                    <a:pt x="111500" y="101500"/>
                    <a:pt x="111593" y="101944"/>
                  </a:cubicBezTo>
                  <a:cubicBezTo>
                    <a:pt x="111500" y="104166"/>
                    <a:pt x="111500" y="104333"/>
                    <a:pt x="111468" y="104500"/>
                  </a:cubicBezTo>
                  <a:cubicBezTo>
                    <a:pt x="111343" y="107388"/>
                    <a:pt x="111218" y="107666"/>
                    <a:pt x="111312" y="108000"/>
                  </a:cubicBezTo>
                  <a:cubicBezTo>
                    <a:pt x="111156" y="110888"/>
                    <a:pt x="111000" y="111111"/>
                    <a:pt x="111062" y="111444"/>
                  </a:cubicBezTo>
                  <a:cubicBezTo>
                    <a:pt x="111218" y="115166"/>
                    <a:pt x="111062" y="115944"/>
                    <a:pt x="111312" y="116944"/>
                  </a:cubicBezTo>
                  <a:cubicBezTo>
                    <a:pt x="111531" y="118555"/>
                    <a:pt x="111375" y="118722"/>
                    <a:pt x="111531" y="119000"/>
                  </a:cubicBezTo>
                  <a:cubicBezTo>
                    <a:pt x="111843" y="120000"/>
                    <a:pt x="111843" y="120000"/>
                    <a:pt x="111843" y="120000"/>
                  </a:cubicBezTo>
                  <a:cubicBezTo>
                    <a:pt x="111562" y="117555"/>
                    <a:pt x="111531" y="117222"/>
                    <a:pt x="111437" y="116833"/>
                  </a:cubicBezTo>
                  <a:cubicBezTo>
                    <a:pt x="111406" y="113500"/>
                    <a:pt x="111250" y="113111"/>
                    <a:pt x="111343" y="112833"/>
                  </a:cubicBezTo>
                  <a:cubicBezTo>
                    <a:pt x="111312" y="110444"/>
                    <a:pt x="111468" y="110222"/>
                    <a:pt x="111406" y="109833"/>
                  </a:cubicBezTo>
                  <a:cubicBezTo>
                    <a:pt x="111718" y="106777"/>
                    <a:pt x="111625" y="106500"/>
                    <a:pt x="111750" y="106333"/>
                  </a:cubicBezTo>
                  <a:cubicBezTo>
                    <a:pt x="111906" y="104611"/>
                    <a:pt x="111687" y="104277"/>
                    <a:pt x="111875" y="104111"/>
                  </a:cubicBezTo>
                  <a:cubicBezTo>
                    <a:pt x="111906" y="100611"/>
                    <a:pt x="111968" y="100166"/>
                    <a:pt x="112000" y="99722"/>
                  </a:cubicBezTo>
                  <a:cubicBezTo>
                    <a:pt x="112062" y="96222"/>
                    <a:pt x="111906" y="95611"/>
                    <a:pt x="111968" y="95166"/>
                  </a:cubicBezTo>
                  <a:cubicBezTo>
                    <a:pt x="112250" y="98000"/>
                    <a:pt x="112125" y="98222"/>
                    <a:pt x="112125" y="98500"/>
                  </a:cubicBezTo>
                  <a:cubicBezTo>
                    <a:pt x="112125" y="102333"/>
                    <a:pt x="112281" y="102944"/>
                    <a:pt x="112187" y="103444"/>
                  </a:cubicBezTo>
                  <a:cubicBezTo>
                    <a:pt x="112218" y="107333"/>
                    <a:pt x="112062" y="107777"/>
                    <a:pt x="112125" y="108388"/>
                  </a:cubicBezTo>
                  <a:cubicBezTo>
                    <a:pt x="111937" y="111000"/>
                    <a:pt x="112000" y="111333"/>
                    <a:pt x="111968" y="111555"/>
                  </a:cubicBezTo>
                  <a:cubicBezTo>
                    <a:pt x="111843" y="112555"/>
                    <a:pt x="111875" y="112888"/>
                    <a:pt x="111875" y="113166"/>
                  </a:cubicBezTo>
                  <a:cubicBezTo>
                    <a:pt x="112000" y="116000"/>
                    <a:pt x="112000" y="117055"/>
                    <a:pt x="112250" y="118277"/>
                  </a:cubicBezTo>
                  <a:cubicBezTo>
                    <a:pt x="112656" y="120000"/>
                    <a:pt x="112656" y="120000"/>
                    <a:pt x="112656" y="120000"/>
                  </a:cubicBezTo>
                  <a:cubicBezTo>
                    <a:pt x="112281" y="116222"/>
                    <a:pt x="112125" y="115888"/>
                    <a:pt x="112156" y="115611"/>
                  </a:cubicBezTo>
                  <a:cubicBezTo>
                    <a:pt x="112156" y="113833"/>
                    <a:pt x="112062" y="113500"/>
                    <a:pt x="112187" y="113333"/>
                  </a:cubicBezTo>
                  <a:cubicBezTo>
                    <a:pt x="112250" y="109888"/>
                    <a:pt x="112312" y="109666"/>
                    <a:pt x="112406" y="109444"/>
                  </a:cubicBezTo>
                  <a:cubicBezTo>
                    <a:pt x="112500" y="107055"/>
                    <a:pt x="112406" y="106888"/>
                    <a:pt x="112468" y="106777"/>
                  </a:cubicBezTo>
                  <a:cubicBezTo>
                    <a:pt x="112562" y="105055"/>
                    <a:pt x="112531" y="104555"/>
                    <a:pt x="112531" y="104000"/>
                  </a:cubicBezTo>
                  <a:cubicBezTo>
                    <a:pt x="112656" y="100444"/>
                    <a:pt x="112437" y="99777"/>
                    <a:pt x="112531" y="99277"/>
                  </a:cubicBezTo>
                  <a:cubicBezTo>
                    <a:pt x="112687" y="100944"/>
                    <a:pt x="112781" y="101166"/>
                    <a:pt x="112812" y="101444"/>
                  </a:cubicBezTo>
                  <a:cubicBezTo>
                    <a:pt x="112968" y="104222"/>
                    <a:pt x="112812" y="104555"/>
                    <a:pt x="112812" y="104944"/>
                  </a:cubicBezTo>
                  <a:cubicBezTo>
                    <a:pt x="112593" y="108611"/>
                    <a:pt x="112718" y="109055"/>
                    <a:pt x="112625" y="109388"/>
                  </a:cubicBezTo>
                  <a:cubicBezTo>
                    <a:pt x="112562" y="111277"/>
                    <a:pt x="112781" y="111555"/>
                    <a:pt x="112687" y="111722"/>
                  </a:cubicBezTo>
                  <a:cubicBezTo>
                    <a:pt x="112750" y="113222"/>
                    <a:pt x="112656" y="113555"/>
                    <a:pt x="112750" y="114000"/>
                  </a:cubicBezTo>
                  <a:cubicBezTo>
                    <a:pt x="112718" y="115888"/>
                    <a:pt x="112937" y="116222"/>
                    <a:pt x="112812" y="116333"/>
                  </a:cubicBezTo>
                  <a:cubicBezTo>
                    <a:pt x="113406" y="118944"/>
                    <a:pt x="113250" y="117888"/>
                    <a:pt x="113156" y="116888"/>
                  </a:cubicBezTo>
                  <a:cubicBezTo>
                    <a:pt x="113031" y="113000"/>
                    <a:pt x="112937" y="112722"/>
                    <a:pt x="113031" y="112500"/>
                  </a:cubicBezTo>
                  <a:cubicBezTo>
                    <a:pt x="112906" y="109277"/>
                    <a:pt x="113000" y="108555"/>
                    <a:pt x="113031" y="107777"/>
                  </a:cubicBezTo>
                  <a:cubicBezTo>
                    <a:pt x="113125" y="105944"/>
                    <a:pt x="113125" y="105888"/>
                    <a:pt x="113093" y="105722"/>
                  </a:cubicBezTo>
                  <a:cubicBezTo>
                    <a:pt x="113281" y="108888"/>
                    <a:pt x="113593" y="109833"/>
                    <a:pt x="113312" y="110500"/>
                  </a:cubicBezTo>
                  <a:cubicBezTo>
                    <a:pt x="113500" y="112166"/>
                    <a:pt x="113406" y="112333"/>
                    <a:pt x="113406" y="112388"/>
                  </a:cubicBezTo>
                  <a:cubicBezTo>
                    <a:pt x="113718" y="115722"/>
                    <a:pt x="113843" y="117000"/>
                    <a:pt x="114062" y="118388"/>
                  </a:cubicBezTo>
                  <a:cubicBezTo>
                    <a:pt x="113937" y="116388"/>
                    <a:pt x="114000" y="115944"/>
                    <a:pt x="113875" y="115388"/>
                  </a:cubicBezTo>
                  <a:cubicBezTo>
                    <a:pt x="113812" y="110944"/>
                    <a:pt x="113687" y="110500"/>
                    <a:pt x="113812" y="110166"/>
                  </a:cubicBezTo>
                  <a:cubicBezTo>
                    <a:pt x="113625" y="106388"/>
                    <a:pt x="113593" y="106000"/>
                    <a:pt x="113531" y="105555"/>
                  </a:cubicBezTo>
                  <a:cubicBezTo>
                    <a:pt x="113500" y="104277"/>
                    <a:pt x="113312" y="103833"/>
                    <a:pt x="113375" y="103444"/>
                  </a:cubicBezTo>
                  <a:cubicBezTo>
                    <a:pt x="115750" y="114666"/>
                    <a:pt x="116093" y="116166"/>
                    <a:pt x="116343" y="117777"/>
                  </a:cubicBezTo>
                  <a:cubicBezTo>
                    <a:pt x="116812" y="119277"/>
                    <a:pt x="116718" y="118555"/>
                    <a:pt x="116625" y="117777"/>
                  </a:cubicBezTo>
                  <a:cubicBezTo>
                    <a:pt x="114718" y="108611"/>
                    <a:pt x="114562" y="108222"/>
                    <a:pt x="114531" y="107888"/>
                  </a:cubicBezTo>
                  <a:cubicBezTo>
                    <a:pt x="114312" y="106555"/>
                    <a:pt x="114343" y="106666"/>
                    <a:pt x="114250" y="106222"/>
                  </a:cubicBezTo>
                  <a:cubicBezTo>
                    <a:pt x="113875" y="103777"/>
                    <a:pt x="113562" y="103388"/>
                    <a:pt x="113687" y="103111"/>
                  </a:cubicBezTo>
                  <a:cubicBezTo>
                    <a:pt x="114187" y="104444"/>
                    <a:pt x="114031" y="104555"/>
                    <a:pt x="114156" y="104777"/>
                  </a:cubicBezTo>
                  <a:cubicBezTo>
                    <a:pt x="115312" y="108277"/>
                    <a:pt x="115406" y="108777"/>
                    <a:pt x="115687" y="109333"/>
                  </a:cubicBezTo>
                  <a:cubicBezTo>
                    <a:pt x="117031" y="116500"/>
                    <a:pt x="117281" y="116833"/>
                    <a:pt x="117312" y="117055"/>
                  </a:cubicBezTo>
                  <a:cubicBezTo>
                    <a:pt x="118000" y="120000"/>
                    <a:pt x="118000" y="120000"/>
                    <a:pt x="118000" y="120000"/>
                  </a:cubicBezTo>
                  <a:cubicBezTo>
                    <a:pt x="117781" y="118333"/>
                    <a:pt x="117500" y="117944"/>
                    <a:pt x="117656" y="117833"/>
                  </a:cubicBezTo>
                  <a:cubicBezTo>
                    <a:pt x="116687" y="113055"/>
                    <a:pt x="116593" y="112111"/>
                    <a:pt x="116437" y="111111"/>
                  </a:cubicBezTo>
                  <a:cubicBezTo>
                    <a:pt x="115406" y="107444"/>
                    <a:pt x="114906" y="106222"/>
                    <a:pt x="114218" y="103944"/>
                  </a:cubicBezTo>
                  <a:cubicBezTo>
                    <a:pt x="113375" y="101111"/>
                    <a:pt x="113500" y="101000"/>
                    <a:pt x="113343" y="100722"/>
                  </a:cubicBezTo>
                  <a:cubicBezTo>
                    <a:pt x="113062" y="99555"/>
                    <a:pt x="112968" y="99555"/>
                    <a:pt x="113000" y="99611"/>
                  </a:cubicBezTo>
                  <a:cubicBezTo>
                    <a:pt x="112937" y="98333"/>
                    <a:pt x="113281" y="99055"/>
                    <a:pt x="113531" y="99944"/>
                  </a:cubicBezTo>
                  <a:cubicBezTo>
                    <a:pt x="114875" y="103944"/>
                    <a:pt x="115125" y="104444"/>
                    <a:pt x="115062" y="104777"/>
                  </a:cubicBezTo>
                  <a:cubicBezTo>
                    <a:pt x="115812" y="106666"/>
                    <a:pt x="116031" y="107777"/>
                    <a:pt x="116375" y="108333"/>
                  </a:cubicBezTo>
                  <a:cubicBezTo>
                    <a:pt x="117500" y="112111"/>
                    <a:pt x="117562" y="113000"/>
                    <a:pt x="117968" y="114000"/>
                  </a:cubicBezTo>
                  <a:cubicBezTo>
                    <a:pt x="118468" y="115944"/>
                    <a:pt x="118437" y="115111"/>
                    <a:pt x="118093" y="114166"/>
                  </a:cubicBezTo>
                  <a:cubicBezTo>
                    <a:pt x="117906" y="112722"/>
                    <a:pt x="117656" y="112388"/>
                    <a:pt x="117625" y="112222"/>
                  </a:cubicBezTo>
                  <a:cubicBezTo>
                    <a:pt x="116468" y="107944"/>
                    <a:pt x="116250" y="107055"/>
                    <a:pt x="115937" y="106166"/>
                  </a:cubicBezTo>
                  <a:cubicBezTo>
                    <a:pt x="115031" y="103277"/>
                    <a:pt x="114968" y="103222"/>
                    <a:pt x="114906" y="103111"/>
                  </a:cubicBezTo>
                  <a:cubicBezTo>
                    <a:pt x="114343" y="101388"/>
                    <a:pt x="114187" y="101444"/>
                    <a:pt x="114125" y="101000"/>
                  </a:cubicBezTo>
                  <a:cubicBezTo>
                    <a:pt x="113781" y="99944"/>
                    <a:pt x="113687" y="99722"/>
                    <a:pt x="113750" y="99611"/>
                  </a:cubicBezTo>
                  <a:cubicBezTo>
                    <a:pt x="114093" y="100277"/>
                    <a:pt x="114250" y="100388"/>
                    <a:pt x="114375" y="100777"/>
                  </a:cubicBezTo>
                  <a:cubicBezTo>
                    <a:pt x="117093" y="108222"/>
                    <a:pt x="117218" y="108055"/>
                    <a:pt x="117281" y="108444"/>
                  </a:cubicBezTo>
                  <a:cubicBezTo>
                    <a:pt x="118781" y="113388"/>
                    <a:pt x="118906" y="113666"/>
                    <a:pt x="119156" y="114611"/>
                  </a:cubicBezTo>
                  <a:cubicBezTo>
                    <a:pt x="119500" y="116111"/>
                    <a:pt x="119531" y="115722"/>
                    <a:pt x="119468" y="115222"/>
                  </a:cubicBezTo>
                  <a:cubicBezTo>
                    <a:pt x="118531" y="111555"/>
                    <a:pt x="118375" y="111055"/>
                    <a:pt x="118218" y="110555"/>
                  </a:cubicBezTo>
                  <a:cubicBezTo>
                    <a:pt x="117187" y="107444"/>
                    <a:pt x="117187" y="107388"/>
                    <a:pt x="116937" y="106833"/>
                  </a:cubicBezTo>
                  <a:cubicBezTo>
                    <a:pt x="114031" y="99111"/>
                    <a:pt x="113750" y="98388"/>
                    <a:pt x="113375" y="97388"/>
                  </a:cubicBezTo>
                  <a:cubicBezTo>
                    <a:pt x="112500" y="94722"/>
                    <a:pt x="112312" y="94611"/>
                    <a:pt x="112500" y="94333"/>
                  </a:cubicBezTo>
                  <a:cubicBezTo>
                    <a:pt x="114406" y="98944"/>
                    <a:pt x="114593" y="98888"/>
                    <a:pt x="114718" y="99388"/>
                  </a:cubicBezTo>
                  <a:cubicBezTo>
                    <a:pt x="117562" y="106944"/>
                    <a:pt x="117875" y="107944"/>
                    <a:pt x="118156" y="108777"/>
                  </a:cubicBezTo>
                  <a:cubicBezTo>
                    <a:pt x="118406" y="109833"/>
                    <a:pt x="118500" y="109833"/>
                    <a:pt x="118500" y="109833"/>
                  </a:cubicBezTo>
                  <a:cubicBezTo>
                    <a:pt x="119000" y="111666"/>
                    <a:pt x="119156" y="111444"/>
                    <a:pt x="119000" y="111111"/>
                  </a:cubicBezTo>
                  <a:cubicBezTo>
                    <a:pt x="118343" y="109111"/>
                    <a:pt x="118500" y="108500"/>
                    <a:pt x="118250" y="108555"/>
                  </a:cubicBezTo>
                  <a:cubicBezTo>
                    <a:pt x="114500" y="98333"/>
                    <a:pt x="114468" y="97833"/>
                    <a:pt x="114312" y="97666"/>
                  </a:cubicBezTo>
                  <a:cubicBezTo>
                    <a:pt x="112750" y="94055"/>
                    <a:pt x="112625" y="93722"/>
                    <a:pt x="112531" y="93388"/>
                  </a:cubicBezTo>
                  <a:cubicBezTo>
                    <a:pt x="111500" y="89944"/>
                    <a:pt x="111468" y="89666"/>
                    <a:pt x="111500" y="89388"/>
                  </a:cubicBezTo>
                  <a:cubicBezTo>
                    <a:pt x="112562" y="91666"/>
                    <a:pt x="112656" y="92055"/>
                    <a:pt x="112781" y="92055"/>
                  </a:cubicBezTo>
                  <a:cubicBezTo>
                    <a:pt x="113812" y="94388"/>
                    <a:pt x="114281" y="94944"/>
                    <a:pt x="114687" y="95888"/>
                  </a:cubicBezTo>
                  <a:cubicBezTo>
                    <a:pt x="116437" y="99000"/>
                    <a:pt x="116468" y="99611"/>
                    <a:pt x="116625" y="99555"/>
                  </a:cubicBezTo>
                  <a:cubicBezTo>
                    <a:pt x="118875" y="105388"/>
                    <a:pt x="119093" y="106111"/>
                    <a:pt x="119312" y="106833"/>
                  </a:cubicBezTo>
                  <a:cubicBezTo>
                    <a:pt x="119812" y="108277"/>
                    <a:pt x="119843" y="108000"/>
                    <a:pt x="119781" y="107722"/>
                  </a:cubicBezTo>
                  <a:cubicBezTo>
                    <a:pt x="118906" y="104944"/>
                    <a:pt x="118812" y="104833"/>
                    <a:pt x="118750" y="104500"/>
                  </a:cubicBezTo>
                  <a:cubicBezTo>
                    <a:pt x="117250" y="100555"/>
                    <a:pt x="117093" y="99722"/>
                    <a:pt x="116875" y="99444"/>
                  </a:cubicBezTo>
                  <a:cubicBezTo>
                    <a:pt x="115843" y="97444"/>
                    <a:pt x="115750" y="97055"/>
                    <a:pt x="115656" y="96722"/>
                  </a:cubicBezTo>
                  <a:cubicBezTo>
                    <a:pt x="114562" y="94555"/>
                    <a:pt x="114062" y="94055"/>
                    <a:pt x="113687" y="93000"/>
                  </a:cubicBezTo>
                  <a:cubicBezTo>
                    <a:pt x="111843" y="89444"/>
                    <a:pt x="111781" y="89222"/>
                    <a:pt x="111718" y="89055"/>
                  </a:cubicBezTo>
                  <a:cubicBezTo>
                    <a:pt x="114437" y="94000"/>
                    <a:pt x="115125" y="94833"/>
                    <a:pt x="115781" y="96000"/>
                  </a:cubicBezTo>
                  <a:cubicBezTo>
                    <a:pt x="118125" y="100500"/>
                    <a:pt x="118125" y="101500"/>
                    <a:pt x="118312" y="101333"/>
                  </a:cubicBezTo>
                  <a:cubicBezTo>
                    <a:pt x="116968" y="97333"/>
                    <a:pt x="116500" y="96722"/>
                    <a:pt x="116093" y="95722"/>
                  </a:cubicBezTo>
                  <a:cubicBezTo>
                    <a:pt x="115343" y="94388"/>
                    <a:pt x="115062" y="94055"/>
                    <a:pt x="114812" y="93611"/>
                  </a:cubicBezTo>
                  <a:cubicBezTo>
                    <a:pt x="114250" y="92722"/>
                    <a:pt x="114156" y="92388"/>
                    <a:pt x="114218" y="92277"/>
                  </a:cubicBezTo>
                  <a:cubicBezTo>
                    <a:pt x="115656" y="94388"/>
                    <a:pt x="115750" y="94444"/>
                    <a:pt x="115843" y="94444"/>
                  </a:cubicBezTo>
                  <a:cubicBezTo>
                    <a:pt x="116656" y="95722"/>
                    <a:pt x="116843" y="95888"/>
                    <a:pt x="117000" y="96111"/>
                  </a:cubicBezTo>
                  <a:cubicBezTo>
                    <a:pt x="119062" y="99277"/>
                    <a:pt x="119343" y="99722"/>
                    <a:pt x="119593" y="100166"/>
                  </a:cubicBezTo>
                  <a:cubicBezTo>
                    <a:pt x="120000" y="100722"/>
                    <a:pt x="120000" y="100722"/>
                    <a:pt x="120000" y="100722"/>
                  </a:cubicBezTo>
                  <a:cubicBezTo>
                    <a:pt x="118250" y="97500"/>
                    <a:pt x="118062" y="96777"/>
                    <a:pt x="117781" y="96722"/>
                  </a:cubicBezTo>
                  <a:cubicBezTo>
                    <a:pt x="116656" y="95000"/>
                    <a:pt x="116500" y="95055"/>
                    <a:pt x="116406" y="94611"/>
                  </a:cubicBezTo>
                  <a:cubicBezTo>
                    <a:pt x="114906" y="92611"/>
                    <a:pt x="114750" y="92500"/>
                    <a:pt x="114687" y="92111"/>
                  </a:cubicBezTo>
                  <a:cubicBezTo>
                    <a:pt x="113875" y="91333"/>
                    <a:pt x="113843" y="90888"/>
                    <a:pt x="113718" y="90944"/>
                  </a:cubicBezTo>
                  <a:cubicBezTo>
                    <a:pt x="112531" y="88944"/>
                    <a:pt x="112468" y="88666"/>
                    <a:pt x="112406" y="88500"/>
                  </a:cubicBezTo>
                  <a:cubicBezTo>
                    <a:pt x="111437" y="86388"/>
                    <a:pt x="111250" y="86333"/>
                    <a:pt x="111125" y="85833"/>
                  </a:cubicBezTo>
                  <a:cubicBezTo>
                    <a:pt x="111000" y="84555"/>
                    <a:pt x="111031" y="85333"/>
                    <a:pt x="111218" y="85333"/>
                  </a:cubicBezTo>
                  <a:cubicBezTo>
                    <a:pt x="111875" y="86611"/>
                    <a:pt x="111968" y="86555"/>
                    <a:pt x="112031" y="86777"/>
                  </a:cubicBezTo>
                  <a:cubicBezTo>
                    <a:pt x="113562" y="88888"/>
                    <a:pt x="113656" y="89444"/>
                    <a:pt x="113875" y="89277"/>
                  </a:cubicBezTo>
                  <a:cubicBezTo>
                    <a:pt x="115468" y="91333"/>
                    <a:pt x="115593" y="91777"/>
                    <a:pt x="115781" y="91777"/>
                  </a:cubicBezTo>
                  <a:cubicBezTo>
                    <a:pt x="117312" y="93500"/>
                    <a:pt x="117406" y="94111"/>
                    <a:pt x="117562" y="94166"/>
                  </a:cubicBezTo>
                  <a:cubicBezTo>
                    <a:pt x="118687" y="95666"/>
                    <a:pt x="118781" y="96388"/>
                    <a:pt x="119000" y="96222"/>
                  </a:cubicBezTo>
                  <a:cubicBezTo>
                    <a:pt x="116718" y="92611"/>
                    <a:pt x="116687" y="92166"/>
                    <a:pt x="116562" y="92333"/>
                  </a:cubicBezTo>
                  <a:cubicBezTo>
                    <a:pt x="115343" y="91000"/>
                    <a:pt x="115187" y="90444"/>
                    <a:pt x="114968" y="90333"/>
                  </a:cubicBezTo>
                  <a:cubicBezTo>
                    <a:pt x="112687" y="87166"/>
                    <a:pt x="112281" y="86722"/>
                    <a:pt x="112000" y="85888"/>
                  </a:cubicBezTo>
                  <a:cubicBezTo>
                    <a:pt x="111062" y="84111"/>
                    <a:pt x="110687" y="83388"/>
                    <a:pt x="110343" y="82555"/>
                  </a:cubicBezTo>
                  <a:cubicBezTo>
                    <a:pt x="109843" y="80666"/>
                    <a:pt x="109625" y="80388"/>
                    <a:pt x="109750" y="80277"/>
                  </a:cubicBezTo>
                  <a:cubicBezTo>
                    <a:pt x="111125" y="83611"/>
                    <a:pt x="111468" y="84055"/>
                    <a:pt x="111437" y="84444"/>
                  </a:cubicBezTo>
                  <a:cubicBezTo>
                    <a:pt x="112656" y="86222"/>
                    <a:pt x="112843" y="86277"/>
                    <a:pt x="113000" y="86666"/>
                  </a:cubicBezTo>
                  <a:cubicBezTo>
                    <a:pt x="114875" y="88777"/>
                    <a:pt x="114906" y="89222"/>
                    <a:pt x="115031" y="89166"/>
                  </a:cubicBezTo>
                  <a:cubicBezTo>
                    <a:pt x="116156" y="90222"/>
                    <a:pt x="116312" y="90611"/>
                    <a:pt x="116531" y="90666"/>
                  </a:cubicBezTo>
                  <a:cubicBezTo>
                    <a:pt x="117531" y="91777"/>
                    <a:pt x="117906" y="92166"/>
                    <a:pt x="118312" y="92500"/>
                  </a:cubicBezTo>
                  <a:cubicBezTo>
                    <a:pt x="119812" y="94444"/>
                    <a:pt x="119906" y="94666"/>
                    <a:pt x="120000" y="94722"/>
                  </a:cubicBezTo>
                  <a:close/>
                  <a:moveTo>
                    <a:pt x="112093" y="67111"/>
                  </a:moveTo>
                  <a:cubicBezTo>
                    <a:pt x="112031" y="67055"/>
                    <a:pt x="111937" y="67000"/>
                    <a:pt x="111875" y="66888"/>
                  </a:cubicBezTo>
                  <a:cubicBezTo>
                    <a:pt x="111812" y="66555"/>
                    <a:pt x="112062" y="66944"/>
                    <a:pt x="112093" y="67111"/>
                  </a:cubicBezTo>
                  <a:close/>
                  <a:moveTo>
                    <a:pt x="101062" y="51555"/>
                  </a:moveTo>
                  <a:cubicBezTo>
                    <a:pt x="101187" y="51666"/>
                    <a:pt x="101343" y="51777"/>
                    <a:pt x="101500" y="51888"/>
                  </a:cubicBezTo>
                  <a:cubicBezTo>
                    <a:pt x="101750" y="52277"/>
                    <a:pt x="102031" y="52333"/>
                    <a:pt x="102281" y="52777"/>
                  </a:cubicBezTo>
                  <a:cubicBezTo>
                    <a:pt x="102437" y="52777"/>
                    <a:pt x="102593" y="52944"/>
                    <a:pt x="102718" y="53055"/>
                  </a:cubicBezTo>
                  <a:cubicBezTo>
                    <a:pt x="102843" y="53166"/>
                    <a:pt x="102968" y="53444"/>
                    <a:pt x="103093" y="53444"/>
                  </a:cubicBezTo>
                  <a:cubicBezTo>
                    <a:pt x="103375" y="53611"/>
                    <a:pt x="103656" y="53888"/>
                    <a:pt x="103937" y="54111"/>
                  </a:cubicBezTo>
                  <a:cubicBezTo>
                    <a:pt x="104437" y="54777"/>
                    <a:pt x="105031" y="55000"/>
                    <a:pt x="105500" y="55888"/>
                  </a:cubicBezTo>
                  <a:cubicBezTo>
                    <a:pt x="105656" y="56000"/>
                    <a:pt x="105812" y="55944"/>
                    <a:pt x="105906" y="56333"/>
                  </a:cubicBezTo>
                  <a:cubicBezTo>
                    <a:pt x="106093" y="56111"/>
                    <a:pt x="106125" y="56833"/>
                    <a:pt x="106312" y="56722"/>
                  </a:cubicBezTo>
                  <a:cubicBezTo>
                    <a:pt x="106562" y="57055"/>
                    <a:pt x="106812" y="57444"/>
                    <a:pt x="107093" y="57611"/>
                  </a:cubicBezTo>
                  <a:cubicBezTo>
                    <a:pt x="107187" y="57888"/>
                    <a:pt x="107312" y="58111"/>
                    <a:pt x="107437" y="58166"/>
                  </a:cubicBezTo>
                  <a:cubicBezTo>
                    <a:pt x="107468" y="58333"/>
                    <a:pt x="107375" y="58222"/>
                    <a:pt x="107312" y="58277"/>
                  </a:cubicBezTo>
                  <a:cubicBezTo>
                    <a:pt x="107250" y="58222"/>
                    <a:pt x="107187" y="58166"/>
                    <a:pt x="107125" y="58000"/>
                  </a:cubicBezTo>
                  <a:cubicBezTo>
                    <a:pt x="106937" y="58277"/>
                    <a:pt x="106937" y="57444"/>
                    <a:pt x="106718" y="57833"/>
                  </a:cubicBezTo>
                  <a:cubicBezTo>
                    <a:pt x="106531" y="57277"/>
                    <a:pt x="106250" y="57444"/>
                    <a:pt x="106031" y="57000"/>
                  </a:cubicBezTo>
                  <a:cubicBezTo>
                    <a:pt x="106000" y="56888"/>
                    <a:pt x="105875" y="57055"/>
                    <a:pt x="105843" y="56888"/>
                  </a:cubicBezTo>
                  <a:cubicBezTo>
                    <a:pt x="105812" y="56666"/>
                    <a:pt x="105718" y="56722"/>
                    <a:pt x="105625" y="56777"/>
                  </a:cubicBezTo>
                  <a:cubicBezTo>
                    <a:pt x="105562" y="56388"/>
                    <a:pt x="105375" y="56777"/>
                    <a:pt x="105312" y="56333"/>
                  </a:cubicBezTo>
                  <a:cubicBezTo>
                    <a:pt x="105062" y="56333"/>
                    <a:pt x="104843" y="55944"/>
                    <a:pt x="104593" y="55722"/>
                  </a:cubicBezTo>
                  <a:cubicBezTo>
                    <a:pt x="104312" y="55666"/>
                    <a:pt x="104093" y="55277"/>
                    <a:pt x="103843" y="54944"/>
                  </a:cubicBezTo>
                  <a:cubicBezTo>
                    <a:pt x="103593" y="54944"/>
                    <a:pt x="103343" y="54611"/>
                    <a:pt x="103125" y="54333"/>
                  </a:cubicBezTo>
                  <a:cubicBezTo>
                    <a:pt x="103000" y="54277"/>
                    <a:pt x="102906" y="54000"/>
                    <a:pt x="102750" y="53944"/>
                  </a:cubicBezTo>
                  <a:cubicBezTo>
                    <a:pt x="102656" y="53777"/>
                    <a:pt x="102500" y="53944"/>
                    <a:pt x="102437" y="53500"/>
                  </a:cubicBezTo>
                  <a:cubicBezTo>
                    <a:pt x="102187" y="53388"/>
                    <a:pt x="102000" y="52944"/>
                    <a:pt x="101718" y="52888"/>
                  </a:cubicBezTo>
                  <a:cubicBezTo>
                    <a:pt x="101687" y="52777"/>
                    <a:pt x="101656" y="52666"/>
                    <a:pt x="101625" y="52555"/>
                  </a:cubicBezTo>
                  <a:cubicBezTo>
                    <a:pt x="101468" y="52333"/>
                    <a:pt x="101312" y="52166"/>
                    <a:pt x="101125" y="52111"/>
                  </a:cubicBezTo>
                  <a:cubicBezTo>
                    <a:pt x="101000" y="51833"/>
                    <a:pt x="100875" y="51500"/>
                    <a:pt x="100687" y="51500"/>
                  </a:cubicBezTo>
                  <a:cubicBezTo>
                    <a:pt x="100687" y="50944"/>
                    <a:pt x="100937" y="51666"/>
                    <a:pt x="101062" y="51555"/>
                  </a:cubicBezTo>
                  <a:close/>
                  <a:moveTo>
                    <a:pt x="102156" y="47555"/>
                  </a:moveTo>
                  <a:cubicBezTo>
                    <a:pt x="102437" y="47555"/>
                    <a:pt x="102656" y="48166"/>
                    <a:pt x="102937" y="48166"/>
                  </a:cubicBezTo>
                  <a:cubicBezTo>
                    <a:pt x="103000" y="48500"/>
                    <a:pt x="102781" y="48055"/>
                    <a:pt x="102718" y="48222"/>
                  </a:cubicBezTo>
                  <a:cubicBezTo>
                    <a:pt x="102625" y="48111"/>
                    <a:pt x="102531" y="48166"/>
                    <a:pt x="102468" y="48000"/>
                  </a:cubicBezTo>
                  <a:cubicBezTo>
                    <a:pt x="102312" y="47777"/>
                    <a:pt x="102093" y="47888"/>
                    <a:pt x="101968" y="47500"/>
                  </a:cubicBezTo>
                  <a:cubicBezTo>
                    <a:pt x="101625" y="47388"/>
                    <a:pt x="101312" y="47277"/>
                    <a:pt x="100968" y="47111"/>
                  </a:cubicBezTo>
                  <a:cubicBezTo>
                    <a:pt x="100812" y="46944"/>
                    <a:pt x="100656" y="46833"/>
                    <a:pt x="100468" y="46833"/>
                  </a:cubicBezTo>
                  <a:cubicBezTo>
                    <a:pt x="100343" y="46611"/>
                    <a:pt x="100187" y="46611"/>
                    <a:pt x="100031" y="46555"/>
                  </a:cubicBezTo>
                  <a:cubicBezTo>
                    <a:pt x="99843" y="46611"/>
                    <a:pt x="99687" y="46333"/>
                    <a:pt x="99531" y="46277"/>
                  </a:cubicBezTo>
                  <a:cubicBezTo>
                    <a:pt x="99375" y="46222"/>
                    <a:pt x="99218" y="46166"/>
                    <a:pt x="99093" y="46000"/>
                  </a:cubicBezTo>
                  <a:cubicBezTo>
                    <a:pt x="98781" y="45888"/>
                    <a:pt x="98500" y="45555"/>
                    <a:pt x="98187" y="45555"/>
                  </a:cubicBezTo>
                  <a:cubicBezTo>
                    <a:pt x="97812" y="45000"/>
                    <a:pt x="97406" y="44944"/>
                    <a:pt x="97031" y="44388"/>
                  </a:cubicBezTo>
                  <a:cubicBezTo>
                    <a:pt x="96937" y="44444"/>
                    <a:pt x="96812" y="44388"/>
                    <a:pt x="96750" y="44277"/>
                  </a:cubicBezTo>
                  <a:cubicBezTo>
                    <a:pt x="96687" y="43833"/>
                    <a:pt x="96500" y="44388"/>
                    <a:pt x="96468" y="43944"/>
                  </a:cubicBezTo>
                  <a:cubicBezTo>
                    <a:pt x="96250" y="44055"/>
                    <a:pt x="96156" y="43388"/>
                    <a:pt x="95906" y="43555"/>
                  </a:cubicBezTo>
                  <a:cubicBezTo>
                    <a:pt x="95875" y="43388"/>
                    <a:pt x="95812" y="43222"/>
                    <a:pt x="95750" y="43277"/>
                  </a:cubicBezTo>
                  <a:cubicBezTo>
                    <a:pt x="95750" y="43166"/>
                    <a:pt x="95750" y="43000"/>
                    <a:pt x="95656" y="43055"/>
                  </a:cubicBezTo>
                  <a:cubicBezTo>
                    <a:pt x="95562" y="43000"/>
                    <a:pt x="95468" y="42722"/>
                    <a:pt x="95375" y="42444"/>
                  </a:cubicBezTo>
                  <a:cubicBezTo>
                    <a:pt x="95625" y="42333"/>
                    <a:pt x="95781" y="42777"/>
                    <a:pt x="96000" y="42722"/>
                  </a:cubicBezTo>
                  <a:cubicBezTo>
                    <a:pt x="96156" y="43111"/>
                    <a:pt x="96375" y="43000"/>
                    <a:pt x="96531" y="43388"/>
                  </a:cubicBezTo>
                  <a:cubicBezTo>
                    <a:pt x="96687" y="43444"/>
                    <a:pt x="96875" y="43444"/>
                    <a:pt x="97000" y="43722"/>
                  </a:cubicBezTo>
                  <a:cubicBezTo>
                    <a:pt x="97125" y="43722"/>
                    <a:pt x="97250" y="43833"/>
                    <a:pt x="97406" y="43888"/>
                  </a:cubicBezTo>
                  <a:cubicBezTo>
                    <a:pt x="97656" y="44000"/>
                    <a:pt x="97906" y="44333"/>
                    <a:pt x="98187" y="44500"/>
                  </a:cubicBezTo>
                  <a:cubicBezTo>
                    <a:pt x="98468" y="44611"/>
                    <a:pt x="98750" y="44777"/>
                    <a:pt x="99031" y="45000"/>
                  </a:cubicBezTo>
                  <a:cubicBezTo>
                    <a:pt x="99281" y="45111"/>
                    <a:pt x="99562" y="45277"/>
                    <a:pt x="99812" y="45555"/>
                  </a:cubicBezTo>
                  <a:cubicBezTo>
                    <a:pt x="99875" y="45611"/>
                    <a:pt x="100000" y="45555"/>
                    <a:pt x="100031" y="45777"/>
                  </a:cubicBezTo>
                  <a:cubicBezTo>
                    <a:pt x="100125" y="45722"/>
                    <a:pt x="100156" y="45944"/>
                    <a:pt x="100250" y="45888"/>
                  </a:cubicBezTo>
                  <a:cubicBezTo>
                    <a:pt x="100343" y="46111"/>
                    <a:pt x="100531" y="45833"/>
                    <a:pt x="100625" y="46222"/>
                  </a:cubicBezTo>
                  <a:cubicBezTo>
                    <a:pt x="100906" y="46333"/>
                    <a:pt x="101156" y="46611"/>
                    <a:pt x="101406" y="46833"/>
                  </a:cubicBezTo>
                  <a:cubicBezTo>
                    <a:pt x="101656" y="47166"/>
                    <a:pt x="101937" y="47166"/>
                    <a:pt x="102156" y="47555"/>
                  </a:cubicBezTo>
                  <a:close/>
                  <a:moveTo>
                    <a:pt x="97531" y="47277"/>
                  </a:moveTo>
                  <a:cubicBezTo>
                    <a:pt x="97312" y="47277"/>
                    <a:pt x="97343" y="46666"/>
                    <a:pt x="97281" y="46444"/>
                  </a:cubicBezTo>
                  <a:cubicBezTo>
                    <a:pt x="97500" y="46444"/>
                    <a:pt x="97468" y="47055"/>
                    <a:pt x="97531" y="47277"/>
                  </a:cubicBezTo>
                  <a:close/>
                  <a:moveTo>
                    <a:pt x="92687" y="40166"/>
                  </a:moveTo>
                  <a:cubicBezTo>
                    <a:pt x="92937" y="40222"/>
                    <a:pt x="92781" y="40888"/>
                    <a:pt x="92906" y="41166"/>
                  </a:cubicBezTo>
                  <a:cubicBezTo>
                    <a:pt x="92718" y="41166"/>
                    <a:pt x="92750" y="40444"/>
                    <a:pt x="92687" y="40166"/>
                  </a:cubicBezTo>
                  <a:close/>
                  <a:moveTo>
                    <a:pt x="94000" y="56444"/>
                  </a:moveTo>
                  <a:cubicBezTo>
                    <a:pt x="93875" y="56500"/>
                    <a:pt x="93968" y="56388"/>
                    <a:pt x="93937" y="56222"/>
                  </a:cubicBezTo>
                  <a:cubicBezTo>
                    <a:pt x="93875" y="56111"/>
                    <a:pt x="93843" y="56000"/>
                    <a:pt x="93812" y="55888"/>
                  </a:cubicBezTo>
                  <a:cubicBezTo>
                    <a:pt x="93781" y="55555"/>
                    <a:pt x="93625" y="55166"/>
                    <a:pt x="93656" y="54833"/>
                  </a:cubicBezTo>
                  <a:cubicBezTo>
                    <a:pt x="93656" y="54555"/>
                    <a:pt x="93437" y="54166"/>
                    <a:pt x="93531" y="53944"/>
                  </a:cubicBezTo>
                  <a:cubicBezTo>
                    <a:pt x="93437" y="53611"/>
                    <a:pt x="93468" y="53333"/>
                    <a:pt x="93375" y="53000"/>
                  </a:cubicBezTo>
                  <a:cubicBezTo>
                    <a:pt x="93187" y="52611"/>
                    <a:pt x="93468" y="52444"/>
                    <a:pt x="93250" y="52055"/>
                  </a:cubicBezTo>
                  <a:cubicBezTo>
                    <a:pt x="93343" y="51944"/>
                    <a:pt x="93187" y="51666"/>
                    <a:pt x="93281" y="51555"/>
                  </a:cubicBezTo>
                  <a:cubicBezTo>
                    <a:pt x="93281" y="51444"/>
                    <a:pt x="93281" y="51333"/>
                    <a:pt x="93218" y="51166"/>
                  </a:cubicBezTo>
                  <a:cubicBezTo>
                    <a:pt x="93281" y="50888"/>
                    <a:pt x="93156" y="50555"/>
                    <a:pt x="93218" y="50277"/>
                  </a:cubicBezTo>
                  <a:cubicBezTo>
                    <a:pt x="93156" y="49666"/>
                    <a:pt x="93187" y="49111"/>
                    <a:pt x="93062" y="48444"/>
                  </a:cubicBezTo>
                  <a:cubicBezTo>
                    <a:pt x="93156" y="47277"/>
                    <a:pt x="92968" y="45944"/>
                    <a:pt x="93125" y="44722"/>
                  </a:cubicBezTo>
                  <a:cubicBezTo>
                    <a:pt x="93000" y="44166"/>
                    <a:pt x="93031" y="43666"/>
                    <a:pt x="92937" y="43111"/>
                  </a:cubicBezTo>
                  <a:cubicBezTo>
                    <a:pt x="92906" y="42555"/>
                    <a:pt x="92781" y="42000"/>
                    <a:pt x="92875" y="41500"/>
                  </a:cubicBezTo>
                  <a:cubicBezTo>
                    <a:pt x="93093" y="41500"/>
                    <a:pt x="93000" y="42166"/>
                    <a:pt x="93062" y="42388"/>
                  </a:cubicBezTo>
                  <a:cubicBezTo>
                    <a:pt x="93031" y="42722"/>
                    <a:pt x="93125" y="43055"/>
                    <a:pt x="93125" y="43388"/>
                  </a:cubicBezTo>
                  <a:cubicBezTo>
                    <a:pt x="93375" y="43833"/>
                    <a:pt x="93093" y="44000"/>
                    <a:pt x="93281" y="44444"/>
                  </a:cubicBezTo>
                  <a:cubicBezTo>
                    <a:pt x="93250" y="44722"/>
                    <a:pt x="93375" y="45111"/>
                    <a:pt x="93250" y="45388"/>
                  </a:cubicBezTo>
                  <a:cubicBezTo>
                    <a:pt x="93375" y="45444"/>
                    <a:pt x="93343" y="45555"/>
                    <a:pt x="93375" y="45722"/>
                  </a:cubicBezTo>
                  <a:cubicBezTo>
                    <a:pt x="93281" y="45888"/>
                    <a:pt x="93468" y="45888"/>
                    <a:pt x="93375" y="46000"/>
                  </a:cubicBezTo>
                  <a:cubicBezTo>
                    <a:pt x="93375" y="46333"/>
                    <a:pt x="93437" y="46722"/>
                    <a:pt x="93437" y="47000"/>
                  </a:cubicBezTo>
                  <a:cubicBezTo>
                    <a:pt x="93500" y="47388"/>
                    <a:pt x="93437" y="47666"/>
                    <a:pt x="93500" y="48000"/>
                  </a:cubicBezTo>
                  <a:cubicBezTo>
                    <a:pt x="93562" y="48388"/>
                    <a:pt x="93375" y="48611"/>
                    <a:pt x="93562" y="49000"/>
                  </a:cubicBezTo>
                  <a:cubicBezTo>
                    <a:pt x="93406" y="49277"/>
                    <a:pt x="93625" y="49666"/>
                    <a:pt x="93625" y="50000"/>
                  </a:cubicBezTo>
                  <a:cubicBezTo>
                    <a:pt x="93625" y="50333"/>
                    <a:pt x="93687" y="50666"/>
                    <a:pt x="93687" y="51000"/>
                  </a:cubicBezTo>
                  <a:cubicBezTo>
                    <a:pt x="93656" y="51666"/>
                    <a:pt x="93812" y="52333"/>
                    <a:pt x="93718" y="52944"/>
                  </a:cubicBezTo>
                  <a:cubicBezTo>
                    <a:pt x="93843" y="54333"/>
                    <a:pt x="93937" y="55611"/>
                    <a:pt x="94281" y="57111"/>
                  </a:cubicBezTo>
                  <a:cubicBezTo>
                    <a:pt x="94125" y="57222"/>
                    <a:pt x="94093" y="56611"/>
                    <a:pt x="94000" y="56444"/>
                  </a:cubicBezTo>
                  <a:close/>
                  <a:moveTo>
                    <a:pt x="94593" y="57555"/>
                  </a:moveTo>
                  <a:cubicBezTo>
                    <a:pt x="94750" y="57388"/>
                    <a:pt x="94500" y="57111"/>
                    <a:pt x="94468" y="56888"/>
                  </a:cubicBezTo>
                  <a:cubicBezTo>
                    <a:pt x="94156" y="53888"/>
                    <a:pt x="94156" y="53555"/>
                    <a:pt x="94062" y="53222"/>
                  </a:cubicBezTo>
                  <a:cubicBezTo>
                    <a:pt x="94031" y="49888"/>
                    <a:pt x="93781" y="49444"/>
                    <a:pt x="93968" y="49222"/>
                  </a:cubicBezTo>
                  <a:cubicBezTo>
                    <a:pt x="93500" y="45666"/>
                    <a:pt x="93843" y="45500"/>
                    <a:pt x="93687" y="45111"/>
                  </a:cubicBezTo>
                  <a:cubicBezTo>
                    <a:pt x="93500" y="42833"/>
                    <a:pt x="93312" y="42555"/>
                    <a:pt x="93437" y="42444"/>
                  </a:cubicBezTo>
                  <a:cubicBezTo>
                    <a:pt x="93218" y="39944"/>
                    <a:pt x="93281" y="40555"/>
                    <a:pt x="93375" y="40722"/>
                  </a:cubicBezTo>
                  <a:cubicBezTo>
                    <a:pt x="93750" y="43111"/>
                    <a:pt x="93875" y="43444"/>
                    <a:pt x="93843" y="43722"/>
                  </a:cubicBezTo>
                  <a:cubicBezTo>
                    <a:pt x="94187" y="45722"/>
                    <a:pt x="94156" y="45944"/>
                    <a:pt x="94312" y="46277"/>
                  </a:cubicBezTo>
                  <a:cubicBezTo>
                    <a:pt x="94468" y="48444"/>
                    <a:pt x="94218" y="48833"/>
                    <a:pt x="94468" y="49444"/>
                  </a:cubicBezTo>
                  <a:cubicBezTo>
                    <a:pt x="94593" y="52055"/>
                    <a:pt x="94437" y="52222"/>
                    <a:pt x="94593" y="52500"/>
                  </a:cubicBezTo>
                  <a:cubicBezTo>
                    <a:pt x="94875" y="56166"/>
                    <a:pt x="94718" y="56611"/>
                    <a:pt x="94906" y="57222"/>
                  </a:cubicBezTo>
                  <a:close/>
                  <a:moveTo>
                    <a:pt x="93687" y="40833"/>
                  </a:moveTo>
                  <a:cubicBezTo>
                    <a:pt x="93843" y="40666"/>
                    <a:pt x="93906" y="40944"/>
                    <a:pt x="94000" y="41111"/>
                  </a:cubicBezTo>
                  <a:cubicBezTo>
                    <a:pt x="93937" y="41166"/>
                    <a:pt x="93875" y="41222"/>
                    <a:pt x="93812" y="41333"/>
                  </a:cubicBezTo>
                  <a:cubicBezTo>
                    <a:pt x="93781" y="41166"/>
                    <a:pt x="93718" y="41000"/>
                    <a:pt x="93687" y="40833"/>
                  </a:cubicBezTo>
                  <a:close/>
                  <a:moveTo>
                    <a:pt x="94843" y="47722"/>
                  </a:moveTo>
                  <a:cubicBezTo>
                    <a:pt x="94781" y="47888"/>
                    <a:pt x="94875" y="48166"/>
                    <a:pt x="94906" y="48388"/>
                  </a:cubicBezTo>
                  <a:cubicBezTo>
                    <a:pt x="95000" y="48888"/>
                    <a:pt x="94906" y="49222"/>
                    <a:pt x="95093" y="49722"/>
                  </a:cubicBezTo>
                  <a:cubicBezTo>
                    <a:pt x="95031" y="49944"/>
                    <a:pt x="95093" y="50222"/>
                    <a:pt x="95125" y="50444"/>
                  </a:cubicBezTo>
                  <a:cubicBezTo>
                    <a:pt x="95125" y="50666"/>
                    <a:pt x="95218" y="50944"/>
                    <a:pt x="95187" y="51166"/>
                  </a:cubicBezTo>
                  <a:cubicBezTo>
                    <a:pt x="95343" y="51444"/>
                    <a:pt x="95093" y="51555"/>
                    <a:pt x="95250" y="51833"/>
                  </a:cubicBezTo>
                  <a:cubicBezTo>
                    <a:pt x="95187" y="52000"/>
                    <a:pt x="95375" y="52333"/>
                    <a:pt x="95281" y="52444"/>
                  </a:cubicBezTo>
                  <a:cubicBezTo>
                    <a:pt x="95437" y="52666"/>
                    <a:pt x="95125" y="53055"/>
                    <a:pt x="95343" y="52944"/>
                  </a:cubicBezTo>
                  <a:cubicBezTo>
                    <a:pt x="95406" y="53222"/>
                    <a:pt x="95218" y="53388"/>
                    <a:pt x="95406" y="53666"/>
                  </a:cubicBezTo>
                  <a:cubicBezTo>
                    <a:pt x="95437" y="54111"/>
                    <a:pt x="95625" y="54611"/>
                    <a:pt x="95468" y="54944"/>
                  </a:cubicBezTo>
                  <a:cubicBezTo>
                    <a:pt x="95718" y="55944"/>
                    <a:pt x="95468" y="56722"/>
                    <a:pt x="95750" y="57722"/>
                  </a:cubicBezTo>
                  <a:cubicBezTo>
                    <a:pt x="95750" y="58111"/>
                    <a:pt x="95625" y="58444"/>
                    <a:pt x="95812" y="58888"/>
                  </a:cubicBezTo>
                  <a:cubicBezTo>
                    <a:pt x="95656" y="59166"/>
                    <a:pt x="95812" y="59611"/>
                    <a:pt x="95812" y="59944"/>
                  </a:cubicBezTo>
                  <a:cubicBezTo>
                    <a:pt x="95593" y="60222"/>
                    <a:pt x="95906" y="60777"/>
                    <a:pt x="95750" y="61111"/>
                  </a:cubicBezTo>
                  <a:cubicBezTo>
                    <a:pt x="95843" y="61500"/>
                    <a:pt x="95718" y="61777"/>
                    <a:pt x="95843" y="62222"/>
                  </a:cubicBezTo>
                  <a:cubicBezTo>
                    <a:pt x="95687" y="62277"/>
                    <a:pt x="95625" y="61666"/>
                    <a:pt x="95500" y="61444"/>
                  </a:cubicBezTo>
                  <a:cubicBezTo>
                    <a:pt x="95500" y="61111"/>
                    <a:pt x="95281" y="60666"/>
                    <a:pt x="95312" y="60277"/>
                  </a:cubicBezTo>
                  <a:cubicBezTo>
                    <a:pt x="95218" y="59722"/>
                    <a:pt x="95281" y="59166"/>
                    <a:pt x="95187" y="58611"/>
                  </a:cubicBezTo>
                  <a:cubicBezTo>
                    <a:pt x="95250" y="58333"/>
                    <a:pt x="95218" y="58055"/>
                    <a:pt x="95156" y="57722"/>
                  </a:cubicBezTo>
                  <a:cubicBezTo>
                    <a:pt x="95312" y="57500"/>
                    <a:pt x="95062" y="57166"/>
                    <a:pt x="95187" y="56944"/>
                  </a:cubicBezTo>
                  <a:cubicBezTo>
                    <a:pt x="95093" y="56333"/>
                    <a:pt x="95156" y="55833"/>
                    <a:pt x="95062" y="55222"/>
                  </a:cubicBezTo>
                  <a:cubicBezTo>
                    <a:pt x="95156" y="55055"/>
                    <a:pt x="94937" y="54666"/>
                    <a:pt x="95062" y="54500"/>
                  </a:cubicBezTo>
                  <a:cubicBezTo>
                    <a:pt x="95000" y="54166"/>
                    <a:pt x="95031" y="53944"/>
                    <a:pt x="94875" y="53611"/>
                  </a:cubicBezTo>
                  <a:cubicBezTo>
                    <a:pt x="95062" y="53388"/>
                    <a:pt x="94937" y="53055"/>
                    <a:pt x="94843" y="52722"/>
                  </a:cubicBezTo>
                  <a:cubicBezTo>
                    <a:pt x="95062" y="52555"/>
                    <a:pt x="94843" y="52222"/>
                    <a:pt x="94843" y="51944"/>
                  </a:cubicBezTo>
                  <a:cubicBezTo>
                    <a:pt x="95062" y="51555"/>
                    <a:pt x="94687" y="50833"/>
                    <a:pt x="94875" y="50444"/>
                  </a:cubicBezTo>
                  <a:cubicBezTo>
                    <a:pt x="94656" y="50000"/>
                    <a:pt x="94875" y="49833"/>
                    <a:pt x="94750" y="49500"/>
                  </a:cubicBezTo>
                  <a:cubicBezTo>
                    <a:pt x="94718" y="49222"/>
                    <a:pt x="94750" y="49000"/>
                    <a:pt x="94750" y="48722"/>
                  </a:cubicBezTo>
                  <a:cubicBezTo>
                    <a:pt x="94718" y="48166"/>
                    <a:pt x="94718" y="47666"/>
                    <a:pt x="94656" y="47111"/>
                  </a:cubicBezTo>
                  <a:cubicBezTo>
                    <a:pt x="94875" y="47055"/>
                    <a:pt x="94750" y="47555"/>
                    <a:pt x="94843" y="47722"/>
                  </a:cubicBezTo>
                  <a:close/>
                  <a:moveTo>
                    <a:pt x="94375" y="44111"/>
                  </a:moveTo>
                  <a:cubicBezTo>
                    <a:pt x="94437" y="44388"/>
                    <a:pt x="94406" y="44611"/>
                    <a:pt x="94562" y="44944"/>
                  </a:cubicBezTo>
                  <a:cubicBezTo>
                    <a:pt x="94406" y="45166"/>
                    <a:pt x="94687" y="45611"/>
                    <a:pt x="94593" y="45833"/>
                  </a:cubicBezTo>
                  <a:cubicBezTo>
                    <a:pt x="94781" y="46166"/>
                    <a:pt x="94625" y="46388"/>
                    <a:pt x="94781" y="46722"/>
                  </a:cubicBezTo>
                  <a:cubicBezTo>
                    <a:pt x="94531" y="47000"/>
                    <a:pt x="94625" y="46222"/>
                    <a:pt x="94562" y="46000"/>
                  </a:cubicBezTo>
                  <a:cubicBezTo>
                    <a:pt x="94437" y="45666"/>
                    <a:pt x="94531" y="45444"/>
                    <a:pt x="94343" y="45055"/>
                  </a:cubicBezTo>
                  <a:cubicBezTo>
                    <a:pt x="94468" y="44611"/>
                    <a:pt x="94156" y="43944"/>
                    <a:pt x="94156" y="43388"/>
                  </a:cubicBezTo>
                  <a:cubicBezTo>
                    <a:pt x="94375" y="43333"/>
                    <a:pt x="94281" y="43888"/>
                    <a:pt x="94375" y="44111"/>
                  </a:cubicBezTo>
                  <a:close/>
                  <a:moveTo>
                    <a:pt x="94031" y="40333"/>
                  </a:moveTo>
                  <a:cubicBezTo>
                    <a:pt x="93750" y="39888"/>
                    <a:pt x="93468" y="39444"/>
                    <a:pt x="93156" y="39222"/>
                  </a:cubicBezTo>
                  <a:cubicBezTo>
                    <a:pt x="93062" y="38944"/>
                    <a:pt x="93375" y="39000"/>
                    <a:pt x="93375" y="39166"/>
                  </a:cubicBezTo>
                  <a:cubicBezTo>
                    <a:pt x="93468" y="39111"/>
                    <a:pt x="93562" y="39166"/>
                    <a:pt x="93625" y="39388"/>
                  </a:cubicBezTo>
                  <a:cubicBezTo>
                    <a:pt x="93812" y="39388"/>
                    <a:pt x="94000" y="39611"/>
                    <a:pt x="94156" y="39722"/>
                  </a:cubicBezTo>
                  <a:cubicBezTo>
                    <a:pt x="94500" y="40111"/>
                    <a:pt x="94875" y="40166"/>
                    <a:pt x="95187" y="40500"/>
                  </a:cubicBezTo>
                  <a:cubicBezTo>
                    <a:pt x="95531" y="40722"/>
                    <a:pt x="95875" y="41111"/>
                    <a:pt x="96250" y="41111"/>
                  </a:cubicBezTo>
                  <a:cubicBezTo>
                    <a:pt x="96375" y="41611"/>
                    <a:pt x="96625" y="41222"/>
                    <a:pt x="96750" y="41666"/>
                  </a:cubicBezTo>
                  <a:cubicBezTo>
                    <a:pt x="96968" y="41555"/>
                    <a:pt x="97062" y="42000"/>
                    <a:pt x="97250" y="41888"/>
                  </a:cubicBezTo>
                  <a:cubicBezTo>
                    <a:pt x="97562" y="42500"/>
                    <a:pt x="98000" y="42388"/>
                    <a:pt x="98312" y="42833"/>
                  </a:cubicBezTo>
                  <a:cubicBezTo>
                    <a:pt x="98468" y="43111"/>
                    <a:pt x="98718" y="42888"/>
                    <a:pt x="98843" y="43333"/>
                  </a:cubicBezTo>
                  <a:cubicBezTo>
                    <a:pt x="99000" y="43388"/>
                    <a:pt x="99187" y="43500"/>
                    <a:pt x="99312" y="43777"/>
                  </a:cubicBezTo>
                  <a:cubicBezTo>
                    <a:pt x="99656" y="44000"/>
                    <a:pt x="99968" y="44388"/>
                    <a:pt x="100312" y="44722"/>
                  </a:cubicBezTo>
                  <a:cubicBezTo>
                    <a:pt x="100437" y="45222"/>
                    <a:pt x="100687" y="44944"/>
                    <a:pt x="100781" y="45444"/>
                  </a:cubicBezTo>
                  <a:cubicBezTo>
                    <a:pt x="100968" y="45444"/>
                    <a:pt x="101093" y="45888"/>
                    <a:pt x="101281" y="45888"/>
                  </a:cubicBezTo>
                  <a:cubicBezTo>
                    <a:pt x="101312" y="46000"/>
                    <a:pt x="101343" y="46111"/>
                    <a:pt x="101375" y="46222"/>
                  </a:cubicBezTo>
                  <a:cubicBezTo>
                    <a:pt x="101062" y="46166"/>
                    <a:pt x="100781" y="45722"/>
                    <a:pt x="100468" y="45500"/>
                  </a:cubicBezTo>
                  <a:cubicBezTo>
                    <a:pt x="100156" y="45222"/>
                    <a:pt x="99843" y="45000"/>
                    <a:pt x="99531" y="44777"/>
                  </a:cubicBezTo>
                  <a:cubicBezTo>
                    <a:pt x="99406" y="44500"/>
                    <a:pt x="99218" y="44500"/>
                    <a:pt x="99062" y="44333"/>
                  </a:cubicBezTo>
                  <a:cubicBezTo>
                    <a:pt x="98968" y="44388"/>
                    <a:pt x="98875" y="44333"/>
                    <a:pt x="98812" y="44111"/>
                  </a:cubicBezTo>
                  <a:cubicBezTo>
                    <a:pt x="98718" y="44277"/>
                    <a:pt x="98687" y="44166"/>
                    <a:pt x="98625" y="44000"/>
                  </a:cubicBezTo>
                  <a:cubicBezTo>
                    <a:pt x="98437" y="44277"/>
                    <a:pt x="98343" y="43722"/>
                    <a:pt x="98156" y="43888"/>
                  </a:cubicBezTo>
                  <a:cubicBezTo>
                    <a:pt x="98093" y="43611"/>
                    <a:pt x="97968" y="43833"/>
                    <a:pt x="97906" y="43666"/>
                  </a:cubicBezTo>
                  <a:cubicBezTo>
                    <a:pt x="97843" y="43611"/>
                    <a:pt x="97781" y="43555"/>
                    <a:pt x="97750" y="43388"/>
                  </a:cubicBezTo>
                  <a:cubicBezTo>
                    <a:pt x="97562" y="43277"/>
                    <a:pt x="97375" y="43388"/>
                    <a:pt x="97250" y="43166"/>
                  </a:cubicBezTo>
                  <a:cubicBezTo>
                    <a:pt x="97062" y="43166"/>
                    <a:pt x="96968" y="42777"/>
                    <a:pt x="96781" y="43000"/>
                  </a:cubicBezTo>
                  <a:cubicBezTo>
                    <a:pt x="96500" y="42444"/>
                    <a:pt x="96156" y="42388"/>
                    <a:pt x="95843" y="42000"/>
                  </a:cubicBezTo>
                  <a:cubicBezTo>
                    <a:pt x="95500" y="41944"/>
                    <a:pt x="95250" y="41388"/>
                    <a:pt x="94906" y="41277"/>
                  </a:cubicBezTo>
                  <a:cubicBezTo>
                    <a:pt x="94656" y="40722"/>
                    <a:pt x="94312" y="40777"/>
                    <a:pt x="94031" y="40333"/>
                  </a:cubicBezTo>
                  <a:close/>
                  <a:moveTo>
                    <a:pt x="96500" y="51777"/>
                  </a:moveTo>
                  <a:cubicBezTo>
                    <a:pt x="96437" y="51555"/>
                    <a:pt x="96375" y="51333"/>
                    <a:pt x="96281" y="51111"/>
                  </a:cubicBezTo>
                  <a:cubicBezTo>
                    <a:pt x="96406" y="50833"/>
                    <a:pt x="96187" y="50388"/>
                    <a:pt x="96218" y="50111"/>
                  </a:cubicBezTo>
                  <a:cubicBezTo>
                    <a:pt x="96312" y="49833"/>
                    <a:pt x="96187" y="49444"/>
                    <a:pt x="96156" y="49111"/>
                  </a:cubicBezTo>
                  <a:cubicBezTo>
                    <a:pt x="96156" y="48777"/>
                    <a:pt x="95968" y="48388"/>
                    <a:pt x="96000" y="48055"/>
                  </a:cubicBezTo>
                  <a:cubicBezTo>
                    <a:pt x="95875" y="47833"/>
                    <a:pt x="95937" y="47722"/>
                    <a:pt x="95906" y="47555"/>
                  </a:cubicBezTo>
                  <a:cubicBezTo>
                    <a:pt x="95843" y="47388"/>
                    <a:pt x="95781" y="47222"/>
                    <a:pt x="95875" y="47111"/>
                  </a:cubicBezTo>
                  <a:cubicBezTo>
                    <a:pt x="95687" y="46555"/>
                    <a:pt x="95718" y="45611"/>
                    <a:pt x="95437" y="45277"/>
                  </a:cubicBezTo>
                  <a:cubicBezTo>
                    <a:pt x="95531" y="45166"/>
                    <a:pt x="95406" y="44944"/>
                    <a:pt x="95343" y="44777"/>
                  </a:cubicBezTo>
                  <a:cubicBezTo>
                    <a:pt x="95281" y="44555"/>
                    <a:pt x="95343" y="44444"/>
                    <a:pt x="95281" y="44222"/>
                  </a:cubicBezTo>
                  <a:cubicBezTo>
                    <a:pt x="95312" y="43944"/>
                    <a:pt x="95031" y="43555"/>
                    <a:pt x="95250" y="43333"/>
                  </a:cubicBezTo>
                  <a:cubicBezTo>
                    <a:pt x="95875" y="45055"/>
                    <a:pt x="95843" y="46444"/>
                    <a:pt x="96250" y="48111"/>
                  </a:cubicBezTo>
                  <a:cubicBezTo>
                    <a:pt x="96218" y="48388"/>
                    <a:pt x="96187" y="48722"/>
                    <a:pt x="96312" y="49111"/>
                  </a:cubicBezTo>
                  <a:cubicBezTo>
                    <a:pt x="96250" y="49333"/>
                    <a:pt x="96406" y="49722"/>
                    <a:pt x="96343" y="50000"/>
                  </a:cubicBezTo>
                  <a:cubicBezTo>
                    <a:pt x="96343" y="50277"/>
                    <a:pt x="96437" y="50611"/>
                    <a:pt x="96468" y="50888"/>
                  </a:cubicBezTo>
                  <a:cubicBezTo>
                    <a:pt x="96406" y="51166"/>
                    <a:pt x="96562" y="51500"/>
                    <a:pt x="96500" y="51777"/>
                  </a:cubicBezTo>
                  <a:cubicBezTo>
                    <a:pt x="96718" y="52222"/>
                    <a:pt x="96312" y="52000"/>
                    <a:pt x="96500" y="51777"/>
                  </a:cubicBezTo>
                  <a:close/>
                  <a:moveTo>
                    <a:pt x="96812" y="56500"/>
                  </a:moveTo>
                  <a:cubicBezTo>
                    <a:pt x="96718" y="56222"/>
                    <a:pt x="96843" y="56111"/>
                    <a:pt x="96687" y="55833"/>
                  </a:cubicBezTo>
                  <a:cubicBezTo>
                    <a:pt x="96875" y="55611"/>
                    <a:pt x="96656" y="55222"/>
                    <a:pt x="96781" y="55000"/>
                  </a:cubicBezTo>
                  <a:cubicBezTo>
                    <a:pt x="96843" y="55277"/>
                    <a:pt x="96875" y="55555"/>
                    <a:pt x="96781" y="55777"/>
                  </a:cubicBezTo>
                  <a:cubicBezTo>
                    <a:pt x="96906" y="56222"/>
                    <a:pt x="96875" y="56611"/>
                    <a:pt x="96906" y="57000"/>
                  </a:cubicBezTo>
                  <a:cubicBezTo>
                    <a:pt x="96781" y="57055"/>
                    <a:pt x="96875" y="56888"/>
                    <a:pt x="96843" y="56777"/>
                  </a:cubicBezTo>
                  <a:cubicBezTo>
                    <a:pt x="96781" y="56666"/>
                    <a:pt x="96781" y="56555"/>
                    <a:pt x="96812" y="56500"/>
                  </a:cubicBezTo>
                  <a:close/>
                  <a:moveTo>
                    <a:pt x="96937" y="57611"/>
                  </a:moveTo>
                  <a:cubicBezTo>
                    <a:pt x="97000" y="57777"/>
                    <a:pt x="96937" y="57777"/>
                    <a:pt x="96937" y="57888"/>
                  </a:cubicBezTo>
                  <a:cubicBezTo>
                    <a:pt x="96968" y="58388"/>
                    <a:pt x="96718" y="57222"/>
                    <a:pt x="96937" y="57611"/>
                  </a:cubicBezTo>
                  <a:close/>
                  <a:moveTo>
                    <a:pt x="97906" y="62500"/>
                  </a:moveTo>
                  <a:cubicBezTo>
                    <a:pt x="98000" y="63555"/>
                    <a:pt x="97937" y="64555"/>
                    <a:pt x="97937" y="65555"/>
                  </a:cubicBezTo>
                  <a:cubicBezTo>
                    <a:pt x="97531" y="70055"/>
                    <a:pt x="97625" y="70333"/>
                    <a:pt x="97500" y="70555"/>
                  </a:cubicBezTo>
                  <a:cubicBezTo>
                    <a:pt x="97406" y="70833"/>
                    <a:pt x="97468" y="70777"/>
                    <a:pt x="97437" y="70611"/>
                  </a:cubicBezTo>
                  <a:cubicBezTo>
                    <a:pt x="97531" y="69833"/>
                    <a:pt x="97468" y="69666"/>
                    <a:pt x="97437" y="69555"/>
                  </a:cubicBezTo>
                  <a:cubicBezTo>
                    <a:pt x="97437" y="68222"/>
                    <a:pt x="97531" y="68000"/>
                    <a:pt x="97531" y="67777"/>
                  </a:cubicBezTo>
                  <a:cubicBezTo>
                    <a:pt x="97562" y="65055"/>
                    <a:pt x="97500" y="64555"/>
                    <a:pt x="97562" y="64111"/>
                  </a:cubicBezTo>
                  <a:cubicBezTo>
                    <a:pt x="97500" y="60833"/>
                    <a:pt x="97406" y="60500"/>
                    <a:pt x="97437" y="60277"/>
                  </a:cubicBezTo>
                  <a:cubicBezTo>
                    <a:pt x="97187" y="57777"/>
                    <a:pt x="97281" y="57555"/>
                    <a:pt x="97250" y="57277"/>
                  </a:cubicBezTo>
                  <a:cubicBezTo>
                    <a:pt x="96906" y="52944"/>
                    <a:pt x="96937" y="52500"/>
                    <a:pt x="96812" y="51944"/>
                  </a:cubicBezTo>
                  <a:cubicBezTo>
                    <a:pt x="96531" y="48555"/>
                    <a:pt x="96625" y="48333"/>
                    <a:pt x="96500" y="48000"/>
                  </a:cubicBezTo>
                  <a:cubicBezTo>
                    <a:pt x="96062" y="44055"/>
                    <a:pt x="96156" y="44833"/>
                    <a:pt x="96375" y="44777"/>
                  </a:cubicBezTo>
                  <a:cubicBezTo>
                    <a:pt x="97062" y="47500"/>
                    <a:pt x="97093" y="47777"/>
                    <a:pt x="97187" y="48055"/>
                  </a:cubicBezTo>
                  <a:cubicBezTo>
                    <a:pt x="97468" y="51055"/>
                    <a:pt x="97593" y="51611"/>
                    <a:pt x="97656" y="52166"/>
                  </a:cubicBezTo>
                  <a:cubicBezTo>
                    <a:pt x="97625" y="54055"/>
                    <a:pt x="97812" y="54666"/>
                    <a:pt x="97750" y="55111"/>
                  </a:cubicBezTo>
                  <a:cubicBezTo>
                    <a:pt x="97843" y="56000"/>
                    <a:pt x="97781" y="56166"/>
                    <a:pt x="97781" y="56277"/>
                  </a:cubicBezTo>
                  <a:cubicBezTo>
                    <a:pt x="97937" y="58666"/>
                    <a:pt x="97968" y="59166"/>
                    <a:pt x="97906" y="59611"/>
                  </a:cubicBezTo>
                  <a:close/>
                  <a:moveTo>
                    <a:pt x="98312" y="63500"/>
                  </a:moveTo>
                  <a:cubicBezTo>
                    <a:pt x="98093" y="63555"/>
                    <a:pt x="98312" y="63277"/>
                    <a:pt x="98250" y="63055"/>
                  </a:cubicBezTo>
                  <a:cubicBezTo>
                    <a:pt x="98156" y="62722"/>
                    <a:pt x="98406" y="63000"/>
                    <a:pt x="98312" y="63500"/>
                  </a:cubicBezTo>
                  <a:close/>
                  <a:moveTo>
                    <a:pt x="98343" y="53722"/>
                  </a:moveTo>
                  <a:cubicBezTo>
                    <a:pt x="98281" y="54055"/>
                    <a:pt x="98343" y="54388"/>
                    <a:pt x="98281" y="54666"/>
                  </a:cubicBezTo>
                  <a:cubicBezTo>
                    <a:pt x="98406" y="55055"/>
                    <a:pt x="98281" y="55333"/>
                    <a:pt x="98250" y="55611"/>
                  </a:cubicBezTo>
                  <a:cubicBezTo>
                    <a:pt x="98406" y="56833"/>
                    <a:pt x="98406" y="57888"/>
                    <a:pt x="98406" y="59000"/>
                  </a:cubicBezTo>
                  <a:cubicBezTo>
                    <a:pt x="98312" y="59500"/>
                    <a:pt x="98437" y="60111"/>
                    <a:pt x="98312" y="60611"/>
                  </a:cubicBezTo>
                  <a:cubicBezTo>
                    <a:pt x="98500" y="61222"/>
                    <a:pt x="98250" y="61666"/>
                    <a:pt x="98343" y="62222"/>
                  </a:cubicBezTo>
                  <a:cubicBezTo>
                    <a:pt x="98156" y="62388"/>
                    <a:pt x="98312" y="61888"/>
                    <a:pt x="98250" y="61722"/>
                  </a:cubicBezTo>
                  <a:cubicBezTo>
                    <a:pt x="98250" y="61500"/>
                    <a:pt x="98250" y="61277"/>
                    <a:pt x="98281" y="61055"/>
                  </a:cubicBezTo>
                  <a:cubicBezTo>
                    <a:pt x="98250" y="60611"/>
                    <a:pt x="98218" y="60222"/>
                    <a:pt x="98312" y="59833"/>
                  </a:cubicBezTo>
                  <a:cubicBezTo>
                    <a:pt x="98250" y="59333"/>
                    <a:pt x="98218" y="58888"/>
                    <a:pt x="98218" y="58388"/>
                  </a:cubicBezTo>
                  <a:cubicBezTo>
                    <a:pt x="98281" y="58222"/>
                    <a:pt x="98187" y="57944"/>
                    <a:pt x="98156" y="57722"/>
                  </a:cubicBezTo>
                  <a:cubicBezTo>
                    <a:pt x="98312" y="57611"/>
                    <a:pt x="98125" y="57333"/>
                    <a:pt x="98250" y="57166"/>
                  </a:cubicBezTo>
                  <a:cubicBezTo>
                    <a:pt x="98125" y="56722"/>
                    <a:pt x="98062" y="56333"/>
                    <a:pt x="98093" y="55944"/>
                  </a:cubicBezTo>
                  <a:cubicBezTo>
                    <a:pt x="98093" y="55722"/>
                    <a:pt x="98093" y="55555"/>
                    <a:pt x="98093" y="55333"/>
                  </a:cubicBezTo>
                  <a:cubicBezTo>
                    <a:pt x="98156" y="55222"/>
                    <a:pt x="97937" y="54888"/>
                    <a:pt x="98062" y="54777"/>
                  </a:cubicBezTo>
                  <a:cubicBezTo>
                    <a:pt x="98000" y="54000"/>
                    <a:pt x="98031" y="53277"/>
                    <a:pt x="97937" y="52500"/>
                  </a:cubicBezTo>
                  <a:cubicBezTo>
                    <a:pt x="97968" y="51000"/>
                    <a:pt x="97468" y="49222"/>
                    <a:pt x="97500" y="47722"/>
                  </a:cubicBezTo>
                  <a:cubicBezTo>
                    <a:pt x="97718" y="47777"/>
                    <a:pt x="97781" y="48500"/>
                    <a:pt x="97843" y="48777"/>
                  </a:cubicBezTo>
                  <a:cubicBezTo>
                    <a:pt x="97812" y="49055"/>
                    <a:pt x="98000" y="49500"/>
                    <a:pt x="98000" y="49833"/>
                  </a:cubicBezTo>
                  <a:cubicBezTo>
                    <a:pt x="97937" y="50111"/>
                    <a:pt x="98125" y="50500"/>
                    <a:pt x="98062" y="50833"/>
                  </a:cubicBezTo>
                  <a:cubicBezTo>
                    <a:pt x="98125" y="51000"/>
                    <a:pt x="98125" y="51166"/>
                    <a:pt x="98062" y="51277"/>
                  </a:cubicBezTo>
                  <a:cubicBezTo>
                    <a:pt x="98187" y="51333"/>
                    <a:pt x="98125" y="51444"/>
                    <a:pt x="98156" y="51611"/>
                  </a:cubicBezTo>
                  <a:cubicBezTo>
                    <a:pt x="98281" y="52388"/>
                    <a:pt x="98218" y="53000"/>
                    <a:pt x="98343" y="53722"/>
                  </a:cubicBezTo>
                  <a:close/>
                  <a:moveTo>
                    <a:pt x="103125" y="57500"/>
                  </a:moveTo>
                  <a:cubicBezTo>
                    <a:pt x="102968" y="57111"/>
                    <a:pt x="102781" y="56777"/>
                    <a:pt x="102562" y="56555"/>
                  </a:cubicBezTo>
                  <a:cubicBezTo>
                    <a:pt x="102312" y="55611"/>
                    <a:pt x="102500" y="56055"/>
                    <a:pt x="102750" y="56055"/>
                  </a:cubicBezTo>
                  <a:cubicBezTo>
                    <a:pt x="103750" y="57388"/>
                    <a:pt x="103843" y="57500"/>
                    <a:pt x="103968" y="57444"/>
                  </a:cubicBezTo>
                  <a:cubicBezTo>
                    <a:pt x="105312" y="58666"/>
                    <a:pt x="105375" y="59166"/>
                    <a:pt x="105500" y="59055"/>
                  </a:cubicBezTo>
                  <a:cubicBezTo>
                    <a:pt x="106593" y="60277"/>
                    <a:pt x="106843" y="60222"/>
                    <a:pt x="107031" y="60555"/>
                  </a:cubicBezTo>
                  <a:cubicBezTo>
                    <a:pt x="107812" y="61222"/>
                    <a:pt x="107843" y="61833"/>
                    <a:pt x="107968" y="61722"/>
                  </a:cubicBezTo>
                  <a:cubicBezTo>
                    <a:pt x="109656" y="63555"/>
                    <a:pt x="109906" y="63611"/>
                    <a:pt x="110093" y="64000"/>
                  </a:cubicBezTo>
                  <a:cubicBezTo>
                    <a:pt x="111656" y="66666"/>
                    <a:pt x="111531" y="66666"/>
                    <a:pt x="111437" y="66388"/>
                  </a:cubicBezTo>
                  <a:cubicBezTo>
                    <a:pt x="111000" y="66055"/>
                    <a:pt x="110875" y="66055"/>
                    <a:pt x="110781" y="65833"/>
                  </a:cubicBezTo>
                  <a:cubicBezTo>
                    <a:pt x="110125" y="65444"/>
                    <a:pt x="110031" y="65111"/>
                    <a:pt x="109875" y="65222"/>
                  </a:cubicBezTo>
                  <a:cubicBezTo>
                    <a:pt x="108406" y="63722"/>
                    <a:pt x="108187" y="63722"/>
                    <a:pt x="108000" y="63333"/>
                  </a:cubicBezTo>
                  <a:cubicBezTo>
                    <a:pt x="107187" y="62611"/>
                    <a:pt x="107000" y="62166"/>
                    <a:pt x="106781" y="62166"/>
                  </a:cubicBezTo>
                  <a:cubicBezTo>
                    <a:pt x="105406" y="60611"/>
                    <a:pt x="105281" y="60611"/>
                    <a:pt x="105187" y="60444"/>
                  </a:cubicBezTo>
                  <a:cubicBezTo>
                    <a:pt x="104468" y="59722"/>
                    <a:pt x="104437" y="59222"/>
                    <a:pt x="104312" y="59333"/>
                  </a:cubicBezTo>
                  <a:close/>
                  <a:moveTo>
                    <a:pt x="106000" y="65111"/>
                  </a:moveTo>
                  <a:cubicBezTo>
                    <a:pt x="105781" y="64833"/>
                    <a:pt x="105562" y="64611"/>
                    <a:pt x="105375" y="64222"/>
                  </a:cubicBezTo>
                  <a:cubicBezTo>
                    <a:pt x="106218" y="64888"/>
                    <a:pt x="106250" y="65277"/>
                    <a:pt x="106375" y="65166"/>
                  </a:cubicBezTo>
                  <a:cubicBezTo>
                    <a:pt x="107937" y="67166"/>
                    <a:pt x="108125" y="66944"/>
                    <a:pt x="108250" y="67333"/>
                  </a:cubicBezTo>
                  <a:cubicBezTo>
                    <a:pt x="109812" y="68722"/>
                    <a:pt x="109843" y="68888"/>
                    <a:pt x="109875" y="68888"/>
                  </a:cubicBezTo>
                  <a:cubicBezTo>
                    <a:pt x="110843" y="70055"/>
                    <a:pt x="111031" y="70055"/>
                    <a:pt x="111187" y="70333"/>
                  </a:cubicBezTo>
                  <a:cubicBezTo>
                    <a:pt x="113656" y="73666"/>
                    <a:pt x="113781" y="74111"/>
                    <a:pt x="113968" y="74166"/>
                  </a:cubicBezTo>
                  <a:cubicBezTo>
                    <a:pt x="113562" y="73888"/>
                    <a:pt x="113312" y="74000"/>
                    <a:pt x="113156" y="73777"/>
                  </a:cubicBezTo>
                  <a:cubicBezTo>
                    <a:pt x="111843" y="72611"/>
                    <a:pt x="111718" y="72055"/>
                    <a:pt x="111500" y="72111"/>
                  </a:cubicBezTo>
                  <a:cubicBezTo>
                    <a:pt x="110031" y="70666"/>
                    <a:pt x="109656" y="70222"/>
                    <a:pt x="109312" y="69777"/>
                  </a:cubicBezTo>
                  <a:cubicBezTo>
                    <a:pt x="108562" y="69055"/>
                    <a:pt x="108406" y="68722"/>
                    <a:pt x="108218" y="68611"/>
                  </a:cubicBezTo>
                  <a:cubicBezTo>
                    <a:pt x="107093" y="67055"/>
                    <a:pt x="106906" y="66888"/>
                    <a:pt x="106750" y="66611"/>
                  </a:cubicBezTo>
                  <a:cubicBezTo>
                    <a:pt x="106187" y="65388"/>
                    <a:pt x="105937" y="65388"/>
                    <a:pt x="106000" y="65111"/>
                  </a:cubicBezTo>
                  <a:close/>
                  <a:moveTo>
                    <a:pt x="107656" y="75555"/>
                  </a:moveTo>
                  <a:cubicBezTo>
                    <a:pt x="107562" y="75388"/>
                    <a:pt x="107656" y="75222"/>
                    <a:pt x="107562" y="75055"/>
                  </a:cubicBezTo>
                  <a:cubicBezTo>
                    <a:pt x="107625" y="74611"/>
                    <a:pt x="107718" y="75500"/>
                    <a:pt x="107687" y="75666"/>
                  </a:cubicBezTo>
                  <a:cubicBezTo>
                    <a:pt x="107718" y="75944"/>
                    <a:pt x="107562" y="75666"/>
                    <a:pt x="107656" y="75555"/>
                  </a:cubicBezTo>
                  <a:close/>
                  <a:moveTo>
                    <a:pt x="107968" y="74444"/>
                  </a:moveTo>
                  <a:cubicBezTo>
                    <a:pt x="107718" y="74444"/>
                    <a:pt x="108000" y="73888"/>
                    <a:pt x="107781" y="73611"/>
                  </a:cubicBezTo>
                  <a:cubicBezTo>
                    <a:pt x="108031" y="73611"/>
                    <a:pt x="108031" y="74277"/>
                    <a:pt x="107968" y="74444"/>
                  </a:cubicBezTo>
                  <a:close/>
                  <a:moveTo>
                    <a:pt x="109375" y="86277"/>
                  </a:moveTo>
                  <a:cubicBezTo>
                    <a:pt x="109343" y="86444"/>
                    <a:pt x="109343" y="86666"/>
                    <a:pt x="109343" y="86888"/>
                  </a:cubicBezTo>
                  <a:cubicBezTo>
                    <a:pt x="109093" y="89944"/>
                    <a:pt x="109187" y="90222"/>
                    <a:pt x="109062" y="90388"/>
                  </a:cubicBezTo>
                  <a:cubicBezTo>
                    <a:pt x="108843" y="92833"/>
                    <a:pt x="108687" y="93277"/>
                    <a:pt x="108625" y="93722"/>
                  </a:cubicBezTo>
                  <a:cubicBezTo>
                    <a:pt x="108343" y="96666"/>
                    <a:pt x="108062" y="96777"/>
                    <a:pt x="108156" y="97055"/>
                  </a:cubicBezTo>
                  <a:cubicBezTo>
                    <a:pt x="107906" y="98111"/>
                    <a:pt x="107968" y="98333"/>
                    <a:pt x="107906" y="98388"/>
                  </a:cubicBezTo>
                  <a:cubicBezTo>
                    <a:pt x="107062" y="102388"/>
                    <a:pt x="106875" y="103222"/>
                    <a:pt x="106656" y="104055"/>
                  </a:cubicBezTo>
                  <a:cubicBezTo>
                    <a:pt x="106375" y="105611"/>
                    <a:pt x="106468" y="105888"/>
                    <a:pt x="106343" y="106055"/>
                  </a:cubicBezTo>
                  <a:cubicBezTo>
                    <a:pt x="106250" y="107388"/>
                    <a:pt x="106187" y="107388"/>
                    <a:pt x="106125" y="107166"/>
                  </a:cubicBezTo>
                  <a:cubicBezTo>
                    <a:pt x="106218" y="105444"/>
                    <a:pt x="106281" y="105000"/>
                    <a:pt x="106312" y="104555"/>
                  </a:cubicBezTo>
                  <a:cubicBezTo>
                    <a:pt x="106375" y="103722"/>
                    <a:pt x="106281" y="103444"/>
                    <a:pt x="106375" y="103277"/>
                  </a:cubicBezTo>
                  <a:cubicBezTo>
                    <a:pt x="106562" y="101111"/>
                    <a:pt x="106718" y="100944"/>
                    <a:pt x="106687" y="100722"/>
                  </a:cubicBezTo>
                  <a:cubicBezTo>
                    <a:pt x="107125" y="97777"/>
                    <a:pt x="107343" y="97500"/>
                    <a:pt x="107187" y="97000"/>
                  </a:cubicBezTo>
                  <a:cubicBezTo>
                    <a:pt x="107781" y="94555"/>
                    <a:pt x="107656" y="94333"/>
                    <a:pt x="107718" y="94166"/>
                  </a:cubicBezTo>
                  <a:cubicBezTo>
                    <a:pt x="108031" y="92222"/>
                    <a:pt x="108125" y="91833"/>
                    <a:pt x="108218" y="91388"/>
                  </a:cubicBezTo>
                  <a:cubicBezTo>
                    <a:pt x="108468" y="89722"/>
                    <a:pt x="108531" y="89277"/>
                    <a:pt x="108593" y="88888"/>
                  </a:cubicBezTo>
                  <a:cubicBezTo>
                    <a:pt x="108937" y="85500"/>
                    <a:pt x="108906" y="84944"/>
                    <a:pt x="109062" y="84444"/>
                  </a:cubicBezTo>
                  <a:cubicBezTo>
                    <a:pt x="109250" y="79444"/>
                    <a:pt x="109250" y="80055"/>
                    <a:pt x="109218" y="80166"/>
                  </a:cubicBezTo>
                  <a:cubicBezTo>
                    <a:pt x="109406" y="82611"/>
                    <a:pt x="109437" y="83166"/>
                    <a:pt x="109343" y="83722"/>
                  </a:cubicBezTo>
                  <a:close/>
                  <a:moveTo>
                    <a:pt x="112937" y="97055"/>
                  </a:moveTo>
                  <a:cubicBezTo>
                    <a:pt x="112968" y="97333"/>
                    <a:pt x="112843" y="97055"/>
                    <a:pt x="112812" y="96888"/>
                  </a:cubicBezTo>
                  <a:cubicBezTo>
                    <a:pt x="112781" y="96666"/>
                    <a:pt x="112906" y="96888"/>
                    <a:pt x="112937" y="97055"/>
                  </a:cubicBezTo>
                  <a:close/>
                  <a:moveTo>
                    <a:pt x="111031" y="86555"/>
                  </a:moveTo>
                  <a:cubicBezTo>
                    <a:pt x="110718" y="86722"/>
                    <a:pt x="110875" y="86166"/>
                    <a:pt x="110687" y="85833"/>
                  </a:cubicBezTo>
                  <a:cubicBezTo>
                    <a:pt x="110843" y="85722"/>
                    <a:pt x="110906" y="86388"/>
                    <a:pt x="111031" y="86555"/>
                  </a:cubicBezTo>
                  <a:close/>
                  <a:moveTo>
                    <a:pt x="110625" y="90944"/>
                  </a:moveTo>
                  <a:cubicBezTo>
                    <a:pt x="110687" y="90611"/>
                    <a:pt x="110625" y="90277"/>
                    <a:pt x="110656" y="89944"/>
                  </a:cubicBezTo>
                  <a:cubicBezTo>
                    <a:pt x="110906" y="89944"/>
                    <a:pt x="110656" y="90555"/>
                    <a:pt x="110750" y="90777"/>
                  </a:cubicBezTo>
                  <a:cubicBezTo>
                    <a:pt x="110687" y="91111"/>
                    <a:pt x="110687" y="91388"/>
                    <a:pt x="110718" y="91722"/>
                  </a:cubicBezTo>
                  <a:cubicBezTo>
                    <a:pt x="110468" y="91722"/>
                    <a:pt x="110718" y="91166"/>
                    <a:pt x="110625" y="90944"/>
                  </a:cubicBezTo>
                  <a:close/>
                  <a:moveTo>
                    <a:pt x="110343" y="85000"/>
                  </a:moveTo>
                  <a:cubicBezTo>
                    <a:pt x="110093" y="84833"/>
                    <a:pt x="110062" y="84000"/>
                    <a:pt x="110000" y="83666"/>
                  </a:cubicBezTo>
                  <a:cubicBezTo>
                    <a:pt x="110218" y="83777"/>
                    <a:pt x="110093" y="84555"/>
                    <a:pt x="110343" y="85000"/>
                  </a:cubicBezTo>
                  <a:close/>
                  <a:moveTo>
                    <a:pt x="109843" y="82888"/>
                  </a:moveTo>
                  <a:cubicBezTo>
                    <a:pt x="109468" y="83000"/>
                    <a:pt x="109812" y="82222"/>
                    <a:pt x="109562" y="81833"/>
                  </a:cubicBezTo>
                  <a:cubicBezTo>
                    <a:pt x="109906" y="81944"/>
                    <a:pt x="109593" y="82500"/>
                    <a:pt x="109843" y="82888"/>
                  </a:cubicBezTo>
                  <a:close/>
                  <a:moveTo>
                    <a:pt x="119187" y="0"/>
                  </a:moveTo>
                  <a:cubicBezTo>
                    <a:pt x="118906" y="0"/>
                    <a:pt x="118906" y="0"/>
                    <a:pt x="118906" y="0"/>
                  </a:cubicBezTo>
                  <a:cubicBezTo>
                    <a:pt x="119062" y="333"/>
                    <a:pt x="119187" y="666"/>
                    <a:pt x="119406" y="1000"/>
                  </a:cubicBezTo>
                  <a:cubicBezTo>
                    <a:pt x="119593" y="1333"/>
                    <a:pt x="119812" y="1666"/>
                    <a:pt x="120000" y="2000"/>
                  </a:cubicBezTo>
                  <a:cubicBezTo>
                    <a:pt x="120000" y="1444"/>
                    <a:pt x="120000" y="1444"/>
                    <a:pt x="120000" y="1444"/>
                  </a:cubicBezTo>
                  <a:cubicBezTo>
                    <a:pt x="119718" y="1000"/>
                    <a:pt x="119468" y="500"/>
                    <a:pt x="119187" y="55"/>
                  </a:cubicBezTo>
                  <a:cubicBezTo>
                    <a:pt x="119187" y="55"/>
                    <a:pt x="119187" y="55"/>
                    <a:pt x="119187" y="0"/>
                  </a:cubicBezTo>
                  <a:close/>
                  <a:moveTo>
                    <a:pt x="119718" y="0"/>
                  </a:moveTo>
                  <a:cubicBezTo>
                    <a:pt x="119812" y="111"/>
                    <a:pt x="119843" y="166"/>
                    <a:pt x="119906" y="388"/>
                  </a:cubicBezTo>
                  <a:cubicBezTo>
                    <a:pt x="119937" y="388"/>
                    <a:pt x="119968" y="388"/>
                    <a:pt x="120000" y="444"/>
                  </a:cubicBezTo>
                  <a:cubicBezTo>
                    <a:pt x="120000" y="0"/>
                    <a:pt x="120000" y="0"/>
                    <a:pt x="120000" y="0"/>
                  </a:cubicBezTo>
                  <a:lnTo>
                    <a:pt x="119718" y="0"/>
                  </a:lnTo>
                  <a:close/>
                  <a:moveTo>
                    <a:pt x="23125" y="13888"/>
                  </a:moveTo>
                  <a:cubicBezTo>
                    <a:pt x="23125" y="14111"/>
                    <a:pt x="23000" y="14000"/>
                    <a:pt x="22937" y="13888"/>
                  </a:cubicBezTo>
                  <a:cubicBezTo>
                    <a:pt x="21875" y="13500"/>
                    <a:pt x="21656" y="13444"/>
                    <a:pt x="21500" y="13222"/>
                  </a:cubicBezTo>
                  <a:cubicBezTo>
                    <a:pt x="20281" y="12111"/>
                    <a:pt x="20187" y="11833"/>
                    <a:pt x="19968" y="11722"/>
                  </a:cubicBezTo>
                  <a:cubicBezTo>
                    <a:pt x="18906" y="10333"/>
                    <a:pt x="18656" y="10277"/>
                    <a:pt x="18562" y="9944"/>
                  </a:cubicBezTo>
                  <a:cubicBezTo>
                    <a:pt x="17687" y="9222"/>
                    <a:pt x="17781" y="8833"/>
                    <a:pt x="17625" y="8833"/>
                  </a:cubicBezTo>
                  <a:cubicBezTo>
                    <a:pt x="16531" y="7555"/>
                    <a:pt x="16437" y="7500"/>
                    <a:pt x="16406" y="7333"/>
                  </a:cubicBezTo>
                  <a:cubicBezTo>
                    <a:pt x="16000" y="6500"/>
                    <a:pt x="15781" y="6611"/>
                    <a:pt x="15812" y="6333"/>
                  </a:cubicBezTo>
                  <a:cubicBezTo>
                    <a:pt x="15125" y="5166"/>
                    <a:pt x="14937" y="5222"/>
                    <a:pt x="14937" y="5000"/>
                  </a:cubicBezTo>
                  <a:cubicBezTo>
                    <a:pt x="14187" y="4000"/>
                    <a:pt x="13968" y="3555"/>
                    <a:pt x="13656" y="3222"/>
                  </a:cubicBezTo>
                  <a:cubicBezTo>
                    <a:pt x="13250" y="2333"/>
                    <a:pt x="13000" y="2333"/>
                    <a:pt x="12937" y="2000"/>
                  </a:cubicBezTo>
                  <a:cubicBezTo>
                    <a:pt x="12562" y="1000"/>
                    <a:pt x="12218" y="1166"/>
                    <a:pt x="12187" y="777"/>
                  </a:cubicBezTo>
                  <a:cubicBezTo>
                    <a:pt x="11625" y="500"/>
                    <a:pt x="11875" y="1111"/>
                    <a:pt x="12250" y="1500"/>
                  </a:cubicBezTo>
                  <a:cubicBezTo>
                    <a:pt x="12656" y="2388"/>
                    <a:pt x="12781" y="2333"/>
                    <a:pt x="12781" y="2500"/>
                  </a:cubicBezTo>
                  <a:cubicBezTo>
                    <a:pt x="14812" y="5388"/>
                    <a:pt x="14968" y="5666"/>
                    <a:pt x="15125" y="6055"/>
                  </a:cubicBezTo>
                  <a:cubicBezTo>
                    <a:pt x="16562" y="8055"/>
                    <a:pt x="16875" y="8166"/>
                    <a:pt x="17000" y="8555"/>
                  </a:cubicBezTo>
                  <a:cubicBezTo>
                    <a:pt x="18125" y="9833"/>
                    <a:pt x="18156" y="10055"/>
                    <a:pt x="18343" y="10111"/>
                  </a:cubicBezTo>
                  <a:cubicBezTo>
                    <a:pt x="19968" y="11722"/>
                    <a:pt x="20062" y="12222"/>
                    <a:pt x="20375" y="12333"/>
                  </a:cubicBezTo>
                  <a:cubicBezTo>
                    <a:pt x="21125" y="13166"/>
                    <a:pt x="21031" y="13222"/>
                    <a:pt x="20968" y="13222"/>
                  </a:cubicBezTo>
                  <a:cubicBezTo>
                    <a:pt x="20343" y="12722"/>
                    <a:pt x="20156" y="12555"/>
                    <a:pt x="20031" y="12333"/>
                  </a:cubicBezTo>
                  <a:cubicBezTo>
                    <a:pt x="18562" y="10944"/>
                    <a:pt x="18437" y="10833"/>
                    <a:pt x="18406" y="10666"/>
                  </a:cubicBezTo>
                  <a:cubicBezTo>
                    <a:pt x="17187" y="9444"/>
                    <a:pt x="17125" y="9111"/>
                    <a:pt x="16843" y="9055"/>
                  </a:cubicBezTo>
                  <a:cubicBezTo>
                    <a:pt x="15125" y="6333"/>
                    <a:pt x="14812" y="6111"/>
                    <a:pt x="14656" y="5555"/>
                  </a:cubicBezTo>
                  <a:cubicBezTo>
                    <a:pt x="14187" y="5000"/>
                    <a:pt x="14156" y="4833"/>
                    <a:pt x="14125" y="4722"/>
                  </a:cubicBezTo>
                  <a:cubicBezTo>
                    <a:pt x="13031" y="3055"/>
                    <a:pt x="12906" y="2888"/>
                    <a:pt x="12781" y="2722"/>
                  </a:cubicBezTo>
                  <a:cubicBezTo>
                    <a:pt x="11625" y="722"/>
                    <a:pt x="11468" y="611"/>
                    <a:pt x="11375" y="388"/>
                  </a:cubicBezTo>
                  <a:cubicBezTo>
                    <a:pt x="10750" y="55"/>
                    <a:pt x="10750" y="55"/>
                    <a:pt x="10781" y="111"/>
                  </a:cubicBezTo>
                  <a:cubicBezTo>
                    <a:pt x="11812" y="1500"/>
                    <a:pt x="11812" y="1888"/>
                    <a:pt x="11968" y="1944"/>
                  </a:cubicBezTo>
                  <a:cubicBezTo>
                    <a:pt x="12718" y="3333"/>
                    <a:pt x="12843" y="3555"/>
                    <a:pt x="12968" y="3722"/>
                  </a:cubicBezTo>
                  <a:cubicBezTo>
                    <a:pt x="13937" y="5055"/>
                    <a:pt x="14093" y="5555"/>
                    <a:pt x="14375" y="5833"/>
                  </a:cubicBezTo>
                  <a:cubicBezTo>
                    <a:pt x="15312" y="7222"/>
                    <a:pt x="15562" y="7555"/>
                    <a:pt x="15781" y="7944"/>
                  </a:cubicBezTo>
                  <a:cubicBezTo>
                    <a:pt x="17812" y="10444"/>
                    <a:pt x="17968" y="10611"/>
                    <a:pt x="18062" y="10777"/>
                  </a:cubicBezTo>
                  <a:cubicBezTo>
                    <a:pt x="18781" y="11444"/>
                    <a:pt x="18781" y="11611"/>
                    <a:pt x="18875" y="11666"/>
                  </a:cubicBezTo>
                  <a:cubicBezTo>
                    <a:pt x="19843" y="12611"/>
                    <a:pt x="19968" y="12777"/>
                    <a:pt x="20156" y="12833"/>
                  </a:cubicBezTo>
                  <a:cubicBezTo>
                    <a:pt x="21281" y="13555"/>
                    <a:pt x="21406" y="13722"/>
                    <a:pt x="21562" y="13833"/>
                  </a:cubicBezTo>
                  <a:cubicBezTo>
                    <a:pt x="22750" y="14111"/>
                    <a:pt x="22843" y="14111"/>
                    <a:pt x="22937" y="14166"/>
                  </a:cubicBezTo>
                  <a:close/>
                  <a:moveTo>
                    <a:pt x="30906" y="20611"/>
                  </a:moveTo>
                  <a:cubicBezTo>
                    <a:pt x="31187" y="20888"/>
                    <a:pt x="31437" y="21166"/>
                    <a:pt x="31781" y="21388"/>
                  </a:cubicBezTo>
                  <a:cubicBezTo>
                    <a:pt x="32531" y="21888"/>
                    <a:pt x="32687" y="21944"/>
                    <a:pt x="32718" y="21777"/>
                  </a:cubicBezTo>
                  <a:cubicBezTo>
                    <a:pt x="31343" y="20722"/>
                    <a:pt x="31187" y="20611"/>
                    <a:pt x="31093" y="20388"/>
                  </a:cubicBezTo>
                  <a:cubicBezTo>
                    <a:pt x="30000" y="19000"/>
                    <a:pt x="29937" y="18944"/>
                    <a:pt x="29875" y="18888"/>
                  </a:cubicBezTo>
                  <a:cubicBezTo>
                    <a:pt x="29343" y="18166"/>
                    <a:pt x="29281" y="18111"/>
                    <a:pt x="29218" y="18000"/>
                  </a:cubicBezTo>
                  <a:cubicBezTo>
                    <a:pt x="28656" y="17000"/>
                    <a:pt x="28531" y="16777"/>
                    <a:pt x="28406" y="16666"/>
                  </a:cubicBezTo>
                  <a:cubicBezTo>
                    <a:pt x="26906" y="13166"/>
                    <a:pt x="26843" y="12944"/>
                    <a:pt x="26750" y="12833"/>
                  </a:cubicBezTo>
                  <a:cubicBezTo>
                    <a:pt x="26500" y="12166"/>
                    <a:pt x="26406" y="11833"/>
                    <a:pt x="26218" y="11611"/>
                  </a:cubicBezTo>
                  <a:cubicBezTo>
                    <a:pt x="25781" y="9722"/>
                    <a:pt x="25468" y="9944"/>
                    <a:pt x="25500" y="9611"/>
                  </a:cubicBezTo>
                  <a:cubicBezTo>
                    <a:pt x="24625" y="7555"/>
                    <a:pt x="24500" y="7500"/>
                    <a:pt x="24500" y="7166"/>
                  </a:cubicBezTo>
                  <a:cubicBezTo>
                    <a:pt x="24187" y="6611"/>
                    <a:pt x="24093" y="6444"/>
                    <a:pt x="24062" y="6166"/>
                  </a:cubicBezTo>
                  <a:cubicBezTo>
                    <a:pt x="23187" y="4055"/>
                    <a:pt x="23062" y="3666"/>
                    <a:pt x="22937" y="3222"/>
                  </a:cubicBezTo>
                  <a:cubicBezTo>
                    <a:pt x="22312" y="1944"/>
                    <a:pt x="22218" y="1777"/>
                    <a:pt x="22062" y="1722"/>
                  </a:cubicBezTo>
                  <a:cubicBezTo>
                    <a:pt x="21250" y="111"/>
                    <a:pt x="21218" y="55"/>
                    <a:pt x="21218" y="0"/>
                  </a:cubicBezTo>
                  <a:cubicBezTo>
                    <a:pt x="21437" y="1111"/>
                    <a:pt x="21625" y="1444"/>
                    <a:pt x="21781" y="1833"/>
                  </a:cubicBezTo>
                  <a:cubicBezTo>
                    <a:pt x="23468" y="5277"/>
                    <a:pt x="23468" y="5611"/>
                    <a:pt x="23562" y="5777"/>
                  </a:cubicBezTo>
                  <a:cubicBezTo>
                    <a:pt x="24000" y="7277"/>
                    <a:pt x="24218" y="7222"/>
                    <a:pt x="24250" y="7500"/>
                  </a:cubicBezTo>
                  <a:cubicBezTo>
                    <a:pt x="24625" y="8388"/>
                    <a:pt x="24718" y="8388"/>
                    <a:pt x="24781" y="8388"/>
                  </a:cubicBezTo>
                  <a:cubicBezTo>
                    <a:pt x="25906" y="11555"/>
                    <a:pt x="25906" y="11888"/>
                    <a:pt x="26093" y="11833"/>
                  </a:cubicBezTo>
                  <a:cubicBezTo>
                    <a:pt x="26687" y="13722"/>
                    <a:pt x="26906" y="13833"/>
                    <a:pt x="26937" y="14277"/>
                  </a:cubicBezTo>
                  <a:cubicBezTo>
                    <a:pt x="27500" y="15555"/>
                    <a:pt x="27625" y="15833"/>
                    <a:pt x="27812" y="16000"/>
                  </a:cubicBezTo>
                  <a:cubicBezTo>
                    <a:pt x="27312" y="15277"/>
                    <a:pt x="27125" y="15111"/>
                    <a:pt x="27093" y="14777"/>
                  </a:cubicBezTo>
                  <a:cubicBezTo>
                    <a:pt x="25625" y="11555"/>
                    <a:pt x="25531" y="11500"/>
                    <a:pt x="25500" y="11333"/>
                  </a:cubicBezTo>
                  <a:cubicBezTo>
                    <a:pt x="24750" y="9666"/>
                    <a:pt x="24656" y="8944"/>
                    <a:pt x="24375" y="8500"/>
                  </a:cubicBezTo>
                  <a:cubicBezTo>
                    <a:pt x="23375" y="5944"/>
                    <a:pt x="23281" y="5944"/>
                    <a:pt x="23250" y="5888"/>
                  </a:cubicBezTo>
                  <a:cubicBezTo>
                    <a:pt x="22906" y="4666"/>
                    <a:pt x="22593" y="4333"/>
                    <a:pt x="22437" y="3722"/>
                  </a:cubicBezTo>
                  <a:cubicBezTo>
                    <a:pt x="21968" y="2611"/>
                    <a:pt x="21781" y="2555"/>
                    <a:pt x="21718" y="2222"/>
                  </a:cubicBezTo>
                  <a:cubicBezTo>
                    <a:pt x="21031" y="1000"/>
                    <a:pt x="21031" y="833"/>
                    <a:pt x="20906" y="833"/>
                  </a:cubicBezTo>
                  <a:cubicBezTo>
                    <a:pt x="20125" y="0"/>
                    <a:pt x="20125" y="0"/>
                    <a:pt x="20125" y="0"/>
                  </a:cubicBezTo>
                  <a:cubicBezTo>
                    <a:pt x="21093" y="1555"/>
                    <a:pt x="21218" y="2055"/>
                    <a:pt x="21437" y="2444"/>
                  </a:cubicBezTo>
                  <a:cubicBezTo>
                    <a:pt x="22093" y="3833"/>
                    <a:pt x="22187" y="3888"/>
                    <a:pt x="22093" y="3944"/>
                  </a:cubicBezTo>
                  <a:cubicBezTo>
                    <a:pt x="22812" y="5333"/>
                    <a:pt x="22937" y="5888"/>
                    <a:pt x="23156" y="6277"/>
                  </a:cubicBezTo>
                  <a:cubicBezTo>
                    <a:pt x="24437" y="9444"/>
                    <a:pt x="24593" y="9944"/>
                    <a:pt x="24812" y="10333"/>
                  </a:cubicBezTo>
                  <a:cubicBezTo>
                    <a:pt x="25187" y="11055"/>
                    <a:pt x="25125" y="11388"/>
                    <a:pt x="25218" y="11444"/>
                  </a:cubicBezTo>
                  <a:cubicBezTo>
                    <a:pt x="26687" y="14555"/>
                    <a:pt x="26625" y="14944"/>
                    <a:pt x="26875" y="14888"/>
                  </a:cubicBezTo>
                  <a:cubicBezTo>
                    <a:pt x="28000" y="17277"/>
                    <a:pt x="28281" y="17555"/>
                    <a:pt x="28531" y="17888"/>
                  </a:cubicBezTo>
                  <a:cubicBezTo>
                    <a:pt x="30218" y="19888"/>
                    <a:pt x="30375" y="19944"/>
                    <a:pt x="30500" y="20111"/>
                  </a:cubicBezTo>
                  <a:close/>
                  <a:moveTo>
                    <a:pt x="32093" y="118277"/>
                  </a:moveTo>
                  <a:cubicBezTo>
                    <a:pt x="31937" y="118055"/>
                    <a:pt x="31937" y="117555"/>
                    <a:pt x="31781" y="117333"/>
                  </a:cubicBezTo>
                  <a:cubicBezTo>
                    <a:pt x="31750" y="117111"/>
                    <a:pt x="31843" y="116722"/>
                    <a:pt x="31625" y="116833"/>
                  </a:cubicBezTo>
                  <a:cubicBezTo>
                    <a:pt x="31625" y="116555"/>
                    <a:pt x="31593" y="116333"/>
                    <a:pt x="31500" y="116222"/>
                  </a:cubicBezTo>
                  <a:cubicBezTo>
                    <a:pt x="31437" y="115833"/>
                    <a:pt x="31375" y="115388"/>
                    <a:pt x="31281" y="115000"/>
                  </a:cubicBezTo>
                  <a:cubicBezTo>
                    <a:pt x="31156" y="115000"/>
                    <a:pt x="31250" y="114611"/>
                    <a:pt x="31156" y="114555"/>
                  </a:cubicBezTo>
                  <a:cubicBezTo>
                    <a:pt x="31031" y="114444"/>
                    <a:pt x="31156" y="113944"/>
                    <a:pt x="31031" y="113944"/>
                  </a:cubicBezTo>
                  <a:cubicBezTo>
                    <a:pt x="31031" y="113388"/>
                    <a:pt x="30875" y="113111"/>
                    <a:pt x="30812" y="112722"/>
                  </a:cubicBezTo>
                  <a:cubicBezTo>
                    <a:pt x="30875" y="112333"/>
                    <a:pt x="30687" y="112388"/>
                    <a:pt x="30750" y="112000"/>
                  </a:cubicBezTo>
                  <a:cubicBezTo>
                    <a:pt x="30750" y="111666"/>
                    <a:pt x="30718" y="111388"/>
                    <a:pt x="30593" y="111277"/>
                  </a:cubicBezTo>
                  <a:cubicBezTo>
                    <a:pt x="30562" y="112166"/>
                    <a:pt x="30750" y="112611"/>
                    <a:pt x="30812" y="113333"/>
                  </a:cubicBezTo>
                  <a:cubicBezTo>
                    <a:pt x="30843" y="113666"/>
                    <a:pt x="30906" y="113944"/>
                    <a:pt x="30937" y="114277"/>
                  </a:cubicBezTo>
                  <a:cubicBezTo>
                    <a:pt x="30937" y="114500"/>
                    <a:pt x="31031" y="114555"/>
                    <a:pt x="31031" y="114777"/>
                  </a:cubicBezTo>
                  <a:cubicBezTo>
                    <a:pt x="31125" y="114777"/>
                    <a:pt x="31062" y="115111"/>
                    <a:pt x="31156" y="115166"/>
                  </a:cubicBezTo>
                  <a:cubicBezTo>
                    <a:pt x="31187" y="115888"/>
                    <a:pt x="31437" y="116277"/>
                    <a:pt x="31500" y="116944"/>
                  </a:cubicBezTo>
                  <a:cubicBezTo>
                    <a:pt x="31593" y="116944"/>
                    <a:pt x="31531" y="117277"/>
                    <a:pt x="31625" y="117333"/>
                  </a:cubicBezTo>
                  <a:cubicBezTo>
                    <a:pt x="31625" y="117555"/>
                    <a:pt x="31718" y="117611"/>
                    <a:pt x="31687" y="117833"/>
                  </a:cubicBezTo>
                  <a:cubicBezTo>
                    <a:pt x="31750" y="118055"/>
                    <a:pt x="31875" y="118500"/>
                    <a:pt x="31781" y="118666"/>
                  </a:cubicBezTo>
                  <a:cubicBezTo>
                    <a:pt x="31875" y="118666"/>
                    <a:pt x="31812" y="119000"/>
                    <a:pt x="31906" y="119000"/>
                  </a:cubicBezTo>
                  <a:cubicBezTo>
                    <a:pt x="31875" y="119222"/>
                    <a:pt x="31968" y="119277"/>
                    <a:pt x="31968" y="119500"/>
                  </a:cubicBezTo>
                  <a:cubicBezTo>
                    <a:pt x="31968" y="119722"/>
                    <a:pt x="32000" y="119888"/>
                    <a:pt x="32031" y="120000"/>
                  </a:cubicBezTo>
                  <a:cubicBezTo>
                    <a:pt x="32250" y="120000"/>
                    <a:pt x="32250" y="120000"/>
                    <a:pt x="32250" y="120000"/>
                  </a:cubicBezTo>
                  <a:cubicBezTo>
                    <a:pt x="32250" y="119944"/>
                    <a:pt x="32250" y="119944"/>
                    <a:pt x="32250" y="119888"/>
                  </a:cubicBezTo>
                  <a:cubicBezTo>
                    <a:pt x="32281" y="119888"/>
                    <a:pt x="32343" y="119944"/>
                    <a:pt x="32375" y="120000"/>
                  </a:cubicBezTo>
                  <a:cubicBezTo>
                    <a:pt x="32656" y="120000"/>
                    <a:pt x="32656" y="120000"/>
                    <a:pt x="32656" y="120000"/>
                  </a:cubicBezTo>
                  <a:cubicBezTo>
                    <a:pt x="32593" y="119777"/>
                    <a:pt x="32500" y="119555"/>
                    <a:pt x="32375" y="119388"/>
                  </a:cubicBezTo>
                  <a:cubicBezTo>
                    <a:pt x="32406" y="118777"/>
                    <a:pt x="32093" y="118833"/>
                    <a:pt x="32093" y="118277"/>
                  </a:cubicBezTo>
                  <a:close/>
                  <a:moveTo>
                    <a:pt x="32093" y="119277"/>
                  </a:moveTo>
                  <a:cubicBezTo>
                    <a:pt x="32156" y="119333"/>
                    <a:pt x="32218" y="119500"/>
                    <a:pt x="32250" y="119611"/>
                  </a:cubicBezTo>
                  <a:cubicBezTo>
                    <a:pt x="32218" y="119944"/>
                    <a:pt x="32093" y="119444"/>
                    <a:pt x="32093" y="119277"/>
                  </a:cubicBezTo>
                  <a:close/>
                  <a:moveTo>
                    <a:pt x="27718" y="17722"/>
                  </a:moveTo>
                  <a:cubicBezTo>
                    <a:pt x="27750" y="17444"/>
                    <a:pt x="27531" y="17555"/>
                    <a:pt x="27531" y="17333"/>
                  </a:cubicBezTo>
                  <a:cubicBezTo>
                    <a:pt x="26875" y="16611"/>
                    <a:pt x="27000" y="16111"/>
                    <a:pt x="26781" y="16222"/>
                  </a:cubicBezTo>
                  <a:cubicBezTo>
                    <a:pt x="25906" y="14222"/>
                    <a:pt x="25843" y="13833"/>
                    <a:pt x="25656" y="13666"/>
                  </a:cubicBezTo>
                  <a:cubicBezTo>
                    <a:pt x="24031" y="9833"/>
                    <a:pt x="23937" y="9500"/>
                    <a:pt x="23812" y="9222"/>
                  </a:cubicBezTo>
                  <a:cubicBezTo>
                    <a:pt x="22843" y="7500"/>
                    <a:pt x="22937" y="7111"/>
                    <a:pt x="22812" y="7111"/>
                  </a:cubicBezTo>
                  <a:cubicBezTo>
                    <a:pt x="22125" y="5666"/>
                    <a:pt x="22062" y="5555"/>
                    <a:pt x="22000" y="5388"/>
                  </a:cubicBezTo>
                  <a:cubicBezTo>
                    <a:pt x="21468" y="4500"/>
                    <a:pt x="21531" y="4166"/>
                    <a:pt x="21343" y="4277"/>
                  </a:cubicBezTo>
                  <a:cubicBezTo>
                    <a:pt x="20281" y="2444"/>
                    <a:pt x="20250" y="2000"/>
                    <a:pt x="20093" y="1777"/>
                  </a:cubicBezTo>
                  <a:cubicBezTo>
                    <a:pt x="18593" y="0"/>
                    <a:pt x="18593" y="0"/>
                    <a:pt x="18593" y="0"/>
                  </a:cubicBezTo>
                  <a:cubicBezTo>
                    <a:pt x="19312" y="944"/>
                    <a:pt x="19281" y="1277"/>
                    <a:pt x="19406" y="1277"/>
                  </a:cubicBezTo>
                  <a:cubicBezTo>
                    <a:pt x="20593" y="3222"/>
                    <a:pt x="20781" y="3777"/>
                    <a:pt x="21000" y="4277"/>
                  </a:cubicBezTo>
                  <a:cubicBezTo>
                    <a:pt x="21937" y="5722"/>
                    <a:pt x="21906" y="6166"/>
                    <a:pt x="22125" y="6222"/>
                  </a:cubicBezTo>
                  <a:cubicBezTo>
                    <a:pt x="22875" y="8000"/>
                    <a:pt x="23000" y="8166"/>
                    <a:pt x="23062" y="8444"/>
                  </a:cubicBezTo>
                  <a:cubicBezTo>
                    <a:pt x="24812" y="12388"/>
                    <a:pt x="25312" y="13277"/>
                    <a:pt x="25656" y="14388"/>
                  </a:cubicBezTo>
                  <a:cubicBezTo>
                    <a:pt x="25375" y="14388"/>
                    <a:pt x="25406" y="14055"/>
                    <a:pt x="25250" y="14000"/>
                  </a:cubicBezTo>
                  <a:cubicBezTo>
                    <a:pt x="24875" y="13388"/>
                    <a:pt x="24781" y="13222"/>
                    <a:pt x="24718" y="13000"/>
                  </a:cubicBezTo>
                  <a:cubicBezTo>
                    <a:pt x="23218" y="10333"/>
                    <a:pt x="23093" y="10166"/>
                    <a:pt x="23062" y="9888"/>
                  </a:cubicBezTo>
                  <a:cubicBezTo>
                    <a:pt x="22312" y="8500"/>
                    <a:pt x="22187" y="8333"/>
                    <a:pt x="22125" y="8055"/>
                  </a:cubicBezTo>
                  <a:cubicBezTo>
                    <a:pt x="20937" y="6333"/>
                    <a:pt x="20875" y="6055"/>
                    <a:pt x="20781" y="5833"/>
                  </a:cubicBezTo>
                  <a:cubicBezTo>
                    <a:pt x="19781" y="4055"/>
                    <a:pt x="19718" y="3944"/>
                    <a:pt x="19718" y="3722"/>
                  </a:cubicBezTo>
                  <a:cubicBezTo>
                    <a:pt x="19218" y="2833"/>
                    <a:pt x="19062" y="2888"/>
                    <a:pt x="19062" y="2833"/>
                  </a:cubicBezTo>
                  <a:cubicBezTo>
                    <a:pt x="18656" y="2333"/>
                    <a:pt x="18781" y="1777"/>
                    <a:pt x="18500" y="1833"/>
                  </a:cubicBezTo>
                  <a:cubicBezTo>
                    <a:pt x="17718" y="444"/>
                    <a:pt x="17562" y="222"/>
                    <a:pt x="17406" y="0"/>
                  </a:cubicBezTo>
                  <a:cubicBezTo>
                    <a:pt x="17250" y="555"/>
                    <a:pt x="17593" y="722"/>
                    <a:pt x="17781" y="1222"/>
                  </a:cubicBezTo>
                  <a:cubicBezTo>
                    <a:pt x="19656" y="4388"/>
                    <a:pt x="19656" y="4611"/>
                    <a:pt x="19781" y="4555"/>
                  </a:cubicBezTo>
                  <a:cubicBezTo>
                    <a:pt x="21125" y="6888"/>
                    <a:pt x="21531" y="7777"/>
                    <a:pt x="22031" y="8555"/>
                  </a:cubicBezTo>
                  <a:cubicBezTo>
                    <a:pt x="24312" y="12833"/>
                    <a:pt x="24531" y="13222"/>
                    <a:pt x="24781" y="13611"/>
                  </a:cubicBezTo>
                  <a:cubicBezTo>
                    <a:pt x="25250" y="14222"/>
                    <a:pt x="25218" y="14444"/>
                    <a:pt x="25250" y="14500"/>
                  </a:cubicBezTo>
                  <a:cubicBezTo>
                    <a:pt x="26062" y="15500"/>
                    <a:pt x="26250" y="15555"/>
                    <a:pt x="26375" y="15722"/>
                  </a:cubicBezTo>
                  <a:cubicBezTo>
                    <a:pt x="26843" y="17444"/>
                    <a:pt x="26843" y="17111"/>
                    <a:pt x="26718" y="17055"/>
                  </a:cubicBezTo>
                  <a:cubicBezTo>
                    <a:pt x="25687" y="15555"/>
                    <a:pt x="25250" y="15277"/>
                    <a:pt x="25031" y="14611"/>
                  </a:cubicBezTo>
                  <a:cubicBezTo>
                    <a:pt x="24312" y="13222"/>
                    <a:pt x="24000" y="13500"/>
                    <a:pt x="24093" y="13111"/>
                  </a:cubicBezTo>
                  <a:cubicBezTo>
                    <a:pt x="23156" y="12111"/>
                    <a:pt x="23312" y="11555"/>
                    <a:pt x="23093" y="11722"/>
                  </a:cubicBezTo>
                  <a:cubicBezTo>
                    <a:pt x="21875" y="9722"/>
                    <a:pt x="21625" y="9111"/>
                    <a:pt x="21281" y="8611"/>
                  </a:cubicBezTo>
                  <a:cubicBezTo>
                    <a:pt x="20562" y="7277"/>
                    <a:pt x="20281" y="6722"/>
                    <a:pt x="20031" y="6166"/>
                  </a:cubicBezTo>
                  <a:cubicBezTo>
                    <a:pt x="19062" y="4555"/>
                    <a:pt x="19031" y="4333"/>
                    <a:pt x="18906" y="4277"/>
                  </a:cubicBezTo>
                  <a:cubicBezTo>
                    <a:pt x="18156" y="3000"/>
                    <a:pt x="18125" y="2777"/>
                    <a:pt x="17968" y="2777"/>
                  </a:cubicBezTo>
                  <a:cubicBezTo>
                    <a:pt x="16687" y="888"/>
                    <a:pt x="16687" y="611"/>
                    <a:pt x="16562" y="555"/>
                  </a:cubicBezTo>
                  <a:cubicBezTo>
                    <a:pt x="15718" y="0"/>
                    <a:pt x="15718" y="0"/>
                    <a:pt x="15718" y="0"/>
                  </a:cubicBezTo>
                  <a:cubicBezTo>
                    <a:pt x="16093" y="777"/>
                    <a:pt x="16281" y="666"/>
                    <a:pt x="16343" y="777"/>
                  </a:cubicBezTo>
                  <a:cubicBezTo>
                    <a:pt x="17343" y="2277"/>
                    <a:pt x="17468" y="2500"/>
                    <a:pt x="17625" y="2666"/>
                  </a:cubicBezTo>
                  <a:cubicBezTo>
                    <a:pt x="18437" y="4333"/>
                    <a:pt x="18625" y="4277"/>
                    <a:pt x="18687" y="4388"/>
                  </a:cubicBezTo>
                  <a:cubicBezTo>
                    <a:pt x="19718" y="6555"/>
                    <a:pt x="20000" y="6500"/>
                    <a:pt x="20031" y="6888"/>
                  </a:cubicBezTo>
                  <a:cubicBezTo>
                    <a:pt x="20968" y="8222"/>
                    <a:pt x="20812" y="8777"/>
                    <a:pt x="21031" y="8611"/>
                  </a:cubicBezTo>
                  <a:cubicBezTo>
                    <a:pt x="22343" y="10833"/>
                    <a:pt x="22562" y="11388"/>
                    <a:pt x="22906" y="11722"/>
                  </a:cubicBezTo>
                  <a:cubicBezTo>
                    <a:pt x="24187" y="13777"/>
                    <a:pt x="24250" y="13888"/>
                    <a:pt x="24281" y="14055"/>
                  </a:cubicBezTo>
                  <a:cubicBezTo>
                    <a:pt x="24843" y="14833"/>
                    <a:pt x="24906" y="14944"/>
                    <a:pt x="24968" y="15055"/>
                  </a:cubicBezTo>
                  <a:cubicBezTo>
                    <a:pt x="26250" y="16666"/>
                    <a:pt x="26375" y="17055"/>
                    <a:pt x="26562" y="17333"/>
                  </a:cubicBezTo>
                  <a:cubicBezTo>
                    <a:pt x="28875" y="19333"/>
                    <a:pt x="28906" y="19833"/>
                    <a:pt x="29187" y="19833"/>
                  </a:cubicBezTo>
                  <a:cubicBezTo>
                    <a:pt x="29187" y="19722"/>
                    <a:pt x="28781" y="18888"/>
                    <a:pt x="28125" y="18444"/>
                  </a:cubicBezTo>
                  <a:close/>
                  <a:moveTo>
                    <a:pt x="13031" y="9277"/>
                  </a:moveTo>
                  <a:cubicBezTo>
                    <a:pt x="12875" y="8888"/>
                    <a:pt x="12593" y="8666"/>
                    <a:pt x="12437" y="8277"/>
                  </a:cubicBezTo>
                  <a:cubicBezTo>
                    <a:pt x="11687" y="7222"/>
                    <a:pt x="11718" y="6833"/>
                    <a:pt x="11500" y="6888"/>
                  </a:cubicBezTo>
                  <a:cubicBezTo>
                    <a:pt x="11031" y="6000"/>
                    <a:pt x="11000" y="5888"/>
                    <a:pt x="10968" y="5777"/>
                  </a:cubicBezTo>
                  <a:cubicBezTo>
                    <a:pt x="10281" y="4611"/>
                    <a:pt x="10281" y="4277"/>
                    <a:pt x="10187" y="4055"/>
                  </a:cubicBezTo>
                  <a:cubicBezTo>
                    <a:pt x="8937" y="1333"/>
                    <a:pt x="8718" y="1444"/>
                    <a:pt x="8718" y="1222"/>
                  </a:cubicBezTo>
                  <a:cubicBezTo>
                    <a:pt x="7500" y="0"/>
                    <a:pt x="7500" y="0"/>
                    <a:pt x="7500" y="0"/>
                  </a:cubicBezTo>
                  <a:cubicBezTo>
                    <a:pt x="8000" y="1055"/>
                    <a:pt x="8281" y="833"/>
                    <a:pt x="8218" y="1222"/>
                  </a:cubicBezTo>
                  <a:cubicBezTo>
                    <a:pt x="9750" y="3888"/>
                    <a:pt x="9812" y="4000"/>
                    <a:pt x="9906" y="4055"/>
                  </a:cubicBezTo>
                  <a:cubicBezTo>
                    <a:pt x="10468" y="5000"/>
                    <a:pt x="10343" y="5500"/>
                    <a:pt x="10562" y="5444"/>
                  </a:cubicBezTo>
                  <a:cubicBezTo>
                    <a:pt x="11750" y="7833"/>
                    <a:pt x="12156" y="8222"/>
                    <a:pt x="12500" y="8777"/>
                  </a:cubicBezTo>
                  <a:cubicBezTo>
                    <a:pt x="13375" y="10055"/>
                    <a:pt x="13406" y="10277"/>
                    <a:pt x="13562" y="10277"/>
                  </a:cubicBezTo>
                  <a:close/>
                  <a:moveTo>
                    <a:pt x="16468" y="13055"/>
                  </a:moveTo>
                  <a:cubicBezTo>
                    <a:pt x="16437" y="12555"/>
                    <a:pt x="16031" y="12444"/>
                    <a:pt x="16218" y="11944"/>
                  </a:cubicBezTo>
                  <a:cubicBezTo>
                    <a:pt x="15500" y="10500"/>
                    <a:pt x="15375" y="10444"/>
                    <a:pt x="15343" y="10222"/>
                  </a:cubicBezTo>
                  <a:cubicBezTo>
                    <a:pt x="13750" y="6277"/>
                    <a:pt x="13562" y="6277"/>
                    <a:pt x="13562" y="6000"/>
                  </a:cubicBezTo>
                  <a:cubicBezTo>
                    <a:pt x="13218" y="5500"/>
                    <a:pt x="13218" y="5222"/>
                    <a:pt x="13156" y="5055"/>
                  </a:cubicBezTo>
                  <a:cubicBezTo>
                    <a:pt x="11781" y="2277"/>
                    <a:pt x="11468" y="1777"/>
                    <a:pt x="11156" y="1222"/>
                  </a:cubicBezTo>
                  <a:cubicBezTo>
                    <a:pt x="10687" y="388"/>
                    <a:pt x="10625" y="333"/>
                    <a:pt x="10562" y="333"/>
                  </a:cubicBezTo>
                  <a:cubicBezTo>
                    <a:pt x="9968" y="0"/>
                    <a:pt x="9968" y="0"/>
                    <a:pt x="9968" y="0"/>
                  </a:cubicBezTo>
                  <a:cubicBezTo>
                    <a:pt x="10718" y="1055"/>
                    <a:pt x="10750" y="1388"/>
                    <a:pt x="10875" y="1555"/>
                  </a:cubicBezTo>
                  <a:cubicBezTo>
                    <a:pt x="11468" y="2277"/>
                    <a:pt x="11437" y="2666"/>
                    <a:pt x="11687" y="2666"/>
                  </a:cubicBezTo>
                  <a:cubicBezTo>
                    <a:pt x="12468" y="4666"/>
                    <a:pt x="12812" y="4944"/>
                    <a:pt x="12937" y="5500"/>
                  </a:cubicBezTo>
                  <a:cubicBezTo>
                    <a:pt x="14500" y="8777"/>
                    <a:pt x="14593" y="8777"/>
                    <a:pt x="14625" y="8944"/>
                  </a:cubicBezTo>
                  <a:cubicBezTo>
                    <a:pt x="15531" y="11333"/>
                    <a:pt x="15343" y="10944"/>
                    <a:pt x="15281" y="10944"/>
                  </a:cubicBezTo>
                  <a:cubicBezTo>
                    <a:pt x="14656" y="10055"/>
                    <a:pt x="14593" y="9944"/>
                    <a:pt x="14531" y="9833"/>
                  </a:cubicBezTo>
                  <a:cubicBezTo>
                    <a:pt x="13781" y="8444"/>
                    <a:pt x="13562" y="8611"/>
                    <a:pt x="13593" y="8333"/>
                  </a:cubicBezTo>
                  <a:cubicBezTo>
                    <a:pt x="13156" y="7166"/>
                    <a:pt x="12875" y="7333"/>
                    <a:pt x="12937" y="6944"/>
                  </a:cubicBezTo>
                  <a:cubicBezTo>
                    <a:pt x="12531" y="5888"/>
                    <a:pt x="12343" y="6000"/>
                    <a:pt x="12343" y="5722"/>
                  </a:cubicBezTo>
                  <a:cubicBezTo>
                    <a:pt x="11343" y="4111"/>
                    <a:pt x="11312" y="3777"/>
                    <a:pt x="11125" y="3611"/>
                  </a:cubicBezTo>
                  <a:cubicBezTo>
                    <a:pt x="10562" y="2500"/>
                    <a:pt x="10500" y="2444"/>
                    <a:pt x="10468" y="2277"/>
                  </a:cubicBezTo>
                  <a:cubicBezTo>
                    <a:pt x="9625" y="944"/>
                    <a:pt x="9562" y="833"/>
                    <a:pt x="9468" y="777"/>
                  </a:cubicBezTo>
                  <a:cubicBezTo>
                    <a:pt x="8593" y="0"/>
                    <a:pt x="8593" y="0"/>
                    <a:pt x="8593" y="0"/>
                  </a:cubicBezTo>
                  <a:cubicBezTo>
                    <a:pt x="9343" y="1055"/>
                    <a:pt x="9500" y="1333"/>
                    <a:pt x="9593" y="1611"/>
                  </a:cubicBezTo>
                  <a:cubicBezTo>
                    <a:pt x="10375" y="2666"/>
                    <a:pt x="10312" y="3111"/>
                    <a:pt x="10531" y="3000"/>
                  </a:cubicBezTo>
                  <a:cubicBezTo>
                    <a:pt x="11500" y="4500"/>
                    <a:pt x="11468" y="4833"/>
                    <a:pt x="11531" y="5000"/>
                  </a:cubicBezTo>
                  <a:cubicBezTo>
                    <a:pt x="12437" y="6611"/>
                    <a:pt x="12687" y="7111"/>
                    <a:pt x="12906" y="7666"/>
                  </a:cubicBezTo>
                  <a:cubicBezTo>
                    <a:pt x="13593" y="8944"/>
                    <a:pt x="13781" y="8944"/>
                    <a:pt x="13781" y="9166"/>
                  </a:cubicBezTo>
                  <a:cubicBezTo>
                    <a:pt x="16406" y="13000"/>
                    <a:pt x="16437" y="13333"/>
                    <a:pt x="16531" y="13500"/>
                  </a:cubicBezTo>
                  <a:close/>
                  <a:moveTo>
                    <a:pt x="36000" y="116611"/>
                  </a:moveTo>
                  <a:cubicBezTo>
                    <a:pt x="35937" y="116444"/>
                    <a:pt x="36062" y="115944"/>
                    <a:pt x="35937" y="116000"/>
                  </a:cubicBezTo>
                  <a:cubicBezTo>
                    <a:pt x="35562" y="113277"/>
                    <a:pt x="35406" y="113055"/>
                    <a:pt x="35437" y="112500"/>
                  </a:cubicBezTo>
                  <a:cubicBezTo>
                    <a:pt x="34718" y="110055"/>
                    <a:pt x="34656" y="109166"/>
                    <a:pt x="34437" y="108611"/>
                  </a:cubicBezTo>
                  <a:cubicBezTo>
                    <a:pt x="34093" y="106888"/>
                    <a:pt x="33906" y="107000"/>
                    <a:pt x="33937" y="106666"/>
                  </a:cubicBezTo>
                  <a:cubicBezTo>
                    <a:pt x="33531" y="105000"/>
                    <a:pt x="33500" y="104833"/>
                    <a:pt x="33406" y="104722"/>
                  </a:cubicBezTo>
                  <a:cubicBezTo>
                    <a:pt x="32875" y="102388"/>
                    <a:pt x="32593" y="102388"/>
                    <a:pt x="32593" y="101944"/>
                  </a:cubicBezTo>
                  <a:cubicBezTo>
                    <a:pt x="31343" y="98888"/>
                    <a:pt x="31125" y="98333"/>
                    <a:pt x="30875" y="97833"/>
                  </a:cubicBezTo>
                  <a:cubicBezTo>
                    <a:pt x="31625" y="100166"/>
                    <a:pt x="31750" y="100444"/>
                    <a:pt x="31906" y="100722"/>
                  </a:cubicBezTo>
                  <a:cubicBezTo>
                    <a:pt x="32187" y="102055"/>
                    <a:pt x="32375" y="101944"/>
                    <a:pt x="32375" y="102166"/>
                  </a:cubicBezTo>
                  <a:cubicBezTo>
                    <a:pt x="32687" y="103277"/>
                    <a:pt x="32812" y="103333"/>
                    <a:pt x="32781" y="103611"/>
                  </a:cubicBezTo>
                  <a:cubicBezTo>
                    <a:pt x="33343" y="105333"/>
                    <a:pt x="33406" y="105555"/>
                    <a:pt x="33468" y="105722"/>
                  </a:cubicBezTo>
                  <a:cubicBezTo>
                    <a:pt x="34125" y="108222"/>
                    <a:pt x="34125" y="108611"/>
                    <a:pt x="34218" y="108833"/>
                  </a:cubicBezTo>
                  <a:cubicBezTo>
                    <a:pt x="35093" y="113388"/>
                    <a:pt x="35281" y="113444"/>
                    <a:pt x="35312" y="113833"/>
                  </a:cubicBezTo>
                  <a:cubicBezTo>
                    <a:pt x="35937" y="117444"/>
                    <a:pt x="35937" y="117611"/>
                    <a:pt x="35937" y="117833"/>
                  </a:cubicBezTo>
                  <a:cubicBezTo>
                    <a:pt x="35968" y="118222"/>
                    <a:pt x="35687" y="117666"/>
                    <a:pt x="35593" y="116833"/>
                  </a:cubicBezTo>
                  <a:cubicBezTo>
                    <a:pt x="35187" y="115444"/>
                    <a:pt x="35093" y="115055"/>
                    <a:pt x="34968" y="114777"/>
                  </a:cubicBezTo>
                  <a:cubicBezTo>
                    <a:pt x="34625" y="113277"/>
                    <a:pt x="34562" y="112888"/>
                    <a:pt x="34343" y="112722"/>
                  </a:cubicBezTo>
                  <a:cubicBezTo>
                    <a:pt x="33687" y="110111"/>
                    <a:pt x="33625" y="109722"/>
                    <a:pt x="33468" y="109444"/>
                  </a:cubicBezTo>
                  <a:cubicBezTo>
                    <a:pt x="32750" y="107333"/>
                    <a:pt x="32718" y="107111"/>
                    <a:pt x="32718" y="106888"/>
                  </a:cubicBezTo>
                  <a:cubicBezTo>
                    <a:pt x="32187" y="104888"/>
                    <a:pt x="31906" y="104833"/>
                    <a:pt x="31906" y="104388"/>
                  </a:cubicBezTo>
                  <a:cubicBezTo>
                    <a:pt x="31500" y="102555"/>
                    <a:pt x="31250" y="102222"/>
                    <a:pt x="31218" y="102555"/>
                  </a:cubicBezTo>
                  <a:cubicBezTo>
                    <a:pt x="31718" y="104055"/>
                    <a:pt x="31781" y="104722"/>
                    <a:pt x="31968" y="105111"/>
                  </a:cubicBezTo>
                  <a:cubicBezTo>
                    <a:pt x="32656" y="107500"/>
                    <a:pt x="32718" y="107722"/>
                    <a:pt x="32781" y="108000"/>
                  </a:cubicBezTo>
                  <a:cubicBezTo>
                    <a:pt x="33281" y="109666"/>
                    <a:pt x="33312" y="109666"/>
                    <a:pt x="33343" y="109666"/>
                  </a:cubicBezTo>
                  <a:cubicBezTo>
                    <a:pt x="33812" y="111666"/>
                    <a:pt x="33937" y="111722"/>
                    <a:pt x="33937" y="112111"/>
                  </a:cubicBezTo>
                  <a:cubicBezTo>
                    <a:pt x="34468" y="114222"/>
                    <a:pt x="34593" y="114333"/>
                    <a:pt x="34687" y="114555"/>
                  </a:cubicBezTo>
                  <a:cubicBezTo>
                    <a:pt x="35656" y="118722"/>
                    <a:pt x="35843" y="118833"/>
                    <a:pt x="35843" y="119277"/>
                  </a:cubicBezTo>
                  <a:cubicBezTo>
                    <a:pt x="36406" y="119000"/>
                    <a:pt x="36281" y="117944"/>
                    <a:pt x="36125" y="116944"/>
                  </a:cubicBezTo>
                  <a:close/>
                  <a:moveTo>
                    <a:pt x="40062" y="117833"/>
                  </a:moveTo>
                  <a:cubicBezTo>
                    <a:pt x="40093" y="117611"/>
                    <a:pt x="40187" y="117611"/>
                    <a:pt x="40218" y="117444"/>
                  </a:cubicBezTo>
                  <a:cubicBezTo>
                    <a:pt x="41281" y="115555"/>
                    <a:pt x="41250" y="115111"/>
                    <a:pt x="41437" y="115000"/>
                  </a:cubicBezTo>
                  <a:cubicBezTo>
                    <a:pt x="42093" y="114055"/>
                    <a:pt x="42031" y="113722"/>
                    <a:pt x="42187" y="113833"/>
                  </a:cubicBezTo>
                  <a:cubicBezTo>
                    <a:pt x="43031" y="112277"/>
                    <a:pt x="43468" y="111388"/>
                    <a:pt x="43968" y="110555"/>
                  </a:cubicBezTo>
                  <a:cubicBezTo>
                    <a:pt x="44750" y="109000"/>
                    <a:pt x="44937" y="108888"/>
                    <a:pt x="44968" y="108611"/>
                  </a:cubicBezTo>
                  <a:cubicBezTo>
                    <a:pt x="46031" y="106166"/>
                    <a:pt x="46062" y="105777"/>
                    <a:pt x="46156" y="105444"/>
                  </a:cubicBezTo>
                  <a:cubicBezTo>
                    <a:pt x="46218" y="104444"/>
                    <a:pt x="46187" y="104611"/>
                    <a:pt x="46218" y="104833"/>
                  </a:cubicBezTo>
                  <a:cubicBezTo>
                    <a:pt x="45625" y="106666"/>
                    <a:pt x="45312" y="106944"/>
                    <a:pt x="45187" y="107611"/>
                  </a:cubicBezTo>
                  <a:cubicBezTo>
                    <a:pt x="44062" y="109833"/>
                    <a:pt x="43781" y="109777"/>
                    <a:pt x="43750" y="110166"/>
                  </a:cubicBezTo>
                  <a:cubicBezTo>
                    <a:pt x="43281" y="111388"/>
                    <a:pt x="43000" y="111111"/>
                    <a:pt x="43062" y="111500"/>
                  </a:cubicBezTo>
                  <a:cubicBezTo>
                    <a:pt x="41937" y="113722"/>
                    <a:pt x="41312" y="114277"/>
                    <a:pt x="40906" y="115277"/>
                  </a:cubicBezTo>
                  <a:cubicBezTo>
                    <a:pt x="40187" y="116722"/>
                    <a:pt x="40156" y="116888"/>
                    <a:pt x="40062" y="116944"/>
                  </a:cubicBezTo>
                  <a:cubicBezTo>
                    <a:pt x="39531" y="118277"/>
                    <a:pt x="39468" y="118388"/>
                    <a:pt x="39406" y="118388"/>
                  </a:cubicBezTo>
                  <a:cubicBezTo>
                    <a:pt x="39093" y="119555"/>
                    <a:pt x="38906" y="119500"/>
                    <a:pt x="39000" y="119888"/>
                  </a:cubicBezTo>
                  <a:cubicBezTo>
                    <a:pt x="39437" y="119555"/>
                    <a:pt x="39593" y="119000"/>
                    <a:pt x="39750" y="118388"/>
                  </a:cubicBezTo>
                  <a:close/>
                  <a:moveTo>
                    <a:pt x="39125" y="117833"/>
                  </a:moveTo>
                  <a:cubicBezTo>
                    <a:pt x="39156" y="117555"/>
                    <a:pt x="39312" y="117388"/>
                    <a:pt x="39406" y="117222"/>
                  </a:cubicBezTo>
                  <a:cubicBezTo>
                    <a:pt x="40375" y="115277"/>
                    <a:pt x="40375" y="114944"/>
                    <a:pt x="40500" y="114777"/>
                  </a:cubicBezTo>
                  <a:cubicBezTo>
                    <a:pt x="41406" y="113444"/>
                    <a:pt x="41500" y="112888"/>
                    <a:pt x="41781" y="112611"/>
                  </a:cubicBezTo>
                  <a:cubicBezTo>
                    <a:pt x="42406" y="111333"/>
                    <a:pt x="42500" y="111388"/>
                    <a:pt x="42531" y="111277"/>
                  </a:cubicBezTo>
                  <a:cubicBezTo>
                    <a:pt x="43093" y="110444"/>
                    <a:pt x="43156" y="110388"/>
                    <a:pt x="43218" y="110277"/>
                  </a:cubicBezTo>
                  <a:cubicBezTo>
                    <a:pt x="43593" y="109666"/>
                    <a:pt x="43531" y="109388"/>
                    <a:pt x="43687" y="109444"/>
                  </a:cubicBezTo>
                  <a:cubicBezTo>
                    <a:pt x="44656" y="107611"/>
                    <a:pt x="44687" y="107500"/>
                    <a:pt x="44718" y="107388"/>
                  </a:cubicBezTo>
                  <a:cubicBezTo>
                    <a:pt x="45250" y="106277"/>
                    <a:pt x="45375" y="106166"/>
                    <a:pt x="45406" y="105833"/>
                  </a:cubicBezTo>
                  <a:cubicBezTo>
                    <a:pt x="46375" y="102722"/>
                    <a:pt x="46531" y="102666"/>
                    <a:pt x="46406" y="102444"/>
                  </a:cubicBezTo>
                  <a:cubicBezTo>
                    <a:pt x="46812" y="101055"/>
                    <a:pt x="46843" y="100833"/>
                    <a:pt x="46968" y="100722"/>
                  </a:cubicBezTo>
                  <a:cubicBezTo>
                    <a:pt x="46218" y="102111"/>
                    <a:pt x="46375" y="102944"/>
                    <a:pt x="46156" y="103055"/>
                  </a:cubicBezTo>
                  <a:cubicBezTo>
                    <a:pt x="45750" y="104555"/>
                    <a:pt x="45593" y="104777"/>
                    <a:pt x="45468" y="105111"/>
                  </a:cubicBezTo>
                  <a:cubicBezTo>
                    <a:pt x="44906" y="106222"/>
                    <a:pt x="44812" y="106555"/>
                    <a:pt x="44718" y="106777"/>
                  </a:cubicBezTo>
                  <a:cubicBezTo>
                    <a:pt x="44000" y="107888"/>
                    <a:pt x="43812" y="108500"/>
                    <a:pt x="43562" y="108944"/>
                  </a:cubicBezTo>
                  <a:cubicBezTo>
                    <a:pt x="42375" y="110444"/>
                    <a:pt x="42500" y="110944"/>
                    <a:pt x="42312" y="110888"/>
                  </a:cubicBezTo>
                  <a:cubicBezTo>
                    <a:pt x="41781" y="111888"/>
                    <a:pt x="41656" y="112000"/>
                    <a:pt x="41562" y="112111"/>
                  </a:cubicBezTo>
                  <a:cubicBezTo>
                    <a:pt x="40750" y="113500"/>
                    <a:pt x="40750" y="113777"/>
                    <a:pt x="40625" y="113833"/>
                  </a:cubicBezTo>
                  <a:cubicBezTo>
                    <a:pt x="40031" y="115000"/>
                    <a:pt x="39843" y="115277"/>
                    <a:pt x="39656" y="115500"/>
                  </a:cubicBezTo>
                  <a:cubicBezTo>
                    <a:pt x="38968" y="117333"/>
                    <a:pt x="38906" y="117388"/>
                    <a:pt x="38843" y="117444"/>
                  </a:cubicBezTo>
                  <a:cubicBezTo>
                    <a:pt x="38968" y="116833"/>
                    <a:pt x="38968" y="116555"/>
                    <a:pt x="39062" y="116333"/>
                  </a:cubicBezTo>
                  <a:cubicBezTo>
                    <a:pt x="39843" y="114666"/>
                    <a:pt x="39843" y="114333"/>
                    <a:pt x="39937" y="114166"/>
                  </a:cubicBezTo>
                  <a:cubicBezTo>
                    <a:pt x="41000" y="111555"/>
                    <a:pt x="41718" y="110277"/>
                    <a:pt x="42468" y="109111"/>
                  </a:cubicBezTo>
                  <a:cubicBezTo>
                    <a:pt x="43250" y="107277"/>
                    <a:pt x="43343" y="107222"/>
                    <a:pt x="43343" y="106888"/>
                  </a:cubicBezTo>
                  <a:cubicBezTo>
                    <a:pt x="44156" y="105444"/>
                    <a:pt x="44156" y="105111"/>
                    <a:pt x="44312" y="105111"/>
                  </a:cubicBezTo>
                  <a:cubicBezTo>
                    <a:pt x="44593" y="104388"/>
                    <a:pt x="44656" y="104166"/>
                    <a:pt x="44718" y="104000"/>
                  </a:cubicBezTo>
                  <a:cubicBezTo>
                    <a:pt x="44437" y="104277"/>
                    <a:pt x="44343" y="104555"/>
                    <a:pt x="44250" y="104722"/>
                  </a:cubicBezTo>
                  <a:cubicBezTo>
                    <a:pt x="42812" y="107333"/>
                    <a:pt x="42750" y="107611"/>
                    <a:pt x="42656" y="107888"/>
                  </a:cubicBezTo>
                  <a:cubicBezTo>
                    <a:pt x="42093" y="108722"/>
                    <a:pt x="42125" y="109055"/>
                    <a:pt x="42000" y="108944"/>
                  </a:cubicBezTo>
                  <a:cubicBezTo>
                    <a:pt x="40937" y="110944"/>
                    <a:pt x="40968" y="111166"/>
                    <a:pt x="40906" y="111277"/>
                  </a:cubicBezTo>
                  <a:cubicBezTo>
                    <a:pt x="40312" y="112833"/>
                    <a:pt x="39937" y="113000"/>
                    <a:pt x="39875" y="113666"/>
                  </a:cubicBezTo>
                  <a:cubicBezTo>
                    <a:pt x="39468" y="114388"/>
                    <a:pt x="39437" y="114611"/>
                    <a:pt x="39250" y="114777"/>
                  </a:cubicBezTo>
                  <a:cubicBezTo>
                    <a:pt x="38406" y="117444"/>
                    <a:pt x="38406" y="117722"/>
                    <a:pt x="38312" y="117833"/>
                  </a:cubicBezTo>
                  <a:cubicBezTo>
                    <a:pt x="37812" y="119722"/>
                    <a:pt x="37781" y="119888"/>
                    <a:pt x="37750" y="120000"/>
                  </a:cubicBezTo>
                  <a:cubicBezTo>
                    <a:pt x="38562" y="119333"/>
                    <a:pt x="38718" y="118944"/>
                    <a:pt x="38843" y="118388"/>
                  </a:cubicBezTo>
                  <a:close/>
                  <a:moveTo>
                    <a:pt x="34218" y="116111"/>
                  </a:moveTo>
                  <a:cubicBezTo>
                    <a:pt x="34125" y="115555"/>
                    <a:pt x="33968" y="115111"/>
                    <a:pt x="33812" y="114666"/>
                  </a:cubicBezTo>
                  <a:cubicBezTo>
                    <a:pt x="32843" y="111611"/>
                    <a:pt x="32781" y="111388"/>
                    <a:pt x="32656" y="111277"/>
                  </a:cubicBezTo>
                  <a:cubicBezTo>
                    <a:pt x="32250" y="109277"/>
                    <a:pt x="32250" y="108944"/>
                    <a:pt x="32187" y="108722"/>
                  </a:cubicBezTo>
                  <a:cubicBezTo>
                    <a:pt x="31718" y="105888"/>
                    <a:pt x="31625" y="105722"/>
                    <a:pt x="31625" y="105333"/>
                  </a:cubicBezTo>
                  <a:cubicBezTo>
                    <a:pt x="31343" y="104777"/>
                    <a:pt x="31562" y="105611"/>
                    <a:pt x="31625" y="106666"/>
                  </a:cubicBezTo>
                  <a:cubicBezTo>
                    <a:pt x="32156" y="111277"/>
                    <a:pt x="32312" y="112111"/>
                    <a:pt x="32437" y="112944"/>
                  </a:cubicBezTo>
                  <a:cubicBezTo>
                    <a:pt x="32750" y="114666"/>
                    <a:pt x="32843" y="115111"/>
                    <a:pt x="33000" y="115388"/>
                  </a:cubicBezTo>
                  <a:cubicBezTo>
                    <a:pt x="34406" y="120000"/>
                    <a:pt x="34406" y="120000"/>
                    <a:pt x="34406" y="120000"/>
                  </a:cubicBezTo>
                  <a:cubicBezTo>
                    <a:pt x="34281" y="119500"/>
                    <a:pt x="34156" y="119444"/>
                    <a:pt x="34156" y="119000"/>
                  </a:cubicBezTo>
                  <a:cubicBezTo>
                    <a:pt x="33406" y="116277"/>
                    <a:pt x="33062" y="115222"/>
                    <a:pt x="32843" y="113944"/>
                  </a:cubicBezTo>
                  <a:cubicBezTo>
                    <a:pt x="32406" y="111388"/>
                    <a:pt x="32187" y="110944"/>
                    <a:pt x="32187" y="110166"/>
                  </a:cubicBezTo>
                  <a:cubicBezTo>
                    <a:pt x="33062" y="113388"/>
                    <a:pt x="33187" y="113611"/>
                    <a:pt x="33250" y="113944"/>
                  </a:cubicBezTo>
                  <a:cubicBezTo>
                    <a:pt x="33906" y="116222"/>
                    <a:pt x="34093" y="116333"/>
                    <a:pt x="34156" y="116722"/>
                  </a:cubicBezTo>
                  <a:cubicBezTo>
                    <a:pt x="35218" y="119277"/>
                    <a:pt x="35000" y="119944"/>
                    <a:pt x="35187" y="119888"/>
                  </a:cubicBezTo>
                  <a:cubicBezTo>
                    <a:pt x="35343" y="119277"/>
                    <a:pt x="35093" y="118722"/>
                    <a:pt x="34906" y="118055"/>
                  </a:cubicBezTo>
                  <a:close/>
                  <a:moveTo>
                    <a:pt x="33187" y="119722"/>
                  </a:moveTo>
                  <a:cubicBezTo>
                    <a:pt x="33187" y="119555"/>
                    <a:pt x="33156" y="119444"/>
                    <a:pt x="33062" y="119388"/>
                  </a:cubicBezTo>
                  <a:cubicBezTo>
                    <a:pt x="33156" y="119000"/>
                    <a:pt x="32843" y="119277"/>
                    <a:pt x="32937" y="118888"/>
                  </a:cubicBezTo>
                  <a:cubicBezTo>
                    <a:pt x="32750" y="118722"/>
                    <a:pt x="32718" y="118277"/>
                    <a:pt x="32500" y="118166"/>
                  </a:cubicBezTo>
                  <a:cubicBezTo>
                    <a:pt x="32406" y="117388"/>
                    <a:pt x="32093" y="116944"/>
                    <a:pt x="31843" y="116500"/>
                  </a:cubicBezTo>
                  <a:cubicBezTo>
                    <a:pt x="31781" y="117000"/>
                    <a:pt x="32062" y="117000"/>
                    <a:pt x="32093" y="117333"/>
                  </a:cubicBezTo>
                  <a:cubicBezTo>
                    <a:pt x="32125" y="117722"/>
                    <a:pt x="32375" y="117777"/>
                    <a:pt x="32375" y="118166"/>
                  </a:cubicBezTo>
                  <a:cubicBezTo>
                    <a:pt x="32656" y="118611"/>
                    <a:pt x="32812" y="119222"/>
                    <a:pt x="33062" y="119722"/>
                  </a:cubicBezTo>
                  <a:cubicBezTo>
                    <a:pt x="33093" y="119833"/>
                    <a:pt x="33125" y="119944"/>
                    <a:pt x="33156" y="120000"/>
                  </a:cubicBezTo>
                  <a:cubicBezTo>
                    <a:pt x="33343" y="120000"/>
                    <a:pt x="33343" y="120000"/>
                    <a:pt x="33343" y="120000"/>
                  </a:cubicBezTo>
                  <a:cubicBezTo>
                    <a:pt x="33312" y="119888"/>
                    <a:pt x="33312" y="119722"/>
                    <a:pt x="33187" y="119722"/>
                  </a:cubicBezTo>
                  <a:close/>
                </a:path>
              </a:pathLst>
            </a:cu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37" name="Shape 37"/>
            <p:cNvSpPr/>
            <p:nvPr/>
          </p:nvSpPr>
          <p:spPr>
            <a:xfrm>
              <a:off x="0" y="3175"/>
              <a:ext cx="12198350" cy="6875463"/>
            </a:xfrm>
            <a:custGeom>
              <a:avLst/>
              <a:gdLst/>
              <a:ahLst/>
              <a:cxnLst/>
              <a:rect l="0" t="0" r="0" b="0"/>
              <a:pathLst>
                <a:path w="120000" h="120000" extrusionOk="0">
                  <a:moveTo>
                    <a:pt x="119031" y="53259"/>
                  </a:moveTo>
                  <a:cubicBezTo>
                    <a:pt x="118625" y="54091"/>
                    <a:pt x="118218" y="54923"/>
                    <a:pt x="117875" y="56033"/>
                  </a:cubicBezTo>
                  <a:cubicBezTo>
                    <a:pt x="117781" y="56421"/>
                    <a:pt x="117687" y="56809"/>
                    <a:pt x="117593" y="57142"/>
                  </a:cubicBezTo>
                  <a:cubicBezTo>
                    <a:pt x="117843" y="57531"/>
                    <a:pt x="117781" y="56421"/>
                    <a:pt x="117968" y="56532"/>
                  </a:cubicBezTo>
                  <a:cubicBezTo>
                    <a:pt x="117937" y="56033"/>
                    <a:pt x="118093" y="55977"/>
                    <a:pt x="118218" y="55533"/>
                  </a:cubicBezTo>
                  <a:cubicBezTo>
                    <a:pt x="118343" y="55256"/>
                    <a:pt x="118500" y="54979"/>
                    <a:pt x="118625" y="54646"/>
                  </a:cubicBezTo>
                  <a:cubicBezTo>
                    <a:pt x="118687" y="54368"/>
                    <a:pt x="118812" y="54479"/>
                    <a:pt x="118843" y="54147"/>
                  </a:cubicBezTo>
                  <a:cubicBezTo>
                    <a:pt x="118968" y="54368"/>
                    <a:pt x="118906" y="53592"/>
                    <a:pt x="119062" y="53814"/>
                  </a:cubicBezTo>
                  <a:cubicBezTo>
                    <a:pt x="119218" y="53536"/>
                    <a:pt x="119343" y="53259"/>
                    <a:pt x="119500" y="52926"/>
                  </a:cubicBezTo>
                  <a:cubicBezTo>
                    <a:pt x="119562" y="52815"/>
                    <a:pt x="119656" y="52704"/>
                    <a:pt x="119718" y="52593"/>
                  </a:cubicBezTo>
                  <a:cubicBezTo>
                    <a:pt x="119812" y="52593"/>
                    <a:pt x="119843" y="52149"/>
                    <a:pt x="119937" y="52260"/>
                  </a:cubicBezTo>
                  <a:cubicBezTo>
                    <a:pt x="119968" y="52205"/>
                    <a:pt x="120000" y="52149"/>
                    <a:pt x="120000" y="52149"/>
                  </a:cubicBezTo>
                  <a:cubicBezTo>
                    <a:pt x="120000" y="51595"/>
                    <a:pt x="120000" y="51595"/>
                    <a:pt x="120000" y="51595"/>
                  </a:cubicBezTo>
                  <a:cubicBezTo>
                    <a:pt x="119906" y="51761"/>
                    <a:pt x="119781" y="51872"/>
                    <a:pt x="119687" y="52038"/>
                  </a:cubicBezTo>
                  <a:cubicBezTo>
                    <a:pt x="119500" y="52538"/>
                    <a:pt x="119281" y="52871"/>
                    <a:pt x="119031" y="53259"/>
                  </a:cubicBezTo>
                  <a:close/>
                  <a:moveTo>
                    <a:pt x="119593" y="48821"/>
                  </a:moveTo>
                  <a:cubicBezTo>
                    <a:pt x="119312" y="49098"/>
                    <a:pt x="119062" y="49431"/>
                    <a:pt x="118812" y="49819"/>
                  </a:cubicBezTo>
                  <a:cubicBezTo>
                    <a:pt x="118593" y="50263"/>
                    <a:pt x="118281" y="50485"/>
                    <a:pt x="118093" y="51095"/>
                  </a:cubicBezTo>
                  <a:cubicBezTo>
                    <a:pt x="117812" y="51373"/>
                    <a:pt x="117625" y="52038"/>
                    <a:pt x="117406" y="52427"/>
                  </a:cubicBezTo>
                  <a:cubicBezTo>
                    <a:pt x="117312" y="52760"/>
                    <a:pt x="117125" y="52704"/>
                    <a:pt x="117062" y="53203"/>
                  </a:cubicBezTo>
                  <a:cubicBezTo>
                    <a:pt x="116968" y="53148"/>
                    <a:pt x="116937" y="53425"/>
                    <a:pt x="116875" y="53592"/>
                  </a:cubicBezTo>
                  <a:cubicBezTo>
                    <a:pt x="116812" y="53536"/>
                    <a:pt x="116718" y="53869"/>
                    <a:pt x="116812" y="53925"/>
                  </a:cubicBezTo>
                  <a:cubicBezTo>
                    <a:pt x="117062" y="53370"/>
                    <a:pt x="117312" y="52871"/>
                    <a:pt x="117562" y="52260"/>
                  </a:cubicBezTo>
                  <a:cubicBezTo>
                    <a:pt x="117906" y="52094"/>
                    <a:pt x="118062" y="51095"/>
                    <a:pt x="118406" y="50929"/>
                  </a:cubicBezTo>
                  <a:cubicBezTo>
                    <a:pt x="118500" y="50540"/>
                    <a:pt x="118718" y="50596"/>
                    <a:pt x="118812" y="50208"/>
                  </a:cubicBezTo>
                  <a:cubicBezTo>
                    <a:pt x="118968" y="50041"/>
                    <a:pt x="119125" y="49875"/>
                    <a:pt x="119250" y="49597"/>
                  </a:cubicBezTo>
                  <a:cubicBezTo>
                    <a:pt x="119281" y="49431"/>
                    <a:pt x="119437" y="49653"/>
                    <a:pt x="119437" y="49375"/>
                  </a:cubicBezTo>
                  <a:cubicBezTo>
                    <a:pt x="119562" y="49431"/>
                    <a:pt x="119593" y="49042"/>
                    <a:pt x="119718" y="49153"/>
                  </a:cubicBezTo>
                  <a:cubicBezTo>
                    <a:pt x="119781" y="48932"/>
                    <a:pt x="119906" y="48876"/>
                    <a:pt x="120000" y="48765"/>
                  </a:cubicBezTo>
                  <a:cubicBezTo>
                    <a:pt x="120000" y="48321"/>
                    <a:pt x="120000" y="48321"/>
                    <a:pt x="120000" y="48321"/>
                  </a:cubicBezTo>
                  <a:cubicBezTo>
                    <a:pt x="120000" y="48321"/>
                    <a:pt x="120000" y="48321"/>
                    <a:pt x="120000" y="48321"/>
                  </a:cubicBezTo>
                  <a:cubicBezTo>
                    <a:pt x="119843" y="48377"/>
                    <a:pt x="119718" y="48710"/>
                    <a:pt x="119593" y="48821"/>
                  </a:cubicBezTo>
                  <a:close/>
                  <a:moveTo>
                    <a:pt x="119906" y="44715"/>
                  </a:moveTo>
                  <a:cubicBezTo>
                    <a:pt x="119875" y="44937"/>
                    <a:pt x="119593" y="45048"/>
                    <a:pt x="119750" y="45270"/>
                  </a:cubicBezTo>
                  <a:cubicBezTo>
                    <a:pt x="119843" y="45159"/>
                    <a:pt x="119906" y="45048"/>
                    <a:pt x="120000" y="44937"/>
                  </a:cubicBezTo>
                  <a:cubicBezTo>
                    <a:pt x="120000" y="44604"/>
                    <a:pt x="120000" y="44604"/>
                    <a:pt x="120000" y="44604"/>
                  </a:cubicBezTo>
                  <a:cubicBezTo>
                    <a:pt x="119968" y="44604"/>
                    <a:pt x="119937" y="44660"/>
                    <a:pt x="119906" y="44715"/>
                  </a:cubicBezTo>
                  <a:close/>
                  <a:moveTo>
                    <a:pt x="72437" y="11373"/>
                  </a:moveTo>
                  <a:cubicBezTo>
                    <a:pt x="72468" y="11095"/>
                    <a:pt x="72593" y="10984"/>
                    <a:pt x="72562" y="10651"/>
                  </a:cubicBezTo>
                  <a:cubicBezTo>
                    <a:pt x="73468" y="8210"/>
                    <a:pt x="73781" y="8044"/>
                    <a:pt x="73875" y="7489"/>
                  </a:cubicBezTo>
                  <a:cubicBezTo>
                    <a:pt x="74468" y="6047"/>
                    <a:pt x="74593" y="5936"/>
                    <a:pt x="74625" y="5658"/>
                  </a:cubicBezTo>
                  <a:cubicBezTo>
                    <a:pt x="75593" y="3384"/>
                    <a:pt x="75906" y="3273"/>
                    <a:pt x="76062" y="2773"/>
                  </a:cubicBezTo>
                  <a:cubicBezTo>
                    <a:pt x="76937" y="1109"/>
                    <a:pt x="77312" y="665"/>
                    <a:pt x="77531" y="0"/>
                  </a:cubicBezTo>
                  <a:cubicBezTo>
                    <a:pt x="76937" y="499"/>
                    <a:pt x="76875" y="887"/>
                    <a:pt x="76656" y="1054"/>
                  </a:cubicBezTo>
                  <a:cubicBezTo>
                    <a:pt x="76187" y="1941"/>
                    <a:pt x="76125" y="2052"/>
                    <a:pt x="76062" y="2163"/>
                  </a:cubicBezTo>
                  <a:cubicBezTo>
                    <a:pt x="75500" y="2995"/>
                    <a:pt x="75562" y="3328"/>
                    <a:pt x="75375" y="3273"/>
                  </a:cubicBezTo>
                  <a:cubicBezTo>
                    <a:pt x="74437" y="5104"/>
                    <a:pt x="74500" y="5714"/>
                    <a:pt x="74281" y="5769"/>
                  </a:cubicBezTo>
                  <a:cubicBezTo>
                    <a:pt x="73781" y="7378"/>
                    <a:pt x="73593" y="7323"/>
                    <a:pt x="73656" y="7711"/>
                  </a:cubicBezTo>
                  <a:cubicBezTo>
                    <a:pt x="73000" y="9819"/>
                    <a:pt x="72687" y="9486"/>
                    <a:pt x="72781" y="9930"/>
                  </a:cubicBezTo>
                  <a:cubicBezTo>
                    <a:pt x="72531" y="11040"/>
                    <a:pt x="72250" y="11262"/>
                    <a:pt x="72437" y="11373"/>
                  </a:cubicBezTo>
                  <a:close/>
                  <a:moveTo>
                    <a:pt x="119562" y="46435"/>
                  </a:moveTo>
                  <a:cubicBezTo>
                    <a:pt x="119406" y="46546"/>
                    <a:pt x="119312" y="46823"/>
                    <a:pt x="119156" y="46879"/>
                  </a:cubicBezTo>
                  <a:cubicBezTo>
                    <a:pt x="118906" y="47267"/>
                    <a:pt x="118656" y="47600"/>
                    <a:pt x="118437" y="48099"/>
                  </a:cubicBezTo>
                  <a:cubicBezTo>
                    <a:pt x="118343" y="48432"/>
                    <a:pt x="118187" y="48321"/>
                    <a:pt x="118125" y="48765"/>
                  </a:cubicBezTo>
                  <a:cubicBezTo>
                    <a:pt x="118000" y="48654"/>
                    <a:pt x="118000" y="49042"/>
                    <a:pt x="117906" y="48987"/>
                  </a:cubicBezTo>
                  <a:cubicBezTo>
                    <a:pt x="117875" y="49153"/>
                    <a:pt x="117781" y="49375"/>
                    <a:pt x="117875" y="49486"/>
                  </a:cubicBezTo>
                  <a:cubicBezTo>
                    <a:pt x="118062" y="49098"/>
                    <a:pt x="118250" y="48654"/>
                    <a:pt x="118500" y="48377"/>
                  </a:cubicBezTo>
                  <a:cubicBezTo>
                    <a:pt x="118593" y="48099"/>
                    <a:pt x="118718" y="47933"/>
                    <a:pt x="118843" y="47877"/>
                  </a:cubicBezTo>
                  <a:cubicBezTo>
                    <a:pt x="118937" y="47600"/>
                    <a:pt x="119062" y="47434"/>
                    <a:pt x="119187" y="47323"/>
                  </a:cubicBezTo>
                  <a:cubicBezTo>
                    <a:pt x="119406" y="46934"/>
                    <a:pt x="119625" y="46657"/>
                    <a:pt x="119875" y="46380"/>
                  </a:cubicBezTo>
                  <a:cubicBezTo>
                    <a:pt x="119906" y="46435"/>
                    <a:pt x="119968" y="46380"/>
                    <a:pt x="120000" y="46324"/>
                  </a:cubicBezTo>
                  <a:cubicBezTo>
                    <a:pt x="120000" y="45825"/>
                    <a:pt x="120000" y="45825"/>
                    <a:pt x="120000" y="45825"/>
                  </a:cubicBezTo>
                  <a:cubicBezTo>
                    <a:pt x="119968" y="45880"/>
                    <a:pt x="119937" y="45880"/>
                    <a:pt x="119906" y="45880"/>
                  </a:cubicBezTo>
                  <a:cubicBezTo>
                    <a:pt x="119812" y="46102"/>
                    <a:pt x="119687" y="46324"/>
                    <a:pt x="119562" y="46435"/>
                  </a:cubicBezTo>
                  <a:close/>
                  <a:moveTo>
                    <a:pt x="119343" y="53481"/>
                  </a:moveTo>
                  <a:cubicBezTo>
                    <a:pt x="119250" y="53814"/>
                    <a:pt x="119062" y="53869"/>
                    <a:pt x="118968" y="54257"/>
                  </a:cubicBezTo>
                  <a:cubicBezTo>
                    <a:pt x="118781" y="54257"/>
                    <a:pt x="118750" y="54868"/>
                    <a:pt x="118593" y="54868"/>
                  </a:cubicBezTo>
                  <a:cubicBezTo>
                    <a:pt x="118500" y="55367"/>
                    <a:pt x="118312" y="55423"/>
                    <a:pt x="118218" y="55811"/>
                  </a:cubicBezTo>
                  <a:cubicBezTo>
                    <a:pt x="118343" y="55922"/>
                    <a:pt x="118125" y="55922"/>
                    <a:pt x="118218" y="56088"/>
                  </a:cubicBezTo>
                  <a:cubicBezTo>
                    <a:pt x="118250" y="56310"/>
                    <a:pt x="117937" y="56310"/>
                    <a:pt x="118125" y="56532"/>
                  </a:cubicBezTo>
                  <a:cubicBezTo>
                    <a:pt x="118625" y="55367"/>
                    <a:pt x="119156" y="54147"/>
                    <a:pt x="119781" y="53536"/>
                  </a:cubicBezTo>
                  <a:cubicBezTo>
                    <a:pt x="119843" y="53425"/>
                    <a:pt x="119937" y="53314"/>
                    <a:pt x="120000" y="53203"/>
                  </a:cubicBezTo>
                  <a:cubicBezTo>
                    <a:pt x="120000" y="52704"/>
                    <a:pt x="120000" y="52704"/>
                    <a:pt x="120000" y="52704"/>
                  </a:cubicBezTo>
                  <a:cubicBezTo>
                    <a:pt x="119906" y="52815"/>
                    <a:pt x="119843" y="52926"/>
                    <a:pt x="119781" y="53037"/>
                  </a:cubicBezTo>
                  <a:cubicBezTo>
                    <a:pt x="119593" y="53092"/>
                    <a:pt x="119531" y="53536"/>
                    <a:pt x="119343" y="53481"/>
                  </a:cubicBezTo>
                  <a:close/>
                  <a:moveTo>
                    <a:pt x="118843" y="61525"/>
                  </a:moveTo>
                  <a:cubicBezTo>
                    <a:pt x="118781" y="61692"/>
                    <a:pt x="118687" y="61636"/>
                    <a:pt x="118656" y="61747"/>
                  </a:cubicBezTo>
                  <a:cubicBezTo>
                    <a:pt x="118593" y="61914"/>
                    <a:pt x="118562" y="62191"/>
                    <a:pt x="118468" y="62135"/>
                  </a:cubicBezTo>
                  <a:cubicBezTo>
                    <a:pt x="118312" y="62579"/>
                    <a:pt x="118375" y="62635"/>
                    <a:pt x="118187" y="63023"/>
                  </a:cubicBezTo>
                  <a:cubicBezTo>
                    <a:pt x="118125" y="63356"/>
                    <a:pt x="118031" y="63744"/>
                    <a:pt x="117937" y="64133"/>
                  </a:cubicBezTo>
                  <a:cubicBezTo>
                    <a:pt x="117781" y="64244"/>
                    <a:pt x="117750" y="64798"/>
                    <a:pt x="117968" y="64909"/>
                  </a:cubicBezTo>
                  <a:cubicBezTo>
                    <a:pt x="118000" y="64965"/>
                    <a:pt x="118062" y="64965"/>
                    <a:pt x="118093" y="65020"/>
                  </a:cubicBezTo>
                  <a:cubicBezTo>
                    <a:pt x="118125" y="64854"/>
                    <a:pt x="118125" y="64743"/>
                    <a:pt x="118093" y="64632"/>
                  </a:cubicBezTo>
                  <a:cubicBezTo>
                    <a:pt x="118343" y="64687"/>
                    <a:pt x="118093" y="64355"/>
                    <a:pt x="118125" y="64244"/>
                  </a:cubicBezTo>
                  <a:cubicBezTo>
                    <a:pt x="118281" y="64244"/>
                    <a:pt x="118375" y="63522"/>
                    <a:pt x="118343" y="63356"/>
                  </a:cubicBezTo>
                  <a:cubicBezTo>
                    <a:pt x="118562" y="63300"/>
                    <a:pt x="118625" y="62468"/>
                    <a:pt x="118812" y="62302"/>
                  </a:cubicBezTo>
                  <a:cubicBezTo>
                    <a:pt x="118968" y="61803"/>
                    <a:pt x="119156" y="61525"/>
                    <a:pt x="119312" y="61081"/>
                  </a:cubicBezTo>
                  <a:cubicBezTo>
                    <a:pt x="119468" y="60748"/>
                    <a:pt x="119687" y="60527"/>
                    <a:pt x="119843" y="60138"/>
                  </a:cubicBezTo>
                  <a:cubicBezTo>
                    <a:pt x="119906" y="60138"/>
                    <a:pt x="119937" y="60027"/>
                    <a:pt x="120000" y="59972"/>
                  </a:cubicBezTo>
                  <a:cubicBezTo>
                    <a:pt x="120000" y="59306"/>
                    <a:pt x="120000" y="59306"/>
                    <a:pt x="120000" y="59306"/>
                  </a:cubicBezTo>
                  <a:cubicBezTo>
                    <a:pt x="119875" y="59528"/>
                    <a:pt x="119718" y="59750"/>
                    <a:pt x="119593" y="59972"/>
                  </a:cubicBezTo>
                  <a:cubicBezTo>
                    <a:pt x="119312" y="60416"/>
                    <a:pt x="119093" y="60970"/>
                    <a:pt x="118843" y="61525"/>
                  </a:cubicBezTo>
                  <a:close/>
                  <a:moveTo>
                    <a:pt x="119312" y="69237"/>
                  </a:moveTo>
                  <a:cubicBezTo>
                    <a:pt x="119437" y="69348"/>
                    <a:pt x="119218" y="69791"/>
                    <a:pt x="119437" y="69847"/>
                  </a:cubicBezTo>
                  <a:cubicBezTo>
                    <a:pt x="119562" y="69958"/>
                    <a:pt x="119562" y="69570"/>
                    <a:pt x="119656" y="69625"/>
                  </a:cubicBezTo>
                  <a:cubicBezTo>
                    <a:pt x="119750" y="69348"/>
                    <a:pt x="119750" y="69181"/>
                    <a:pt x="119718" y="69015"/>
                  </a:cubicBezTo>
                  <a:cubicBezTo>
                    <a:pt x="119843" y="69070"/>
                    <a:pt x="119843" y="68793"/>
                    <a:pt x="119812" y="68682"/>
                  </a:cubicBezTo>
                  <a:cubicBezTo>
                    <a:pt x="119968" y="68793"/>
                    <a:pt x="119781" y="68404"/>
                    <a:pt x="119906" y="68238"/>
                  </a:cubicBezTo>
                  <a:cubicBezTo>
                    <a:pt x="119937" y="68127"/>
                    <a:pt x="119968" y="68072"/>
                    <a:pt x="120000" y="68016"/>
                  </a:cubicBezTo>
                  <a:cubicBezTo>
                    <a:pt x="120000" y="67073"/>
                    <a:pt x="120000" y="67073"/>
                    <a:pt x="120000" y="67073"/>
                  </a:cubicBezTo>
                  <a:cubicBezTo>
                    <a:pt x="119843" y="67628"/>
                    <a:pt x="119656" y="68127"/>
                    <a:pt x="119468" y="68571"/>
                  </a:cubicBezTo>
                  <a:cubicBezTo>
                    <a:pt x="119625" y="68793"/>
                    <a:pt x="119343" y="69015"/>
                    <a:pt x="119312" y="69237"/>
                  </a:cubicBezTo>
                  <a:close/>
                  <a:moveTo>
                    <a:pt x="97531" y="117004"/>
                  </a:moveTo>
                  <a:cubicBezTo>
                    <a:pt x="97468" y="116782"/>
                    <a:pt x="97625" y="116615"/>
                    <a:pt x="97437" y="116393"/>
                  </a:cubicBezTo>
                  <a:cubicBezTo>
                    <a:pt x="97531" y="116171"/>
                    <a:pt x="97281" y="115894"/>
                    <a:pt x="97343" y="115728"/>
                  </a:cubicBezTo>
                  <a:cubicBezTo>
                    <a:pt x="97312" y="115228"/>
                    <a:pt x="97218" y="114785"/>
                    <a:pt x="97125" y="114285"/>
                  </a:cubicBezTo>
                  <a:cubicBezTo>
                    <a:pt x="97125" y="114063"/>
                    <a:pt x="97031" y="113897"/>
                    <a:pt x="97000" y="113675"/>
                  </a:cubicBezTo>
                  <a:cubicBezTo>
                    <a:pt x="96968" y="113619"/>
                    <a:pt x="97031" y="113453"/>
                    <a:pt x="97000" y="113342"/>
                  </a:cubicBezTo>
                  <a:cubicBezTo>
                    <a:pt x="96968" y="113231"/>
                    <a:pt x="96843" y="113120"/>
                    <a:pt x="96937" y="113009"/>
                  </a:cubicBezTo>
                  <a:cubicBezTo>
                    <a:pt x="96750" y="112732"/>
                    <a:pt x="96843" y="112510"/>
                    <a:pt x="96656" y="112288"/>
                  </a:cubicBezTo>
                  <a:cubicBezTo>
                    <a:pt x="96718" y="112066"/>
                    <a:pt x="96625" y="111733"/>
                    <a:pt x="96468" y="111900"/>
                  </a:cubicBezTo>
                  <a:cubicBezTo>
                    <a:pt x="96625" y="112343"/>
                    <a:pt x="96500" y="112732"/>
                    <a:pt x="96718" y="113120"/>
                  </a:cubicBezTo>
                  <a:cubicBezTo>
                    <a:pt x="96656" y="113231"/>
                    <a:pt x="96750" y="113287"/>
                    <a:pt x="96750" y="113398"/>
                  </a:cubicBezTo>
                  <a:cubicBezTo>
                    <a:pt x="96781" y="113453"/>
                    <a:pt x="96750" y="113675"/>
                    <a:pt x="96750" y="113730"/>
                  </a:cubicBezTo>
                  <a:cubicBezTo>
                    <a:pt x="96750" y="113786"/>
                    <a:pt x="96812" y="113841"/>
                    <a:pt x="96843" y="113952"/>
                  </a:cubicBezTo>
                  <a:cubicBezTo>
                    <a:pt x="96906" y="114174"/>
                    <a:pt x="96781" y="114230"/>
                    <a:pt x="96906" y="114452"/>
                  </a:cubicBezTo>
                  <a:cubicBezTo>
                    <a:pt x="97062" y="114895"/>
                    <a:pt x="96906" y="115284"/>
                    <a:pt x="97093" y="115783"/>
                  </a:cubicBezTo>
                  <a:cubicBezTo>
                    <a:pt x="97125" y="116171"/>
                    <a:pt x="97156" y="116615"/>
                    <a:pt x="97312" y="117059"/>
                  </a:cubicBezTo>
                  <a:cubicBezTo>
                    <a:pt x="97250" y="117447"/>
                    <a:pt x="97343" y="117891"/>
                    <a:pt x="97343" y="118280"/>
                  </a:cubicBezTo>
                  <a:cubicBezTo>
                    <a:pt x="97468" y="118502"/>
                    <a:pt x="97406" y="118668"/>
                    <a:pt x="97468" y="118890"/>
                  </a:cubicBezTo>
                  <a:cubicBezTo>
                    <a:pt x="97437" y="119001"/>
                    <a:pt x="97500" y="119112"/>
                    <a:pt x="97562" y="119223"/>
                  </a:cubicBezTo>
                  <a:cubicBezTo>
                    <a:pt x="97625" y="119389"/>
                    <a:pt x="97500" y="119445"/>
                    <a:pt x="97531" y="119556"/>
                  </a:cubicBezTo>
                  <a:cubicBezTo>
                    <a:pt x="97562" y="119667"/>
                    <a:pt x="97593" y="119778"/>
                    <a:pt x="97593" y="119833"/>
                  </a:cubicBezTo>
                  <a:cubicBezTo>
                    <a:pt x="97875" y="119833"/>
                    <a:pt x="97875" y="119833"/>
                    <a:pt x="97875" y="119833"/>
                  </a:cubicBezTo>
                  <a:cubicBezTo>
                    <a:pt x="97875" y="119833"/>
                    <a:pt x="97875" y="119778"/>
                    <a:pt x="97875" y="119722"/>
                  </a:cubicBezTo>
                  <a:cubicBezTo>
                    <a:pt x="97781" y="118834"/>
                    <a:pt x="97625" y="117891"/>
                    <a:pt x="97531" y="117004"/>
                  </a:cubicBezTo>
                  <a:close/>
                  <a:moveTo>
                    <a:pt x="119562" y="56421"/>
                  </a:moveTo>
                  <a:cubicBezTo>
                    <a:pt x="119437" y="56865"/>
                    <a:pt x="119187" y="56809"/>
                    <a:pt x="119062" y="57198"/>
                  </a:cubicBezTo>
                  <a:cubicBezTo>
                    <a:pt x="118937" y="57142"/>
                    <a:pt x="118906" y="57586"/>
                    <a:pt x="118781" y="57531"/>
                  </a:cubicBezTo>
                  <a:cubicBezTo>
                    <a:pt x="118687" y="57697"/>
                    <a:pt x="118625" y="57975"/>
                    <a:pt x="118500" y="57975"/>
                  </a:cubicBezTo>
                  <a:cubicBezTo>
                    <a:pt x="118468" y="58085"/>
                    <a:pt x="118437" y="58085"/>
                    <a:pt x="118343" y="57975"/>
                  </a:cubicBezTo>
                  <a:cubicBezTo>
                    <a:pt x="118312" y="58141"/>
                    <a:pt x="118406" y="58196"/>
                    <a:pt x="118343" y="58363"/>
                  </a:cubicBezTo>
                  <a:cubicBezTo>
                    <a:pt x="118218" y="58418"/>
                    <a:pt x="118125" y="58585"/>
                    <a:pt x="118093" y="58862"/>
                  </a:cubicBezTo>
                  <a:cubicBezTo>
                    <a:pt x="117875" y="59140"/>
                    <a:pt x="117750" y="59472"/>
                    <a:pt x="117718" y="60027"/>
                  </a:cubicBezTo>
                  <a:cubicBezTo>
                    <a:pt x="117906" y="60194"/>
                    <a:pt x="118000" y="59805"/>
                    <a:pt x="118062" y="59472"/>
                  </a:cubicBezTo>
                  <a:cubicBezTo>
                    <a:pt x="118187" y="59251"/>
                    <a:pt x="118343" y="59140"/>
                    <a:pt x="118406" y="58696"/>
                  </a:cubicBezTo>
                  <a:cubicBezTo>
                    <a:pt x="118593" y="58751"/>
                    <a:pt x="118687" y="58363"/>
                    <a:pt x="118812" y="58196"/>
                  </a:cubicBezTo>
                  <a:cubicBezTo>
                    <a:pt x="118906" y="57697"/>
                    <a:pt x="119125" y="57919"/>
                    <a:pt x="119218" y="57475"/>
                  </a:cubicBezTo>
                  <a:cubicBezTo>
                    <a:pt x="119500" y="57142"/>
                    <a:pt x="119781" y="56920"/>
                    <a:pt x="120000" y="56310"/>
                  </a:cubicBezTo>
                  <a:cubicBezTo>
                    <a:pt x="120000" y="55866"/>
                    <a:pt x="120000" y="55866"/>
                    <a:pt x="120000" y="55866"/>
                  </a:cubicBezTo>
                  <a:cubicBezTo>
                    <a:pt x="119843" y="56033"/>
                    <a:pt x="119750" y="56421"/>
                    <a:pt x="119562" y="56421"/>
                  </a:cubicBezTo>
                  <a:close/>
                  <a:moveTo>
                    <a:pt x="14062" y="119167"/>
                  </a:moveTo>
                  <a:cubicBezTo>
                    <a:pt x="13843" y="119112"/>
                    <a:pt x="13750" y="118779"/>
                    <a:pt x="13500" y="118779"/>
                  </a:cubicBezTo>
                  <a:cubicBezTo>
                    <a:pt x="12437" y="117337"/>
                    <a:pt x="12218" y="117226"/>
                    <a:pt x="12062" y="117004"/>
                  </a:cubicBezTo>
                  <a:cubicBezTo>
                    <a:pt x="9750" y="114895"/>
                    <a:pt x="9406" y="114618"/>
                    <a:pt x="9312" y="114452"/>
                  </a:cubicBezTo>
                  <a:cubicBezTo>
                    <a:pt x="8937" y="114174"/>
                    <a:pt x="8875" y="114341"/>
                    <a:pt x="8906" y="114341"/>
                  </a:cubicBezTo>
                  <a:cubicBezTo>
                    <a:pt x="7906" y="113398"/>
                    <a:pt x="7531" y="113509"/>
                    <a:pt x="7343" y="113231"/>
                  </a:cubicBezTo>
                  <a:cubicBezTo>
                    <a:pt x="4406" y="111012"/>
                    <a:pt x="4250" y="110679"/>
                    <a:pt x="3968" y="110624"/>
                  </a:cubicBezTo>
                  <a:cubicBezTo>
                    <a:pt x="3531" y="109958"/>
                    <a:pt x="3437" y="109958"/>
                    <a:pt x="3468" y="110180"/>
                  </a:cubicBezTo>
                  <a:cubicBezTo>
                    <a:pt x="4406" y="111511"/>
                    <a:pt x="4406" y="111844"/>
                    <a:pt x="4500" y="112011"/>
                  </a:cubicBezTo>
                  <a:cubicBezTo>
                    <a:pt x="4468" y="112122"/>
                    <a:pt x="4437" y="112454"/>
                    <a:pt x="4593" y="112343"/>
                  </a:cubicBezTo>
                  <a:cubicBezTo>
                    <a:pt x="5531" y="114174"/>
                    <a:pt x="5625" y="114618"/>
                    <a:pt x="5843" y="114840"/>
                  </a:cubicBezTo>
                  <a:cubicBezTo>
                    <a:pt x="7625" y="117780"/>
                    <a:pt x="7718" y="118280"/>
                    <a:pt x="7906" y="118613"/>
                  </a:cubicBezTo>
                  <a:cubicBezTo>
                    <a:pt x="8843" y="119833"/>
                    <a:pt x="8843" y="119833"/>
                    <a:pt x="8843" y="119833"/>
                  </a:cubicBezTo>
                  <a:cubicBezTo>
                    <a:pt x="7937" y="117947"/>
                    <a:pt x="7812" y="117836"/>
                    <a:pt x="7718" y="117669"/>
                  </a:cubicBezTo>
                  <a:cubicBezTo>
                    <a:pt x="8375" y="118169"/>
                    <a:pt x="8562" y="118280"/>
                    <a:pt x="8718" y="118502"/>
                  </a:cubicBezTo>
                  <a:cubicBezTo>
                    <a:pt x="9781" y="119722"/>
                    <a:pt x="9843" y="119778"/>
                    <a:pt x="9937" y="119833"/>
                  </a:cubicBezTo>
                  <a:cubicBezTo>
                    <a:pt x="10281" y="119667"/>
                    <a:pt x="10187" y="119223"/>
                    <a:pt x="9843" y="119223"/>
                  </a:cubicBezTo>
                  <a:cubicBezTo>
                    <a:pt x="9000" y="118224"/>
                    <a:pt x="8937" y="118169"/>
                    <a:pt x="8906" y="118002"/>
                  </a:cubicBezTo>
                  <a:cubicBezTo>
                    <a:pt x="8093" y="117447"/>
                    <a:pt x="8125" y="116893"/>
                    <a:pt x="7843" y="117059"/>
                  </a:cubicBezTo>
                  <a:cubicBezTo>
                    <a:pt x="6968" y="116116"/>
                    <a:pt x="6937" y="115783"/>
                    <a:pt x="6750" y="115728"/>
                  </a:cubicBezTo>
                  <a:cubicBezTo>
                    <a:pt x="6031" y="114785"/>
                    <a:pt x="5750" y="114119"/>
                    <a:pt x="5437" y="113564"/>
                  </a:cubicBezTo>
                  <a:cubicBezTo>
                    <a:pt x="6437" y="114396"/>
                    <a:pt x="6531" y="114507"/>
                    <a:pt x="6593" y="114785"/>
                  </a:cubicBezTo>
                  <a:cubicBezTo>
                    <a:pt x="7812" y="116338"/>
                    <a:pt x="7968" y="116338"/>
                    <a:pt x="8093" y="116504"/>
                  </a:cubicBezTo>
                  <a:cubicBezTo>
                    <a:pt x="9343" y="117891"/>
                    <a:pt x="9531" y="117891"/>
                    <a:pt x="9656" y="118002"/>
                  </a:cubicBezTo>
                  <a:cubicBezTo>
                    <a:pt x="10375" y="118723"/>
                    <a:pt x="10343" y="118890"/>
                    <a:pt x="10437" y="118890"/>
                  </a:cubicBezTo>
                  <a:cubicBezTo>
                    <a:pt x="11343" y="119722"/>
                    <a:pt x="11437" y="119778"/>
                    <a:pt x="11531" y="119833"/>
                  </a:cubicBezTo>
                  <a:cubicBezTo>
                    <a:pt x="11937" y="119500"/>
                    <a:pt x="11718" y="119500"/>
                    <a:pt x="11625" y="119223"/>
                  </a:cubicBezTo>
                  <a:cubicBezTo>
                    <a:pt x="10093" y="117780"/>
                    <a:pt x="9906" y="117891"/>
                    <a:pt x="9781" y="117669"/>
                  </a:cubicBezTo>
                  <a:cubicBezTo>
                    <a:pt x="9375" y="117226"/>
                    <a:pt x="9218" y="117281"/>
                    <a:pt x="9218" y="117115"/>
                  </a:cubicBezTo>
                  <a:cubicBezTo>
                    <a:pt x="7312" y="115173"/>
                    <a:pt x="7281" y="115062"/>
                    <a:pt x="7218" y="115062"/>
                  </a:cubicBezTo>
                  <a:cubicBezTo>
                    <a:pt x="8093" y="115561"/>
                    <a:pt x="8156" y="115783"/>
                    <a:pt x="8281" y="115894"/>
                  </a:cubicBezTo>
                  <a:cubicBezTo>
                    <a:pt x="9687" y="116837"/>
                    <a:pt x="9968" y="116948"/>
                    <a:pt x="10156" y="117226"/>
                  </a:cubicBezTo>
                  <a:cubicBezTo>
                    <a:pt x="11468" y="117947"/>
                    <a:pt x="11437" y="118280"/>
                    <a:pt x="11562" y="118280"/>
                  </a:cubicBezTo>
                  <a:cubicBezTo>
                    <a:pt x="12343" y="119112"/>
                    <a:pt x="12437" y="119167"/>
                    <a:pt x="12500" y="119223"/>
                  </a:cubicBezTo>
                  <a:cubicBezTo>
                    <a:pt x="12875" y="119556"/>
                    <a:pt x="12906" y="119667"/>
                    <a:pt x="12937" y="119667"/>
                  </a:cubicBezTo>
                  <a:cubicBezTo>
                    <a:pt x="13718" y="119833"/>
                    <a:pt x="13718" y="119833"/>
                    <a:pt x="13718" y="119833"/>
                  </a:cubicBezTo>
                  <a:cubicBezTo>
                    <a:pt x="13343" y="119223"/>
                    <a:pt x="13156" y="119334"/>
                    <a:pt x="13062" y="119167"/>
                  </a:cubicBezTo>
                  <a:cubicBezTo>
                    <a:pt x="12156" y="118446"/>
                    <a:pt x="12093" y="118224"/>
                    <a:pt x="11968" y="118113"/>
                  </a:cubicBezTo>
                  <a:cubicBezTo>
                    <a:pt x="10437" y="116837"/>
                    <a:pt x="10281" y="116671"/>
                    <a:pt x="10062" y="116504"/>
                  </a:cubicBezTo>
                  <a:cubicBezTo>
                    <a:pt x="9375" y="116005"/>
                    <a:pt x="9218" y="115839"/>
                    <a:pt x="9031" y="115783"/>
                  </a:cubicBezTo>
                  <a:cubicBezTo>
                    <a:pt x="8218" y="114951"/>
                    <a:pt x="8000" y="115117"/>
                    <a:pt x="7968" y="114951"/>
                  </a:cubicBezTo>
                  <a:cubicBezTo>
                    <a:pt x="6312" y="113564"/>
                    <a:pt x="6125" y="113453"/>
                    <a:pt x="5968" y="113287"/>
                  </a:cubicBezTo>
                  <a:cubicBezTo>
                    <a:pt x="5687" y="113342"/>
                    <a:pt x="5500" y="112954"/>
                    <a:pt x="5437" y="112954"/>
                  </a:cubicBezTo>
                  <a:cubicBezTo>
                    <a:pt x="4625" y="111511"/>
                    <a:pt x="4375" y="111678"/>
                    <a:pt x="4406" y="111289"/>
                  </a:cubicBezTo>
                  <a:cubicBezTo>
                    <a:pt x="5750" y="112399"/>
                    <a:pt x="5750" y="112621"/>
                    <a:pt x="5875" y="112565"/>
                  </a:cubicBezTo>
                  <a:cubicBezTo>
                    <a:pt x="8687" y="114563"/>
                    <a:pt x="8812" y="115062"/>
                    <a:pt x="9250" y="114951"/>
                  </a:cubicBezTo>
                  <a:cubicBezTo>
                    <a:pt x="10125" y="115728"/>
                    <a:pt x="10343" y="115894"/>
                    <a:pt x="10531" y="116116"/>
                  </a:cubicBezTo>
                  <a:cubicBezTo>
                    <a:pt x="11375" y="116948"/>
                    <a:pt x="11625" y="117059"/>
                    <a:pt x="11750" y="117392"/>
                  </a:cubicBezTo>
                  <a:cubicBezTo>
                    <a:pt x="12187" y="117836"/>
                    <a:pt x="12312" y="117891"/>
                    <a:pt x="12375" y="118058"/>
                  </a:cubicBezTo>
                  <a:cubicBezTo>
                    <a:pt x="13312" y="119334"/>
                    <a:pt x="13593" y="119112"/>
                    <a:pt x="13531" y="119500"/>
                  </a:cubicBezTo>
                  <a:cubicBezTo>
                    <a:pt x="14250" y="119667"/>
                    <a:pt x="14125" y="119500"/>
                    <a:pt x="14062" y="119167"/>
                  </a:cubicBezTo>
                  <a:close/>
                  <a:moveTo>
                    <a:pt x="70812" y="30568"/>
                  </a:moveTo>
                  <a:cubicBezTo>
                    <a:pt x="70906" y="30235"/>
                    <a:pt x="70875" y="29680"/>
                    <a:pt x="71000" y="29403"/>
                  </a:cubicBezTo>
                  <a:cubicBezTo>
                    <a:pt x="71625" y="26685"/>
                    <a:pt x="71750" y="26407"/>
                    <a:pt x="71812" y="26019"/>
                  </a:cubicBezTo>
                  <a:cubicBezTo>
                    <a:pt x="73031" y="23023"/>
                    <a:pt x="73187" y="22857"/>
                    <a:pt x="73250" y="22746"/>
                  </a:cubicBezTo>
                  <a:cubicBezTo>
                    <a:pt x="73750" y="22080"/>
                    <a:pt x="73625" y="21581"/>
                    <a:pt x="73812" y="21636"/>
                  </a:cubicBezTo>
                  <a:cubicBezTo>
                    <a:pt x="74906" y="20249"/>
                    <a:pt x="74843" y="19861"/>
                    <a:pt x="74968" y="19805"/>
                  </a:cubicBezTo>
                  <a:cubicBezTo>
                    <a:pt x="76375" y="17808"/>
                    <a:pt x="76625" y="17697"/>
                    <a:pt x="76656" y="17309"/>
                  </a:cubicBezTo>
                  <a:cubicBezTo>
                    <a:pt x="77843" y="15922"/>
                    <a:pt x="77718" y="15423"/>
                    <a:pt x="77906" y="15478"/>
                  </a:cubicBezTo>
                  <a:cubicBezTo>
                    <a:pt x="79218" y="13203"/>
                    <a:pt x="79093" y="12704"/>
                    <a:pt x="79312" y="12815"/>
                  </a:cubicBezTo>
                  <a:cubicBezTo>
                    <a:pt x="79812" y="11705"/>
                    <a:pt x="79906" y="11705"/>
                    <a:pt x="79875" y="11484"/>
                  </a:cubicBezTo>
                  <a:cubicBezTo>
                    <a:pt x="80500" y="10041"/>
                    <a:pt x="80625" y="9930"/>
                    <a:pt x="80687" y="9764"/>
                  </a:cubicBezTo>
                  <a:cubicBezTo>
                    <a:pt x="81156" y="8488"/>
                    <a:pt x="81281" y="8377"/>
                    <a:pt x="81375" y="8210"/>
                  </a:cubicBezTo>
                  <a:cubicBezTo>
                    <a:pt x="81656" y="7822"/>
                    <a:pt x="81406" y="8321"/>
                    <a:pt x="81218" y="8932"/>
                  </a:cubicBezTo>
                  <a:cubicBezTo>
                    <a:pt x="80062" y="11761"/>
                    <a:pt x="79968" y="12205"/>
                    <a:pt x="79875" y="12538"/>
                  </a:cubicBezTo>
                  <a:cubicBezTo>
                    <a:pt x="79250" y="14147"/>
                    <a:pt x="78968" y="13925"/>
                    <a:pt x="78968" y="14257"/>
                  </a:cubicBezTo>
                  <a:cubicBezTo>
                    <a:pt x="77687" y="16255"/>
                    <a:pt x="77687" y="16532"/>
                    <a:pt x="77562" y="16532"/>
                  </a:cubicBezTo>
                  <a:cubicBezTo>
                    <a:pt x="76875" y="17586"/>
                    <a:pt x="76812" y="17975"/>
                    <a:pt x="76656" y="18252"/>
                  </a:cubicBezTo>
                  <a:cubicBezTo>
                    <a:pt x="75906" y="19583"/>
                    <a:pt x="75781" y="19639"/>
                    <a:pt x="75718" y="19805"/>
                  </a:cubicBezTo>
                  <a:cubicBezTo>
                    <a:pt x="75125" y="20748"/>
                    <a:pt x="75062" y="20859"/>
                    <a:pt x="75031" y="21026"/>
                  </a:cubicBezTo>
                  <a:cubicBezTo>
                    <a:pt x="74375" y="21858"/>
                    <a:pt x="74500" y="22357"/>
                    <a:pt x="74281" y="22246"/>
                  </a:cubicBezTo>
                  <a:cubicBezTo>
                    <a:pt x="73531" y="24909"/>
                    <a:pt x="73187" y="25020"/>
                    <a:pt x="73187" y="25742"/>
                  </a:cubicBezTo>
                  <a:cubicBezTo>
                    <a:pt x="72437" y="29126"/>
                    <a:pt x="72312" y="29292"/>
                    <a:pt x="72312" y="29625"/>
                  </a:cubicBezTo>
                  <a:cubicBezTo>
                    <a:pt x="72750" y="28515"/>
                    <a:pt x="72718" y="28238"/>
                    <a:pt x="72718" y="28072"/>
                  </a:cubicBezTo>
                  <a:cubicBezTo>
                    <a:pt x="72968" y="26907"/>
                    <a:pt x="73093" y="26962"/>
                    <a:pt x="73062" y="26574"/>
                  </a:cubicBezTo>
                  <a:cubicBezTo>
                    <a:pt x="74031" y="23800"/>
                    <a:pt x="74187" y="23467"/>
                    <a:pt x="74281" y="22968"/>
                  </a:cubicBezTo>
                  <a:cubicBezTo>
                    <a:pt x="75281" y="20859"/>
                    <a:pt x="75562" y="21081"/>
                    <a:pt x="75500" y="20693"/>
                  </a:cubicBezTo>
                  <a:cubicBezTo>
                    <a:pt x="76500" y="19306"/>
                    <a:pt x="76500" y="18807"/>
                    <a:pt x="76812" y="18751"/>
                  </a:cubicBezTo>
                  <a:cubicBezTo>
                    <a:pt x="78031" y="16421"/>
                    <a:pt x="78406" y="15922"/>
                    <a:pt x="78781" y="15478"/>
                  </a:cubicBezTo>
                  <a:cubicBezTo>
                    <a:pt x="79718" y="13148"/>
                    <a:pt x="80031" y="13425"/>
                    <a:pt x="79937" y="13037"/>
                  </a:cubicBezTo>
                  <a:cubicBezTo>
                    <a:pt x="80468" y="11983"/>
                    <a:pt x="80562" y="11650"/>
                    <a:pt x="80687" y="11373"/>
                  </a:cubicBezTo>
                  <a:cubicBezTo>
                    <a:pt x="81375" y="9320"/>
                    <a:pt x="81562" y="9375"/>
                    <a:pt x="81500" y="9042"/>
                  </a:cubicBezTo>
                  <a:cubicBezTo>
                    <a:pt x="81687" y="9431"/>
                    <a:pt x="81562" y="9764"/>
                    <a:pt x="81437" y="10152"/>
                  </a:cubicBezTo>
                  <a:cubicBezTo>
                    <a:pt x="80906" y="11983"/>
                    <a:pt x="80531" y="12538"/>
                    <a:pt x="80343" y="13425"/>
                  </a:cubicBezTo>
                  <a:cubicBezTo>
                    <a:pt x="79937" y="14091"/>
                    <a:pt x="79812" y="14313"/>
                    <a:pt x="79718" y="14479"/>
                  </a:cubicBezTo>
                  <a:cubicBezTo>
                    <a:pt x="78968" y="15644"/>
                    <a:pt x="78937" y="15977"/>
                    <a:pt x="78781" y="16088"/>
                  </a:cubicBezTo>
                  <a:cubicBezTo>
                    <a:pt x="78062" y="17364"/>
                    <a:pt x="78000" y="17586"/>
                    <a:pt x="77812" y="17642"/>
                  </a:cubicBezTo>
                  <a:cubicBezTo>
                    <a:pt x="77500" y="18529"/>
                    <a:pt x="77281" y="18529"/>
                    <a:pt x="77281" y="18862"/>
                  </a:cubicBezTo>
                  <a:cubicBezTo>
                    <a:pt x="76562" y="20416"/>
                    <a:pt x="76437" y="20416"/>
                    <a:pt x="76406" y="20527"/>
                  </a:cubicBezTo>
                  <a:cubicBezTo>
                    <a:pt x="75375" y="22524"/>
                    <a:pt x="75468" y="23023"/>
                    <a:pt x="75218" y="22968"/>
                  </a:cubicBezTo>
                  <a:cubicBezTo>
                    <a:pt x="74468" y="25242"/>
                    <a:pt x="74312" y="25298"/>
                    <a:pt x="74281" y="25631"/>
                  </a:cubicBezTo>
                  <a:cubicBezTo>
                    <a:pt x="73656" y="27128"/>
                    <a:pt x="73781" y="27739"/>
                    <a:pt x="73593" y="27794"/>
                  </a:cubicBezTo>
                  <a:cubicBezTo>
                    <a:pt x="72875" y="31234"/>
                    <a:pt x="72875" y="31622"/>
                    <a:pt x="72843" y="31900"/>
                  </a:cubicBezTo>
                  <a:cubicBezTo>
                    <a:pt x="72531" y="33509"/>
                    <a:pt x="72593" y="33786"/>
                    <a:pt x="72562" y="33952"/>
                  </a:cubicBezTo>
                  <a:cubicBezTo>
                    <a:pt x="72937" y="32011"/>
                    <a:pt x="73062" y="31733"/>
                    <a:pt x="73062" y="31289"/>
                  </a:cubicBezTo>
                  <a:cubicBezTo>
                    <a:pt x="73562" y="29403"/>
                    <a:pt x="73500" y="29070"/>
                    <a:pt x="73593" y="29015"/>
                  </a:cubicBezTo>
                  <a:cubicBezTo>
                    <a:pt x="74312" y="26407"/>
                    <a:pt x="74375" y="26074"/>
                    <a:pt x="74468" y="25742"/>
                  </a:cubicBezTo>
                  <a:cubicBezTo>
                    <a:pt x="75687" y="22912"/>
                    <a:pt x="75812" y="22690"/>
                    <a:pt x="75906" y="22357"/>
                  </a:cubicBezTo>
                  <a:cubicBezTo>
                    <a:pt x="76500" y="21581"/>
                    <a:pt x="76281" y="20970"/>
                    <a:pt x="76531" y="21137"/>
                  </a:cubicBezTo>
                  <a:cubicBezTo>
                    <a:pt x="76937" y="20138"/>
                    <a:pt x="77031" y="20027"/>
                    <a:pt x="77156" y="19916"/>
                  </a:cubicBezTo>
                  <a:cubicBezTo>
                    <a:pt x="79656" y="15145"/>
                    <a:pt x="79875" y="15256"/>
                    <a:pt x="79875" y="14979"/>
                  </a:cubicBezTo>
                  <a:cubicBezTo>
                    <a:pt x="80281" y="14147"/>
                    <a:pt x="80343" y="14091"/>
                    <a:pt x="80343" y="14036"/>
                  </a:cubicBezTo>
                  <a:cubicBezTo>
                    <a:pt x="79062" y="17586"/>
                    <a:pt x="78593" y="18307"/>
                    <a:pt x="78218" y="19195"/>
                  </a:cubicBezTo>
                  <a:cubicBezTo>
                    <a:pt x="77656" y="20138"/>
                    <a:pt x="77625" y="20194"/>
                    <a:pt x="77625" y="20416"/>
                  </a:cubicBezTo>
                  <a:cubicBezTo>
                    <a:pt x="76812" y="21636"/>
                    <a:pt x="76906" y="22191"/>
                    <a:pt x="76656" y="22135"/>
                  </a:cubicBezTo>
                  <a:cubicBezTo>
                    <a:pt x="76000" y="23578"/>
                    <a:pt x="76093" y="23911"/>
                    <a:pt x="75968" y="23911"/>
                  </a:cubicBezTo>
                  <a:cubicBezTo>
                    <a:pt x="75531" y="25242"/>
                    <a:pt x="75343" y="25298"/>
                    <a:pt x="75375" y="25742"/>
                  </a:cubicBezTo>
                  <a:cubicBezTo>
                    <a:pt x="74406" y="29403"/>
                    <a:pt x="74156" y="29736"/>
                    <a:pt x="74156" y="30457"/>
                  </a:cubicBezTo>
                  <a:cubicBezTo>
                    <a:pt x="73750" y="32843"/>
                    <a:pt x="73687" y="33509"/>
                    <a:pt x="73593" y="34119"/>
                  </a:cubicBezTo>
                  <a:cubicBezTo>
                    <a:pt x="73375" y="37503"/>
                    <a:pt x="73312" y="38224"/>
                    <a:pt x="73468" y="38335"/>
                  </a:cubicBezTo>
                  <a:cubicBezTo>
                    <a:pt x="73875" y="33398"/>
                    <a:pt x="73875" y="33231"/>
                    <a:pt x="73937" y="33120"/>
                  </a:cubicBezTo>
                  <a:cubicBezTo>
                    <a:pt x="74593" y="29736"/>
                    <a:pt x="74656" y="29292"/>
                    <a:pt x="74750" y="28904"/>
                  </a:cubicBezTo>
                  <a:cubicBezTo>
                    <a:pt x="75312" y="26907"/>
                    <a:pt x="75531" y="26130"/>
                    <a:pt x="75781" y="25409"/>
                  </a:cubicBezTo>
                  <a:cubicBezTo>
                    <a:pt x="76500" y="23800"/>
                    <a:pt x="76500" y="23467"/>
                    <a:pt x="76593" y="23356"/>
                  </a:cubicBezTo>
                  <a:cubicBezTo>
                    <a:pt x="77312" y="21581"/>
                    <a:pt x="77500" y="21636"/>
                    <a:pt x="77468" y="21248"/>
                  </a:cubicBezTo>
                  <a:cubicBezTo>
                    <a:pt x="78562" y="19417"/>
                    <a:pt x="78562" y="19140"/>
                    <a:pt x="78718" y="19084"/>
                  </a:cubicBezTo>
                  <a:cubicBezTo>
                    <a:pt x="79218" y="17864"/>
                    <a:pt x="79343" y="17753"/>
                    <a:pt x="79375" y="17531"/>
                  </a:cubicBezTo>
                  <a:cubicBezTo>
                    <a:pt x="80343" y="15423"/>
                    <a:pt x="80375" y="15201"/>
                    <a:pt x="80468" y="15090"/>
                  </a:cubicBezTo>
                  <a:cubicBezTo>
                    <a:pt x="80906" y="13869"/>
                    <a:pt x="80968" y="13869"/>
                    <a:pt x="80968" y="13647"/>
                  </a:cubicBezTo>
                  <a:cubicBezTo>
                    <a:pt x="80312" y="16809"/>
                    <a:pt x="80156" y="17142"/>
                    <a:pt x="80062" y="17642"/>
                  </a:cubicBezTo>
                  <a:cubicBezTo>
                    <a:pt x="79031" y="19972"/>
                    <a:pt x="79031" y="20305"/>
                    <a:pt x="78906" y="20416"/>
                  </a:cubicBezTo>
                  <a:cubicBezTo>
                    <a:pt x="78125" y="22246"/>
                    <a:pt x="78031" y="22413"/>
                    <a:pt x="77968" y="22579"/>
                  </a:cubicBezTo>
                  <a:cubicBezTo>
                    <a:pt x="77406" y="23356"/>
                    <a:pt x="77343" y="23911"/>
                    <a:pt x="77156" y="24188"/>
                  </a:cubicBezTo>
                  <a:cubicBezTo>
                    <a:pt x="76656" y="25409"/>
                    <a:pt x="76531" y="25353"/>
                    <a:pt x="76531" y="25520"/>
                  </a:cubicBezTo>
                  <a:cubicBezTo>
                    <a:pt x="76031" y="26796"/>
                    <a:pt x="75875" y="27184"/>
                    <a:pt x="75718" y="27572"/>
                  </a:cubicBezTo>
                  <a:cubicBezTo>
                    <a:pt x="74656" y="30901"/>
                    <a:pt x="74375" y="31733"/>
                    <a:pt x="74218" y="32787"/>
                  </a:cubicBezTo>
                  <a:cubicBezTo>
                    <a:pt x="74625" y="31400"/>
                    <a:pt x="74781" y="31123"/>
                    <a:pt x="74812" y="30735"/>
                  </a:cubicBezTo>
                  <a:cubicBezTo>
                    <a:pt x="75656" y="28682"/>
                    <a:pt x="75625" y="28349"/>
                    <a:pt x="75718" y="28183"/>
                  </a:cubicBezTo>
                  <a:cubicBezTo>
                    <a:pt x="76343" y="27018"/>
                    <a:pt x="76343" y="26685"/>
                    <a:pt x="76468" y="26574"/>
                  </a:cubicBezTo>
                  <a:cubicBezTo>
                    <a:pt x="77406" y="25020"/>
                    <a:pt x="77281" y="24466"/>
                    <a:pt x="77468" y="24410"/>
                  </a:cubicBezTo>
                  <a:cubicBezTo>
                    <a:pt x="77843" y="23800"/>
                    <a:pt x="77843" y="23467"/>
                    <a:pt x="77968" y="23356"/>
                  </a:cubicBezTo>
                  <a:cubicBezTo>
                    <a:pt x="79156" y="21137"/>
                    <a:pt x="79093" y="20693"/>
                    <a:pt x="79250" y="20693"/>
                  </a:cubicBezTo>
                  <a:cubicBezTo>
                    <a:pt x="79437" y="20804"/>
                    <a:pt x="79156" y="21192"/>
                    <a:pt x="78968" y="21747"/>
                  </a:cubicBezTo>
                  <a:cubicBezTo>
                    <a:pt x="78343" y="23744"/>
                    <a:pt x="78156" y="23855"/>
                    <a:pt x="78093" y="24188"/>
                  </a:cubicBezTo>
                  <a:cubicBezTo>
                    <a:pt x="77593" y="25520"/>
                    <a:pt x="77343" y="25908"/>
                    <a:pt x="77218" y="26574"/>
                  </a:cubicBezTo>
                  <a:cubicBezTo>
                    <a:pt x="76375" y="28072"/>
                    <a:pt x="76343" y="28737"/>
                    <a:pt x="76062" y="29015"/>
                  </a:cubicBezTo>
                  <a:cubicBezTo>
                    <a:pt x="75468" y="31067"/>
                    <a:pt x="75281" y="31511"/>
                    <a:pt x="75093" y="31900"/>
                  </a:cubicBezTo>
                  <a:cubicBezTo>
                    <a:pt x="74437" y="35062"/>
                    <a:pt x="74437" y="35339"/>
                    <a:pt x="74343" y="35450"/>
                  </a:cubicBezTo>
                  <a:cubicBezTo>
                    <a:pt x="74031" y="37669"/>
                    <a:pt x="73968" y="38613"/>
                    <a:pt x="73875" y="39556"/>
                  </a:cubicBezTo>
                  <a:cubicBezTo>
                    <a:pt x="73656" y="41886"/>
                    <a:pt x="73531" y="41997"/>
                    <a:pt x="73718" y="42052"/>
                  </a:cubicBezTo>
                  <a:cubicBezTo>
                    <a:pt x="73906" y="39611"/>
                    <a:pt x="74093" y="38890"/>
                    <a:pt x="74156" y="38224"/>
                  </a:cubicBezTo>
                  <a:cubicBezTo>
                    <a:pt x="74687" y="35006"/>
                    <a:pt x="74750" y="34729"/>
                    <a:pt x="74750" y="34341"/>
                  </a:cubicBezTo>
                  <a:cubicBezTo>
                    <a:pt x="75593" y="31678"/>
                    <a:pt x="75562" y="31178"/>
                    <a:pt x="75718" y="31067"/>
                  </a:cubicBezTo>
                  <a:cubicBezTo>
                    <a:pt x="76281" y="29181"/>
                    <a:pt x="76500" y="29126"/>
                    <a:pt x="76531" y="28793"/>
                  </a:cubicBezTo>
                  <a:cubicBezTo>
                    <a:pt x="77562" y="26574"/>
                    <a:pt x="77531" y="26241"/>
                    <a:pt x="77687" y="26241"/>
                  </a:cubicBezTo>
                  <a:cubicBezTo>
                    <a:pt x="78281" y="25020"/>
                    <a:pt x="78187" y="24576"/>
                    <a:pt x="78375" y="24521"/>
                  </a:cubicBezTo>
                  <a:cubicBezTo>
                    <a:pt x="79281" y="21803"/>
                    <a:pt x="79468" y="21525"/>
                    <a:pt x="79593" y="21137"/>
                  </a:cubicBezTo>
                  <a:cubicBezTo>
                    <a:pt x="80531" y="18418"/>
                    <a:pt x="80562" y="17808"/>
                    <a:pt x="80750" y="17531"/>
                  </a:cubicBezTo>
                  <a:cubicBezTo>
                    <a:pt x="80218" y="19972"/>
                    <a:pt x="80093" y="20083"/>
                    <a:pt x="80000" y="20305"/>
                  </a:cubicBezTo>
                  <a:cubicBezTo>
                    <a:pt x="79031" y="23356"/>
                    <a:pt x="79000" y="23966"/>
                    <a:pt x="78781" y="24299"/>
                  </a:cubicBezTo>
                  <a:cubicBezTo>
                    <a:pt x="77812" y="27406"/>
                    <a:pt x="77562" y="27628"/>
                    <a:pt x="77468" y="28183"/>
                  </a:cubicBezTo>
                  <a:cubicBezTo>
                    <a:pt x="76656" y="30069"/>
                    <a:pt x="76625" y="30402"/>
                    <a:pt x="76531" y="30568"/>
                  </a:cubicBezTo>
                  <a:cubicBezTo>
                    <a:pt x="76156" y="31289"/>
                    <a:pt x="76125" y="31567"/>
                    <a:pt x="76062" y="31789"/>
                  </a:cubicBezTo>
                  <a:cubicBezTo>
                    <a:pt x="75437" y="34119"/>
                    <a:pt x="75125" y="34951"/>
                    <a:pt x="75031" y="36171"/>
                  </a:cubicBezTo>
                  <a:cubicBezTo>
                    <a:pt x="74687" y="38280"/>
                    <a:pt x="74593" y="38834"/>
                    <a:pt x="74562" y="39445"/>
                  </a:cubicBezTo>
                  <a:cubicBezTo>
                    <a:pt x="74656" y="41331"/>
                    <a:pt x="74531" y="40776"/>
                    <a:pt x="74687" y="40721"/>
                  </a:cubicBezTo>
                  <a:cubicBezTo>
                    <a:pt x="74843" y="38002"/>
                    <a:pt x="75062" y="37170"/>
                    <a:pt x="75156" y="36005"/>
                  </a:cubicBezTo>
                  <a:cubicBezTo>
                    <a:pt x="75812" y="33952"/>
                    <a:pt x="75718" y="33453"/>
                    <a:pt x="75843" y="33398"/>
                  </a:cubicBezTo>
                  <a:cubicBezTo>
                    <a:pt x="76281" y="31567"/>
                    <a:pt x="76593" y="31400"/>
                    <a:pt x="76656" y="30846"/>
                  </a:cubicBezTo>
                  <a:cubicBezTo>
                    <a:pt x="77406" y="28959"/>
                    <a:pt x="77531" y="28848"/>
                    <a:pt x="77625" y="28626"/>
                  </a:cubicBezTo>
                  <a:cubicBezTo>
                    <a:pt x="78250" y="27184"/>
                    <a:pt x="78218" y="26962"/>
                    <a:pt x="78312" y="26962"/>
                  </a:cubicBezTo>
                  <a:cubicBezTo>
                    <a:pt x="79062" y="24632"/>
                    <a:pt x="79093" y="24077"/>
                    <a:pt x="79312" y="23800"/>
                  </a:cubicBezTo>
                  <a:cubicBezTo>
                    <a:pt x="80125" y="21581"/>
                    <a:pt x="80062" y="21747"/>
                    <a:pt x="80000" y="22024"/>
                  </a:cubicBezTo>
                  <a:cubicBezTo>
                    <a:pt x="79718" y="23578"/>
                    <a:pt x="79593" y="23966"/>
                    <a:pt x="79593" y="24410"/>
                  </a:cubicBezTo>
                  <a:cubicBezTo>
                    <a:pt x="78687" y="26574"/>
                    <a:pt x="78531" y="27239"/>
                    <a:pt x="78218" y="27683"/>
                  </a:cubicBezTo>
                  <a:cubicBezTo>
                    <a:pt x="77562" y="29791"/>
                    <a:pt x="77406" y="29958"/>
                    <a:pt x="77343" y="30346"/>
                  </a:cubicBezTo>
                  <a:cubicBezTo>
                    <a:pt x="76968" y="31289"/>
                    <a:pt x="77031" y="31622"/>
                    <a:pt x="76937" y="31678"/>
                  </a:cubicBezTo>
                  <a:cubicBezTo>
                    <a:pt x="76406" y="33398"/>
                    <a:pt x="76343" y="33730"/>
                    <a:pt x="76250" y="34119"/>
                  </a:cubicBezTo>
                  <a:cubicBezTo>
                    <a:pt x="75718" y="36504"/>
                    <a:pt x="75531" y="38058"/>
                    <a:pt x="75437" y="39778"/>
                  </a:cubicBezTo>
                  <a:cubicBezTo>
                    <a:pt x="75656" y="40499"/>
                    <a:pt x="75531" y="39667"/>
                    <a:pt x="75718" y="38668"/>
                  </a:cubicBezTo>
                  <a:cubicBezTo>
                    <a:pt x="76750" y="33009"/>
                    <a:pt x="76906" y="33009"/>
                    <a:pt x="76937" y="32787"/>
                  </a:cubicBezTo>
                  <a:cubicBezTo>
                    <a:pt x="77625" y="30846"/>
                    <a:pt x="77562" y="30346"/>
                    <a:pt x="77750" y="30346"/>
                  </a:cubicBezTo>
                  <a:cubicBezTo>
                    <a:pt x="78750" y="27406"/>
                    <a:pt x="78812" y="27239"/>
                    <a:pt x="78843" y="27073"/>
                  </a:cubicBezTo>
                  <a:cubicBezTo>
                    <a:pt x="78968" y="27683"/>
                    <a:pt x="78687" y="28238"/>
                    <a:pt x="78562" y="29015"/>
                  </a:cubicBezTo>
                  <a:cubicBezTo>
                    <a:pt x="77656" y="32011"/>
                    <a:pt x="77656" y="32122"/>
                    <a:pt x="77625" y="32288"/>
                  </a:cubicBezTo>
                  <a:cubicBezTo>
                    <a:pt x="77218" y="33342"/>
                    <a:pt x="77218" y="33730"/>
                    <a:pt x="77062" y="34119"/>
                  </a:cubicBezTo>
                  <a:cubicBezTo>
                    <a:pt x="76718" y="37004"/>
                    <a:pt x="76781" y="36782"/>
                    <a:pt x="76812" y="36504"/>
                  </a:cubicBezTo>
                  <a:cubicBezTo>
                    <a:pt x="77937" y="32510"/>
                    <a:pt x="77843" y="31900"/>
                    <a:pt x="78031" y="31789"/>
                  </a:cubicBezTo>
                  <a:cubicBezTo>
                    <a:pt x="79000" y="28848"/>
                    <a:pt x="78968" y="28349"/>
                    <a:pt x="79125" y="28183"/>
                  </a:cubicBezTo>
                  <a:cubicBezTo>
                    <a:pt x="79437" y="26574"/>
                    <a:pt x="79593" y="26185"/>
                    <a:pt x="79468" y="26241"/>
                  </a:cubicBezTo>
                  <a:cubicBezTo>
                    <a:pt x="79156" y="28793"/>
                    <a:pt x="79218" y="31900"/>
                    <a:pt x="78843" y="34230"/>
                  </a:cubicBezTo>
                  <a:cubicBezTo>
                    <a:pt x="78062" y="41775"/>
                    <a:pt x="78000" y="42163"/>
                    <a:pt x="77968" y="42552"/>
                  </a:cubicBezTo>
                  <a:cubicBezTo>
                    <a:pt x="78218" y="42441"/>
                    <a:pt x="78375" y="40776"/>
                    <a:pt x="78625" y="39278"/>
                  </a:cubicBezTo>
                  <a:cubicBezTo>
                    <a:pt x="79468" y="30457"/>
                    <a:pt x="79468" y="30013"/>
                    <a:pt x="79531" y="29736"/>
                  </a:cubicBezTo>
                  <a:cubicBezTo>
                    <a:pt x="79687" y="28460"/>
                    <a:pt x="79687" y="28626"/>
                    <a:pt x="79718" y="28183"/>
                  </a:cubicBezTo>
                  <a:cubicBezTo>
                    <a:pt x="80031" y="25963"/>
                    <a:pt x="79906" y="25353"/>
                    <a:pt x="80062" y="25242"/>
                  </a:cubicBezTo>
                  <a:cubicBezTo>
                    <a:pt x="80125" y="26685"/>
                    <a:pt x="79968" y="26685"/>
                    <a:pt x="80000" y="26962"/>
                  </a:cubicBezTo>
                  <a:cubicBezTo>
                    <a:pt x="80031" y="30624"/>
                    <a:pt x="80000" y="31123"/>
                    <a:pt x="80062" y="31789"/>
                  </a:cubicBezTo>
                  <a:cubicBezTo>
                    <a:pt x="79312" y="38613"/>
                    <a:pt x="79437" y="39112"/>
                    <a:pt x="79375" y="39278"/>
                  </a:cubicBezTo>
                  <a:cubicBezTo>
                    <a:pt x="78812" y="42884"/>
                    <a:pt x="78812" y="43384"/>
                    <a:pt x="78781" y="43772"/>
                  </a:cubicBezTo>
                  <a:cubicBezTo>
                    <a:pt x="78906" y="44160"/>
                    <a:pt x="78968" y="43106"/>
                    <a:pt x="79187" y="42330"/>
                  </a:cubicBezTo>
                  <a:cubicBezTo>
                    <a:pt x="79437" y="40665"/>
                    <a:pt x="79312" y="40166"/>
                    <a:pt x="79468" y="40166"/>
                  </a:cubicBezTo>
                  <a:cubicBezTo>
                    <a:pt x="79906" y="35561"/>
                    <a:pt x="80062" y="34729"/>
                    <a:pt x="80218" y="33841"/>
                  </a:cubicBezTo>
                  <a:cubicBezTo>
                    <a:pt x="80343" y="30069"/>
                    <a:pt x="80250" y="28737"/>
                    <a:pt x="80281" y="26352"/>
                  </a:cubicBezTo>
                  <a:cubicBezTo>
                    <a:pt x="80312" y="23411"/>
                    <a:pt x="80468" y="23411"/>
                    <a:pt x="80406" y="23079"/>
                  </a:cubicBezTo>
                  <a:cubicBezTo>
                    <a:pt x="80500" y="21914"/>
                    <a:pt x="80406" y="21858"/>
                    <a:pt x="80406" y="21858"/>
                  </a:cubicBezTo>
                  <a:cubicBezTo>
                    <a:pt x="80687" y="20859"/>
                    <a:pt x="80781" y="21692"/>
                    <a:pt x="80750" y="22579"/>
                  </a:cubicBezTo>
                  <a:cubicBezTo>
                    <a:pt x="80812" y="26907"/>
                    <a:pt x="80875" y="27461"/>
                    <a:pt x="80750" y="27683"/>
                  </a:cubicBezTo>
                  <a:cubicBezTo>
                    <a:pt x="80843" y="29791"/>
                    <a:pt x="80750" y="30846"/>
                    <a:pt x="80875" y="31567"/>
                  </a:cubicBezTo>
                  <a:cubicBezTo>
                    <a:pt x="80812" y="35450"/>
                    <a:pt x="80656" y="36227"/>
                    <a:pt x="80687" y="37337"/>
                  </a:cubicBezTo>
                  <a:cubicBezTo>
                    <a:pt x="80593" y="39334"/>
                    <a:pt x="80781" y="38668"/>
                    <a:pt x="80750" y="37614"/>
                  </a:cubicBezTo>
                  <a:cubicBezTo>
                    <a:pt x="80968" y="36282"/>
                    <a:pt x="80843" y="35839"/>
                    <a:pt x="80875" y="35672"/>
                  </a:cubicBezTo>
                  <a:cubicBezTo>
                    <a:pt x="81062" y="31345"/>
                    <a:pt x="81125" y="30457"/>
                    <a:pt x="81093" y="29514"/>
                  </a:cubicBezTo>
                  <a:cubicBezTo>
                    <a:pt x="81093" y="26463"/>
                    <a:pt x="81062" y="26352"/>
                    <a:pt x="81031" y="26241"/>
                  </a:cubicBezTo>
                  <a:cubicBezTo>
                    <a:pt x="81031" y="24355"/>
                    <a:pt x="80906" y="24299"/>
                    <a:pt x="80968" y="23911"/>
                  </a:cubicBezTo>
                  <a:cubicBezTo>
                    <a:pt x="80968" y="22801"/>
                    <a:pt x="80937" y="22524"/>
                    <a:pt x="81031" y="22468"/>
                  </a:cubicBezTo>
                  <a:cubicBezTo>
                    <a:pt x="81125" y="23356"/>
                    <a:pt x="81218" y="23522"/>
                    <a:pt x="81218" y="23911"/>
                  </a:cubicBezTo>
                  <a:cubicBezTo>
                    <a:pt x="81468" y="32066"/>
                    <a:pt x="81625" y="32066"/>
                    <a:pt x="81562" y="32399"/>
                  </a:cubicBezTo>
                  <a:cubicBezTo>
                    <a:pt x="81500" y="37503"/>
                    <a:pt x="81531" y="37891"/>
                    <a:pt x="81500" y="38834"/>
                  </a:cubicBezTo>
                  <a:cubicBezTo>
                    <a:pt x="81375" y="40332"/>
                    <a:pt x="81500" y="40000"/>
                    <a:pt x="81562" y="39556"/>
                  </a:cubicBezTo>
                  <a:cubicBezTo>
                    <a:pt x="81781" y="34840"/>
                    <a:pt x="81781" y="34840"/>
                    <a:pt x="81781" y="34840"/>
                  </a:cubicBezTo>
                  <a:cubicBezTo>
                    <a:pt x="81750" y="31511"/>
                    <a:pt x="81781" y="31456"/>
                    <a:pt x="81718" y="30846"/>
                  </a:cubicBezTo>
                  <a:cubicBezTo>
                    <a:pt x="81375" y="22302"/>
                    <a:pt x="81312" y="21525"/>
                    <a:pt x="81312" y="20416"/>
                  </a:cubicBezTo>
                  <a:cubicBezTo>
                    <a:pt x="81281" y="17586"/>
                    <a:pt x="81156" y="17364"/>
                    <a:pt x="81375" y="17309"/>
                  </a:cubicBezTo>
                  <a:cubicBezTo>
                    <a:pt x="81718" y="22524"/>
                    <a:pt x="81875" y="22635"/>
                    <a:pt x="81843" y="23079"/>
                  </a:cubicBezTo>
                  <a:cubicBezTo>
                    <a:pt x="82187" y="31456"/>
                    <a:pt x="82187" y="32454"/>
                    <a:pt x="82187" y="33398"/>
                  </a:cubicBezTo>
                  <a:cubicBezTo>
                    <a:pt x="82093" y="34452"/>
                    <a:pt x="82187" y="34452"/>
                    <a:pt x="82187" y="34452"/>
                  </a:cubicBezTo>
                  <a:cubicBezTo>
                    <a:pt x="82125" y="36338"/>
                    <a:pt x="82281" y="36282"/>
                    <a:pt x="82250" y="35894"/>
                  </a:cubicBezTo>
                  <a:cubicBezTo>
                    <a:pt x="82250" y="33786"/>
                    <a:pt x="82531" y="33453"/>
                    <a:pt x="82312" y="33231"/>
                  </a:cubicBezTo>
                  <a:cubicBezTo>
                    <a:pt x="81937" y="22080"/>
                    <a:pt x="82031" y="21636"/>
                    <a:pt x="81968" y="21414"/>
                  </a:cubicBezTo>
                  <a:cubicBezTo>
                    <a:pt x="81625" y="16532"/>
                    <a:pt x="81625" y="16532"/>
                    <a:pt x="81625" y="16532"/>
                  </a:cubicBezTo>
                  <a:cubicBezTo>
                    <a:pt x="81718" y="12981"/>
                    <a:pt x="81750" y="12704"/>
                    <a:pt x="81843" y="12538"/>
                  </a:cubicBezTo>
                  <a:cubicBezTo>
                    <a:pt x="82093" y="15201"/>
                    <a:pt x="82062" y="15589"/>
                    <a:pt x="82187" y="15700"/>
                  </a:cubicBezTo>
                  <a:cubicBezTo>
                    <a:pt x="82406" y="18363"/>
                    <a:pt x="82625" y="19195"/>
                    <a:pt x="82718" y="20305"/>
                  </a:cubicBezTo>
                  <a:cubicBezTo>
                    <a:pt x="83312" y="24188"/>
                    <a:pt x="83187" y="24743"/>
                    <a:pt x="83343" y="24798"/>
                  </a:cubicBezTo>
                  <a:cubicBezTo>
                    <a:pt x="83625" y="32787"/>
                    <a:pt x="83625" y="32787"/>
                    <a:pt x="83625" y="32787"/>
                  </a:cubicBezTo>
                  <a:cubicBezTo>
                    <a:pt x="83656" y="34285"/>
                    <a:pt x="83718" y="34119"/>
                    <a:pt x="83750" y="33841"/>
                  </a:cubicBezTo>
                  <a:cubicBezTo>
                    <a:pt x="83750" y="30957"/>
                    <a:pt x="83718" y="30735"/>
                    <a:pt x="83750" y="30457"/>
                  </a:cubicBezTo>
                  <a:cubicBezTo>
                    <a:pt x="83562" y="26074"/>
                    <a:pt x="83656" y="25298"/>
                    <a:pt x="83531" y="24909"/>
                  </a:cubicBezTo>
                  <a:cubicBezTo>
                    <a:pt x="83250" y="22468"/>
                    <a:pt x="83281" y="22080"/>
                    <a:pt x="83281" y="21747"/>
                  </a:cubicBezTo>
                  <a:cubicBezTo>
                    <a:pt x="82937" y="19140"/>
                    <a:pt x="82718" y="18307"/>
                    <a:pt x="82656" y="17142"/>
                  </a:cubicBezTo>
                  <a:cubicBezTo>
                    <a:pt x="82125" y="12427"/>
                    <a:pt x="82125" y="12427"/>
                    <a:pt x="82125" y="12427"/>
                  </a:cubicBezTo>
                  <a:cubicBezTo>
                    <a:pt x="83031" y="18585"/>
                    <a:pt x="83343" y="19805"/>
                    <a:pt x="83531" y="21248"/>
                  </a:cubicBezTo>
                  <a:cubicBezTo>
                    <a:pt x="84281" y="26740"/>
                    <a:pt x="84031" y="27572"/>
                    <a:pt x="84218" y="27572"/>
                  </a:cubicBezTo>
                  <a:cubicBezTo>
                    <a:pt x="84156" y="23300"/>
                    <a:pt x="83937" y="22413"/>
                    <a:pt x="83875" y="21248"/>
                  </a:cubicBezTo>
                  <a:cubicBezTo>
                    <a:pt x="83625" y="19639"/>
                    <a:pt x="83500" y="19140"/>
                    <a:pt x="83406" y="18585"/>
                  </a:cubicBezTo>
                  <a:cubicBezTo>
                    <a:pt x="83187" y="17420"/>
                    <a:pt x="83187" y="17087"/>
                    <a:pt x="83281" y="17031"/>
                  </a:cubicBezTo>
                  <a:cubicBezTo>
                    <a:pt x="83875" y="19916"/>
                    <a:pt x="83937" y="20027"/>
                    <a:pt x="84031" y="20083"/>
                  </a:cubicBezTo>
                  <a:cubicBezTo>
                    <a:pt x="84343" y="21747"/>
                    <a:pt x="84437" y="22024"/>
                    <a:pt x="84500" y="22357"/>
                  </a:cubicBezTo>
                  <a:cubicBezTo>
                    <a:pt x="85343" y="26518"/>
                    <a:pt x="85437" y="27128"/>
                    <a:pt x="85531" y="27683"/>
                  </a:cubicBezTo>
                  <a:cubicBezTo>
                    <a:pt x="85781" y="28238"/>
                    <a:pt x="85625" y="27295"/>
                    <a:pt x="85531" y="26241"/>
                  </a:cubicBezTo>
                  <a:cubicBezTo>
                    <a:pt x="84937" y="22968"/>
                    <a:pt x="84781" y="22579"/>
                    <a:pt x="84718" y="22135"/>
                  </a:cubicBezTo>
                  <a:cubicBezTo>
                    <a:pt x="84250" y="20416"/>
                    <a:pt x="84218" y="19805"/>
                    <a:pt x="84093" y="19472"/>
                  </a:cubicBezTo>
                  <a:cubicBezTo>
                    <a:pt x="83531" y="17142"/>
                    <a:pt x="83562" y="16699"/>
                    <a:pt x="83406" y="16532"/>
                  </a:cubicBezTo>
                  <a:cubicBezTo>
                    <a:pt x="83187" y="14812"/>
                    <a:pt x="83031" y="14202"/>
                    <a:pt x="82937" y="13536"/>
                  </a:cubicBezTo>
                  <a:cubicBezTo>
                    <a:pt x="82656" y="12371"/>
                    <a:pt x="82750" y="11761"/>
                    <a:pt x="82593" y="11595"/>
                  </a:cubicBezTo>
                  <a:cubicBezTo>
                    <a:pt x="82500" y="9264"/>
                    <a:pt x="82375" y="8821"/>
                    <a:pt x="82531" y="8821"/>
                  </a:cubicBezTo>
                  <a:cubicBezTo>
                    <a:pt x="82656" y="9431"/>
                    <a:pt x="82781" y="9542"/>
                    <a:pt x="82718" y="10041"/>
                  </a:cubicBezTo>
                  <a:cubicBezTo>
                    <a:pt x="82968" y="11206"/>
                    <a:pt x="83031" y="11484"/>
                    <a:pt x="83062" y="11816"/>
                  </a:cubicBezTo>
                  <a:cubicBezTo>
                    <a:pt x="83812" y="14757"/>
                    <a:pt x="83781" y="15256"/>
                    <a:pt x="83968" y="15367"/>
                  </a:cubicBezTo>
                  <a:cubicBezTo>
                    <a:pt x="84812" y="18196"/>
                    <a:pt x="84687" y="18307"/>
                    <a:pt x="84843" y="18585"/>
                  </a:cubicBezTo>
                  <a:cubicBezTo>
                    <a:pt x="85593" y="21470"/>
                    <a:pt x="85593" y="21858"/>
                    <a:pt x="85656" y="22246"/>
                  </a:cubicBezTo>
                  <a:cubicBezTo>
                    <a:pt x="86031" y="23079"/>
                    <a:pt x="85812" y="22524"/>
                    <a:pt x="85718" y="21636"/>
                  </a:cubicBezTo>
                  <a:cubicBezTo>
                    <a:pt x="85062" y="18751"/>
                    <a:pt x="85062" y="18474"/>
                    <a:pt x="84968" y="18363"/>
                  </a:cubicBezTo>
                  <a:cubicBezTo>
                    <a:pt x="84250" y="15700"/>
                    <a:pt x="84125" y="15367"/>
                    <a:pt x="84093" y="14868"/>
                  </a:cubicBezTo>
                  <a:cubicBezTo>
                    <a:pt x="83000" y="10152"/>
                    <a:pt x="83093" y="9708"/>
                    <a:pt x="83000" y="9653"/>
                  </a:cubicBezTo>
                  <a:cubicBezTo>
                    <a:pt x="82656" y="4937"/>
                    <a:pt x="82656" y="4937"/>
                    <a:pt x="82656" y="4937"/>
                  </a:cubicBezTo>
                  <a:cubicBezTo>
                    <a:pt x="82750" y="4604"/>
                    <a:pt x="82843" y="5104"/>
                    <a:pt x="82937" y="5658"/>
                  </a:cubicBezTo>
                  <a:cubicBezTo>
                    <a:pt x="83312" y="8821"/>
                    <a:pt x="83187" y="9042"/>
                    <a:pt x="83281" y="9431"/>
                  </a:cubicBezTo>
                  <a:cubicBezTo>
                    <a:pt x="83812" y="11983"/>
                    <a:pt x="83906" y="12371"/>
                    <a:pt x="84031" y="12704"/>
                  </a:cubicBezTo>
                  <a:cubicBezTo>
                    <a:pt x="84781" y="15367"/>
                    <a:pt x="84843" y="15533"/>
                    <a:pt x="84906" y="15700"/>
                  </a:cubicBezTo>
                  <a:cubicBezTo>
                    <a:pt x="85437" y="18030"/>
                    <a:pt x="85750" y="17753"/>
                    <a:pt x="85656" y="18141"/>
                  </a:cubicBezTo>
                  <a:cubicBezTo>
                    <a:pt x="86656" y="21192"/>
                    <a:pt x="86812" y="21969"/>
                    <a:pt x="87031" y="22579"/>
                  </a:cubicBezTo>
                  <a:cubicBezTo>
                    <a:pt x="87375" y="24077"/>
                    <a:pt x="87343" y="24632"/>
                    <a:pt x="87562" y="24798"/>
                  </a:cubicBezTo>
                  <a:cubicBezTo>
                    <a:pt x="87156" y="22135"/>
                    <a:pt x="87000" y="21914"/>
                    <a:pt x="86937" y="21525"/>
                  </a:cubicBezTo>
                  <a:cubicBezTo>
                    <a:pt x="86625" y="20027"/>
                    <a:pt x="86500" y="19750"/>
                    <a:pt x="86406" y="19472"/>
                  </a:cubicBezTo>
                  <a:cubicBezTo>
                    <a:pt x="85781" y="17142"/>
                    <a:pt x="85562" y="17031"/>
                    <a:pt x="85531" y="16532"/>
                  </a:cubicBezTo>
                  <a:cubicBezTo>
                    <a:pt x="84781" y="14036"/>
                    <a:pt x="84593" y="14091"/>
                    <a:pt x="84625" y="13758"/>
                  </a:cubicBezTo>
                  <a:cubicBezTo>
                    <a:pt x="84031" y="11317"/>
                    <a:pt x="83875" y="11095"/>
                    <a:pt x="83875" y="10651"/>
                  </a:cubicBezTo>
                  <a:cubicBezTo>
                    <a:pt x="83531" y="9264"/>
                    <a:pt x="83531" y="8765"/>
                    <a:pt x="83406" y="8432"/>
                  </a:cubicBezTo>
                  <a:cubicBezTo>
                    <a:pt x="83031" y="4271"/>
                    <a:pt x="83156" y="3772"/>
                    <a:pt x="83000" y="3717"/>
                  </a:cubicBezTo>
                  <a:cubicBezTo>
                    <a:pt x="83250" y="3717"/>
                    <a:pt x="83125" y="3828"/>
                    <a:pt x="83125" y="3883"/>
                  </a:cubicBezTo>
                  <a:cubicBezTo>
                    <a:pt x="83562" y="6435"/>
                    <a:pt x="83781" y="7156"/>
                    <a:pt x="83812" y="8210"/>
                  </a:cubicBezTo>
                  <a:cubicBezTo>
                    <a:pt x="84187" y="9875"/>
                    <a:pt x="84437" y="10041"/>
                    <a:pt x="84437" y="10651"/>
                  </a:cubicBezTo>
                  <a:cubicBezTo>
                    <a:pt x="85156" y="13148"/>
                    <a:pt x="85187" y="13370"/>
                    <a:pt x="85187" y="13647"/>
                  </a:cubicBezTo>
                  <a:cubicBezTo>
                    <a:pt x="86000" y="15423"/>
                    <a:pt x="86062" y="15866"/>
                    <a:pt x="86218" y="16199"/>
                  </a:cubicBezTo>
                  <a:cubicBezTo>
                    <a:pt x="86625" y="16809"/>
                    <a:pt x="86468" y="16643"/>
                    <a:pt x="86406" y="16310"/>
                  </a:cubicBezTo>
                  <a:cubicBezTo>
                    <a:pt x="85937" y="14701"/>
                    <a:pt x="85625" y="14313"/>
                    <a:pt x="85531" y="13536"/>
                  </a:cubicBezTo>
                  <a:cubicBezTo>
                    <a:pt x="85031" y="12149"/>
                    <a:pt x="85093" y="11761"/>
                    <a:pt x="84968" y="11705"/>
                  </a:cubicBezTo>
                  <a:cubicBezTo>
                    <a:pt x="84187" y="8321"/>
                    <a:pt x="83875" y="6990"/>
                    <a:pt x="83750" y="5325"/>
                  </a:cubicBezTo>
                  <a:cubicBezTo>
                    <a:pt x="83375" y="2773"/>
                    <a:pt x="83093" y="2496"/>
                    <a:pt x="83281" y="2163"/>
                  </a:cubicBezTo>
                  <a:cubicBezTo>
                    <a:pt x="83750" y="3883"/>
                    <a:pt x="83812" y="4771"/>
                    <a:pt x="83968" y="5547"/>
                  </a:cubicBezTo>
                  <a:cubicBezTo>
                    <a:pt x="84718" y="8266"/>
                    <a:pt x="84687" y="9320"/>
                    <a:pt x="84968" y="9764"/>
                  </a:cubicBezTo>
                  <a:cubicBezTo>
                    <a:pt x="85750" y="12149"/>
                    <a:pt x="85843" y="12649"/>
                    <a:pt x="85937" y="13037"/>
                  </a:cubicBezTo>
                  <a:cubicBezTo>
                    <a:pt x="86406" y="14757"/>
                    <a:pt x="86687" y="15090"/>
                    <a:pt x="86750" y="15700"/>
                  </a:cubicBezTo>
                  <a:cubicBezTo>
                    <a:pt x="87062" y="16643"/>
                    <a:pt x="87062" y="17087"/>
                    <a:pt x="87218" y="17142"/>
                  </a:cubicBezTo>
                  <a:cubicBezTo>
                    <a:pt x="87687" y="19029"/>
                    <a:pt x="87687" y="19417"/>
                    <a:pt x="87843" y="19472"/>
                  </a:cubicBezTo>
                  <a:cubicBezTo>
                    <a:pt x="87468" y="17642"/>
                    <a:pt x="87468" y="17142"/>
                    <a:pt x="87281" y="16920"/>
                  </a:cubicBezTo>
                  <a:cubicBezTo>
                    <a:pt x="86875" y="15034"/>
                    <a:pt x="86593" y="14479"/>
                    <a:pt x="86468" y="13647"/>
                  </a:cubicBezTo>
                  <a:cubicBezTo>
                    <a:pt x="85781" y="11206"/>
                    <a:pt x="85531" y="11151"/>
                    <a:pt x="85531" y="10651"/>
                  </a:cubicBezTo>
                  <a:cubicBezTo>
                    <a:pt x="85000" y="8987"/>
                    <a:pt x="85000" y="8654"/>
                    <a:pt x="84906" y="8599"/>
                  </a:cubicBezTo>
                  <a:cubicBezTo>
                    <a:pt x="84031" y="4327"/>
                    <a:pt x="83906" y="3439"/>
                    <a:pt x="83687" y="2773"/>
                  </a:cubicBezTo>
                  <a:cubicBezTo>
                    <a:pt x="83406" y="443"/>
                    <a:pt x="83375" y="221"/>
                    <a:pt x="83343" y="0"/>
                  </a:cubicBezTo>
                  <a:cubicBezTo>
                    <a:pt x="82593" y="1442"/>
                    <a:pt x="82312" y="1719"/>
                    <a:pt x="82375" y="2052"/>
                  </a:cubicBezTo>
                  <a:cubicBezTo>
                    <a:pt x="81906" y="3162"/>
                    <a:pt x="81875" y="3273"/>
                    <a:pt x="81843" y="3384"/>
                  </a:cubicBezTo>
                  <a:cubicBezTo>
                    <a:pt x="81375" y="4493"/>
                    <a:pt x="81437" y="4826"/>
                    <a:pt x="81375" y="4937"/>
                  </a:cubicBezTo>
                  <a:cubicBezTo>
                    <a:pt x="80531" y="7101"/>
                    <a:pt x="80250" y="7711"/>
                    <a:pt x="80000" y="8321"/>
                  </a:cubicBezTo>
                  <a:cubicBezTo>
                    <a:pt x="79437" y="9431"/>
                    <a:pt x="79375" y="9431"/>
                    <a:pt x="79375" y="9653"/>
                  </a:cubicBezTo>
                  <a:cubicBezTo>
                    <a:pt x="78781" y="10429"/>
                    <a:pt x="78843" y="10873"/>
                    <a:pt x="78625" y="10762"/>
                  </a:cubicBezTo>
                  <a:cubicBezTo>
                    <a:pt x="78125" y="12038"/>
                    <a:pt x="77812" y="12038"/>
                    <a:pt x="77750" y="12427"/>
                  </a:cubicBezTo>
                  <a:cubicBezTo>
                    <a:pt x="76468" y="14202"/>
                    <a:pt x="76562" y="14757"/>
                    <a:pt x="76312" y="14757"/>
                  </a:cubicBezTo>
                  <a:cubicBezTo>
                    <a:pt x="75625" y="16310"/>
                    <a:pt x="75406" y="16366"/>
                    <a:pt x="75312" y="16532"/>
                  </a:cubicBezTo>
                  <a:cubicBezTo>
                    <a:pt x="74125" y="18918"/>
                    <a:pt x="73968" y="19417"/>
                    <a:pt x="73718" y="19805"/>
                  </a:cubicBezTo>
                  <a:cubicBezTo>
                    <a:pt x="73031" y="21803"/>
                    <a:pt x="72968" y="21914"/>
                    <a:pt x="73000" y="22135"/>
                  </a:cubicBezTo>
                  <a:cubicBezTo>
                    <a:pt x="72531" y="22857"/>
                    <a:pt x="72656" y="23522"/>
                    <a:pt x="72500" y="23689"/>
                  </a:cubicBezTo>
                  <a:cubicBezTo>
                    <a:pt x="71781" y="25797"/>
                    <a:pt x="71593" y="25963"/>
                    <a:pt x="71562" y="26352"/>
                  </a:cubicBezTo>
                  <a:cubicBezTo>
                    <a:pt x="70906" y="28626"/>
                    <a:pt x="70906" y="29070"/>
                    <a:pt x="70875" y="29514"/>
                  </a:cubicBezTo>
                  <a:close/>
                  <a:moveTo>
                    <a:pt x="80875" y="13037"/>
                  </a:moveTo>
                  <a:cubicBezTo>
                    <a:pt x="80781" y="13259"/>
                    <a:pt x="80687" y="13481"/>
                    <a:pt x="80625" y="13758"/>
                  </a:cubicBezTo>
                  <a:cubicBezTo>
                    <a:pt x="80437" y="13592"/>
                    <a:pt x="80750" y="13314"/>
                    <a:pt x="80750" y="13037"/>
                  </a:cubicBezTo>
                  <a:cubicBezTo>
                    <a:pt x="80875" y="12871"/>
                    <a:pt x="80906" y="12538"/>
                    <a:pt x="81031" y="12316"/>
                  </a:cubicBezTo>
                  <a:cubicBezTo>
                    <a:pt x="81218" y="12538"/>
                    <a:pt x="80875" y="12760"/>
                    <a:pt x="80875" y="13037"/>
                  </a:cubicBezTo>
                  <a:close/>
                  <a:moveTo>
                    <a:pt x="81031" y="19805"/>
                  </a:moveTo>
                  <a:cubicBezTo>
                    <a:pt x="80968" y="20027"/>
                    <a:pt x="80937" y="19750"/>
                    <a:pt x="80968" y="19583"/>
                  </a:cubicBezTo>
                  <a:cubicBezTo>
                    <a:pt x="81000" y="19361"/>
                    <a:pt x="81031" y="19639"/>
                    <a:pt x="81031" y="19805"/>
                  </a:cubicBezTo>
                  <a:close/>
                  <a:moveTo>
                    <a:pt x="82062" y="8099"/>
                  </a:moveTo>
                  <a:cubicBezTo>
                    <a:pt x="81875" y="7766"/>
                    <a:pt x="82062" y="7101"/>
                    <a:pt x="82125" y="6768"/>
                  </a:cubicBezTo>
                  <a:cubicBezTo>
                    <a:pt x="82281" y="7045"/>
                    <a:pt x="81968" y="7545"/>
                    <a:pt x="82062" y="8099"/>
                  </a:cubicBezTo>
                  <a:close/>
                  <a:moveTo>
                    <a:pt x="82187" y="9930"/>
                  </a:moveTo>
                  <a:cubicBezTo>
                    <a:pt x="81906" y="9764"/>
                    <a:pt x="82187" y="9486"/>
                    <a:pt x="82125" y="9042"/>
                  </a:cubicBezTo>
                  <a:cubicBezTo>
                    <a:pt x="82281" y="9098"/>
                    <a:pt x="82156" y="9653"/>
                    <a:pt x="82187" y="9930"/>
                  </a:cubicBezTo>
                  <a:close/>
                  <a:moveTo>
                    <a:pt x="82187" y="6047"/>
                  </a:moveTo>
                  <a:cubicBezTo>
                    <a:pt x="81875" y="5825"/>
                    <a:pt x="82312" y="5492"/>
                    <a:pt x="82250" y="4937"/>
                  </a:cubicBezTo>
                  <a:cubicBezTo>
                    <a:pt x="82500" y="5325"/>
                    <a:pt x="82093" y="5492"/>
                    <a:pt x="82187" y="6047"/>
                  </a:cubicBezTo>
                  <a:close/>
                  <a:moveTo>
                    <a:pt x="73187" y="21858"/>
                  </a:moveTo>
                  <a:cubicBezTo>
                    <a:pt x="73375" y="21914"/>
                    <a:pt x="73250" y="21414"/>
                    <a:pt x="73406" y="21414"/>
                  </a:cubicBezTo>
                  <a:cubicBezTo>
                    <a:pt x="73937" y="20027"/>
                    <a:pt x="73968" y="19972"/>
                    <a:pt x="74000" y="19916"/>
                  </a:cubicBezTo>
                  <a:cubicBezTo>
                    <a:pt x="74750" y="18418"/>
                    <a:pt x="74687" y="18030"/>
                    <a:pt x="74906" y="18141"/>
                  </a:cubicBezTo>
                  <a:cubicBezTo>
                    <a:pt x="75750" y="16532"/>
                    <a:pt x="75968" y="16366"/>
                    <a:pt x="76062" y="15977"/>
                  </a:cubicBezTo>
                  <a:cubicBezTo>
                    <a:pt x="76968" y="14368"/>
                    <a:pt x="77218" y="14036"/>
                    <a:pt x="77343" y="13536"/>
                  </a:cubicBezTo>
                  <a:cubicBezTo>
                    <a:pt x="77968" y="12760"/>
                    <a:pt x="78031" y="12427"/>
                    <a:pt x="78156" y="12205"/>
                  </a:cubicBezTo>
                  <a:cubicBezTo>
                    <a:pt x="79000" y="10873"/>
                    <a:pt x="79125" y="10818"/>
                    <a:pt x="79187" y="10651"/>
                  </a:cubicBezTo>
                  <a:cubicBezTo>
                    <a:pt x="80125" y="8321"/>
                    <a:pt x="80562" y="8377"/>
                    <a:pt x="80562" y="7600"/>
                  </a:cubicBezTo>
                  <a:cubicBezTo>
                    <a:pt x="81906" y="4771"/>
                    <a:pt x="82031" y="3495"/>
                    <a:pt x="82468" y="2773"/>
                  </a:cubicBezTo>
                  <a:cubicBezTo>
                    <a:pt x="82156" y="4271"/>
                    <a:pt x="82156" y="4715"/>
                    <a:pt x="81968" y="4826"/>
                  </a:cubicBezTo>
                  <a:cubicBezTo>
                    <a:pt x="81062" y="7877"/>
                    <a:pt x="81062" y="8210"/>
                    <a:pt x="80968" y="8321"/>
                  </a:cubicBezTo>
                  <a:cubicBezTo>
                    <a:pt x="80093" y="10041"/>
                    <a:pt x="80093" y="10651"/>
                    <a:pt x="79875" y="10873"/>
                  </a:cubicBezTo>
                  <a:cubicBezTo>
                    <a:pt x="79218" y="12038"/>
                    <a:pt x="79187" y="12538"/>
                    <a:pt x="78906" y="12704"/>
                  </a:cubicBezTo>
                  <a:cubicBezTo>
                    <a:pt x="77781" y="14868"/>
                    <a:pt x="77687" y="15256"/>
                    <a:pt x="77468" y="15478"/>
                  </a:cubicBezTo>
                  <a:cubicBezTo>
                    <a:pt x="76906" y="16421"/>
                    <a:pt x="76875" y="16532"/>
                    <a:pt x="76812" y="16532"/>
                  </a:cubicBezTo>
                  <a:cubicBezTo>
                    <a:pt x="76031" y="17697"/>
                    <a:pt x="75687" y="18252"/>
                    <a:pt x="75312" y="18751"/>
                  </a:cubicBezTo>
                  <a:cubicBezTo>
                    <a:pt x="73875" y="20970"/>
                    <a:pt x="73812" y="21137"/>
                    <a:pt x="73718" y="21248"/>
                  </a:cubicBezTo>
                  <a:cubicBezTo>
                    <a:pt x="73218" y="22302"/>
                    <a:pt x="73125" y="22302"/>
                    <a:pt x="73125" y="22468"/>
                  </a:cubicBezTo>
                  <a:close/>
                  <a:moveTo>
                    <a:pt x="79718" y="1442"/>
                  </a:moveTo>
                  <a:cubicBezTo>
                    <a:pt x="79156" y="2940"/>
                    <a:pt x="78437" y="4216"/>
                    <a:pt x="77687" y="5436"/>
                  </a:cubicBezTo>
                  <a:cubicBezTo>
                    <a:pt x="76906" y="7212"/>
                    <a:pt x="76781" y="7323"/>
                    <a:pt x="76812" y="7600"/>
                  </a:cubicBezTo>
                  <a:cubicBezTo>
                    <a:pt x="75968" y="9098"/>
                    <a:pt x="76000" y="9375"/>
                    <a:pt x="75843" y="9431"/>
                  </a:cubicBezTo>
                  <a:cubicBezTo>
                    <a:pt x="75562" y="10152"/>
                    <a:pt x="75500" y="10374"/>
                    <a:pt x="75437" y="10485"/>
                  </a:cubicBezTo>
                  <a:cubicBezTo>
                    <a:pt x="75718" y="10208"/>
                    <a:pt x="75781" y="9986"/>
                    <a:pt x="75906" y="9764"/>
                  </a:cubicBezTo>
                  <a:cubicBezTo>
                    <a:pt x="77312" y="7156"/>
                    <a:pt x="77406" y="6879"/>
                    <a:pt x="77468" y="6657"/>
                  </a:cubicBezTo>
                  <a:cubicBezTo>
                    <a:pt x="78062" y="5769"/>
                    <a:pt x="78000" y="5492"/>
                    <a:pt x="78156" y="5547"/>
                  </a:cubicBezTo>
                  <a:cubicBezTo>
                    <a:pt x="79218" y="3606"/>
                    <a:pt x="79187" y="3328"/>
                    <a:pt x="79250" y="3273"/>
                  </a:cubicBezTo>
                  <a:cubicBezTo>
                    <a:pt x="79843" y="1664"/>
                    <a:pt x="80187" y="1497"/>
                    <a:pt x="80281" y="832"/>
                  </a:cubicBezTo>
                  <a:cubicBezTo>
                    <a:pt x="80718" y="277"/>
                    <a:pt x="80718" y="166"/>
                    <a:pt x="80718" y="0"/>
                  </a:cubicBezTo>
                  <a:cubicBezTo>
                    <a:pt x="80093" y="443"/>
                    <a:pt x="80093" y="776"/>
                    <a:pt x="80000" y="943"/>
                  </a:cubicBezTo>
                  <a:close/>
                  <a:moveTo>
                    <a:pt x="84718" y="2052"/>
                  </a:moveTo>
                  <a:cubicBezTo>
                    <a:pt x="84906" y="2163"/>
                    <a:pt x="84843" y="2662"/>
                    <a:pt x="84968" y="2884"/>
                  </a:cubicBezTo>
                  <a:cubicBezTo>
                    <a:pt x="85718" y="6380"/>
                    <a:pt x="85968" y="6380"/>
                    <a:pt x="85937" y="6879"/>
                  </a:cubicBezTo>
                  <a:cubicBezTo>
                    <a:pt x="86281" y="8155"/>
                    <a:pt x="86406" y="8432"/>
                    <a:pt x="86468" y="8821"/>
                  </a:cubicBezTo>
                  <a:cubicBezTo>
                    <a:pt x="86781" y="10152"/>
                    <a:pt x="86906" y="10429"/>
                    <a:pt x="86937" y="10762"/>
                  </a:cubicBezTo>
                  <a:cubicBezTo>
                    <a:pt x="87687" y="12815"/>
                    <a:pt x="87843" y="13037"/>
                    <a:pt x="87906" y="13425"/>
                  </a:cubicBezTo>
                  <a:cubicBezTo>
                    <a:pt x="89312" y="16088"/>
                    <a:pt x="89000" y="16088"/>
                    <a:pt x="89000" y="15589"/>
                  </a:cubicBezTo>
                  <a:cubicBezTo>
                    <a:pt x="88312" y="13425"/>
                    <a:pt x="88125" y="13536"/>
                    <a:pt x="88125" y="13314"/>
                  </a:cubicBezTo>
                  <a:cubicBezTo>
                    <a:pt x="87625" y="12316"/>
                    <a:pt x="87718" y="11872"/>
                    <a:pt x="87562" y="11816"/>
                  </a:cubicBezTo>
                  <a:cubicBezTo>
                    <a:pt x="87156" y="10707"/>
                    <a:pt x="87156" y="10208"/>
                    <a:pt x="87031" y="9930"/>
                  </a:cubicBezTo>
                  <a:cubicBezTo>
                    <a:pt x="86656" y="8155"/>
                    <a:pt x="86468" y="7766"/>
                    <a:pt x="86343" y="7267"/>
                  </a:cubicBezTo>
                  <a:cubicBezTo>
                    <a:pt x="85687" y="4604"/>
                    <a:pt x="85375" y="3550"/>
                    <a:pt x="85187" y="2385"/>
                  </a:cubicBezTo>
                  <a:cubicBezTo>
                    <a:pt x="84812" y="443"/>
                    <a:pt x="84781" y="221"/>
                    <a:pt x="84750" y="0"/>
                  </a:cubicBezTo>
                  <a:cubicBezTo>
                    <a:pt x="84593" y="1276"/>
                    <a:pt x="84750" y="1497"/>
                    <a:pt x="84718" y="2052"/>
                  </a:cubicBezTo>
                  <a:close/>
                  <a:moveTo>
                    <a:pt x="49718" y="55312"/>
                  </a:moveTo>
                  <a:cubicBezTo>
                    <a:pt x="49718" y="54979"/>
                    <a:pt x="49843" y="54812"/>
                    <a:pt x="49843" y="54424"/>
                  </a:cubicBezTo>
                  <a:cubicBezTo>
                    <a:pt x="50312" y="51761"/>
                    <a:pt x="50218" y="51317"/>
                    <a:pt x="50406" y="51206"/>
                  </a:cubicBezTo>
                  <a:cubicBezTo>
                    <a:pt x="50812" y="48155"/>
                    <a:pt x="50843" y="47656"/>
                    <a:pt x="50968" y="47323"/>
                  </a:cubicBezTo>
                  <a:cubicBezTo>
                    <a:pt x="51375" y="44438"/>
                    <a:pt x="51375" y="43994"/>
                    <a:pt x="51500" y="43717"/>
                  </a:cubicBezTo>
                  <a:cubicBezTo>
                    <a:pt x="51875" y="40832"/>
                    <a:pt x="52093" y="40443"/>
                    <a:pt x="52156" y="39944"/>
                  </a:cubicBezTo>
                  <a:cubicBezTo>
                    <a:pt x="52562" y="39167"/>
                    <a:pt x="52531" y="38834"/>
                    <a:pt x="52593" y="38557"/>
                  </a:cubicBezTo>
                  <a:cubicBezTo>
                    <a:pt x="52968" y="37447"/>
                    <a:pt x="53031" y="37281"/>
                    <a:pt x="53093" y="37392"/>
                  </a:cubicBezTo>
                  <a:cubicBezTo>
                    <a:pt x="52250" y="40887"/>
                    <a:pt x="52375" y="41276"/>
                    <a:pt x="52250" y="41386"/>
                  </a:cubicBezTo>
                  <a:cubicBezTo>
                    <a:pt x="51906" y="43828"/>
                    <a:pt x="51968" y="43994"/>
                    <a:pt x="51906" y="44049"/>
                  </a:cubicBezTo>
                  <a:cubicBezTo>
                    <a:pt x="51781" y="45603"/>
                    <a:pt x="51718" y="45825"/>
                    <a:pt x="51687" y="46102"/>
                  </a:cubicBezTo>
                  <a:cubicBezTo>
                    <a:pt x="51593" y="47323"/>
                    <a:pt x="51500" y="47545"/>
                    <a:pt x="51531" y="47877"/>
                  </a:cubicBezTo>
                  <a:cubicBezTo>
                    <a:pt x="51156" y="51428"/>
                    <a:pt x="51125" y="51761"/>
                    <a:pt x="51125" y="52205"/>
                  </a:cubicBezTo>
                  <a:cubicBezTo>
                    <a:pt x="50906" y="54091"/>
                    <a:pt x="50718" y="54091"/>
                    <a:pt x="50781" y="54368"/>
                  </a:cubicBezTo>
                  <a:cubicBezTo>
                    <a:pt x="50437" y="56144"/>
                    <a:pt x="50218" y="56754"/>
                    <a:pt x="50062" y="57420"/>
                  </a:cubicBezTo>
                  <a:cubicBezTo>
                    <a:pt x="50656" y="55755"/>
                    <a:pt x="50781" y="55755"/>
                    <a:pt x="50781" y="55589"/>
                  </a:cubicBezTo>
                  <a:cubicBezTo>
                    <a:pt x="51125" y="53925"/>
                    <a:pt x="51125" y="53481"/>
                    <a:pt x="51312" y="53259"/>
                  </a:cubicBezTo>
                  <a:cubicBezTo>
                    <a:pt x="51531" y="50485"/>
                    <a:pt x="51468" y="49986"/>
                    <a:pt x="51656" y="49819"/>
                  </a:cubicBezTo>
                  <a:cubicBezTo>
                    <a:pt x="51812" y="47766"/>
                    <a:pt x="51843" y="46879"/>
                    <a:pt x="51968" y="46158"/>
                  </a:cubicBezTo>
                  <a:cubicBezTo>
                    <a:pt x="52312" y="43550"/>
                    <a:pt x="52281" y="42995"/>
                    <a:pt x="52375" y="42662"/>
                  </a:cubicBezTo>
                  <a:cubicBezTo>
                    <a:pt x="53062" y="39389"/>
                    <a:pt x="52937" y="39001"/>
                    <a:pt x="53031" y="38890"/>
                  </a:cubicBezTo>
                  <a:cubicBezTo>
                    <a:pt x="53781" y="36615"/>
                    <a:pt x="54000" y="35728"/>
                    <a:pt x="54281" y="34951"/>
                  </a:cubicBezTo>
                  <a:cubicBezTo>
                    <a:pt x="54906" y="33619"/>
                    <a:pt x="55031" y="33509"/>
                    <a:pt x="55187" y="33453"/>
                  </a:cubicBezTo>
                  <a:cubicBezTo>
                    <a:pt x="55406" y="33231"/>
                    <a:pt x="55250" y="33287"/>
                    <a:pt x="55187" y="33453"/>
                  </a:cubicBezTo>
                  <a:cubicBezTo>
                    <a:pt x="54656" y="34729"/>
                    <a:pt x="54687" y="35062"/>
                    <a:pt x="54593" y="35228"/>
                  </a:cubicBezTo>
                  <a:cubicBezTo>
                    <a:pt x="53718" y="38058"/>
                    <a:pt x="53593" y="38391"/>
                    <a:pt x="53500" y="38890"/>
                  </a:cubicBezTo>
                  <a:cubicBezTo>
                    <a:pt x="52875" y="41997"/>
                    <a:pt x="52875" y="42552"/>
                    <a:pt x="52656" y="42829"/>
                  </a:cubicBezTo>
                  <a:cubicBezTo>
                    <a:pt x="52156" y="46047"/>
                    <a:pt x="52281" y="46546"/>
                    <a:pt x="52093" y="46712"/>
                  </a:cubicBezTo>
                  <a:cubicBezTo>
                    <a:pt x="52031" y="47988"/>
                    <a:pt x="52000" y="48266"/>
                    <a:pt x="51937" y="48599"/>
                  </a:cubicBezTo>
                  <a:cubicBezTo>
                    <a:pt x="51562" y="51428"/>
                    <a:pt x="51687" y="52427"/>
                    <a:pt x="51406" y="52926"/>
                  </a:cubicBezTo>
                  <a:cubicBezTo>
                    <a:pt x="50656" y="57864"/>
                    <a:pt x="50406" y="58030"/>
                    <a:pt x="50468" y="58529"/>
                  </a:cubicBezTo>
                  <a:cubicBezTo>
                    <a:pt x="50437" y="58807"/>
                    <a:pt x="50687" y="58474"/>
                    <a:pt x="50718" y="57864"/>
                  </a:cubicBezTo>
                  <a:cubicBezTo>
                    <a:pt x="51218" y="55811"/>
                    <a:pt x="51281" y="55201"/>
                    <a:pt x="51468" y="54757"/>
                  </a:cubicBezTo>
                  <a:cubicBezTo>
                    <a:pt x="51937" y="50651"/>
                    <a:pt x="52187" y="50263"/>
                    <a:pt x="52187" y="49653"/>
                  </a:cubicBezTo>
                  <a:cubicBezTo>
                    <a:pt x="52718" y="45880"/>
                    <a:pt x="52593" y="45381"/>
                    <a:pt x="52687" y="45159"/>
                  </a:cubicBezTo>
                  <a:cubicBezTo>
                    <a:pt x="52906" y="42995"/>
                    <a:pt x="53187" y="42884"/>
                    <a:pt x="53125" y="42441"/>
                  </a:cubicBezTo>
                  <a:cubicBezTo>
                    <a:pt x="54062" y="38391"/>
                    <a:pt x="54187" y="37669"/>
                    <a:pt x="54375" y="37004"/>
                  </a:cubicBezTo>
                  <a:cubicBezTo>
                    <a:pt x="55125" y="35117"/>
                    <a:pt x="55031" y="34840"/>
                    <a:pt x="55093" y="34674"/>
                  </a:cubicBezTo>
                  <a:cubicBezTo>
                    <a:pt x="55750" y="33065"/>
                    <a:pt x="55968" y="32898"/>
                    <a:pt x="56062" y="32510"/>
                  </a:cubicBezTo>
                  <a:cubicBezTo>
                    <a:pt x="56500" y="32011"/>
                    <a:pt x="56500" y="31844"/>
                    <a:pt x="56562" y="32011"/>
                  </a:cubicBezTo>
                  <a:cubicBezTo>
                    <a:pt x="55781" y="34285"/>
                    <a:pt x="55593" y="34452"/>
                    <a:pt x="55593" y="34895"/>
                  </a:cubicBezTo>
                  <a:cubicBezTo>
                    <a:pt x="54906" y="36948"/>
                    <a:pt x="54875" y="37337"/>
                    <a:pt x="54781" y="37614"/>
                  </a:cubicBezTo>
                  <a:cubicBezTo>
                    <a:pt x="53843" y="41941"/>
                    <a:pt x="53718" y="42607"/>
                    <a:pt x="53625" y="42773"/>
                  </a:cubicBezTo>
                  <a:cubicBezTo>
                    <a:pt x="53531" y="43495"/>
                    <a:pt x="53625" y="43550"/>
                    <a:pt x="53625" y="43495"/>
                  </a:cubicBezTo>
                  <a:cubicBezTo>
                    <a:pt x="53218" y="45381"/>
                    <a:pt x="53281" y="45991"/>
                    <a:pt x="53156" y="46380"/>
                  </a:cubicBezTo>
                  <a:cubicBezTo>
                    <a:pt x="52250" y="51816"/>
                    <a:pt x="52062" y="52094"/>
                    <a:pt x="52062" y="52593"/>
                  </a:cubicBezTo>
                  <a:cubicBezTo>
                    <a:pt x="51750" y="53481"/>
                    <a:pt x="51781" y="53592"/>
                    <a:pt x="51875" y="53536"/>
                  </a:cubicBezTo>
                  <a:cubicBezTo>
                    <a:pt x="52531" y="51761"/>
                    <a:pt x="52687" y="51705"/>
                    <a:pt x="52781" y="51539"/>
                  </a:cubicBezTo>
                  <a:cubicBezTo>
                    <a:pt x="52875" y="51539"/>
                    <a:pt x="53031" y="51595"/>
                    <a:pt x="52968" y="51317"/>
                  </a:cubicBezTo>
                  <a:cubicBezTo>
                    <a:pt x="53906" y="49486"/>
                    <a:pt x="54156" y="49264"/>
                    <a:pt x="54250" y="48821"/>
                  </a:cubicBezTo>
                  <a:cubicBezTo>
                    <a:pt x="55687" y="45381"/>
                    <a:pt x="55968" y="45159"/>
                    <a:pt x="56125" y="44826"/>
                  </a:cubicBezTo>
                  <a:cubicBezTo>
                    <a:pt x="57468" y="42052"/>
                    <a:pt x="57437" y="41719"/>
                    <a:pt x="57531" y="41553"/>
                  </a:cubicBezTo>
                  <a:cubicBezTo>
                    <a:pt x="57968" y="40166"/>
                    <a:pt x="58062" y="40000"/>
                    <a:pt x="58093" y="39722"/>
                  </a:cubicBezTo>
                  <a:cubicBezTo>
                    <a:pt x="58375" y="39001"/>
                    <a:pt x="58500" y="38834"/>
                    <a:pt x="58468" y="38502"/>
                  </a:cubicBezTo>
                  <a:cubicBezTo>
                    <a:pt x="58968" y="37059"/>
                    <a:pt x="59031" y="36837"/>
                    <a:pt x="59093" y="36615"/>
                  </a:cubicBezTo>
                  <a:cubicBezTo>
                    <a:pt x="59593" y="34674"/>
                    <a:pt x="59625" y="34563"/>
                    <a:pt x="59656" y="34452"/>
                  </a:cubicBezTo>
                  <a:cubicBezTo>
                    <a:pt x="59968" y="32787"/>
                    <a:pt x="60218" y="32787"/>
                    <a:pt x="60125" y="32343"/>
                  </a:cubicBezTo>
                  <a:cubicBezTo>
                    <a:pt x="60718" y="31345"/>
                    <a:pt x="60500" y="30846"/>
                    <a:pt x="60750" y="30901"/>
                  </a:cubicBezTo>
                  <a:cubicBezTo>
                    <a:pt x="61281" y="28571"/>
                    <a:pt x="61343" y="28460"/>
                    <a:pt x="61375" y="28238"/>
                  </a:cubicBezTo>
                  <a:cubicBezTo>
                    <a:pt x="61687" y="27517"/>
                    <a:pt x="61593" y="26962"/>
                    <a:pt x="61843" y="26851"/>
                  </a:cubicBezTo>
                  <a:cubicBezTo>
                    <a:pt x="62093" y="26518"/>
                    <a:pt x="61968" y="27073"/>
                    <a:pt x="61937" y="27683"/>
                  </a:cubicBezTo>
                  <a:cubicBezTo>
                    <a:pt x="62000" y="29126"/>
                    <a:pt x="62031" y="29292"/>
                    <a:pt x="62031" y="29514"/>
                  </a:cubicBezTo>
                  <a:cubicBezTo>
                    <a:pt x="62250" y="26740"/>
                    <a:pt x="62437" y="26574"/>
                    <a:pt x="62406" y="26074"/>
                  </a:cubicBezTo>
                  <a:cubicBezTo>
                    <a:pt x="63000" y="26407"/>
                    <a:pt x="62843" y="25742"/>
                    <a:pt x="62937" y="25409"/>
                  </a:cubicBezTo>
                  <a:cubicBezTo>
                    <a:pt x="63218" y="24632"/>
                    <a:pt x="63031" y="24743"/>
                    <a:pt x="63125" y="25242"/>
                  </a:cubicBezTo>
                  <a:cubicBezTo>
                    <a:pt x="63375" y="26074"/>
                    <a:pt x="63281" y="26407"/>
                    <a:pt x="63406" y="26518"/>
                  </a:cubicBezTo>
                  <a:cubicBezTo>
                    <a:pt x="63656" y="23744"/>
                    <a:pt x="63781" y="23578"/>
                    <a:pt x="63750" y="23190"/>
                  </a:cubicBezTo>
                  <a:cubicBezTo>
                    <a:pt x="64156" y="21692"/>
                    <a:pt x="64531" y="21914"/>
                    <a:pt x="64406" y="21525"/>
                  </a:cubicBezTo>
                  <a:cubicBezTo>
                    <a:pt x="64875" y="20027"/>
                    <a:pt x="64750" y="20138"/>
                    <a:pt x="64718" y="19805"/>
                  </a:cubicBezTo>
                  <a:cubicBezTo>
                    <a:pt x="63093" y="20416"/>
                    <a:pt x="63000" y="20305"/>
                    <a:pt x="62906" y="20249"/>
                  </a:cubicBezTo>
                  <a:cubicBezTo>
                    <a:pt x="62031" y="18640"/>
                    <a:pt x="61687" y="18862"/>
                    <a:pt x="61656" y="18196"/>
                  </a:cubicBezTo>
                  <a:cubicBezTo>
                    <a:pt x="61812" y="19195"/>
                    <a:pt x="61906" y="19417"/>
                    <a:pt x="62031" y="19694"/>
                  </a:cubicBezTo>
                  <a:cubicBezTo>
                    <a:pt x="62781" y="21081"/>
                    <a:pt x="62906" y="21248"/>
                    <a:pt x="63031" y="21470"/>
                  </a:cubicBezTo>
                  <a:cubicBezTo>
                    <a:pt x="61968" y="22413"/>
                    <a:pt x="62000" y="22080"/>
                    <a:pt x="61843" y="22191"/>
                  </a:cubicBezTo>
                  <a:cubicBezTo>
                    <a:pt x="60687" y="22191"/>
                    <a:pt x="60718" y="21747"/>
                    <a:pt x="60500" y="21914"/>
                  </a:cubicBezTo>
                  <a:cubicBezTo>
                    <a:pt x="59687" y="21581"/>
                    <a:pt x="59562" y="21525"/>
                    <a:pt x="59500" y="21359"/>
                  </a:cubicBezTo>
                  <a:cubicBezTo>
                    <a:pt x="57343" y="19972"/>
                    <a:pt x="57125" y="19861"/>
                    <a:pt x="56968" y="19583"/>
                  </a:cubicBezTo>
                  <a:cubicBezTo>
                    <a:pt x="55437" y="18418"/>
                    <a:pt x="55437" y="18030"/>
                    <a:pt x="55281" y="18030"/>
                  </a:cubicBezTo>
                  <a:cubicBezTo>
                    <a:pt x="54000" y="16976"/>
                    <a:pt x="53812" y="17031"/>
                    <a:pt x="53718" y="16920"/>
                  </a:cubicBezTo>
                  <a:cubicBezTo>
                    <a:pt x="52625" y="15922"/>
                    <a:pt x="52375" y="15922"/>
                    <a:pt x="52187" y="15700"/>
                  </a:cubicBezTo>
                  <a:cubicBezTo>
                    <a:pt x="50500" y="15312"/>
                    <a:pt x="50125" y="15367"/>
                    <a:pt x="49750" y="15367"/>
                  </a:cubicBezTo>
                  <a:cubicBezTo>
                    <a:pt x="49812" y="15533"/>
                    <a:pt x="50406" y="15755"/>
                    <a:pt x="51093" y="15700"/>
                  </a:cubicBezTo>
                  <a:cubicBezTo>
                    <a:pt x="51781" y="16199"/>
                    <a:pt x="51968" y="15977"/>
                    <a:pt x="52031" y="16144"/>
                  </a:cubicBezTo>
                  <a:cubicBezTo>
                    <a:pt x="54406" y="17642"/>
                    <a:pt x="55218" y="18696"/>
                    <a:pt x="56156" y="19361"/>
                  </a:cubicBezTo>
                  <a:cubicBezTo>
                    <a:pt x="56656" y="19972"/>
                    <a:pt x="56687" y="20027"/>
                    <a:pt x="56750" y="20138"/>
                  </a:cubicBezTo>
                  <a:cubicBezTo>
                    <a:pt x="58968" y="21525"/>
                    <a:pt x="59031" y="21747"/>
                    <a:pt x="59125" y="21858"/>
                  </a:cubicBezTo>
                  <a:cubicBezTo>
                    <a:pt x="60750" y="22357"/>
                    <a:pt x="61093" y="22801"/>
                    <a:pt x="61562" y="22801"/>
                  </a:cubicBezTo>
                  <a:cubicBezTo>
                    <a:pt x="62625" y="22912"/>
                    <a:pt x="62687" y="22912"/>
                    <a:pt x="62750" y="22912"/>
                  </a:cubicBezTo>
                  <a:cubicBezTo>
                    <a:pt x="62500" y="23079"/>
                    <a:pt x="62437" y="23190"/>
                    <a:pt x="62375" y="23245"/>
                  </a:cubicBezTo>
                  <a:cubicBezTo>
                    <a:pt x="60468" y="23134"/>
                    <a:pt x="60156" y="22857"/>
                    <a:pt x="59812" y="22579"/>
                  </a:cubicBezTo>
                  <a:cubicBezTo>
                    <a:pt x="58937" y="22191"/>
                    <a:pt x="58375" y="22080"/>
                    <a:pt x="58000" y="21581"/>
                  </a:cubicBezTo>
                  <a:cubicBezTo>
                    <a:pt x="57218" y="20915"/>
                    <a:pt x="57031" y="20970"/>
                    <a:pt x="56937" y="20804"/>
                  </a:cubicBezTo>
                  <a:cubicBezTo>
                    <a:pt x="55843" y="19805"/>
                    <a:pt x="55687" y="19861"/>
                    <a:pt x="55593" y="19805"/>
                  </a:cubicBezTo>
                  <a:cubicBezTo>
                    <a:pt x="55062" y="19528"/>
                    <a:pt x="55125" y="19084"/>
                    <a:pt x="54906" y="19251"/>
                  </a:cubicBezTo>
                  <a:cubicBezTo>
                    <a:pt x="54468" y="18751"/>
                    <a:pt x="54312" y="18807"/>
                    <a:pt x="54218" y="18640"/>
                  </a:cubicBezTo>
                  <a:cubicBezTo>
                    <a:pt x="53375" y="18085"/>
                    <a:pt x="52906" y="17808"/>
                    <a:pt x="52437" y="17475"/>
                  </a:cubicBezTo>
                  <a:cubicBezTo>
                    <a:pt x="51375" y="17142"/>
                    <a:pt x="51156" y="16920"/>
                    <a:pt x="50875" y="16865"/>
                  </a:cubicBezTo>
                  <a:cubicBezTo>
                    <a:pt x="49593" y="16255"/>
                    <a:pt x="49343" y="16477"/>
                    <a:pt x="49281" y="16255"/>
                  </a:cubicBezTo>
                  <a:cubicBezTo>
                    <a:pt x="46187" y="16477"/>
                    <a:pt x="45906" y="16588"/>
                    <a:pt x="45437" y="16532"/>
                  </a:cubicBezTo>
                  <a:cubicBezTo>
                    <a:pt x="44375" y="16865"/>
                    <a:pt x="44093" y="16920"/>
                    <a:pt x="43750" y="17031"/>
                  </a:cubicBezTo>
                  <a:cubicBezTo>
                    <a:pt x="43656" y="17198"/>
                    <a:pt x="44375" y="17198"/>
                    <a:pt x="45125" y="17087"/>
                  </a:cubicBezTo>
                  <a:cubicBezTo>
                    <a:pt x="46187" y="17198"/>
                    <a:pt x="46343" y="17586"/>
                    <a:pt x="46687" y="17364"/>
                  </a:cubicBezTo>
                  <a:cubicBezTo>
                    <a:pt x="48343" y="18307"/>
                    <a:pt x="48437" y="18474"/>
                    <a:pt x="48593" y="18474"/>
                  </a:cubicBezTo>
                  <a:cubicBezTo>
                    <a:pt x="49437" y="19140"/>
                    <a:pt x="49531" y="19251"/>
                    <a:pt x="49656" y="19361"/>
                  </a:cubicBezTo>
                  <a:cubicBezTo>
                    <a:pt x="50500" y="19972"/>
                    <a:pt x="50500" y="20360"/>
                    <a:pt x="50718" y="20249"/>
                  </a:cubicBezTo>
                  <a:cubicBezTo>
                    <a:pt x="51500" y="21137"/>
                    <a:pt x="52031" y="21359"/>
                    <a:pt x="52437" y="22024"/>
                  </a:cubicBezTo>
                  <a:cubicBezTo>
                    <a:pt x="53937" y="22968"/>
                    <a:pt x="54000" y="23190"/>
                    <a:pt x="54093" y="23356"/>
                  </a:cubicBezTo>
                  <a:cubicBezTo>
                    <a:pt x="54843" y="23855"/>
                    <a:pt x="54968" y="23855"/>
                    <a:pt x="55062" y="24022"/>
                  </a:cubicBezTo>
                  <a:cubicBezTo>
                    <a:pt x="56468" y="25298"/>
                    <a:pt x="56750" y="25242"/>
                    <a:pt x="56937" y="25520"/>
                  </a:cubicBezTo>
                  <a:cubicBezTo>
                    <a:pt x="57875" y="25963"/>
                    <a:pt x="58125" y="26074"/>
                    <a:pt x="58312" y="26296"/>
                  </a:cubicBezTo>
                  <a:cubicBezTo>
                    <a:pt x="59531" y="26352"/>
                    <a:pt x="59687" y="26407"/>
                    <a:pt x="59812" y="26518"/>
                  </a:cubicBezTo>
                  <a:cubicBezTo>
                    <a:pt x="59781" y="27295"/>
                    <a:pt x="59718" y="27517"/>
                    <a:pt x="59500" y="27628"/>
                  </a:cubicBezTo>
                  <a:cubicBezTo>
                    <a:pt x="57812" y="27128"/>
                    <a:pt x="57531" y="27295"/>
                    <a:pt x="57312" y="27239"/>
                  </a:cubicBezTo>
                  <a:cubicBezTo>
                    <a:pt x="56062" y="26518"/>
                    <a:pt x="55875" y="26518"/>
                    <a:pt x="55750" y="26241"/>
                  </a:cubicBezTo>
                  <a:cubicBezTo>
                    <a:pt x="54531" y="25353"/>
                    <a:pt x="53968" y="24521"/>
                    <a:pt x="53187" y="24244"/>
                  </a:cubicBezTo>
                  <a:cubicBezTo>
                    <a:pt x="51750" y="22690"/>
                    <a:pt x="51593" y="22357"/>
                    <a:pt x="51343" y="22246"/>
                  </a:cubicBezTo>
                  <a:cubicBezTo>
                    <a:pt x="50312" y="21359"/>
                    <a:pt x="50343" y="21137"/>
                    <a:pt x="50250" y="21137"/>
                  </a:cubicBezTo>
                  <a:cubicBezTo>
                    <a:pt x="49937" y="20693"/>
                    <a:pt x="49812" y="20748"/>
                    <a:pt x="49781" y="20638"/>
                  </a:cubicBezTo>
                  <a:cubicBezTo>
                    <a:pt x="48593" y="19472"/>
                    <a:pt x="48218" y="19583"/>
                    <a:pt x="48125" y="19084"/>
                  </a:cubicBezTo>
                  <a:cubicBezTo>
                    <a:pt x="47062" y="18807"/>
                    <a:pt x="46937" y="18363"/>
                    <a:pt x="46656" y="18363"/>
                  </a:cubicBezTo>
                  <a:cubicBezTo>
                    <a:pt x="45437" y="17642"/>
                    <a:pt x="45156" y="17864"/>
                    <a:pt x="45125" y="17586"/>
                  </a:cubicBezTo>
                  <a:cubicBezTo>
                    <a:pt x="44093" y="17642"/>
                    <a:pt x="43906" y="17253"/>
                    <a:pt x="43875" y="17642"/>
                  </a:cubicBezTo>
                  <a:cubicBezTo>
                    <a:pt x="45625" y="18252"/>
                    <a:pt x="45812" y="18252"/>
                    <a:pt x="46031" y="18307"/>
                  </a:cubicBezTo>
                  <a:cubicBezTo>
                    <a:pt x="47281" y="19140"/>
                    <a:pt x="47625" y="19251"/>
                    <a:pt x="47906" y="19639"/>
                  </a:cubicBezTo>
                  <a:cubicBezTo>
                    <a:pt x="49093" y="20638"/>
                    <a:pt x="49187" y="20638"/>
                    <a:pt x="49250" y="20693"/>
                  </a:cubicBezTo>
                  <a:cubicBezTo>
                    <a:pt x="50812" y="22413"/>
                    <a:pt x="51218" y="22413"/>
                    <a:pt x="51406" y="22968"/>
                  </a:cubicBezTo>
                  <a:cubicBezTo>
                    <a:pt x="53281" y="24632"/>
                    <a:pt x="53312" y="24743"/>
                    <a:pt x="53406" y="24798"/>
                  </a:cubicBezTo>
                  <a:cubicBezTo>
                    <a:pt x="54156" y="25575"/>
                    <a:pt x="54312" y="25686"/>
                    <a:pt x="54531" y="25631"/>
                  </a:cubicBezTo>
                  <a:cubicBezTo>
                    <a:pt x="55250" y="26407"/>
                    <a:pt x="55312" y="26518"/>
                    <a:pt x="55437" y="26463"/>
                  </a:cubicBezTo>
                  <a:cubicBezTo>
                    <a:pt x="56437" y="27406"/>
                    <a:pt x="56718" y="27295"/>
                    <a:pt x="56843" y="27461"/>
                  </a:cubicBezTo>
                  <a:cubicBezTo>
                    <a:pt x="58531" y="28349"/>
                    <a:pt x="58875" y="28072"/>
                    <a:pt x="59000" y="28294"/>
                  </a:cubicBezTo>
                  <a:cubicBezTo>
                    <a:pt x="58406" y="28626"/>
                    <a:pt x="58312" y="28571"/>
                    <a:pt x="58218" y="28515"/>
                  </a:cubicBezTo>
                  <a:cubicBezTo>
                    <a:pt x="57343" y="28626"/>
                    <a:pt x="57218" y="28404"/>
                    <a:pt x="57031" y="28404"/>
                  </a:cubicBezTo>
                  <a:cubicBezTo>
                    <a:pt x="55656" y="27461"/>
                    <a:pt x="55593" y="27350"/>
                    <a:pt x="55468" y="27461"/>
                  </a:cubicBezTo>
                  <a:cubicBezTo>
                    <a:pt x="54312" y="26185"/>
                    <a:pt x="54062" y="26352"/>
                    <a:pt x="54000" y="26074"/>
                  </a:cubicBezTo>
                  <a:cubicBezTo>
                    <a:pt x="53281" y="25409"/>
                    <a:pt x="53218" y="25298"/>
                    <a:pt x="53125" y="25353"/>
                  </a:cubicBezTo>
                  <a:cubicBezTo>
                    <a:pt x="51656" y="23689"/>
                    <a:pt x="51312" y="23633"/>
                    <a:pt x="51156" y="23023"/>
                  </a:cubicBezTo>
                  <a:cubicBezTo>
                    <a:pt x="50562" y="22635"/>
                    <a:pt x="50406" y="22524"/>
                    <a:pt x="50250" y="22468"/>
                  </a:cubicBezTo>
                  <a:cubicBezTo>
                    <a:pt x="49375" y="21414"/>
                    <a:pt x="49156" y="21581"/>
                    <a:pt x="49093" y="21248"/>
                  </a:cubicBezTo>
                  <a:cubicBezTo>
                    <a:pt x="48312" y="20693"/>
                    <a:pt x="48062" y="20360"/>
                    <a:pt x="47750" y="20194"/>
                  </a:cubicBezTo>
                  <a:cubicBezTo>
                    <a:pt x="45375" y="18585"/>
                    <a:pt x="45125" y="18696"/>
                    <a:pt x="45000" y="18474"/>
                  </a:cubicBezTo>
                  <a:cubicBezTo>
                    <a:pt x="44125" y="18252"/>
                    <a:pt x="44031" y="18085"/>
                    <a:pt x="44031" y="18307"/>
                  </a:cubicBezTo>
                  <a:cubicBezTo>
                    <a:pt x="46187" y="19472"/>
                    <a:pt x="46531" y="19528"/>
                    <a:pt x="46781" y="19750"/>
                  </a:cubicBezTo>
                  <a:cubicBezTo>
                    <a:pt x="48125" y="20970"/>
                    <a:pt x="48156" y="21081"/>
                    <a:pt x="48312" y="21026"/>
                  </a:cubicBezTo>
                  <a:cubicBezTo>
                    <a:pt x="49031" y="21858"/>
                    <a:pt x="49187" y="22024"/>
                    <a:pt x="49375" y="22024"/>
                  </a:cubicBezTo>
                  <a:cubicBezTo>
                    <a:pt x="50750" y="23411"/>
                    <a:pt x="50906" y="23467"/>
                    <a:pt x="51062" y="23578"/>
                  </a:cubicBezTo>
                  <a:cubicBezTo>
                    <a:pt x="51437" y="24244"/>
                    <a:pt x="51625" y="24188"/>
                    <a:pt x="51718" y="24466"/>
                  </a:cubicBezTo>
                  <a:cubicBezTo>
                    <a:pt x="52593" y="25298"/>
                    <a:pt x="52781" y="25187"/>
                    <a:pt x="52781" y="25575"/>
                  </a:cubicBezTo>
                  <a:cubicBezTo>
                    <a:pt x="54093" y="26685"/>
                    <a:pt x="54250" y="26740"/>
                    <a:pt x="54312" y="26962"/>
                  </a:cubicBezTo>
                  <a:cubicBezTo>
                    <a:pt x="55187" y="27850"/>
                    <a:pt x="55437" y="27683"/>
                    <a:pt x="55500" y="27905"/>
                  </a:cubicBezTo>
                  <a:cubicBezTo>
                    <a:pt x="56500" y="28515"/>
                    <a:pt x="56656" y="28571"/>
                    <a:pt x="56781" y="28737"/>
                  </a:cubicBezTo>
                  <a:cubicBezTo>
                    <a:pt x="57343" y="29070"/>
                    <a:pt x="57500" y="29070"/>
                    <a:pt x="57593" y="29237"/>
                  </a:cubicBezTo>
                  <a:cubicBezTo>
                    <a:pt x="57625" y="29902"/>
                    <a:pt x="57281" y="29514"/>
                    <a:pt x="56937" y="29791"/>
                  </a:cubicBezTo>
                  <a:cubicBezTo>
                    <a:pt x="55093" y="28793"/>
                    <a:pt x="55000" y="28571"/>
                    <a:pt x="54875" y="28460"/>
                  </a:cubicBezTo>
                  <a:cubicBezTo>
                    <a:pt x="53937" y="27905"/>
                    <a:pt x="53718" y="27739"/>
                    <a:pt x="53531" y="27461"/>
                  </a:cubicBezTo>
                  <a:cubicBezTo>
                    <a:pt x="52500" y="26407"/>
                    <a:pt x="52312" y="26463"/>
                    <a:pt x="52218" y="26241"/>
                  </a:cubicBezTo>
                  <a:cubicBezTo>
                    <a:pt x="51406" y="25575"/>
                    <a:pt x="51375" y="25242"/>
                    <a:pt x="51156" y="25242"/>
                  </a:cubicBezTo>
                  <a:cubicBezTo>
                    <a:pt x="50031" y="24077"/>
                    <a:pt x="49937" y="23578"/>
                    <a:pt x="49687" y="23633"/>
                  </a:cubicBezTo>
                  <a:cubicBezTo>
                    <a:pt x="49093" y="22912"/>
                    <a:pt x="49000" y="22801"/>
                    <a:pt x="48906" y="22801"/>
                  </a:cubicBezTo>
                  <a:cubicBezTo>
                    <a:pt x="48343" y="21914"/>
                    <a:pt x="48218" y="21914"/>
                    <a:pt x="48125" y="21803"/>
                  </a:cubicBezTo>
                  <a:cubicBezTo>
                    <a:pt x="46187" y="20083"/>
                    <a:pt x="46062" y="19750"/>
                    <a:pt x="45750" y="19861"/>
                  </a:cubicBezTo>
                  <a:cubicBezTo>
                    <a:pt x="44781" y="19195"/>
                    <a:pt x="44656" y="19140"/>
                    <a:pt x="44562" y="19029"/>
                  </a:cubicBezTo>
                  <a:cubicBezTo>
                    <a:pt x="42937" y="18474"/>
                    <a:pt x="42687" y="18418"/>
                    <a:pt x="42500" y="18307"/>
                  </a:cubicBezTo>
                  <a:cubicBezTo>
                    <a:pt x="41531" y="18363"/>
                    <a:pt x="41625" y="18585"/>
                    <a:pt x="41875" y="18363"/>
                  </a:cubicBezTo>
                  <a:cubicBezTo>
                    <a:pt x="43093" y="18807"/>
                    <a:pt x="43437" y="18807"/>
                    <a:pt x="43687" y="19029"/>
                  </a:cubicBezTo>
                  <a:cubicBezTo>
                    <a:pt x="44843" y="19583"/>
                    <a:pt x="45156" y="19639"/>
                    <a:pt x="45375" y="19972"/>
                  </a:cubicBezTo>
                  <a:cubicBezTo>
                    <a:pt x="46406" y="20915"/>
                    <a:pt x="46750" y="20970"/>
                    <a:pt x="46937" y="21303"/>
                  </a:cubicBezTo>
                  <a:cubicBezTo>
                    <a:pt x="48156" y="22135"/>
                    <a:pt x="48187" y="22635"/>
                    <a:pt x="48406" y="22690"/>
                  </a:cubicBezTo>
                  <a:cubicBezTo>
                    <a:pt x="49093" y="23190"/>
                    <a:pt x="49000" y="23744"/>
                    <a:pt x="49187" y="23522"/>
                  </a:cubicBezTo>
                  <a:cubicBezTo>
                    <a:pt x="49750" y="24410"/>
                    <a:pt x="50000" y="24133"/>
                    <a:pt x="49968" y="24521"/>
                  </a:cubicBezTo>
                  <a:cubicBezTo>
                    <a:pt x="51281" y="25742"/>
                    <a:pt x="51375" y="26130"/>
                    <a:pt x="51593" y="26241"/>
                  </a:cubicBezTo>
                  <a:cubicBezTo>
                    <a:pt x="52281" y="27073"/>
                    <a:pt x="52500" y="27128"/>
                    <a:pt x="52687" y="27350"/>
                  </a:cubicBezTo>
                  <a:cubicBezTo>
                    <a:pt x="54031" y="28460"/>
                    <a:pt x="54250" y="28571"/>
                    <a:pt x="54437" y="28737"/>
                  </a:cubicBezTo>
                  <a:cubicBezTo>
                    <a:pt x="55875" y="29625"/>
                    <a:pt x="56000" y="29902"/>
                    <a:pt x="56281" y="29902"/>
                  </a:cubicBezTo>
                  <a:cubicBezTo>
                    <a:pt x="55937" y="30180"/>
                    <a:pt x="55718" y="30346"/>
                    <a:pt x="55625" y="30235"/>
                  </a:cubicBezTo>
                  <a:cubicBezTo>
                    <a:pt x="54312" y="29292"/>
                    <a:pt x="53781" y="29403"/>
                    <a:pt x="53531" y="28793"/>
                  </a:cubicBezTo>
                  <a:cubicBezTo>
                    <a:pt x="52812" y="28183"/>
                    <a:pt x="52593" y="28127"/>
                    <a:pt x="52468" y="27794"/>
                  </a:cubicBezTo>
                  <a:cubicBezTo>
                    <a:pt x="51125" y="26185"/>
                    <a:pt x="51000" y="26130"/>
                    <a:pt x="50906" y="26074"/>
                  </a:cubicBezTo>
                  <a:cubicBezTo>
                    <a:pt x="50187" y="25409"/>
                    <a:pt x="50125" y="25020"/>
                    <a:pt x="49906" y="25020"/>
                  </a:cubicBezTo>
                  <a:cubicBezTo>
                    <a:pt x="48843" y="23855"/>
                    <a:pt x="48718" y="23689"/>
                    <a:pt x="48562" y="23522"/>
                  </a:cubicBezTo>
                  <a:cubicBezTo>
                    <a:pt x="47468" y="22468"/>
                    <a:pt x="47375" y="22191"/>
                    <a:pt x="47218" y="21969"/>
                  </a:cubicBezTo>
                  <a:cubicBezTo>
                    <a:pt x="46125" y="20970"/>
                    <a:pt x="45843" y="21081"/>
                    <a:pt x="45781" y="20693"/>
                  </a:cubicBezTo>
                  <a:cubicBezTo>
                    <a:pt x="44562" y="19972"/>
                    <a:pt x="44375" y="19861"/>
                    <a:pt x="44218" y="19750"/>
                  </a:cubicBezTo>
                  <a:cubicBezTo>
                    <a:pt x="42968" y="19306"/>
                    <a:pt x="42968" y="19029"/>
                    <a:pt x="42781" y="19195"/>
                  </a:cubicBezTo>
                  <a:cubicBezTo>
                    <a:pt x="43187" y="19694"/>
                    <a:pt x="43406" y="19472"/>
                    <a:pt x="43468" y="19583"/>
                  </a:cubicBezTo>
                  <a:cubicBezTo>
                    <a:pt x="45187" y="20915"/>
                    <a:pt x="45593" y="21026"/>
                    <a:pt x="45937" y="21414"/>
                  </a:cubicBezTo>
                  <a:cubicBezTo>
                    <a:pt x="47125" y="22635"/>
                    <a:pt x="47343" y="22690"/>
                    <a:pt x="47531" y="22857"/>
                  </a:cubicBezTo>
                  <a:cubicBezTo>
                    <a:pt x="49218" y="25020"/>
                    <a:pt x="49468" y="25020"/>
                    <a:pt x="49625" y="25242"/>
                  </a:cubicBezTo>
                  <a:cubicBezTo>
                    <a:pt x="50468" y="26352"/>
                    <a:pt x="50687" y="26130"/>
                    <a:pt x="50656" y="26518"/>
                  </a:cubicBezTo>
                  <a:cubicBezTo>
                    <a:pt x="51531" y="27461"/>
                    <a:pt x="51593" y="27572"/>
                    <a:pt x="51687" y="27683"/>
                  </a:cubicBezTo>
                  <a:cubicBezTo>
                    <a:pt x="53468" y="29237"/>
                    <a:pt x="53468" y="29570"/>
                    <a:pt x="53593" y="29514"/>
                  </a:cubicBezTo>
                  <a:cubicBezTo>
                    <a:pt x="54750" y="30180"/>
                    <a:pt x="54937" y="30402"/>
                    <a:pt x="55156" y="30513"/>
                  </a:cubicBezTo>
                  <a:cubicBezTo>
                    <a:pt x="55593" y="30846"/>
                    <a:pt x="55718" y="30846"/>
                    <a:pt x="55625" y="30957"/>
                  </a:cubicBezTo>
                  <a:cubicBezTo>
                    <a:pt x="53187" y="30346"/>
                    <a:pt x="52968" y="29902"/>
                    <a:pt x="52656" y="29680"/>
                  </a:cubicBezTo>
                  <a:cubicBezTo>
                    <a:pt x="51531" y="28737"/>
                    <a:pt x="51437" y="28682"/>
                    <a:pt x="51375" y="28626"/>
                  </a:cubicBezTo>
                  <a:cubicBezTo>
                    <a:pt x="50437" y="27850"/>
                    <a:pt x="50468" y="27628"/>
                    <a:pt x="50437" y="27572"/>
                  </a:cubicBezTo>
                  <a:cubicBezTo>
                    <a:pt x="49843" y="26962"/>
                    <a:pt x="49531" y="26851"/>
                    <a:pt x="49343" y="26352"/>
                  </a:cubicBezTo>
                  <a:cubicBezTo>
                    <a:pt x="48031" y="24798"/>
                    <a:pt x="47906" y="24576"/>
                    <a:pt x="47750" y="24521"/>
                  </a:cubicBezTo>
                  <a:cubicBezTo>
                    <a:pt x="46656" y="23300"/>
                    <a:pt x="46375" y="23023"/>
                    <a:pt x="46125" y="22690"/>
                  </a:cubicBezTo>
                  <a:cubicBezTo>
                    <a:pt x="44718" y="21525"/>
                    <a:pt x="44656" y="21414"/>
                    <a:pt x="44531" y="21470"/>
                  </a:cubicBezTo>
                  <a:cubicBezTo>
                    <a:pt x="43843" y="21026"/>
                    <a:pt x="43625" y="20804"/>
                    <a:pt x="43375" y="20748"/>
                  </a:cubicBezTo>
                  <a:cubicBezTo>
                    <a:pt x="42718" y="20360"/>
                    <a:pt x="42562" y="20249"/>
                    <a:pt x="42343" y="20305"/>
                  </a:cubicBezTo>
                  <a:cubicBezTo>
                    <a:pt x="41187" y="19972"/>
                    <a:pt x="40937" y="19528"/>
                    <a:pt x="40843" y="19972"/>
                  </a:cubicBezTo>
                  <a:cubicBezTo>
                    <a:pt x="42031" y="20305"/>
                    <a:pt x="42156" y="20360"/>
                    <a:pt x="42218" y="20471"/>
                  </a:cubicBezTo>
                  <a:cubicBezTo>
                    <a:pt x="43312" y="21026"/>
                    <a:pt x="43437" y="21081"/>
                    <a:pt x="43531" y="21192"/>
                  </a:cubicBezTo>
                  <a:cubicBezTo>
                    <a:pt x="44468" y="22135"/>
                    <a:pt x="44750" y="21803"/>
                    <a:pt x="44812" y="22024"/>
                  </a:cubicBezTo>
                  <a:cubicBezTo>
                    <a:pt x="45437" y="22857"/>
                    <a:pt x="45687" y="22579"/>
                    <a:pt x="45656" y="22968"/>
                  </a:cubicBezTo>
                  <a:cubicBezTo>
                    <a:pt x="47187" y="24466"/>
                    <a:pt x="47250" y="24576"/>
                    <a:pt x="47343" y="24632"/>
                  </a:cubicBezTo>
                  <a:cubicBezTo>
                    <a:pt x="48218" y="25852"/>
                    <a:pt x="48437" y="25631"/>
                    <a:pt x="48468" y="25852"/>
                  </a:cubicBezTo>
                  <a:cubicBezTo>
                    <a:pt x="49093" y="26685"/>
                    <a:pt x="49125" y="26962"/>
                    <a:pt x="49250" y="26962"/>
                  </a:cubicBezTo>
                  <a:cubicBezTo>
                    <a:pt x="50250" y="27905"/>
                    <a:pt x="50281" y="28183"/>
                    <a:pt x="50375" y="28349"/>
                  </a:cubicBezTo>
                  <a:cubicBezTo>
                    <a:pt x="51468" y="29070"/>
                    <a:pt x="51468" y="29403"/>
                    <a:pt x="51593" y="29514"/>
                  </a:cubicBezTo>
                  <a:cubicBezTo>
                    <a:pt x="52531" y="29902"/>
                    <a:pt x="52562" y="30291"/>
                    <a:pt x="52718" y="30291"/>
                  </a:cubicBezTo>
                  <a:cubicBezTo>
                    <a:pt x="53812" y="30901"/>
                    <a:pt x="54000" y="31067"/>
                    <a:pt x="54187" y="31178"/>
                  </a:cubicBezTo>
                  <a:cubicBezTo>
                    <a:pt x="54937" y="31567"/>
                    <a:pt x="54750" y="31733"/>
                    <a:pt x="54312" y="31622"/>
                  </a:cubicBezTo>
                  <a:cubicBezTo>
                    <a:pt x="52031" y="30624"/>
                    <a:pt x="51812" y="30679"/>
                    <a:pt x="51625" y="30624"/>
                  </a:cubicBezTo>
                  <a:cubicBezTo>
                    <a:pt x="50375" y="29791"/>
                    <a:pt x="50437" y="29237"/>
                    <a:pt x="50218" y="29514"/>
                  </a:cubicBezTo>
                  <a:cubicBezTo>
                    <a:pt x="49500" y="28904"/>
                    <a:pt x="49437" y="28682"/>
                    <a:pt x="49343" y="28515"/>
                  </a:cubicBezTo>
                  <a:cubicBezTo>
                    <a:pt x="48437" y="27572"/>
                    <a:pt x="48343" y="27628"/>
                    <a:pt x="48343" y="27517"/>
                  </a:cubicBezTo>
                  <a:cubicBezTo>
                    <a:pt x="47875" y="26740"/>
                    <a:pt x="47625" y="27018"/>
                    <a:pt x="47625" y="26629"/>
                  </a:cubicBezTo>
                  <a:cubicBezTo>
                    <a:pt x="46843" y="25742"/>
                    <a:pt x="46593" y="25686"/>
                    <a:pt x="46406" y="25409"/>
                  </a:cubicBezTo>
                  <a:cubicBezTo>
                    <a:pt x="45593" y="24687"/>
                    <a:pt x="45406" y="24466"/>
                    <a:pt x="45187" y="24355"/>
                  </a:cubicBezTo>
                  <a:cubicBezTo>
                    <a:pt x="44218" y="23300"/>
                    <a:pt x="44000" y="23467"/>
                    <a:pt x="43968" y="23245"/>
                  </a:cubicBezTo>
                  <a:cubicBezTo>
                    <a:pt x="43218" y="22690"/>
                    <a:pt x="43062" y="22746"/>
                    <a:pt x="42937" y="22746"/>
                  </a:cubicBezTo>
                  <a:cubicBezTo>
                    <a:pt x="42218" y="22135"/>
                    <a:pt x="41968" y="22413"/>
                    <a:pt x="41906" y="22191"/>
                  </a:cubicBezTo>
                  <a:cubicBezTo>
                    <a:pt x="41781" y="22246"/>
                    <a:pt x="42281" y="22690"/>
                    <a:pt x="42875" y="22857"/>
                  </a:cubicBezTo>
                  <a:cubicBezTo>
                    <a:pt x="43718" y="23467"/>
                    <a:pt x="43781" y="23522"/>
                    <a:pt x="43843" y="23522"/>
                  </a:cubicBezTo>
                  <a:cubicBezTo>
                    <a:pt x="44656" y="24410"/>
                    <a:pt x="44937" y="24576"/>
                    <a:pt x="45218" y="24687"/>
                  </a:cubicBezTo>
                  <a:cubicBezTo>
                    <a:pt x="47437" y="27239"/>
                    <a:pt x="47625" y="27128"/>
                    <a:pt x="47687" y="27350"/>
                  </a:cubicBezTo>
                  <a:cubicBezTo>
                    <a:pt x="48437" y="28238"/>
                    <a:pt x="48500" y="28238"/>
                    <a:pt x="48562" y="28294"/>
                  </a:cubicBezTo>
                  <a:cubicBezTo>
                    <a:pt x="50500" y="30180"/>
                    <a:pt x="50718" y="30457"/>
                    <a:pt x="51000" y="30568"/>
                  </a:cubicBezTo>
                  <a:cubicBezTo>
                    <a:pt x="52312" y="31456"/>
                    <a:pt x="52468" y="31511"/>
                    <a:pt x="52562" y="31678"/>
                  </a:cubicBezTo>
                  <a:cubicBezTo>
                    <a:pt x="53843" y="31955"/>
                    <a:pt x="54031" y="32343"/>
                    <a:pt x="54437" y="32177"/>
                  </a:cubicBezTo>
                  <a:cubicBezTo>
                    <a:pt x="54968" y="32732"/>
                    <a:pt x="54843" y="32843"/>
                    <a:pt x="54812" y="32676"/>
                  </a:cubicBezTo>
                  <a:cubicBezTo>
                    <a:pt x="53531" y="32787"/>
                    <a:pt x="53375" y="32510"/>
                    <a:pt x="53062" y="32510"/>
                  </a:cubicBezTo>
                  <a:cubicBezTo>
                    <a:pt x="51687" y="31844"/>
                    <a:pt x="51468" y="32066"/>
                    <a:pt x="51437" y="31955"/>
                  </a:cubicBezTo>
                  <a:cubicBezTo>
                    <a:pt x="49718" y="30901"/>
                    <a:pt x="49562" y="30679"/>
                    <a:pt x="49281" y="30790"/>
                  </a:cubicBezTo>
                  <a:cubicBezTo>
                    <a:pt x="48468" y="29736"/>
                    <a:pt x="48156" y="30235"/>
                    <a:pt x="48218" y="29736"/>
                  </a:cubicBezTo>
                  <a:cubicBezTo>
                    <a:pt x="47281" y="29015"/>
                    <a:pt x="47187" y="28904"/>
                    <a:pt x="47093" y="28904"/>
                  </a:cubicBezTo>
                  <a:cubicBezTo>
                    <a:pt x="46156" y="28127"/>
                    <a:pt x="46031" y="28072"/>
                    <a:pt x="46000" y="27739"/>
                  </a:cubicBezTo>
                  <a:cubicBezTo>
                    <a:pt x="44000" y="25908"/>
                    <a:pt x="43656" y="25464"/>
                    <a:pt x="43250" y="25187"/>
                  </a:cubicBezTo>
                  <a:cubicBezTo>
                    <a:pt x="41968" y="24077"/>
                    <a:pt x="41906" y="23633"/>
                    <a:pt x="41656" y="23633"/>
                  </a:cubicBezTo>
                  <a:cubicBezTo>
                    <a:pt x="40281" y="22746"/>
                    <a:pt x="40125" y="22468"/>
                    <a:pt x="39875" y="22468"/>
                  </a:cubicBezTo>
                  <a:cubicBezTo>
                    <a:pt x="39156" y="22024"/>
                    <a:pt x="38968" y="22246"/>
                    <a:pt x="38937" y="22024"/>
                  </a:cubicBezTo>
                  <a:cubicBezTo>
                    <a:pt x="39281" y="22413"/>
                    <a:pt x="39406" y="22635"/>
                    <a:pt x="39656" y="22524"/>
                  </a:cubicBezTo>
                  <a:cubicBezTo>
                    <a:pt x="41000" y="23467"/>
                    <a:pt x="41343" y="23689"/>
                    <a:pt x="41625" y="24022"/>
                  </a:cubicBezTo>
                  <a:cubicBezTo>
                    <a:pt x="42906" y="25076"/>
                    <a:pt x="43125" y="25575"/>
                    <a:pt x="43468" y="25742"/>
                  </a:cubicBezTo>
                  <a:cubicBezTo>
                    <a:pt x="44656" y="27018"/>
                    <a:pt x="44937" y="27350"/>
                    <a:pt x="45250" y="27628"/>
                  </a:cubicBezTo>
                  <a:cubicBezTo>
                    <a:pt x="46718" y="28959"/>
                    <a:pt x="46781" y="29015"/>
                    <a:pt x="46781" y="29237"/>
                  </a:cubicBezTo>
                  <a:cubicBezTo>
                    <a:pt x="48312" y="30568"/>
                    <a:pt x="48718" y="30568"/>
                    <a:pt x="48968" y="31012"/>
                  </a:cubicBezTo>
                  <a:cubicBezTo>
                    <a:pt x="50687" y="31955"/>
                    <a:pt x="50812" y="32177"/>
                    <a:pt x="50968" y="32343"/>
                  </a:cubicBezTo>
                  <a:cubicBezTo>
                    <a:pt x="51937" y="32565"/>
                    <a:pt x="51937" y="32843"/>
                    <a:pt x="52125" y="32676"/>
                  </a:cubicBezTo>
                  <a:cubicBezTo>
                    <a:pt x="53406" y="33287"/>
                    <a:pt x="53687" y="33120"/>
                    <a:pt x="53843" y="33231"/>
                  </a:cubicBezTo>
                  <a:cubicBezTo>
                    <a:pt x="53875" y="33730"/>
                    <a:pt x="53843" y="33730"/>
                    <a:pt x="53812" y="33619"/>
                  </a:cubicBezTo>
                  <a:cubicBezTo>
                    <a:pt x="52562" y="33453"/>
                    <a:pt x="52187" y="33509"/>
                    <a:pt x="51875" y="33509"/>
                  </a:cubicBezTo>
                  <a:cubicBezTo>
                    <a:pt x="50187" y="32565"/>
                    <a:pt x="49937" y="32454"/>
                    <a:pt x="49718" y="32233"/>
                  </a:cubicBezTo>
                  <a:cubicBezTo>
                    <a:pt x="47437" y="30624"/>
                    <a:pt x="47250" y="30346"/>
                    <a:pt x="47031" y="30124"/>
                  </a:cubicBezTo>
                  <a:cubicBezTo>
                    <a:pt x="45656" y="28682"/>
                    <a:pt x="45406" y="28404"/>
                    <a:pt x="45156" y="28183"/>
                  </a:cubicBezTo>
                  <a:cubicBezTo>
                    <a:pt x="44250" y="27350"/>
                    <a:pt x="44156" y="27073"/>
                    <a:pt x="44062" y="26907"/>
                  </a:cubicBezTo>
                  <a:cubicBezTo>
                    <a:pt x="43125" y="26130"/>
                    <a:pt x="42937" y="26130"/>
                    <a:pt x="42843" y="25852"/>
                  </a:cubicBezTo>
                  <a:cubicBezTo>
                    <a:pt x="40687" y="23966"/>
                    <a:pt x="40656" y="23578"/>
                    <a:pt x="40406" y="23800"/>
                  </a:cubicBezTo>
                  <a:cubicBezTo>
                    <a:pt x="40093" y="23855"/>
                    <a:pt x="40312" y="23744"/>
                    <a:pt x="40437" y="24022"/>
                  </a:cubicBezTo>
                  <a:cubicBezTo>
                    <a:pt x="42562" y="25963"/>
                    <a:pt x="42812" y="26463"/>
                    <a:pt x="43187" y="26574"/>
                  </a:cubicBezTo>
                  <a:cubicBezTo>
                    <a:pt x="43750" y="27239"/>
                    <a:pt x="43937" y="27239"/>
                    <a:pt x="44062" y="27517"/>
                  </a:cubicBezTo>
                  <a:cubicBezTo>
                    <a:pt x="45093" y="28460"/>
                    <a:pt x="45156" y="28848"/>
                    <a:pt x="45375" y="28848"/>
                  </a:cubicBezTo>
                  <a:cubicBezTo>
                    <a:pt x="46500" y="29791"/>
                    <a:pt x="46500" y="30346"/>
                    <a:pt x="46750" y="30235"/>
                  </a:cubicBezTo>
                  <a:cubicBezTo>
                    <a:pt x="47906" y="31567"/>
                    <a:pt x="48218" y="31678"/>
                    <a:pt x="48375" y="32066"/>
                  </a:cubicBezTo>
                  <a:cubicBezTo>
                    <a:pt x="49375" y="32399"/>
                    <a:pt x="49437" y="32954"/>
                    <a:pt x="49781" y="32843"/>
                  </a:cubicBezTo>
                  <a:cubicBezTo>
                    <a:pt x="50625" y="33453"/>
                    <a:pt x="50656" y="33564"/>
                    <a:pt x="50750" y="33509"/>
                  </a:cubicBezTo>
                  <a:cubicBezTo>
                    <a:pt x="51781" y="34063"/>
                    <a:pt x="51937" y="34008"/>
                    <a:pt x="52093" y="33897"/>
                  </a:cubicBezTo>
                  <a:cubicBezTo>
                    <a:pt x="52875" y="34729"/>
                    <a:pt x="52656" y="34230"/>
                    <a:pt x="52531" y="34507"/>
                  </a:cubicBezTo>
                  <a:cubicBezTo>
                    <a:pt x="49781" y="34119"/>
                    <a:pt x="49500" y="34063"/>
                    <a:pt x="49218" y="34008"/>
                  </a:cubicBezTo>
                  <a:cubicBezTo>
                    <a:pt x="48312" y="33342"/>
                    <a:pt x="48062" y="33564"/>
                    <a:pt x="47968" y="33398"/>
                  </a:cubicBezTo>
                  <a:cubicBezTo>
                    <a:pt x="47031" y="32787"/>
                    <a:pt x="46906" y="32732"/>
                    <a:pt x="46781" y="32565"/>
                  </a:cubicBezTo>
                  <a:cubicBezTo>
                    <a:pt x="45750" y="31844"/>
                    <a:pt x="45687" y="31789"/>
                    <a:pt x="45656" y="31678"/>
                  </a:cubicBezTo>
                  <a:cubicBezTo>
                    <a:pt x="45125" y="31289"/>
                    <a:pt x="45031" y="31123"/>
                    <a:pt x="44906" y="31067"/>
                  </a:cubicBezTo>
                  <a:cubicBezTo>
                    <a:pt x="43625" y="29570"/>
                    <a:pt x="43437" y="29348"/>
                    <a:pt x="43250" y="29015"/>
                  </a:cubicBezTo>
                  <a:cubicBezTo>
                    <a:pt x="42125" y="27572"/>
                    <a:pt x="41687" y="27018"/>
                    <a:pt x="41312" y="26296"/>
                  </a:cubicBezTo>
                  <a:cubicBezTo>
                    <a:pt x="40250" y="24798"/>
                    <a:pt x="40062" y="24854"/>
                    <a:pt x="40000" y="24521"/>
                  </a:cubicBezTo>
                  <a:cubicBezTo>
                    <a:pt x="39187" y="23689"/>
                    <a:pt x="39093" y="23522"/>
                    <a:pt x="38937" y="23522"/>
                  </a:cubicBezTo>
                  <a:cubicBezTo>
                    <a:pt x="38718" y="23467"/>
                    <a:pt x="38875" y="23633"/>
                    <a:pt x="38968" y="23855"/>
                  </a:cubicBezTo>
                  <a:cubicBezTo>
                    <a:pt x="39593" y="24410"/>
                    <a:pt x="39718" y="24576"/>
                    <a:pt x="39843" y="24798"/>
                  </a:cubicBezTo>
                  <a:cubicBezTo>
                    <a:pt x="41343" y="26851"/>
                    <a:pt x="41593" y="27350"/>
                    <a:pt x="41843" y="27739"/>
                  </a:cubicBezTo>
                  <a:cubicBezTo>
                    <a:pt x="43781" y="30180"/>
                    <a:pt x="44000" y="30624"/>
                    <a:pt x="44312" y="30901"/>
                  </a:cubicBezTo>
                  <a:cubicBezTo>
                    <a:pt x="44875" y="31678"/>
                    <a:pt x="45125" y="31567"/>
                    <a:pt x="45187" y="31955"/>
                  </a:cubicBezTo>
                  <a:cubicBezTo>
                    <a:pt x="46968" y="33342"/>
                    <a:pt x="47343" y="33231"/>
                    <a:pt x="47500" y="33675"/>
                  </a:cubicBezTo>
                  <a:cubicBezTo>
                    <a:pt x="49000" y="34341"/>
                    <a:pt x="49531" y="34674"/>
                    <a:pt x="50187" y="34785"/>
                  </a:cubicBezTo>
                  <a:cubicBezTo>
                    <a:pt x="51281" y="35006"/>
                    <a:pt x="51406" y="35173"/>
                    <a:pt x="51593" y="35062"/>
                  </a:cubicBezTo>
                  <a:cubicBezTo>
                    <a:pt x="50562" y="35339"/>
                    <a:pt x="50500" y="35339"/>
                    <a:pt x="50250" y="35284"/>
                  </a:cubicBezTo>
                  <a:cubicBezTo>
                    <a:pt x="48968" y="34840"/>
                    <a:pt x="48812" y="34674"/>
                    <a:pt x="48593" y="34674"/>
                  </a:cubicBezTo>
                  <a:cubicBezTo>
                    <a:pt x="47937" y="34396"/>
                    <a:pt x="47843" y="34341"/>
                    <a:pt x="47781" y="34174"/>
                  </a:cubicBezTo>
                  <a:cubicBezTo>
                    <a:pt x="46843" y="33786"/>
                    <a:pt x="46812" y="33619"/>
                    <a:pt x="46750" y="33564"/>
                  </a:cubicBezTo>
                  <a:cubicBezTo>
                    <a:pt x="45406" y="32343"/>
                    <a:pt x="45343" y="32288"/>
                    <a:pt x="45218" y="32288"/>
                  </a:cubicBezTo>
                  <a:cubicBezTo>
                    <a:pt x="44218" y="31234"/>
                    <a:pt x="43875" y="30957"/>
                    <a:pt x="43531" y="30624"/>
                  </a:cubicBezTo>
                  <a:cubicBezTo>
                    <a:pt x="43156" y="30013"/>
                    <a:pt x="42968" y="30013"/>
                    <a:pt x="42906" y="29736"/>
                  </a:cubicBezTo>
                  <a:cubicBezTo>
                    <a:pt x="40593" y="26962"/>
                    <a:pt x="40437" y="26518"/>
                    <a:pt x="40187" y="26296"/>
                  </a:cubicBezTo>
                  <a:cubicBezTo>
                    <a:pt x="39812" y="25631"/>
                    <a:pt x="39625" y="25686"/>
                    <a:pt x="39531" y="25409"/>
                  </a:cubicBezTo>
                  <a:cubicBezTo>
                    <a:pt x="38343" y="24077"/>
                    <a:pt x="38281" y="23855"/>
                    <a:pt x="38062" y="23911"/>
                  </a:cubicBezTo>
                  <a:cubicBezTo>
                    <a:pt x="38906" y="25076"/>
                    <a:pt x="39031" y="25187"/>
                    <a:pt x="39187" y="25298"/>
                  </a:cubicBezTo>
                  <a:cubicBezTo>
                    <a:pt x="39781" y="26074"/>
                    <a:pt x="39843" y="26185"/>
                    <a:pt x="39906" y="26296"/>
                  </a:cubicBezTo>
                  <a:cubicBezTo>
                    <a:pt x="40468" y="27184"/>
                    <a:pt x="40531" y="27239"/>
                    <a:pt x="40625" y="27295"/>
                  </a:cubicBezTo>
                  <a:cubicBezTo>
                    <a:pt x="42937" y="30513"/>
                    <a:pt x="43468" y="31067"/>
                    <a:pt x="44000" y="31733"/>
                  </a:cubicBezTo>
                  <a:cubicBezTo>
                    <a:pt x="46625" y="33952"/>
                    <a:pt x="46750" y="34119"/>
                    <a:pt x="46875" y="34230"/>
                  </a:cubicBezTo>
                  <a:cubicBezTo>
                    <a:pt x="47781" y="35006"/>
                    <a:pt x="47968" y="34840"/>
                    <a:pt x="48000" y="35006"/>
                  </a:cubicBezTo>
                  <a:cubicBezTo>
                    <a:pt x="48875" y="35339"/>
                    <a:pt x="49062" y="35339"/>
                    <a:pt x="49218" y="35450"/>
                  </a:cubicBezTo>
                  <a:cubicBezTo>
                    <a:pt x="50937" y="35950"/>
                    <a:pt x="51218" y="35672"/>
                    <a:pt x="51281" y="36005"/>
                  </a:cubicBezTo>
                  <a:cubicBezTo>
                    <a:pt x="50500" y="36116"/>
                    <a:pt x="50281" y="36338"/>
                    <a:pt x="50250" y="36116"/>
                  </a:cubicBezTo>
                  <a:cubicBezTo>
                    <a:pt x="47218" y="35284"/>
                    <a:pt x="47000" y="35173"/>
                    <a:pt x="46750" y="35117"/>
                  </a:cubicBezTo>
                  <a:cubicBezTo>
                    <a:pt x="44406" y="33065"/>
                    <a:pt x="44187" y="33287"/>
                    <a:pt x="44125" y="33176"/>
                  </a:cubicBezTo>
                  <a:cubicBezTo>
                    <a:pt x="43062" y="32066"/>
                    <a:pt x="42906" y="31844"/>
                    <a:pt x="42750" y="31622"/>
                  </a:cubicBezTo>
                  <a:cubicBezTo>
                    <a:pt x="41843" y="30402"/>
                    <a:pt x="41531" y="29847"/>
                    <a:pt x="41125" y="29459"/>
                  </a:cubicBezTo>
                  <a:cubicBezTo>
                    <a:pt x="40000" y="27406"/>
                    <a:pt x="39718" y="27461"/>
                    <a:pt x="39625" y="26962"/>
                  </a:cubicBezTo>
                  <a:cubicBezTo>
                    <a:pt x="39312" y="26241"/>
                    <a:pt x="39187" y="26907"/>
                    <a:pt x="39343" y="26796"/>
                  </a:cubicBezTo>
                  <a:cubicBezTo>
                    <a:pt x="40031" y="28183"/>
                    <a:pt x="40218" y="28072"/>
                    <a:pt x="40187" y="28404"/>
                  </a:cubicBezTo>
                  <a:cubicBezTo>
                    <a:pt x="41250" y="29902"/>
                    <a:pt x="41531" y="30513"/>
                    <a:pt x="41906" y="30790"/>
                  </a:cubicBezTo>
                  <a:cubicBezTo>
                    <a:pt x="43093" y="32399"/>
                    <a:pt x="43218" y="32898"/>
                    <a:pt x="43562" y="32843"/>
                  </a:cubicBezTo>
                  <a:cubicBezTo>
                    <a:pt x="44500" y="33786"/>
                    <a:pt x="44687" y="34119"/>
                    <a:pt x="44937" y="34230"/>
                  </a:cubicBezTo>
                  <a:cubicBezTo>
                    <a:pt x="45812" y="35062"/>
                    <a:pt x="46031" y="35062"/>
                    <a:pt x="46187" y="35062"/>
                  </a:cubicBezTo>
                  <a:cubicBezTo>
                    <a:pt x="48187" y="36061"/>
                    <a:pt x="48468" y="36560"/>
                    <a:pt x="48968" y="36393"/>
                  </a:cubicBezTo>
                  <a:cubicBezTo>
                    <a:pt x="49656" y="36726"/>
                    <a:pt x="49750" y="36837"/>
                    <a:pt x="49843" y="36837"/>
                  </a:cubicBezTo>
                  <a:cubicBezTo>
                    <a:pt x="48593" y="36893"/>
                    <a:pt x="48406" y="37115"/>
                    <a:pt x="48343" y="36948"/>
                  </a:cubicBezTo>
                  <a:cubicBezTo>
                    <a:pt x="46468" y="36504"/>
                    <a:pt x="46375" y="36449"/>
                    <a:pt x="46281" y="36393"/>
                  </a:cubicBezTo>
                  <a:cubicBezTo>
                    <a:pt x="44781" y="35672"/>
                    <a:pt x="44406" y="35284"/>
                    <a:pt x="44000" y="35062"/>
                  </a:cubicBezTo>
                  <a:cubicBezTo>
                    <a:pt x="42312" y="33342"/>
                    <a:pt x="42187" y="33176"/>
                    <a:pt x="42062" y="33065"/>
                  </a:cubicBezTo>
                  <a:cubicBezTo>
                    <a:pt x="41656" y="32621"/>
                    <a:pt x="41687" y="32399"/>
                    <a:pt x="41625" y="32343"/>
                  </a:cubicBezTo>
                  <a:cubicBezTo>
                    <a:pt x="40812" y="31511"/>
                    <a:pt x="40375" y="30735"/>
                    <a:pt x="39812" y="30235"/>
                  </a:cubicBezTo>
                  <a:cubicBezTo>
                    <a:pt x="38156" y="28515"/>
                    <a:pt x="37906" y="28737"/>
                    <a:pt x="37843" y="28404"/>
                  </a:cubicBezTo>
                  <a:cubicBezTo>
                    <a:pt x="36812" y="27961"/>
                    <a:pt x="36750" y="27850"/>
                    <a:pt x="36625" y="27961"/>
                  </a:cubicBezTo>
                  <a:cubicBezTo>
                    <a:pt x="37250" y="28515"/>
                    <a:pt x="37500" y="28460"/>
                    <a:pt x="37656" y="28737"/>
                  </a:cubicBezTo>
                  <a:cubicBezTo>
                    <a:pt x="39937" y="30957"/>
                    <a:pt x="40281" y="31067"/>
                    <a:pt x="40437" y="31622"/>
                  </a:cubicBezTo>
                  <a:cubicBezTo>
                    <a:pt x="41750" y="33065"/>
                    <a:pt x="41781" y="33231"/>
                    <a:pt x="41875" y="33287"/>
                  </a:cubicBezTo>
                  <a:cubicBezTo>
                    <a:pt x="43125" y="34785"/>
                    <a:pt x="43343" y="35228"/>
                    <a:pt x="43718" y="35228"/>
                  </a:cubicBezTo>
                  <a:cubicBezTo>
                    <a:pt x="44875" y="36338"/>
                    <a:pt x="45218" y="36560"/>
                    <a:pt x="45656" y="36504"/>
                  </a:cubicBezTo>
                  <a:cubicBezTo>
                    <a:pt x="46468" y="36837"/>
                    <a:pt x="46500" y="37115"/>
                    <a:pt x="46625" y="37170"/>
                  </a:cubicBezTo>
                  <a:cubicBezTo>
                    <a:pt x="48062" y="37669"/>
                    <a:pt x="48437" y="37447"/>
                    <a:pt x="48625" y="37725"/>
                  </a:cubicBezTo>
                  <a:cubicBezTo>
                    <a:pt x="47468" y="37891"/>
                    <a:pt x="47500" y="37447"/>
                    <a:pt x="47281" y="37558"/>
                  </a:cubicBezTo>
                  <a:cubicBezTo>
                    <a:pt x="46843" y="37392"/>
                    <a:pt x="46625" y="37558"/>
                    <a:pt x="46500" y="37447"/>
                  </a:cubicBezTo>
                  <a:cubicBezTo>
                    <a:pt x="44750" y="36726"/>
                    <a:pt x="44687" y="36560"/>
                    <a:pt x="44625" y="36560"/>
                  </a:cubicBezTo>
                  <a:cubicBezTo>
                    <a:pt x="43968" y="36227"/>
                    <a:pt x="43687" y="36116"/>
                    <a:pt x="43468" y="35950"/>
                  </a:cubicBezTo>
                  <a:cubicBezTo>
                    <a:pt x="42312" y="35062"/>
                    <a:pt x="42125" y="35062"/>
                    <a:pt x="42031" y="34951"/>
                  </a:cubicBezTo>
                  <a:cubicBezTo>
                    <a:pt x="41312" y="34119"/>
                    <a:pt x="41125" y="34230"/>
                    <a:pt x="41031" y="34008"/>
                  </a:cubicBezTo>
                  <a:cubicBezTo>
                    <a:pt x="39968" y="32954"/>
                    <a:pt x="39875" y="32787"/>
                    <a:pt x="39718" y="32732"/>
                  </a:cubicBezTo>
                  <a:cubicBezTo>
                    <a:pt x="38687" y="31511"/>
                    <a:pt x="38500" y="31622"/>
                    <a:pt x="38437" y="31400"/>
                  </a:cubicBezTo>
                  <a:cubicBezTo>
                    <a:pt x="37187" y="30735"/>
                    <a:pt x="37156" y="30457"/>
                    <a:pt x="36937" y="30513"/>
                  </a:cubicBezTo>
                  <a:cubicBezTo>
                    <a:pt x="35593" y="30402"/>
                    <a:pt x="35437" y="30346"/>
                    <a:pt x="35187" y="30346"/>
                  </a:cubicBezTo>
                  <a:cubicBezTo>
                    <a:pt x="36125" y="30790"/>
                    <a:pt x="36562" y="30513"/>
                    <a:pt x="36781" y="30846"/>
                  </a:cubicBezTo>
                  <a:cubicBezTo>
                    <a:pt x="38437" y="31789"/>
                    <a:pt x="38500" y="31955"/>
                    <a:pt x="38562" y="32122"/>
                  </a:cubicBezTo>
                  <a:cubicBezTo>
                    <a:pt x="40187" y="33509"/>
                    <a:pt x="40250" y="33730"/>
                    <a:pt x="40343" y="33897"/>
                  </a:cubicBezTo>
                  <a:cubicBezTo>
                    <a:pt x="41437" y="34895"/>
                    <a:pt x="41656" y="35062"/>
                    <a:pt x="41843" y="35228"/>
                  </a:cubicBezTo>
                  <a:cubicBezTo>
                    <a:pt x="42312" y="35672"/>
                    <a:pt x="42437" y="35728"/>
                    <a:pt x="42343" y="35839"/>
                  </a:cubicBezTo>
                  <a:cubicBezTo>
                    <a:pt x="41625" y="35284"/>
                    <a:pt x="41562" y="35228"/>
                    <a:pt x="41437" y="35228"/>
                  </a:cubicBezTo>
                  <a:cubicBezTo>
                    <a:pt x="40437" y="34396"/>
                    <a:pt x="40281" y="34341"/>
                    <a:pt x="40093" y="34341"/>
                  </a:cubicBezTo>
                  <a:cubicBezTo>
                    <a:pt x="38468" y="33065"/>
                    <a:pt x="38187" y="32843"/>
                    <a:pt x="37875" y="32676"/>
                  </a:cubicBezTo>
                  <a:cubicBezTo>
                    <a:pt x="35437" y="32011"/>
                    <a:pt x="35000" y="32122"/>
                    <a:pt x="34625" y="32122"/>
                  </a:cubicBezTo>
                  <a:cubicBezTo>
                    <a:pt x="33187" y="32954"/>
                    <a:pt x="33343" y="32676"/>
                    <a:pt x="33625" y="32676"/>
                  </a:cubicBezTo>
                  <a:cubicBezTo>
                    <a:pt x="36156" y="32565"/>
                    <a:pt x="36437" y="32454"/>
                    <a:pt x="36656" y="32454"/>
                  </a:cubicBezTo>
                  <a:cubicBezTo>
                    <a:pt x="37656" y="33120"/>
                    <a:pt x="37875" y="32954"/>
                    <a:pt x="37906" y="33176"/>
                  </a:cubicBezTo>
                  <a:cubicBezTo>
                    <a:pt x="38906" y="33897"/>
                    <a:pt x="39343" y="34063"/>
                    <a:pt x="39687" y="34452"/>
                  </a:cubicBezTo>
                  <a:cubicBezTo>
                    <a:pt x="41125" y="35284"/>
                    <a:pt x="41281" y="35450"/>
                    <a:pt x="41437" y="35728"/>
                  </a:cubicBezTo>
                  <a:cubicBezTo>
                    <a:pt x="42812" y="36726"/>
                    <a:pt x="43031" y="36837"/>
                    <a:pt x="43218" y="37004"/>
                  </a:cubicBezTo>
                  <a:cubicBezTo>
                    <a:pt x="44875" y="37891"/>
                    <a:pt x="44906" y="38169"/>
                    <a:pt x="45125" y="38002"/>
                  </a:cubicBezTo>
                  <a:cubicBezTo>
                    <a:pt x="47000" y="38668"/>
                    <a:pt x="47125" y="38557"/>
                    <a:pt x="47250" y="38557"/>
                  </a:cubicBezTo>
                  <a:cubicBezTo>
                    <a:pt x="48000" y="38723"/>
                    <a:pt x="48218" y="38446"/>
                    <a:pt x="48250" y="38723"/>
                  </a:cubicBezTo>
                  <a:cubicBezTo>
                    <a:pt x="46437" y="38945"/>
                    <a:pt x="45968" y="39001"/>
                    <a:pt x="45500" y="39001"/>
                  </a:cubicBezTo>
                  <a:cubicBezTo>
                    <a:pt x="44656" y="38723"/>
                    <a:pt x="44468" y="38613"/>
                    <a:pt x="44218" y="38668"/>
                  </a:cubicBezTo>
                  <a:cubicBezTo>
                    <a:pt x="42281" y="37558"/>
                    <a:pt x="42125" y="37337"/>
                    <a:pt x="41875" y="37447"/>
                  </a:cubicBezTo>
                  <a:cubicBezTo>
                    <a:pt x="41000" y="36671"/>
                    <a:pt x="40750" y="36504"/>
                    <a:pt x="40468" y="36393"/>
                  </a:cubicBezTo>
                  <a:cubicBezTo>
                    <a:pt x="39312" y="35339"/>
                    <a:pt x="39156" y="35395"/>
                    <a:pt x="38968" y="35395"/>
                  </a:cubicBezTo>
                  <a:cubicBezTo>
                    <a:pt x="37375" y="34341"/>
                    <a:pt x="37093" y="34563"/>
                    <a:pt x="37062" y="34285"/>
                  </a:cubicBezTo>
                  <a:cubicBezTo>
                    <a:pt x="36156" y="33841"/>
                    <a:pt x="35906" y="34063"/>
                    <a:pt x="35843" y="33841"/>
                  </a:cubicBezTo>
                  <a:cubicBezTo>
                    <a:pt x="33843" y="34174"/>
                    <a:pt x="33875" y="34452"/>
                    <a:pt x="33687" y="34396"/>
                  </a:cubicBezTo>
                  <a:cubicBezTo>
                    <a:pt x="35937" y="34396"/>
                    <a:pt x="36156" y="34341"/>
                    <a:pt x="36250" y="34563"/>
                  </a:cubicBezTo>
                  <a:cubicBezTo>
                    <a:pt x="37468" y="34951"/>
                    <a:pt x="37625" y="35062"/>
                    <a:pt x="37781" y="35173"/>
                  </a:cubicBezTo>
                  <a:cubicBezTo>
                    <a:pt x="38375" y="35617"/>
                    <a:pt x="38687" y="35339"/>
                    <a:pt x="38718" y="35728"/>
                  </a:cubicBezTo>
                  <a:cubicBezTo>
                    <a:pt x="41031" y="37059"/>
                    <a:pt x="41250" y="37558"/>
                    <a:pt x="41625" y="37669"/>
                  </a:cubicBezTo>
                  <a:cubicBezTo>
                    <a:pt x="43156" y="38723"/>
                    <a:pt x="43437" y="38557"/>
                    <a:pt x="43531" y="38890"/>
                  </a:cubicBezTo>
                  <a:cubicBezTo>
                    <a:pt x="40750" y="37669"/>
                    <a:pt x="40656" y="37392"/>
                    <a:pt x="40406" y="37392"/>
                  </a:cubicBezTo>
                  <a:cubicBezTo>
                    <a:pt x="39156" y="36948"/>
                    <a:pt x="39125" y="36560"/>
                    <a:pt x="38875" y="36671"/>
                  </a:cubicBezTo>
                  <a:cubicBezTo>
                    <a:pt x="37187" y="35783"/>
                    <a:pt x="36937" y="35839"/>
                    <a:pt x="36781" y="35728"/>
                  </a:cubicBezTo>
                  <a:cubicBezTo>
                    <a:pt x="34437" y="35783"/>
                    <a:pt x="34375" y="35672"/>
                    <a:pt x="33875" y="35839"/>
                  </a:cubicBezTo>
                  <a:cubicBezTo>
                    <a:pt x="32437" y="36282"/>
                    <a:pt x="32093" y="36449"/>
                    <a:pt x="31750" y="36615"/>
                  </a:cubicBezTo>
                  <a:cubicBezTo>
                    <a:pt x="31531" y="37226"/>
                    <a:pt x="31968" y="36782"/>
                    <a:pt x="32500" y="36504"/>
                  </a:cubicBezTo>
                  <a:cubicBezTo>
                    <a:pt x="35218" y="35728"/>
                    <a:pt x="35406" y="36227"/>
                    <a:pt x="35687" y="35950"/>
                  </a:cubicBezTo>
                  <a:cubicBezTo>
                    <a:pt x="36500" y="36061"/>
                    <a:pt x="36593" y="36061"/>
                    <a:pt x="36687" y="36171"/>
                  </a:cubicBezTo>
                  <a:cubicBezTo>
                    <a:pt x="38000" y="36782"/>
                    <a:pt x="38437" y="36837"/>
                    <a:pt x="38843" y="37059"/>
                  </a:cubicBezTo>
                  <a:cubicBezTo>
                    <a:pt x="40187" y="37836"/>
                    <a:pt x="40406" y="37891"/>
                    <a:pt x="40625" y="37947"/>
                  </a:cubicBezTo>
                  <a:cubicBezTo>
                    <a:pt x="41906" y="38668"/>
                    <a:pt x="42031" y="38723"/>
                    <a:pt x="42093" y="38834"/>
                  </a:cubicBezTo>
                  <a:cubicBezTo>
                    <a:pt x="43968" y="39500"/>
                    <a:pt x="44218" y="39778"/>
                    <a:pt x="44531" y="39778"/>
                  </a:cubicBezTo>
                  <a:cubicBezTo>
                    <a:pt x="45875" y="40332"/>
                    <a:pt x="46218" y="39778"/>
                    <a:pt x="46218" y="40110"/>
                  </a:cubicBezTo>
                  <a:cubicBezTo>
                    <a:pt x="44531" y="40610"/>
                    <a:pt x="44093" y="40554"/>
                    <a:pt x="43656" y="40554"/>
                  </a:cubicBezTo>
                  <a:cubicBezTo>
                    <a:pt x="42718" y="40166"/>
                    <a:pt x="42531" y="40388"/>
                    <a:pt x="42500" y="40166"/>
                  </a:cubicBezTo>
                  <a:cubicBezTo>
                    <a:pt x="40750" y="39389"/>
                    <a:pt x="40593" y="39278"/>
                    <a:pt x="40406" y="39278"/>
                  </a:cubicBezTo>
                  <a:cubicBezTo>
                    <a:pt x="38750" y="38613"/>
                    <a:pt x="38718" y="38224"/>
                    <a:pt x="38500" y="38280"/>
                  </a:cubicBezTo>
                  <a:cubicBezTo>
                    <a:pt x="35875" y="37059"/>
                    <a:pt x="35593" y="37115"/>
                    <a:pt x="35375" y="36948"/>
                  </a:cubicBezTo>
                  <a:cubicBezTo>
                    <a:pt x="34625" y="36726"/>
                    <a:pt x="34406" y="37004"/>
                    <a:pt x="34406" y="36782"/>
                  </a:cubicBezTo>
                  <a:cubicBezTo>
                    <a:pt x="33562" y="36726"/>
                    <a:pt x="33312" y="37004"/>
                    <a:pt x="33281" y="36726"/>
                  </a:cubicBezTo>
                  <a:cubicBezTo>
                    <a:pt x="32968" y="36948"/>
                    <a:pt x="33937" y="37059"/>
                    <a:pt x="34875" y="37226"/>
                  </a:cubicBezTo>
                  <a:cubicBezTo>
                    <a:pt x="37687" y="38280"/>
                    <a:pt x="37875" y="38224"/>
                    <a:pt x="37968" y="38446"/>
                  </a:cubicBezTo>
                  <a:cubicBezTo>
                    <a:pt x="38750" y="38723"/>
                    <a:pt x="38906" y="39001"/>
                    <a:pt x="39187" y="39056"/>
                  </a:cubicBezTo>
                  <a:cubicBezTo>
                    <a:pt x="40937" y="40055"/>
                    <a:pt x="41187" y="40221"/>
                    <a:pt x="41406" y="40443"/>
                  </a:cubicBezTo>
                  <a:cubicBezTo>
                    <a:pt x="42625" y="41054"/>
                    <a:pt x="42937" y="40665"/>
                    <a:pt x="42937" y="41054"/>
                  </a:cubicBezTo>
                  <a:cubicBezTo>
                    <a:pt x="44093" y="41165"/>
                    <a:pt x="44093" y="40943"/>
                    <a:pt x="44187" y="41220"/>
                  </a:cubicBezTo>
                  <a:cubicBezTo>
                    <a:pt x="40718" y="40610"/>
                    <a:pt x="40468" y="40610"/>
                    <a:pt x="40312" y="40388"/>
                  </a:cubicBezTo>
                  <a:cubicBezTo>
                    <a:pt x="39218" y="39889"/>
                    <a:pt x="38750" y="39722"/>
                    <a:pt x="38281" y="39556"/>
                  </a:cubicBezTo>
                  <a:cubicBezTo>
                    <a:pt x="36187" y="38446"/>
                    <a:pt x="35843" y="38668"/>
                    <a:pt x="35687" y="38446"/>
                  </a:cubicBezTo>
                  <a:cubicBezTo>
                    <a:pt x="33343" y="37836"/>
                    <a:pt x="33125" y="37725"/>
                    <a:pt x="32843" y="37725"/>
                  </a:cubicBezTo>
                  <a:cubicBezTo>
                    <a:pt x="31843" y="38224"/>
                    <a:pt x="32312" y="38335"/>
                    <a:pt x="32937" y="38113"/>
                  </a:cubicBezTo>
                  <a:cubicBezTo>
                    <a:pt x="34968" y="38335"/>
                    <a:pt x="35000" y="38834"/>
                    <a:pt x="35281" y="38668"/>
                  </a:cubicBezTo>
                  <a:cubicBezTo>
                    <a:pt x="36812" y="39389"/>
                    <a:pt x="37250" y="39389"/>
                    <a:pt x="37593" y="39667"/>
                  </a:cubicBezTo>
                  <a:cubicBezTo>
                    <a:pt x="38875" y="40388"/>
                    <a:pt x="39125" y="40332"/>
                    <a:pt x="39281" y="40499"/>
                  </a:cubicBezTo>
                  <a:cubicBezTo>
                    <a:pt x="40093" y="40776"/>
                    <a:pt x="40187" y="41054"/>
                    <a:pt x="40437" y="40998"/>
                  </a:cubicBezTo>
                  <a:cubicBezTo>
                    <a:pt x="42218" y="41941"/>
                    <a:pt x="42531" y="41442"/>
                    <a:pt x="42531" y="41775"/>
                  </a:cubicBezTo>
                  <a:cubicBezTo>
                    <a:pt x="43125" y="41941"/>
                    <a:pt x="43000" y="42163"/>
                    <a:pt x="42562" y="42274"/>
                  </a:cubicBezTo>
                  <a:cubicBezTo>
                    <a:pt x="41093" y="41997"/>
                    <a:pt x="41062" y="41886"/>
                    <a:pt x="40937" y="41941"/>
                  </a:cubicBezTo>
                  <a:cubicBezTo>
                    <a:pt x="40343" y="41553"/>
                    <a:pt x="40187" y="41719"/>
                    <a:pt x="40156" y="41553"/>
                  </a:cubicBezTo>
                  <a:cubicBezTo>
                    <a:pt x="39531" y="41331"/>
                    <a:pt x="39500" y="41220"/>
                    <a:pt x="39375" y="41331"/>
                  </a:cubicBezTo>
                  <a:cubicBezTo>
                    <a:pt x="37687" y="40443"/>
                    <a:pt x="37468" y="40499"/>
                    <a:pt x="37375" y="40221"/>
                  </a:cubicBezTo>
                  <a:cubicBezTo>
                    <a:pt x="35187" y="39223"/>
                    <a:pt x="35000" y="39167"/>
                    <a:pt x="34781" y="39223"/>
                  </a:cubicBezTo>
                  <a:cubicBezTo>
                    <a:pt x="35687" y="39556"/>
                    <a:pt x="35875" y="40055"/>
                    <a:pt x="36312" y="39944"/>
                  </a:cubicBezTo>
                  <a:cubicBezTo>
                    <a:pt x="38406" y="41276"/>
                    <a:pt x="38500" y="41497"/>
                    <a:pt x="38687" y="41553"/>
                  </a:cubicBezTo>
                  <a:cubicBezTo>
                    <a:pt x="39562" y="41886"/>
                    <a:pt x="39937" y="41941"/>
                    <a:pt x="40218" y="42274"/>
                  </a:cubicBezTo>
                  <a:cubicBezTo>
                    <a:pt x="41468" y="42607"/>
                    <a:pt x="41593" y="42718"/>
                    <a:pt x="41843" y="42607"/>
                  </a:cubicBezTo>
                  <a:cubicBezTo>
                    <a:pt x="40968" y="42995"/>
                    <a:pt x="40750" y="42773"/>
                    <a:pt x="40343" y="42940"/>
                  </a:cubicBezTo>
                  <a:cubicBezTo>
                    <a:pt x="38968" y="42108"/>
                    <a:pt x="38812" y="42163"/>
                    <a:pt x="38687" y="42163"/>
                  </a:cubicBezTo>
                  <a:cubicBezTo>
                    <a:pt x="37812" y="41941"/>
                    <a:pt x="37750" y="41775"/>
                    <a:pt x="37593" y="41775"/>
                  </a:cubicBezTo>
                  <a:cubicBezTo>
                    <a:pt x="36031" y="40998"/>
                    <a:pt x="35687" y="41220"/>
                    <a:pt x="35500" y="40943"/>
                  </a:cubicBezTo>
                  <a:cubicBezTo>
                    <a:pt x="33281" y="40832"/>
                    <a:pt x="32875" y="40943"/>
                    <a:pt x="32468" y="41054"/>
                  </a:cubicBezTo>
                  <a:cubicBezTo>
                    <a:pt x="31281" y="41775"/>
                    <a:pt x="31250" y="42052"/>
                    <a:pt x="31000" y="42052"/>
                  </a:cubicBezTo>
                  <a:cubicBezTo>
                    <a:pt x="31187" y="42385"/>
                    <a:pt x="31250" y="42163"/>
                    <a:pt x="31406" y="41997"/>
                  </a:cubicBezTo>
                  <a:cubicBezTo>
                    <a:pt x="33812" y="41165"/>
                    <a:pt x="33968" y="41109"/>
                    <a:pt x="34125" y="40998"/>
                  </a:cubicBezTo>
                  <a:cubicBezTo>
                    <a:pt x="35093" y="41276"/>
                    <a:pt x="35281" y="41497"/>
                    <a:pt x="35562" y="41442"/>
                  </a:cubicBezTo>
                  <a:cubicBezTo>
                    <a:pt x="37843" y="42441"/>
                    <a:pt x="38125" y="42385"/>
                    <a:pt x="38375" y="42496"/>
                  </a:cubicBezTo>
                  <a:cubicBezTo>
                    <a:pt x="39968" y="42995"/>
                    <a:pt x="39968" y="43384"/>
                    <a:pt x="40187" y="43273"/>
                  </a:cubicBezTo>
                  <a:cubicBezTo>
                    <a:pt x="41187" y="43717"/>
                    <a:pt x="41468" y="43439"/>
                    <a:pt x="41500" y="43828"/>
                  </a:cubicBezTo>
                  <a:cubicBezTo>
                    <a:pt x="38781" y="43606"/>
                    <a:pt x="38500" y="43495"/>
                    <a:pt x="38187" y="43439"/>
                  </a:cubicBezTo>
                  <a:cubicBezTo>
                    <a:pt x="37250" y="43051"/>
                    <a:pt x="37093" y="43051"/>
                    <a:pt x="36906" y="43106"/>
                  </a:cubicBezTo>
                  <a:cubicBezTo>
                    <a:pt x="35906" y="42718"/>
                    <a:pt x="35812" y="42496"/>
                    <a:pt x="35625" y="42662"/>
                  </a:cubicBezTo>
                  <a:cubicBezTo>
                    <a:pt x="34000" y="42552"/>
                    <a:pt x="33375" y="42385"/>
                    <a:pt x="32687" y="42496"/>
                  </a:cubicBezTo>
                  <a:cubicBezTo>
                    <a:pt x="30343" y="43550"/>
                    <a:pt x="30062" y="43384"/>
                    <a:pt x="30125" y="43661"/>
                  </a:cubicBezTo>
                  <a:cubicBezTo>
                    <a:pt x="30718" y="43606"/>
                    <a:pt x="31062" y="43328"/>
                    <a:pt x="31437" y="43106"/>
                  </a:cubicBezTo>
                  <a:cubicBezTo>
                    <a:pt x="33343" y="42829"/>
                    <a:pt x="33468" y="42940"/>
                    <a:pt x="33625" y="42884"/>
                  </a:cubicBezTo>
                  <a:cubicBezTo>
                    <a:pt x="34562" y="43051"/>
                    <a:pt x="34843" y="42718"/>
                    <a:pt x="34906" y="42995"/>
                  </a:cubicBezTo>
                  <a:cubicBezTo>
                    <a:pt x="37218" y="43606"/>
                    <a:pt x="37843" y="43661"/>
                    <a:pt x="38375" y="43994"/>
                  </a:cubicBezTo>
                  <a:cubicBezTo>
                    <a:pt x="40031" y="44549"/>
                    <a:pt x="39906" y="44604"/>
                    <a:pt x="39875" y="44493"/>
                  </a:cubicBezTo>
                  <a:cubicBezTo>
                    <a:pt x="38812" y="44382"/>
                    <a:pt x="38406" y="44382"/>
                    <a:pt x="38062" y="44327"/>
                  </a:cubicBezTo>
                  <a:cubicBezTo>
                    <a:pt x="35281" y="44105"/>
                    <a:pt x="35250" y="43828"/>
                    <a:pt x="35062" y="43938"/>
                  </a:cubicBezTo>
                  <a:cubicBezTo>
                    <a:pt x="30343" y="45325"/>
                    <a:pt x="30062" y="45381"/>
                    <a:pt x="29906" y="45603"/>
                  </a:cubicBezTo>
                  <a:cubicBezTo>
                    <a:pt x="29093" y="46380"/>
                    <a:pt x="28906" y="46601"/>
                    <a:pt x="28687" y="46823"/>
                  </a:cubicBezTo>
                  <a:cubicBezTo>
                    <a:pt x="28593" y="47212"/>
                    <a:pt x="28968" y="46823"/>
                    <a:pt x="29281" y="46380"/>
                  </a:cubicBezTo>
                  <a:cubicBezTo>
                    <a:pt x="30218" y="45714"/>
                    <a:pt x="30250" y="45714"/>
                    <a:pt x="30312" y="45547"/>
                  </a:cubicBezTo>
                  <a:cubicBezTo>
                    <a:pt x="30875" y="45436"/>
                    <a:pt x="31156" y="45214"/>
                    <a:pt x="31562" y="45048"/>
                  </a:cubicBezTo>
                  <a:cubicBezTo>
                    <a:pt x="34937" y="44549"/>
                    <a:pt x="35125" y="44327"/>
                    <a:pt x="35187" y="44493"/>
                  </a:cubicBezTo>
                  <a:cubicBezTo>
                    <a:pt x="35968" y="44604"/>
                    <a:pt x="36093" y="44604"/>
                    <a:pt x="36218" y="44549"/>
                  </a:cubicBezTo>
                  <a:cubicBezTo>
                    <a:pt x="37125" y="44715"/>
                    <a:pt x="37406" y="44549"/>
                    <a:pt x="37562" y="44826"/>
                  </a:cubicBezTo>
                  <a:cubicBezTo>
                    <a:pt x="35531" y="44771"/>
                    <a:pt x="35375" y="44826"/>
                    <a:pt x="35281" y="44715"/>
                  </a:cubicBezTo>
                  <a:cubicBezTo>
                    <a:pt x="31468" y="45880"/>
                    <a:pt x="30843" y="46380"/>
                    <a:pt x="29937" y="46768"/>
                  </a:cubicBezTo>
                  <a:cubicBezTo>
                    <a:pt x="29156" y="47656"/>
                    <a:pt x="28843" y="47766"/>
                    <a:pt x="28687" y="48044"/>
                  </a:cubicBezTo>
                  <a:cubicBezTo>
                    <a:pt x="28062" y="49431"/>
                    <a:pt x="28156" y="48710"/>
                    <a:pt x="28593" y="48432"/>
                  </a:cubicBezTo>
                  <a:cubicBezTo>
                    <a:pt x="29500" y="47600"/>
                    <a:pt x="29593" y="47489"/>
                    <a:pt x="29656" y="47378"/>
                  </a:cubicBezTo>
                  <a:cubicBezTo>
                    <a:pt x="31000" y="46490"/>
                    <a:pt x="31250" y="46657"/>
                    <a:pt x="31218" y="46380"/>
                  </a:cubicBezTo>
                  <a:cubicBezTo>
                    <a:pt x="32781" y="45714"/>
                    <a:pt x="32843" y="45547"/>
                    <a:pt x="33062" y="45547"/>
                  </a:cubicBezTo>
                  <a:cubicBezTo>
                    <a:pt x="35656" y="45270"/>
                    <a:pt x="35625" y="45214"/>
                    <a:pt x="35812" y="45270"/>
                  </a:cubicBezTo>
                  <a:cubicBezTo>
                    <a:pt x="36812" y="45214"/>
                    <a:pt x="37062" y="45492"/>
                    <a:pt x="37500" y="45381"/>
                  </a:cubicBezTo>
                  <a:cubicBezTo>
                    <a:pt x="37875" y="46213"/>
                    <a:pt x="37375" y="45714"/>
                    <a:pt x="36781" y="45825"/>
                  </a:cubicBezTo>
                  <a:cubicBezTo>
                    <a:pt x="32125" y="46823"/>
                    <a:pt x="31937" y="46934"/>
                    <a:pt x="31687" y="46990"/>
                  </a:cubicBezTo>
                  <a:cubicBezTo>
                    <a:pt x="31000" y="47434"/>
                    <a:pt x="30531" y="47656"/>
                    <a:pt x="30187" y="47933"/>
                  </a:cubicBezTo>
                  <a:cubicBezTo>
                    <a:pt x="28625" y="49597"/>
                    <a:pt x="28281" y="49597"/>
                    <a:pt x="28250" y="49930"/>
                  </a:cubicBezTo>
                  <a:cubicBezTo>
                    <a:pt x="30625" y="47877"/>
                    <a:pt x="30937" y="47877"/>
                    <a:pt x="31062" y="47656"/>
                  </a:cubicBezTo>
                  <a:cubicBezTo>
                    <a:pt x="32000" y="47212"/>
                    <a:pt x="32468" y="46990"/>
                    <a:pt x="33000" y="46823"/>
                  </a:cubicBezTo>
                  <a:cubicBezTo>
                    <a:pt x="35812" y="46158"/>
                    <a:pt x="35906" y="46380"/>
                    <a:pt x="36125" y="46269"/>
                  </a:cubicBezTo>
                  <a:cubicBezTo>
                    <a:pt x="34468" y="46934"/>
                    <a:pt x="34468" y="47101"/>
                    <a:pt x="34343" y="47101"/>
                  </a:cubicBezTo>
                  <a:cubicBezTo>
                    <a:pt x="33562" y="47489"/>
                    <a:pt x="33593" y="47267"/>
                    <a:pt x="33468" y="47489"/>
                  </a:cubicBezTo>
                  <a:cubicBezTo>
                    <a:pt x="31687" y="48654"/>
                    <a:pt x="31375" y="49098"/>
                    <a:pt x="30906" y="49320"/>
                  </a:cubicBezTo>
                  <a:cubicBezTo>
                    <a:pt x="29281" y="51040"/>
                    <a:pt x="28875" y="50873"/>
                    <a:pt x="28968" y="51428"/>
                  </a:cubicBezTo>
                  <a:cubicBezTo>
                    <a:pt x="29500" y="50707"/>
                    <a:pt x="29781" y="50651"/>
                    <a:pt x="29906" y="50374"/>
                  </a:cubicBezTo>
                  <a:cubicBezTo>
                    <a:pt x="33718" y="48155"/>
                    <a:pt x="33781" y="47656"/>
                    <a:pt x="33906" y="47711"/>
                  </a:cubicBezTo>
                  <a:cubicBezTo>
                    <a:pt x="34843" y="47489"/>
                    <a:pt x="35093" y="47212"/>
                    <a:pt x="35125" y="47489"/>
                  </a:cubicBezTo>
                  <a:cubicBezTo>
                    <a:pt x="32750" y="49486"/>
                    <a:pt x="32406" y="49431"/>
                    <a:pt x="32312" y="49708"/>
                  </a:cubicBezTo>
                  <a:cubicBezTo>
                    <a:pt x="31093" y="50873"/>
                    <a:pt x="30781" y="50873"/>
                    <a:pt x="30812" y="51317"/>
                  </a:cubicBezTo>
                  <a:cubicBezTo>
                    <a:pt x="33125" y="49209"/>
                    <a:pt x="33812" y="48876"/>
                    <a:pt x="34406" y="48321"/>
                  </a:cubicBezTo>
                  <a:cubicBezTo>
                    <a:pt x="37187" y="46879"/>
                    <a:pt x="37250" y="46601"/>
                    <a:pt x="37531" y="46546"/>
                  </a:cubicBezTo>
                  <a:cubicBezTo>
                    <a:pt x="37937" y="46546"/>
                    <a:pt x="37750" y="46823"/>
                    <a:pt x="37375" y="46879"/>
                  </a:cubicBezTo>
                  <a:cubicBezTo>
                    <a:pt x="35125" y="49209"/>
                    <a:pt x="34750" y="49098"/>
                    <a:pt x="34718" y="49431"/>
                  </a:cubicBezTo>
                  <a:cubicBezTo>
                    <a:pt x="32500" y="51151"/>
                    <a:pt x="32250" y="51595"/>
                    <a:pt x="31843" y="51816"/>
                  </a:cubicBezTo>
                  <a:cubicBezTo>
                    <a:pt x="31062" y="52871"/>
                    <a:pt x="30843" y="52815"/>
                    <a:pt x="30843" y="53037"/>
                  </a:cubicBezTo>
                  <a:cubicBezTo>
                    <a:pt x="29250" y="54757"/>
                    <a:pt x="29156" y="54868"/>
                    <a:pt x="29125" y="55034"/>
                  </a:cubicBezTo>
                  <a:cubicBezTo>
                    <a:pt x="29531" y="54812"/>
                    <a:pt x="29937" y="54368"/>
                    <a:pt x="30312" y="53925"/>
                  </a:cubicBezTo>
                  <a:cubicBezTo>
                    <a:pt x="31218" y="53037"/>
                    <a:pt x="31375" y="52815"/>
                    <a:pt x="31562" y="52538"/>
                  </a:cubicBezTo>
                  <a:cubicBezTo>
                    <a:pt x="34156" y="50540"/>
                    <a:pt x="34437" y="50152"/>
                    <a:pt x="34843" y="49875"/>
                  </a:cubicBezTo>
                  <a:cubicBezTo>
                    <a:pt x="35593" y="49098"/>
                    <a:pt x="35968" y="48987"/>
                    <a:pt x="35937" y="49153"/>
                  </a:cubicBezTo>
                  <a:cubicBezTo>
                    <a:pt x="35250" y="50208"/>
                    <a:pt x="35156" y="50319"/>
                    <a:pt x="35000" y="50319"/>
                  </a:cubicBezTo>
                  <a:cubicBezTo>
                    <a:pt x="34062" y="51816"/>
                    <a:pt x="33875" y="51983"/>
                    <a:pt x="33812" y="52316"/>
                  </a:cubicBezTo>
                  <a:cubicBezTo>
                    <a:pt x="31875" y="54979"/>
                    <a:pt x="31187" y="55644"/>
                    <a:pt x="30562" y="56421"/>
                  </a:cubicBezTo>
                  <a:cubicBezTo>
                    <a:pt x="29406" y="57975"/>
                    <a:pt x="29000" y="57697"/>
                    <a:pt x="29062" y="58030"/>
                  </a:cubicBezTo>
                  <a:cubicBezTo>
                    <a:pt x="28781" y="58141"/>
                    <a:pt x="29312" y="58252"/>
                    <a:pt x="29406" y="57808"/>
                  </a:cubicBezTo>
                  <a:cubicBezTo>
                    <a:pt x="30531" y="56809"/>
                    <a:pt x="30562" y="56809"/>
                    <a:pt x="30625" y="56754"/>
                  </a:cubicBezTo>
                  <a:cubicBezTo>
                    <a:pt x="31406" y="55811"/>
                    <a:pt x="31531" y="55644"/>
                    <a:pt x="31656" y="55478"/>
                  </a:cubicBezTo>
                  <a:cubicBezTo>
                    <a:pt x="34156" y="52538"/>
                    <a:pt x="34187" y="52205"/>
                    <a:pt x="34437" y="52094"/>
                  </a:cubicBezTo>
                  <a:cubicBezTo>
                    <a:pt x="35125" y="51206"/>
                    <a:pt x="35156" y="50651"/>
                    <a:pt x="35218" y="50984"/>
                  </a:cubicBezTo>
                  <a:cubicBezTo>
                    <a:pt x="34437" y="52649"/>
                    <a:pt x="34000" y="52815"/>
                    <a:pt x="33937" y="53370"/>
                  </a:cubicBezTo>
                  <a:cubicBezTo>
                    <a:pt x="32062" y="55644"/>
                    <a:pt x="31937" y="56199"/>
                    <a:pt x="31531" y="56366"/>
                  </a:cubicBezTo>
                  <a:cubicBezTo>
                    <a:pt x="30437" y="57642"/>
                    <a:pt x="30156" y="57919"/>
                    <a:pt x="29875" y="58252"/>
                  </a:cubicBezTo>
                  <a:cubicBezTo>
                    <a:pt x="29500" y="58973"/>
                    <a:pt x="29875" y="58585"/>
                    <a:pt x="30343" y="58196"/>
                  </a:cubicBezTo>
                  <a:cubicBezTo>
                    <a:pt x="31125" y="57364"/>
                    <a:pt x="31281" y="57087"/>
                    <a:pt x="31531" y="56976"/>
                  </a:cubicBezTo>
                  <a:cubicBezTo>
                    <a:pt x="33312" y="54646"/>
                    <a:pt x="33625" y="54590"/>
                    <a:pt x="33687" y="54202"/>
                  </a:cubicBezTo>
                  <a:cubicBezTo>
                    <a:pt x="35218" y="51816"/>
                    <a:pt x="35312" y="51705"/>
                    <a:pt x="35437" y="51650"/>
                  </a:cubicBezTo>
                  <a:cubicBezTo>
                    <a:pt x="36218" y="50097"/>
                    <a:pt x="36406" y="49930"/>
                    <a:pt x="36625" y="49708"/>
                  </a:cubicBezTo>
                  <a:cubicBezTo>
                    <a:pt x="37781" y="48044"/>
                    <a:pt x="37875" y="47822"/>
                    <a:pt x="38000" y="47656"/>
                  </a:cubicBezTo>
                  <a:cubicBezTo>
                    <a:pt x="38718" y="46879"/>
                    <a:pt x="38875" y="46657"/>
                    <a:pt x="39125" y="46546"/>
                  </a:cubicBezTo>
                  <a:cubicBezTo>
                    <a:pt x="38187" y="48321"/>
                    <a:pt x="37875" y="48321"/>
                    <a:pt x="37812" y="48710"/>
                  </a:cubicBezTo>
                  <a:cubicBezTo>
                    <a:pt x="36468" y="51206"/>
                    <a:pt x="36375" y="51484"/>
                    <a:pt x="36187" y="51650"/>
                  </a:cubicBezTo>
                  <a:cubicBezTo>
                    <a:pt x="34531" y="54313"/>
                    <a:pt x="34250" y="54868"/>
                    <a:pt x="33843" y="55256"/>
                  </a:cubicBezTo>
                  <a:cubicBezTo>
                    <a:pt x="33125" y="56033"/>
                    <a:pt x="33093" y="56421"/>
                    <a:pt x="32781" y="56421"/>
                  </a:cubicBezTo>
                  <a:cubicBezTo>
                    <a:pt x="31531" y="57808"/>
                    <a:pt x="31500" y="58085"/>
                    <a:pt x="31218" y="58030"/>
                  </a:cubicBezTo>
                  <a:cubicBezTo>
                    <a:pt x="31562" y="57975"/>
                    <a:pt x="31812" y="58030"/>
                    <a:pt x="31843" y="57864"/>
                  </a:cubicBezTo>
                  <a:cubicBezTo>
                    <a:pt x="32562" y="57309"/>
                    <a:pt x="32531" y="57031"/>
                    <a:pt x="32718" y="57087"/>
                  </a:cubicBezTo>
                  <a:cubicBezTo>
                    <a:pt x="33843" y="55533"/>
                    <a:pt x="34187" y="55533"/>
                    <a:pt x="34250" y="55256"/>
                  </a:cubicBezTo>
                  <a:cubicBezTo>
                    <a:pt x="35156" y="54257"/>
                    <a:pt x="35375" y="53647"/>
                    <a:pt x="35718" y="53203"/>
                  </a:cubicBezTo>
                  <a:cubicBezTo>
                    <a:pt x="36281" y="52205"/>
                    <a:pt x="36468" y="52038"/>
                    <a:pt x="36625" y="51761"/>
                  </a:cubicBezTo>
                  <a:cubicBezTo>
                    <a:pt x="36937" y="50707"/>
                    <a:pt x="37125" y="50762"/>
                    <a:pt x="37187" y="50596"/>
                  </a:cubicBezTo>
                  <a:cubicBezTo>
                    <a:pt x="39062" y="47933"/>
                    <a:pt x="38593" y="48266"/>
                    <a:pt x="38468" y="48987"/>
                  </a:cubicBezTo>
                  <a:cubicBezTo>
                    <a:pt x="37687" y="50152"/>
                    <a:pt x="37812" y="50540"/>
                    <a:pt x="37593" y="50485"/>
                  </a:cubicBezTo>
                  <a:cubicBezTo>
                    <a:pt x="36531" y="52649"/>
                    <a:pt x="36375" y="52704"/>
                    <a:pt x="36375" y="52981"/>
                  </a:cubicBezTo>
                  <a:cubicBezTo>
                    <a:pt x="35375" y="54757"/>
                    <a:pt x="35125" y="54923"/>
                    <a:pt x="35031" y="55256"/>
                  </a:cubicBezTo>
                  <a:cubicBezTo>
                    <a:pt x="32906" y="58141"/>
                    <a:pt x="32812" y="58252"/>
                    <a:pt x="32781" y="58418"/>
                  </a:cubicBezTo>
                  <a:cubicBezTo>
                    <a:pt x="32125" y="59195"/>
                    <a:pt x="31968" y="59251"/>
                    <a:pt x="31906" y="59417"/>
                  </a:cubicBezTo>
                  <a:cubicBezTo>
                    <a:pt x="33562" y="58085"/>
                    <a:pt x="33656" y="57364"/>
                    <a:pt x="34187" y="57087"/>
                  </a:cubicBezTo>
                  <a:cubicBezTo>
                    <a:pt x="35218" y="55478"/>
                    <a:pt x="35343" y="55201"/>
                    <a:pt x="35562" y="55090"/>
                  </a:cubicBezTo>
                  <a:cubicBezTo>
                    <a:pt x="36562" y="53259"/>
                    <a:pt x="36718" y="53092"/>
                    <a:pt x="36843" y="52815"/>
                  </a:cubicBezTo>
                  <a:cubicBezTo>
                    <a:pt x="39562" y="47766"/>
                    <a:pt x="39625" y="47267"/>
                    <a:pt x="39937" y="47045"/>
                  </a:cubicBezTo>
                  <a:cubicBezTo>
                    <a:pt x="40937" y="45325"/>
                    <a:pt x="40968" y="45048"/>
                    <a:pt x="41187" y="45048"/>
                  </a:cubicBezTo>
                  <a:cubicBezTo>
                    <a:pt x="41781" y="44271"/>
                    <a:pt x="41812" y="44049"/>
                    <a:pt x="41875" y="44216"/>
                  </a:cubicBezTo>
                  <a:cubicBezTo>
                    <a:pt x="41250" y="45381"/>
                    <a:pt x="40937" y="45547"/>
                    <a:pt x="40781" y="45880"/>
                  </a:cubicBezTo>
                  <a:cubicBezTo>
                    <a:pt x="39750" y="47877"/>
                    <a:pt x="39656" y="47988"/>
                    <a:pt x="39562" y="48155"/>
                  </a:cubicBezTo>
                  <a:cubicBezTo>
                    <a:pt x="38750" y="49930"/>
                    <a:pt x="38500" y="50152"/>
                    <a:pt x="38437" y="50596"/>
                  </a:cubicBezTo>
                  <a:cubicBezTo>
                    <a:pt x="37656" y="52205"/>
                    <a:pt x="37343" y="52815"/>
                    <a:pt x="37000" y="53370"/>
                  </a:cubicBezTo>
                  <a:cubicBezTo>
                    <a:pt x="35500" y="55700"/>
                    <a:pt x="35343" y="56477"/>
                    <a:pt x="34843" y="56920"/>
                  </a:cubicBezTo>
                  <a:cubicBezTo>
                    <a:pt x="33937" y="58363"/>
                    <a:pt x="33687" y="58307"/>
                    <a:pt x="33718" y="58640"/>
                  </a:cubicBezTo>
                  <a:cubicBezTo>
                    <a:pt x="34781" y="57309"/>
                    <a:pt x="35125" y="57031"/>
                    <a:pt x="35312" y="56643"/>
                  </a:cubicBezTo>
                  <a:cubicBezTo>
                    <a:pt x="37093" y="53592"/>
                    <a:pt x="37375" y="53592"/>
                    <a:pt x="37375" y="53259"/>
                  </a:cubicBezTo>
                  <a:cubicBezTo>
                    <a:pt x="38750" y="50651"/>
                    <a:pt x="38750" y="50374"/>
                    <a:pt x="38968" y="50319"/>
                  </a:cubicBezTo>
                  <a:cubicBezTo>
                    <a:pt x="39312" y="49431"/>
                    <a:pt x="39468" y="49375"/>
                    <a:pt x="39468" y="49153"/>
                  </a:cubicBezTo>
                  <a:cubicBezTo>
                    <a:pt x="40500" y="47545"/>
                    <a:pt x="40500" y="46990"/>
                    <a:pt x="40750" y="46768"/>
                  </a:cubicBezTo>
                  <a:cubicBezTo>
                    <a:pt x="41218" y="45991"/>
                    <a:pt x="41250" y="45825"/>
                    <a:pt x="41281" y="45991"/>
                  </a:cubicBezTo>
                  <a:cubicBezTo>
                    <a:pt x="40781" y="47045"/>
                    <a:pt x="40656" y="47156"/>
                    <a:pt x="40593" y="47323"/>
                  </a:cubicBezTo>
                  <a:cubicBezTo>
                    <a:pt x="40000" y="48432"/>
                    <a:pt x="39812" y="49264"/>
                    <a:pt x="39375" y="49764"/>
                  </a:cubicBezTo>
                  <a:cubicBezTo>
                    <a:pt x="39062" y="51095"/>
                    <a:pt x="38718" y="51095"/>
                    <a:pt x="38750" y="51595"/>
                  </a:cubicBezTo>
                  <a:cubicBezTo>
                    <a:pt x="38093" y="52926"/>
                    <a:pt x="37937" y="52981"/>
                    <a:pt x="37937" y="53203"/>
                  </a:cubicBezTo>
                  <a:cubicBezTo>
                    <a:pt x="36031" y="56588"/>
                    <a:pt x="35843" y="56754"/>
                    <a:pt x="35781" y="57087"/>
                  </a:cubicBezTo>
                  <a:cubicBezTo>
                    <a:pt x="34125" y="59528"/>
                    <a:pt x="33875" y="59639"/>
                    <a:pt x="33687" y="59861"/>
                  </a:cubicBezTo>
                  <a:cubicBezTo>
                    <a:pt x="32781" y="60970"/>
                    <a:pt x="32500" y="60859"/>
                    <a:pt x="32500" y="61081"/>
                  </a:cubicBezTo>
                  <a:cubicBezTo>
                    <a:pt x="32250" y="61636"/>
                    <a:pt x="32718" y="61137"/>
                    <a:pt x="33125" y="61026"/>
                  </a:cubicBezTo>
                  <a:cubicBezTo>
                    <a:pt x="34656" y="59140"/>
                    <a:pt x="35062" y="58751"/>
                    <a:pt x="35406" y="58196"/>
                  </a:cubicBezTo>
                  <a:cubicBezTo>
                    <a:pt x="36687" y="56033"/>
                    <a:pt x="37093" y="55533"/>
                    <a:pt x="37343" y="54868"/>
                  </a:cubicBezTo>
                  <a:cubicBezTo>
                    <a:pt x="37968" y="53814"/>
                    <a:pt x="38156" y="53536"/>
                    <a:pt x="38281" y="53203"/>
                  </a:cubicBezTo>
                  <a:cubicBezTo>
                    <a:pt x="39343" y="50873"/>
                    <a:pt x="39375" y="50651"/>
                    <a:pt x="39531" y="50596"/>
                  </a:cubicBezTo>
                  <a:cubicBezTo>
                    <a:pt x="40531" y="48432"/>
                    <a:pt x="40625" y="48044"/>
                    <a:pt x="40781" y="47766"/>
                  </a:cubicBezTo>
                  <a:cubicBezTo>
                    <a:pt x="43218" y="43384"/>
                    <a:pt x="43281" y="43273"/>
                    <a:pt x="43281" y="43162"/>
                  </a:cubicBezTo>
                  <a:cubicBezTo>
                    <a:pt x="44031" y="42884"/>
                    <a:pt x="43812" y="42995"/>
                    <a:pt x="43718" y="43273"/>
                  </a:cubicBezTo>
                  <a:cubicBezTo>
                    <a:pt x="42875" y="44882"/>
                    <a:pt x="42812" y="45214"/>
                    <a:pt x="42593" y="45325"/>
                  </a:cubicBezTo>
                  <a:cubicBezTo>
                    <a:pt x="41687" y="47656"/>
                    <a:pt x="41750" y="48099"/>
                    <a:pt x="41500" y="48155"/>
                  </a:cubicBezTo>
                  <a:cubicBezTo>
                    <a:pt x="41156" y="49431"/>
                    <a:pt x="40968" y="49375"/>
                    <a:pt x="41031" y="49653"/>
                  </a:cubicBezTo>
                  <a:cubicBezTo>
                    <a:pt x="40031" y="51983"/>
                    <a:pt x="39843" y="52149"/>
                    <a:pt x="39812" y="52482"/>
                  </a:cubicBezTo>
                  <a:cubicBezTo>
                    <a:pt x="38906" y="54147"/>
                    <a:pt x="38906" y="54535"/>
                    <a:pt x="38718" y="54701"/>
                  </a:cubicBezTo>
                  <a:cubicBezTo>
                    <a:pt x="37500" y="57253"/>
                    <a:pt x="37281" y="57309"/>
                    <a:pt x="37218" y="57642"/>
                  </a:cubicBezTo>
                  <a:cubicBezTo>
                    <a:pt x="35781" y="59916"/>
                    <a:pt x="35562" y="60027"/>
                    <a:pt x="35468" y="60249"/>
                  </a:cubicBezTo>
                  <a:cubicBezTo>
                    <a:pt x="33906" y="62135"/>
                    <a:pt x="33750" y="62135"/>
                    <a:pt x="33718" y="62302"/>
                  </a:cubicBezTo>
                  <a:cubicBezTo>
                    <a:pt x="34968" y="61359"/>
                    <a:pt x="35093" y="61192"/>
                    <a:pt x="35187" y="60970"/>
                  </a:cubicBezTo>
                  <a:cubicBezTo>
                    <a:pt x="36218" y="59694"/>
                    <a:pt x="36406" y="59528"/>
                    <a:pt x="36468" y="59195"/>
                  </a:cubicBezTo>
                  <a:cubicBezTo>
                    <a:pt x="37500" y="57919"/>
                    <a:pt x="37375" y="57420"/>
                    <a:pt x="37687" y="57475"/>
                  </a:cubicBezTo>
                  <a:cubicBezTo>
                    <a:pt x="38968" y="54979"/>
                    <a:pt x="39218" y="54590"/>
                    <a:pt x="39406" y="54091"/>
                  </a:cubicBezTo>
                  <a:cubicBezTo>
                    <a:pt x="39843" y="52871"/>
                    <a:pt x="40062" y="52926"/>
                    <a:pt x="40031" y="52649"/>
                  </a:cubicBezTo>
                  <a:cubicBezTo>
                    <a:pt x="40843" y="51151"/>
                    <a:pt x="40812" y="50707"/>
                    <a:pt x="41000" y="50651"/>
                  </a:cubicBezTo>
                  <a:cubicBezTo>
                    <a:pt x="41437" y="49320"/>
                    <a:pt x="41625" y="48821"/>
                    <a:pt x="41812" y="48266"/>
                  </a:cubicBezTo>
                  <a:cubicBezTo>
                    <a:pt x="42718" y="45769"/>
                    <a:pt x="43281" y="45048"/>
                    <a:pt x="43718" y="44105"/>
                  </a:cubicBezTo>
                  <a:cubicBezTo>
                    <a:pt x="44968" y="41997"/>
                    <a:pt x="44968" y="41608"/>
                    <a:pt x="45281" y="41664"/>
                  </a:cubicBezTo>
                  <a:cubicBezTo>
                    <a:pt x="42968" y="47545"/>
                    <a:pt x="42593" y="47988"/>
                    <a:pt x="42531" y="48765"/>
                  </a:cubicBezTo>
                  <a:cubicBezTo>
                    <a:pt x="42062" y="49764"/>
                    <a:pt x="42031" y="49930"/>
                    <a:pt x="42062" y="50152"/>
                  </a:cubicBezTo>
                  <a:cubicBezTo>
                    <a:pt x="41437" y="51539"/>
                    <a:pt x="41500" y="51983"/>
                    <a:pt x="41218" y="52038"/>
                  </a:cubicBezTo>
                  <a:cubicBezTo>
                    <a:pt x="40687" y="53869"/>
                    <a:pt x="40562" y="53869"/>
                    <a:pt x="40500" y="53980"/>
                  </a:cubicBezTo>
                  <a:cubicBezTo>
                    <a:pt x="39968" y="55367"/>
                    <a:pt x="39875" y="55644"/>
                    <a:pt x="39718" y="55811"/>
                  </a:cubicBezTo>
                  <a:cubicBezTo>
                    <a:pt x="38500" y="58418"/>
                    <a:pt x="38187" y="58807"/>
                    <a:pt x="38000" y="59306"/>
                  </a:cubicBezTo>
                  <a:cubicBezTo>
                    <a:pt x="37406" y="60083"/>
                    <a:pt x="37281" y="60360"/>
                    <a:pt x="37156" y="60582"/>
                  </a:cubicBezTo>
                  <a:cubicBezTo>
                    <a:pt x="36187" y="62024"/>
                    <a:pt x="36000" y="62135"/>
                    <a:pt x="35875" y="62357"/>
                  </a:cubicBezTo>
                  <a:cubicBezTo>
                    <a:pt x="35625" y="62857"/>
                    <a:pt x="35812" y="62801"/>
                    <a:pt x="35906" y="62579"/>
                  </a:cubicBezTo>
                  <a:cubicBezTo>
                    <a:pt x="37437" y="60804"/>
                    <a:pt x="37531" y="60249"/>
                    <a:pt x="37875" y="59972"/>
                  </a:cubicBezTo>
                  <a:cubicBezTo>
                    <a:pt x="39312" y="57364"/>
                    <a:pt x="39437" y="57198"/>
                    <a:pt x="39562" y="56976"/>
                  </a:cubicBezTo>
                  <a:cubicBezTo>
                    <a:pt x="40156" y="56033"/>
                    <a:pt x="40218" y="55423"/>
                    <a:pt x="40468" y="55090"/>
                  </a:cubicBezTo>
                  <a:cubicBezTo>
                    <a:pt x="40906" y="53869"/>
                    <a:pt x="40968" y="53758"/>
                    <a:pt x="41031" y="53703"/>
                  </a:cubicBezTo>
                  <a:cubicBezTo>
                    <a:pt x="41593" y="52094"/>
                    <a:pt x="41750" y="51927"/>
                    <a:pt x="41875" y="51705"/>
                  </a:cubicBezTo>
                  <a:cubicBezTo>
                    <a:pt x="42156" y="50429"/>
                    <a:pt x="42343" y="50485"/>
                    <a:pt x="42281" y="50208"/>
                  </a:cubicBezTo>
                  <a:cubicBezTo>
                    <a:pt x="42593" y="49209"/>
                    <a:pt x="42718" y="49264"/>
                    <a:pt x="42718" y="49209"/>
                  </a:cubicBezTo>
                  <a:cubicBezTo>
                    <a:pt x="43062" y="47766"/>
                    <a:pt x="43156" y="47600"/>
                    <a:pt x="43312" y="47434"/>
                  </a:cubicBezTo>
                  <a:cubicBezTo>
                    <a:pt x="43875" y="45714"/>
                    <a:pt x="43843" y="45325"/>
                    <a:pt x="44062" y="45214"/>
                  </a:cubicBezTo>
                  <a:cubicBezTo>
                    <a:pt x="44718" y="43384"/>
                    <a:pt x="44937" y="42995"/>
                    <a:pt x="45156" y="42552"/>
                  </a:cubicBezTo>
                  <a:cubicBezTo>
                    <a:pt x="46343" y="41220"/>
                    <a:pt x="46093" y="41165"/>
                    <a:pt x="46093" y="41497"/>
                  </a:cubicBezTo>
                  <a:cubicBezTo>
                    <a:pt x="45406" y="42995"/>
                    <a:pt x="45343" y="43273"/>
                    <a:pt x="45187" y="43384"/>
                  </a:cubicBezTo>
                  <a:cubicBezTo>
                    <a:pt x="44812" y="44771"/>
                    <a:pt x="44750" y="44826"/>
                    <a:pt x="44718" y="44882"/>
                  </a:cubicBezTo>
                  <a:cubicBezTo>
                    <a:pt x="44406" y="46324"/>
                    <a:pt x="44187" y="46546"/>
                    <a:pt x="44156" y="47045"/>
                  </a:cubicBezTo>
                  <a:cubicBezTo>
                    <a:pt x="43718" y="48266"/>
                    <a:pt x="43750" y="48321"/>
                    <a:pt x="43750" y="48377"/>
                  </a:cubicBezTo>
                  <a:cubicBezTo>
                    <a:pt x="43625" y="49098"/>
                    <a:pt x="43500" y="49264"/>
                    <a:pt x="43437" y="49486"/>
                  </a:cubicBezTo>
                  <a:cubicBezTo>
                    <a:pt x="43031" y="51206"/>
                    <a:pt x="42875" y="51539"/>
                    <a:pt x="42875" y="52094"/>
                  </a:cubicBezTo>
                  <a:cubicBezTo>
                    <a:pt x="42562" y="53092"/>
                    <a:pt x="42593" y="53314"/>
                    <a:pt x="42531" y="53314"/>
                  </a:cubicBezTo>
                  <a:cubicBezTo>
                    <a:pt x="41437" y="57586"/>
                    <a:pt x="41468" y="58141"/>
                    <a:pt x="41218" y="58418"/>
                  </a:cubicBezTo>
                  <a:cubicBezTo>
                    <a:pt x="40250" y="61081"/>
                    <a:pt x="40093" y="61470"/>
                    <a:pt x="40000" y="61914"/>
                  </a:cubicBezTo>
                  <a:cubicBezTo>
                    <a:pt x="39406" y="63134"/>
                    <a:pt x="39312" y="63245"/>
                    <a:pt x="39250" y="63467"/>
                  </a:cubicBezTo>
                  <a:cubicBezTo>
                    <a:pt x="38750" y="64798"/>
                    <a:pt x="38468" y="64687"/>
                    <a:pt x="38437" y="64965"/>
                  </a:cubicBezTo>
                  <a:cubicBezTo>
                    <a:pt x="39500" y="63467"/>
                    <a:pt x="39656" y="62912"/>
                    <a:pt x="39906" y="62524"/>
                  </a:cubicBezTo>
                  <a:cubicBezTo>
                    <a:pt x="40531" y="60915"/>
                    <a:pt x="40687" y="60970"/>
                    <a:pt x="40625" y="60693"/>
                  </a:cubicBezTo>
                  <a:cubicBezTo>
                    <a:pt x="41156" y="59528"/>
                    <a:pt x="41218" y="59417"/>
                    <a:pt x="41343" y="59361"/>
                  </a:cubicBezTo>
                  <a:cubicBezTo>
                    <a:pt x="41750" y="57864"/>
                    <a:pt x="41843" y="57642"/>
                    <a:pt x="41875" y="57364"/>
                  </a:cubicBezTo>
                  <a:cubicBezTo>
                    <a:pt x="42625" y="54202"/>
                    <a:pt x="42843" y="53703"/>
                    <a:pt x="42843" y="52981"/>
                  </a:cubicBezTo>
                  <a:cubicBezTo>
                    <a:pt x="43468" y="50762"/>
                    <a:pt x="43593" y="50485"/>
                    <a:pt x="43656" y="50152"/>
                  </a:cubicBezTo>
                  <a:cubicBezTo>
                    <a:pt x="43968" y="48765"/>
                    <a:pt x="44062" y="48488"/>
                    <a:pt x="44125" y="48155"/>
                  </a:cubicBezTo>
                  <a:cubicBezTo>
                    <a:pt x="44406" y="46712"/>
                    <a:pt x="44687" y="46657"/>
                    <a:pt x="44718" y="46269"/>
                  </a:cubicBezTo>
                  <a:cubicBezTo>
                    <a:pt x="45250" y="44771"/>
                    <a:pt x="45375" y="44160"/>
                    <a:pt x="45531" y="43495"/>
                  </a:cubicBezTo>
                  <a:cubicBezTo>
                    <a:pt x="46218" y="42385"/>
                    <a:pt x="46156" y="42108"/>
                    <a:pt x="46218" y="41941"/>
                  </a:cubicBezTo>
                  <a:cubicBezTo>
                    <a:pt x="46843" y="41054"/>
                    <a:pt x="46875" y="40721"/>
                    <a:pt x="47093" y="40554"/>
                  </a:cubicBezTo>
                  <a:cubicBezTo>
                    <a:pt x="46781" y="41553"/>
                    <a:pt x="46843" y="41719"/>
                    <a:pt x="46812" y="41775"/>
                  </a:cubicBezTo>
                  <a:cubicBezTo>
                    <a:pt x="46093" y="44049"/>
                    <a:pt x="46000" y="44382"/>
                    <a:pt x="45843" y="44660"/>
                  </a:cubicBezTo>
                  <a:cubicBezTo>
                    <a:pt x="45500" y="46435"/>
                    <a:pt x="45468" y="46601"/>
                    <a:pt x="45375" y="46768"/>
                  </a:cubicBezTo>
                  <a:cubicBezTo>
                    <a:pt x="44843" y="49264"/>
                    <a:pt x="44750" y="49653"/>
                    <a:pt x="44593" y="49986"/>
                  </a:cubicBezTo>
                  <a:cubicBezTo>
                    <a:pt x="43812" y="53814"/>
                    <a:pt x="43968" y="54257"/>
                    <a:pt x="43781" y="54257"/>
                  </a:cubicBezTo>
                  <a:cubicBezTo>
                    <a:pt x="43343" y="56643"/>
                    <a:pt x="43156" y="56976"/>
                    <a:pt x="43062" y="57364"/>
                  </a:cubicBezTo>
                  <a:cubicBezTo>
                    <a:pt x="42500" y="59195"/>
                    <a:pt x="42406" y="59361"/>
                    <a:pt x="42406" y="59639"/>
                  </a:cubicBezTo>
                  <a:cubicBezTo>
                    <a:pt x="41312" y="62413"/>
                    <a:pt x="41093" y="62468"/>
                    <a:pt x="41031" y="62635"/>
                  </a:cubicBezTo>
                  <a:cubicBezTo>
                    <a:pt x="41406" y="62302"/>
                    <a:pt x="41437" y="62024"/>
                    <a:pt x="41593" y="61858"/>
                  </a:cubicBezTo>
                  <a:cubicBezTo>
                    <a:pt x="41906" y="61026"/>
                    <a:pt x="42156" y="61026"/>
                    <a:pt x="42093" y="60582"/>
                  </a:cubicBezTo>
                  <a:cubicBezTo>
                    <a:pt x="42781" y="59195"/>
                    <a:pt x="42750" y="58807"/>
                    <a:pt x="42937" y="58751"/>
                  </a:cubicBezTo>
                  <a:cubicBezTo>
                    <a:pt x="43187" y="57753"/>
                    <a:pt x="43281" y="57531"/>
                    <a:pt x="43406" y="57364"/>
                  </a:cubicBezTo>
                  <a:cubicBezTo>
                    <a:pt x="44156" y="54479"/>
                    <a:pt x="44031" y="53925"/>
                    <a:pt x="44218" y="53758"/>
                  </a:cubicBezTo>
                  <a:cubicBezTo>
                    <a:pt x="44437" y="52149"/>
                    <a:pt x="44625" y="52205"/>
                    <a:pt x="44500" y="51816"/>
                  </a:cubicBezTo>
                  <a:cubicBezTo>
                    <a:pt x="45812" y="46879"/>
                    <a:pt x="45718" y="46269"/>
                    <a:pt x="46000" y="46102"/>
                  </a:cubicBezTo>
                  <a:cubicBezTo>
                    <a:pt x="46562" y="43661"/>
                    <a:pt x="46500" y="43439"/>
                    <a:pt x="46562" y="43328"/>
                  </a:cubicBezTo>
                  <a:cubicBezTo>
                    <a:pt x="47312" y="41054"/>
                    <a:pt x="47437" y="40554"/>
                    <a:pt x="47687" y="40110"/>
                  </a:cubicBezTo>
                  <a:cubicBezTo>
                    <a:pt x="47687" y="40832"/>
                    <a:pt x="47593" y="40998"/>
                    <a:pt x="47500" y="41165"/>
                  </a:cubicBezTo>
                  <a:cubicBezTo>
                    <a:pt x="47031" y="42662"/>
                    <a:pt x="46937" y="42884"/>
                    <a:pt x="46875" y="43106"/>
                  </a:cubicBezTo>
                  <a:cubicBezTo>
                    <a:pt x="46062" y="46102"/>
                    <a:pt x="46031" y="46657"/>
                    <a:pt x="45812" y="46990"/>
                  </a:cubicBezTo>
                  <a:cubicBezTo>
                    <a:pt x="45375" y="50208"/>
                    <a:pt x="45250" y="50319"/>
                    <a:pt x="45281" y="50596"/>
                  </a:cubicBezTo>
                  <a:cubicBezTo>
                    <a:pt x="44906" y="52038"/>
                    <a:pt x="45031" y="52371"/>
                    <a:pt x="44906" y="52427"/>
                  </a:cubicBezTo>
                  <a:cubicBezTo>
                    <a:pt x="44531" y="55866"/>
                    <a:pt x="44437" y="56144"/>
                    <a:pt x="44343" y="56421"/>
                  </a:cubicBezTo>
                  <a:cubicBezTo>
                    <a:pt x="43562" y="60305"/>
                    <a:pt x="43468" y="60416"/>
                    <a:pt x="43531" y="60638"/>
                  </a:cubicBezTo>
                  <a:cubicBezTo>
                    <a:pt x="43156" y="61636"/>
                    <a:pt x="43093" y="61747"/>
                    <a:pt x="43031" y="61914"/>
                  </a:cubicBezTo>
                  <a:cubicBezTo>
                    <a:pt x="42437" y="63855"/>
                    <a:pt x="42187" y="63911"/>
                    <a:pt x="42187" y="64244"/>
                  </a:cubicBezTo>
                  <a:cubicBezTo>
                    <a:pt x="42906" y="62524"/>
                    <a:pt x="43281" y="62413"/>
                    <a:pt x="43250" y="61858"/>
                  </a:cubicBezTo>
                  <a:cubicBezTo>
                    <a:pt x="43906" y="60138"/>
                    <a:pt x="43812" y="59861"/>
                    <a:pt x="44000" y="59861"/>
                  </a:cubicBezTo>
                  <a:cubicBezTo>
                    <a:pt x="44250" y="58363"/>
                    <a:pt x="44437" y="58030"/>
                    <a:pt x="44468" y="57531"/>
                  </a:cubicBezTo>
                  <a:cubicBezTo>
                    <a:pt x="45125" y="54368"/>
                    <a:pt x="45062" y="53703"/>
                    <a:pt x="45218" y="53314"/>
                  </a:cubicBezTo>
                  <a:cubicBezTo>
                    <a:pt x="45593" y="49209"/>
                    <a:pt x="45968" y="48543"/>
                    <a:pt x="46000" y="47434"/>
                  </a:cubicBezTo>
                  <a:cubicBezTo>
                    <a:pt x="46593" y="45658"/>
                    <a:pt x="46500" y="45325"/>
                    <a:pt x="46687" y="45381"/>
                  </a:cubicBezTo>
                  <a:cubicBezTo>
                    <a:pt x="47093" y="42940"/>
                    <a:pt x="47406" y="42995"/>
                    <a:pt x="47375" y="42662"/>
                  </a:cubicBezTo>
                  <a:cubicBezTo>
                    <a:pt x="48281" y="40665"/>
                    <a:pt x="48156" y="40166"/>
                    <a:pt x="48375" y="40166"/>
                  </a:cubicBezTo>
                  <a:cubicBezTo>
                    <a:pt x="48968" y="38834"/>
                    <a:pt x="49000" y="38723"/>
                    <a:pt x="49125" y="38668"/>
                  </a:cubicBezTo>
                  <a:cubicBezTo>
                    <a:pt x="48906" y="39334"/>
                    <a:pt x="48937" y="39500"/>
                    <a:pt x="48875" y="39500"/>
                  </a:cubicBezTo>
                  <a:cubicBezTo>
                    <a:pt x="48375" y="40943"/>
                    <a:pt x="48187" y="41719"/>
                    <a:pt x="47906" y="42274"/>
                  </a:cubicBezTo>
                  <a:cubicBezTo>
                    <a:pt x="47718" y="43994"/>
                    <a:pt x="47375" y="44160"/>
                    <a:pt x="47468" y="44771"/>
                  </a:cubicBezTo>
                  <a:cubicBezTo>
                    <a:pt x="47156" y="46380"/>
                    <a:pt x="47062" y="46768"/>
                    <a:pt x="46937" y="47101"/>
                  </a:cubicBezTo>
                  <a:cubicBezTo>
                    <a:pt x="46437" y="50540"/>
                    <a:pt x="46218" y="51262"/>
                    <a:pt x="46218" y="52260"/>
                  </a:cubicBezTo>
                  <a:cubicBezTo>
                    <a:pt x="45812" y="54313"/>
                    <a:pt x="45593" y="54701"/>
                    <a:pt x="45562" y="55312"/>
                  </a:cubicBezTo>
                  <a:cubicBezTo>
                    <a:pt x="44968" y="57753"/>
                    <a:pt x="44906" y="58030"/>
                    <a:pt x="44906" y="58363"/>
                  </a:cubicBezTo>
                  <a:cubicBezTo>
                    <a:pt x="44406" y="60194"/>
                    <a:pt x="44343" y="60305"/>
                    <a:pt x="44281" y="60416"/>
                  </a:cubicBezTo>
                  <a:cubicBezTo>
                    <a:pt x="43937" y="61636"/>
                    <a:pt x="43781" y="62080"/>
                    <a:pt x="43593" y="62468"/>
                  </a:cubicBezTo>
                  <a:cubicBezTo>
                    <a:pt x="42906" y="64077"/>
                    <a:pt x="42906" y="64521"/>
                    <a:pt x="42625" y="64632"/>
                  </a:cubicBezTo>
                  <a:cubicBezTo>
                    <a:pt x="42437" y="65298"/>
                    <a:pt x="42656" y="65409"/>
                    <a:pt x="42687" y="65187"/>
                  </a:cubicBezTo>
                  <a:cubicBezTo>
                    <a:pt x="43312" y="63467"/>
                    <a:pt x="43562" y="63411"/>
                    <a:pt x="43562" y="63079"/>
                  </a:cubicBezTo>
                  <a:cubicBezTo>
                    <a:pt x="44718" y="59972"/>
                    <a:pt x="44968" y="58862"/>
                    <a:pt x="45250" y="57864"/>
                  </a:cubicBezTo>
                  <a:cubicBezTo>
                    <a:pt x="45750" y="55700"/>
                    <a:pt x="45812" y="55090"/>
                    <a:pt x="45968" y="54590"/>
                  </a:cubicBezTo>
                  <a:cubicBezTo>
                    <a:pt x="46750" y="50596"/>
                    <a:pt x="46843" y="50041"/>
                    <a:pt x="46906" y="49486"/>
                  </a:cubicBezTo>
                  <a:cubicBezTo>
                    <a:pt x="47250" y="47156"/>
                    <a:pt x="47468" y="46712"/>
                    <a:pt x="47531" y="46102"/>
                  </a:cubicBezTo>
                  <a:cubicBezTo>
                    <a:pt x="48093" y="43384"/>
                    <a:pt x="48156" y="43162"/>
                    <a:pt x="48156" y="42829"/>
                  </a:cubicBezTo>
                  <a:cubicBezTo>
                    <a:pt x="48875" y="40388"/>
                    <a:pt x="48968" y="40332"/>
                    <a:pt x="49000" y="40221"/>
                  </a:cubicBezTo>
                  <a:cubicBezTo>
                    <a:pt x="49562" y="39112"/>
                    <a:pt x="49562" y="38945"/>
                    <a:pt x="49625" y="38890"/>
                  </a:cubicBezTo>
                  <a:cubicBezTo>
                    <a:pt x="49593" y="39389"/>
                    <a:pt x="49437" y="39445"/>
                    <a:pt x="49437" y="39667"/>
                  </a:cubicBezTo>
                  <a:cubicBezTo>
                    <a:pt x="48906" y="42108"/>
                    <a:pt x="48656" y="41997"/>
                    <a:pt x="48750" y="42385"/>
                  </a:cubicBezTo>
                  <a:cubicBezTo>
                    <a:pt x="48250" y="44327"/>
                    <a:pt x="48281" y="44826"/>
                    <a:pt x="48125" y="45159"/>
                  </a:cubicBezTo>
                  <a:cubicBezTo>
                    <a:pt x="47562" y="48099"/>
                    <a:pt x="47687" y="49098"/>
                    <a:pt x="47406" y="49542"/>
                  </a:cubicBezTo>
                  <a:cubicBezTo>
                    <a:pt x="47218" y="52760"/>
                    <a:pt x="47031" y="53314"/>
                    <a:pt x="46937" y="54036"/>
                  </a:cubicBezTo>
                  <a:cubicBezTo>
                    <a:pt x="46500" y="57309"/>
                    <a:pt x="46468" y="57475"/>
                    <a:pt x="46500" y="57697"/>
                  </a:cubicBezTo>
                  <a:cubicBezTo>
                    <a:pt x="46000" y="60527"/>
                    <a:pt x="45781" y="60638"/>
                    <a:pt x="45781" y="61026"/>
                  </a:cubicBezTo>
                  <a:cubicBezTo>
                    <a:pt x="45281" y="63079"/>
                    <a:pt x="45218" y="63245"/>
                    <a:pt x="45187" y="63411"/>
                  </a:cubicBezTo>
                  <a:cubicBezTo>
                    <a:pt x="45437" y="62801"/>
                    <a:pt x="45593" y="62635"/>
                    <a:pt x="45656" y="62302"/>
                  </a:cubicBezTo>
                  <a:cubicBezTo>
                    <a:pt x="46468" y="59472"/>
                    <a:pt x="46343" y="58973"/>
                    <a:pt x="46531" y="58807"/>
                  </a:cubicBezTo>
                  <a:cubicBezTo>
                    <a:pt x="46875" y="56199"/>
                    <a:pt x="47218" y="56421"/>
                    <a:pt x="47093" y="56033"/>
                  </a:cubicBezTo>
                  <a:cubicBezTo>
                    <a:pt x="47218" y="53203"/>
                    <a:pt x="47562" y="53148"/>
                    <a:pt x="47406" y="52482"/>
                  </a:cubicBezTo>
                  <a:cubicBezTo>
                    <a:pt x="47718" y="49764"/>
                    <a:pt x="47843" y="49597"/>
                    <a:pt x="47781" y="49209"/>
                  </a:cubicBezTo>
                  <a:cubicBezTo>
                    <a:pt x="48343" y="45603"/>
                    <a:pt x="48468" y="45214"/>
                    <a:pt x="48562" y="44771"/>
                  </a:cubicBezTo>
                  <a:cubicBezTo>
                    <a:pt x="49156" y="41165"/>
                    <a:pt x="49531" y="41331"/>
                    <a:pt x="49437" y="40943"/>
                  </a:cubicBezTo>
                  <a:cubicBezTo>
                    <a:pt x="49781" y="40055"/>
                    <a:pt x="49718" y="39889"/>
                    <a:pt x="49812" y="39833"/>
                  </a:cubicBezTo>
                  <a:cubicBezTo>
                    <a:pt x="50593" y="37947"/>
                    <a:pt x="50500" y="38113"/>
                    <a:pt x="50468" y="38391"/>
                  </a:cubicBezTo>
                  <a:cubicBezTo>
                    <a:pt x="49968" y="39667"/>
                    <a:pt x="50031" y="39833"/>
                    <a:pt x="49937" y="39889"/>
                  </a:cubicBezTo>
                  <a:cubicBezTo>
                    <a:pt x="49531" y="41054"/>
                    <a:pt x="49531" y="41386"/>
                    <a:pt x="49406" y="41553"/>
                  </a:cubicBezTo>
                  <a:cubicBezTo>
                    <a:pt x="49000" y="44049"/>
                    <a:pt x="48781" y="44105"/>
                    <a:pt x="48812" y="44438"/>
                  </a:cubicBezTo>
                  <a:cubicBezTo>
                    <a:pt x="48312" y="46823"/>
                    <a:pt x="48375" y="47212"/>
                    <a:pt x="48281" y="47434"/>
                  </a:cubicBezTo>
                  <a:cubicBezTo>
                    <a:pt x="48062" y="49597"/>
                    <a:pt x="48031" y="50152"/>
                    <a:pt x="48000" y="50707"/>
                  </a:cubicBezTo>
                  <a:cubicBezTo>
                    <a:pt x="47781" y="53259"/>
                    <a:pt x="47781" y="53592"/>
                    <a:pt x="47687" y="53758"/>
                  </a:cubicBezTo>
                  <a:cubicBezTo>
                    <a:pt x="47250" y="57198"/>
                    <a:pt x="47343" y="57642"/>
                    <a:pt x="47281" y="57864"/>
                  </a:cubicBezTo>
                  <a:cubicBezTo>
                    <a:pt x="46875" y="60360"/>
                    <a:pt x="46593" y="60305"/>
                    <a:pt x="46656" y="60748"/>
                  </a:cubicBezTo>
                  <a:cubicBezTo>
                    <a:pt x="46750" y="60970"/>
                    <a:pt x="46812" y="60582"/>
                    <a:pt x="46906" y="60305"/>
                  </a:cubicBezTo>
                  <a:cubicBezTo>
                    <a:pt x="47500" y="57919"/>
                    <a:pt x="47593" y="57531"/>
                    <a:pt x="47625" y="57142"/>
                  </a:cubicBezTo>
                  <a:cubicBezTo>
                    <a:pt x="47968" y="55866"/>
                    <a:pt x="47812" y="55256"/>
                    <a:pt x="47937" y="54923"/>
                  </a:cubicBezTo>
                  <a:cubicBezTo>
                    <a:pt x="48343" y="51040"/>
                    <a:pt x="48218" y="50596"/>
                    <a:pt x="48312" y="50374"/>
                  </a:cubicBezTo>
                  <a:cubicBezTo>
                    <a:pt x="48687" y="47045"/>
                    <a:pt x="48750" y="46380"/>
                    <a:pt x="48875" y="45769"/>
                  </a:cubicBezTo>
                  <a:cubicBezTo>
                    <a:pt x="49875" y="41553"/>
                    <a:pt x="49906" y="40832"/>
                    <a:pt x="50125" y="40332"/>
                  </a:cubicBezTo>
                  <a:cubicBezTo>
                    <a:pt x="50531" y="39278"/>
                    <a:pt x="50562" y="38945"/>
                    <a:pt x="50656" y="38668"/>
                  </a:cubicBezTo>
                  <a:cubicBezTo>
                    <a:pt x="51406" y="36948"/>
                    <a:pt x="51437" y="36615"/>
                    <a:pt x="51531" y="36338"/>
                  </a:cubicBezTo>
                  <a:cubicBezTo>
                    <a:pt x="52000" y="36338"/>
                    <a:pt x="51875" y="36560"/>
                    <a:pt x="51718" y="36782"/>
                  </a:cubicBezTo>
                  <a:cubicBezTo>
                    <a:pt x="51437" y="37725"/>
                    <a:pt x="51375" y="37836"/>
                    <a:pt x="51250" y="37891"/>
                  </a:cubicBezTo>
                  <a:cubicBezTo>
                    <a:pt x="50875" y="39334"/>
                    <a:pt x="50812" y="39445"/>
                    <a:pt x="50750" y="39500"/>
                  </a:cubicBezTo>
                  <a:cubicBezTo>
                    <a:pt x="50281" y="40998"/>
                    <a:pt x="50406" y="41553"/>
                    <a:pt x="50187" y="41664"/>
                  </a:cubicBezTo>
                  <a:cubicBezTo>
                    <a:pt x="49718" y="43772"/>
                    <a:pt x="49687" y="44160"/>
                    <a:pt x="49562" y="44438"/>
                  </a:cubicBezTo>
                  <a:cubicBezTo>
                    <a:pt x="49156" y="47877"/>
                    <a:pt x="48968" y="48044"/>
                    <a:pt x="49093" y="48654"/>
                  </a:cubicBezTo>
                  <a:cubicBezTo>
                    <a:pt x="49031" y="56088"/>
                    <a:pt x="48937" y="55700"/>
                    <a:pt x="48968" y="55478"/>
                  </a:cubicBezTo>
                  <a:cubicBezTo>
                    <a:pt x="49500" y="52538"/>
                    <a:pt x="49562" y="51927"/>
                    <a:pt x="49718" y="51373"/>
                  </a:cubicBezTo>
                  <a:cubicBezTo>
                    <a:pt x="50562" y="45325"/>
                    <a:pt x="50656" y="44715"/>
                    <a:pt x="50718" y="44049"/>
                  </a:cubicBezTo>
                  <a:cubicBezTo>
                    <a:pt x="51187" y="41719"/>
                    <a:pt x="51312" y="41109"/>
                    <a:pt x="51468" y="40499"/>
                  </a:cubicBezTo>
                  <a:cubicBezTo>
                    <a:pt x="52031" y="38335"/>
                    <a:pt x="52093" y="38169"/>
                    <a:pt x="52187" y="38058"/>
                  </a:cubicBezTo>
                  <a:cubicBezTo>
                    <a:pt x="52500" y="36948"/>
                    <a:pt x="52593" y="36726"/>
                    <a:pt x="52656" y="36449"/>
                  </a:cubicBezTo>
                  <a:cubicBezTo>
                    <a:pt x="53062" y="35672"/>
                    <a:pt x="53062" y="35506"/>
                    <a:pt x="53156" y="35450"/>
                  </a:cubicBezTo>
                  <a:cubicBezTo>
                    <a:pt x="53593" y="35117"/>
                    <a:pt x="53312" y="35728"/>
                    <a:pt x="53031" y="36338"/>
                  </a:cubicBezTo>
                  <a:cubicBezTo>
                    <a:pt x="51937" y="39278"/>
                    <a:pt x="51968" y="39722"/>
                    <a:pt x="51812" y="39889"/>
                  </a:cubicBezTo>
                  <a:cubicBezTo>
                    <a:pt x="51375" y="42274"/>
                    <a:pt x="51218" y="42829"/>
                    <a:pt x="51218" y="43550"/>
                  </a:cubicBezTo>
                  <a:cubicBezTo>
                    <a:pt x="50593" y="47434"/>
                    <a:pt x="50500" y="47711"/>
                    <a:pt x="50500" y="48099"/>
                  </a:cubicBezTo>
                  <a:cubicBezTo>
                    <a:pt x="50125" y="49708"/>
                    <a:pt x="50187" y="50596"/>
                    <a:pt x="50000" y="51206"/>
                  </a:cubicBezTo>
                  <a:cubicBezTo>
                    <a:pt x="49656" y="53703"/>
                    <a:pt x="49531" y="53980"/>
                    <a:pt x="49562" y="54424"/>
                  </a:cubicBezTo>
                  <a:cubicBezTo>
                    <a:pt x="49156" y="56699"/>
                    <a:pt x="48906" y="56865"/>
                    <a:pt x="48937" y="57309"/>
                  </a:cubicBezTo>
                  <a:cubicBezTo>
                    <a:pt x="48531" y="58474"/>
                    <a:pt x="48437" y="58751"/>
                    <a:pt x="48281" y="58973"/>
                  </a:cubicBezTo>
                  <a:cubicBezTo>
                    <a:pt x="47156" y="61581"/>
                    <a:pt x="46968" y="61525"/>
                    <a:pt x="47062" y="61858"/>
                  </a:cubicBezTo>
                  <a:cubicBezTo>
                    <a:pt x="47593" y="61137"/>
                    <a:pt x="47687" y="60970"/>
                    <a:pt x="47781" y="60748"/>
                  </a:cubicBezTo>
                  <a:cubicBezTo>
                    <a:pt x="48156" y="59861"/>
                    <a:pt x="48312" y="59750"/>
                    <a:pt x="48343" y="59472"/>
                  </a:cubicBezTo>
                  <a:cubicBezTo>
                    <a:pt x="48937" y="57919"/>
                    <a:pt x="49031" y="57697"/>
                    <a:pt x="49156" y="57475"/>
                  </a:cubicBezTo>
                  <a:close/>
                  <a:moveTo>
                    <a:pt x="53250" y="49264"/>
                  </a:moveTo>
                  <a:cubicBezTo>
                    <a:pt x="53406" y="49264"/>
                    <a:pt x="53218" y="49653"/>
                    <a:pt x="53250" y="49764"/>
                  </a:cubicBezTo>
                  <a:cubicBezTo>
                    <a:pt x="52500" y="51373"/>
                    <a:pt x="52625" y="51761"/>
                    <a:pt x="52406" y="51761"/>
                  </a:cubicBezTo>
                  <a:cubicBezTo>
                    <a:pt x="52875" y="49264"/>
                    <a:pt x="53000" y="49264"/>
                    <a:pt x="52937" y="49042"/>
                  </a:cubicBezTo>
                  <a:cubicBezTo>
                    <a:pt x="53750" y="43883"/>
                    <a:pt x="54031" y="43550"/>
                    <a:pt x="53906" y="42829"/>
                  </a:cubicBezTo>
                  <a:cubicBezTo>
                    <a:pt x="54281" y="41220"/>
                    <a:pt x="54312" y="40776"/>
                    <a:pt x="54437" y="40443"/>
                  </a:cubicBezTo>
                  <a:cubicBezTo>
                    <a:pt x="54812" y="38834"/>
                    <a:pt x="54843" y="38391"/>
                    <a:pt x="55031" y="38169"/>
                  </a:cubicBezTo>
                  <a:cubicBezTo>
                    <a:pt x="55218" y="37337"/>
                    <a:pt x="55250" y="37115"/>
                    <a:pt x="55312" y="36948"/>
                  </a:cubicBezTo>
                  <a:cubicBezTo>
                    <a:pt x="55937" y="35173"/>
                    <a:pt x="55781" y="34729"/>
                    <a:pt x="56000" y="34785"/>
                  </a:cubicBezTo>
                  <a:cubicBezTo>
                    <a:pt x="56093" y="34618"/>
                    <a:pt x="56125" y="34895"/>
                    <a:pt x="56093" y="35117"/>
                  </a:cubicBezTo>
                  <a:cubicBezTo>
                    <a:pt x="55593" y="36449"/>
                    <a:pt x="55718" y="36948"/>
                    <a:pt x="55531" y="37004"/>
                  </a:cubicBezTo>
                  <a:cubicBezTo>
                    <a:pt x="55000" y="39334"/>
                    <a:pt x="54968" y="39778"/>
                    <a:pt x="54812" y="40055"/>
                  </a:cubicBezTo>
                  <a:cubicBezTo>
                    <a:pt x="54531" y="41775"/>
                    <a:pt x="54656" y="42108"/>
                    <a:pt x="54531" y="42108"/>
                  </a:cubicBezTo>
                  <a:cubicBezTo>
                    <a:pt x="54156" y="44160"/>
                    <a:pt x="54281" y="44493"/>
                    <a:pt x="54156" y="44549"/>
                  </a:cubicBezTo>
                  <a:cubicBezTo>
                    <a:pt x="53812" y="46657"/>
                    <a:pt x="53656" y="47212"/>
                    <a:pt x="53593" y="47933"/>
                  </a:cubicBezTo>
                  <a:cubicBezTo>
                    <a:pt x="53125" y="49486"/>
                    <a:pt x="53250" y="49486"/>
                    <a:pt x="53250" y="49264"/>
                  </a:cubicBezTo>
                  <a:close/>
                  <a:moveTo>
                    <a:pt x="47937" y="16588"/>
                  </a:moveTo>
                  <a:cubicBezTo>
                    <a:pt x="48156" y="16421"/>
                    <a:pt x="48250" y="16643"/>
                    <a:pt x="48468" y="16532"/>
                  </a:cubicBezTo>
                  <a:cubicBezTo>
                    <a:pt x="50187" y="16920"/>
                    <a:pt x="50281" y="17198"/>
                    <a:pt x="50468" y="17142"/>
                  </a:cubicBezTo>
                  <a:cubicBezTo>
                    <a:pt x="52031" y="17753"/>
                    <a:pt x="52125" y="17975"/>
                    <a:pt x="52343" y="17864"/>
                  </a:cubicBezTo>
                  <a:cubicBezTo>
                    <a:pt x="53906" y="18640"/>
                    <a:pt x="53906" y="19140"/>
                    <a:pt x="54125" y="19029"/>
                  </a:cubicBezTo>
                  <a:cubicBezTo>
                    <a:pt x="55500" y="20194"/>
                    <a:pt x="55687" y="20138"/>
                    <a:pt x="55718" y="20471"/>
                  </a:cubicBezTo>
                  <a:cubicBezTo>
                    <a:pt x="56406" y="20693"/>
                    <a:pt x="56375" y="21192"/>
                    <a:pt x="56625" y="21026"/>
                  </a:cubicBezTo>
                  <a:cubicBezTo>
                    <a:pt x="57656" y="22191"/>
                    <a:pt x="58000" y="22135"/>
                    <a:pt x="58218" y="22524"/>
                  </a:cubicBezTo>
                  <a:cubicBezTo>
                    <a:pt x="59718" y="23522"/>
                    <a:pt x="60000" y="23190"/>
                    <a:pt x="60093" y="23356"/>
                  </a:cubicBezTo>
                  <a:cubicBezTo>
                    <a:pt x="61187" y="23911"/>
                    <a:pt x="61500" y="23578"/>
                    <a:pt x="61531" y="23911"/>
                  </a:cubicBezTo>
                  <a:cubicBezTo>
                    <a:pt x="61062" y="24466"/>
                    <a:pt x="61000" y="24188"/>
                    <a:pt x="60875" y="24133"/>
                  </a:cubicBezTo>
                  <a:cubicBezTo>
                    <a:pt x="59500" y="23855"/>
                    <a:pt x="59312" y="23633"/>
                    <a:pt x="59093" y="23578"/>
                  </a:cubicBezTo>
                  <a:cubicBezTo>
                    <a:pt x="57062" y="22579"/>
                    <a:pt x="57125" y="22024"/>
                    <a:pt x="56937" y="22191"/>
                  </a:cubicBezTo>
                  <a:cubicBezTo>
                    <a:pt x="56000" y="21359"/>
                    <a:pt x="55937" y="21192"/>
                    <a:pt x="55812" y="21192"/>
                  </a:cubicBezTo>
                  <a:cubicBezTo>
                    <a:pt x="54937" y="20360"/>
                    <a:pt x="54812" y="20416"/>
                    <a:pt x="54812" y="20249"/>
                  </a:cubicBezTo>
                  <a:cubicBezTo>
                    <a:pt x="54218" y="19750"/>
                    <a:pt x="54062" y="19583"/>
                    <a:pt x="53843" y="19472"/>
                  </a:cubicBezTo>
                  <a:cubicBezTo>
                    <a:pt x="53093" y="18751"/>
                    <a:pt x="52781" y="18918"/>
                    <a:pt x="52625" y="18640"/>
                  </a:cubicBezTo>
                  <a:cubicBezTo>
                    <a:pt x="51156" y="17864"/>
                    <a:pt x="50968" y="17697"/>
                    <a:pt x="50781" y="17531"/>
                  </a:cubicBezTo>
                  <a:cubicBezTo>
                    <a:pt x="48500" y="16976"/>
                    <a:pt x="48343" y="16920"/>
                    <a:pt x="48187" y="16976"/>
                  </a:cubicBezTo>
                  <a:cubicBezTo>
                    <a:pt x="47468" y="16366"/>
                    <a:pt x="47718" y="16809"/>
                    <a:pt x="47937" y="16588"/>
                  </a:cubicBezTo>
                  <a:close/>
                  <a:moveTo>
                    <a:pt x="61500" y="24909"/>
                  </a:moveTo>
                  <a:cubicBezTo>
                    <a:pt x="61531" y="25187"/>
                    <a:pt x="61343" y="25242"/>
                    <a:pt x="61250" y="25076"/>
                  </a:cubicBezTo>
                  <a:cubicBezTo>
                    <a:pt x="61250" y="24909"/>
                    <a:pt x="61406" y="24965"/>
                    <a:pt x="61500" y="24909"/>
                  </a:cubicBezTo>
                  <a:close/>
                  <a:moveTo>
                    <a:pt x="48968" y="17975"/>
                  </a:moveTo>
                  <a:cubicBezTo>
                    <a:pt x="48875" y="17697"/>
                    <a:pt x="48593" y="17919"/>
                    <a:pt x="48468" y="17753"/>
                  </a:cubicBezTo>
                  <a:cubicBezTo>
                    <a:pt x="45312" y="16588"/>
                    <a:pt x="45625" y="16809"/>
                    <a:pt x="45718" y="16809"/>
                  </a:cubicBezTo>
                  <a:cubicBezTo>
                    <a:pt x="46937" y="16809"/>
                    <a:pt x="47062" y="16976"/>
                    <a:pt x="47218" y="17031"/>
                  </a:cubicBezTo>
                  <a:cubicBezTo>
                    <a:pt x="48906" y="17253"/>
                    <a:pt x="48937" y="17642"/>
                    <a:pt x="49125" y="17531"/>
                  </a:cubicBezTo>
                  <a:cubicBezTo>
                    <a:pt x="51312" y="18252"/>
                    <a:pt x="51531" y="18585"/>
                    <a:pt x="51875" y="18640"/>
                  </a:cubicBezTo>
                  <a:cubicBezTo>
                    <a:pt x="53250" y="19528"/>
                    <a:pt x="53312" y="19694"/>
                    <a:pt x="53437" y="19639"/>
                  </a:cubicBezTo>
                  <a:cubicBezTo>
                    <a:pt x="54187" y="20360"/>
                    <a:pt x="54343" y="20416"/>
                    <a:pt x="54500" y="20527"/>
                  </a:cubicBezTo>
                  <a:cubicBezTo>
                    <a:pt x="54968" y="21248"/>
                    <a:pt x="55218" y="21081"/>
                    <a:pt x="55312" y="21192"/>
                  </a:cubicBezTo>
                  <a:cubicBezTo>
                    <a:pt x="55875" y="21747"/>
                    <a:pt x="55968" y="21969"/>
                    <a:pt x="56156" y="21914"/>
                  </a:cubicBezTo>
                  <a:cubicBezTo>
                    <a:pt x="58062" y="23744"/>
                    <a:pt x="58500" y="23522"/>
                    <a:pt x="58718" y="23966"/>
                  </a:cubicBezTo>
                  <a:cubicBezTo>
                    <a:pt x="59906" y="24410"/>
                    <a:pt x="60156" y="24521"/>
                    <a:pt x="60375" y="24632"/>
                  </a:cubicBezTo>
                  <a:cubicBezTo>
                    <a:pt x="60937" y="25020"/>
                    <a:pt x="60718" y="25298"/>
                    <a:pt x="60687" y="25020"/>
                  </a:cubicBezTo>
                  <a:cubicBezTo>
                    <a:pt x="59781" y="24909"/>
                    <a:pt x="59593" y="24909"/>
                    <a:pt x="59437" y="24798"/>
                  </a:cubicBezTo>
                  <a:cubicBezTo>
                    <a:pt x="58718" y="24576"/>
                    <a:pt x="58500" y="24576"/>
                    <a:pt x="58406" y="24299"/>
                  </a:cubicBezTo>
                  <a:cubicBezTo>
                    <a:pt x="56687" y="23633"/>
                    <a:pt x="56656" y="23190"/>
                    <a:pt x="56375" y="23356"/>
                  </a:cubicBezTo>
                  <a:cubicBezTo>
                    <a:pt x="54906" y="22080"/>
                    <a:pt x="54781" y="21914"/>
                    <a:pt x="54625" y="21803"/>
                  </a:cubicBezTo>
                  <a:cubicBezTo>
                    <a:pt x="53937" y="21026"/>
                    <a:pt x="53562" y="21026"/>
                    <a:pt x="53312" y="20638"/>
                  </a:cubicBezTo>
                  <a:cubicBezTo>
                    <a:pt x="52156" y="19472"/>
                    <a:pt x="51968" y="19639"/>
                    <a:pt x="51968" y="19472"/>
                  </a:cubicBezTo>
                  <a:cubicBezTo>
                    <a:pt x="51343" y="19084"/>
                    <a:pt x="51218" y="18862"/>
                    <a:pt x="51000" y="18918"/>
                  </a:cubicBezTo>
                  <a:cubicBezTo>
                    <a:pt x="49937" y="18141"/>
                    <a:pt x="49718" y="18196"/>
                    <a:pt x="49531" y="18141"/>
                  </a:cubicBezTo>
                  <a:close/>
                  <a:moveTo>
                    <a:pt x="60875" y="26685"/>
                  </a:moveTo>
                  <a:cubicBezTo>
                    <a:pt x="60718" y="26740"/>
                    <a:pt x="60812" y="27073"/>
                    <a:pt x="60625" y="27018"/>
                  </a:cubicBezTo>
                  <a:cubicBezTo>
                    <a:pt x="60750" y="26740"/>
                    <a:pt x="60750" y="26352"/>
                    <a:pt x="61031" y="26296"/>
                  </a:cubicBezTo>
                  <a:cubicBezTo>
                    <a:pt x="61093" y="26574"/>
                    <a:pt x="60906" y="26574"/>
                    <a:pt x="60875" y="26685"/>
                  </a:cubicBezTo>
                  <a:close/>
                  <a:moveTo>
                    <a:pt x="60093" y="26074"/>
                  </a:moveTo>
                  <a:cubicBezTo>
                    <a:pt x="60000" y="25852"/>
                    <a:pt x="59750" y="26019"/>
                    <a:pt x="59593" y="25852"/>
                  </a:cubicBezTo>
                  <a:cubicBezTo>
                    <a:pt x="58718" y="25797"/>
                    <a:pt x="58562" y="25908"/>
                    <a:pt x="58531" y="25742"/>
                  </a:cubicBezTo>
                  <a:cubicBezTo>
                    <a:pt x="57437" y="25242"/>
                    <a:pt x="57281" y="25187"/>
                    <a:pt x="57156" y="25076"/>
                  </a:cubicBezTo>
                  <a:cubicBezTo>
                    <a:pt x="54781" y="23245"/>
                    <a:pt x="54656" y="23079"/>
                    <a:pt x="54531" y="22968"/>
                  </a:cubicBezTo>
                  <a:cubicBezTo>
                    <a:pt x="52718" y="21414"/>
                    <a:pt x="52531" y="21581"/>
                    <a:pt x="52500" y="21359"/>
                  </a:cubicBezTo>
                  <a:cubicBezTo>
                    <a:pt x="51937" y="20804"/>
                    <a:pt x="51843" y="20748"/>
                    <a:pt x="51750" y="20748"/>
                  </a:cubicBezTo>
                  <a:cubicBezTo>
                    <a:pt x="50593" y="19805"/>
                    <a:pt x="50531" y="19417"/>
                    <a:pt x="50312" y="19528"/>
                  </a:cubicBezTo>
                  <a:cubicBezTo>
                    <a:pt x="49093" y="18030"/>
                    <a:pt x="49250" y="18474"/>
                    <a:pt x="49343" y="18307"/>
                  </a:cubicBezTo>
                  <a:cubicBezTo>
                    <a:pt x="50468" y="19140"/>
                    <a:pt x="50937" y="19140"/>
                    <a:pt x="51250" y="19417"/>
                  </a:cubicBezTo>
                  <a:cubicBezTo>
                    <a:pt x="52156" y="20138"/>
                    <a:pt x="52218" y="20194"/>
                    <a:pt x="52250" y="20360"/>
                  </a:cubicBezTo>
                  <a:cubicBezTo>
                    <a:pt x="53937" y="21581"/>
                    <a:pt x="53937" y="21914"/>
                    <a:pt x="54062" y="21858"/>
                  </a:cubicBezTo>
                  <a:cubicBezTo>
                    <a:pt x="54937" y="22801"/>
                    <a:pt x="55156" y="22690"/>
                    <a:pt x="55281" y="22968"/>
                  </a:cubicBezTo>
                  <a:cubicBezTo>
                    <a:pt x="56718" y="23855"/>
                    <a:pt x="56937" y="24355"/>
                    <a:pt x="57437" y="24244"/>
                  </a:cubicBezTo>
                  <a:cubicBezTo>
                    <a:pt x="59093" y="25242"/>
                    <a:pt x="59125" y="25409"/>
                    <a:pt x="59218" y="25409"/>
                  </a:cubicBezTo>
                  <a:cubicBezTo>
                    <a:pt x="60156" y="25298"/>
                    <a:pt x="60593" y="25575"/>
                    <a:pt x="60843" y="25742"/>
                  </a:cubicBezTo>
                  <a:cubicBezTo>
                    <a:pt x="60812" y="26185"/>
                    <a:pt x="60343" y="25797"/>
                    <a:pt x="60093" y="26074"/>
                  </a:cubicBezTo>
                  <a:close/>
                  <a:moveTo>
                    <a:pt x="60093" y="29292"/>
                  </a:moveTo>
                  <a:cubicBezTo>
                    <a:pt x="60187" y="28737"/>
                    <a:pt x="60406" y="28349"/>
                    <a:pt x="60562" y="27905"/>
                  </a:cubicBezTo>
                  <a:cubicBezTo>
                    <a:pt x="61625" y="26407"/>
                    <a:pt x="61531" y="26463"/>
                    <a:pt x="61531" y="26574"/>
                  </a:cubicBezTo>
                  <a:cubicBezTo>
                    <a:pt x="61187" y="27572"/>
                    <a:pt x="61187" y="27794"/>
                    <a:pt x="61125" y="27961"/>
                  </a:cubicBezTo>
                  <a:cubicBezTo>
                    <a:pt x="60375" y="29847"/>
                    <a:pt x="60500" y="30457"/>
                    <a:pt x="60281" y="30679"/>
                  </a:cubicBezTo>
                  <a:cubicBezTo>
                    <a:pt x="59406" y="33730"/>
                    <a:pt x="59468" y="34008"/>
                    <a:pt x="59406" y="34174"/>
                  </a:cubicBezTo>
                  <a:cubicBezTo>
                    <a:pt x="58312" y="38502"/>
                    <a:pt x="58031" y="38779"/>
                    <a:pt x="58000" y="39278"/>
                  </a:cubicBezTo>
                  <a:cubicBezTo>
                    <a:pt x="57437" y="40943"/>
                    <a:pt x="57281" y="41386"/>
                    <a:pt x="57125" y="41775"/>
                  </a:cubicBezTo>
                  <a:cubicBezTo>
                    <a:pt x="56812" y="42607"/>
                    <a:pt x="56750" y="42773"/>
                    <a:pt x="56687" y="42995"/>
                  </a:cubicBezTo>
                  <a:cubicBezTo>
                    <a:pt x="55750" y="44826"/>
                    <a:pt x="55687" y="45048"/>
                    <a:pt x="55625" y="45214"/>
                  </a:cubicBezTo>
                  <a:cubicBezTo>
                    <a:pt x="55843" y="44049"/>
                    <a:pt x="55875" y="43661"/>
                    <a:pt x="55968" y="43384"/>
                  </a:cubicBezTo>
                  <a:cubicBezTo>
                    <a:pt x="56625" y="41276"/>
                    <a:pt x="56593" y="40832"/>
                    <a:pt x="56718" y="40554"/>
                  </a:cubicBezTo>
                  <a:cubicBezTo>
                    <a:pt x="57656" y="37226"/>
                    <a:pt x="57750" y="36504"/>
                    <a:pt x="57906" y="35894"/>
                  </a:cubicBezTo>
                  <a:cubicBezTo>
                    <a:pt x="58281" y="34285"/>
                    <a:pt x="58437" y="34285"/>
                    <a:pt x="58437" y="34119"/>
                  </a:cubicBezTo>
                  <a:cubicBezTo>
                    <a:pt x="58875" y="32621"/>
                    <a:pt x="58781" y="32233"/>
                    <a:pt x="58937" y="32233"/>
                  </a:cubicBezTo>
                  <a:cubicBezTo>
                    <a:pt x="59437" y="30790"/>
                    <a:pt x="59468" y="30679"/>
                    <a:pt x="59437" y="30457"/>
                  </a:cubicBezTo>
                  <a:close/>
                  <a:moveTo>
                    <a:pt x="59281" y="29403"/>
                  </a:moveTo>
                  <a:cubicBezTo>
                    <a:pt x="59375" y="29403"/>
                    <a:pt x="59437" y="29292"/>
                    <a:pt x="59437" y="29126"/>
                  </a:cubicBezTo>
                  <a:cubicBezTo>
                    <a:pt x="60031" y="28848"/>
                    <a:pt x="59687" y="28848"/>
                    <a:pt x="59656" y="29181"/>
                  </a:cubicBezTo>
                  <a:cubicBezTo>
                    <a:pt x="58750" y="31345"/>
                    <a:pt x="58843" y="31622"/>
                    <a:pt x="58750" y="31678"/>
                  </a:cubicBezTo>
                  <a:cubicBezTo>
                    <a:pt x="58312" y="33398"/>
                    <a:pt x="58031" y="33786"/>
                    <a:pt x="58062" y="34452"/>
                  </a:cubicBezTo>
                  <a:cubicBezTo>
                    <a:pt x="57031" y="37836"/>
                    <a:pt x="57000" y="38335"/>
                    <a:pt x="56812" y="38668"/>
                  </a:cubicBezTo>
                  <a:cubicBezTo>
                    <a:pt x="56062" y="41442"/>
                    <a:pt x="56062" y="41775"/>
                    <a:pt x="55968" y="42052"/>
                  </a:cubicBezTo>
                  <a:cubicBezTo>
                    <a:pt x="55625" y="43217"/>
                    <a:pt x="55656" y="43439"/>
                    <a:pt x="55562" y="43495"/>
                  </a:cubicBezTo>
                  <a:cubicBezTo>
                    <a:pt x="55093" y="45214"/>
                    <a:pt x="55093" y="45492"/>
                    <a:pt x="55031" y="45769"/>
                  </a:cubicBezTo>
                  <a:cubicBezTo>
                    <a:pt x="54437" y="47323"/>
                    <a:pt x="54312" y="47656"/>
                    <a:pt x="54062" y="47822"/>
                  </a:cubicBezTo>
                  <a:cubicBezTo>
                    <a:pt x="53500" y="49708"/>
                    <a:pt x="53531" y="49597"/>
                    <a:pt x="53562" y="49542"/>
                  </a:cubicBezTo>
                  <a:cubicBezTo>
                    <a:pt x="54156" y="46934"/>
                    <a:pt x="54406" y="46546"/>
                    <a:pt x="54531" y="46047"/>
                  </a:cubicBezTo>
                  <a:cubicBezTo>
                    <a:pt x="55156" y="44382"/>
                    <a:pt x="55156" y="43717"/>
                    <a:pt x="55343" y="43328"/>
                  </a:cubicBezTo>
                  <a:cubicBezTo>
                    <a:pt x="55781" y="41608"/>
                    <a:pt x="55687" y="41165"/>
                    <a:pt x="55812" y="40998"/>
                  </a:cubicBezTo>
                  <a:cubicBezTo>
                    <a:pt x="55937" y="39889"/>
                    <a:pt x="56218" y="39944"/>
                    <a:pt x="56125" y="39500"/>
                  </a:cubicBezTo>
                  <a:cubicBezTo>
                    <a:pt x="56750" y="37115"/>
                    <a:pt x="56625" y="36671"/>
                    <a:pt x="56812" y="36615"/>
                  </a:cubicBezTo>
                  <a:cubicBezTo>
                    <a:pt x="57156" y="35672"/>
                    <a:pt x="57062" y="35228"/>
                    <a:pt x="57281" y="35117"/>
                  </a:cubicBezTo>
                  <a:cubicBezTo>
                    <a:pt x="57593" y="33952"/>
                    <a:pt x="57562" y="33564"/>
                    <a:pt x="57656" y="33231"/>
                  </a:cubicBezTo>
                  <a:cubicBezTo>
                    <a:pt x="58000" y="32621"/>
                    <a:pt x="57968" y="32343"/>
                    <a:pt x="58093" y="32233"/>
                  </a:cubicBezTo>
                  <a:cubicBezTo>
                    <a:pt x="58906" y="30291"/>
                    <a:pt x="59156" y="29958"/>
                    <a:pt x="59281" y="29403"/>
                  </a:cubicBezTo>
                  <a:close/>
                  <a:moveTo>
                    <a:pt x="57000" y="33065"/>
                  </a:moveTo>
                  <a:cubicBezTo>
                    <a:pt x="57093" y="32898"/>
                    <a:pt x="57250" y="32787"/>
                    <a:pt x="57218" y="32399"/>
                  </a:cubicBezTo>
                  <a:cubicBezTo>
                    <a:pt x="58156" y="30346"/>
                    <a:pt x="58343" y="30180"/>
                    <a:pt x="58406" y="29958"/>
                  </a:cubicBezTo>
                  <a:cubicBezTo>
                    <a:pt x="59000" y="29403"/>
                    <a:pt x="58718" y="29680"/>
                    <a:pt x="58750" y="29847"/>
                  </a:cubicBezTo>
                  <a:cubicBezTo>
                    <a:pt x="58437" y="30624"/>
                    <a:pt x="58312" y="30568"/>
                    <a:pt x="58343" y="30679"/>
                  </a:cubicBezTo>
                  <a:cubicBezTo>
                    <a:pt x="57812" y="31567"/>
                    <a:pt x="57937" y="31900"/>
                    <a:pt x="57812" y="31955"/>
                  </a:cubicBezTo>
                  <a:cubicBezTo>
                    <a:pt x="56937" y="34563"/>
                    <a:pt x="57031" y="35062"/>
                    <a:pt x="56812" y="35117"/>
                  </a:cubicBezTo>
                  <a:cubicBezTo>
                    <a:pt x="56406" y="36893"/>
                    <a:pt x="56281" y="37115"/>
                    <a:pt x="56281" y="37392"/>
                  </a:cubicBezTo>
                  <a:cubicBezTo>
                    <a:pt x="55812" y="39556"/>
                    <a:pt x="55750" y="40332"/>
                    <a:pt x="55500" y="40832"/>
                  </a:cubicBezTo>
                  <a:cubicBezTo>
                    <a:pt x="55406" y="42052"/>
                    <a:pt x="55218" y="41997"/>
                    <a:pt x="55250" y="42274"/>
                  </a:cubicBezTo>
                  <a:cubicBezTo>
                    <a:pt x="54531" y="44993"/>
                    <a:pt x="54468" y="45658"/>
                    <a:pt x="54250" y="46158"/>
                  </a:cubicBezTo>
                  <a:cubicBezTo>
                    <a:pt x="54281" y="45492"/>
                    <a:pt x="54312" y="45214"/>
                    <a:pt x="54406" y="45104"/>
                  </a:cubicBezTo>
                  <a:cubicBezTo>
                    <a:pt x="54718" y="43273"/>
                    <a:pt x="54750" y="42718"/>
                    <a:pt x="54812" y="42274"/>
                  </a:cubicBezTo>
                  <a:cubicBezTo>
                    <a:pt x="55281" y="39500"/>
                    <a:pt x="55312" y="39112"/>
                    <a:pt x="55437" y="38890"/>
                  </a:cubicBezTo>
                  <a:cubicBezTo>
                    <a:pt x="55687" y="37558"/>
                    <a:pt x="55843" y="37337"/>
                    <a:pt x="55968" y="37115"/>
                  </a:cubicBezTo>
                  <a:cubicBezTo>
                    <a:pt x="56125" y="36171"/>
                    <a:pt x="56093" y="36061"/>
                    <a:pt x="56125" y="35950"/>
                  </a:cubicBezTo>
                  <a:cubicBezTo>
                    <a:pt x="56312" y="35173"/>
                    <a:pt x="56468" y="34785"/>
                    <a:pt x="56593" y="34341"/>
                  </a:cubicBezTo>
                  <a:close/>
                  <a:moveTo>
                    <a:pt x="56812" y="32399"/>
                  </a:moveTo>
                  <a:cubicBezTo>
                    <a:pt x="56968" y="32399"/>
                    <a:pt x="56843" y="32787"/>
                    <a:pt x="56781" y="32787"/>
                  </a:cubicBezTo>
                  <a:cubicBezTo>
                    <a:pt x="56656" y="32898"/>
                    <a:pt x="56781" y="33287"/>
                    <a:pt x="56531" y="33231"/>
                  </a:cubicBezTo>
                  <a:cubicBezTo>
                    <a:pt x="56531" y="32843"/>
                    <a:pt x="56812" y="32787"/>
                    <a:pt x="56812" y="32399"/>
                  </a:cubicBezTo>
                  <a:close/>
                  <a:moveTo>
                    <a:pt x="42875" y="36282"/>
                  </a:moveTo>
                  <a:cubicBezTo>
                    <a:pt x="42781" y="36116"/>
                    <a:pt x="42656" y="36061"/>
                    <a:pt x="42562" y="36005"/>
                  </a:cubicBezTo>
                  <a:cubicBezTo>
                    <a:pt x="42625" y="35561"/>
                    <a:pt x="42750" y="36171"/>
                    <a:pt x="42906" y="36005"/>
                  </a:cubicBezTo>
                  <a:cubicBezTo>
                    <a:pt x="43000" y="36171"/>
                    <a:pt x="43093" y="36171"/>
                    <a:pt x="43218" y="36282"/>
                  </a:cubicBezTo>
                  <a:cubicBezTo>
                    <a:pt x="43156" y="36726"/>
                    <a:pt x="43031" y="36061"/>
                    <a:pt x="42875" y="36282"/>
                  </a:cubicBezTo>
                  <a:close/>
                  <a:moveTo>
                    <a:pt x="43750" y="36726"/>
                  </a:moveTo>
                  <a:cubicBezTo>
                    <a:pt x="43593" y="36671"/>
                    <a:pt x="43437" y="36560"/>
                    <a:pt x="43312" y="36504"/>
                  </a:cubicBezTo>
                  <a:cubicBezTo>
                    <a:pt x="43343" y="36171"/>
                    <a:pt x="43531" y="36726"/>
                    <a:pt x="43718" y="36504"/>
                  </a:cubicBezTo>
                  <a:cubicBezTo>
                    <a:pt x="43812" y="36671"/>
                    <a:pt x="43968" y="36837"/>
                    <a:pt x="44156" y="36837"/>
                  </a:cubicBezTo>
                  <a:cubicBezTo>
                    <a:pt x="44125" y="37115"/>
                    <a:pt x="43812" y="36837"/>
                    <a:pt x="43750" y="36726"/>
                  </a:cubicBezTo>
                  <a:close/>
                  <a:moveTo>
                    <a:pt x="45000" y="37447"/>
                  </a:moveTo>
                  <a:cubicBezTo>
                    <a:pt x="44812" y="37281"/>
                    <a:pt x="45093" y="37392"/>
                    <a:pt x="45187" y="37392"/>
                  </a:cubicBezTo>
                  <a:cubicBezTo>
                    <a:pt x="45156" y="37614"/>
                    <a:pt x="45062" y="37447"/>
                    <a:pt x="45000" y="37447"/>
                  </a:cubicBezTo>
                  <a:close/>
                  <a:moveTo>
                    <a:pt x="43687" y="39056"/>
                  </a:moveTo>
                  <a:cubicBezTo>
                    <a:pt x="43687" y="38779"/>
                    <a:pt x="43937" y="38945"/>
                    <a:pt x="43968" y="39001"/>
                  </a:cubicBezTo>
                  <a:cubicBezTo>
                    <a:pt x="43968" y="39334"/>
                    <a:pt x="43812" y="38890"/>
                    <a:pt x="43687" y="39056"/>
                  </a:cubicBezTo>
                  <a:close/>
                  <a:moveTo>
                    <a:pt x="44781" y="39334"/>
                  </a:moveTo>
                  <a:cubicBezTo>
                    <a:pt x="44562" y="39167"/>
                    <a:pt x="44875" y="39278"/>
                    <a:pt x="44968" y="39278"/>
                  </a:cubicBezTo>
                  <a:cubicBezTo>
                    <a:pt x="44937" y="39500"/>
                    <a:pt x="44843" y="39334"/>
                    <a:pt x="44781" y="39334"/>
                  </a:cubicBezTo>
                  <a:close/>
                  <a:moveTo>
                    <a:pt x="35468" y="50818"/>
                  </a:moveTo>
                  <a:cubicBezTo>
                    <a:pt x="35437" y="50818"/>
                    <a:pt x="35375" y="50818"/>
                    <a:pt x="35343" y="50818"/>
                  </a:cubicBezTo>
                  <a:cubicBezTo>
                    <a:pt x="35281" y="50596"/>
                    <a:pt x="35406" y="50596"/>
                    <a:pt x="35531" y="50540"/>
                  </a:cubicBezTo>
                  <a:cubicBezTo>
                    <a:pt x="35531" y="50651"/>
                    <a:pt x="35468" y="50651"/>
                    <a:pt x="35468" y="50818"/>
                  </a:cubicBezTo>
                  <a:close/>
                  <a:moveTo>
                    <a:pt x="36125" y="49708"/>
                  </a:moveTo>
                  <a:cubicBezTo>
                    <a:pt x="35937" y="49653"/>
                    <a:pt x="36250" y="49431"/>
                    <a:pt x="36218" y="49209"/>
                  </a:cubicBezTo>
                  <a:cubicBezTo>
                    <a:pt x="36312" y="49209"/>
                    <a:pt x="36406" y="49153"/>
                    <a:pt x="36406" y="49042"/>
                  </a:cubicBezTo>
                  <a:cubicBezTo>
                    <a:pt x="36625" y="49264"/>
                    <a:pt x="36125" y="49431"/>
                    <a:pt x="36125" y="49708"/>
                  </a:cubicBezTo>
                  <a:close/>
                  <a:moveTo>
                    <a:pt x="38812" y="45436"/>
                  </a:moveTo>
                  <a:cubicBezTo>
                    <a:pt x="38875" y="45214"/>
                    <a:pt x="38843" y="45104"/>
                    <a:pt x="38750" y="44937"/>
                  </a:cubicBezTo>
                  <a:cubicBezTo>
                    <a:pt x="38437" y="45159"/>
                    <a:pt x="38250" y="44937"/>
                    <a:pt x="38000" y="44937"/>
                  </a:cubicBezTo>
                  <a:cubicBezTo>
                    <a:pt x="37750" y="44993"/>
                    <a:pt x="38156" y="44604"/>
                    <a:pt x="38125" y="44882"/>
                  </a:cubicBezTo>
                  <a:cubicBezTo>
                    <a:pt x="38625" y="44715"/>
                    <a:pt x="38937" y="45048"/>
                    <a:pt x="39375" y="44993"/>
                  </a:cubicBezTo>
                  <a:cubicBezTo>
                    <a:pt x="39312" y="45270"/>
                    <a:pt x="38937" y="45214"/>
                    <a:pt x="38812" y="45436"/>
                  </a:cubicBezTo>
                  <a:close/>
                  <a:moveTo>
                    <a:pt x="39562" y="46047"/>
                  </a:moveTo>
                  <a:cubicBezTo>
                    <a:pt x="39593" y="45825"/>
                    <a:pt x="39718" y="45658"/>
                    <a:pt x="39875" y="45603"/>
                  </a:cubicBezTo>
                  <a:cubicBezTo>
                    <a:pt x="39843" y="45825"/>
                    <a:pt x="39718" y="45936"/>
                    <a:pt x="39562" y="46047"/>
                  </a:cubicBezTo>
                  <a:close/>
                  <a:moveTo>
                    <a:pt x="44250" y="41220"/>
                  </a:moveTo>
                  <a:cubicBezTo>
                    <a:pt x="44312" y="40832"/>
                    <a:pt x="44531" y="41276"/>
                    <a:pt x="44750" y="41054"/>
                  </a:cubicBezTo>
                  <a:cubicBezTo>
                    <a:pt x="44718" y="41553"/>
                    <a:pt x="44406" y="41331"/>
                    <a:pt x="44250" y="41220"/>
                  </a:cubicBezTo>
                  <a:close/>
                  <a:moveTo>
                    <a:pt x="51718" y="38113"/>
                  </a:moveTo>
                  <a:cubicBezTo>
                    <a:pt x="51750" y="38335"/>
                    <a:pt x="51687" y="38446"/>
                    <a:pt x="51687" y="38613"/>
                  </a:cubicBezTo>
                  <a:cubicBezTo>
                    <a:pt x="51562" y="38779"/>
                    <a:pt x="51468" y="39056"/>
                    <a:pt x="51406" y="39334"/>
                  </a:cubicBezTo>
                  <a:cubicBezTo>
                    <a:pt x="51406" y="39667"/>
                    <a:pt x="51250" y="39833"/>
                    <a:pt x="51218" y="40110"/>
                  </a:cubicBezTo>
                  <a:cubicBezTo>
                    <a:pt x="51125" y="40332"/>
                    <a:pt x="51125" y="40665"/>
                    <a:pt x="51031" y="40887"/>
                  </a:cubicBezTo>
                  <a:cubicBezTo>
                    <a:pt x="50937" y="41497"/>
                    <a:pt x="50718" y="41886"/>
                    <a:pt x="50718" y="42607"/>
                  </a:cubicBezTo>
                  <a:cubicBezTo>
                    <a:pt x="50500" y="43051"/>
                    <a:pt x="50531" y="43772"/>
                    <a:pt x="50312" y="44216"/>
                  </a:cubicBezTo>
                  <a:cubicBezTo>
                    <a:pt x="50281" y="45547"/>
                    <a:pt x="50125" y="46657"/>
                    <a:pt x="49843" y="47656"/>
                  </a:cubicBezTo>
                  <a:cubicBezTo>
                    <a:pt x="49875" y="48321"/>
                    <a:pt x="49750" y="48821"/>
                    <a:pt x="49750" y="49431"/>
                  </a:cubicBezTo>
                  <a:cubicBezTo>
                    <a:pt x="49562" y="49819"/>
                    <a:pt x="49625" y="50485"/>
                    <a:pt x="49468" y="50873"/>
                  </a:cubicBezTo>
                  <a:cubicBezTo>
                    <a:pt x="49468" y="51484"/>
                    <a:pt x="49312" y="51927"/>
                    <a:pt x="49281" y="52538"/>
                  </a:cubicBezTo>
                  <a:cubicBezTo>
                    <a:pt x="49250" y="53037"/>
                    <a:pt x="49062" y="53425"/>
                    <a:pt x="49093" y="54036"/>
                  </a:cubicBezTo>
                  <a:cubicBezTo>
                    <a:pt x="48812" y="53703"/>
                    <a:pt x="49218" y="53314"/>
                    <a:pt x="49031" y="52704"/>
                  </a:cubicBezTo>
                  <a:cubicBezTo>
                    <a:pt x="49062" y="52316"/>
                    <a:pt x="49093" y="51816"/>
                    <a:pt x="49031" y="51262"/>
                  </a:cubicBezTo>
                  <a:cubicBezTo>
                    <a:pt x="49125" y="51040"/>
                    <a:pt x="49062" y="50596"/>
                    <a:pt x="49125" y="50374"/>
                  </a:cubicBezTo>
                  <a:cubicBezTo>
                    <a:pt x="49125" y="50041"/>
                    <a:pt x="49187" y="49764"/>
                    <a:pt x="49281" y="49597"/>
                  </a:cubicBezTo>
                  <a:cubicBezTo>
                    <a:pt x="49218" y="48932"/>
                    <a:pt x="49437" y="48543"/>
                    <a:pt x="49375" y="47822"/>
                  </a:cubicBezTo>
                  <a:cubicBezTo>
                    <a:pt x="49531" y="47378"/>
                    <a:pt x="49500" y="46657"/>
                    <a:pt x="49625" y="46158"/>
                  </a:cubicBezTo>
                  <a:cubicBezTo>
                    <a:pt x="49718" y="45658"/>
                    <a:pt x="49843" y="45159"/>
                    <a:pt x="49875" y="44604"/>
                  </a:cubicBezTo>
                  <a:cubicBezTo>
                    <a:pt x="49968" y="44382"/>
                    <a:pt x="49968" y="44049"/>
                    <a:pt x="50062" y="43772"/>
                  </a:cubicBezTo>
                  <a:cubicBezTo>
                    <a:pt x="50093" y="43661"/>
                    <a:pt x="50125" y="43495"/>
                    <a:pt x="50093" y="43273"/>
                  </a:cubicBezTo>
                  <a:cubicBezTo>
                    <a:pt x="50187" y="43328"/>
                    <a:pt x="50187" y="43162"/>
                    <a:pt x="50187" y="42995"/>
                  </a:cubicBezTo>
                  <a:cubicBezTo>
                    <a:pt x="50343" y="42552"/>
                    <a:pt x="50375" y="41997"/>
                    <a:pt x="50593" y="41664"/>
                  </a:cubicBezTo>
                  <a:cubicBezTo>
                    <a:pt x="50593" y="41276"/>
                    <a:pt x="50718" y="41165"/>
                    <a:pt x="50812" y="40998"/>
                  </a:cubicBezTo>
                  <a:cubicBezTo>
                    <a:pt x="50781" y="40776"/>
                    <a:pt x="50875" y="40721"/>
                    <a:pt x="50843" y="40499"/>
                  </a:cubicBezTo>
                  <a:cubicBezTo>
                    <a:pt x="50968" y="40499"/>
                    <a:pt x="50937" y="40332"/>
                    <a:pt x="50937" y="40166"/>
                  </a:cubicBezTo>
                  <a:cubicBezTo>
                    <a:pt x="51125" y="40110"/>
                    <a:pt x="51000" y="39667"/>
                    <a:pt x="51156" y="39500"/>
                  </a:cubicBezTo>
                  <a:cubicBezTo>
                    <a:pt x="51156" y="39167"/>
                    <a:pt x="51312" y="39112"/>
                    <a:pt x="51281" y="38723"/>
                  </a:cubicBezTo>
                  <a:cubicBezTo>
                    <a:pt x="51500" y="38502"/>
                    <a:pt x="51625" y="38113"/>
                    <a:pt x="51750" y="37725"/>
                  </a:cubicBezTo>
                  <a:cubicBezTo>
                    <a:pt x="51906" y="37669"/>
                    <a:pt x="51781" y="38113"/>
                    <a:pt x="51718" y="38113"/>
                  </a:cubicBezTo>
                  <a:close/>
                  <a:moveTo>
                    <a:pt x="81437" y="1941"/>
                  </a:moveTo>
                  <a:cubicBezTo>
                    <a:pt x="81218" y="2274"/>
                    <a:pt x="81125" y="2829"/>
                    <a:pt x="80875" y="3106"/>
                  </a:cubicBezTo>
                  <a:cubicBezTo>
                    <a:pt x="80062" y="5547"/>
                    <a:pt x="79906" y="6213"/>
                    <a:pt x="79593" y="6657"/>
                  </a:cubicBezTo>
                  <a:cubicBezTo>
                    <a:pt x="78593" y="8710"/>
                    <a:pt x="78656" y="9098"/>
                    <a:pt x="78500" y="9042"/>
                  </a:cubicBezTo>
                  <a:cubicBezTo>
                    <a:pt x="78062" y="9930"/>
                    <a:pt x="77906" y="10208"/>
                    <a:pt x="77812" y="10485"/>
                  </a:cubicBezTo>
                  <a:cubicBezTo>
                    <a:pt x="77218" y="11040"/>
                    <a:pt x="77343" y="11539"/>
                    <a:pt x="77156" y="11484"/>
                  </a:cubicBezTo>
                  <a:cubicBezTo>
                    <a:pt x="76406" y="12427"/>
                    <a:pt x="76562" y="13037"/>
                    <a:pt x="76312" y="12926"/>
                  </a:cubicBezTo>
                  <a:cubicBezTo>
                    <a:pt x="75562" y="14368"/>
                    <a:pt x="75531" y="14479"/>
                    <a:pt x="75500" y="14479"/>
                  </a:cubicBezTo>
                  <a:cubicBezTo>
                    <a:pt x="74968" y="15367"/>
                    <a:pt x="74875" y="15755"/>
                    <a:pt x="74750" y="16088"/>
                  </a:cubicBezTo>
                  <a:cubicBezTo>
                    <a:pt x="74500" y="16865"/>
                    <a:pt x="74593" y="16809"/>
                    <a:pt x="74625" y="16699"/>
                  </a:cubicBezTo>
                  <a:cubicBezTo>
                    <a:pt x="75718" y="14701"/>
                    <a:pt x="75781" y="14424"/>
                    <a:pt x="75906" y="14257"/>
                  </a:cubicBezTo>
                  <a:cubicBezTo>
                    <a:pt x="76375" y="13314"/>
                    <a:pt x="76562" y="13148"/>
                    <a:pt x="76656" y="12926"/>
                  </a:cubicBezTo>
                  <a:cubicBezTo>
                    <a:pt x="77312" y="11872"/>
                    <a:pt x="77531" y="11484"/>
                    <a:pt x="77812" y="11095"/>
                  </a:cubicBezTo>
                  <a:cubicBezTo>
                    <a:pt x="79312" y="8044"/>
                    <a:pt x="79500" y="7600"/>
                    <a:pt x="79718" y="7267"/>
                  </a:cubicBezTo>
                  <a:cubicBezTo>
                    <a:pt x="81062" y="4216"/>
                    <a:pt x="81156" y="3661"/>
                    <a:pt x="81312" y="3106"/>
                  </a:cubicBezTo>
                  <a:cubicBezTo>
                    <a:pt x="81687" y="1941"/>
                    <a:pt x="81718" y="1775"/>
                    <a:pt x="81781" y="1664"/>
                  </a:cubicBezTo>
                  <a:cubicBezTo>
                    <a:pt x="82250" y="166"/>
                    <a:pt x="82250" y="55"/>
                    <a:pt x="82281" y="0"/>
                  </a:cubicBezTo>
                  <a:cubicBezTo>
                    <a:pt x="81843" y="721"/>
                    <a:pt x="81656" y="776"/>
                    <a:pt x="81625" y="1054"/>
                  </a:cubicBezTo>
                  <a:close/>
                  <a:moveTo>
                    <a:pt x="83875" y="1442"/>
                  </a:moveTo>
                  <a:cubicBezTo>
                    <a:pt x="83906" y="1608"/>
                    <a:pt x="83968" y="1664"/>
                    <a:pt x="83968" y="1941"/>
                  </a:cubicBezTo>
                  <a:cubicBezTo>
                    <a:pt x="84312" y="3606"/>
                    <a:pt x="84437" y="4049"/>
                    <a:pt x="84562" y="4438"/>
                  </a:cubicBezTo>
                  <a:cubicBezTo>
                    <a:pt x="85250" y="7156"/>
                    <a:pt x="85250" y="7545"/>
                    <a:pt x="85312" y="7822"/>
                  </a:cubicBezTo>
                  <a:cubicBezTo>
                    <a:pt x="86031" y="9653"/>
                    <a:pt x="86000" y="9875"/>
                    <a:pt x="86062" y="9930"/>
                  </a:cubicBezTo>
                  <a:cubicBezTo>
                    <a:pt x="86781" y="11983"/>
                    <a:pt x="86843" y="12538"/>
                    <a:pt x="87093" y="12815"/>
                  </a:cubicBezTo>
                  <a:cubicBezTo>
                    <a:pt x="87812" y="14812"/>
                    <a:pt x="87781" y="15201"/>
                    <a:pt x="87906" y="15367"/>
                  </a:cubicBezTo>
                  <a:cubicBezTo>
                    <a:pt x="88781" y="17420"/>
                    <a:pt x="88562" y="17253"/>
                    <a:pt x="88531" y="16809"/>
                  </a:cubicBezTo>
                  <a:cubicBezTo>
                    <a:pt x="87812" y="14313"/>
                    <a:pt x="87750" y="13925"/>
                    <a:pt x="87562" y="13647"/>
                  </a:cubicBezTo>
                  <a:cubicBezTo>
                    <a:pt x="86812" y="11317"/>
                    <a:pt x="86656" y="11040"/>
                    <a:pt x="86625" y="10651"/>
                  </a:cubicBezTo>
                  <a:cubicBezTo>
                    <a:pt x="86375" y="9875"/>
                    <a:pt x="86218" y="9930"/>
                    <a:pt x="86218" y="9653"/>
                  </a:cubicBezTo>
                  <a:cubicBezTo>
                    <a:pt x="85312" y="6990"/>
                    <a:pt x="85281" y="5991"/>
                    <a:pt x="85031" y="5325"/>
                  </a:cubicBezTo>
                  <a:cubicBezTo>
                    <a:pt x="84312" y="2274"/>
                    <a:pt x="84281" y="1220"/>
                    <a:pt x="84031" y="610"/>
                  </a:cubicBezTo>
                  <a:cubicBezTo>
                    <a:pt x="83687" y="166"/>
                    <a:pt x="83687" y="332"/>
                    <a:pt x="83750" y="443"/>
                  </a:cubicBezTo>
                  <a:close/>
                  <a:moveTo>
                    <a:pt x="73000" y="1054"/>
                  </a:moveTo>
                  <a:cubicBezTo>
                    <a:pt x="73312" y="1165"/>
                    <a:pt x="73218" y="443"/>
                    <a:pt x="73468" y="332"/>
                  </a:cubicBezTo>
                  <a:cubicBezTo>
                    <a:pt x="73500" y="277"/>
                    <a:pt x="73562" y="110"/>
                    <a:pt x="73593" y="0"/>
                  </a:cubicBezTo>
                  <a:cubicBezTo>
                    <a:pt x="73406" y="0"/>
                    <a:pt x="73406" y="0"/>
                    <a:pt x="73406" y="0"/>
                  </a:cubicBezTo>
                  <a:cubicBezTo>
                    <a:pt x="73375" y="110"/>
                    <a:pt x="73343" y="166"/>
                    <a:pt x="73312" y="221"/>
                  </a:cubicBezTo>
                  <a:cubicBezTo>
                    <a:pt x="73250" y="277"/>
                    <a:pt x="73187" y="388"/>
                    <a:pt x="73187" y="610"/>
                  </a:cubicBezTo>
                  <a:cubicBezTo>
                    <a:pt x="73125" y="721"/>
                    <a:pt x="73062" y="832"/>
                    <a:pt x="73000" y="943"/>
                  </a:cubicBezTo>
                  <a:cubicBezTo>
                    <a:pt x="72875" y="943"/>
                    <a:pt x="72937" y="1276"/>
                    <a:pt x="72843" y="1331"/>
                  </a:cubicBezTo>
                  <a:cubicBezTo>
                    <a:pt x="72906" y="1664"/>
                    <a:pt x="72718" y="1553"/>
                    <a:pt x="72718" y="1775"/>
                  </a:cubicBezTo>
                  <a:cubicBezTo>
                    <a:pt x="72937" y="1775"/>
                    <a:pt x="72968" y="1442"/>
                    <a:pt x="73000" y="1054"/>
                  </a:cubicBezTo>
                  <a:close/>
                  <a:moveTo>
                    <a:pt x="87281" y="2552"/>
                  </a:moveTo>
                  <a:cubicBezTo>
                    <a:pt x="87281" y="2884"/>
                    <a:pt x="87343" y="3162"/>
                    <a:pt x="87500" y="3273"/>
                  </a:cubicBezTo>
                  <a:cubicBezTo>
                    <a:pt x="87437" y="3772"/>
                    <a:pt x="87625" y="3828"/>
                    <a:pt x="87625" y="4216"/>
                  </a:cubicBezTo>
                  <a:cubicBezTo>
                    <a:pt x="87781" y="4327"/>
                    <a:pt x="87687" y="4826"/>
                    <a:pt x="87843" y="4937"/>
                  </a:cubicBezTo>
                  <a:cubicBezTo>
                    <a:pt x="87875" y="5214"/>
                    <a:pt x="87906" y="5547"/>
                    <a:pt x="87968" y="5769"/>
                  </a:cubicBezTo>
                  <a:cubicBezTo>
                    <a:pt x="88062" y="6380"/>
                    <a:pt x="88187" y="6823"/>
                    <a:pt x="88250" y="7489"/>
                  </a:cubicBezTo>
                  <a:cubicBezTo>
                    <a:pt x="88343" y="7656"/>
                    <a:pt x="88343" y="7988"/>
                    <a:pt x="88375" y="8321"/>
                  </a:cubicBezTo>
                  <a:cubicBezTo>
                    <a:pt x="88437" y="8599"/>
                    <a:pt x="88531" y="8821"/>
                    <a:pt x="88531" y="9153"/>
                  </a:cubicBezTo>
                  <a:cubicBezTo>
                    <a:pt x="88593" y="9431"/>
                    <a:pt x="88593" y="9764"/>
                    <a:pt x="88656" y="10041"/>
                  </a:cubicBezTo>
                  <a:cubicBezTo>
                    <a:pt x="88781" y="10208"/>
                    <a:pt x="88625" y="10929"/>
                    <a:pt x="88875" y="10873"/>
                  </a:cubicBezTo>
                  <a:cubicBezTo>
                    <a:pt x="88812" y="9764"/>
                    <a:pt x="88593" y="8932"/>
                    <a:pt x="88531" y="7822"/>
                  </a:cubicBezTo>
                  <a:cubicBezTo>
                    <a:pt x="88343" y="6879"/>
                    <a:pt x="88187" y="5936"/>
                    <a:pt x="88031" y="4937"/>
                  </a:cubicBezTo>
                  <a:cubicBezTo>
                    <a:pt x="88062" y="4660"/>
                    <a:pt x="88156" y="4493"/>
                    <a:pt x="88125" y="4105"/>
                  </a:cubicBezTo>
                  <a:cubicBezTo>
                    <a:pt x="87968" y="3217"/>
                    <a:pt x="87843" y="2385"/>
                    <a:pt x="87687" y="1553"/>
                  </a:cubicBezTo>
                  <a:cubicBezTo>
                    <a:pt x="87625" y="1386"/>
                    <a:pt x="87625" y="1109"/>
                    <a:pt x="87562" y="943"/>
                  </a:cubicBezTo>
                  <a:cubicBezTo>
                    <a:pt x="87531" y="721"/>
                    <a:pt x="87531" y="443"/>
                    <a:pt x="87437" y="332"/>
                  </a:cubicBezTo>
                  <a:cubicBezTo>
                    <a:pt x="87437" y="221"/>
                    <a:pt x="87406" y="110"/>
                    <a:pt x="87406" y="0"/>
                  </a:cubicBezTo>
                  <a:cubicBezTo>
                    <a:pt x="87187" y="0"/>
                    <a:pt x="87187" y="0"/>
                    <a:pt x="87187" y="0"/>
                  </a:cubicBezTo>
                  <a:cubicBezTo>
                    <a:pt x="87218" y="221"/>
                    <a:pt x="87250" y="388"/>
                    <a:pt x="87281" y="610"/>
                  </a:cubicBezTo>
                  <a:cubicBezTo>
                    <a:pt x="87406" y="832"/>
                    <a:pt x="87437" y="1220"/>
                    <a:pt x="87500" y="1553"/>
                  </a:cubicBezTo>
                  <a:cubicBezTo>
                    <a:pt x="87593" y="1775"/>
                    <a:pt x="87562" y="2219"/>
                    <a:pt x="87687" y="2385"/>
                  </a:cubicBezTo>
                  <a:cubicBezTo>
                    <a:pt x="87750" y="3106"/>
                    <a:pt x="87937" y="3606"/>
                    <a:pt x="87968" y="4327"/>
                  </a:cubicBezTo>
                  <a:cubicBezTo>
                    <a:pt x="87687" y="3883"/>
                    <a:pt x="87750" y="2773"/>
                    <a:pt x="87437" y="2385"/>
                  </a:cubicBezTo>
                  <a:cubicBezTo>
                    <a:pt x="87468" y="1886"/>
                    <a:pt x="87250" y="1775"/>
                    <a:pt x="87156" y="1442"/>
                  </a:cubicBezTo>
                  <a:cubicBezTo>
                    <a:pt x="87093" y="1109"/>
                    <a:pt x="86937" y="943"/>
                    <a:pt x="86875" y="610"/>
                  </a:cubicBezTo>
                  <a:cubicBezTo>
                    <a:pt x="86812" y="443"/>
                    <a:pt x="86750" y="221"/>
                    <a:pt x="86718" y="0"/>
                  </a:cubicBezTo>
                  <a:cubicBezTo>
                    <a:pt x="86406" y="0"/>
                    <a:pt x="86406" y="0"/>
                    <a:pt x="86406" y="0"/>
                  </a:cubicBezTo>
                  <a:cubicBezTo>
                    <a:pt x="86562" y="388"/>
                    <a:pt x="86656" y="832"/>
                    <a:pt x="86812" y="1220"/>
                  </a:cubicBezTo>
                  <a:cubicBezTo>
                    <a:pt x="86968" y="1664"/>
                    <a:pt x="87062" y="2219"/>
                    <a:pt x="87281" y="2552"/>
                  </a:cubicBezTo>
                  <a:close/>
                  <a:moveTo>
                    <a:pt x="89125" y="610"/>
                  </a:moveTo>
                  <a:cubicBezTo>
                    <a:pt x="89125" y="1109"/>
                    <a:pt x="89281" y="1386"/>
                    <a:pt x="89343" y="1775"/>
                  </a:cubicBezTo>
                  <a:cubicBezTo>
                    <a:pt x="89281" y="2163"/>
                    <a:pt x="89468" y="2163"/>
                    <a:pt x="89406" y="2552"/>
                  </a:cubicBezTo>
                  <a:cubicBezTo>
                    <a:pt x="89406" y="2829"/>
                    <a:pt x="89437" y="3106"/>
                    <a:pt x="89531" y="3273"/>
                  </a:cubicBezTo>
                  <a:cubicBezTo>
                    <a:pt x="89593" y="2385"/>
                    <a:pt x="89375" y="1941"/>
                    <a:pt x="89343" y="1220"/>
                  </a:cubicBezTo>
                  <a:cubicBezTo>
                    <a:pt x="89312" y="832"/>
                    <a:pt x="89250" y="554"/>
                    <a:pt x="89187" y="221"/>
                  </a:cubicBezTo>
                  <a:cubicBezTo>
                    <a:pt x="89218" y="110"/>
                    <a:pt x="89187" y="55"/>
                    <a:pt x="89187" y="0"/>
                  </a:cubicBezTo>
                  <a:cubicBezTo>
                    <a:pt x="89031" y="0"/>
                    <a:pt x="89031" y="0"/>
                    <a:pt x="89031" y="0"/>
                  </a:cubicBezTo>
                  <a:cubicBezTo>
                    <a:pt x="89093" y="166"/>
                    <a:pt x="89000" y="554"/>
                    <a:pt x="89125" y="610"/>
                  </a:cubicBezTo>
                  <a:close/>
                  <a:moveTo>
                    <a:pt x="74562" y="2552"/>
                  </a:moveTo>
                  <a:cubicBezTo>
                    <a:pt x="74343" y="2385"/>
                    <a:pt x="74375" y="2718"/>
                    <a:pt x="74281" y="2773"/>
                  </a:cubicBezTo>
                  <a:cubicBezTo>
                    <a:pt x="74281" y="2940"/>
                    <a:pt x="74062" y="3217"/>
                    <a:pt x="74218" y="3273"/>
                  </a:cubicBezTo>
                  <a:cubicBezTo>
                    <a:pt x="74468" y="2884"/>
                    <a:pt x="74656" y="2441"/>
                    <a:pt x="74968" y="2163"/>
                  </a:cubicBezTo>
                  <a:cubicBezTo>
                    <a:pt x="74968" y="1775"/>
                    <a:pt x="75312" y="1997"/>
                    <a:pt x="75312" y="1553"/>
                  </a:cubicBezTo>
                  <a:cubicBezTo>
                    <a:pt x="75406" y="1553"/>
                    <a:pt x="75406" y="1331"/>
                    <a:pt x="75500" y="1331"/>
                  </a:cubicBezTo>
                  <a:cubicBezTo>
                    <a:pt x="75625" y="1276"/>
                    <a:pt x="75562" y="887"/>
                    <a:pt x="75718" y="943"/>
                  </a:cubicBezTo>
                  <a:cubicBezTo>
                    <a:pt x="75906" y="887"/>
                    <a:pt x="75875" y="443"/>
                    <a:pt x="76125" y="443"/>
                  </a:cubicBezTo>
                  <a:cubicBezTo>
                    <a:pt x="76125" y="277"/>
                    <a:pt x="76187" y="110"/>
                    <a:pt x="76250" y="0"/>
                  </a:cubicBezTo>
                  <a:cubicBezTo>
                    <a:pt x="76000" y="0"/>
                    <a:pt x="76000" y="0"/>
                    <a:pt x="76000" y="0"/>
                  </a:cubicBezTo>
                  <a:cubicBezTo>
                    <a:pt x="75937" y="110"/>
                    <a:pt x="75875" y="166"/>
                    <a:pt x="75843" y="332"/>
                  </a:cubicBezTo>
                  <a:cubicBezTo>
                    <a:pt x="75687" y="554"/>
                    <a:pt x="75531" y="776"/>
                    <a:pt x="75437" y="1054"/>
                  </a:cubicBezTo>
                  <a:cubicBezTo>
                    <a:pt x="75187" y="1165"/>
                    <a:pt x="75187" y="1664"/>
                    <a:pt x="74968" y="1775"/>
                  </a:cubicBezTo>
                  <a:cubicBezTo>
                    <a:pt x="74781" y="1719"/>
                    <a:pt x="74843" y="2052"/>
                    <a:pt x="74750" y="2163"/>
                  </a:cubicBezTo>
                  <a:cubicBezTo>
                    <a:pt x="74593" y="2163"/>
                    <a:pt x="74531" y="2274"/>
                    <a:pt x="74562" y="2552"/>
                  </a:cubicBezTo>
                  <a:close/>
                  <a:moveTo>
                    <a:pt x="80281" y="3273"/>
                  </a:moveTo>
                  <a:cubicBezTo>
                    <a:pt x="80187" y="3273"/>
                    <a:pt x="80187" y="3439"/>
                    <a:pt x="80218" y="3606"/>
                  </a:cubicBezTo>
                  <a:cubicBezTo>
                    <a:pt x="79656" y="4826"/>
                    <a:pt x="79625" y="5104"/>
                    <a:pt x="79468" y="5159"/>
                  </a:cubicBezTo>
                  <a:cubicBezTo>
                    <a:pt x="78531" y="7378"/>
                    <a:pt x="78375" y="7489"/>
                    <a:pt x="78375" y="7822"/>
                  </a:cubicBezTo>
                  <a:cubicBezTo>
                    <a:pt x="77281" y="9819"/>
                    <a:pt x="77156" y="9986"/>
                    <a:pt x="77062" y="10263"/>
                  </a:cubicBezTo>
                  <a:cubicBezTo>
                    <a:pt x="76281" y="11484"/>
                    <a:pt x="76343" y="11761"/>
                    <a:pt x="76187" y="11705"/>
                  </a:cubicBezTo>
                  <a:cubicBezTo>
                    <a:pt x="75218" y="13314"/>
                    <a:pt x="75156" y="13425"/>
                    <a:pt x="75156" y="13647"/>
                  </a:cubicBezTo>
                  <a:cubicBezTo>
                    <a:pt x="74343" y="14868"/>
                    <a:pt x="74312" y="15644"/>
                    <a:pt x="73937" y="15811"/>
                  </a:cubicBezTo>
                  <a:cubicBezTo>
                    <a:pt x="73250" y="18030"/>
                    <a:pt x="73281" y="18252"/>
                    <a:pt x="73187" y="18252"/>
                  </a:cubicBezTo>
                  <a:cubicBezTo>
                    <a:pt x="73781" y="16920"/>
                    <a:pt x="74031" y="16699"/>
                    <a:pt x="74062" y="16088"/>
                  </a:cubicBezTo>
                  <a:cubicBezTo>
                    <a:pt x="74750" y="14812"/>
                    <a:pt x="74781" y="14701"/>
                    <a:pt x="74906" y="14757"/>
                  </a:cubicBezTo>
                  <a:cubicBezTo>
                    <a:pt x="75406" y="13481"/>
                    <a:pt x="75562" y="13425"/>
                    <a:pt x="75718" y="13314"/>
                  </a:cubicBezTo>
                  <a:cubicBezTo>
                    <a:pt x="76437" y="11872"/>
                    <a:pt x="76625" y="11816"/>
                    <a:pt x="76718" y="11595"/>
                  </a:cubicBezTo>
                  <a:cubicBezTo>
                    <a:pt x="77343" y="10374"/>
                    <a:pt x="77406" y="10263"/>
                    <a:pt x="77468" y="10152"/>
                  </a:cubicBezTo>
                  <a:cubicBezTo>
                    <a:pt x="77875" y="9153"/>
                    <a:pt x="78062" y="9264"/>
                    <a:pt x="78031" y="8932"/>
                  </a:cubicBezTo>
                  <a:cubicBezTo>
                    <a:pt x="78656" y="7545"/>
                    <a:pt x="79000" y="7600"/>
                    <a:pt x="78968" y="7101"/>
                  </a:cubicBezTo>
                  <a:cubicBezTo>
                    <a:pt x="80093" y="4382"/>
                    <a:pt x="80250" y="4160"/>
                    <a:pt x="80406" y="3994"/>
                  </a:cubicBezTo>
                  <a:cubicBezTo>
                    <a:pt x="80781" y="2940"/>
                    <a:pt x="80812" y="2773"/>
                    <a:pt x="80812" y="2552"/>
                  </a:cubicBezTo>
                  <a:cubicBezTo>
                    <a:pt x="81718" y="388"/>
                    <a:pt x="81750" y="221"/>
                    <a:pt x="81781" y="0"/>
                  </a:cubicBezTo>
                  <a:cubicBezTo>
                    <a:pt x="81250" y="721"/>
                    <a:pt x="81093" y="832"/>
                    <a:pt x="81093" y="1220"/>
                  </a:cubicBezTo>
                  <a:cubicBezTo>
                    <a:pt x="80593" y="2274"/>
                    <a:pt x="80500" y="2884"/>
                    <a:pt x="80281" y="3273"/>
                  </a:cubicBezTo>
                  <a:close/>
                  <a:moveTo>
                    <a:pt x="73468" y="1553"/>
                  </a:moveTo>
                  <a:cubicBezTo>
                    <a:pt x="73468" y="1775"/>
                    <a:pt x="73375" y="1775"/>
                    <a:pt x="73312" y="1941"/>
                  </a:cubicBezTo>
                  <a:cubicBezTo>
                    <a:pt x="73218" y="2108"/>
                    <a:pt x="73125" y="2330"/>
                    <a:pt x="73062" y="2552"/>
                  </a:cubicBezTo>
                  <a:cubicBezTo>
                    <a:pt x="72906" y="2441"/>
                    <a:pt x="72843" y="3162"/>
                    <a:pt x="73000" y="3273"/>
                  </a:cubicBezTo>
                  <a:cubicBezTo>
                    <a:pt x="73156" y="2441"/>
                    <a:pt x="73500" y="1997"/>
                    <a:pt x="73812" y="1442"/>
                  </a:cubicBezTo>
                  <a:cubicBezTo>
                    <a:pt x="73937" y="1109"/>
                    <a:pt x="74093" y="832"/>
                    <a:pt x="74281" y="610"/>
                  </a:cubicBezTo>
                  <a:cubicBezTo>
                    <a:pt x="74343" y="443"/>
                    <a:pt x="74468" y="332"/>
                    <a:pt x="74468" y="110"/>
                  </a:cubicBezTo>
                  <a:cubicBezTo>
                    <a:pt x="74531" y="55"/>
                    <a:pt x="74593" y="110"/>
                    <a:pt x="74625" y="0"/>
                  </a:cubicBezTo>
                  <a:cubicBezTo>
                    <a:pt x="74375" y="0"/>
                    <a:pt x="74375" y="0"/>
                    <a:pt x="74375" y="0"/>
                  </a:cubicBezTo>
                  <a:cubicBezTo>
                    <a:pt x="74312" y="110"/>
                    <a:pt x="74218" y="166"/>
                    <a:pt x="74218" y="332"/>
                  </a:cubicBezTo>
                  <a:cubicBezTo>
                    <a:pt x="74031" y="388"/>
                    <a:pt x="73968" y="665"/>
                    <a:pt x="73875" y="832"/>
                  </a:cubicBezTo>
                  <a:cubicBezTo>
                    <a:pt x="73843" y="1109"/>
                    <a:pt x="73625" y="1054"/>
                    <a:pt x="73656" y="1442"/>
                  </a:cubicBezTo>
                  <a:cubicBezTo>
                    <a:pt x="73562" y="1442"/>
                    <a:pt x="73531" y="1497"/>
                    <a:pt x="73468" y="1553"/>
                  </a:cubicBezTo>
                  <a:close/>
                  <a:moveTo>
                    <a:pt x="76187" y="3994"/>
                  </a:moveTo>
                  <a:cubicBezTo>
                    <a:pt x="76093" y="4216"/>
                    <a:pt x="76000" y="4438"/>
                    <a:pt x="75843" y="4604"/>
                  </a:cubicBezTo>
                  <a:cubicBezTo>
                    <a:pt x="75781" y="4937"/>
                    <a:pt x="75625" y="5048"/>
                    <a:pt x="75500" y="5325"/>
                  </a:cubicBezTo>
                  <a:cubicBezTo>
                    <a:pt x="75406" y="5547"/>
                    <a:pt x="75218" y="5603"/>
                    <a:pt x="75156" y="5936"/>
                  </a:cubicBezTo>
                  <a:cubicBezTo>
                    <a:pt x="75093" y="6213"/>
                    <a:pt x="74906" y="6324"/>
                    <a:pt x="74812" y="6657"/>
                  </a:cubicBezTo>
                  <a:cubicBezTo>
                    <a:pt x="74625" y="7101"/>
                    <a:pt x="74406" y="7600"/>
                    <a:pt x="74281" y="8210"/>
                  </a:cubicBezTo>
                  <a:cubicBezTo>
                    <a:pt x="74125" y="8377"/>
                    <a:pt x="74093" y="8765"/>
                    <a:pt x="74000" y="9042"/>
                  </a:cubicBezTo>
                  <a:cubicBezTo>
                    <a:pt x="73906" y="9042"/>
                    <a:pt x="73968" y="9375"/>
                    <a:pt x="73875" y="9431"/>
                  </a:cubicBezTo>
                  <a:cubicBezTo>
                    <a:pt x="73812" y="9542"/>
                    <a:pt x="73781" y="9764"/>
                    <a:pt x="73812" y="10041"/>
                  </a:cubicBezTo>
                  <a:cubicBezTo>
                    <a:pt x="73937" y="10041"/>
                    <a:pt x="73968" y="9930"/>
                    <a:pt x="73937" y="9653"/>
                  </a:cubicBezTo>
                  <a:cubicBezTo>
                    <a:pt x="74031" y="9597"/>
                    <a:pt x="74062" y="9486"/>
                    <a:pt x="74062" y="9320"/>
                  </a:cubicBezTo>
                  <a:cubicBezTo>
                    <a:pt x="74281" y="9209"/>
                    <a:pt x="74218" y="8654"/>
                    <a:pt x="74406" y="8599"/>
                  </a:cubicBezTo>
                  <a:cubicBezTo>
                    <a:pt x="74531" y="7877"/>
                    <a:pt x="74843" y="7545"/>
                    <a:pt x="74968" y="6879"/>
                  </a:cubicBezTo>
                  <a:cubicBezTo>
                    <a:pt x="75250" y="6546"/>
                    <a:pt x="75406" y="5991"/>
                    <a:pt x="75718" y="5658"/>
                  </a:cubicBezTo>
                  <a:cubicBezTo>
                    <a:pt x="75750" y="5325"/>
                    <a:pt x="75906" y="5214"/>
                    <a:pt x="76062" y="5048"/>
                  </a:cubicBezTo>
                  <a:cubicBezTo>
                    <a:pt x="76062" y="4660"/>
                    <a:pt x="76343" y="4715"/>
                    <a:pt x="76406" y="4327"/>
                  </a:cubicBezTo>
                  <a:cubicBezTo>
                    <a:pt x="76531" y="4216"/>
                    <a:pt x="76656" y="3994"/>
                    <a:pt x="76718" y="3717"/>
                  </a:cubicBezTo>
                  <a:cubicBezTo>
                    <a:pt x="76750" y="3550"/>
                    <a:pt x="76875" y="3606"/>
                    <a:pt x="76937" y="3495"/>
                  </a:cubicBezTo>
                  <a:cubicBezTo>
                    <a:pt x="76843" y="3106"/>
                    <a:pt x="77156" y="3384"/>
                    <a:pt x="77062" y="2995"/>
                  </a:cubicBezTo>
                  <a:cubicBezTo>
                    <a:pt x="77250" y="2940"/>
                    <a:pt x="77343" y="2662"/>
                    <a:pt x="77468" y="2552"/>
                  </a:cubicBezTo>
                  <a:cubicBezTo>
                    <a:pt x="77468" y="2052"/>
                    <a:pt x="77781" y="2163"/>
                    <a:pt x="77812" y="1775"/>
                  </a:cubicBezTo>
                  <a:cubicBezTo>
                    <a:pt x="78125" y="1109"/>
                    <a:pt x="78500" y="610"/>
                    <a:pt x="78843" y="0"/>
                  </a:cubicBezTo>
                  <a:cubicBezTo>
                    <a:pt x="78406" y="0"/>
                    <a:pt x="78406" y="0"/>
                    <a:pt x="78406" y="0"/>
                  </a:cubicBezTo>
                  <a:cubicBezTo>
                    <a:pt x="78375" y="55"/>
                    <a:pt x="78343" y="110"/>
                    <a:pt x="78312" y="110"/>
                  </a:cubicBezTo>
                  <a:cubicBezTo>
                    <a:pt x="78312" y="332"/>
                    <a:pt x="78250" y="443"/>
                    <a:pt x="78156" y="443"/>
                  </a:cubicBezTo>
                  <a:cubicBezTo>
                    <a:pt x="78062" y="499"/>
                    <a:pt x="78125" y="776"/>
                    <a:pt x="77968" y="721"/>
                  </a:cubicBezTo>
                  <a:cubicBezTo>
                    <a:pt x="77937" y="887"/>
                    <a:pt x="77843" y="887"/>
                    <a:pt x="77812" y="1054"/>
                  </a:cubicBezTo>
                  <a:cubicBezTo>
                    <a:pt x="77812" y="1276"/>
                    <a:pt x="77593" y="1165"/>
                    <a:pt x="77625" y="1442"/>
                  </a:cubicBezTo>
                  <a:cubicBezTo>
                    <a:pt x="77125" y="2274"/>
                    <a:pt x="76687" y="3162"/>
                    <a:pt x="76187" y="3994"/>
                  </a:cubicBezTo>
                  <a:close/>
                  <a:moveTo>
                    <a:pt x="78375" y="1941"/>
                  </a:moveTo>
                  <a:cubicBezTo>
                    <a:pt x="78312" y="2219"/>
                    <a:pt x="78156" y="2219"/>
                    <a:pt x="78093" y="2552"/>
                  </a:cubicBezTo>
                  <a:cubicBezTo>
                    <a:pt x="77625" y="3439"/>
                    <a:pt x="77437" y="3328"/>
                    <a:pt x="77468" y="3606"/>
                  </a:cubicBezTo>
                  <a:cubicBezTo>
                    <a:pt x="76968" y="4438"/>
                    <a:pt x="76843" y="4438"/>
                    <a:pt x="76812" y="4604"/>
                  </a:cubicBezTo>
                  <a:cubicBezTo>
                    <a:pt x="76375" y="5658"/>
                    <a:pt x="76062" y="5880"/>
                    <a:pt x="75843" y="6269"/>
                  </a:cubicBezTo>
                  <a:cubicBezTo>
                    <a:pt x="75437" y="7323"/>
                    <a:pt x="75250" y="7212"/>
                    <a:pt x="75312" y="7489"/>
                  </a:cubicBezTo>
                  <a:cubicBezTo>
                    <a:pt x="74468" y="8932"/>
                    <a:pt x="74437" y="9597"/>
                    <a:pt x="74218" y="9930"/>
                  </a:cubicBezTo>
                  <a:cubicBezTo>
                    <a:pt x="73593" y="12094"/>
                    <a:pt x="73593" y="12427"/>
                    <a:pt x="73468" y="12427"/>
                  </a:cubicBezTo>
                  <a:cubicBezTo>
                    <a:pt x="73250" y="14091"/>
                    <a:pt x="72968" y="14368"/>
                    <a:pt x="73187" y="14479"/>
                  </a:cubicBezTo>
                  <a:cubicBezTo>
                    <a:pt x="73937" y="11095"/>
                    <a:pt x="74125" y="11095"/>
                    <a:pt x="74156" y="10873"/>
                  </a:cubicBezTo>
                  <a:cubicBezTo>
                    <a:pt x="74843" y="9375"/>
                    <a:pt x="74718" y="8876"/>
                    <a:pt x="74906" y="8932"/>
                  </a:cubicBezTo>
                  <a:cubicBezTo>
                    <a:pt x="75625" y="7822"/>
                    <a:pt x="75562" y="7489"/>
                    <a:pt x="75656" y="7378"/>
                  </a:cubicBezTo>
                  <a:cubicBezTo>
                    <a:pt x="76750" y="5325"/>
                    <a:pt x="76968" y="5159"/>
                    <a:pt x="77062" y="4826"/>
                  </a:cubicBezTo>
                  <a:cubicBezTo>
                    <a:pt x="77968" y="3550"/>
                    <a:pt x="77968" y="3273"/>
                    <a:pt x="78093" y="3273"/>
                  </a:cubicBezTo>
                  <a:cubicBezTo>
                    <a:pt x="78687" y="2052"/>
                    <a:pt x="78875" y="1775"/>
                    <a:pt x="79062" y="1553"/>
                  </a:cubicBezTo>
                  <a:cubicBezTo>
                    <a:pt x="79531" y="443"/>
                    <a:pt x="79656" y="388"/>
                    <a:pt x="79718" y="221"/>
                  </a:cubicBezTo>
                  <a:cubicBezTo>
                    <a:pt x="79406" y="110"/>
                    <a:pt x="79375" y="166"/>
                    <a:pt x="79312" y="221"/>
                  </a:cubicBezTo>
                  <a:close/>
                  <a:moveTo>
                    <a:pt x="96812" y="118113"/>
                  </a:moveTo>
                  <a:cubicBezTo>
                    <a:pt x="96656" y="117836"/>
                    <a:pt x="96812" y="117558"/>
                    <a:pt x="96656" y="117226"/>
                  </a:cubicBezTo>
                  <a:cubicBezTo>
                    <a:pt x="96437" y="114507"/>
                    <a:pt x="96156" y="114174"/>
                    <a:pt x="96218" y="113952"/>
                  </a:cubicBezTo>
                  <a:cubicBezTo>
                    <a:pt x="95000" y="109847"/>
                    <a:pt x="95218" y="110069"/>
                    <a:pt x="95250" y="110291"/>
                  </a:cubicBezTo>
                  <a:cubicBezTo>
                    <a:pt x="95750" y="112288"/>
                    <a:pt x="95687" y="112621"/>
                    <a:pt x="95906" y="112954"/>
                  </a:cubicBezTo>
                  <a:cubicBezTo>
                    <a:pt x="96031" y="114396"/>
                    <a:pt x="96062" y="114563"/>
                    <a:pt x="96187" y="114785"/>
                  </a:cubicBezTo>
                  <a:cubicBezTo>
                    <a:pt x="96093" y="114618"/>
                    <a:pt x="95843" y="114396"/>
                    <a:pt x="95968" y="114174"/>
                  </a:cubicBezTo>
                  <a:cubicBezTo>
                    <a:pt x="94343" y="109847"/>
                    <a:pt x="94406" y="109181"/>
                    <a:pt x="94093" y="109514"/>
                  </a:cubicBezTo>
                  <a:cubicBezTo>
                    <a:pt x="94843" y="111567"/>
                    <a:pt x="95125" y="111789"/>
                    <a:pt x="95187" y="112011"/>
                  </a:cubicBezTo>
                  <a:cubicBezTo>
                    <a:pt x="95625" y="114452"/>
                    <a:pt x="95781" y="114729"/>
                    <a:pt x="95843" y="115006"/>
                  </a:cubicBezTo>
                  <a:cubicBezTo>
                    <a:pt x="96031" y="116671"/>
                    <a:pt x="96062" y="116782"/>
                    <a:pt x="95968" y="116893"/>
                  </a:cubicBezTo>
                  <a:cubicBezTo>
                    <a:pt x="96187" y="118169"/>
                    <a:pt x="96156" y="118280"/>
                    <a:pt x="96156" y="118391"/>
                  </a:cubicBezTo>
                  <a:cubicBezTo>
                    <a:pt x="95781" y="116671"/>
                    <a:pt x="95687" y="116393"/>
                    <a:pt x="95656" y="116116"/>
                  </a:cubicBezTo>
                  <a:cubicBezTo>
                    <a:pt x="95437" y="115062"/>
                    <a:pt x="95312" y="114895"/>
                    <a:pt x="95343" y="114785"/>
                  </a:cubicBezTo>
                  <a:cubicBezTo>
                    <a:pt x="93500" y="111012"/>
                    <a:pt x="93343" y="110790"/>
                    <a:pt x="93218" y="110402"/>
                  </a:cubicBezTo>
                  <a:cubicBezTo>
                    <a:pt x="95093" y="115173"/>
                    <a:pt x="95312" y="115728"/>
                    <a:pt x="95500" y="116338"/>
                  </a:cubicBezTo>
                  <a:cubicBezTo>
                    <a:pt x="95687" y="117836"/>
                    <a:pt x="95625" y="117836"/>
                    <a:pt x="95625" y="117891"/>
                  </a:cubicBezTo>
                  <a:cubicBezTo>
                    <a:pt x="95750" y="118945"/>
                    <a:pt x="95875" y="119056"/>
                    <a:pt x="95875" y="119112"/>
                  </a:cubicBezTo>
                  <a:cubicBezTo>
                    <a:pt x="96187" y="119833"/>
                    <a:pt x="96187" y="119833"/>
                    <a:pt x="96187" y="119833"/>
                  </a:cubicBezTo>
                  <a:cubicBezTo>
                    <a:pt x="96218" y="119167"/>
                    <a:pt x="96218" y="119500"/>
                    <a:pt x="96218" y="119833"/>
                  </a:cubicBezTo>
                  <a:cubicBezTo>
                    <a:pt x="96468" y="119722"/>
                    <a:pt x="96500" y="119556"/>
                    <a:pt x="96500" y="119445"/>
                  </a:cubicBezTo>
                  <a:cubicBezTo>
                    <a:pt x="96312" y="116615"/>
                    <a:pt x="96218" y="116116"/>
                    <a:pt x="96156" y="115672"/>
                  </a:cubicBezTo>
                  <a:cubicBezTo>
                    <a:pt x="96468" y="116837"/>
                    <a:pt x="96375" y="117170"/>
                    <a:pt x="96500" y="117503"/>
                  </a:cubicBezTo>
                  <a:cubicBezTo>
                    <a:pt x="96593" y="119556"/>
                    <a:pt x="96625" y="119722"/>
                    <a:pt x="96656" y="119833"/>
                  </a:cubicBezTo>
                  <a:cubicBezTo>
                    <a:pt x="96906" y="119223"/>
                    <a:pt x="96750" y="118668"/>
                    <a:pt x="96812" y="118113"/>
                  </a:cubicBezTo>
                  <a:close/>
                  <a:moveTo>
                    <a:pt x="85312" y="221"/>
                  </a:moveTo>
                  <a:cubicBezTo>
                    <a:pt x="85312" y="554"/>
                    <a:pt x="85343" y="721"/>
                    <a:pt x="85468" y="832"/>
                  </a:cubicBezTo>
                  <a:cubicBezTo>
                    <a:pt x="86218" y="3217"/>
                    <a:pt x="86218" y="3772"/>
                    <a:pt x="86406" y="3994"/>
                  </a:cubicBezTo>
                  <a:cubicBezTo>
                    <a:pt x="87125" y="6380"/>
                    <a:pt x="87156" y="6823"/>
                    <a:pt x="87281" y="7101"/>
                  </a:cubicBezTo>
                  <a:cubicBezTo>
                    <a:pt x="87718" y="8488"/>
                    <a:pt x="87812" y="8821"/>
                    <a:pt x="87968" y="9042"/>
                  </a:cubicBezTo>
                  <a:cubicBezTo>
                    <a:pt x="88656" y="11262"/>
                    <a:pt x="88593" y="11705"/>
                    <a:pt x="88718" y="11705"/>
                  </a:cubicBezTo>
                  <a:cubicBezTo>
                    <a:pt x="88656" y="11317"/>
                    <a:pt x="88656" y="11040"/>
                    <a:pt x="88656" y="10762"/>
                  </a:cubicBezTo>
                  <a:cubicBezTo>
                    <a:pt x="87625" y="7877"/>
                    <a:pt x="87718" y="7323"/>
                    <a:pt x="87562" y="7267"/>
                  </a:cubicBezTo>
                  <a:cubicBezTo>
                    <a:pt x="86875" y="5104"/>
                    <a:pt x="86906" y="4993"/>
                    <a:pt x="86875" y="4937"/>
                  </a:cubicBezTo>
                  <a:cubicBezTo>
                    <a:pt x="86625" y="3384"/>
                    <a:pt x="86375" y="3495"/>
                    <a:pt x="86406" y="3106"/>
                  </a:cubicBezTo>
                  <a:cubicBezTo>
                    <a:pt x="85687" y="887"/>
                    <a:pt x="85906" y="721"/>
                    <a:pt x="85656" y="721"/>
                  </a:cubicBezTo>
                  <a:cubicBezTo>
                    <a:pt x="85218" y="110"/>
                    <a:pt x="85250" y="221"/>
                    <a:pt x="85312" y="221"/>
                  </a:cubicBezTo>
                  <a:close/>
                  <a:moveTo>
                    <a:pt x="85281" y="112732"/>
                  </a:moveTo>
                  <a:cubicBezTo>
                    <a:pt x="84781" y="112066"/>
                    <a:pt x="84281" y="111067"/>
                    <a:pt x="83781" y="110235"/>
                  </a:cubicBezTo>
                  <a:cubicBezTo>
                    <a:pt x="83625" y="110180"/>
                    <a:pt x="83468" y="109847"/>
                    <a:pt x="83281" y="109736"/>
                  </a:cubicBezTo>
                  <a:cubicBezTo>
                    <a:pt x="83125" y="109292"/>
                    <a:pt x="82968" y="109403"/>
                    <a:pt x="82812" y="109015"/>
                  </a:cubicBezTo>
                  <a:cubicBezTo>
                    <a:pt x="82750" y="108848"/>
                    <a:pt x="82656" y="108904"/>
                    <a:pt x="82593" y="108737"/>
                  </a:cubicBezTo>
                  <a:cubicBezTo>
                    <a:pt x="82562" y="108793"/>
                    <a:pt x="82312" y="108515"/>
                    <a:pt x="82406" y="108848"/>
                  </a:cubicBezTo>
                  <a:cubicBezTo>
                    <a:pt x="82656" y="108904"/>
                    <a:pt x="82906" y="109514"/>
                    <a:pt x="83187" y="109736"/>
                  </a:cubicBezTo>
                  <a:cubicBezTo>
                    <a:pt x="83500" y="110513"/>
                    <a:pt x="83843" y="110513"/>
                    <a:pt x="84156" y="111289"/>
                  </a:cubicBezTo>
                  <a:cubicBezTo>
                    <a:pt x="84250" y="111178"/>
                    <a:pt x="84187" y="111511"/>
                    <a:pt x="84281" y="111400"/>
                  </a:cubicBezTo>
                  <a:cubicBezTo>
                    <a:pt x="84343" y="111567"/>
                    <a:pt x="84437" y="111733"/>
                    <a:pt x="84500" y="111844"/>
                  </a:cubicBezTo>
                  <a:cubicBezTo>
                    <a:pt x="84656" y="112288"/>
                    <a:pt x="84843" y="112399"/>
                    <a:pt x="85000" y="112676"/>
                  </a:cubicBezTo>
                  <a:cubicBezTo>
                    <a:pt x="85718" y="114174"/>
                    <a:pt x="86437" y="115617"/>
                    <a:pt x="87156" y="117059"/>
                  </a:cubicBezTo>
                  <a:cubicBezTo>
                    <a:pt x="87312" y="117558"/>
                    <a:pt x="87656" y="118502"/>
                    <a:pt x="87843" y="119056"/>
                  </a:cubicBezTo>
                  <a:cubicBezTo>
                    <a:pt x="87968" y="119278"/>
                    <a:pt x="88093" y="119556"/>
                    <a:pt x="88187" y="119833"/>
                  </a:cubicBezTo>
                  <a:cubicBezTo>
                    <a:pt x="88531" y="119833"/>
                    <a:pt x="88531" y="119833"/>
                    <a:pt x="88531" y="119833"/>
                  </a:cubicBezTo>
                  <a:cubicBezTo>
                    <a:pt x="88093" y="118779"/>
                    <a:pt x="87750" y="117669"/>
                    <a:pt x="87281" y="116560"/>
                  </a:cubicBezTo>
                  <a:cubicBezTo>
                    <a:pt x="86531" y="114895"/>
                    <a:pt x="86000" y="114230"/>
                    <a:pt x="85281" y="112732"/>
                  </a:cubicBezTo>
                  <a:close/>
                  <a:moveTo>
                    <a:pt x="81031" y="114729"/>
                  </a:moveTo>
                  <a:cubicBezTo>
                    <a:pt x="80937" y="114285"/>
                    <a:pt x="80812" y="113841"/>
                    <a:pt x="80531" y="113342"/>
                  </a:cubicBezTo>
                  <a:cubicBezTo>
                    <a:pt x="80437" y="112843"/>
                    <a:pt x="80281" y="112288"/>
                    <a:pt x="80031" y="111789"/>
                  </a:cubicBezTo>
                  <a:cubicBezTo>
                    <a:pt x="79875" y="111511"/>
                    <a:pt x="80062" y="111178"/>
                    <a:pt x="79812" y="111123"/>
                  </a:cubicBezTo>
                  <a:cubicBezTo>
                    <a:pt x="79937" y="110901"/>
                    <a:pt x="79437" y="110568"/>
                    <a:pt x="79593" y="110346"/>
                  </a:cubicBezTo>
                  <a:cubicBezTo>
                    <a:pt x="79343" y="110124"/>
                    <a:pt x="79218" y="109403"/>
                    <a:pt x="78968" y="108904"/>
                  </a:cubicBezTo>
                  <a:cubicBezTo>
                    <a:pt x="78812" y="108349"/>
                    <a:pt x="78531" y="107794"/>
                    <a:pt x="78343" y="107295"/>
                  </a:cubicBezTo>
                  <a:cubicBezTo>
                    <a:pt x="78187" y="107517"/>
                    <a:pt x="78281" y="107739"/>
                    <a:pt x="78437" y="107961"/>
                  </a:cubicBezTo>
                  <a:cubicBezTo>
                    <a:pt x="78406" y="108183"/>
                    <a:pt x="78562" y="108460"/>
                    <a:pt x="78687" y="108682"/>
                  </a:cubicBezTo>
                  <a:cubicBezTo>
                    <a:pt x="78812" y="109181"/>
                    <a:pt x="79000" y="109680"/>
                    <a:pt x="79250" y="110235"/>
                  </a:cubicBezTo>
                  <a:cubicBezTo>
                    <a:pt x="79218" y="110624"/>
                    <a:pt x="79593" y="111123"/>
                    <a:pt x="79656" y="111567"/>
                  </a:cubicBezTo>
                  <a:cubicBezTo>
                    <a:pt x="79750" y="111789"/>
                    <a:pt x="79687" y="111955"/>
                    <a:pt x="79875" y="112177"/>
                  </a:cubicBezTo>
                  <a:cubicBezTo>
                    <a:pt x="79781" y="112399"/>
                    <a:pt x="80125" y="112676"/>
                    <a:pt x="80031" y="112898"/>
                  </a:cubicBezTo>
                  <a:cubicBezTo>
                    <a:pt x="80437" y="113897"/>
                    <a:pt x="80625" y="114452"/>
                    <a:pt x="80937" y="115450"/>
                  </a:cubicBezTo>
                  <a:cubicBezTo>
                    <a:pt x="81781" y="117281"/>
                    <a:pt x="82125" y="117780"/>
                    <a:pt x="82875" y="119722"/>
                  </a:cubicBezTo>
                  <a:cubicBezTo>
                    <a:pt x="82906" y="119778"/>
                    <a:pt x="82937" y="119833"/>
                    <a:pt x="82968" y="119833"/>
                  </a:cubicBezTo>
                  <a:cubicBezTo>
                    <a:pt x="83375" y="119833"/>
                    <a:pt x="83375" y="119833"/>
                    <a:pt x="83375" y="119833"/>
                  </a:cubicBezTo>
                  <a:cubicBezTo>
                    <a:pt x="82781" y="118613"/>
                    <a:pt x="82343" y="117503"/>
                    <a:pt x="81687" y="116227"/>
                  </a:cubicBezTo>
                  <a:cubicBezTo>
                    <a:pt x="81593" y="115839"/>
                    <a:pt x="81343" y="115339"/>
                    <a:pt x="81031" y="114729"/>
                  </a:cubicBezTo>
                  <a:close/>
                  <a:moveTo>
                    <a:pt x="78937" y="114895"/>
                  </a:moveTo>
                  <a:cubicBezTo>
                    <a:pt x="78937" y="114895"/>
                    <a:pt x="78875" y="114951"/>
                    <a:pt x="78875" y="114951"/>
                  </a:cubicBezTo>
                  <a:cubicBezTo>
                    <a:pt x="78875" y="114951"/>
                    <a:pt x="78718" y="114285"/>
                    <a:pt x="78718" y="114285"/>
                  </a:cubicBezTo>
                  <a:cubicBezTo>
                    <a:pt x="78687" y="114174"/>
                    <a:pt x="78656" y="114174"/>
                    <a:pt x="78625" y="114063"/>
                  </a:cubicBezTo>
                  <a:cubicBezTo>
                    <a:pt x="78312" y="113065"/>
                    <a:pt x="78000" y="112066"/>
                    <a:pt x="77531" y="110957"/>
                  </a:cubicBezTo>
                  <a:cubicBezTo>
                    <a:pt x="76875" y="109680"/>
                    <a:pt x="76656" y="108848"/>
                    <a:pt x="75937" y="107517"/>
                  </a:cubicBezTo>
                  <a:cubicBezTo>
                    <a:pt x="75687" y="107350"/>
                    <a:pt x="75468" y="106629"/>
                    <a:pt x="75250" y="106629"/>
                  </a:cubicBezTo>
                  <a:cubicBezTo>
                    <a:pt x="75312" y="106796"/>
                    <a:pt x="75343" y="106907"/>
                    <a:pt x="75406" y="107018"/>
                  </a:cubicBezTo>
                  <a:cubicBezTo>
                    <a:pt x="75468" y="107128"/>
                    <a:pt x="75562" y="107073"/>
                    <a:pt x="75500" y="107184"/>
                  </a:cubicBezTo>
                  <a:cubicBezTo>
                    <a:pt x="75656" y="107628"/>
                    <a:pt x="75625" y="107517"/>
                    <a:pt x="75812" y="107850"/>
                  </a:cubicBezTo>
                  <a:cubicBezTo>
                    <a:pt x="76093" y="108404"/>
                    <a:pt x="76375" y="108959"/>
                    <a:pt x="76625" y="109459"/>
                  </a:cubicBezTo>
                  <a:cubicBezTo>
                    <a:pt x="76593" y="109570"/>
                    <a:pt x="76593" y="109570"/>
                    <a:pt x="76625" y="109625"/>
                  </a:cubicBezTo>
                  <a:cubicBezTo>
                    <a:pt x="76718" y="109791"/>
                    <a:pt x="76843" y="109736"/>
                    <a:pt x="76812" y="110013"/>
                  </a:cubicBezTo>
                  <a:cubicBezTo>
                    <a:pt x="76937" y="110291"/>
                    <a:pt x="77062" y="110568"/>
                    <a:pt x="77218" y="110846"/>
                  </a:cubicBezTo>
                  <a:cubicBezTo>
                    <a:pt x="77125" y="111067"/>
                    <a:pt x="77437" y="111400"/>
                    <a:pt x="77500" y="111622"/>
                  </a:cubicBezTo>
                  <a:cubicBezTo>
                    <a:pt x="77437" y="111900"/>
                    <a:pt x="77750" y="112177"/>
                    <a:pt x="77812" y="112454"/>
                  </a:cubicBezTo>
                  <a:cubicBezTo>
                    <a:pt x="77968" y="113176"/>
                    <a:pt x="78312" y="113952"/>
                    <a:pt x="78468" y="114674"/>
                  </a:cubicBezTo>
                  <a:cubicBezTo>
                    <a:pt x="78625" y="115395"/>
                    <a:pt x="79093" y="116171"/>
                    <a:pt x="79187" y="116893"/>
                  </a:cubicBezTo>
                  <a:cubicBezTo>
                    <a:pt x="79375" y="116726"/>
                    <a:pt x="79250" y="117170"/>
                    <a:pt x="79375" y="117281"/>
                  </a:cubicBezTo>
                  <a:cubicBezTo>
                    <a:pt x="79500" y="117503"/>
                    <a:pt x="79375" y="117558"/>
                    <a:pt x="79562" y="117614"/>
                  </a:cubicBezTo>
                  <a:cubicBezTo>
                    <a:pt x="79437" y="117780"/>
                    <a:pt x="79687" y="118002"/>
                    <a:pt x="79718" y="118169"/>
                  </a:cubicBezTo>
                  <a:cubicBezTo>
                    <a:pt x="79906" y="118391"/>
                    <a:pt x="79843" y="118557"/>
                    <a:pt x="79937" y="118779"/>
                  </a:cubicBezTo>
                  <a:cubicBezTo>
                    <a:pt x="80125" y="119167"/>
                    <a:pt x="80281" y="119500"/>
                    <a:pt x="80406" y="119833"/>
                  </a:cubicBezTo>
                  <a:cubicBezTo>
                    <a:pt x="80812" y="119833"/>
                    <a:pt x="80812" y="119833"/>
                    <a:pt x="80812" y="119833"/>
                  </a:cubicBezTo>
                  <a:cubicBezTo>
                    <a:pt x="80312" y="118668"/>
                    <a:pt x="79781" y="117503"/>
                    <a:pt x="79406" y="116227"/>
                  </a:cubicBezTo>
                  <a:cubicBezTo>
                    <a:pt x="79156" y="115894"/>
                    <a:pt x="79093" y="115339"/>
                    <a:pt x="78937" y="114895"/>
                  </a:cubicBezTo>
                  <a:close/>
                  <a:moveTo>
                    <a:pt x="81062" y="118834"/>
                  </a:moveTo>
                  <a:cubicBezTo>
                    <a:pt x="80875" y="118613"/>
                    <a:pt x="81125" y="118446"/>
                    <a:pt x="80937" y="118224"/>
                  </a:cubicBezTo>
                  <a:cubicBezTo>
                    <a:pt x="80812" y="118391"/>
                    <a:pt x="80781" y="117947"/>
                    <a:pt x="80750" y="117836"/>
                  </a:cubicBezTo>
                  <a:cubicBezTo>
                    <a:pt x="80656" y="117614"/>
                    <a:pt x="80562" y="117780"/>
                    <a:pt x="80468" y="117503"/>
                  </a:cubicBezTo>
                  <a:cubicBezTo>
                    <a:pt x="80656" y="117337"/>
                    <a:pt x="80218" y="117115"/>
                    <a:pt x="80406" y="116948"/>
                  </a:cubicBezTo>
                  <a:cubicBezTo>
                    <a:pt x="80375" y="116782"/>
                    <a:pt x="80125" y="116560"/>
                    <a:pt x="80218" y="116393"/>
                  </a:cubicBezTo>
                  <a:cubicBezTo>
                    <a:pt x="80125" y="116061"/>
                    <a:pt x="79937" y="115672"/>
                    <a:pt x="79875" y="115339"/>
                  </a:cubicBezTo>
                  <a:cubicBezTo>
                    <a:pt x="79531" y="114618"/>
                    <a:pt x="79468" y="113897"/>
                    <a:pt x="79062" y="113120"/>
                  </a:cubicBezTo>
                  <a:cubicBezTo>
                    <a:pt x="78750" y="111955"/>
                    <a:pt x="78375" y="110735"/>
                    <a:pt x="77937" y="109570"/>
                  </a:cubicBezTo>
                  <a:cubicBezTo>
                    <a:pt x="77687" y="109237"/>
                    <a:pt x="77718" y="109181"/>
                    <a:pt x="77531" y="108737"/>
                  </a:cubicBezTo>
                  <a:cubicBezTo>
                    <a:pt x="77312" y="108460"/>
                    <a:pt x="77375" y="108515"/>
                    <a:pt x="77156" y="108183"/>
                  </a:cubicBezTo>
                  <a:cubicBezTo>
                    <a:pt x="77000" y="107850"/>
                    <a:pt x="76843" y="107517"/>
                    <a:pt x="76656" y="107184"/>
                  </a:cubicBezTo>
                  <a:cubicBezTo>
                    <a:pt x="76562" y="107073"/>
                    <a:pt x="76500" y="106629"/>
                    <a:pt x="76406" y="106796"/>
                  </a:cubicBezTo>
                  <a:cubicBezTo>
                    <a:pt x="76312" y="106685"/>
                    <a:pt x="76218" y="106241"/>
                    <a:pt x="76125" y="106407"/>
                  </a:cubicBezTo>
                  <a:cubicBezTo>
                    <a:pt x="76187" y="106907"/>
                    <a:pt x="76468" y="107128"/>
                    <a:pt x="76656" y="107517"/>
                  </a:cubicBezTo>
                  <a:cubicBezTo>
                    <a:pt x="77156" y="108515"/>
                    <a:pt x="77687" y="109625"/>
                    <a:pt x="78093" y="110568"/>
                  </a:cubicBezTo>
                  <a:cubicBezTo>
                    <a:pt x="78156" y="111178"/>
                    <a:pt x="78343" y="111567"/>
                    <a:pt x="78468" y="111900"/>
                  </a:cubicBezTo>
                  <a:cubicBezTo>
                    <a:pt x="78593" y="112454"/>
                    <a:pt x="78812" y="113009"/>
                    <a:pt x="78906" y="113509"/>
                  </a:cubicBezTo>
                  <a:cubicBezTo>
                    <a:pt x="79125" y="113841"/>
                    <a:pt x="79062" y="114174"/>
                    <a:pt x="79281" y="114507"/>
                  </a:cubicBezTo>
                  <a:cubicBezTo>
                    <a:pt x="79250" y="114840"/>
                    <a:pt x="79593" y="115228"/>
                    <a:pt x="79531" y="115561"/>
                  </a:cubicBezTo>
                  <a:cubicBezTo>
                    <a:pt x="79812" y="116282"/>
                    <a:pt x="80000" y="116948"/>
                    <a:pt x="80187" y="117614"/>
                  </a:cubicBezTo>
                  <a:cubicBezTo>
                    <a:pt x="80312" y="117891"/>
                    <a:pt x="80468" y="118169"/>
                    <a:pt x="80593" y="118446"/>
                  </a:cubicBezTo>
                  <a:cubicBezTo>
                    <a:pt x="80718" y="118890"/>
                    <a:pt x="80937" y="119389"/>
                    <a:pt x="81093" y="119833"/>
                  </a:cubicBezTo>
                  <a:cubicBezTo>
                    <a:pt x="81468" y="119833"/>
                    <a:pt x="81468" y="119833"/>
                    <a:pt x="81468" y="119833"/>
                  </a:cubicBezTo>
                  <a:cubicBezTo>
                    <a:pt x="81406" y="119722"/>
                    <a:pt x="81343" y="119611"/>
                    <a:pt x="81281" y="119445"/>
                  </a:cubicBezTo>
                  <a:cubicBezTo>
                    <a:pt x="81281" y="119278"/>
                    <a:pt x="81187" y="119056"/>
                    <a:pt x="81062" y="118834"/>
                  </a:cubicBezTo>
                  <a:close/>
                  <a:moveTo>
                    <a:pt x="86062" y="116671"/>
                  </a:moveTo>
                  <a:cubicBezTo>
                    <a:pt x="85687" y="115894"/>
                    <a:pt x="85312" y="115395"/>
                    <a:pt x="85125" y="114785"/>
                  </a:cubicBezTo>
                  <a:cubicBezTo>
                    <a:pt x="83531" y="112066"/>
                    <a:pt x="83062" y="111289"/>
                    <a:pt x="82562" y="110513"/>
                  </a:cubicBezTo>
                  <a:cubicBezTo>
                    <a:pt x="81593" y="109126"/>
                    <a:pt x="81343" y="109348"/>
                    <a:pt x="81093" y="108626"/>
                  </a:cubicBezTo>
                  <a:cubicBezTo>
                    <a:pt x="79750" y="108016"/>
                    <a:pt x="80312" y="108404"/>
                    <a:pt x="80593" y="109237"/>
                  </a:cubicBezTo>
                  <a:cubicBezTo>
                    <a:pt x="81343" y="110568"/>
                    <a:pt x="81468" y="110513"/>
                    <a:pt x="81406" y="110735"/>
                  </a:cubicBezTo>
                  <a:cubicBezTo>
                    <a:pt x="81906" y="111678"/>
                    <a:pt x="82187" y="111567"/>
                    <a:pt x="82187" y="111955"/>
                  </a:cubicBezTo>
                  <a:cubicBezTo>
                    <a:pt x="84531" y="115839"/>
                    <a:pt x="84718" y="116338"/>
                    <a:pt x="85312" y="117337"/>
                  </a:cubicBezTo>
                  <a:cubicBezTo>
                    <a:pt x="86687" y="119833"/>
                    <a:pt x="86687" y="119833"/>
                    <a:pt x="86687" y="119833"/>
                  </a:cubicBezTo>
                  <a:cubicBezTo>
                    <a:pt x="83968" y="114063"/>
                    <a:pt x="83593" y="113619"/>
                    <a:pt x="83250" y="112843"/>
                  </a:cubicBezTo>
                  <a:cubicBezTo>
                    <a:pt x="82468" y="111844"/>
                    <a:pt x="82500" y="111567"/>
                    <a:pt x="82312" y="111456"/>
                  </a:cubicBezTo>
                  <a:cubicBezTo>
                    <a:pt x="80937" y="108793"/>
                    <a:pt x="81000" y="109015"/>
                    <a:pt x="81093" y="109126"/>
                  </a:cubicBezTo>
                  <a:cubicBezTo>
                    <a:pt x="82593" y="110957"/>
                    <a:pt x="83125" y="112011"/>
                    <a:pt x="83656" y="112732"/>
                  </a:cubicBezTo>
                  <a:cubicBezTo>
                    <a:pt x="85062" y="115450"/>
                    <a:pt x="85250" y="116005"/>
                    <a:pt x="85625" y="116726"/>
                  </a:cubicBezTo>
                  <a:cubicBezTo>
                    <a:pt x="85718" y="116893"/>
                    <a:pt x="85812" y="116837"/>
                    <a:pt x="85812" y="116893"/>
                  </a:cubicBezTo>
                  <a:cubicBezTo>
                    <a:pt x="86750" y="118945"/>
                    <a:pt x="86937" y="119389"/>
                    <a:pt x="87125" y="119833"/>
                  </a:cubicBezTo>
                  <a:cubicBezTo>
                    <a:pt x="86437" y="117503"/>
                    <a:pt x="86281" y="117115"/>
                    <a:pt x="86062" y="116671"/>
                  </a:cubicBezTo>
                  <a:close/>
                  <a:moveTo>
                    <a:pt x="84156" y="117059"/>
                  </a:moveTo>
                  <a:cubicBezTo>
                    <a:pt x="84250" y="116726"/>
                    <a:pt x="83812" y="116393"/>
                    <a:pt x="83875" y="116061"/>
                  </a:cubicBezTo>
                  <a:cubicBezTo>
                    <a:pt x="83187" y="114895"/>
                    <a:pt x="82968" y="114618"/>
                    <a:pt x="82625" y="114119"/>
                  </a:cubicBezTo>
                  <a:cubicBezTo>
                    <a:pt x="80562" y="109902"/>
                    <a:pt x="80312" y="109403"/>
                    <a:pt x="80000" y="108737"/>
                  </a:cubicBezTo>
                  <a:cubicBezTo>
                    <a:pt x="79625" y="107184"/>
                    <a:pt x="79218" y="106962"/>
                    <a:pt x="79375" y="106796"/>
                  </a:cubicBezTo>
                  <a:cubicBezTo>
                    <a:pt x="78750" y="105020"/>
                    <a:pt x="78937" y="104355"/>
                    <a:pt x="78656" y="104576"/>
                  </a:cubicBezTo>
                  <a:cubicBezTo>
                    <a:pt x="79250" y="108072"/>
                    <a:pt x="79250" y="108515"/>
                    <a:pt x="79500" y="109070"/>
                  </a:cubicBezTo>
                  <a:cubicBezTo>
                    <a:pt x="80062" y="111067"/>
                    <a:pt x="80218" y="111456"/>
                    <a:pt x="80343" y="111900"/>
                  </a:cubicBezTo>
                  <a:cubicBezTo>
                    <a:pt x="82718" y="116837"/>
                    <a:pt x="82968" y="117392"/>
                    <a:pt x="83218" y="117891"/>
                  </a:cubicBezTo>
                  <a:cubicBezTo>
                    <a:pt x="84468" y="119722"/>
                    <a:pt x="84250" y="119556"/>
                    <a:pt x="84218" y="119389"/>
                  </a:cubicBezTo>
                  <a:cubicBezTo>
                    <a:pt x="83500" y="117725"/>
                    <a:pt x="83437" y="117558"/>
                    <a:pt x="83343" y="117392"/>
                  </a:cubicBezTo>
                  <a:cubicBezTo>
                    <a:pt x="82375" y="115228"/>
                    <a:pt x="82250" y="115006"/>
                    <a:pt x="82125" y="114785"/>
                  </a:cubicBezTo>
                  <a:cubicBezTo>
                    <a:pt x="79718" y="109348"/>
                    <a:pt x="79406" y="108294"/>
                    <a:pt x="79218" y="107239"/>
                  </a:cubicBezTo>
                  <a:cubicBezTo>
                    <a:pt x="79281" y="107128"/>
                    <a:pt x="79281" y="107239"/>
                    <a:pt x="79312" y="107406"/>
                  </a:cubicBezTo>
                  <a:cubicBezTo>
                    <a:pt x="79843" y="108793"/>
                    <a:pt x="79968" y="109348"/>
                    <a:pt x="80187" y="109902"/>
                  </a:cubicBezTo>
                  <a:cubicBezTo>
                    <a:pt x="83875" y="117004"/>
                    <a:pt x="84375" y="118058"/>
                    <a:pt x="84750" y="118557"/>
                  </a:cubicBezTo>
                  <a:cubicBezTo>
                    <a:pt x="85562" y="119611"/>
                    <a:pt x="85468" y="119389"/>
                    <a:pt x="85406" y="119167"/>
                  </a:cubicBezTo>
                  <a:close/>
                  <a:moveTo>
                    <a:pt x="80968" y="116393"/>
                  </a:moveTo>
                  <a:cubicBezTo>
                    <a:pt x="80437" y="115506"/>
                    <a:pt x="80281" y="114618"/>
                    <a:pt x="79906" y="113730"/>
                  </a:cubicBezTo>
                  <a:cubicBezTo>
                    <a:pt x="79437" y="112343"/>
                    <a:pt x="79500" y="112177"/>
                    <a:pt x="79375" y="111955"/>
                  </a:cubicBezTo>
                  <a:cubicBezTo>
                    <a:pt x="78687" y="109459"/>
                    <a:pt x="78468" y="109015"/>
                    <a:pt x="78437" y="108571"/>
                  </a:cubicBezTo>
                  <a:cubicBezTo>
                    <a:pt x="77968" y="107128"/>
                    <a:pt x="77781" y="107406"/>
                    <a:pt x="78031" y="107739"/>
                  </a:cubicBezTo>
                  <a:cubicBezTo>
                    <a:pt x="78437" y="109736"/>
                    <a:pt x="78562" y="109902"/>
                    <a:pt x="78625" y="110069"/>
                  </a:cubicBezTo>
                  <a:cubicBezTo>
                    <a:pt x="78906" y="111622"/>
                    <a:pt x="79031" y="111789"/>
                    <a:pt x="79093" y="111900"/>
                  </a:cubicBezTo>
                  <a:cubicBezTo>
                    <a:pt x="79468" y="113065"/>
                    <a:pt x="79343" y="113231"/>
                    <a:pt x="79468" y="113398"/>
                  </a:cubicBezTo>
                  <a:cubicBezTo>
                    <a:pt x="80500" y="116504"/>
                    <a:pt x="80625" y="116671"/>
                    <a:pt x="80687" y="116837"/>
                  </a:cubicBezTo>
                  <a:cubicBezTo>
                    <a:pt x="81218" y="118280"/>
                    <a:pt x="81343" y="118446"/>
                    <a:pt x="81406" y="118613"/>
                  </a:cubicBezTo>
                  <a:cubicBezTo>
                    <a:pt x="81968" y="119500"/>
                    <a:pt x="81906" y="119611"/>
                    <a:pt x="81937" y="119722"/>
                  </a:cubicBezTo>
                  <a:cubicBezTo>
                    <a:pt x="81968" y="119001"/>
                    <a:pt x="81562" y="118113"/>
                    <a:pt x="81156" y="117226"/>
                  </a:cubicBezTo>
                  <a:close/>
                  <a:moveTo>
                    <a:pt x="94781" y="117281"/>
                  </a:moveTo>
                  <a:cubicBezTo>
                    <a:pt x="94812" y="116893"/>
                    <a:pt x="94562" y="116504"/>
                    <a:pt x="94593" y="116171"/>
                  </a:cubicBezTo>
                  <a:cubicBezTo>
                    <a:pt x="94218" y="115284"/>
                    <a:pt x="94062" y="114507"/>
                    <a:pt x="93718" y="113619"/>
                  </a:cubicBezTo>
                  <a:cubicBezTo>
                    <a:pt x="93531" y="113287"/>
                    <a:pt x="93343" y="112898"/>
                    <a:pt x="93187" y="112565"/>
                  </a:cubicBezTo>
                  <a:cubicBezTo>
                    <a:pt x="93000" y="112011"/>
                    <a:pt x="92937" y="112066"/>
                    <a:pt x="92687" y="111567"/>
                  </a:cubicBezTo>
                  <a:cubicBezTo>
                    <a:pt x="92468" y="111289"/>
                    <a:pt x="92593" y="111067"/>
                    <a:pt x="92406" y="110846"/>
                  </a:cubicBezTo>
                  <a:cubicBezTo>
                    <a:pt x="92218" y="110846"/>
                    <a:pt x="92281" y="110513"/>
                    <a:pt x="92250" y="110457"/>
                  </a:cubicBezTo>
                  <a:cubicBezTo>
                    <a:pt x="92218" y="110457"/>
                    <a:pt x="92187" y="110568"/>
                    <a:pt x="92156" y="110457"/>
                  </a:cubicBezTo>
                  <a:cubicBezTo>
                    <a:pt x="92031" y="110291"/>
                    <a:pt x="91937" y="110013"/>
                    <a:pt x="91781" y="109736"/>
                  </a:cubicBezTo>
                  <a:cubicBezTo>
                    <a:pt x="91656" y="109847"/>
                    <a:pt x="91531" y="109237"/>
                    <a:pt x="91406" y="109348"/>
                  </a:cubicBezTo>
                  <a:cubicBezTo>
                    <a:pt x="91281" y="109237"/>
                    <a:pt x="91156" y="108848"/>
                    <a:pt x="91031" y="109126"/>
                  </a:cubicBezTo>
                  <a:cubicBezTo>
                    <a:pt x="91312" y="109736"/>
                    <a:pt x="91625" y="109958"/>
                    <a:pt x="91906" y="110346"/>
                  </a:cubicBezTo>
                  <a:cubicBezTo>
                    <a:pt x="92031" y="110790"/>
                    <a:pt x="92062" y="110846"/>
                    <a:pt x="92343" y="111234"/>
                  </a:cubicBezTo>
                  <a:cubicBezTo>
                    <a:pt x="92468" y="111456"/>
                    <a:pt x="92406" y="111678"/>
                    <a:pt x="92562" y="111900"/>
                  </a:cubicBezTo>
                  <a:cubicBezTo>
                    <a:pt x="93000" y="112732"/>
                    <a:pt x="93406" y="113564"/>
                    <a:pt x="93593" y="114119"/>
                  </a:cubicBezTo>
                  <a:cubicBezTo>
                    <a:pt x="93812" y="114563"/>
                    <a:pt x="93937" y="115006"/>
                    <a:pt x="94031" y="115395"/>
                  </a:cubicBezTo>
                  <a:cubicBezTo>
                    <a:pt x="94156" y="115617"/>
                    <a:pt x="94250" y="115839"/>
                    <a:pt x="94156" y="116005"/>
                  </a:cubicBezTo>
                  <a:cubicBezTo>
                    <a:pt x="94281" y="116227"/>
                    <a:pt x="94375" y="116449"/>
                    <a:pt x="94375" y="116615"/>
                  </a:cubicBezTo>
                  <a:cubicBezTo>
                    <a:pt x="94562" y="117447"/>
                    <a:pt x="94781" y="118280"/>
                    <a:pt x="94968" y="119112"/>
                  </a:cubicBezTo>
                  <a:cubicBezTo>
                    <a:pt x="95000" y="119334"/>
                    <a:pt x="95031" y="119611"/>
                    <a:pt x="95062" y="119833"/>
                  </a:cubicBezTo>
                  <a:cubicBezTo>
                    <a:pt x="95375" y="119833"/>
                    <a:pt x="95375" y="119833"/>
                    <a:pt x="95375" y="119833"/>
                  </a:cubicBezTo>
                  <a:cubicBezTo>
                    <a:pt x="95281" y="119389"/>
                    <a:pt x="95156" y="118890"/>
                    <a:pt x="95187" y="118446"/>
                  </a:cubicBezTo>
                  <a:cubicBezTo>
                    <a:pt x="94968" y="118058"/>
                    <a:pt x="95000" y="117669"/>
                    <a:pt x="94781" y="117281"/>
                  </a:cubicBezTo>
                  <a:close/>
                  <a:moveTo>
                    <a:pt x="79281" y="118169"/>
                  </a:moveTo>
                  <a:cubicBezTo>
                    <a:pt x="78875" y="117392"/>
                    <a:pt x="78843" y="116671"/>
                    <a:pt x="78562" y="116116"/>
                  </a:cubicBezTo>
                  <a:cubicBezTo>
                    <a:pt x="78250" y="114840"/>
                    <a:pt x="78031" y="114618"/>
                    <a:pt x="78093" y="114452"/>
                  </a:cubicBezTo>
                  <a:cubicBezTo>
                    <a:pt x="78031" y="113841"/>
                    <a:pt x="77625" y="113619"/>
                    <a:pt x="77781" y="113453"/>
                  </a:cubicBezTo>
                  <a:cubicBezTo>
                    <a:pt x="77375" y="112177"/>
                    <a:pt x="77125" y="111955"/>
                    <a:pt x="77218" y="111789"/>
                  </a:cubicBezTo>
                  <a:cubicBezTo>
                    <a:pt x="76093" y="109126"/>
                    <a:pt x="75781" y="108460"/>
                    <a:pt x="75437" y="107794"/>
                  </a:cubicBezTo>
                  <a:cubicBezTo>
                    <a:pt x="74156" y="106074"/>
                    <a:pt x="74031" y="105187"/>
                    <a:pt x="73875" y="105409"/>
                  </a:cubicBezTo>
                  <a:cubicBezTo>
                    <a:pt x="74406" y="106241"/>
                    <a:pt x="74312" y="106296"/>
                    <a:pt x="74375" y="106407"/>
                  </a:cubicBezTo>
                  <a:cubicBezTo>
                    <a:pt x="74625" y="106685"/>
                    <a:pt x="74625" y="106851"/>
                    <a:pt x="74656" y="106907"/>
                  </a:cubicBezTo>
                  <a:cubicBezTo>
                    <a:pt x="75000" y="107628"/>
                    <a:pt x="75250" y="107739"/>
                    <a:pt x="75281" y="108016"/>
                  </a:cubicBezTo>
                  <a:cubicBezTo>
                    <a:pt x="76343" y="110679"/>
                    <a:pt x="76625" y="110901"/>
                    <a:pt x="76531" y="111067"/>
                  </a:cubicBezTo>
                  <a:cubicBezTo>
                    <a:pt x="77718" y="114452"/>
                    <a:pt x="77843" y="114674"/>
                    <a:pt x="77718" y="114840"/>
                  </a:cubicBezTo>
                  <a:cubicBezTo>
                    <a:pt x="78312" y="116726"/>
                    <a:pt x="78562" y="116948"/>
                    <a:pt x="78500" y="117170"/>
                  </a:cubicBezTo>
                  <a:cubicBezTo>
                    <a:pt x="79343" y="119389"/>
                    <a:pt x="79468" y="119667"/>
                    <a:pt x="79562" y="119833"/>
                  </a:cubicBezTo>
                  <a:cubicBezTo>
                    <a:pt x="79375" y="118723"/>
                    <a:pt x="79406" y="118446"/>
                    <a:pt x="79281" y="118169"/>
                  </a:cubicBezTo>
                  <a:close/>
                  <a:moveTo>
                    <a:pt x="73718" y="116393"/>
                  </a:moveTo>
                  <a:cubicBezTo>
                    <a:pt x="73593" y="116116"/>
                    <a:pt x="73625" y="115839"/>
                    <a:pt x="73468" y="115506"/>
                  </a:cubicBezTo>
                  <a:cubicBezTo>
                    <a:pt x="72968" y="113398"/>
                    <a:pt x="72843" y="113065"/>
                    <a:pt x="72750" y="112787"/>
                  </a:cubicBezTo>
                  <a:cubicBezTo>
                    <a:pt x="71906" y="109958"/>
                    <a:pt x="71656" y="109015"/>
                    <a:pt x="71406" y="108072"/>
                  </a:cubicBezTo>
                  <a:cubicBezTo>
                    <a:pt x="69500" y="104410"/>
                    <a:pt x="69406" y="104188"/>
                    <a:pt x="69312" y="103966"/>
                  </a:cubicBezTo>
                  <a:cubicBezTo>
                    <a:pt x="68375" y="102135"/>
                    <a:pt x="68187" y="101747"/>
                    <a:pt x="68000" y="101359"/>
                  </a:cubicBezTo>
                  <a:cubicBezTo>
                    <a:pt x="67750" y="99861"/>
                    <a:pt x="67718" y="99694"/>
                    <a:pt x="67625" y="99472"/>
                  </a:cubicBezTo>
                  <a:cubicBezTo>
                    <a:pt x="67843" y="101470"/>
                    <a:pt x="67968" y="101636"/>
                    <a:pt x="68031" y="101803"/>
                  </a:cubicBezTo>
                  <a:cubicBezTo>
                    <a:pt x="68531" y="103855"/>
                    <a:pt x="68875" y="104576"/>
                    <a:pt x="69125" y="105242"/>
                  </a:cubicBezTo>
                  <a:cubicBezTo>
                    <a:pt x="70656" y="109736"/>
                    <a:pt x="70968" y="110013"/>
                    <a:pt x="70750" y="110235"/>
                  </a:cubicBezTo>
                  <a:cubicBezTo>
                    <a:pt x="71156" y="112122"/>
                    <a:pt x="71500" y="112399"/>
                    <a:pt x="71406" y="112621"/>
                  </a:cubicBezTo>
                  <a:cubicBezTo>
                    <a:pt x="71968" y="114729"/>
                    <a:pt x="71906" y="114951"/>
                    <a:pt x="71937" y="115173"/>
                  </a:cubicBezTo>
                  <a:cubicBezTo>
                    <a:pt x="72562" y="117059"/>
                    <a:pt x="72500" y="117281"/>
                    <a:pt x="72625" y="117503"/>
                  </a:cubicBezTo>
                  <a:cubicBezTo>
                    <a:pt x="73031" y="119001"/>
                    <a:pt x="73437" y="119223"/>
                    <a:pt x="73250" y="119389"/>
                  </a:cubicBezTo>
                  <a:cubicBezTo>
                    <a:pt x="72312" y="117891"/>
                    <a:pt x="72250" y="117614"/>
                    <a:pt x="72125" y="117614"/>
                  </a:cubicBezTo>
                  <a:cubicBezTo>
                    <a:pt x="71437" y="115617"/>
                    <a:pt x="71468" y="115062"/>
                    <a:pt x="71187" y="114396"/>
                  </a:cubicBezTo>
                  <a:cubicBezTo>
                    <a:pt x="70312" y="110069"/>
                    <a:pt x="70156" y="109403"/>
                    <a:pt x="70031" y="108793"/>
                  </a:cubicBezTo>
                  <a:cubicBezTo>
                    <a:pt x="68968" y="105464"/>
                    <a:pt x="68843" y="105242"/>
                    <a:pt x="68718" y="105020"/>
                  </a:cubicBezTo>
                  <a:cubicBezTo>
                    <a:pt x="68125" y="103134"/>
                    <a:pt x="67906" y="102468"/>
                    <a:pt x="67750" y="101747"/>
                  </a:cubicBezTo>
                  <a:cubicBezTo>
                    <a:pt x="67375" y="99916"/>
                    <a:pt x="67531" y="99861"/>
                    <a:pt x="67343" y="99805"/>
                  </a:cubicBezTo>
                  <a:cubicBezTo>
                    <a:pt x="67562" y="102912"/>
                    <a:pt x="67906" y="103134"/>
                    <a:pt x="67843" y="103356"/>
                  </a:cubicBezTo>
                  <a:cubicBezTo>
                    <a:pt x="69375" y="107461"/>
                    <a:pt x="69312" y="107628"/>
                    <a:pt x="69343" y="107739"/>
                  </a:cubicBezTo>
                  <a:cubicBezTo>
                    <a:pt x="69843" y="109625"/>
                    <a:pt x="70062" y="110069"/>
                    <a:pt x="70062" y="110513"/>
                  </a:cubicBezTo>
                  <a:cubicBezTo>
                    <a:pt x="70312" y="112343"/>
                    <a:pt x="70656" y="112898"/>
                    <a:pt x="70593" y="113398"/>
                  </a:cubicBezTo>
                  <a:cubicBezTo>
                    <a:pt x="70968" y="114951"/>
                    <a:pt x="71281" y="115395"/>
                    <a:pt x="71218" y="115783"/>
                  </a:cubicBezTo>
                  <a:cubicBezTo>
                    <a:pt x="71781" y="117780"/>
                    <a:pt x="72062" y="118002"/>
                    <a:pt x="71968" y="118169"/>
                  </a:cubicBezTo>
                  <a:cubicBezTo>
                    <a:pt x="71500" y="117447"/>
                    <a:pt x="71187" y="117337"/>
                    <a:pt x="71031" y="116893"/>
                  </a:cubicBezTo>
                  <a:cubicBezTo>
                    <a:pt x="70125" y="113509"/>
                    <a:pt x="70312" y="113342"/>
                    <a:pt x="70218" y="113176"/>
                  </a:cubicBezTo>
                  <a:cubicBezTo>
                    <a:pt x="69968" y="111844"/>
                    <a:pt x="69750" y="111678"/>
                    <a:pt x="69843" y="111511"/>
                  </a:cubicBezTo>
                  <a:cubicBezTo>
                    <a:pt x="69437" y="109680"/>
                    <a:pt x="69187" y="109459"/>
                    <a:pt x="69312" y="109292"/>
                  </a:cubicBezTo>
                  <a:cubicBezTo>
                    <a:pt x="68625" y="106685"/>
                    <a:pt x="68343" y="106296"/>
                    <a:pt x="68375" y="105908"/>
                  </a:cubicBezTo>
                  <a:cubicBezTo>
                    <a:pt x="67875" y="104299"/>
                    <a:pt x="67875" y="104133"/>
                    <a:pt x="67812" y="104244"/>
                  </a:cubicBezTo>
                  <a:cubicBezTo>
                    <a:pt x="67125" y="102579"/>
                    <a:pt x="67062" y="102413"/>
                    <a:pt x="66875" y="102135"/>
                  </a:cubicBezTo>
                  <a:cubicBezTo>
                    <a:pt x="66312" y="100859"/>
                    <a:pt x="66250" y="100693"/>
                    <a:pt x="66250" y="100527"/>
                  </a:cubicBezTo>
                  <a:cubicBezTo>
                    <a:pt x="66656" y="102302"/>
                    <a:pt x="67125" y="102857"/>
                    <a:pt x="67156" y="103300"/>
                  </a:cubicBezTo>
                  <a:cubicBezTo>
                    <a:pt x="67593" y="104188"/>
                    <a:pt x="67500" y="104188"/>
                    <a:pt x="67687" y="104410"/>
                  </a:cubicBezTo>
                  <a:cubicBezTo>
                    <a:pt x="68187" y="106185"/>
                    <a:pt x="68125" y="106407"/>
                    <a:pt x="68250" y="106574"/>
                  </a:cubicBezTo>
                  <a:cubicBezTo>
                    <a:pt x="68843" y="109181"/>
                    <a:pt x="69062" y="109514"/>
                    <a:pt x="69031" y="109847"/>
                  </a:cubicBezTo>
                  <a:cubicBezTo>
                    <a:pt x="69437" y="111178"/>
                    <a:pt x="69500" y="111400"/>
                    <a:pt x="69500" y="111567"/>
                  </a:cubicBezTo>
                  <a:cubicBezTo>
                    <a:pt x="70156" y="113897"/>
                    <a:pt x="70093" y="114563"/>
                    <a:pt x="70343" y="115228"/>
                  </a:cubicBezTo>
                  <a:cubicBezTo>
                    <a:pt x="70562" y="117170"/>
                    <a:pt x="70375" y="116948"/>
                    <a:pt x="70187" y="116782"/>
                  </a:cubicBezTo>
                  <a:cubicBezTo>
                    <a:pt x="69812" y="115117"/>
                    <a:pt x="69625" y="114895"/>
                    <a:pt x="69687" y="114674"/>
                  </a:cubicBezTo>
                  <a:cubicBezTo>
                    <a:pt x="69187" y="112233"/>
                    <a:pt x="69062" y="112011"/>
                    <a:pt x="69062" y="111733"/>
                  </a:cubicBezTo>
                  <a:cubicBezTo>
                    <a:pt x="68468" y="109070"/>
                    <a:pt x="68437" y="108571"/>
                    <a:pt x="68218" y="108072"/>
                  </a:cubicBezTo>
                  <a:cubicBezTo>
                    <a:pt x="66093" y="102246"/>
                    <a:pt x="65906" y="101858"/>
                    <a:pt x="65687" y="101414"/>
                  </a:cubicBezTo>
                  <a:cubicBezTo>
                    <a:pt x="65125" y="100416"/>
                    <a:pt x="65281" y="100970"/>
                    <a:pt x="65625" y="101470"/>
                  </a:cubicBezTo>
                  <a:cubicBezTo>
                    <a:pt x="68125" y="109181"/>
                    <a:pt x="68343" y="109514"/>
                    <a:pt x="68250" y="109791"/>
                  </a:cubicBezTo>
                  <a:cubicBezTo>
                    <a:pt x="68875" y="112399"/>
                    <a:pt x="68812" y="112621"/>
                    <a:pt x="68968" y="112843"/>
                  </a:cubicBezTo>
                  <a:cubicBezTo>
                    <a:pt x="69437" y="115117"/>
                    <a:pt x="69500" y="115339"/>
                    <a:pt x="69500" y="115561"/>
                  </a:cubicBezTo>
                  <a:cubicBezTo>
                    <a:pt x="69156" y="115395"/>
                    <a:pt x="68875" y="115006"/>
                    <a:pt x="68937" y="114674"/>
                  </a:cubicBezTo>
                  <a:cubicBezTo>
                    <a:pt x="68218" y="112177"/>
                    <a:pt x="68062" y="111678"/>
                    <a:pt x="68062" y="111234"/>
                  </a:cubicBezTo>
                  <a:cubicBezTo>
                    <a:pt x="67187" y="108294"/>
                    <a:pt x="67375" y="108127"/>
                    <a:pt x="67281" y="107961"/>
                  </a:cubicBezTo>
                  <a:cubicBezTo>
                    <a:pt x="65375" y="102524"/>
                    <a:pt x="65187" y="102024"/>
                    <a:pt x="65000" y="101525"/>
                  </a:cubicBezTo>
                  <a:cubicBezTo>
                    <a:pt x="63375" y="98196"/>
                    <a:pt x="63281" y="97975"/>
                    <a:pt x="63156" y="97919"/>
                  </a:cubicBezTo>
                  <a:cubicBezTo>
                    <a:pt x="62968" y="97586"/>
                    <a:pt x="63062" y="97919"/>
                    <a:pt x="63093" y="98030"/>
                  </a:cubicBezTo>
                  <a:cubicBezTo>
                    <a:pt x="63468" y="98918"/>
                    <a:pt x="63500" y="98862"/>
                    <a:pt x="63562" y="98918"/>
                  </a:cubicBezTo>
                  <a:cubicBezTo>
                    <a:pt x="65000" y="102246"/>
                    <a:pt x="65125" y="102579"/>
                    <a:pt x="65250" y="102912"/>
                  </a:cubicBezTo>
                  <a:cubicBezTo>
                    <a:pt x="65843" y="104410"/>
                    <a:pt x="66031" y="105076"/>
                    <a:pt x="66281" y="105797"/>
                  </a:cubicBezTo>
                  <a:cubicBezTo>
                    <a:pt x="66656" y="107073"/>
                    <a:pt x="66718" y="107461"/>
                    <a:pt x="66937" y="107794"/>
                  </a:cubicBezTo>
                  <a:cubicBezTo>
                    <a:pt x="67187" y="109126"/>
                    <a:pt x="67156" y="109181"/>
                    <a:pt x="67281" y="109237"/>
                  </a:cubicBezTo>
                  <a:cubicBezTo>
                    <a:pt x="68000" y="113065"/>
                    <a:pt x="68187" y="113453"/>
                    <a:pt x="68250" y="113786"/>
                  </a:cubicBezTo>
                  <a:cubicBezTo>
                    <a:pt x="68062" y="114840"/>
                    <a:pt x="68125" y="114285"/>
                    <a:pt x="67968" y="114119"/>
                  </a:cubicBezTo>
                  <a:cubicBezTo>
                    <a:pt x="67281" y="112122"/>
                    <a:pt x="67437" y="111844"/>
                    <a:pt x="67218" y="111511"/>
                  </a:cubicBezTo>
                  <a:cubicBezTo>
                    <a:pt x="66281" y="107406"/>
                    <a:pt x="66218" y="106851"/>
                    <a:pt x="65875" y="106241"/>
                  </a:cubicBezTo>
                  <a:cubicBezTo>
                    <a:pt x="63625" y="100027"/>
                    <a:pt x="63750" y="99916"/>
                    <a:pt x="63562" y="99694"/>
                  </a:cubicBezTo>
                  <a:cubicBezTo>
                    <a:pt x="62718" y="97919"/>
                    <a:pt x="62656" y="97808"/>
                    <a:pt x="62593" y="97697"/>
                  </a:cubicBezTo>
                  <a:cubicBezTo>
                    <a:pt x="61625" y="95977"/>
                    <a:pt x="61468" y="95423"/>
                    <a:pt x="61312" y="95644"/>
                  </a:cubicBezTo>
                  <a:cubicBezTo>
                    <a:pt x="62250" y="97364"/>
                    <a:pt x="62250" y="97531"/>
                    <a:pt x="62250" y="97586"/>
                  </a:cubicBezTo>
                  <a:cubicBezTo>
                    <a:pt x="63156" y="99417"/>
                    <a:pt x="63125" y="99639"/>
                    <a:pt x="63312" y="99916"/>
                  </a:cubicBezTo>
                  <a:cubicBezTo>
                    <a:pt x="64375" y="102357"/>
                    <a:pt x="64437" y="102635"/>
                    <a:pt x="64500" y="102912"/>
                  </a:cubicBezTo>
                  <a:cubicBezTo>
                    <a:pt x="65468" y="105298"/>
                    <a:pt x="65500" y="106296"/>
                    <a:pt x="66000" y="107350"/>
                  </a:cubicBezTo>
                  <a:cubicBezTo>
                    <a:pt x="66500" y="109570"/>
                    <a:pt x="66437" y="109847"/>
                    <a:pt x="66656" y="110180"/>
                  </a:cubicBezTo>
                  <a:cubicBezTo>
                    <a:pt x="67343" y="113120"/>
                    <a:pt x="67281" y="113342"/>
                    <a:pt x="67406" y="113509"/>
                  </a:cubicBezTo>
                  <a:cubicBezTo>
                    <a:pt x="66781" y="113453"/>
                    <a:pt x="66937" y="113342"/>
                    <a:pt x="66937" y="113287"/>
                  </a:cubicBezTo>
                  <a:cubicBezTo>
                    <a:pt x="66718" y="112621"/>
                    <a:pt x="66500" y="112676"/>
                    <a:pt x="66468" y="112399"/>
                  </a:cubicBezTo>
                  <a:cubicBezTo>
                    <a:pt x="65968" y="110346"/>
                    <a:pt x="65906" y="110180"/>
                    <a:pt x="65843" y="110013"/>
                  </a:cubicBezTo>
                  <a:cubicBezTo>
                    <a:pt x="65156" y="106407"/>
                    <a:pt x="64937" y="106185"/>
                    <a:pt x="64968" y="106019"/>
                  </a:cubicBezTo>
                  <a:cubicBezTo>
                    <a:pt x="64218" y="103522"/>
                    <a:pt x="64031" y="102746"/>
                    <a:pt x="63781" y="101969"/>
                  </a:cubicBezTo>
                  <a:cubicBezTo>
                    <a:pt x="61406" y="97475"/>
                    <a:pt x="61312" y="96588"/>
                    <a:pt x="61156" y="96865"/>
                  </a:cubicBezTo>
                  <a:cubicBezTo>
                    <a:pt x="62593" y="99361"/>
                    <a:pt x="62531" y="99972"/>
                    <a:pt x="62718" y="100194"/>
                  </a:cubicBezTo>
                  <a:cubicBezTo>
                    <a:pt x="63718" y="102857"/>
                    <a:pt x="63843" y="103023"/>
                    <a:pt x="63937" y="103190"/>
                  </a:cubicBezTo>
                  <a:cubicBezTo>
                    <a:pt x="64531" y="105464"/>
                    <a:pt x="64687" y="106130"/>
                    <a:pt x="64812" y="106796"/>
                  </a:cubicBezTo>
                  <a:cubicBezTo>
                    <a:pt x="65125" y="108460"/>
                    <a:pt x="65343" y="108682"/>
                    <a:pt x="65250" y="108793"/>
                  </a:cubicBezTo>
                  <a:cubicBezTo>
                    <a:pt x="65906" y="111400"/>
                    <a:pt x="65968" y="111567"/>
                    <a:pt x="65968" y="111733"/>
                  </a:cubicBezTo>
                  <a:cubicBezTo>
                    <a:pt x="65125" y="111012"/>
                    <a:pt x="65093" y="110402"/>
                    <a:pt x="64937" y="109791"/>
                  </a:cubicBezTo>
                  <a:cubicBezTo>
                    <a:pt x="64312" y="107350"/>
                    <a:pt x="64343" y="106740"/>
                    <a:pt x="64093" y="106130"/>
                  </a:cubicBezTo>
                  <a:cubicBezTo>
                    <a:pt x="62656" y="101747"/>
                    <a:pt x="62468" y="101137"/>
                    <a:pt x="62250" y="100471"/>
                  </a:cubicBezTo>
                  <a:cubicBezTo>
                    <a:pt x="60687" y="97420"/>
                    <a:pt x="60562" y="96809"/>
                    <a:pt x="60437" y="97198"/>
                  </a:cubicBezTo>
                  <a:cubicBezTo>
                    <a:pt x="63031" y="103689"/>
                    <a:pt x="63375" y="104133"/>
                    <a:pt x="63343" y="104576"/>
                  </a:cubicBezTo>
                  <a:cubicBezTo>
                    <a:pt x="64468" y="109070"/>
                    <a:pt x="64531" y="109459"/>
                    <a:pt x="64593" y="109847"/>
                  </a:cubicBezTo>
                  <a:cubicBezTo>
                    <a:pt x="64531" y="110513"/>
                    <a:pt x="64281" y="110346"/>
                    <a:pt x="64375" y="110180"/>
                  </a:cubicBezTo>
                  <a:cubicBezTo>
                    <a:pt x="63906" y="108072"/>
                    <a:pt x="63843" y="107961"/>
                    <a:pt x="63843" y="107794"/>
                  </a:cubicBezTo>
                  <a:cubicBezTo>
                    <a:pt x="63218" y="105520"/>
                    <a:pt x="63031" y="105242"/>
                    <a:pt x="63031" y="105020"/>
                  </a:cubicBezTo>
                  <a:cubicBezTo>
                    <a:pt x="62625" y="103467"/>
                    <a:pt x="62406" y="103190"/>
                    <a:pt x="62437" y="102912"/>
                  </a:cubicBezTo>
                  <a:cubicBezTo>
                    <a:pt x="61343" y="100305"/>
                    <a:pt x="61031" y="99639"/>
                    <a:pt x="60625" y="98474"/>
                  </a:cubicBezTo>
                  <a:cubicBezTo>
                    <a:pt x="59531" y="95256"/>
                    <a:pt x="59156" y="95256"/>
                    <a:pt x="59250" y="94812"/>
                  </a:cubicBezTo>
                  <a:cubicBezTo>
                    <a:pt x="58656" y="94091"/>
                    <a:pt x="58968" y="94368"/>
                    <a:pt x="58875" y="94590"/>
                  </a:cubicBezTo>
                  <a:cubicBezTo>
                    <a:pt x="59406" y="95922"/>
                    <a:pt x="59468" y="96532"/>
                    <a:pt x="59843" y="97142"/>
                  </a:cubicBezTo>
                  <a:cubicBezTo>
                    <a:pt x="61656" y="101636"/>
                    <a:pt x="61906" y="102690"/>
                    <a:pt x="62406" y="103744"/>
                  </a:cubicBezTo>
                  <a:cubicBezTo>
                    <a:pt x="62812" y="105631"/>
                    <a:pt x="62937" y="105908"/>
                    <a:pt x="63031" y="106130"/>
                  </a:cubicBezTo>
                  <a:cubicBezTo>
                    <a:pt x="63437" y="107572"/>
                    <a:pt x="63625" y="108127"/>
                    <a:pt x="63718" y="108626"/>
                  </a:cubicBezTo>
                  <a:cubicBezTo>
                    <a:pt x="64000" y="109958"/>
                    <a:pt x="64000" y="110235"/>
                    <a:pt x="63906" y="110124"/>
                  </a:cubicBezTo>
                  <a:cubicBezTo>
                    <a:pt x="63468" y="108904"/>
                    <a:pt x="63250" y="108626"/>
                    <a:pt x="63093" y="108294"/>
                  </a:cubicBezTo>
                  <a:cubicBezTo>
                    <a:pt x="61437" y="103079"/>
                    <a:pt x="61625" y="102635"/>
                    <a:pt x="61375" y="102635"/>
                  </a:cubicBezTo>
                  <a:cubicBezTo>
                    <a:pt x="61031" y="101414"/>
                    <a:pt x="60968" y="101137"/>
                    <a:pt x="60875" y="100859"/>
                  </a:cubicBezTo>
                  <a:cubicBezTo>
                    <a:pt x="59218" y="96088"/>
                    <a:pt x="59093" y="95811"/>
                    <a:pt x="59000" y="95589"/>
                  </a:cubicBezTo>
                  <a:cubicBezTo>
                    <a:pt x="59968" y="99084"/>
                    <a:pt x="60093" y="99639"/>
                    <a:pt x="60312" y="100249"/>
                  </a:cubicBezTo>
                  <a:cubicBezTo>
                    <a:pt x="60843" y="101747"/>
                    <a:pt x="60968" y="101914"/>
                    <a:pt x="60937" y="102024"/>
                  </a:cubicBezTo>
                  <a:cubicBezTo>
                    <a:pt x="61718" y="104410"/>
                    <a:pt x="61687" y="104576"/>
                    <a:pt x="61781" y="104743"/>
                  </a:cubicBezTo>
                  <a:cubicBezTo>
                    <a:pt x="62250" y="106796"/>
                    <a:pt x="62625" y="107128"/>
                    <a:pt x="62468" y="107350"/>
                  </a:cubicBezTo>
                  <a:cubicBezTo>
                    <a:pt x="62906" y="108571"/>
                    <a:pt x="63031" y="108904"/>
                    <a:pt x="63031" y="109237"/>
                  </a:cubicBezTo>
                  <a:cubicBezTo>
                    <a:pt x="62625" y="108016"/>
                    <a:pt x="62312" y="107683"/>
                    <a:pt x="62218" y="107406"/>
                  </a:cubicBezTo>
                  <a:cubicBezTo>
                    <a:pt x="61625" y="105187"/>
                    <a:pt x="61437" y="104798"/>
                    <a:pt x="61375" y="104410"/>
                  </a:cubicBezTo>
                  <a:cubicBezTo>
                    <a:pt x="60156" y="100305"/>
                    <a:pt x="60156" y="100083"/>
                    <a:pt x="59843" y="99694"/>
                  </a:cubicBezTo>
                  <a:cubicBezTo>
                    <a:pt x="58343" y="96310"/>
                    <a:pt x="58406" y="95644"/>
                    <a:pt x="58125" y="95977"/>
                  </a:cubicBezTo>
                  <a:cubicBezTo>
                    <a:pt x="59343" y="98807"/>
                    <a:pt x="59406" y="99306"/>
                    <a:pt x="59875" y="100305"/>
                  </a:cubicBezTo>
                  <a:cubicBezTo>
                    <a:pt x="60656" y="102246"/>
                    <a:pt x="60531" y="102468"/>
                    <a:pt x="60718" y="102690"/>
                  </a:cubicBezTo>
                  <a:cubicBezTo>
                    <a:pt x="61656" y="106740"/>
                    <a:pt x="61718" y="106851"/>
                    <a:pt x="61812" y="107128"/>
                  </a:cubicBezTo>
                  <a:cubicBezTo>
                    <a:pt x="61562" y="107461"/>
                    <a:pt x="61625" y="107184"/>
                    <a:pt x="61406" y="106907"/>
                  </a:cubicBezTo>
                  <a:cubicBezTo>
                    <a:pt x="61000" y="104965"/>
                    <a:pt x="60781" y="104521"/>
                    <a:pt x="60656" y="104077"/>
                  </a:cubicBezTo>
                  <a:cubicBezTo>
                    <a:pt x="60156" y="101914"/>
                    <a:pt x="59812" y="101636"/>
                    <a:pt x="59875" y="101414"/>
                  </a:cubicBezTo>
                  <a:cubicBezTo>
                    <a:pt x="58593" y="98252"/>
                    <a:pt x="58468" y="97975"/>
                    <a:pt x="58343" y="97697"/>
                  </a:cubicBezTo>
                  <a:cubicBezTo>
                    <a:pt x="57812" y="96477"/>
                    <a:pt x="57406" y="96144"/>
                    <a:pt x="57312" y="95644"/>
                  </a:cubicBezTo>
                  <a:cubicBezTo>
                    <a:pt x="57218" y="95811"/>
                    <a:pt x="57500" y="96477"/>
                    <a:pt x="58093" y="97586"/>
                  </a:cubicBezTo>
                  <a:cubicBezTo>
                    <a:pt x="60281" y="103744"/>
                    <a:pt x="60375" y="104410"/>
                    <a:pt x="60625" y="105076"/>
                  </a:cubicBezTo>
                  <a:cubicBezTo>
                    <a:pt x="61093" y="106851"/>
                    <a:pt x="61312" y="107073"/>
                    <a:pt x="61125" y="107239"/>
                  </a:cubicBezTo>
                  <a:cubicBezTo>
                    <a:pt x="60875" y="106185"/>
                    <a:pt x="60625" y="105963"/>
                    <a:pt x="60593" y="105797"/>
                  </a:cubicBezTo>
                  <a:cubicBezTo>
                    <a:pt x="59406" y="101747"/>
                    <a:pt x="58812" y="100416"/>
                    <a:pt x="58281" y="99084"/>
                  </a:cubicBezTo>
                  <a:cubicBezTo>
                    <a:pt x="56968" y="96699"/>
                    <a:pt x="56875" y="96144"/>
                    <a:pt x="56750" y="96310"/>
                  </a:cubicBezTo>
                  <a:cubicBezTo>
                    <a:pt x="56250" y="95811"/>
                    <a:pt x="56250" y="95811"/>
                    <a:pt x="56500" y="96199"/>
                  </a:cubicBezTo>
                  <a:cubicBezTo>
                    <a:pt x="57656" y="98363"/>
                    <a:pt x="57843" y="98751"/>
                    <a:pt x="58031" y="99140"/>
                  </a:cubicBezTo>
                  <a:cubicBezTo>
                    <a:pt x="59812" y="104466"/>
                    <a:pt x="60062" y="104798"/>
                    <a:pt x="60031" y="105020"/>
                  </a:cubicBezTo>
                  <a:cubicBezTo>
                    <a:pt x="59718" y="105353"/>
                    <a:pt x="59687" y="104299"/>
                    <a:pt x="59281" y="103467"/>
                  </a:cubicBezTo>
                  <a:cubicBezTo>
                    <a:pt x="57812" y="99916"/>
                    <a:pt x="57500" y="99251"/>
                    <a:pt x="57250" y="98640"/>
                  </a:cubicBezTo>
                  <a:cubicBezTo>
                    <a:pt x="55718" y="95922"/>
                    <a:pt x="55500" y="95367"/>
                    <a:pt x="55250" y="95145"/>
                  </a:cubicBezTo>
                  <a:cubicBezTo>
                    <a:pt x="54750" y="94923"/>
                    <a:pt x="55062" y="95201"/>
                    <a:pt x="55375" y="95589"/>
                  </a:cubicBezTo>
                  <a:cubicBezTo>
                    <a:pt x="56656" y="97753"/>
                    <a:pt x="56687" y="97919"/>
                    <a:pt x="56687" y="98030"/>
                  </a:cubicBezTo>
                  <a:cubicBezTo>
                    <a:pt x="57312" y="99472"/>
                    <a:pt x="57500" y="99805"/>
                    <a:pt x="57625" y="100305"/>
                  </a:cubicBezTo>
                  <a:cubicBezTo>
                    <a:pt x="59156" y="103800"/>
                    <a:pt x="59031" y="103966"/>
                    <a:pt x="59156" y="104133"/>
                  </a:cubicBezTo>
                  <a:cubicBezTo>
                    <a:pt x="58812" y="103411"/>
                    <a:pt x="58687" y="103356"/>
                    <a:pt x="58562" y="102968"/>
                  </a:cubicBezTo>
                  <a:cubicBezTo>
                    <a:pt x="57281" y="99972"/>
                    <a:pt x="57062" y="99528"/>
                    <a:pt x="56843" y="99084"/>
                  </a:cubicBezTo>
                  <a:cubicBezTo>
                    <a:pt x="55406" y="96421"/>
                    <a:pt x="55281" y="96421"/>
                    <a:pt x="55156" y="96199"/>
                  </a:cubicBezTo>
                  <a:cubicBezTo>
                    <a:pt x="55000" y="96421"/>
                    <a:pt x="55312" y="96366"/>
                    <a:pt x="55187" y="96643"/>
                  </a:cubicBezTo>
                  <a:cubicBezTo>
                    <a:pt x="56343" y="98585"/>
                    <a:pt x="56468" y="99029"/>
                    <a:pt x="56656" y="99029"/>
                  </a:cubicBezTo>
                  <a:cubicBezTo>
                    <a:pt x="57156" y="100249"/>
                    <a:pt x="57031" y="100416"/>
                    <a:pt x="57218" y="100582"/>
                  </a:cubicBezTo>
                  <a:cubicBezTo>
                    <a:pt x="56656" y="99528"/>
                    <a:pt x="56500" y="99639"/>
                    <a:pt x="56406" y="99306"/>
                  </a:cubicBezTo>
                  <a:cubicBezTo>
                    <a:pt x="54812" y="96920"/>
                    <a:pt x="54687" y="96532"/>
                    <a:pt x="54531" y="96421"/>
                  </a:cubicBezTo>
                  <a:cubicBezTo>
                    <a:pt x="55281" y="97864"/>
                    <a:pt x="55593" y="98418"/>
                    <a:pt x="55937" y="98862"/>
                  </a:cubicBezTo>
                  <a:cubicBezTo>
                    <a:pt x="57250" y="102135"/>
                    <a:pt x="57656" y="102468"/>
                    <a:pt x="57562" y="102746"/>
                  </a:cubicBezTo>
                  <a:cubicBezTo>
                    <a:pt x="56031" y="100249"/>
                    <a:pt x="55500" y="99084"/>
                    <a:pt x="54750" y="98141"/>
                  </a:cubicBezTo>
                  <a:cubicBezTo>
                    <a:pt x="55187" y="99140"/>
                    <a:pt x="55531" y="99750"/>
                    <a:pt x="55875" y="100416"/>
                  </a:cubicBezTo>
                  <a:cubicBezTo>
                    <a:pt x="56625" y="101969"/>
                    <a:pt x="56406" y="102024"/>
                    <a:pt x="56343" y="101914"/>
                  </a:cubicBezTo>
                  <a:cubicBezTo>
                    <a:pt x="55656" y="101303"/>
                    <a:pt x="55500" y="101026"/>
                    <a:pt x="55312" y="100970"/>
                  </a:cubicBezTo>
                  <a:cubicBezTo>
                    <a:pt x="53937" y="99306"/>
                    <a:pt x="54000" y="99029"/>
                    <a:pt x="53781" y="99140"/>
                  </a:cubicBezTo>
                  <a:cubicBezTo>
                    <a:pt x="54562" y="100305"/>
                    <a:pt x="54625" y="100527"/>
                    <a:pt x="54718" y="100471"/>
                  </a:cubicBezTo>
                  <a:cubicBezTo>
                    <a:pt x="55437" y="101525"/>
                    <a:pt x="55281" y="101525"/>
                    <a:pt x="55250" y="101525"/>
                  </a:cubicBezTo>
                  <a:cubicBezTo>
                    <a:pt x="55062" y="101470"/>
                    <a:pt x="54937" y="101248"/>
                    <a:pt x="54906" y="101248"/>
                  </a:cubicBezTo>
                  <a:cubicBezTo>
                    <a:pt x="54156" y="100693"/>
                    <a:pt x="53812" y="100305"/>
                    <a:pt x="53468" y="99972"/>
                  </a:cubicBezTo>
                  <a:cubicBezTo>
                    <a:pt x="52125" y="98807"/>
                    <a:pt x="52031" y="98030"/>
                    <a:pt x="51937" y="98307"/>
                  </a:cubicBezTo>
                  <a:cubicBezTo>
                    <a:pt x="53625" y="100416"/>
                    <a:pt x="53718" y="100638"/>
                    <a:pt x="53781" y="100748"/>
                  </a:cubicBezTo>
                  <a:cubicBezTo>
                    <a:pt x="54812" y="101581"/>
                    <a:pt x="55000" y="101747"/>
                    <a:pt x="55187" y="101969"/>
                  </a:cubicBezTo>
                  <a:cubicBezTo>
                    <a:pt x="54406" y="101803"/>
                    <a:pt x="54062" y="101581"/>
                    <a:pt x="53718" y="101359"/>
                  </a:cubicBezTo>
                  <a:cubicBezTo>
                    <a:pt x="52093" y="99861"/>
                    <a:pt x="52000" y="99972"/>
                    <a:pt x="51937" y="99805"/>
                  </a:cubicBezTo>
                  <a:cubicBezTo>
                    <a:pt x="52468" y="100638"/>
                    <a:pt x="52593" y="100859"/>
                    <a:pt x="52718" y="100804"/>
                  </a:cubicBezTo>
                  <a:cubicBezTo>
                    <a:pt x="55093" y="102635"/>
                    <a:pt x="55593" y="102968"/>
                    <a:pt x="56093" y="103079"/>
                  </a:cubicBezTo>
                  <a:cubicBezTo>
                    <a:pt x="56593" y="103522"/>
                    <a:pt x="56750" y="102968"/>
                    <a:pt x="56875" y="103356"/>
                  </a:cubicBezTo>
                  <a:cubicBezTo>
                    <a:pt x="57812" y="103800"/>
                    <a:pt x="58031" y="103411"/>
                    <a:pt x="58187" y="104022"/>
                  </a:cubicBezTo>
                  <a:cubicBezTo>
                    <a:pt x="57562" y="104077"/>
                    <a:pt x="57500" y="103911"/>
                    <a:pt x="57437" y="103966"/>
                  </a:cubicBezTo>
                  <a:cubicBezTo>
                    <a:pt x="55656" y="103411"/>
                    <a:pt x="55375" y="103467"/>
                    <a:pt x="55125" y="103522"/>
                  </a:cubicBezTo>
                  <a:cubicBezTo>
                    <a:pt x="53031" y="102635"/>
                    <a:pt x="52500" y="102357"/>
                    <a:pt x="52000" y="101914"/>
                  </a:cubicBezTo>
                  <a:cubicBezTo>
                    <a:pt x="51281" y="101525"/>
                    <a:pt x="51593" y="101747"/>
                    <a:pt x="51875" y="102246"/>
                  </a:cubicBezTo>
                  <a:cubicBezTo>
                    <a:pt x="53218" y="103023"/>
                    <a:pt x="53406" y="103300"/>
                    <a:pt x="53593" y="103300"/>
                  </a:cubicBezTo>
                  <a:cubicBezTo>
                    <a:pt x="55500" y="103966"/>
                    <a:pt x="55593" y="104022"/>
                    <a:pt x="55687" y="104077"/>
                  </a:cubicBezTo>
                  <a:cubicBezTo>
                    <a:pt x="56687" y="104355"/>
                    <a:pt x="56781" y="104410"/>
                    <a:pt x="56875" y="104299"/>
                  </a:cubicBezTo>
                  <a:cubicBezTo>
                    <a:pt x="58093" y="104687"/>
                    <a:pt x="58343" y="104798"/>
                    <a:pt x="58562" y="104743"/>
                  </a:cubicBezTo>
                  <a:cubicBezTo>
                    <a:pt x="59093" y="105464"/>
                    <a:pt x="59000" y="105409"/>
                    <a:pt x="58937" y="105131"/>
                  </a:cubicBezTo>
                  <a:cubicBezTo>
                    <a:pt x="57875" y="105020"/>
                    <a:pt x="57656" y="105131"/>
                    <a:pt x="57500" y="104965"/>
                  </a:cubicBezTo>
                  <a:cubicBezTo>
                    <a:pt x="56093" y="104576"/>
                    <a:pt x="55906" y="104909"/>
                    <a:pt x="55718" y="104687"/>
                  </a:cubicBezTo>
                  <a:cubicBezTo>
                    <a:pt x="53687" y="104299"/>
                    <a:pt x="53468" y="104244"/>
                    <a:pt x="53281" y="104133"/>
                  </a:cubicBezTo>
                  <a:cubicBezTo>
                    <a:pt x="51781" y="103689"/>
                    <a:pt x="51562" y="103300"/>
                    <a:pt x="51375" y="103245"/>
                  </a:cubicBezTo>
                  <a:cubicBezTo>
                    <a:pt x="50000" y="102135"/>
                    <a:pt x="49906" y="101581"/>
                    <a:pt x="49781" y="101692"/>
                  </a:cubicBezTo>
                  <a:cubicBezTo>
                    <a:pt x="49906" y="102080"/>
                    <a:pt x="49968" y="102191"/>
                    <a:pt x="50062" y="102246"/>
                  </a:cubicBezTo>
                  <a:cubicBezTo>
                    <a:pt x="51281" y="103689"/>
                    <a:pt x="51156" y="103855"/>
                    <a:pt x="51343" y="104077"/>
                  </a:cubicBezTo>
                  <a:cubicBezTo>
                    <a:pt x="52593" y="105076"/>
                    <a:pt x="52906" y="105464"/>
                    <a:pt x="53218" y="105520"/>
                  </a:cubicBezTo>
                  <a:cubicBezTo>
                    <a:pt x="54687" y="106518"/>
                    <a:pt x="54718" y="106296"/>
                    <a:pt x="54781" y="106296"/>
                  </a:cubicBezTo>
                  <a:cubicBezTo>
                    <a:pt x="55437" y="106629"/>
                    <a:pt x="55750" y="106740"/>
                    <a:pt x="56062" y="106685"/>
                  </a:cubicBezTo>
                  <a:cubicBezTo>
                    <a:pt x="57187" y="106740"/>
                    <a:pt x="57343" y="106796"/>
                    <a:pt x="57500" y="106851"/>
                  </a:cubicBezTo>
                  <a:cubicBezTo>
                    <a:pt x="58656" y="107073"/>
                    <a:pt x="58843" y="106796"/>
                    <a:pt x="59000" y="106796"/>
                  </a:cubicBezTo>
                  <a:cubicBezTo>
                    <a:pt x="60625" y="107572"/>
                    <a:pt x="60718" y="107295"/>
                    <a:pt x="60812" y="107683"/>
                  </a:cubicBezTo>
                  <a:cubicBezTo>
                    <a:pt x="59562" y="107905"/>
                    <a:pt x="59500" y="107739"/>
                    <a:pt x="59406" y="107794"/>
                  </a:cubicBezTo>
                  <a:cubicBezTo>
                    <a:pt x="58281" y="107739"/>
                    <a:pt x="58125" y="107683"/>
                    <a:pt x="57968" y="107628"/>
                  </a:cubicBezTo>
                  <a:cubicBezTo>
                    <a:pt x="57406" y="107739"/>
                    <a:pt x="57312" y="107572"/>
                    <a:pt x="57250" y="107628"/>
                  </a:cubicBezTo>
                  <a:cubicBezTo>
                    <a:pt x="55781" y="107406"/>
                    <a:pt x="55437" y="107295"/>
                    <a:pt x="55125" y="107184"/>
                  </a:cubicBezTo>
                  <a:cubicBezTo>
                    <a:pt x="53562" y="106296"/>
                    <a:pt x="53375" y="106518"/>
                    <a:pt x="53250" y="106130"/>
                  </a:cubicBezTo>
                  <a:cubicBezTo>
                    <a:pt x="51906" y="105520"/>
                    <a:pt x="51812" y="104965"/>
                    <a:pt x="51687" y="105353"/>
                  </a:cubicBezTo>
                  <a:cubicBezTo>
                    <a:pt x="53781" y="106851"/>
                    <a:pt x="54000" y="107128"/>
                    <a:pt x="54218" y="107350"/>
                  </a:cubicBezTo>
                  <a:cubicBezTo>
                    <a:pt x="55281" y="107739"/>
                    <a:pt x="55375" y="107961"/>
                    <a:pt x="55500" y="107739"/>
                  </a:cubicBezTo>
                  <a:cubicBezTo>
                    <a:pt x="56593" y="108294"/>
                    <a:pt x="56718" y="107905"/>
                    <a:pt x="56843" y="108238"/>
                  </a:cubicBezTo>
                  <a:cubicBezTo>
                    <a:pt x="57562" y="108238"/>
                    <a:pt x="57687" y="108349"/>
                    <a:pt x="57812" y="108183"/>
                  </a:cubicBezTo>
                  <a:cubicBezTo>
                    <a:pt x="59656" y="108294"/>
                    <a:pt x="59843" y="108404"/>
                    <a:pt x="60062" y="108349"/>
                  </a:cubicBezTo>
                  <a:cubicBezTo>
                    <a:pt x="60593" y="108238"/>
                    <a:pt x="60656" y="108515"/>
                    <a:pt x="60750" y="108294"/>
                  </a:cubicBezTo>
                  <a:cubicBezTo>
                    <a:pt x="61531" y="108515"/>
                    <a:pt x="61625" y="108626"/>
                    <a:pt x="61750" y="108682"/>
                  </a:cubicBezTo>
                  <a:cubicBezTo>
                    <a:pt x="61406" y="108793"/>
                    <a:pt x="61250" y="108737"/>
                    <a:pt x="61062" y="108571"/>
                  </a:cubicBezTo>
                  <a:cubicBezTo>
                    <a:pt x="59812" y="108959"/>
                    <a:pt x="59656" y="108460"/>
                    <a:pt x="59468" y="108793"/>
                  </a:cubicBezTo>
                  <a:cubicBezTo>
                    <a:pt x="58750" y="108959"/>
                    <a:pt x="58593" y="108682"/>
                    <a:pt x="58406" y="108682"/>
                  </a:cubicBezTo>
                  <a:cubicBezTo>
                    <a:pt x="56718" y="108737"/>
                    <a:pt x="56656" y="108737"/>
                    <a:pt x="56562" y="108626"/>
                  </a:cubicBezTo>
                  <a:cubicBezTo>
                    <a:pt x="55687" y="108238"/>
                    <a:pt x="55593" y="108404"/>
                    <a:pt x="55531" y="108349"/>
                  </a:cubicBezTo>
                  <a:cubicBezTo>
                    <a:pt x="54625" y="108016"/>
                    <a:pt x="54562" y="108016"/>
                    <a:pt x="54468" y="108072"/>
                  </a:cubicBezTo>
                  <a:cubicBezTo>
                    <a:pt x="53500" y="107406"/>
                    <a:pt x="53312" y="107295"/>
                    <a:pt x="53156" y="107018"/>
                  </a:cubicBezTo>
                  <a:cubicBezTo>
                    <a:pt x="53656" y="107961"/>
                    <a:pt x="53968" y="107961"/>
                    <a:pt x="54281" y="108349"/>
                  </a:cubicBezTo>
                  <a:cubicBezTo>
                    <a:pt x="56625" y="109181"/>
                    <a:pt x="56812" y="109348"/>
                    <a:pt x="56968" y="109292"/>
                  </a:cubicBezTo>
                  <a:cubicBezTo>
                    <a:pt x="57656" y="109237"/>
                    <a:pt x="57718" y="109514"/>
                    <a:pt x="57812" y="109292"/>
                  </a:cubicBezTo>
                  <a:cubicBezTo>
                    <a:pt x="58500" y="109181"/>
                    <a:pt x="58593" y="109181"/>
                    <a:pt x="58656" y="109403"/>
                  </a:cubicBezTo>
                  <a:cubicBezTo>
                    <a:pt x="59406" y="109292"/>
                    <a:pt x="59593" y="109348"/>
                    <a:pt x="59781" y="109292"/>
                  </a:cubicBezTo>
                  <a:cubicBezTo>
                    <a:pt x="62375" y="109625"/>
                    <a:pt x="62718" y="109736"/>
                    <a:pt x="63093" y="109958"/>
                  </a:cubicBezTo>
                  <a:cubicBezTo>
                    <a:pt x="61125" y="110124"/>
                    <a:pt x="61000" y="110013"/>
                    <a:pt x="60875" y="110013"/>
                  </a:cubicBezTo>
                  <a:cubicBezTo>
                    <a:pt x="58281" y="110346"/>
                    <a:pt x="58156" y="110402"/>
                    <a:pt x="58062" y="110346"/>
                  </a:cubicBezTo>
                  <a:cubicBezTo>
                    <a:pt x="57562" y="110291"/>
                    <a:pt x="57437" y="110346"/>
                    <a:pt x="57343" y="110346"/>
                  </a:cubicBezTo>
                  <a:cubicBezTo>
                    <a:pt x="55968" y="109847"/>
                    <a:pt x="55718" y="109791"/>
                    <a:pt x="55468" y="109570"/>
                  </a:cubicBezTo>
                  <a:cubicBezTo>
                    <a:pt x="54156" y="109181"/>
                    <a:pt x="54312" y="109237"/>
                    <a:pt x="54468" y="109348"/>
                  </a:cubicBezTo>
                  <a:cubicBezTo>
                    <a:pt x="56281" y="110402"/>
                    <a:pt x="56468" y="110568"/>
                    <a:pt x="56656" y="110624"/>
                  </a:cubicBezTo>
                  <a:cubicBezTo>
                    <a:pt x="57750" y="111067"/>
                    <a:pt x="57906" y="110624"/>
                    <a:pt x="58031" y="110901"/>
                  </a:cubicBezTo>
                  <a:cubicBezTo>
                    <a:pt x="59156" y="110735"/>
                    <a:pt x="59406" y="110846"/>
                    <a:pt x="59687" y="110735"/>
                  </a:cubicBezTo>
                  <a:cubicBezTo>
                    <a:pt x="61406" y="110457"/>
                    <a:pt x="61531" y="110568"/>
                    <a:pt x="61687" y="110346"/>
                  </a:cubicBezTo>
                  <a:cubicBezTo>
                    <a:pt x="62906" y="110568"/>
                    <a:pt x="63000" y="110457"/>
                    <a:pt x="63125" y="110735"/>
                  </a:cubicBezTo>
                  <a:cubicBezTo>
                    <a:pt x="62593" y="110957"/>
                    <a:pt x="62468" y="110624"/>
                    <a:pt x="62343" y="110790"/>
                  </a:cubicBezTo>
                  <a:cubicBezTo>
                    <a:pt x="60812" y="110735"/>
                    <a:pt x="60500" y="111345"/>
                    <a:pt x="60250" y="110957"/>
                  </a:cubicBezTo>
                  <a:cubicBezTo>
                    <a:pt x="57562" y="111789"/>
                    <a:pt x="57281" y="111733"/>
                    <a:pt x="57031" y="111789"/>
                  </a:cubicBezTo>
                  <a:cubicBezTo>
                    <a:pt x="56062" y="111511"/>
                    <a:pt x="55812" y="111844"/>
                    <a:pt x="55593" y="111622"/>
                  </a:cubicBezTo>
                  <a:cubicBezTo>
                    <a:pt x="53968" y="111067"/>
                    <a:pt x="53750" y="110679"/>
                    <a:pt x="53500" y="110846"/>
                  </a:cubicBezTo>
                  <a:cubicBezTo>
                    <a:pt x="55187" y="111844"/>
                    <a:pt x="55281" y="111955"/>
                    <a:pt x="55375" y="112122"/>
                  </a:cubicBezTo>
                  <a:cubicBezTo>
                    <a:pt x="58312" y="112288"/>
                    <a:pt x="58687" y="112122"/>
                    <a:pt x="59062" y="112011"/>
                  </a:cubicBezTo>
                  <a:cubicBezTo>
                    <a:pt x="60375" y="111511"/>
                    <a:pt x="60531" y="111789"/>
                    <a:pt x="60718" y="111511"/>
                  </a:cubicBezTo>
                  <a:cubicBezTo>
                    <a:pt x="61687" y="111456"/>
                    <a:pt x="62062" y="111511"/>
                    <a:pt x="62468" y="111234"/>
                  </a:cubicBezTo>
                  <a:cubicBezTo>
                    <a:pt x="64531" y="111789"/>
                    <a:pt x="64437" y="111789"/>
                    <a:pt x="64343" y="111733"/>
                  </a:cubicBezTo>
                  <a:cubicBezTo>
                    <a:pt x="63531" y="111789"/>
                    <a:pt x="63437" y="111567"/>
                    <a:pt x="63312" y="111678"/>
                  </a:cubicBezTo>
                  <a:cubicBezTo>
                    <a:pt x="61437" y="111789"/>
                    <a:pt x="61375" y="111733"/>
                    <a:pt x="61281" y="111789"/>
                  </a:cubicBezTo>
                  <a:cubicBezTo>
                    <a:pt x="59437" y="112288"/>
                    <a:pt x="58781" y="112732"/>
                    <a:pt x="58156" y="112787"/>
                  </a:cubicBezTo>
                  <a:cubicBezTo>
                    <a:pt x="57562" y="112898"/>
                    <a:pt x="57406" y="112898"/>
                    <a:pt x="57218" y="112954"/>
                  </a:cubicBezTo>
                  <a:cubicBezTo>
                    <a:pt x="56687" y="112732"/>
                    <a:pt x="56593" y="112843"/>
                    <a:pt x="56531" y="112732"/>
                  </a:cubicBezTo>
                  <a:cubicBezTo>
                    <a:pt x="55000" y="112399"/>
                    <a:pt x="54687" y="112233"/>
                    <a:pt x="54375" y="112233"/>
                  </a:cubicBezTo>
                  <a:cubicBezTo>
                    <a:pt x="55812" y="113009"/>
                    <a:pt x="56000" y="113176"/>
                    <a:pt x="56218" y="113065"/>
                  </a:cubicBezTo>
                  <a:cubicBezTo>
                    <a:pt x="57093" y="113342"/>
                    <a:pt x="57343" y="113453"/>
                    <a:pt x="57593" y="113342"/>
                  </a:cubicBezTo>
                  <a:cubicBezTo>
                    <a:pt x="58625" y="113287"/>
                    <a:pt x="58906" y="113065"/>
                    <a:pt x="59156" y="113009"/>
                  </a:cubicBezTo>
                  <a:cubicBezTo>
                    <a:pt x="60406" y="112454"/>
                    <a:pt x="60500" y="112565"/>
                    <a:pt x="60625" y="112621"/>
                  </a:cubicBezTo>
                  <a:cubicBezTo>
                    <a:pt x="62031" y="112011"/>
                    <a:pt x="62093" y="112177"/>
                    <a:pt x="62187" y="112122"/>
                  </a:cubicBezTo>
                  <a:cubicBezTo>
                    <a:pt x="63437" y="112122"/>
                    <a:pt x="63562" y="112454"/>
                    <a:pt x="63718" y="112177"/>
                  </a:cubicBezTo>
                  <a:cubicBezTo>
                    <a:pt x="64562" y="112122"/>
                    <a:pt x="64625" y="112510"/>
                    <a:pt x="64750" y="112343"/>
                  </a:cubicBezTo>
                  <a:cubicBezTo>
                    <a:pt x="65000" y="112843"/>
                    <a:pt x="64781" y="112898"/>
                    <a:pt x="64531" y="112676"/>
                  </a:cubicBezTo>
                  <a:cubicBezTo>
                    <a:pt x="63312" y="112954"/>
                    <a:pt x="63187" y="112732"/>
                    <a:pt x="63093" y="112843"/>
                  </a:cubicBezTo>
                  <a:cubicBezTo>
                    <a:pt x="61812" y="113120"/>
                    <a:pt x="61656" y="113231"/>
                    <a:pt x="61531" y="113176"/>
                  </a:cubicBezTo>
                  <a:cubicBezTo>
                    <a:pt x="60312" y="113564"/>
                    <a:pt x="60000" y="113786"/>
                    <a:pt x="59718" y="113897"/>
                  </a:cubicBezTo>
                  <a:cubicBezTo>
                    <a:pt x="58281" y="114341"/>
                    <a:pt x="58218" y="114174"/>
                    <a:pt x="58156" y="114230"/>
                  </a:cubicBezTo>
                  <a:cubicBezTo>
                    <a:pt x="56843" y="114396"/>
                    <a:pt x="56718" y="114174"/>
                    <a:pt x="56562" y="114285"/>
                  </a:cubicBezTo>
                  <a:cubicBezTo>
                    <a:pt x="55937" y="114230"/>
                    <a:pt x="55781" y="114174"/>
                    <a:pt x="55656" y="114119"/>
                  </a:cubicBezTo>
                  <a:cubicBezTo>
                    <a:pt x="55500" y="114452"/>
                    <a:pt x="55625" y="114452"/>
                    <a:pt x="55781" y="114563"/>
                  </a:cubicBezTo>
                  <a:cubicBezTo>
                    <a:pt x="56468" y="114729"/>
                    <a:pt x="56562" y="114729"/>
                    <a:pt x="56625" y="114674"/>
                  </a:cubicBezTo>
                  <a:cubicBezTo>
                    <a:pt x="58000" y="114785"/>
                    <a:pt x="58062" y="114785"/>
                    <a:pt x="58125" y="114729"/>
                  </a:cubicBezTo>
                  <a:cubicBezTo>
                    <a:pt x="58937" y="114674"/>
                    <a:pt x="59000" y="114729"/>
                    <a:pt x="59062" y="114618"/>
                  </a:cubicBezTo>
                  <a:cubicBezTo>
                    <a:pt x="59906" y="114119"/>
                    <a:pt x="60031" y="114507"/>
                    <a:pt x="60187" y="114285"/>
                  </a:cubicBezTo>
                  <a:cubicBezTo>
                    <a:pt x="61875" y="113564"/>
                    <a:pt x="62156" y="113619"/>
                    <a:pt x="62468" y="113287"/>
                  </a:cubicBezTo>
                  <a:cubicBezTo>
                    <a:pt x="63062" y="113398"/>
                    <a:pt x="63125" y="113453"/>
                    <a:pt x="63218" y="113287"/>
                  </a:cubicBezTo>
                  <a:cubicBezTo>
                    <a:pt x="64406" y="113176"/>
                    <a:pt x="64531" y="113176"/>
                    <a:pt x="64656" y="113287"/>
                  </a:cubicBezTo>
                  <a:cubicBezTo>
                    <a:pt x="65281" y="113453"/>
                    <a:pt x="65375" y="113398"/>
                    <a:pt x="65312" y="113564"/>
                  </a:cubicBezTo>
                  <a:cubicBezTo>
                    <a:pt x="63718" y="113730"/>
                    <a:pt x="63281" y="114285"/>
                    <a:pt x="62875" y="114119"/>
                  </a:cubicBezTo>
                  <a:cubicBezTo>
                    <a:pt x="62093" y="114341"/>
                    <a:pt x="61875" y="114618"/>
                    <a:pt x="61656" y="114563"/>
                  </a:cubicBezTo>
                  <a:cubicBezTo>
                    <a:pt x="60187" y="115395"/>
                    <a:pt x="60000" y="115228"/>
                    <a:pt x="59812" y="115395"/>
                  </a:cubicBezTo>
                  <a:cubicBezTo>
                    <a:pt x="57750" y="115617"/>
                    <a:pt x="57562" y="115617"/>
                    <a:pt x="57375" y="115617"/>
                  </a:cubicBezTo>
                  <a:cubicBezTo>
                    <a:pt x="56531" y="115561"/>
                    <a:pt x="56312" y="115617"/>
                    <a:pt x="56125" y="115450"/>
                  </a:cubicBezTo>
                  <a:cubicBezTo>
                    <a:pt x="55656" y="115561"/>
                    <a:pt x="55750" y="115617"/>
                    <a:pt x="55812" y="115783"/>
                  </a:cubicBezTo>
                  <a:cubicBezTo>
                    <a:pt x="56750" y="116005"/>
                    <a:pt x="56937" y="115839"/>
                    <a:pt x="57125" y="116005"/>
                  </a:cubicBezTo>
                  <a:cubicBezTo>
                    <a:pt x="57812" y="116116"/>
                    <a:pt x="57968" y="116005"/>
                    <a:pt x="58125" y="116061"/>
                  </a:cubicBezTo>
                  <a:cubicBezTo>
                    <a:pt x="58750" y="116116"/>
                    <a:pt x="58812" y="115950"/>
                    <a:pt x="58906" y="115950"/>
                  </a:cubicBezTo>
                  <a:cubicBezTo>
                    <a:pt x="59531" y="116116"/>
                    <a:pt x="59625" y="115728"/>
                    <a:pt x="59718" y="115950"/>
                  </a:cubicBezTo>
                  <a:cubicBezTo>
                    <a:pt x="60500" y="115894"/>
                    <a:pt x="60281" y="115894"/>
                    <a:pt x="60156" y="115950"/>
                  </a:cubicBezTo>
                  <a:cubicBezTo>
                    <a:pt x="59531" y="116227"/>
                    <a:pt x="59437" y="116171"/>
                    <a:pt x="59375" y="116171"/>
                  </a:cubicBezTo>
                  <a:cubicBezTo>
                    <a:pt x="57187" y="116615"/>
                    <a:pt x="56687" y="116671"/>
                    <a:pt x="56187" y="116504"/>
                  </a:cubicBezTo>
                  <a:cubicBezTo>
                    <a:pt x="54906" y="116560"/>
                    <a:pt x="54781" y="116061"/>
                    <a:pt x="54625" y="116504"/>
                  </a:cubicBezTo>
                  <a:cubicBezTo>
                    <a:pt x="56218" y="117004"/>
                    <a:pt x="56375" y="117004"/>
                    <a:pt x="56562" y="117059"/>
                  </a:cubicBezTo>
                  <a:cubicBezTo>
                    <a:pt x="57843" y="117059"/>
                    <a:pt x="57906" y="117004"/>
                    <a:pt x="58000" y="117059"/>
                  </a:cubicBezTo>
                  <a:cubicBezTo>
                    <a:pt x="59062" y="116893"/>
                    <a:pt x="59125" y="116948"/>
                    <a:pt x="59218" y="116782"/>
                  </a:cubicBezTo>
                  <a:cubicBezTo>
                    <a:pt x="59781" y="116782"/>
                    <a:pt x="59875" y="116504"/>
                    <a:pt x="59937" y="116615"/>
                  </a:cubicBezTo>
                  <a:cubicBezTo>
                    <a:pt x="61781" y="115561"/>
                    <a:pt x="62093" y="115672"/>
                    <a:pt x="62468" y="115284"/>
                  </a:cubicBezTo>
                  <a:cubicBezTo>
                    <a:pt x="64156" y="114729"/>
                    <a:pt x="64312" y="114785"/>
                    <a:pt x="64500" y="114840"/>
                  </a:cubicBezTo>
                  <a:cubicBezTo>
                    <a:pt x="65593" y="114563"/>
                    <a:pt x="65687" y="114563"/>
                    <a:pt x="65750" y="114618"/>
                  </a:cubicBezTo>
                  <a:cubicBezTo>
                    <a:pt x="66343" y="114785"/>
                    <a:pt x="66593" y="114507"/>
                    <a:pt x="66468" y="114785"/>
                  </a:cubicBezTo>
                  <a:cubicBezTo>
                    <a:pt x="64843" y="115395"/>
                    <a:pt x="64718" y="115339"/>
                    <a:pt x="64593" y="115339"/>
                  </a:cubicBezTo>
                  <a:cubicBezTo>
                    <a:pt x="63125" y="116171"/>
                    <a:pt x="62843" y="116504"/>
                    <a:pt x="62562" y="116393"/>
                  </a:cubicBezTo>
                  <a:cubicBezTo>
                    <a:pt x="61343" y="117392"/>
                    <a:pt x="61218" y="117004"/>
                    <a:pt x="61062" y="117392"/>
                  </a:cubicBezTo>
                  <a:cubicBezTo>
                    <a:pt x="57843" y="118613"/>
                    <a:pt x="57625" y="118280"/>
                    <a:pt x="57375" y="118502"/>
                  </a:cubicBezTo>
                  <a:cubicBezTo>
                    <a:pt x="57062" y="118834"/>
                    <a:pt x="57375" y="118834"/>
                    <a:pt x="57687" y="118834"/>
                  </a:cubicBezTo>
                  <a:cubicBezTo>
                    <a:pt x="58343" y="118723"/>
                    <a:pt x="58500" y="118945"/>
                    <a:pt x="58656" y="118779"/>
                  </a:cubicBezTo>
                  <a:cubicBezTo>
                    <a:pt x="59781" y="118668"/>
                    <a:pt x="59968" y="118280"/>
                    <a:pt x="60125" y="118391"/>
                  </a:cubicBezTo>
                  <a:cubicBezTo>
                    <a:pt x="61218" y="117891"/>
                    <a:pt x="61375" y="117836"/>
                    <a:pt x="61562" y="117614"/>
                  </a:cubicBezTo>
                  <a:cubicBezTo>
                    <a:pt x="62718" y="116837"/>
                    <a:pt x="62906" y="116948"/>
                    <a:pt x="63125" y="116782"/>
                  </a:cubicBezTo>
                  <a:cubicBezTo>
                    <a:pt x="63750" y="116504"/>
                    <a:pt x="63875" y="116116"/>
                    <a:pt x="63968" y="116282"/>
                  </a:cubicBezTo>
                  <a:cubicBezTo>
                    <a:pt x="65187" y="115894"/>
                    <a:pt x="65437" y="115506"/>
                    <a:pt x="65625" y="115617"/>
                  </a:cubicBezTo>
                  <a:cubicBezTo>
                    <a:pt x="66718" y="115728"/>
                    <a:pt x="66843" y="115228"/>
                    <a:pt x="66937" y="115339"/>
                  </a:cubicBezTo>
                  <a:cubicBezTo>
                    <a:pt x="67468" y="115561"/>
                    <a:pt x="67312" y="115506"/>
                    <a:pt x="67187" y="115450"/>
                  </a:cubicBezTo>
                  <a:cubicBezTo>
                    <a:pt x="66156" y="115617"/>
                    <a:pt x="65968" y="115839"/>
                    <a:pt x="65812" y="115839"/>
                  </a:cubicBezTo>
                  <a:cubicBezTo>
                    <a:pt x="63781" y="116726"/>
                    <a:pt x="63593" y="117281"/>
                    <a:pt x="63437" y="117115"/>
                  </a:cubicBezTo>
                  <a:cubicBezTo>
                    <a:pt x="62281" y="117725"/>
                    <a:pt x="62218" y="117947"/>
                    <a:pt x="62218" y="118058"/>
                  </a:cubicBezTo>
                  <a:cubicBezTo>
                    <a:pt x="61625" y="118613"/>
                    <a:pt x="61375" y="118002"/>
                    <a:pt x="61468" y="118391"/>
                  </a:cubicBezTo>
                  <a:cubicBezTo>
                    <a:pt x="60218" y="119056"/>
                    <a:pt x="60031" y="118890"/>
                    <a:pt x="59843" y="119167"/>
                  </a:cubicBezTo>
                  <a:cubicBezTo>
                    <a:pt x="58656" y="119112"/>
                    <a:pt x="58468" y="119500"/>
                    <a:pt x="58281" y="119500"/>
                  </a:cubicBezTo>
                  <a:cubicBezTo>
                    <a:pt x="57593" y="119223"/>
                    <a:pt x="57406" y="119722"/>
                    <a:pt x="57218" y="119334"/>
                  </a:cubicBezTo>
                  <a:cubicBezTo>
                    <a:pt x="56000" y="119278"/>
                    <a:pt x="55843" y="118834"/>
                    <a:pt x="55656" y="119056"/>
                  </a:cubicBezTo>
                  <a:cubicBezTo>
                    <a:pt x="56906" y="119722"/>
                    <a:pt x="57156" y="119833"/>
                    <a:pt x="57406" y="119833"/>
                  </a:cubicBezTo>
                  <a:cubicBezTo>
                    <a:pt x="57656" y="119833"/>
                    <a:pt x="57656" y="119833"/>
                    <a:pt x="57656" y="119833"/>
                  </a:cubicBezTo>
                  <a:cubicBezTo>
                    <a:pt x="59906" y="119445"/>
                    <a:pt x="60062" y="119722"/>
                    <a:pt x="60218" y="119389"/>
                  </a:cubicBezTo>
                  <a:cubicBezTo>
                    <a:pt x="62187" y="118613"/>
                    <a:pt x="62531" y="118224"/>
                    <a:pt x="62875" y="118113"/>
                  </a:cubicBezTo>
                  <a:cubicBezTo>
                    <a:pt x="64437" y="116837"/>
                    <a:pt x="64843" y="117115"/>
                    <a:pt x="65312" y="116615"/>
                  </a:cubicBezTo>
                  <a:cubicBezTo>
                    <a:pt x="66843" y="115950"/>
                    <a:pt x="67031" y="116282"/>
                    <a:pt x="67250" y="116005"/>
                  </a:cubicBezTo>
                  <a:cubicBezTo>
                    <a:pt x="68375" y="116282"/>
                    <a:pt x="68500" y="116171"/>
                    <a:pt x="68593" y="116171"/>
                  </a:cubicBezTo>
                  <a:cubicBezTo>
                    <a:pt x="69125" y="116504"/>
                    <a:pt x="69218" y="116393"/>
                    <a:pt x="69156" y="116560"/>
                  </a:cubicBezTo>
                  <a:cubicBezTo>
                    <a:pt x="67343" y="117004"/>
                    <a:pt x="67250" y="117059"/>
                    <a:pt x="67125" y="117004"/>
                  </a:cubicBezTo>
                  <a:cubicBezTo>
                    <a:pt x="65468" y="118113"/>
                    <a:pt x="65218" y="118113"/>
                    <a:pt x="65000" y="118391"/>
                  </a:cubicBezTo>
                  <a:cubicBezTo>
                    <a:pt x="64062" y="118834"/>
                    <a:pt x="63812" y="119278"/>
                    <a:pt x="63562" y="119334"/>
                  </a:cubicBezTo>
                  <a:cubicBezTo>
                    <a:pt x="62937" y="119833"/>
                    <a:pt x="62937" y="119833"/>
                    <a:pt x="62906" y="119833"/>
                  </a:cubicBezTo>
                  <a:cubicBezTo>
                    <a:pt x="64187" y="119445"/>
                    <a:pt x="64500" y="119500"/>
                    <a:pt x="64812" y="119167"/>
                  </a:cubicBezTo>
                  <a:cubicBezTo>
                    <a:pt x="67312" y="117281"/>
                    <a:pt x="67468" y="117780"/>
                    <a:pt x="67656" y="117337"/>
                  </a:cubicBezTo>
                  <a:cubicBezTo>
                    <a:pt x="68437" y="117447"/>
                    <a:pt x="68343" y="117226"/>
                    <a:pt x="68218" y="117558"/>
                  </a:cubicBezTo>
                  <a:cubicBezTo>
                    <a:pt x="67406" y="117891"/>
                    <a:pt x="67312" y="117780"/>
                    <a:pt x="67187" y="117891"/>
                  </a:cubicBezTo>
                  <a:cubicBezTo>
                    <a:pt x="65687" y="118834"/>
                    <a:pt x="65562" y="119056"/>
                    <a:pt x="65437" y="119112"/>
                  </a:cubicBezTo>
                  <a:cubicBezTo>
                    <a:pt x="65218" y="119833"/>
                    <a:pt x="65218" y="119833"/>
                    <a:pt x="65218" y="119833"/>
                  </a:cubicBezTo>
                  <a:cubicBezTo>
                    <a:pt x="66562" y="119112"/>
                    <a:pt x="66687" y="118668"/>
                    <a:pt x="66812" y="118779"/>
                  </a:cubicBezTo>
                  <a:cubicBezTo>
                    <a:pt x="68968" y="118002"/>
                    <a:pt x="69093" y="117725"/>
                    <a:pt x="69218" y="117780"/>
                  </a:cubicBezTo>
                  <a:cubicBezTo>
                    <a:pt x="70781" y="118224"/>
                    <a:pt x="70468" y="118502"/>
                    <a:pt x="70156" y="118391"/>
                  </a:cubicBezTo>
                  <a:cubicBezTo>
                    <a:pt x="68812" y="118945"/>
                    <a:pt x="68375" y="118945"/>
                    <a:pt x="67968" y="119278"/>
                  </a:cubicBezTo>
                  <a:cubicBezTo>
                    <a:pt x="68187" y="119722"/>
                    <a:pt x="68437" y="119500"/>
                    <a:pt x="68687" y="119445"/>
                  </a:cubicBezTo>
                  <a:cubicBezTo>
                    <a:pt x="70062" y="119112"/>
                    <a:pt x="70437" y="118945"/>
                    <a:pt x="70812" y="118834"/>
                  </a:cubicBezTo>
                  <a:cubicBezTo>
                    <a:pt x="71750" y="119223"/>
                    <a:pt x="71531" y="118779"/>
                    <a:pt x="71281" y="119223"/>
                  </a:cubicBezTo>
                  <a:cubicBezTo>
                    <a:pt x="69218" y="119833"/>
                    <a:pt x="69218" y="119833"/>
                    <a:pt x="69218" y="119833"/>
                  </a:cubicBezTo>
                  <a:cubicBezTo>
                    <a:pt x="70656" y="120000"/>
                    <a:pt x="70812" y="119722"/>
                    <a:pt x="70937" y="119778"/>
                  </a:cubicBezTo>
                  <a:cubicBezTo>
                    <a:pt x="71437" y="119667"/>
                    <a:pt x="71500" y="119722"/>
                    <a:pt x="71562" y="119778"/>
                  </a:cubicBezTo>
                  <a:cubicBezTo>
                    <a:pt x="72062" y="119778"/>
                    <a:pt x="71906" y="119833"/>
                    <a:pt x="71750" y="119778"/>
                  </a:cubicBezTo>
                  <a:cubicBezTo>
                    <a:pt x="74218" y="119778"/>
                    <a:pt x="74187" y="119722"/>
                    <a:pt x="74125" y="119667"/>
                  </a:cubicBezTo>
                  <a:cubicBezTo>
                    <a:pt x="73656" y="119001"/>
                    <a:pt x="73531" y="118890"/>
                    <a:pt x="73406" y="118502"/>
                  </a:cubicBezTo>
                  <a:cubicBezTo>
                    <a:pt x="72937" y="116671"/>
                    <a:pt x="72718" y="116449"/>
                    <a:pt x="72656" y="116282"/>
                  </a:cubicBezTo>
                  <a:cubicBezTo>
                    <a:pt x="72250" y="114785"/>
                    <a:pt x="72156" y="114396"/>
                    <a:pt x="72062" y="114008"/>
                  </a:cubicBezTo>
                  <a:cubicBezTo>
                    <a:pt x="71562" y="111678"/>
                    <a:pt x="71437" y="111456"/>
                    <a:pt x="71437" y="111289"/>
                  </a:cubicBezTo>
                  <a:cubicBezTo>
                    <a:pt x="71125" y="109403"/>
                    <a:pt x="70906" y="109070"/>
                    <a:pt x="70906" y="108737"/>
                  </a:cubicBezTo>
                  <a:cubicBezTo>
                    <a:pt x="68906" y="103744"/>
                    <a:pt x="68937" y="103800"/>
                    <a:pt x="68968" y="103855"/>
                  </a:cubicBezTo>
                  <a:cubicBezTo>
                    <a:pt x="70375" y="106629"/>
                    <a:pt x="70687" y="106962"/>
                    <a:pt x="71031" y="108072"/>
                  </a:cubicBezTo>
                  <a:cubicBezTo>
                    <a:pt x="71906" y="111123"/>
                    <a:pt x="72062" y="111234"/>
                    <a:pt x="72125" y="111511"/>
                  </a:cubicBezTo>
                  <a:cubicBezTo>
                    <a:pt x="72312" y="112565"/>
                    <a:pt x="72531" y="112954"/>
                    <a:pt x="72562" y="113342"/>
                  </a:cubicBezTo>
                  <a:cubicBezTo>
                    <a:pt x="73593" y="116837"/>
                    <a:pt x="73843" y="117947"/>
                    <a:pt x="74187" y="119056"/>
                  </a:cubicBezTo>
                  <a:cubicBezTo>
                    <a:pt x="74968" y="119833"/>
                    <a:pt x="74968" y="119833"/>
                    <a:pt x="74968" y="119833"/>
                  </a:cubicBezTo>
                  <a:close/>
                  <a:moveTo>
                    <a:pt x="57437" y="101359"/>
                  </a:moveTo>
                  <a:cubicBezTo>
                    <a:pt x="57656" y="101026"/>
                    <a:pt x="57656" y="101969"/>
                    <a:pt x="57937" y="102191"/>
                  </a:cubicBezTo>
                  <a:cubicBezTo>
                    <a:pt x="57656" y="102413"/>
                    <a:pt x="57687" y="101692"/>
                    <a:pt x="57437" y="101359"/>
                  </a:cubicBezTo>
                  <a:close/>
                  <a:moveTo>
                    <a:pt x="57906" y="102524"/>
                  </a:moveTo>
                  <a:cubicBezTo>
                    <a:pt x="58093" y="102468"/>
                    <a:pt x="58187" y="103079"/>
                    <a:pt x="58281" y="103300"/>
                  </a:cubicBezTo>
                  <a:cubicBezTo>
                    <a:pt x="58093" y="103356"/>
                    <a:pt x="58000" y="102746"/>
                    <a:pt x="57906" y="102524"/>
                  </a:cubicBezTo>
                  <a:close/>
                  <a:moveTo>
                    <a:pt x="51406" y="103689"/>
                  </a:moveTo>
                  <a:cubicBezTo>
                    <a:pt x="51500" y="103633"/>
                    <a:pt x="51593" y="103689"/>
                    <a:pt x="51687" y="103855"/>
                  </a:cubicBezTo>
                  <a:cubicBezTo>
                    <a:pt x="51562" y="104188"/>
                    <a:pt x="51500" y="103800"/>
                    <a:pt x="51406" y="103689"/>
                  </a:cubicBezTo>
                  <a:close/>
                  <a:moveTo>
                    <a:pt x="59593" y="106518"/>
                  </a:moveTo>
                  <a:cubicBezTo>
                    <a:pt x="59468" y="106185"/>
                    <a:pt x="59343" y="106518"/>
                    <a:pt x="59218" y="106296"/>
                  </a:cubicBezTo>
                  <a:cubicBezTo>
                    <a:pt x="57531" y="106130"/>
                    <a:pt x="57468" y="106130"/>
                    <a:pt x="57375" y="106241"/>
                  </a:cubicBezTo>
                  <a:cubicBezTo>
                    <a:pt x="56562" y="106296"/>
                    <a:pt x="56343" y="106074"/>
                    <a:pt x="56093" y="106185"/>
                  </a:cubicBezTo>
                  <a:cubicBezTo>
                    <a:pt x="55187" y="105852"/>
                    <a:pt x="55062" y="106074"/>
                    <a:pt x="54937" y="105908"/>
                  </a:cubicBezTo>
                  <a:cubicBezTo>
                    <a:pt x="53718" y="105353"/>
                    <a:pt x="53593" y="105353"/>
                    <a:pt x="53468" y="105298"/>
                  </a:cubicBezTo>
                  <a:cubicBezTo>
                    <a:pt x="51843" y="103689"/>
                    <a:pt x="51937" y="104244"/>
                    <a:pt x="52062" y="104077"/>
                  </a:cubicBezTo>
                  <a:cubicBezTo>
                    <a:pt x="53531" y="104576"/>
                    <a:pt x="54125" y="104909"/>
                    <a:pt x="54718" y="105076"/>
                  </a:cubicBezTo>
                  <a:cubicBezTo>
                    <a:pt x="55781" y="105242"/>
                    <a:pt x="55937" y="105131"/>
                    <a:pt x="56062" y="105409"/>
                  </a:cubicBezTo>
                  <a:cubicBezTo>
                    <a:pt x="57125" y="105464"/>
                    <a:pt x="57250" y="105686"/>
                    <a:pt x="57406" y="105575"/>
                  </a:cubicBezTo>
                  <a:cubicBezTo>
                    <a:pt x="58437" y="105797"/>
                    <a:pt x="58593" y="105797"/>
                    <a:pt x="58750" y="105742"/>
                  </a:cubicBezTo>
                  <a:cubicBezTo>
                    <a:pt x="59343" y="105908"/>
                    <a:pt x="59468" y="106296"/>
                    <a:pt x="59625" y="106185"/>
                  </a:cubicBezTo>
                  <a:cubicBezTo>
                    <a:pt x="59875" y="106518"/>
                    <a:pt x="59750" y="106518"/>
                    <a:pt x="59593" y="106518"/>
                  </a:cubicBezTo>
                  <a:close/>
                  <a:moveTo>
                    <a:pt x="61000" y="107905"/>
                  </a:moveTo>
                  <a:cubicBezTo>
                    <a:pt x="60906" y="107628"/>
                    <a:pt x="61187" y="107572"/>
                    <a:pt x="61250" y="107850"/>
                  </a:cubicBezTo>
                  <a:cubicBezTo>
                    <a:pt x="61156" y="107905"/>
                    <a:pt x="61093" y="107794"/>
                    <a:pt x="61000" y="107905"/>
                  </a:cubicBezTo>
                  <a:close/>
                  <a:moveTo>
                    <a:pt x="65312" y="112787"/>
                  </a:moveTo>
                  <a:cubicBezTo>
                    <a:pt x="65437" y="112510"/>
                    <a:pt x="65531" y="112621"/>
                    <a:pt x="65625" y="112898"/>
                  </a:cubicBezTo>
                  <a:cubicBezTo>
                    <a:pt x="65531" y="112954"/>
                    <a:pt x="65406" y="113009"/>
                    <a:pt x="65312" y="112787"/>
                  </a:cubicBezTo>
                  <a:close/>
                  <a:moveTo>
                    <a:pt x="75531" y="119223"/>
                  </a:moveTo>
                  <a:cubicBezTo>
                    <a:pt x="75343" y="118779"/>
                    <a:pt x="75250" y="118335"/>
                    <a:pt x="74968" y="117836"/>
                  </a:cubicBezTo>
                  <a:cubicBezTo>
                    <a:pt x="74812" y="117226"/>
                    <a:pt x="74625" y="116615"/>
                    <a:pt x="74312" y="115950"/>
                  </a:cubicBezTo>
                  <a:cubicBezTo>
                    <a:pt x="73843" y="114341"/>
                    <a:pt x="73312" y="112676"/>
                    <a:pt x="72843" y="111012"/>
                  </a:cubicBezTo>
                  <a:cubicBezTo>
                    <a:pt x="72406" y="109348"/>
                    <a:pt x="71750" y="107683"/>
                    <a:pt x="71218" y="106019"/>
                  </a:cubicBezTo>
                  <a:cubicBezTo>
                    <a:pt x="70843" y="105409"/>
                    <a:pt x="70750" y="105020"/>
                    <a:pt x="70437" y="104632"/>
                  </a:cubicBezTo>
                  <a:cubicBezTo>
                    <a:pt x="70500" y="104466"/>
                    <a:pt x="70375" y="104521"/>
                    <a:pt x="70312" y="104355"/>
                  </a:cubicBezTo>
                  <a:cubicBezTo>
                    <a:pt x="70375" y="104188"/>
                    <a:pt x="70250" y="104077"/>
                    <a:pt x="70156" y="104077"/>
                  </a:cubicBezTo>
                  <a:cubicBezTo>
                    <a:pt x="70093" y="103855"/>
                    <a:pt x="70000" y="103467"/>
                    <a:pt x="69812" y="103689"/>
                  </a:cubicBezTo>
                  <a:cubicBezTo>
                    <a:pt x="70000" y="103911"/>
                    <a:pt x="70281" y="104909"/>
                    <a:pt x="70625" y="105187"/>
                  </a:cubicBezTo>
                  <a:cubicBezTo>
                    <a:pt x="70500" y="105409"/>
                    <a:pt x="70812" y="105631"/>
                    <a:pt x="70875" y="105908"/>
                  </a:cubicBezTo>
                  <a:cubicBezTo>
                    <a:pt x="70937" y="106130"/>
                    <a:pt x="71000" y="106407"/>
                    <a:pt x="71187" y="106685"/>
                  </a:cubicBezTo>
                  <a:cubicBezTo>
                    <a:pt x="71281" y="107184"/>
                    <a:pt x="71562" y="107683"/>
                    <a:pt x="71656" y="108183"/>
                  </a:cubicBezTo>
                  <a:cubicBezTo>
                    <a:pt x="71968" y="109237"/>
                    <a:pt x="72343" y="110235"/>
                    <a:pt x="72593" y="111234"/>
                  </a:cubicBezTo>
                  <a:cubicBezTo>
                    <a:pt x="72812" y="111733"/>
                    <a:pt x="72781" y="112233"/>
                    <a:pt x="73093" y="112732"/>
                  </a:cubicBezTo>
                  <a:cubicBezTo>
                    <a:pt x="73031" y="113231"/>
                    <a:pt x="73437" y="113786"/>
                    <a:pt x="73468" y="114230"/>
                  </a:cubicBezTo>
                  <a:cubicBezTo>
                    <a:pt x="73750" y="114785"/>
                    <a:pt x="73656" y="115228"/>
                    <a:pt x="73937" y="115783"/>
                  </a:cubicBezTo>
                  <a:cubicBezTo>
                    <a:pt x="74031" y="116282"/>
                    <a:pt x="74218" y="116782"/>
                    <a:pt x="74500" y="117281"/>
                  </a:cubicBezTo>
                  <a:cubicBezTo>
                    <a:pt x="74531" y="117558"/>
                    <a:pt x="74718" y="117891"/>
                    <a:pt x="74750" y="118169"/>
                  </a:cubicBezTo>
                  <a:cubicBezTo>
                    <a:pt x="74843" y="118335"/>
                    <a:pt x="74906" y="118502"/>
                    <a:pt x="74968" y="118613"/>
                  </a:cubicBezTo>
                  <a:cubicBezTo>
                    <a:pt x="74812" y="118779"/>
                    <a:pt x="75218" y="119001"/>
                    <a:pt x="75062" y="119167"/>
                  </a:cubicBezTo>
                  <a:cubicBezTo>
                    <a:pt x="75250" y="119334"/>
                    <a:pt x="75375" y="119611"/>
                    <a:pt x="75468" y="119833"/>
                  </a:cubicBezTo>
                  <a:cubicBezTo>
                    <a:pt x="75812" y="119833"/>
                    <a:pt x="75812" y="119833"/>
                    <a:pt x="75812" y="119833"/>
                  </a:cubicBezTo>
                  <a:cubicBezTo>
                    <a:pt x="75750" y="119667"/>
                    <a:pt x="75718" y="119500"/>
                    <a:pt x="75531" y="119223"/>
                  </a:cubicBezTo>
                  <a:close/>
                  <a:moveTo>
                    <a:pt x="77031" y="116726"/>
                  </a:moveTo>
                  <a:cubicBezTo>
                    <a:pt x="76593" y="115950"/>
                    <a:pt x="76437" y="115173"/>
                    <a:pt x="76062" y="114396"/>
                  </a:cubicBezTo>
                  <a:cubicBezTo>
                    <a:pt x="76125" y="114230"/>
                    <a:pt x="76000" y="114063"/>
                    <a:pt x="75937" y="113952"/>
                  </a:cubicBezTo>
                  <a:cubicBezTo>
                    <a:pt x="75968" y="113786"/>
                    <a:pt x="75968" y="113675"/>
                    <a:pt x="75906" y="113509"/>
                  </a:cubicBezTo>
                  <a:cubicBezTo>
                    <a:pt x="75562" y="112732"/>
                    <a:pt x="75437" y="111955"/>
                    <a:pt x="75125" y="111178"/>
                  </a:cubicBezTo>
                  <a:cubicBezTo>
                    <a:pt x="75281" y="111012"/>
                    <a:pt x="74875" y="110790"/>
                    <a:pt x="75031" y="110679"/>
                  </a:cubicBezTo>
                  <a:cubicBezTo>
                    <a:pt x="75000" y="110457"/>
                    <a:pt x="74718" y="110235"/>
                    <a:pt x="74812" y="110013"/>
                  </a:cubicBezTo>
                  <a:cubicBezTo>
                    <a:pt x="74593" y="109736"/>
                    <a:pt x="74625" y="109070"/>
                    <a:pt x="74343" y="109015"/>
                  </a:cubicBezTo>
                  <a:cubicBezTo>
                    <a:pt x="74375" y="109292"/>
                    <a:pt x="74468" y="109459"/>
                    <a:pt x="74687" y="109958"/>
                  </a:cubicBezTo>
                  <a:cubicBezTo>
                    <a:pt x="74718" y="110124"/>
                    <a:pt x="74562" y="110235"/>
                    <a:pt x="74750" y="110457"/>
                  </a:cubicBezTo>
                  <a:cubicBezTo>
                    <a:pt x="74781" y="110624"/>
                    <a:pt x="74812" y="110790"/>
                    <a:pt x="74937" y="111012"/>
                  </a:cubicBezTo>
                  <a:cubicBezTo>
                    <a:pt x="74906" y="111345"/>
                    <a:pt x="75156" y="111789"/>
                    <a:pt x="75125" y="112122"/>
                  </a:cubicBezTo>
                  <a:cubicBezTo>
                    <a:pt x="75312" y="112343"/>
                    <a:pt x="75187" y="112454"/>
                    <a:pt x="75312" y="112676"/>
                  </a:cubicBezTo>
                  <a:cubicBezTo>
                    <a:pt x="75343" y="112898"/>
                    <a:pt x="75468" y="113065"/>
                    <a:pt x="75437" y="113287"/>
                  </a:cubicBezTo>
                  <a:cubicBezTo>
                    <a:pt x="75593" y="113453"/>
                    <a:pt x="75468" y="113619"/>
                    <a:pt x="75593" y="113786"/>
                  </a:cubicBezTo>
                  <a:cubicBezTo>
                    <a:pt x="75531" y="114008"/>
                    <a:pt x="75812" y="114230"/>
                    <a:pt x="75718" y="114452"/>
                  </a:cubicBezTo>
                  <a:cubicBezTo>
                    <a:pt x="76125" y="115228"/>
                    <a:pt x="76125" y="115617"/>
                    <a:pt x="76562" y="116504"/>
                  </a:cubicBezTo>
                  <a:cubicBezTo>
                    <a:pt x="76812" y="117337"/>
                    <a:pt x="77093" y="117725"/>
                    <a:pt x="77343" y="118668"/>
                  </a:cubicBezTo>
                  <a:cubicBezTo>
                    <a:pt x="77593" y="119056"/>
                    <a:pt x="77718" y="119445"/>
                    <a:pt x="77875" y="119833"/>
                  </a:cubicBezTo>
                  <a:cubicBezTo>
                    <a:pt x="78281" y="119833"/>
                    <a:pt x="78281" y="119833"/>
                    <a:pt x="78281" y="119833"/>
                  </a:cubicBezTo>
                  <a:cubicBezTo>
                    <a:pt x="78031" y="119167"/>
                    <a:pt x="77718" y="118502"/>
                    <a:pt x="77375" y="117780"/>
                  </a:cubicBezTo>
                  <a:cubicBezTo>
                    <a:pt x="77250" y="117226"/>
                    <a:pt x="77156" y="117170"/>
                    <a:pt x="77031" y="116726"/>
                  </a:cubicBezTo>
                  <a:close/>
                  <a:moveTo>
                    <a:pt x="78187" y="117780"/>
                  </a:moveTo>
                  <a:cubicBezTo>
                    <a:pt x="78093" y="117558"/>
                    <a:pt x="77968" y="117281"/>
                    <a:pt x="78000" y="117004"/>
                  </a:cubicBezTo>
                  <a:cubicBezTo>
                    <a:pt x="77687" y="116837"/>
                    <a:pt x="77593" y="116005"/>
                    <a:pt x="77375" y="115561"/>
                  </a:cubicBezTo>
                  <a:cubicBezTo>
                    <a:pt x="77125" y="115395"/>
                    <a:pt x="77406" y="114840"/>
                    <a:pt x="77156" y="114951"/>
                  </a:cubicBezTo>
                  <a:cubicBezTo>
                    <a:pt x="77125" y="114674"/>
                    <a:pt x="76906" y="114396"/>
                    <a:pt x="76937" y="114119"/>
                  </a:cubicBezTo>
                  <a:cubicBezTo>
                    <a:pt x="76593" y="113564"/>
                    <a:pt x="76718" y="113065"/>
                    <a:pt x="76312" y="112510"/>
                  </a:cubicBezTo>
                  <a:cubicBezTo>
                    <a:pt x="76406" y="112233"/>
                    <a:pt x="76093" y="111955"/>
                    <a:pt x="76156" y="111678"/>
                  </a:cubicBezTo>
                  <a:cubicBezTo>
                    <a:pt x="75968" y="111345"/>
                    <a:pt x="76031" y="111067"/>
                    <a:pt x="75812" y="110735"/>
                  </a:cubicBezTo>
                  <a:cubicBezTo>
                    <a:pt x="75656" y="110124"/>
                    <a:pt x="75406" y="109514"/>
                    <a:pt x="75250" y="108904"/>
                  </a:cubicBezTo>
                  <a:cubicBezTo>
                    <a:pt x="74906" y="108127"/>
                    <a:pt x="74593" y="107295"/>
                    <a:pt x="74281" y="106518"/>
                  </a:cubicBezTo>
                  <a:cubicBezTo>
                    <a:pt x="73937" y="106185"/>
                    <a:pt x="73625" y="105298"/>
                    <a:pt x="73281" y="104687"/>
                  </a:cubicBezTo>
                  <a:cubicBezTo>
                    <a:pt x="73125" y="104410"/>
                    <a:pt x="72968" y="104410"/>
                    <a:pt x="72843" y="103966"/>
                  </a:cubicBezTo>
                  <a:cubicBezTo>
                    <a:pt x="72750" y="103800"/>
                    <a:pt x="72687" y="103689"/>
                    <a:pt x="72593" y="103522"/>
                  </a:cubicBezTo>
                  <a:cubicBezTo>
                    <a:pt x="72500" y="103744"/>
                    <a:pt x="72437" y="103079"/>
                    <a:pt x="72312" y="103467"/>
                  </a:cubicBezTo>
                  <a:cubicBezTo>
                    <a:pt x="72562" y="103744"/>
                    <a:pt x="72812" y="104410"/>
                    <a:pt x="73187" y="104854"/>
                  </a:cubicBezTo>
                  <a:cubicBezTo>
                    <a:pt x="73437" y="105575"/>
                    <a:pt x="73625" y="105908"/>
                    <a:pt x="74000" y="106518"/>
                  </a:cubicBezTo>
                  <a:cubicBezTo>
                    <a:pt x="74281" y="107406"/>
                    <a:pt x="74781" y="108349"/>
                    <a:pt x="75093" y="109292"/>
                  </a:cubicBezTo>
                  <a:cubicBezTo>
                    <a:pt x="75250" y="109791"/>
                    <a:pt x="75281" y="110235"/>
                    <a:pt x="75531" y="110735"/>
                  </a:cubicBezTo>
                  <a:cubicBezTo>
                    <a:pt x="75531" y="111178"/>
                    <a:pt x="75875" y="111678"/>
                    <a:pt x="75843" y="112122"/>
                  </a:cubicBezTo>
                  <a:cubicBezTo>
                    <a:pt x="76343" y="113120"/>
                    <a:pt x="76468" y="114008"/>
                    <a:pt x="76812" y="115006"/>
                  </a:cubicBezTo>
                  <a:cubicBezTo>
                    <a:pt x="77093" y="115561"/>
                    <a:pt x="77250" y="116116"/>
                    <a:pt x="77375" y="116671"/>
                  </a:cubicBezTo>
                  <a:cubicBezTo>
                    <a:pt x="77562" y="116726"/>
                    <a:pt x="77437" y="116782"/>
                    <a:pt x="77562" y="117059"/>
                  </a:cubicBezTo>
                  <a:cubicBezTo>
                    <a:pt x="77656" y="117281"/>
                    <a:pt x="77781" y="117447"/>
                    <a:pt x="77781" y="117669"/>
                  </a:cubicBezTo>
                  <a:cubicBezTo>
                    <a:pt x="78031" y="117836"/>
                    <a:pt x="77968" y="118335"/>
                    <a:pt x="78218" y="118779"/>
                  </a:cubicBezTo>
                  <a:cubicBezTo>
                    <a:pt x="78406" y="119223"/>
                    <a:pt x="78562" y="119500"/>
                    <a:pt x="78687" y="119833"/>
                  </a:cubicBezTo>
                  <a:cubicBezTo>
                    <a:pt x="79062" y="119833"/>
                    <a:pt x="79062" y="119833"/>
                    <a:pt x="79062" y="119833"/>
                  </a:cubicBezTo>
                  <a:cubicBezTo>
                    <a:pt x="78937" y="119500"/>
                    <a:pt x="78781" y="119167"/>
                    <a:pt x="78500" y="118613"/>
                  </a:cubicBezTo>
                  <a:cubicBezTo>
                    <a:pt x="78437" y="118335"/>
                    <a:pt x="78375" y="118113"/>
                    <a:pt x="78187" y="117780"/>
                  </a:cubicBezTo>
                  <a:close/>
                  <a:moveTo>
                    <a:pt x="76843" y="119445"/>
                  </a:moveTo>
                  <a:cubicBezTo>
                    <a:pt x="76750" y="119278"/>
                    <a:pt x="76656" y="119056"/>
                    <a:pt x="76562" y="118890"/>
                  </a:cubicBezTo>
                  <a:cubicBezTo>
                    <a:pt x="75125" y="114563"/>
                    <a:pt x="75093" y="114230"/>
                    <a:pt x="74875" y="113786"/>
                  </a:cubicBezTo>
                  <a:cubicBezTo>
                    <a:pt x="74718" y="112510"/>
                    <a:pt x="74437" y="112066"/>
                    <a:pt x="74468" y="111733"/>
                  </a:cubicBezTo>
                  <a:cubicBezTo>
                    <a:pt x="73750" y="109015"/>
                    <a:pt x="73593" y="108626"/>
                    <a:pt x="73500" y="108238"/>
                  </a:cubicBezTo>
                  <a:cubicBezTo>
                    <a:pt x="72500" y="105908"/>
                    <a:pt x="72562" y="105298"/>
                    <a:pt x="72343" y="105520"/>
                  </a:cubicBezTo>
                  <a:cubicBezTo>
                    <a:pt x="74062" y="111345"/>
                    <a:pt x="74093" y="111733"/>
                    <a:pt x="74218" y="112122"/>
                  </a:cubicBezTo>
                  <a:cubicBezTo>
                    <a:pt x="74406" y="113952"/>
                    <a:pt x="74562" y="113675"/>
                    <a:pt x="74375" y="113342"/>
                  </a:cubicBezTo>
                  <a:cubicBezTo>
                    <a:pt x="73875" y="110846"/>
                    <a:pt x="73500" y="110457"/>
                    <a:pt x="73500" y="110124"/>
                  </a:cubicBezTo>
                  <a:cubicBezTo>
                    <a:pt x="73250" y="108848"/>
                    <a:pt x="73093" y="108460"/>
                    <a:pt x="73062" y="108127"/>
                  </a:cubicBezTo>
                  <a:cubicBezTo>
                    <a:pt x="71906" y="105076"/>
                    <a:pt x="71656" y="104244"/>
                    <a:pt x="71156" y="103356"/>
                  </a:cubicBezTo>
                  <a:cubicBezTo>
                    <a:pt x="71781" y="104854"/>
                    <a:pt x="71812" y="105076"/>
                    <a:pt x="71812" y="105242"/>
                  </a:cubicBezTo>
                  <a:cubicBezTo>
                    <a:pt x="72375" y="106962"/>
                    <a:pt x="72656" y="107350"/>
                    <a:pt x="72687" y="107739"/>
                  </a:cubicBezTo>
                  <a:cubicBezTo>
                    <a:pt x="73093" y="110180"/>
                    <a:pt x="73531" y="110402"/>
                    <a:pt x="73343" y="110568"/>
                  </a:cubicBezTo>
                  <a:cubicBezTo>
                    <a:pt x="73906" y="112510"/>
                    <a:pt x="73781" y="112676"/>
                    <a:pt x="73937" y="112843"/>
                  </a:cubicBezTo>
                  <a:cubicBezTo>
                    <a:pt x="74281" y="114230"/>
                    <a:pt x="74406" y="114396"/>
                    <a:pt x="74375" y="114618"/>
                  </a:cubicBezTo>
                  <a:cubicBezTo>
                    <a:pt x="74812" y="116116"/>
                    <a:pt x="74968" y="116560"/>
                    <a:pt x="75093" y="116837"/>
                  </a:cubicBezTo>
                  <a:cubicBezTo>
                    <a:pt x="75406" y="117503"/>
                    <a:pt x="75281" y="117669"/>
                    <a:pt x="75437" y="117891"/>
                  </a:cubicBezTo>
                  <a:cubicBezTo>
                    <a:pt x="76187" y="119778"/>
                    <a:pt x="76218" y="119833"/>
                    <a:pt x="76250" y="119833"/>
                  </a:cubicBezTo>
                  <a:cubicBezTo>
                    <a:pt x="76875" y="119833"/>
                    <a:pt x="76937" y="119611"/>
                    <a:pt x="76843" y="119445"/>
                  </a:cubicBezTo>
                  <a:close/>
                  <a:moveTo>
                    <a:pt x="74750" y="114507"/>
                  </a:moveTo>
                  <a:cubicBezTo>
                    <a:pt x="74906" y="114396"/>
                    <a:pt x="74968" y="115006"/>
                    <a:pt x="75000" y="115228"/>
                  </a:cubicBezTo>
                  <a:cubicBezTo>
                    <a:pt x="74875" y="115284"/>
                    <a:pt x="74812" y="114674"/>
                    <a:pt x="74750" y="114507"/>
                  </a:cubicBezTo>
                  <a:close/>
                  <a:moveTo>
                    <a:pt x="75000" y="115561"/>
                  </a:moveTo>
                  <a:cubicBezTo>
                    <a:pt x="75125" y="115395"/>
                    <a:pt x="75218" y="115894"/>
                    <a:pt x="75218" y="116005"/>
                  </a:cubicBezTo>
                  <a:cubicBezTo>
                    <a:pt x="75093" y="116171"/>
                    <a:pt x="75000" y="115617"/>
                    <a:pt x="75000" y="115561"/>
                  </a:cubicBezTo>
                  <a:close/>
                  <a:moveTo>
                    <a:pt x="89593" y="116338"/>
                  </a:moveTo>
                  <a:cubicBezTo>
                    <a:pt x="88906" y="114895"/>
                    <a:pt x="88187" y="113453"/>
                    <a:pt x="87500" y="112066"/>
                  </a:cubicBezTo>
                  <a:cubicBezTo>
                    <a:pt x="87093" y="111622"/>
                    <a:pt x="86906" y="110568"/>
                    <a:pt x="86437" y="110624"/>
                  </a:cubicBezTo>
                  <a:cubicBezTo>
                    <a:pt x="86687" y="110790"/>
                    <a:pt x="86875" y="111511"/>
                    <a:pt x="87125" y="111678"/>
                  </a:cubicBezTo>
                  <a:cubicBezTo>
                    <a:pt x="87375" y="112454"/>
                    <a:pt x="87625" y="112621"/>
                    <a:pt x="87875" y="113398"/>
                  </a:cubicBezTo>
                  <a:cubicBezTo>
                    <a:pt x="88062" y="113564"/>
                    <a:pt x="88062" y="113897"/>
                    <a:pt x="88312" y="114285"/>
                  </a:cubicBezTo>
                  <a:cubicBezTo>
                    <a:pt x="88562" y="114785"/>
                    <a:pt x="88468" y="114729"/>
                    <a:pt x="88687" y="115173"/>
                  </a:cubicBezTo>
                  <a:cubicBezTo>
                    <a:pt x="89000" y="115561"/>
                    <a:pt x="89093" y="116282"/>
                    <a:pt x="89406" y="116671"/>
                  </a:cubicBezTo>
                  <a:cubicBezTo>
                    <a:pt x="89375" y="116893"/>
                    <a:pt x="89468" y="117170"/>
                    <a:pt x="89625" y="117447"/>
                  </a:cubicBezTo>
                  <a:cubicBezTo>
                    <a:pt x="89562" y="117725"/>
                    <a:pt x="89843" y="118058"/>
                    <a:pt x="89781" y="118335"/>
                  </a:cubicBezTo>
                  <a:cubicBezTo>
                    <a:pt x="90000" y="118834"/>
                    <a:pt x="90187" y="119334"/>
                    <a:pt x="90343" y="119833"/>
                  </a:cubicBezTo>
                  <a:cubicBezTo>
                    <a:pt x="90687" y="119833"/>
                    <a:pt x="90687" y="119833"/>
                    <a:pt x="90687" y="119833"/>
                  </a:cubicBezTo>
                  <a:cubicBezTo>
                    <a:pt x="90625" y="119667"/>
                    <a:pt x="90593" y="119556"/>
                    <a:pt x="90562" y="119334"/>
                  </a:cubicBezTo>
                  <a:cubicBezTo>
                    <a:pt x="90062" y="118335"/>
                    <a:pt x="89937" y="117337"/>
                    <a:pt x="89593" y="116338"/>
                  </a:cubicBezTo>
                  <a:close/>
                  <a:moveTo>
                    <a:pt x="91406" y="119611"/>
                  </a:moveTo>
                  <a:cubicBezTo>
                    <a:pt x="91187" y="119611"/>
                    <a:pt x="91406" y="119334"/>
                    <a:pt x="91250" y="119112"/>
                  </a:cubicBezTo>
                  <a:cubicBezTo>
                    <a:pt x="91000" y="118502"/>
                    <a:pt x="91062" y="118391"/>
                    <a:pt x="90812" y="117836"/>
                  </a:cubicBezTo>
                  <a:cubicBezTo>
                    <a:pt x="90906" y="117669"/>
                    <a:pt x="90625" y="117392"/>
                    <a:pt x="90687" y="117226"/>
                  </a:cubicBezTo>
                  <a:cubicBezTo>
                    <a:pt x="90562" y="117004"/>
                    <a:pt x="90406" y="116726"/>
                    <a:pt x="90406" y="116504"/>
                  </a:cubicBezTo>
                  <a:cubicBezTo>
                    <a:pt x="90218" y="116005"/>
                    <a:pt x="90062" y="115561"/>
                    <a:pt x="89906" y="115062"/>
                  </a:cubicBezTo>
                  <a:cubicBezTo>
                    <a:pt x="89718" y="114729"/>
                    <a:pt x="89562" y="114396"/>
                    <a:pt x="89406" y="114063"/>
                  </a:cubicBezTo>
                  <a:cubicBezTo>
                    <a:pt x="88843" y="113342"/>
                    <a:pt x="88312" y="112122"/>
                    <a:pt x="87750" y="111456"/>
                  </a:cubicBezTo>
                  <a:cubicBezTo>
                    <a:pt x="87500" y="110901"/>
                    <a:pt x="87218" y="110735"/>
                    <a:pt x="86937" y="110180"/>
                  </a:cubicBezTo>
                  <a:cubicBezTo>
                    <a:pt x="86812" y="109902"/>
                    <a:pt x="86656" y="110069"/>
                    <a:pt x="86531" y="109680"/>
                  </a:cubicBezTo>
                  <a:cubicBezTo>
                    <a:pt x="86375" y="109403"/>
                    <a:pt x="86250" y="109237"/>
                    <a:pt x="86093" y="109237"/>
                  </a:cubicBezTo>
                  <a:cubicBezTo>
                    <a:pt x="86281" y="109625"/>
                    <a:pt x="86406" y="109514"/>
                    <a:pt x="86468" y="109958"/>
                  </a:cubicBezTo>
                  <a:cubicBezTo>
                    <a:pt x="86781" y="110124"/>
                    <a:pt x="87062" y="110846"/>
                    <a:pt x="87375" y="111289"/>
                  </a:cubicBezTo>
                  <a:cubicBezTo>
                    <a:pt x="87531" y="111678"/>
                    <a:pt x="87687" y="111733"/>
                    <a:pt x="87843" y="112011"/>
                  </a:cubicBezTo>
                  <a:cubicBezTo>
                    <a:pt x="87906" y="112122"/>
                    <a:pt x="87968" y="112343"/>
                    <a:pt x="88062" y="112288"/>
                  </a:cubicBezTo>
                  <a:cubicBezTo>
                    <a:pt x="88187" y="112399"/>
                    <a:pt x="88062" y="112843"/>
                    <a:pt x="88250" y="112676"/>
                  </a:cubicBezTo>
                  <a:cubicBezTo>
                    <a:pt x="88218" y="112954"/>
                    <a:pt x="88468" y="112954"/>
                    <a:pt x="88593" y="113398"/>
                  </a:cubicBezTo>
                  <a:cubicBezTo>
                    <a:pt x="88750" y="113730"/>
                    <a:pt x="88906" y="113952"/>
                    <a:pt x="89062" y="114119"/>
                  </a:cubicBezTo>
                  <a:cubicBezTo>
                    <a:pt x="89000" y="114285"/>
                    <a:pt x="89125" y="114396"/>
                    <a:pt x="89187" y="114396"/>
                  </a:cubicBezTo>
                  <a:cubicBezTo>
                    <a:pt x="89125" y="114563"/>
                    <a:pt x="89250" y="114674"/>
                    <a:pt x="89312" y="114674"/>
                  </a:cubicBezTo>
                  <a:cubicBezTo>
                    <a:pt x="89375" y="114951"/>
                    <a:pt x="89437" y="115062"/>
                    <a:pt x="89656" y="115284"/>
                  </a:cubicBezTo>
                  <a:cubicBezTo>
                    <a:pt x="89750" y="115783"/>
                    <a:pt x="89937" y="116338"/>
                    <a:pt x="90218" y="116837"/>
                  </a:cubicBezTo>
                  <a:cubicBezTo>
                    <a:pt x="90312" y="117170"/>
                    <a:pt x="90343" y="117447"/>
                    <a:pt x="90406" y="117780"/>
                  </a:cubicBezTo>
                  <a:cubicBezTo>
                    <a:pt x="90562" y="117614"/>
                    <a:pt x="90437" y="118058"/>
                    <a:pt x="90593" y="118169"/>
                  </a:cubicBezTo>
                  <a:cubicBezTo>
                    <a:pt x="90593" y="118502"/>
                    <a:pt x="90656" y="118280"/>
                    <a:pt x="90781" y="118502"/>
                  </a:cubicBezTo>
                  <a:cubicBezTo>
                    <a:pt x="90718" y="118834"/>
                    <a:pt x="90968" y="119167"/>
                    <a:pt x="90968" y="119500"/>
                  </a:cubicBezTo>
                  <a:cubicBezTo>
                    <a:pt x="91000" y="119778"/>
                    <a:pt x="91031" y="119611"/>
                    <a:pt x="91156" y="119833"/>
                  </a:cubicBezTo>
                  <a:cubicBezTo>
                    <a:pt x="91406" y="119833"/>
                    <a:pt x="91406" y="119833"/>
                    <a:pt x="91406" y="119833"/>
                  </a:cubicBezTo>
                  <a:cubicBezTo>
                    <a:pt x="91375" y="119778"/>
                    <a:pt x="91375" y="119722"/>
                    <a:pt x="91406" y="119611"/>
                  </a:cubicBezTo>
                  <a:close/>
                  <a:moveTo>
                    <a:pt x="93250" y="119334"/>
                  </a:moveTo>
                  <a:cubicBezTo>
                    <a:pt x="93000" y="118613"/>
                    <a:pt x="92875" y="117891"/>
                    <a:pt x="92656" y="117226"/>
                  </a:cubicBezTo>
                  <a:cubicBezTo>
                    <a:pt x="92000" y="115672"/>
                    <a:pt x="91531" y="114618"/>
                    <a:pt x="90968" y="113398"/>
                  </a:cubicBezTo>
                  <a:cubicBezTo>
                    <a:pt x="90687" y="113009"/>
                    <a:pt x="90406" y="112510"/>
                    <a:pt x="90093" y="112011"/>
                  </a:cubicBezTo>
                  <a:cubicBezTo>
                    <a:pt x="90000" y="112066"/>
                    <a:pt x="89875" y="111844"/>
                    <a:pt x="89781" y="111733"/>
                  </a:cubicBezTo>
                  <a:cubicBezTo>
                    <a:pt x="89656" y="111955"/>
                    <a:pt x="89562" y="111178"/>
                    <a:pt x="89437" y="111400"/>
                  </a:cubicBezTo>
                  <a:cubicBezTo>
                    <a:pt x="89218" y="111067"/>
                    <a:pt x="89000" y="110790"/>
                    <a:pt x="88750" y="110735"/>
                  </a:cubicBezTo>
                  <a:cubicBezTo>
                    <a:pt x="88531" y="110291"/>
                    <a:pt x="88281" y="110291"/>
                    <a:pt x="88062" y="109902"/>
                  </a:cubicBezTo>
                  <a:cubicBezTo>
                    <a:pt x="87812" y="109847"/>
                    <a:pt x="87625" y="108959"/>
                    <a:pt x="87343" y="109348"/>
                  </a:cubicBezTo>
                  <a:cubicBezTo>
                    <a:pt x="87625" y="109736"/>
                    <a:pt x="87875" y="109902"/>
                    <a:pt x="88125" y="110402"/>
                  </a:cubicBezTo>
                  <a:cubicBezTo>
                    <a:pt x="88281" y="110513"/>
                    <a:pt x="88406" y="110735"/>
                    <a:pt x="88562" y="110901"/>
                  </a:cubicBezTo>
                  <a:cubicBezTo>
                    <a:pt x="88718" y="110735"/>
                    <a:pt x="88812" y="111289"/>
                    <a:pt x="88968" y="111178"/>
                  </a:cubicBezTo>
                  <a:cubicBezTo>
                    <a:pt x="89218" y="111733"/>
                    <a:pt x="89500" y="111789"/>
                    <a:pt x="89750" y="112233"/>
                  </a:cubicBezTo>
                  <a:cubicBezTo>
                    <a:pt x="89843" y="112122"/>
                    <a:pt x="89906" y="112621"/>
                    <a:pt x="90093" y="112510"/>
                  </a:cubicBezTo>
                  <a:cubicBezTo>
                    <a:pt x="90218" y="112898"/>
                    <a:pt x="90343" y="113009"/>
                    <a:pt x="90500" y="113176"/>
                  </a:cubicBezTo>
                  <a:cubicBezTo>
                    <a:pt x="90625" y="113564"/>
                    <a:pt x="90812" y="114230"/>
                    <a:pt x="91156" y="114563"/>
                  </a:cubicBezTo>
                  <a:cubicBezTo>
                    <a:pt x="91093" y="114785"/>
                    <a:pt x="91406" y="115062"/>
                    <a:pt x="91468" y="115339"/>
                  </a:cubicBezTo>
                  <a:cubicBezTo>
                    <a:pt x="91625" y="115672"/>
                    <a:pt x="91781" y="115950"/>
                    <a:pt x="91937" y="116282"/>
                  </a:cubicBezTo>
                  <a:cubicBezTo>
                    <a:pt x="92000" y="116615"/>
                    <a:pt x="92187" y="116948"/>
                    <a:pt x="92375" y="117337"/>
                  </a:cubicBezTo>
                  <a:cubicBezTo>
                    <a:pt x="92468" y="117780"/>
                    <a:pt x="92593" y="118224"/>
                    <a:pt x="92750" y="118668"/>
                  </a:cubicBezTo>
                  <a:cubicBezTo>
                    <a:pt x="92718" y="118890"/>
                    <a:pt x="92875" y="119167"/>
                    <a:pt x="92906" y="119389"/>
                  </a:cubicBezTo>
                  <a:cubicBezTo>
                    <a:pt x="92937" y="119556"/>
                    <a:pt x="93031" y="119722"/>
                    <a:pt x="93062" y="119833"/>
                  </a:cubicBezTo>
                  <a:cubicBezTo>
                    <a:pt x="93312" y="119833"/>
                    <a:pt x="93312" y="119833"/>
                    <a:pt x="93312" y="119833"/>
                  </a:cubicBezTo>
                  <a:cubicBezTo>
                    <a:pt x="93281" y="119667"/>
                    <a:pt x="93250" y="119500"/>
                    <a:pt x="93250" y="119334"/>
                  </a:cubicBezTo>
                  <a:close/>
                  <a:moveTo>
                    <a:pt x="91656" y="117170"/>
                  </a:moveTo>
                  <a:cubicBezTo>
                    <a:pt x="91000" y="115839"/>
                    <a:pt x="90500" y="114563"/>
                    <a:pt x="89687" y="113009"/>
                  </a:cubicBezTo>
                  <a:cubicBezTo>
                    <a:pt x="89093" y="112233"/>
                    <a:pt x="88531" y="111234"/>
                    <a:pt x="87937" y="110568"/>
                  </a:cubicBezTo>
                  <a:cubicBezTo>
                    <a:pt x="87812" y="110235"/>
                    <a:pt x="87656" y="110457"/>
                    <a:pt x="87531" y="110069"/>
                  </a:cubicBezTo>
                  <a:cubicBezTo>
                    <a:pt x="87343" y="110069"/>
                    <a:pt x="87218" y="109680"/>
                    <a:pt x="87062" y="109680"/>
                  </a:cubicBezTo>
                  <a:cubicBezTo>
                    <a:pt x="87000" y="109570"/>
                    <a:pt x="86937" y="109514"/>
                    <a:pt x="86875" y="109514"/>
                  </a:cubicBezTo>
                  <a:cubicBezTo>
                    <a:pt x="86781" y="109348"/>
                    <a:pt x="86718" y="109126"/>
                    <a:pt x="86625" y="109181"/>
                  </a:cubicBezTo>
                  <a:cubicBezTo>
                    <a:pt x="86562" y="109070"/>
                    <a:pt x="86500" y="108848"/>
                    <a:pt x="86406" y="108904"/>
                  </a:cubicBezTo>
                  <a:cubicBezTo>
                    <a:pt x="86343" y="108737"/>
                    <a:pt x="86218" y="108793"/>
                    <a:pt x="86250" y="109015"/>
                  </a:cubicBezTo>
                  <a:cubicBezTo>
                    <a:pt x="86375" y="108959"/>
                    <a:pt x="86500" y="109126"/>
                    <a:pt x="86625" y="109403"/>
                  </a:cubicBezTo>
                  <a:cubicBezTo>
                    <a:pt x="86781" y="109514"/>
                    <a:pt x="86906" y="109791"/>
                    <a:pt x="87031" y="109847"/>
                  </a:cubicBezTo>
                  <a:cubicBezTo>
                    <a:pt x="87312" y="110180"/>
                    <a:pt x="87562" y="110402"/>
                    <a:pt x="87812" y="110901"/>
                  </a:cubicBezTo>
                  <a:cubicBezTo>
                    <a:pt x="88062" y="111289"/>
                    <a:pt x="88437" y="111345"/>
                    <a:pt x="88500" y="111900"/>
                  </a:cubicBezTo>
                  <a:cubicBezTo>
                    <a:pt x="88656" y="111900"/>
                    <a:pt x="88781" y="112122"/>
                    <a:pt x="88937" y="112399"/>
                  </a:cubicBezTo>
                  <a:cubicBezTo>
                    <a:pt x="89062" y="112787"/>
                    <a:pt x="89218" y="112732"/>
                    <a:pt x="89343" y="113065"/>
                  </a:cubicBezTo>
                  <a:cubicBezTo>
                    <a:pt x="89656" y="113675"/>
                    <a:pt x="89968" y="114341"/>
                    <a:pt x="90281" y="114951"/>
                  </a:cubicBezTo>
                  <a:cubicBezTo>
                    <a:pt x="90437" y="115173"/>
                    <a:pt x="90343" y="115395"/>
                    <a:pt x="90531" y="115672"/>
                  </a:cubicBezTo>
                  <a:cubicBezTo>
                    <a:pt x="90687" y="115950"/>
                    <a:pt x="90843" y="116282"/>
                    <a:pt x="91000" y="116560"/>
                  </a:cubicBezTo>
                  <a:cubicBezTo>
                    <a:pt x="91250" y="116893"/>
                    <a:pt x="91187" y="117337"/>
                    <a:pt x="91406" y="117392"/>
                  </a:cubicBezTo>
                  <a:cubicBezTo>
                    <a:pt x="91500" y="117558"/>
                    <a:pt x="91437" y="117669"/>
                    <a:pt x="91531" y="117836"/>
                  </a:cubicBezTo>
                  <a:cubicBezTo>
                    <a:pt x="91593" y="118002"/>
                    <a:pt x="91718" y="118169"/>
                    <a:pt x="91656" y="118280"/>
                  </a:cubicBezTo>
                  <a:cubicBezTo>
                    <a:pt x="91781" y="118613"/>
                    <a:pt x="92125" y="118945"/>
                    <a:pt x="91968" y="119278"/>
                  </a:cubicBezTo>
                  <a:cubicBezTo>
                    <a:pt x="92125" y="119278"/>
                    <a:pt x="92093" y="119611"/>
                    <a:pt x="92218" y="119833"/>
                  </a:cubicBezTo>
                  <a:cubicBezTo>
                    <a:pt x="92562" y="119833"/>
                    <a:pt x="92562" y="119833"/>
                    <a:pt x="92562" y="119833"/>
                  </a:cubicBezTo>
                  <a:cubicBezTo>
                    <a:pt x="92531" y="119778"/>
                    <a:pt x="92500" y="119667"/>
                    <a:pt x="92468" y="119556"/>
                  </a:cubicBezTo>
                  <a:cubicBezTo>
                    <a:pt x="92312" y="118779"/>
                    <a:pt x="91906" y="117947"/>
                    <a:pt x="91656" y="117170"/>
                  </a:cubicBezTo>
                  <a:close/>
                  <a:moveTo>
                    <a:pt x="94218" y="117226"/>
                  </a:moveTo>
                  <a:cubicBezTo>
                    <a:pt x="94375" y="117059"/>
                    <a:pt x="93968" y="116837"/>
                    <a:pt x="94125" y="116671"/>
                  </a:cubicBezTo>
                  <a:cubicBezTo>
                    <a:pt x="94062" y="116504"/>
                    <a:pt x="94000" y="116338"/>
                    <a:pt x="94062" y="116171"/>
                  </a:cubicBezTo>
                  <a:cubicBezTo>
                    <a:pt x="93593" y="115062"/>
                    <a:pt x="93500" y="114452"/>
                    <a:pt x="93000" y="113453"/>
                  </a:cubicBezTo>
                  <a:cubicBezTo>
                    <a:pt x="92625" y="112898"/>
                    <a:pt x="92218" y="112288"/>
                    <a:pt x="91843" y="111900"/>
                  </a:cubicBezTo>
                  <a:cubicBezTo>
                    <a:pt x="91656" y="111511"/>
                    <a:pt x="91437" y="111511"/>
                    <a:pt x="91250" y="111012"/>
                  </a:cubicBezTo>
                  <a:cubicBezTo>
                    <a:pt x="91031" y="111012"/>
                    <a:pt x="90843" y="110457"/>
                    <a:pt x="90656" y="110513"/>
                  </a:cubicBezTo>
                  <a:cubicBezTo>
                    <a:pt x="91093" y="111289"/>
                    <a:pt x="91531" y="111789"/>
                    <a:pt x="91968" y="112343"/>
                  </a:cubicBezTo>
                  <a:cubicBezTo>
                    <a:pt x="92187" y="112787"/>
                    <a:pt x="92437" y="113120"/>
                    <a:pt x="92656" y="113342"/>
                  </a:cubicBezTo>
                  <a:cubicBezTo>
                    <a:pt x="92562" y="113564"/>
                    <a:pt x="92875" y="113841"/>
                    <a:pt x="92937" y="114063"/>
                  </a:cubicBezTo>
                  <a:cubicBezTo>
                    <a:pt x="93062" y="114341"/>
                    <a:pt x="93187" y="114618"/>
                    <a:pt x="93312" y="114895"/>
                  </a:cubicBezTo>
                  <a:cubicBezTo>
                    <a:pt x="93468" y="115284"/>
                    <a:pt x="93593" y="116061"/>
                    <a:pt x="93812" y="116227"/>
                  </a:cubicBezTo>
                  <a:cubicBezTo>
                    <a:pt x="93687" y="116504"/>
                    <a:pt x="93937" y="116893"/>
                    <a:pt x="93906" y="117170"/>
                  </a:cubicBezTo>
                  <a:cubicBezTo>
                    <a:pt x="94000" y="117503"/>
                    <a:pt x="94125" y="117836"/>
                    <a:pt x="94125" y="118169"/>
                  </a:cubicBezTo>
                  <a:cubicBezTo>
                    <a:pt x="94312" y="118723"/>
                    <a:pt x="94375" y="119278"/>
                    <a:pt x="94562" y="119833"/>
                  </a:cubicBezTo>
                  <a:cubicBezTo>
                    <a:pt x="94843" y="119833"/>
                    <a:pt x="94843" y="119833"/>
                    <a:pt x="94843" y="119833"/>
                  </a:cubicBezTo>
                  <a:cubicBezTo>
                    <a:pt x="94687" y="119334"/>
                    <a:pt x="94687" y="118834"/>
                    <a:pt x="94468" y="118280"/>
                  </a:cubicBezTo>
                  <a:cubicBezTo>
                    <a:pt x="94468" y="117947"/>
                    <a:pt x="94281" y="117558"/>
                    <a:pt x="94218" y="117226"/>
                  </a:cubicBezTo>
                  <a:close/>
                  <a:moveTo>
                    <a:pt x="93937" y="119556"/>
                  </a:moveTo>
                  <a:cubicBezTo>
                    <a:pt x="94000" y="118668"/>
                    <a:pt x="93406" y="117669"/>
                    <a:pt x="93437" y="116782"/>
                  </a:cubicBezTo>
                  <a:cubicBezTo>
                    <a:pt x="93312" y="116504"/>
                    <a:pt x="93187" y="116227"/>
                    <a:pt x="93250" y="116005"/>
                  </a:cubicBezTo>
                  <a:cubicBezTo>
                    <a:pt x="92843" y="115062"/>
                    <a:pt x="92468" y="114008"/>
                    <a:pt x="92187" y="113287"/>
                  </a:cubicBezTo>
                  <a:cubicBezTo>
                    <a:pt x="91812" y="112676"/>
                    <a:pt x="91250" y="111900"/>
                    <a:pt x="90750" y="111123"/>
                  </a:cubicBezTo>
                  <a:cubicBezTo>
                    <a:pt x="90531" y="111123"/>
                    <a:pt x="90312" y="110790"/>
                    <a:pt x="90125" y="110568"/>
                  </a:cubicBezTo>
                  <a:cubicBezTo>
                    <a:pt x="89875" y="110568"/>
                    <a:pt x="89656" y="109958"/>
                    <a:pt x="89406" y="110069"/>
                  </a:cubicBezTo>
                  <a:cubicBezTo>
                    <a:pt x="89500" y="110235"/>
                    <a:pt x="89625" y="110180"/>
                    <a:pt x="89718" y="110513"/>
                  </a:cubicBezTo>
                  <a:cubicBezTo>
                    <a:pt x="89843" y="110457"/>
                    <a:pt x="89937" y="110957"/>
                    <a:pt x="90062" y="110790"/>
                  </a:cubicBezTo>
                  <a:cubicBezTo>
                    <a:pt x="90156" y="111067"/>
                    <a:pt x="90250" y="111123"/>
                    <a:pt x="90375" y="111123"/>
                  </a:cubicBezTo>
                  <a:cubicBezTo>
                    <a:pt x="90375" y="111289"/>
                    <a:pt x="90531" y="111456"/>
                    <a:pt x="90656" y="111456"/>
                  </a:cubicBezTo>
                  <a:cubicBezTo>
                    <a:pt x="91093" y="112122"/>
                    <a:pt x="91531" y="112787"/>
                    <a:pt x="91968" y="113453"/>
                  </a:cubicBezTo>
                  <a:cubicBezTo>
                    <a:pt x="92031" y="113564"/>
                    <a:pt x="91968" y="113675"/>
                    <a:pt x="92062" y="113786"/>
                  </a:cubicBezTo>
                  <a:cubicBezTo>
                    <a:pt x="92125" y="113897"/>
                    <a:pt x="92218" y="113841"/>
                    <a:pt x="92156" y="113952"/>
                  </a:cubicBezTo>
                  <a:cubicBezTo>
                    <a:pt x="92218" y="114230"/>
                    <a:pt x="92500" y="114452"/>
                    <a:pt x="92406" y="114674"/>
                  </a:cubicBezTo>
                  <a:cubicBezTo>
                    <a:pt x="92531" y="114951"/>
                    <a:pt x="92687" y="115173"/>
                    <a:pt x="92687" y="115395"/>
                  </a:cubicBezTo>
                  <a:cubicBezTo>
                    <a:pt x="92687" y="115672"/>
                    <a:pt x="92937" y="115950"/>
                    <a:pt x="92906" y="116227"/>
                  </a:cubicBezTo>
                  <a:cubicBezTo>
                    <a:pt x="93281" y="117170"/>
                    <a:pt x="93312" y="118113"/>
                    <a:pt x="93593" y="119112"/>
                  </a:cubicBezTo>
                  <a:cubicBezTo>
                    <a:pt x="93625" y="119334"/>
                    <a:pt x="93687" y="119611"/>
                    <a:pt x="93718" y="119833"/>
                  </a:cubicBezTo>
                  <a:cubicBezTo>
                    <a:pt x="94062" y="119833"/>
                    <a:pt x="94062" y="119833"/>
                    <a:pt x="94062" y="119833"/>
                  </a:cubicBezTo>
                  <a:cubicBezTo>
                    <a:pt x="94031" y="119778"/>
                    <a:pt x="94000" y="119667"/>
                    <a:pt x="93937" y="119556"/>
                  </a:cubicBezTo>
                  <a:close/>
                  <a:moveTo>
                    <a:pt x="22781" y="118113"/>
                  </a:moveTo>
                  <a:cubicBezTo>
                    <a:pt x="22781" y="117947"/>
                    <a:pt x="22781" y="117780"/>
                    <a:pt x="22906" y="117836"/>
                  </a:cubicBezTo>
                  <a:cubicBezTo>
                    <a:pt x="23531" y="114729"/>
                    <a:pt x="23781" y="114840"/>
                    <a:pt x="23718" y="114452"/>
                  </a:cubicBezTo>
                  <a:cubicBezTo>
                    <a:pt x="24156" y="111844"/>
                    <a:pt x="24281" y="111456"/>
                    <a:pt x="24343" y="110957"/>
                  </a:cubicBezTo>
                  <a:cubicBezTo>
                    <a:pt x="24687" y="108515"/>
                    <a:pt x="24750" y="107850"/>
                    <a:pt x="24781" y="106574"/>
                  </a:cubicBezTo>
                  <a:cubicBezTo>
                    <a:pt x="24875" y="102468"/>
                    <a:pt x="24843" y="102080"/>
                    <a:pt x="24937" y="101914"/>
                  </a:cubicBezTo>
                  <a:cubicBezTo>
                    <a:pt x="24781" y="99472"/>
                    <a:pt x="24875" y="99417"/>
                    <a:pt x="24812" y="99029"/>
                  </a:cubicBezTo>
                  <a:cubicBezTo>
                    <a:pt x="24500" y="102357"/>
                    <a:pt x="24531" y="102635"/>
                    <a:pt x="24500" y="102857"/>
                  </a:cubicBezTo>
                  <a:cubicBezTo>
                    <a:pt x="24062" y="105131"/>
                    <a:pt x="24156" y="105908"/>
                    <a:pt x="23937" y="106185"/>
                  </a:cubicBezTo>
                  <a:cubicBezTo>
                    <a:pt x="23375" y="108349"/>
                    <a:pt x="23281" y="108515"/>
                    <a:pt x="23218" y="108682"/>
                  </a:cubicBezTo>
                  <a:cubicBezTo>
                    <a:pt x="22687" y="110013"/>
                    <a:pt x="22843" y="110513"/>
                    <a:pt x="22593" y="110457"/>
                  </a:cubicBezTo>
                  <a:cubicBezTo>
                    <a:pt x="22156" y="111733"/>
                    <a:pt x="22093" y="111789"/>
                    <a:pt x="22125" y="112011"/>
                  </a:cubicBezTo>
                  <a:cubicBezTo>
                    <a:pt x="21062" y="115117"/>
                    <a:pt x="20781" y="115339"/>
                    <a:pt x="20781" y="115894"/>
                  </a:cubicBezTo>
                  <a:cubicBezTo>
                    <a:pt x="20218" y="117725"/>
                    <a:pt x="20062" y="117725"/>
                    <a:pt x="20031" y="117947"/>
                  </a:cubicBezTo>
                  <a:cubicBezTo>
                    <a:pt x="19531" y="119223"/>
                    <a:pt x="19500" y="119611"/>
                    <a:pt x="19375" y="119833"/>
                  </a:cubicBezTo>
                  <a:cubicBezTo>
                    <a:pt x="20093" y="118613"/>
                    <a:pt x="20218" y="118391"/>
                    <a:pt x="20312" y="118169"/>
                  </a:cubicBezTo>
                  <a:cubicBezTo>
                    <a:pt x="21375" y="115173"/>
                    <a:pt x="21281" y="114785"/>
                    <a:pt x="21406" y="114729"/>
                  </a:cubicBezTo>
                  <a:cubicBezTo>
                    <a:pt x="21812" y="113786"/>
                    <a:pt x="21843" y="113675"/>
                    <a:pt x="21843" y="113453"/>
                  </a:cubicBezTo>
                  <a:cubicBezTo>
                    <a:pt x="22500" y="111511"/>
                    <a:pt x="22718" y="111511"/>
                    <a:pt x="22687" y="111067"/>
                  </a:cubicBezTo>
                  <a:cubicBezTo>
                    <a:pt x="23656" y="109070"/>
                    <a:pt x="23375" y="109292"/>
                    <a:pt x="23468" y="109514"/>
                  </a:cubicBezTo>
                  <a:cubicBezTo>
                    <a:pt x="22875" y="111400"/>
                    <a:pt x="22843" y="112233"/>
                    <a:pt x="22625" y="112787"/>
                  </a:cubicBezTo>
                  <a:cubicBezTo>
                    <a:pt x="22156" y="114230"/>
                    <a:pt x="22093" y="114341"/>
                    <a:pt x="22000" y="114452"/>
                  </a:cubicBezTo>
                  <a:cubicBezTo>
                    <a:pt x="21156" y="117281"/>
                    <a:pt x="20968" y="117226"/>
                    <a:pt x="20968" y="117447"/>
                  </a:cubicBezTo>
                  <a:cubicBezTo>
                    <a:pt x="20375" y="118890"/>
                    <a:pt x="20375" y="119334"/>
                    <a:pt x="20218" y="119500"/>
                  </a:cubicBezTo>
                  <a:cubicBezTo>
                    <a:pt x="20531" y="119611"/>
                    <a:pt x="20593" y="119389"/>
                    <a:pt x="20687" y="119223"/>
                  </a:cubicBezTo>
                  <a:cubicBezTo>
                    <a:pt x="21093" y="117947"/>
                    <a:pt x="21218" y="117891"/>
                    <a:pt x="21187" y="117669"/>
                  </a:cubicBezTo>
                  <a:cubicBezTo>
                    <a:pt x="22312" y="114618"/>
                    <a:pt x="22406" y="114563"/>
                    <a:pt x="22406" y="114396"/>
                  </a:cubicBezTo>
                  <a:cubicBezTo>
                    <a:pt x="22750" y="113564"/>
                    <a:pt x="22687" y="113231"/>
                    <a:pt x="22781" y="113231"/>
                  </a:cubicBezTo>
                  <a:cubicBezTo>
                    <a:pt x="23125" y="111123"/>
                    <a:pt x="23437" y="111234"/>
                    <a:pt x="23375" y="110735"/>
                  </a:cubicBezTo>
                  <a:cubicBezTo>
                    <a:pt x="23875" y="108737"/>
                    <a:pt x="23781" y="108238"/>
                    <a:pt x="23875" y="108016"/>
                  </a:cubicBezTo>
                  <a:cubicBezTo>
                    <a:pt x="24875" y="102579"/>
                    <a:pt x="24718" y="103079"/>
                    <a:pt x="24718" y="103300"/>
                  </a:cubicBezTo>
                  <a:cubicBezTo>
                    <a:pt x="24562" y="105464"/>
                    <a:pt x="24437" y="105631"/>
                    <a:pt x="24406" y="105852"/>
                  </a:cubicBezTo>
                  <a:cubicBezTo>
                    <a:pt x="24125" y="108848"/>
                    <a:pt x="23906" y="108848"/>
                    <a:pt x="23937" y="109237"/>
                  </a:cubicBezTo>
                  <a:cubicBezTo>
                    <a:pt x="23312" y="113009"/>
                    <a:pt x="23062" y="113342"/>
                    <a:pt x="23031" y="113952"/>
                  </a:cubicBezTo>
                  <a:cubicBezTo>
                    <a:pt x="22375" y="116282"/>
                    <a:pt x="22281" y="116338"/>
                    <a:pt x="22312" y="116560"/>
                  </a:cubicBezTo>
                  <a:cubicBezTo>
                    <a:pt x="21781" y="117836"/>
                    <a:pt x="21750" y="118113"/>
                    <a:pt x="21687" y="118335"/>
                  </a:cubicBezTo>
                  <a:cubicBezTo>
                    <a:pt x="21218" y="119112"/>
                    <a:pt x="21312" y="119556"/>
                    <a:pt x="21187" y="119722"/>
                  </a:cubicBezTo>
                  <a:cubicBezTo>
                    <a:pt x="21500" y="119611"/>
                    <a:pt x="21593" y="119445"/>
                    <a:pt x="21656" y="119223"/>
                  </a:cubicBezTo>
                  <a:cubicBezTo>
                    <a:pt x="22000" y="118723"/>
                    <a:pt x="21781" y="118169"/>
                    <a:pt x="22031" y="118280"/>
                  </a:cubicBezTo>
                  <a:cubicBezTo>
                    <a:pt x="22500" y="116560"/>
                    <a:pt x="22687" y="116615"/>
                    <a:pt x="22625" y="116282"/>
                  </a:cubicBezTo>
                  <a:cubicBezTo>
                    <a:pt x="23281" y="113841"/>
                    <a:pt x="23375" y="113509"/>
                    <a:pt x="23531" y="113287"/>
                  </a:cubicBezTo>
                  <a:cubicBezTo>
                    <a:pt x="24218" y="108904"/>
                    <a:pt x="24250" y="108626"/>
                    <a:pt x="24218" y="108349"/>
                  </a:cubicBezTo>
                  <a:cubicBezTo>
                    <a:pt x="24468" y="106574"/>
                    <a:pt x="24625" y="106574"/>
                    <a:pt x="24562" y="106241"/>
                  </a:cubicBezTo>
                  <a:cubicBezTo>
                    <a:pt x="24531" y="108793"/>
                    <a:pt x="24406" y="109348"/>
                    <a:pt x="24375" y="110013"/>
                  </a:cubicBezTo>
                  <a:cubicBezTo>
                    <a:pt x="23906" y="112122"/>
                    <a:pt x="23812" y="112621"/>
                    <a:pt x="23750" y="113231"/>
                  </a:cubicBezTo>
                  <a:cubicBezTo>
                    <a:pt x="23156" y="115228"/>
                    <a:pt x="23125" y="115894"/>
                    <a:pt x="22968" y="116338"/>
                  </a:cubicBezTo>
                  <a:cubicBezTo>
                    <a:pt x="22343" y="118224"/>
                    <a:pt x="22218" y="118723"/>
                    <a:pt x="22125" y="119278"/>
                  </a:cubicBezTo>
                  <a:cubicBezTo>
                    <a:pt x="22218" y="119833"/>
                    <a:pt x="22218" y="119833"/>
                    <a:pt x="22218" y="119833"/>
                  </a:cubicBezTo>
                  <a:cubicBezTo>
                    <a:pt x="22468" y="118834"/>
                    <a:pt x="22593" y="118834"/>
                    <a:pt x="22593" y="118723"/>
                  </a:cubicBezTo>
                  <a:close/>
                  <a:moveTo>
                    <a:pt x="89375" y="118613"/>
                  </a:moveTo>
                  <a:cubicBezTo>
                    <a:pt x="89375" y="118280"/>
                    <a:pt x="89187" y="118446"/>
                    <a:pt x="89187" y="118058"/>
                  </a:cubicBezTo>
                  <a:cubicBezTo>
                    <a:pt x="88906" y="117614"/>
                    <a:pt x="88875" y="117115"/>
                    <a:pt x="88687" y="116671"/>
                  </a:cubicBezTo>
                  <a:cubicBezTo>
                    <a:pt x="88375" y="116171"/>
                    <a:pt x="88375" y="115783"/>
                    <a:pt x="88093" y="115284"/>
                  </a:cubicBezTo>
                  <a:cubicBezTo>
                    <a:pt x="88062" y="115173"/>
                    <a:pt x="87968" y="115062"/>
                    <a:pt x="88000" y="114951"/>
                  </a:cubicBezTo>
                  <a:cubicBezTo>
                    <a:pt x="87968" y="114840"/>
                    <a:pt x="88031" y="114674"/>
                    <a:pt x="87937" y="114785"/>
                  </a:cubicBezTo>
                  <a:cubicBezTo>
                    <a:pt x="87718" y="114507"/>
                    <a:pt x="87812" y="114285"/>
                    <a:pt x="87656" y="114063"/>
                  </a:cubicBezTo>
                  <a:cubicBezTo>
                    <a:pt x="87406" y="113564"/>
                    <a:pt x="87406" y="113342"/>
                    <a:pt x="87156" y="113065"/>
                  </a:cubicBezTo>
                  <a:cubicBezTo>
                    <a:pt x="87156" y="112843"/>
                    <a:pt x="87031" y="112732"/>
                    <a:pt x="86937" y="112565"/>
                  </a:cubicBezTo>
                  <a:cubicBezTo>
                    <a:pt x="86750" y="112122"/>
                    <a:pt x="86656" y="111789"/>
                    <a:pt x="86406" y="111511"/>
                  </a:cubicBezTo>
                  <a:cubicBezTo>
                    <a:pt x="86312" y="111234"/>
                    <a:pt x="86312" y="111012"/>
                    <a:pt x="86156" y="110790"/>
                  </a:cubicBezTo>
                  <a:cubicBezTo>
                    <a:pt x="85875" y="110457"/>
                    <a:pt x="85625" y="109902"/>
                    <a:pt x="85375" y="109403"/>
                  </a:cubicBezTo>
                  <a:cubicBezTo>
                    <a:pt x="85031" y="108959"/>
                    <a:pt x="84687" y="108294"/>
                    <a:pt x="84312" y="107961"/>
                  </a:cubicBezTo>
                  <a:cubicBezTo>
                    <a:pt x="84156" y="107683"/>
                    <a:pt x="83968" y="107572"/>
                    <a:pt x="83812" y="107350"/>
                  </a:cubicBezTo>
                  <a:cubicBezTo>
                    <a:pt x="83625" y="106962"/>
                    <a:pt x="83437" y="106740"/>
                    <a:pt x="83250" y="106740"/>
                  </a:cubicBezTo>
                  <a:cubicBezTo>
                    <a:pt x="83906" y="107739"/>
                    <a:pt x="84562" y="108626"/>
                    <a:pt x="85218" y="109625"/>
                  </a:cubicBezTo>
                  <a:cubicBezTo>
                    <a:pt x="85750" y="110735"/>
                    <a:pt x="86406" y="111900"/>
                    <a:pt x="86781" y="113009"/>
                  </a:cubicBezTo>
                  <a:cubicBezTo>
                    <a:pt x="86906" y="113231"/>
                    <a:pt x="87062" y="113619"/>
                    <a:pt x="87187" y="113619"/>
                  </a:cubicBezTo>
                  <a:cubicBezTo>
                    <a:pt x="87031" y="113841"/>
                    <a:pt x="87500" y="114119"/>
                    <a:pt x="87375" y="114341"/>
                  </a:cubicBezTo>
                  <a:cubicBezTo>
                    <a:pt x="87437" y="114563"/>
                    <a:pt x="87718" y="114840"/>
                    <a:pt x="87625" y="115062"/>
                  </a:cubicBezTo>
                  <a:cubicBezTo>
                    <a:pt x="87968" y="115728"/>
                    <a:pt x="87906" y="115839"/>
                    <a:pt x="88187" y="116393"/>
                  </a:cubicBezTo>
                  <a:cubicBezTo>
                    <a:pt x="88312" y="116893"/>
                    <a:pt x="88593" y="117392"/>
                    <a:pt x="88718" y="117836"/>
                  </a:cubicBezTo>
                  <a:cubicBezTo>
                    <a:pt x="88906" y="118113"/>
                    <a:pt x="88812" y="118335"/>
                    <a:pt x="89000" y="118557"/>
                  </a:cubicBezTo>
                  <a:cubicBezTo>
                    <a:pt x="89218" y="118834"/>
                    <a:pt x="89062" y="119112"/>
                    <a:pt x="89187" y="119389"/>
                  </a:cubicBezTo>
                  <a:cubicBezTo>
                    <a:pt x="89281" y="119556"/>
                    <a:pt x="89343" y="119667"/>
                    <a:pt x="89437" y="119833"/>
                  </a:cubicBezTo>
                  <a:cubicBezTo>
                    <a:pt x="89781" y="119833"/>
                    <a:pt x="89781" y="119833"/>
                    <a:pt x="89781" y="119833"/>
                  </a:cubicBezTo>
                  <a:cubicBezTo>
                    <a:pt x="89687" y="119667"/>
                    <a:pt x="89593" y="119445"/>
                    <a:pt x="89500" y="119223"/>
                  </a:cubicBezTo>
                  <a:cubicBezTo>
                    <a:pt x="89593" y="119056"/>
                    <a:pt x="89312" y="118834"/>
                    <a:pt x="89375" y="118613"/>
                  </a:cubicBezTo>
                  <a:close/>
                  <a:moveTo>
                    <a:pt x="24875" y="109237"/>
                  </a:moveTo>
                  <a:cubicBezTo>
                    <a:pt x="24968" y="110624"/>
                    <a:pt x="24781" y="111622"/>
                    <a:pt x="24750" y="112898"/>
                  </a:cubicBezTo>
                  <a:cubicBezTo>
                    <a:pt x="24625" y="112898"/>
                    <a:pt x="24718" y="113287"/>
                    <a:pt x="24625" y="113342"/>
                  </a:cubicBezTo>
                  <a:cubicBezTo>
                    <a:pt x="24531" y="113509"/>
                    <a:pt x="24500" y="113675"/>
                    <a:pt x="24531" y="114008"/>
                  </a:cubicBezTo>
                  <a:cubicBezTo>
                    <a:pt x="24406" y="114008"/>
                    <a:pt x="24500" y="114396"/>
                    <a:pt x="24406" y="114507"/>
                  </a:cubicBezTo>
                  <a:cubicBezTo>
                    <a:pt x="24312" y="114618"/>
                    <a:pt x="24312" y="114895"/>
                    <a:pt x="24281" y="115117"/>
                  </a:cubicBezTo>
                  <a:cubicBezTo>
                    <a:pt x="23968" y="115506"/>
                    <a:pt x="23937" y="116282"/>
                    <a:pt x="23593" y="116671"/>
                  </a:cubicBezTo>
                  <a:cubicBezTo>
                    <a:pt x="23406" y="117891"/>
                    <a:pt x="23031" y="118890"/>
                    <a:pt x="22687" y="119833"/>
                  </a:cubicBezTo>
                  <a:cubicBezTo>
                    <a:pt x="23062" y="119833"/>
                    <a:pt x="23062" y="119833"/>
                    <a:pt x="23062" y="119833"/>
                  </a:cubicBezTo>
                  <a:cubicBezTo>
                    <a:pt x="23125" y="119667"/>
                    <a:pt x="23156" y="119500"/>
                    <a:pt x="23218" y="119389"/>
                  </a:cubicBezTo>
                  <a:cubicBezTo>
                    <a:pt x="23312" y="118834"/>
                    <a:pt x="23531" y="118557"/>
                    <a:pt x="23593" y="118002"/>
                  </a:cubicBezTo>
                  <a:cubicBezTo>
                    <a:pt x="23687" y="117836"/>
                    <a:pt x="23687" y="117558"/>
                    <a:pt x="23781" y="117337"/>
                  </a:cubicBezTo>
                  <a:cubicBezTo>
                    <a:pt x="23875" y="117170"/>
                    <a:pt x="23937" y="116948"/>
                    <a:pt x="23937" y="116615"/>
                  </a:cubicBezTo>
                  <a:cubicBezTo>
                    <a:pt x="24156" y="116504"/>
                    <a:pt x="24156" y="116061"/>
                    <a:pt x="24312" y="115839"/>
                  </a:cubicBezTo>
                  <a:cubicBezTo>
                    <a:pt x="24468" y="115561"/>
                    <a:pt x="24468" y="115117"/>
                    <a:pt x="24625" y="114840"/>
                  </a:cubicBezTo>
                  <a:cubicBezTo>
                    <a:pt x="24625" y="114396"/>
                    <a:pt x="24750" y="114119"/>
                    <a:pt x="24781" y="113730"/>
                  </a:cubicBezTo>
                  <a:cubicBezTo>
                    <a:pt x="24937" y="113453"/>
                    <a:pt x="24875" y="112843"/>
                    <a:pt x="25000" y="112621"/>
                  </a:cubicBezTo>
                  <a:cubicBezTo>
                    <a:pt x="25031" y="111900"/>
                    <a:pt x="25031" y="111178"/>
                    <a:pt x="25062" y="110513"/>
                  </a:cubicBezTo>
                  <a:cubicBezTo>
                    <a:pt x="25062" y="110291"/>
                    <a:pt x="25062" y="110069"/>
                    <a:pt x="25031" y="109791"/>
                  </a:cubicBezTo>
                  <a:cubicBezTo>
                    <a:pt x="25000" y="109570"/>
                    <a:pt x="25093" y="109070"/>
                    <a:pt x="24875" y="109237"/>
                  </a:cubicBezTo>
                  <a:close/>
                  <a:moveTo>
                    <a:pt x="19750" y="115672"/>
                  </a:moveTo>
                  <a:cubicBezTo>
                    <a:pt x="19968" y="115506"/>
                    <a:pt x="20031" y="115006"/>
                    <a:pt x="20250" y="114785"/>
                  </a:cubicBezTo>
                  <a:cubicBezTo>
                    <a:pt x="21218" y="112288"/>
                    <a:pt x="21250" y="111789"/>
                    <a:pt x="21500" y="111567"/>
                  </a:cubicBezTo>
                  <a:cubicBezTo>
                    <a:pt x="21812" y="110679"/>
                    <a:pt x="21875" y="110624"/>
                    <a:pt x="21937" y="110568"/>
                  </a:cubicBezTo>
                  <a:cubicBezTo>
                    <a:pt x="22156" y="109791"/>
                    <a:pt x="22218" y="109625"/>
                    <a:pt x="22375" y="109514"/>
                  </a:cubicBezTo>
                  <a:cubicBezTo>
                    <a:pt x="23125" y="106962"/>
                    <a:pt x="23125" y="106685"/>
                    <a:pt x="23281" y="106629"/>
                  </a:cubicBezTo>
                  <a:cubicBezTo>
                    <a:pt x="23875" y="104410"/>
                    <a:pt x="23968" y="103966"/>
                    <a:pt x="24031" y="103522"/>
                  </a:cubicBezTo>
                  <a:cubicBezTo>
                    <a:pt x="24343" y="101525"/>
                    <a:pt x="24312" y="101525"/>
                    <a:pt x="24343" y="101026"/>
                  </a:cubicBezTo>
                  <a:cubicBezTo>
                    <a:pt x="24375" y="100582"/>
                    <a:pt x="24218" y="101081"/>
                    <a:pt x="24187" y="101803"/>
                  </a:cubicBezTo>
                  <a:cubicBezTo>
                    <a:pt x="23812" y="103966"/>
                    <a:pt x="23656" y="104133"/>
                    <a:pt x="23593" y="104410"/>
                  </a:cubicBezTo>
                  <a:cubicBezTo>
                    <a:pt x="22750" y="107350"/>
                    <a:pt x="22593" y="107850"/>
                    <a:pt x="22375" y="108294"/>
                  </a:cubicBezTo>
                  <a:cubicBezTo>
                    <a:pt x="22093" y="109403"/>
                    <a:pt x="21843" y="109459"/>
                    <a:pt x="21843" y="109847"/>
                  </a:cubicBezTo>
                  <a:cubicBezTo>
                    <a:pt x="20500" y="113176"/>
                    <a:pt x="20312" y="113619"/>
                    <a:pt x="20093" y="114063"/>
                  </a:cubicBezTo>
                  <a:cubicBezTo>
                    <a:pt x="19312" y="116005"/>
                    <a:pt x="19375" y="116282"/>
                    <a:pt x="19281" y="116338"/>
                  </a:cubicBezTo>
                  <a:cubicBezTo>
                    <a:pt x="18625" y="118002"/>
                    <a:pt x="18562" y="118280"/>
                    <a:pt x="18500" y="118613"/>
                  </a:cubicBezTo>
                  <a:cubicBezTo>
                    <a:pt x="18156" y="119500"/>
                    <a:pt x="18031" y="119611"/>
                    <a:pt x="18000" y="119833"/>
                  </a:cubicBezTo>
                  <a:cubicBezTo>
                    <a:pt x="18531" y="119334"/>
                    <a:pt x="18593" y="119223"/>
                    <a:pt x="18656" y="119112"/>
                  </a:cubicBezTo>
                  <a:close/>
                  <a:moveTo>
                    <a:pt x="16468" y="117558"/>
                  </a:moveTo>
                  <a:cubicBezTo>
                    <a:pt x="16812" y="117115"/>
                    <a:pt x="16781" y="116116"/>
                    <a:pt x="17156" y="115783"/>
                  </a:cubicBezTo>
                  <a:cubicBezTo>
                    <a:pt x="17562" y="114563"/>
                    <a:pt x="17625" y="114174"/>
                    <a:pt x="17812" y="113952"/>
                  </a:cubicBezTo>
                  <a:cubicBezTo>
                    <a:pt x="18875" y="111789"/>
                    <a:pt x="18906" y="111622"/>
                    <a:pt x="18968" y="111400"/>
                  </a:cubicBezTo>
                  <a:cubicBezTo>
                    <a:pt x="19406" y="110180"/>
                    <a:pt x="19625" y="110124"/>
                    <a:pt x="19656" y="109736"/>
                  </a:cubicBezTo>
                  <a:cubicBezTo>
                    <a:pt x="20437" y="108072"/>
                    <a:pt x="20531" y="107794"/>
                    <a:pt x="20656" y="107572"/>
                  </a:cubicBezTo>
                  <a:cubicBezTo>
                    <a:pt x="21343" y="105742"/>
                    <a:pt x="21531" y="105575"/>
                    <a:pt x="21656" y="105353"/>
                  </a:cubicBezTo>
                  <a:cubicBezTo>
                    <a:pt x="22343" y="103522"/>
                    <a:pt x="22281" y="103023"/>
                    <a:pt x="22500" y="102968"/>
                  </a:cubicBezTo>
                  <a:cubicBezTo>
                    <a:pt x="23062" y="100915"/>
                    <a:pt x="23125" y="100582"/>
                    <a:pt x="23218" y="100305"/>
                  </a:cubicBezTo>
                  <a:cubicBezTo>
                    <a:pt x="23593" y="98196"/>
                    <a:pt x="23750" y="98196"/>
                    <a:pt x="23687" y="97864"/>
                  </a:cubicBezTo>
                  <a:cubicBezTo>
                    <a:pt x="23375" y="98529"/>
                    <a:pt x="23468" y="98862"/>
                    <a:pt x="23375" y="98973"/>
                  </a:cubicBezTo>
                  <a:cubicBezTo>
                    <a:pt x="22468" y="101858"/>
                    <a:pt x="22375" y="102635"/>
                    <a:pt x="22125" y="103134"/>
                  </a:cubicBezTo>
                  <a:cubicBezTo>
                    <a:pt x="21281" y="105131"/>
                    <a:pt x="21218" y="105520"/>
                    <a:pt x="21125" y="105797"/>
                  </a:cubicBezTo>
                  <a:cubicBezTo>
                    <a:pt x="19750" y="108571"/>
                    <a:pt x="19687" y="109015"/>
                    <a:pt x="19562" y="109292"/>
                  </a:cubicBezTo>
                  <a:cubicBezTo>
                    <a:pt x="18875" y="110624"/>
                    <a:pt x="18968" y="111012"/>
                    <a:pt x="18718" y="110957"/>
                  </a:cubicBezTo>
                  <a:cubicBezTo>
                    <a:pt x="18093" y="112343"/>
                    <a:pt x="18031" y="112510"/>
                    <a:pt x="17968" y="112621"/>
                  </a:cubicBezTo>
                  <a:cubicBezTo>
                    <a:pt x="16906" y="115617"/>
                    <a:pt x="16718" y="115561"/>
                    <a:pt x="16750" y="115783"/>
                  </a:cubicBezTo>
                  <a:cubicBezTo>
                    <a:pt x="16218" y="117780"/>
                    <a:pt x="16093" y="118058"/>
                    <a:pt x="16031" y="118446"/>
                  </a:cubicBezTo>
                  <a:cubicBezTo>
                    <a:pt x="15781" y="119167"/>
                    <a:pt x="15750" y="119389"/>
                    <a:pt x="15718" y="119223"/>
                  </a:cubicBezTo>
                  <a:cubicBezTo>
                    <a:pt x="16343" y="115006"/>
                    <a:pt x="16593" y="114618"/>
                    <a:pt x="16750" y="114119"/>
                  </a:cubicBezTo>
                  <a:cubicBezTo>
                    <a:pt x="17406" y="112233"/>
                    <a:pt x="17437" y="112122"/>
                    <a:pt x="17468" y="111955"/>
                  </a:cubicBezTo>
                  <a:cubicBezTo>
                    <a:pt x="18000" y="110402"/>
                    <a:pt x="18125" y="110457"/>
                    <a:pt x="18156" y="110402"/>
                  </a:cubicBezTo>
                  <a:cubicBezTo>
                    <a:pt x="18562" y="109459"/>
                    <a:pt x="18687" y="108904"/>
                    <a:pt x="18968" y="108626"/>
                  </a:cubicBezTo>
                  <a:cubicBezTo>
                    <a:pt x="19968" y="106463"/>
                    <a:pt x="20125" y="106296"/>
                    <a:pt x="20187" y="106019"/>
                  </a:cubicBezTo>
                  <a:cubicBezTo>
                    <a:pt x="20968" y="104244"/>
                    <a:pt x="21156" y="103800"/>
                    <a:pt x="21375" y="103356"/>
                  </a:cubicBezTo>
                  <a:cubicBezTo>
                    <a:pt x="22187" y="101026"/>
                    <a:pt x="22218" y="100915"/>
                    <a:pt x="22218" y="100693"/>
                  </a:cubicBezTo>
                  <a:cubicBezTo>
                    <a:pt x="22531" y="99472"/>
                    <a:pt x="22687" y="99140"/>
                    <a:pt x="22750" y="98696"/>
                  </a:cubicBezTo>
                  <a:cubicBezTo>
                    <a:pt x="23031" y="97586"/>
                    <a:pt x="23125" y="97364"/>
                    <a:pt x="23093" y="96976"/>
                  </a:cubicBezTo>
                  <a:cubicBezTo>
                    <a:pt x="23406" y="94923"/>
                    <a:pt x="23687" y="94535"/>
                    <a:pt x="23468" y="94368"/>
                  </a:cubicBezTo>
                  <a:cubicBezTo>
                    <a:pt x="23156" y="96366"/>
                    <a:pt x="23093" y="96588"/>
                    <a:pt x="23031" y="96699"/>
                  </a:cubicBezTo>
                  <a:cubicBezTo>
                    <a:pt x="22593" y="98585"/>
                    <a:pt x="22562" y="98807"/>
                    <a:pt x="22500" y="98973"/>
                  </a:cubicBezTo>
                  <a:cubicBezTo>
                    <a:pt x="21843" y="100527"/>
                    <a:pt x="22000" y="100970"/>
                    <a:pt x="21906" y="101081"/>
                  </a:cubicBezTo>
                  <a:cubicBezTo>
                    <a:pt x="21343" y="102080"/>
                    <a:pt x="21500" y="102579"/>
                    <a:pt x="21281" y="102524"/>
                  </a:cubicBezTo>
                  <a:cubicBezTo>
                    <a:pt x="20250" y="105020"/>
                    <a:pt x="20187" y="105131"/>
                    <a:pt x="20156" y="105298"/>
                  </a:cubicBezTo>
                  <a:cubicBezTo>
                    <a:pt x="19375" y="106740"/>
                    <a:pt x="19468" y="107073"/>
                    <a:pt x="19343" y="107128"/>
                  </a:cubicBezTo>
                  <a:cubicBezTo>
                    <a:pt x="18812" y="108183"/>
                    <a:pt x="18656" y="108183"/>
                    <a:pt x="18625" y="108404"/>
                  </a:cubicBezTo>
                  <a:cubicBezTo>
                    <a:pt x="18000" y="110069"/>
                    <a:pt x="17843" y="110069"/>
                    <a:pt x="17750" y="110235"/>
                  </a:cubicBezTo>
                  <a:cubicBezTo>
                    <a:pt x="17218" y="112066"/>
                    <a:pt x="17000" y="112066"/>
                    <a:pt x="16937" y="112288"/>
                  </a:cubicBezTo>
                  <a:cubicBezTo>
                    <a:pt x="16625" y="113897"/>
                    <a:pt x="16406" y="113841"/>
                    <a:pt x="16406" y="114174"/>
                  </a:cubicBezTo>
                  <a:cubicBezTo>
                    <a:pt x="15937" y="116061"/>
                    <a:pt x="15812" y="116338"/>
                    <a:pt x="15750" y="116671"/>
                  </a:cubicBezTo>
                  <a:cubicBezTo>
                    <a:pt x="15437" y="117947"/>
                    <a:pt x="15375" y="117558"/>
                    <a:pt x="15468" y="116837"/>
                  </a:cubicBezTo>
                  <a:cubicBezTo>
                    <a:pt x="16281" y="112898"/>
                    <a:pt x="16281" y="112565"/>
                    <a:pt x="16312" y="112233"/>
                  </a:cubicBezTo>
                  <a:cubicBezTo>
                    <a:pt x="16937" y="110069"/>
                    <a:pt x="17218" y="110291"/>
                    <a:pt x="17125" y="109847"/>
                  </a:cubicBezTo>
                  <a:cubicBezTo>
                    <a:pt x="17531" y="108626"/>
                    <a:pt x="17656" y="108515"/>
                    <a:pt x="17750" y="108404"/>
                  </a:cubicBezTo>
                  <a:cubicBezTo>
                    <a:pt x="18375" y="106907"/>
                    <a:pt x="18375" y="106740"/>
                    <a:pt x="18437" y="106740"/>
                  </a:cubicBezTo>
                  <a:cubicBezTo>
                    <a:pt x="18906" y="106019"/>
                    <a:pt x="18781" y="105520"/>
                    <a:pt x="19000" y="105575"/>
                  </a:cubicBezTo>
                  <a:cubicBezTo>
                    <a:pt x="19562" y="104299"/>
                    <a:pt x="19656" y="103855"/>
                    <a:pt x="19812" y="103522"/>
                  </a:cubicBezTo>
                  <a:cubicBezTo>
                    <a:pt x="20312" y="102191"/>
                    <a:pt x="20437" y="101858"/>
                    <a:pt x="20531" y="101525"/>
                  </a:cubicBezTo>
                  <a:cubicBezTo>
                    <a:pt x="21250" y="99916"/>
                    <a:pt x="21156" y="99528"/>
                    <a:pt x="21281" y="99472"/>
                  </a:cubicBezTo>
                  <a:cubicBezTo>
                    <a:pt x="21687" y="98252"/>
                    <a:pt x="21656" y="97975"/>
                    <a:pt x="21687" y="97753"/>
                  </a:cubicBezTo>
                  <a:cubicBezTo>
                    <a:pt x="22093" y="96532"/>
                    <a:pt x="21968" y="96033"/>
                    <a:pt x="22093" y="95977"/>
                  </a:cubicBezTo>
                  <a:cubicBezTo>
                    <a:pt x="22062" y="95755"/>
                    <a:pt x="21781" y="96588"/>
                    <a:pt x="21625" y="97642"/>
                  </a:cubicBezTo>
                  <a:cubicBezTo>
                    <a:pt x="21187" y="99029"/>
                    <a:pt x="21156" y="99140"/>
                    <a:pt x="21125" y="99251"/>
                  </a:cubicBezTo>
                  <a:cubicBezTo>
                    <a:pt x="20562" y="100582"/>
                    <a:pt x="20437" y="101026"/>
                    <a:pt x="20343" y="101525"/>
                  </a:cubicBezTo>
                  <a:cubicBezTo>
                    <a:pt x="18687" y="105187"/>
                    <a:pt x="18718" y="105520"/>
                    <a:pt x="18593" y="105631"/>
                  </a:cubicBezTo>
                  <a:cubicBezTo>
                    <a:pt x="18000" y="106851"/>
                    <a:pt x="18000" y="106962"/>
                    <a:pt x="17968" y="107073"/>
                  </a:cubicBezTo>
                  <a:cubicBezTo>
                    <a:pt x="16687" y="110291"/>
                    <a:pt x="16531" y="110624"/>
                    <a:pt x="16406" y="111123"/>
                  </a:cubicBezTo>
                  <a:cubicBezTo>
                    <a:pt x="15781" y="113342"/>
                    <a:pt x="15750" y="113564"/>
                    <a:pt x="15625" y="113786"/>
                  </a:cubicBezTo>
                  <a:cubicBezTo>
                    <a:pt x="15343" y="116005"/>
                    <a:pt x="15125" y="116282"/>
                    <a:pt x="15156" y="117004"/>
                  </a:cubicBezTo>
                  <a:cubicBezTo>
                    <a:pt x="14781" y="117836"/>
                    <a:pt x="14750" y="117669"/>
                    <a:pt x="14843" y="117614"/>
                  </a:cubicBezTo>
                  <a:cubicBezTo>
                    <a:pt x="14906" y="115339"/>
                    <a:pt x="15093" y="115062"/>
                    <a:pt x="15125" y="114563"/>
                  </a:cubicBezTo>
                  <a:cubicBezTo>
                    <a:pt x="15625" y="112177"/>
                    <a:pt x="15531" y="111789"/>
                    <a:pt x="15625" y="111733"/>
                  </a:cubicBezTo>
                  <a:cubicBezTo>
                    <a:pt x="16375" y="108793"/>
                    <a:pt x="16531" y="108571"/>
                    <a:pt x="16500" y="108072"/>
                  </a:cubicBezTo>
                  <a:cubicBezTo>
                    <a:pt x="17156" y="106685"/>
                    <a:pt x="16937" y="106130"/>
                    <a:pt x="17187" y="106296"/>
                  </a:cubicBezTo>
                  <a:cubicBezTo>
                    <a:pt x="17687" y="104687"/>
                    <a:pt x="17750" y="104576"/>
                    <a:pt x="17781" y="104410"/>
                  </a:cubicBezTo>
                  <a:cubicBezTo>
                    <a:pt x="18312" y="102801"/>
                    <a:pt x="18343" y="102579"/>
                    <a:pt x="18531" y="102635"/>
                  </a:cubicBezTo>
                  <a:cubicBezTo>
                    <a:pt x="19781" y="99251"/>
                    <a:pt x="20062" y="98696"/>
                    <a:pt x="20281" y="98030"/>
                  </a:cubicBezTo>
                  <a:cubicBezTo>
                    <a:pt x="21031" y="95866"/>
                    <a:pt x="21312" y="95811"/>
                    <a:pt x="21312" y="95367"/>
                  </a:cubicBezTo>
                  <a:cubicBezTo>
                    <a:pt x="21968" y="93037"/>
                    <a:pt x="22156" y="92815"/>
                    <a:pt x="22156" y="92316"/>
                  </a:cubicBezTo>
                  <a:cubicBezTo>
                    <a:pt x="22468" y="91151"/>
                    <a:pt x="22375" y="90762"/>
                    <a:pt x="22500" y="90707"/>
                  </a:cubicBezTo>
                  <a:cubicBezTo>
                    <a:pt x="22281" y="91317"/>
                    <a:pt x="22125" y="91484"/>
                    <a:pt x="22156" y="91983"/>
                  </a:cubicBezTo>
                  <a:cubicBezTo>
                    <a:pt x="21468" y="94202"/>
                    <a:pt x="21343" y="94812"/>
                    <a:pt x="21125" y="95256"/>
                  </a:cubicBezTo>
                  <a:cubicBezTo>
                    <a:pt x="20375" y="97420"/>
                    <a:pt x="20093" y="97753"/>
                    <a:pt x="19937" y="98307"/>
                  </a:cubicBezTo>
                  <a:cubicBezTo>
                    <a:pt x="19093" y="100305"/>
                    <a:pt x="18906" y="100804"/>
                    <a:pt x="18687" y="101248"/>
                  </a:cubicBezTo>
                  <a:cubicBezTo>
                    <a:pt x="17812" y="103689"/>
                    <a:pt x="17750" y="103800"/>
                    <a:pt x="17625" y="103800"/>
                  </a:cubicBezTo>
                  <a:cubicBezTo>
                    <a:pt x="16718" y="106352"/>
                    <a:pt x="16656" y="107073"/>
                    <a:pt x="16406" y="107461"/>
                  </a:cubicBezTo>
                  <a:cubicBezTo>
                    <a:pt x="15687" y="110402"/>
                    <a:pt x="15562" y="110624"/>
                    <a:pt x="15437" y="110901"/>
                  </a:cubicBezTo>
                  <a:cubicBezTo>
                    <a:pt x="15218" y="112510"/>
                    <a:pt x="15062" y="112510"/>
                    <a:pt x="15125" y="112843"/>
                  </a:cubicBezTo>
                  <a:cubicBezTo>
                    <a:pt x="14656" y="115062"/>
                    <a:pt x="14718" y="115561"/>
                    <a:pt x="14625" y="115839"/>
                  </a:cubicBezTo>
                  <a:cubicBezTo>
                    <a:pt x="14343" y="115894"/>
                    <a:pt x="14375" y="115783"/>
                    <a:pt x="14406" y="115728"/>
                  </a:cubicBezTo>
                  <a:cubicBezTo>
                    <a:pt x="14656" y="113509"/>
                    <a:pt x="14656" y="112898"/>
                    <a:pt x="14687" y="112288"/>
                  </a:cubicBezTo>
                  <a:cubicBezTo>
                    <a:pt x="15406" y="109459"/>
                    <a:pt x="15500" y="109015"/>
                    <a:pt x="15625" y="108682"/>
                  </a:cubicBezTo>
                  <a:cubicBezTo>
                    <a:pt x="16812" y="104798"/>
                    <a:pt x="16968" y="104466"/>
                    <a:pt x="17093" y="104133"/>
                  </a:cubicBezTo>
                  <a:cubicBezTo>
                    <a:pt x="18062" y="101858"/>
                    <a:pt x="18250" y="101470"/>
                    <a:pt x="18406" y="101026"/>
                  </a:cubicBezTo>
                  <a:cubicBezTo>
                    <a:pt x="18968" y="99528"/>
                    <a:pt x="19125" y="99417"/>
                    <a:pt x="19218" y="99251"/>
                  </a:cubicBezTo>
                  <a:cubicBezTo>
                    <a:pt x="19781" y="97642"/>
                    <a:pt x="19812" y="97364"/>
                    <a:pt x="19968" y="97198"/>
                  </a:cubicBezTo>
                  <a:cubicBezTo>
                    <a:pt x="21218" y="93592"/>
                    <a:pt x="21437" y="93647"/>
                    <a:pt x="21375" y="93148"/>
                  </a:cubicBezTo>
                  <a:cubicBezTo>
                    <a:pt x="21375" y="92538"/>
                    <a:pt x="21375" y="92981"/>
                    <a:pt x="21250" y="93203"/>
                  </a:cubicBezTo>
                  <a:cubicBezTo>
                    <a:pt x="19906" y="96754"/>
                    <a:pt x="19625" y="97087"/>
                    <a:pt x="19500" y="97753"/>
                  </a:cubicBezTo>
                  <a:cubicBezTo>
                    <a:pt x="19093" y="98640"/>
                    <a:pt x="19062" y="99029"/>
                    <a:pt x="18875" y="99195"/>
                  </a:cubicBezTo>
                  <a:cubicBezTo>
                    <a:pt x="18218" y="100915"/>
                    <a:pt x="18031" y="101026"/>
                    <a:pt x="18000" y="101359"/>
                  </a:cubicBezTo>
                  <a:cubicBezTo>
                    <a:pt x="17343" y="103245"/>
                    <a:pt x="17031" y="103190"/>
                    <a:pt x="17062" y="103633"/>
                  </a:cubicBezTo>
                  <a:cubicBezTo>
                    <a:pt x="16218" y="105575"/>
                    <a:pt x="16125" y="106074"/>
                    <a:pt x="15875" y="106352"/>
                  </a:cubicBezTo>
                  <a:cubicBezTo>
                    <a:pt x="15593" y="108016"/>
                    <a:pt x="15250" y="108072"/>
                    <a:pt x="15312" y="108737"/>
                  </a:cubicBezTo>
                  <a:cubicBezTo>
                    <a:pt x="14875" y="110124"/>
                    <a:pt x="14781" y="110124"/>
                    <a:pt x="14812" y="110346"/>
                  </a:cubicBezTo>
                  <a:cubicBezTo>
                    <a:pt x="14406" y="112122"/>
                    <a:pt x="14406" y="112399"/>
                    <a:pt x="14437" y="112676"/>
                  </a:cubicBezTo>
                  <a:cubicBezTo>
                    <a:pt x="13906" y="113952"/>
                    <a:pt x="14187" y="113619"/>
                    <a:pt x="14062" y="113342"/>
                  </a:cubicBezTo>
                  <a:cubicBezTo>
                    <a:pt x="14593" y="108571"/>
                    <a:pt x="14625" y="108072"/>
                    <a:pt x="14718" y="107572"/>
                  </a:cubicBezTo>
                  <a:cubicBezTo>
                    <a:pt x="15156" y="106074"/>
                    <a:pt x="15093" y="105631"/>
                    <a:pt x="15156" y="105464"/>
                  </a:cubicBezTo>
                  <a:cubicBezTo>
                    <a:pt x="15625" y="103855"/>
                    <a:pt x="15656" y="103633"/>
                    <a:pt x="15781" y="103467"/>
                  </a:cubicBezTo>
                  <a:cubicBezTo>
                    <a:pt x="16281" y="101692"/>
                    <a:pt x="16343" y="101636"/>
                    <a:pt x="16375" y="101525"/>
                  </a:cubicBezTo>
                  <a:cubicBezTo>
                    <a:pt x="16656" y="100638"/>
                    <a:pt x="16750" y="100527"/>
                    <a:pt x="16812" y="100305"/>
                  </a:cubicBezTo>
                  <a:cubicBezTo>
                    <a:pt x="17781" y="98196"/>
                    <a:pt x="17937" y="97864"/>
                    <a:pt x="18125" y="97586"/>
                  </a:cubicBezTo>
                  <a:cubicBezTo>
                    <a:pt x="19062" y="95755"/>
                    <a:pt x="19437" y="95090"/>
                    <a:pt x="19843" y="94424"/>
                  </a:cubicBezTo>
                  <a:cubicBezTo>
                    <a:pt x="20843" y="92760"/>
                    <a:pt x="20812" y="92427"/>
                    <a:pt x="21000" y="92371"/>
                  </a:cubicBezTo>
                  <a:cubicBezTo>
                    <a:pt x="21562" y="90984"/>
                    <a:pt x="21656" y="90818"/>
                    <a:pt x="21687" y="90596"/>
                  </a:cubicBezTo>
                  <a:cubicBezTo>
                    <a:pt x="21718" y="90208"/>
                    <a:pt x="21625" y="90429"/>
                    <a:pt x="21468" y="90596"/>
                  </a:cubicBezTo>
                  <a:cubicBezTo>
                    <a:pt x="21093" y="91650"/>
                    <a:pt x="21000" y="91872"/>
                    <a:pt x="20843" y="92038"/>
                  </a:cubicBezTo>
                  <a:cubicBezTo>
                    <a:pt x="19562" y="94479"/>
                    <a:pt x="19250" y="94868"/>
                    <a:pt x="19000" y="95256"/>
                  </a:cubicBezTo>
                  <a:cubicBezTo>
                    <a:pt x="17437" y="98418"/>
                    <a:pt x="17125" y="98751"/>
                    <a:pt x="16968" y="99306"/>
                  </a:cubicBezTo>
                  <a:cubicBezTo>
                    <a:pt x="16468" y="100194"/>
                    <a:pt x="16500" y="100638"/>
                    <a:pt x="16281" y="100693"/>
                  </a:cubicBezTo>
                  <a:cubicBezTo>
                    <a:pt x="15312" y="103744"/>
                    <a:pt x="15312" y="104355"/>
                    <a:pt x="15062" y="104632"/>
                  </a:cubicBezTo>
                  <a:cubicBezTo>
                    <a:pt x="14531" y="107184"/>
                    <a:pt x="14281" y="108072"/>
                    <a:pt x="14156" y="109237"/>
                  </a:cubicBezTo>
                  <a:cubicBezTo>
                    <a:pt x="13906" y="111123"/>
                    <a:pt x="13812" y="111289"/>
                    <a:pt x="13843" y="111678"/>
                  </a:cubicBezTo>
                  <a:cubicBezTo>
                    <a:pt x="13812" y="109791"/>
                    <a:pt x="13812" y="109680"/>
                    <a:pt x="13875" y="109237"/>
                  </a:cubicBezTo>
                  <a:cubicBezTo>
                    <a:pt x="14281" y="107073"/>
                    <a:pt x="14375" y="106796"/>
                    <a:pt x="14375" y="106407"/>
                  </a:cubicBezTo>
                  <a:cubicBezTo>
                    <a:pt x="14625" y="105298"/>
                    <a:pt x="14656" y="105131"/>
                    <a:pt x="14750" y="105020"/>
                  </a:cubicBezTo>
                  <a:cubicBezTo>
                    <a:pt x="15062" y="103411"/>
                    <a:pt x="15187" y="103411"/>
                    <a:pt x="15218" y="103245"/>
                  </a:cubicBezTo>
                  <a:cubicBezTo>
                    <a:pt x="16031" y="101081"/>
                    <a:pt x="16093" y="100915"/>
                    <a:pt x="16062" y="100748"/>
                  </a:cubicBezTo>
                  <a:cubicBezTo>
                    <a:pt x="16812" y="99029"/>
                    <a:pt x="16968" y="98474"/>
                    <a:pt x="17187" y="97919"/>
                  </a:cubicBezTo>
                  <a:cubicBezTo>
                    <a:pt x="17593" y="97309"/>
                    <a:pt x="17625" y="96976"/>
                    <a:pt x="17781" y="96865"/>
                  </a:cubicBezTo>
                  <a:cubicBezTo>
                    <a:pt x="19562" y="93148"/>
                    <a:pt x="19843" y="92926"/>
                    <a:pt x="19968" y="92482"/>
                  </a:cubicBezTo>
                  <a:cubicBezTo>
                    <a:pt x="20375" y="91872"/>
                    <a:pt x="20406" y="91539"/>
                    <a:pt x="20562" y="91428"/>
                  </a:cubicBezTo>
                  <a:cubicBezTo>
                    <a:pt x="21406" y="89486"/>
                    <a:pt x="21562" y="89375"/>
                    <a:pt x="21562" y="89042"/>
                  </a:cubicBezTo>
                  <a:cubicBezTo>
                    <a:pt x="20812" y="90374"/>
                    <a:pt x="20718" y="90596"/>
                    <a:pt x="20656" y="90818"/>
                  </a:cubicBezTo>
                  <a:cubicBezTo>
                    <a:pt x="20156" y="91816"/>
                    <a:pt x="20062" y="91872"/>
                    <a:pt x="20031" y="91983"/>
                  </a:cubicBezTo>
                  <a:cubicBezTo>
                    <a:pt x="19468" y="92926"/>
                    <a:pt x="19406" y="93037"/>
                    <a:pt x="19406" y="93148"/>
                  </a:cubicBezTo>
                  <a:cubicBezTo>
                    <a:pt x="17343" y="96920"/>
                    <a:pt x="16937" y="97753"/>
                    <a:pt x="16531" y="98640"/>
                  </a:cubicBezTo>
                  <a:cubicBezTo>
                    <a:pt x="15000" y="103023"/>
                    <a:pt x="14906" y="103245"/>
                    <a:pt x="14812" y="103467"/>
                  </a:cubicBezTo>
                  <a:cubicBezTo>
                    <a:pt x="14281" y="104965"/>
                    <a:pt x="14375" y="105298"/>
                    <a:pt x="14281" y="105353"/>
                  </a:cubicBezTo>
                  <a:cubicBezTo>
                    <a:pt x="14000" y="106851"/>
                    <a:pt x="13968" y="107184"/>
                    <a:pt x="13875" y="107461"/>
                  </a:cubicBezTo>
                  <a:cubicBezTo>
                    <a:pt x="13437" y="110402"/>
                    <a:pt x="13562" y="110957"/>
                    <a:pt x="13343" y="111012"/>
                  </a:cubicBezTo>
                  <a:cubicBezTo>
                    <a:pt x="13375" y="109625"/>
                    <a:pt x="13281" y="109237"/>
                    <a:pt x="13406" y="109181"/>
                  </a:cubicBezTo>
                  <a:cubicBezTo>
                    <a:pt x="14187" y="103911"/>
                    <a:pt x="14281" y="103578"/>
                    <a:pt x="14312" y="103134"/>
                  </a:cubicBezTo>
                  <a:cubicBezTo>
                    <a:pt x="15718" y="99195"/>
                    <a:pt x="15625" y="98807"/>
                    <a:pt x="15718" y="98696"/>
                  </a:cubicBezTo>
                  <a:cubicBezTo>
                    <a:pt x="16437" y="96976"/>
                    <a:pt x="16593" y="96699"/>
                    <a:pt x="16718" y="96421"/>
                  </a:cubicBezTo>
                  <a:cubicBezTo>
                    <a:pt x="17500" y="94979"/>
                    <a:pt x="17875" y="94479"/>
                    <a:pt x="18125" y="93814"/>
                  </a:cubicBezTo>
                  <a:cubicBezTo>
                    <a:pt x="19375" y="92038"/>
                    <a:pt x="19375" y="91539"/>
                    <a:pt x="19656" y="91428"/>
                  </a:cubicBezTo>
                  <a:cubicBezTo>
                    <a:pt x="20093" y="90984"/>
                    <a:pt x="19750" y="90651"/>
                    <a:pt x="19781" y="90929"/>
                  </a:cubicBezTo>
                  <a:cubicBezTo>
                    <a:pt x="18937" y="92038"/>
                    <a:pt x="19000" y="92316"/>
                    <a:pt x="18812" y="92260"/>
                  </a:cubicBezTo>
                  <a:cubicBezTo>
                    <a:pt x="17843" y="93980"/>
                    <a:pt x="17500" y="94368"/>
                    <a:pt x="17281" y="95034"/>
                  </a:cubicBezTo>
                  <a:cubicBezTo>
                    <a:pt x="16250" y="96976"/>
                    <a:pt x="15968" y="97142"/>
                    <a:pt x="15968" y="97697"/>
                  </a:cubicBezTo>
                  <a:cubicBezTo>
                    <a:pt x="15312" y="99251"/>
                    <a:pt x="15125" y="99583"/>
                    <a:pt x="15031" y="100027"/>
                  </a:cubicBezTo>
                  <a:cubicBezTo>
                    <a:pt x="14468" y="101470"/>
                    <a:pt x="14468" y="101858"/>
                    <a:pt x="14437" y="102135"/>
                  </a:cubicBezTo>
                  <a:cubicBezTo>
                    <a:pt x="13656" y="105575"/>
                    <a:pt x="13375" y="106019"/>
                    <a:pt x="13375" y="106907"/>
                  </a:cubicBezTo>
                  <a:cubicBezTo>
                    <a:pt x="13125" y="108072"/>
                    <a:pt x="13062" y="108183"/>
                    <a:pt x="13031" y="108404"/>
                  </a:cubicBezTo>
                  <a:cubicBezTo>
                    <a:pt x="13125" y="106185"/>
                    <a:pt x="13031" y="105797"/>
                    <a:pt x="13125" y="105686"/>
                  </a:cubicBezTo>
                  <a:cubicBezTo>
                    <a:pt x="13593" y="102468"/>
                    <a:pt x="13656" y="102302"/>
                    <a:pt x="13656" y="102135"/>
                  </a:cubicBezTo>
                  <a:cubicBezTo>
                    <a:pt x="14250" y="99583"/>
                    <a:pt x="14500" y="98973"/>
                    <a:pt x="14687" y="98252"/>
                  </a:cubicBezTo>
                  <a:cubicBezTo>
                    <a:pt x="15812" y="95478"/>
                    <a:pt x="15906" y="95256"/>
                    <a:pt x="16000" y="95034"/>
                  </a:cubicBezTo>
                  <a:cubicBezTo>
                    <a:pt x="16281" y="94368"/>
                    <a:pt x="16406" y="94424"/>
                    <a:pt x="16437" y="94368"/>
                  </a:cubicBezTo>
                  <a:cubicBezTo>
                    <a:pt x="17000" y="93037"/>
                    <a:pt x="17468" y="92316"/>
                    <a:pt x="17812" y="91428"/>
                  </a:cubicBezTo>
                  <a:cubicBezTo>
                    <a:pt x="18968" y="88654"/>
                    <a:pt x="18875" y="88155"/>
                    <a:pt x="19062" y="88099"/>
                  </a:cubicBezTo>
                  <a:cubicBezTo>
                    <a:pt x="19406" y="86324"/>
                    <a:pt x="19500" y="86269"/>
                    <a:pt x="19437" y="85991"/>
                  </a:cubicBezTo>
                  <a:cubicBezTo>
                    <a:pt x="19062" y="87045"/>
                    <a:pt x="19062" y="87489"/>
                    <a:pt x="18906" y="87766"/>
                  </a:cubicBezTo>
                  <a:cubicBezTo>
                    <a:pt x="17406" y="91539"/>
                    <a:pt x="17312" y="92149"/>
                    <a:pt x="16968" y="92371"/>
                  </a:cubicBezTo>
                  <a:cubicBezTo>
                    <a:pt x="16000" y="94479"/>
                    <a:pt x="15906" y="94535"/>
                    <a:pt x="15906" y="94701"/>
                  </a:cubicBezTo>
                  <a:cubicBezTo>
                    <a:pt x="14937" y="96754"/>
                    <a:pt x="14656" y="97087"/>
                    <a:pt x="14593" y="97753"/>
                  </a:cubicBezTo>
                  <a:cubicBezTo>
                    <a:pt x="13843" y="99694"/>
                    <a:pt x="13718" y="100249"/>
                    <a:pt x="13687" y="101026"/>
                  </a:cubicBezTo>
                  <a:cubicBezTo>
                    <a:pt x="13406" y="102413"/>
                    <a:pt x="13218" y="102413"/>
                    <a:pt x="13218" y="102690"/>
                  </a:cubicBezTo>
                  <a:cubicBezTo>
                    <a:pt x="12750" y="105131"/>
                    <a:pt x="12875" y="105852"/>
                    <a:pt x="12656" y="106130"/>
                  </a:cubicBezTo>
                  <a:cubicBezTo>
                    <a:pt x="12718" y="104077"/>
                    <a:pt x="12968" y="104188"/>
                    <a:pt x="12906" y="103800"/>
                  </a:cubicBezTo>
                  <a:cubicBezTo>
                    <a:pt x="13062" y="103023"/>
                    <a:pt x="12968" y="102635"/>
                    <a:pt x="13062" y="102468"/>
                  </a:cubicBezTo>
                  <a:cubicBezTo>
                    <a:pt x="13656" y="99417"/>
                    <a:pt x="13750" y="99306"/>
                    <a:pt x="13750" y="99195"/>
                  </a:cubicBezTo>
                  <a:cubicBezTo>
                    <a:pt x="14000" y="98085"/>
                    <a:pt x="14093" y="97642"/>
                    <a:pt x="14218" y="97198"/>
                  </a:cubicBezTo>
                  <a:cubicBezTo>
                    <a:pt x="14875" y="95256"/>
                    <a:pt x="14843" y="94979"/>
                    <a:pt x="14937" y="94812"/>
                  </a:cubicBezTo>
                  <a:cubicBezTo>
                    <a:pt x="15468" y="93592"/>
                    <a:pt x="15468" y="93259"/>
                    <a:pt x="15562" y="93148"/>
                  </a:cubicBezTo>
                  <a:cubicBezTo>
                    <a:pt x="16281" y="91373"/>
                    <a:pt x="16375" y="91206"/>
                    <a:pt x="16437" y="90984"/>
                  </a:cubicBezTo>
                  <a:cubicBezTo>
                    <a:pt x="17218" y="89264"/>
                    <a:pt x="17187" y="88932"/>
                    <a:pt x="17312" y="88821"/>
                  </a:cubicBezTo>
                  <a:cubicBezTo>
                    <a:pt x="17812" y="86712"/>
                    <a:pt x="18000" y="86657"/>
                    <a:pt x="17968" y="86324"/>
                  </a:cubicBezTo>
                  <a:cubicBezTo>
                    <a:pt x="18156" y="83938"/>
                    <a:pt x="18250" y="83661"/>
                    <a:pt x="18250" y="83217"/>
                  </a:cubicBezTo>
                  <a:cubicBezTo>
                    <a:pt x="17906" y="84826"/>
                    <a:pt x="18031" y="85658"/>
                    <a:pt x="17812" y="85991"/>
                  </a:cubicBezTo>
                  <a:cubicBezTo>
                    <a:pt x="17125" y="88765"/>
                    <a:pt x="17000" y="88876"/>
                    <a:pt x="16906" y="88987"/>
                  </a:cubicBezTo>
                  <a:cubicBezTo>
                    <a:pt x="15937" y="91705"/>
                    <a:pt x="15812" y="91816"/>
                    <a:pt x="15718" y="91927"/>
                  </a:cubicBezTo>
                  <a:cubicBezTo>
                    <a:pt x="15031" y="93758"/>
                    <a:pt x="14906" y="94091"/>
                    <a:pt x="14812" y="94479"/>
                  </a:cubicBezTo>
                  <a:cubicBezTo>
                    <a:pt x="14500" y="95256"/>
                    <a:pt x="14468" y="95423"/>
                    <a:pt x="14437" y="95256"/>
                  </a:cubicBezTo>
                  <a:cubicBezTo>
                    <a:pt x="14812" y="94036"/>
                    <a:pt x="14843" y="93925"/>
                    <a:pt x="14843" y="93758"/>
                  </a:cubicBezTo>
                  <a:cubicBezTo>
                    <a:pt x="15437" y="92038"/>
                    <a:pt x="15468" y="91761"/>
                    <a:pt x="15500" y="91484"/>
                  </a:cubicBezTo>
                  <a:cubicBezTo>
                    <a:pt x="16406" y="88710"/>
                    <a:pt x="16531" y="88210"/>
                    <a:pt x="16656" y="87711"/>
                  </a:cubicBezTo>
                  <a:cubicBezTo>
                    <a:pt x="17281" y="83495"/>
                    <a:pt x="17281" y="82718"/>
                    <a:pt x="17312" y="82052"/>
                  </a:cubicBezTo>
                  <a:cubicBezTo>
                    <a:pt x="17000" y="79445"/>
                    <a:pt x="17156" y="79722"/>
                    <a:pt x="17093" y="80221"/>
                  </a:cubicBezTo>
                  <a:cubicBezTo>
                    <a:pt x="16937" y="84715"/>
                    <a:pt x="16937" y="85159"/>
                    <a:pt x="16906" y="85603"/>
                  </a:cubicBezTo>
                  <a:cubicBezTo>
                    <a:pt x="16437" y="87267"/>
                    <a:pt x="16531" y="87656"/>
                    <a:pt x="16375" y="87711"/>
                  </a:cubicBezTo>
                  <a:cubicBezTo>
                    <a:pt x="15875" y="89375"/>
                    <a:pt x="15718" y="90152"/>
                    <a:pt x="15468" y="90762"/>
                  </a:cubicBezTo>
                  <a:cubicBezTo>
                    <a:pt x="14843" y="93203"/>
                    <a:pt x="14718" y="93425"/>
                    <a:pt x="14562" y="93647"/>
                  </a:cubicBezTo>
                  <a:cubicBezTo>
                    <a:pt x="13875" y="96033"/>
                    <a:pt x="13781" y="96366"/>
                    <a:pt x="13656" y="96699"/>
                  </a:cubicBezTo>
                  <a:cubicBezTo>
                    <a:pt x="13000" y="99528"/>
                    <a:pt x="12812" y="99528"/>
                    <a:pt x="12906" y="99916"/>
                  </a:cubicBezTo>
                  <a:cubicBezTo>
                    <a:pt x="12312" y="103190"/>
                    <a:pt x="12375" y="103411"/>
                    <a:pt x="12375" y="103633"/>
                  </a:cubicBezTo>
                  <a:cubicBezTo>
                    <a:pt x="12187" y="104909"/>
                    <a:pt x="12312" y="105353"/>
                    <a:pt x="12156" y="105353"/>
                  </a:cubicBezTo>
                  <a:cubicBezTo>
                    <a:pt x="12218" y="102135"/>
                    <a:pt x="12250" y="101303"/>
                    <a:pt x="12312" y="100471"/>
                  </a:cubicBezTo>
                  <a:cubicBezTo>
                    <a:pt x="12531" y="99029"/>
                    <a:pt x="12656" y="98751"/>
                    <a:pt x="12625" y="98252"/>
                  </a:cubicBezTo>
                  <a:cubicBezTo>
                    <a:pt x="13437" y="94979"/>
                    <a:pt x="13593" y="94757"/>
                    <a:pt x="13562" y="94257"/>
                  </a:cubicBezTo>
                  <a:cubicBezTo>
                    <a:pt x="14093" y="92760"/>
                    <a:pt x="14218" y="92371"/>
                    <a:pt x="14281" y="91872"/>
                  </a:cubicBezTo>
                  <a:cubicBezTo>
                    <a:pt x="15031" y="89986"/>
                    <a:pt x="15000" y="89653"/>
                    <a:pt x="15000" y="89375"/>
                  </a:cubicBezTo>
                  <a:cubicBezTo>
                    <a:pt x="15781" y="86601"/>
                    <a:pt x="15687" y="86158"/>
                    <a:pt x="15843" y="86102"/>
                  </a:cubicBezTo>
                  <a:cubicBezTo>
                    <a:pt x="16218" y="84549"/>
                    <a:pt x="16093" y="84049"/>
                    <a:pt x="16218" y="83994"/>
                  </a:cubicBezTo>
                  <a:cubicBezTo>
                    <a:pt x="16250" y="80388"/>
                    <a:pt x="16093" y="80443"/>
                    <a:pt x="16156" y="80110"/>
                  </a:cubicBezTo>
                  <a:cubicBezTo>
                    <a:pt x="15906" y="84105"/>
                    <a:pt x="15906" y="84493"/>
                    <a:pt x="15781" y="84660"/>
                  </a:cubicBezTo>
                  <a:cubicBezTo>
                    <a:pt x="15437" y="86768"/>
                    <a:pt x="15343" y="86990"/>
                    <a:pt x="15281" y="87267"/>
                  </a:cubicBezTo>
                  <a:cubicBezTo>
                    <a:pt x="14968" y="88321"/>
                    <a:pt x="15093" y="88876"/>
                    <a:pt x="14843" y="88876"/>
                  </a:cubicBezTo>
                  <a:cubicBezTo>
                    <a:pt x="13843" y="92760"/>
                    <a:pt x="13562" y="93148"/>
                    <a:pt x="13468" y="93758"/>
                  </a:cubicBezTo>
                  <a:cubicBezTo>
                    <a:pt x="12687" y="96421"/>
                    <a:pt x="12781" y="96920"/>
                    <a:pt x="12593" y="97031"/>
                  </a:cubicBezTo>
                  <a:cubicBezTo>
                    <a:pt x="13562" y="92260"/>
                    <a:pt x="13718" y="92094"/>
                    <a:pt x="13750" y="91705"/>
                  </a:cubicBezTo>
                  <a:cubicBezTo>
                    <a:pt x="14125" y="89542"/>
                    <a:pt x="14343" y="89486"/>
                    <a:pt x="14312" y="89098"/>
                  </a:cubicBezTo>
                  <a:cubicBezTo>
                    <a:pt x="15000" y="86158"/>
                    <a:pt x="15000" y="85714"/>
                    <a:pt x="15062" y="85436"/>
                  </a:cubicBezTo>
                  <a:cubicBezTo>
                    <a:pt x="15281" y="81276"/>
                    <a:pt x="15343" y="81220"/>
                    <a:pt x="15343" y="80332"/>
                  </a:cubicBezTo>
                  <a:cubicBezTo>
                    <a:pt x="15218" y="77725"/>
                    <a:pt x="15156" y="77115"/>
                    <a:pt x="15125" y="76504"/>
                  </a:cubicBezTo>
                  <a:cubicBezTo>
                    <a:pt x="14812" y="76061"/>
                    <a:pt x="15000" y="76837"/>
                    <a:pt x="15093" y="77836"/>
                  </a:cubicBezTo>
                  <a:cubicBezTo>
                    <a:pt x="15218" y="82718"/>
                    <a:pt x="14937" y="82940"/>
                    <a:pt x="15062" y="83550"/>
                  </a:cubicBezTo>
                  <a:cubicBezTo>
                    <a:pt x="14937" y="84937"/>
                    <a:pt x="14906" y="85104"/>
                    <a:pt x="14843" y="85270"/>
                  </a:cubicBezTo>
                  <a:cubicBezTo>
                    <a:pt x="14343" y="87489"/>
                    <a:pt x="14250" y="88266"/>
                    <a:pt x="14093" y="88987"/>
                  </a:cubicBezTo>
                  <a:cubicBezTo>
                    <a:pt x="13531" y="91262"/>
                    <a:pt x="13468" y="91650"/>
                    <a:pt x="13406" y="91983"/>
                  </a:cubicBezTo>
                  <a:cubicBezTo>
                    <a:pt x="12875" y="94202"/>
                    <a:pt x="12843" y="94368"/>
                    <a:pt x="12750" y="94479"/>
                  </a:cubicBezTo>
                  <a:cubicBezTo>
                    <a:pt x="12187" y="97753"/>
                    <a:pt x="12000" y="98141"/>
                    <a:pt x="11968" y="98696"/>
                  </a:cubicBezTo>
                  <a:cubicBezTo>
                    <a:pt x="11531" y="101026"/>
                    <a:pt x="11781" y="101692"/>
                    <a:pt x="11593" y="101636"/>
                  </a:cubicBezTo>
                  <a:cubicBezTo>
                    <a:pt x="11500" y="98585"/>
                    <a:pt x="11593" y="97864"/>
                    <a:pt x="11625" y="97031"/>
                  </a:cubicBezTo>
                  <a:cubicBezTo>
                    <a:pt x="11937" y="95478"/>
                    <a:pt x="11843" y="95090"/>
                    <a:pt x="11968" y="95090"/>
                  </a:cubicBezTo>
                  <a:cubicBezTo>
                    <a:pt x="12593" y="92038"/>
                    <a:pt x="12687" y="91816"/>
                    <a:pt x="12687" y="91484"/>
                  </a:cubicBezTo>
                  <a:cubicBezTo>
                    <a:pt x="13250" y="88654"/>
                    <a:pt x="13468" y="88599"/>
                    <a:pt x="13468" y="88210"/>
                  </a:cubicBezTo>
                  <a:cubicBezTo>
                    <a:pt x="14406" y="83717"/>
                    <a:pt x="14437" y="83217"/>
                    <a:pt x="14531" y="82884"/>
                  </a:cubicBezTo>
                  <a:cubicBezTo>
                    <a:pt x="14750" y="81553"/>
                    <a:pt x="14593" y="81109"/>
                    <a:pt x="14750" y="81109"/>
                  </a:cubicBezTo>
                  <a:cubicBezTo>
                    <a:pt x="14875" y="79722"/>
                    <a:pt x="14718" y="79223"/>
                    <a:pt x="14875" y="79167"/>
                  </a:cubicBezTo>
                  <a:cubicBezTo>
                    <a:pt x="14781" y="78613"/>
                    <a:pt x="14656" y="80277"/>
                    <a:pt x="14437" y="81886"/>
                  </a:cubicBezTo>
                  <a:cubicBezTo>
                    <a:pt x="13562" y="86768"/>
                    <a:pt x="13531" y="87101"/>
                    <a:pt x="13437" y="87267"/>
                  </a:cubicBezTo>
                  <a:cubicBezTo>
                    <a:pt x="13187" y="88599"/>
                    <a:pt x="13000" y="88876"/>
                    <a:pt x="12968" y="89375"/>
                  </a:cubicBezTo>
                  <a:cubicBezTo>
                    <a:pt x="12218" y="92316"/>
                    <a:pt x="12093" y="92760"/>
                    <a:pt x="11937" y="93148"/>
                  </a:cubicBezTo>
                  <a:cubicBezTo>
                    <a:pt x="11468" y="95201"/>
                    <a:pt x="11656" y="95755"/>
                    <a:pt x="11437" y="95755"/>
                  </a:cubicBezTo>
                  <a:cubicBezTo>
                    <a:pt x="11250" y="97753"/>
                    <a:pt x="11375" y="97808"/>
                    <a:pt x="11187" y="97975"/>
                  </a:cubicBezTo>
                  <a:cubicBezTo>
                    <a:pt x="11906" y="91872"/>
                    <a:pt x="11937" y="91428"/>
                    <a:pt x="12062" y="91151"/>
                  </a:cubicBezTo>
                  <a:cubicBezTo>
                    <a:pt x="12468" y="89320"/>
                    <a:pt x="12625" y="88488"/>
                    <a:pt x="12750" y="87711"/>
                  </a:cubicBezTo>
                  <a:cubicBezTo>
                    <a:pt x="13625" y="84105"/>
                    <a:pt x="13531" y="83495"/>
                    <a:pt x="13687" y="83217"/>
                  </a:cubicBezTo>
                  <a:cubicBezTo>
                    <a:pt x="14250" y="79167"/>
                    <a:pt x="14343" y="78779"/>
                    <a:pt x="14375" y="78280"/>
                  </a:cubicBezTo>
                  <a:cubicBezTo>
                    <a:pt x="14218" y="76449"/>
                    <a:pt x="14093" y="77281"/>
                    <a:pt x="14156" y="78446"/>
                  </a:cubicBezTo>
                  <a:cubicBezTo>
                    <a:pt x="13812" y="81941"/>
                    <a:pt x="13531" y="81941"/>
                    <a:pt x="13562" y="82496"/>
                  </a:cubicBezTo>
                  <a:cubicBezTo>
                    <a:pt x="13000" y="85104"/>
                    <a:pt x="12968" y="85880"/>
                    <a:pt x="12781" y="86490"/>
                  </a:cubicBezTo>
                  <a:cubicBezTo>
                    <a:pt x="12250" y="88654"/>
                    <a:pt x="12218" y="89042"/>
                    <a:pt x="12125" y="89320"/>
                  </a:cubicBezTo>
                  <a:cubicBezTo>
                    <a:pt x="11875" y="90707"/>
                    <a:pt x="11718" y="90873"/>
                    <a:pt x="11750" y="91317"/>
                  </a:cubicBezTo>
                  <a:cubicBezTo>
                    <a:pt x="11000" y="94368"/>
                    <a:pt x="11250" y="94979"/>
                    <a:pt x="11062" y="94923"/>
                  </a:cubicBezTo>
                  <a:cubicBezTo>
                    <a:pt x="10937" y="95977"/>
                    <a:pt x="10812" y="95755"/>
                    <a:pt x="10781" y="94979"/>
                  </a:cubicBezTo>
                  <a:cubicBezTo>
                    <a:pt x="11093" y="92371"/>
                    <a:pt x="11187" y="92371"/>
                    <a:pt x="11156" y="92149"/>
                  </a:cubicBezTo>
                  <a:cubicBezTo>
                    <a:pt x="11437" y="91151"/>
                    <a:pt x="11343" y="90818"/>
                    <a:pt x="11437" y="90762"/>
                  </a:cubicBezTo>
                  <a:cubicBezTo>
                    <a:pt x="11625" y="89708"/>
                    <a:pt x="11687" y="89653"/>
                    <a:pt x="11656" y="89431"/>
                  </a:cubicBezTo>
                  <a:cubicBezTo>
                    <a:pt x="12343" y="86546"/>
                    <a:pt x="12312" y="86158"/>
                    <a:pt x="12500" y="86047"/>
                  </a:cubicBezTo>
                  <a:cubicBezTo>
                    <a:pt x="13281" y="82219"/>
                    <a:pt x="13343" y="81941"/>
                    <a:pt x="13343" y="81553"/>
                  </a:cubicBezTo>
                  <a:cubicBezTo>
                    <a:pt x="13062" y="83106"/>
                    <a:pt x="12750" y="83439"/>
                    <a:pt x="12750" y="84160"/>
                  </a:cubicBezTo>
                  <a:cubicBezTo>
                    <a:pt x="11781" y="87711"/>
                    <a:pt x="11656" y="87877"/>
                    <a:pt x="11625" y="88210"/>
                  </a:cubicBezTo>
                  <a:cubicBezTo>
                    <a:pt x="11343" y="89708"/>
                    <a:pt x="11250" y="90319"/>
                    <a:pt x="11031" y="90818"/>
                  </a:cubicBezTo>
                  <a:cubicBezTo>
                    <a:pt x="10718" y="92981"/>
                    <a:pt x="10625" y="93203"/>
                    <a:pt x="10656" y="93647"/>
                  </a:cubicBezTo>
                  <a:cubicBezTo>
                    <a:pt x="10562" y="92094"/>
                    <a:pt x="10687" y="91650"/>
                    <a:pt x="10625" y="90984"/>
                  </a:cubicBezTo>
                  <a:cubicBezTo>
                    <a:pt x="11250" y="88599"/>
                    <a:pt x="11250" y="88321"/>
                    <a:pt x="11281" y="88099"/>
                  </a:cubicBezTo>
                  <a:cubicBezTo>
                    <a:pt x="11468" y="86601"/>
                    <a:pt x="11593" y="86490"/>
                    <a:pt x="11593" y="86269"/>
                  </a:cubicBezTo>
                  <a:cubicBezTo>
                    <a:pt x="12187" y="83550"/>
                    <a:pt x="12093" y="82884"/>
                    <a:pt x="12281" y="82662"/>
                  </a:cubicBezTo>
                  <a:cubicBezTo>
                    <a:pt x="12593" y="78723"/>
                    <a:pt x="12593" y="78002"/>
                    <a:pt x="12562" y="77281"/>
                  </a:cubicBezTo>
                  <a:cubicBezTo>
                    <a:pt x="12281" y="75117"/>
                    <a:pt x="12125" y="75006"/>
                    <a:pt x="12156" y="74563"/>
                  </a:cubicBezTo>
                  <a:cubicBezTo>
                    <a:pt x="11937" y="74895"/>
                    <a:pt x="12062" y="75006"/>
                    <a:pt x="12125" y="75284"/>
                  </a:cubicBezTo>
                  <a:cubicBezTo>
                    <a:pt x="12375" y="79611"/>
                    <a:pt x="12375" y="79944"/>
                    <a:pt x="12406" y="80221"/>
                  </a:cubicBezTo>
                  <a:cubicBezTo>
                    <a:pt x="12156" y="81886"/>
                    <a:pt x="12031" y="82163"/>
                    <a:pt x="12000" y="82718"/>
                  </a:cubicBezTo>
                  <a:cubicBezTo>
                    <a:pt x="11187" y="86601"/>
                    <a:pt x="11187" y="87156"/>
                    <a:pt x="11125" y="87545"/>
                  </a:cubicBezTo>
                  <a:cubicBezTo>
                    <a:pt x="10656" y="90319"/>
                    <a:pt x="10437" y="90263"/>
                    <a:pt x="10468" y="90651"/>
                  </a:cubicBezTo>
                  <a:cubicBezTo>
                    <a:pt x="10125" y="92371"/>
                    <a:pt x="10250" y="92871"/>
                    <a:pt x="10031" y="92871"/>
                  </a:cubicBezTo>
                  <a:cubicBezTo>
                    <a:pt x="10437" y="88099"/>
                    <a:pt x="10531" y="87656"/>
                    <a:pt x="10625" y="87101"/>
                  </a:cubicBezTo>
                  <a:cubicBezTo>
                    <a:pt x="10937" y="85492"/>
                    <a:pt x="10937" y="85214"/>
                    <a:pt x="10937" y="84882"/>
                  </a:cubicBezTo>
                  <a:cubicBezTo>
                    <a:pt x="11250" y="83162"/>
                    <a:pt x="11375" y="83051"/>
                    <a:pt x="11343" y="82662"/>
                  </a:cubicBezTo>
                  <a:cubicBezTo>
                    <a:pt x="11562" y="79778"/>
                    <a:pt x="11718" y="78779"/>
                    <a:pt x="11750" y="77503"/>
                  </a:cubicBezTo>
                  <a:cubicBezTo>
                    <a:pt x="11406" y="73231"/>
                    <a:pt x="11500" y="72787"/>
                    <a:pt x="11343" y="72843"/>
                  </a:cubicBezTo>
                  <a:cubicBezTo>
                    <a:pt x="11312" y="73897"/>
                    <a:pt x="11437" y="74507"/>
                    <a:pt x="11500" y="75228"/>
                  </a:cubicBezTo>
                  <a:cubicBezTo>
                    <a:pt x="11468" y="78613"/>
                    <a:pt x="11406" y="78834"/>
                    <a:pt x="11406" y="79112"/>
                  </a:cubicBezTo>
                  <a:cubicBezTo>
                    <a:pt x="11218" y="80721"/>
                    <a:pt x="11343" y="81276"/>
                    <a:pt x="11218" y="81331"/>
                  </a:cubicBezTo>
                  <a:cubicBezTo>
                    <a:pt x="10625" y="85381"/>
                    <a:pt x="10500" y="86490"/>
                    <a:pt x="10281" y="87378"/>
                  </a:cubicBezTo>
                  <a:cubicBezTo>
                    <a:pt x="9781" y="90208"/>
                    <a:pt x="9750" y="90041"/>
                    <a:pt x="9843" y="89986"/>
                  </a:cubicBezTo>
                  <a:cubicBezTo>
                    <a:pt x="10031" y="88099"/>
                    <a:pt x="10062" y="87434"/>
                    <a:pt x="10125" y="86823"/>
                  </a:cubicBezTo>
                  <a:cubicBezTo>
                    <a:pt x="10531" y="81941"/>
                    <a:pt x="10687" y="81886"/>
                    <a:pt x="10656" y="81497"/>
                  </a:cubicBezTo>
                  <a:cubicBezTo>
                    <a:pt x="10406" y="73065"/>
                    <a:pt x="10375" y="72565"/>
                    <a:pt x="10312" y="72233"/>
                  </a:cubicBezTo>
                  <a:cubicBezTo>
                    <a:pt x="9937" y="70735"/>
                    <a:pt x="9843" y="70346"/>
                    <a:pt x="9718" y="70013"/>
                  </a:cubicBezTo>
                  <a:cubicBezTo>
                    <a:pt x="9531" y="69791"/>
                    <a:pt x="9687" y="70457"/>
                    <a:pt x="9906" y="71067"/>
                  </a:cubicBezTo>
                  <a:cubicBezTo>
                    <a:pt x="10187" y="72787"/>
                    <a:pt x="10187" y="72898"/>
                    <a:pt x="10250" y="72954"/>
                  </a:cubicBezTo>
                  <a:cubicBezTo>
                    <a:pt x="10281" y="73952"/>
                    <a:pt x="10375" y="74507"/>
                    <a:pt x="10406" y="75228"/>
                  </a:cubicBezTo>
                  <a:cubicBezTo>
                    <a:pt x="10312" y="81220"/>
                    <a:pt x="10437" y="81608"/>
                    <a:pt x="10343" y="81664"/>
                  </a:cubicBezTo>
                  <a:cubicBezTo>
                    <a:pt x="10187" y="83051"/>
                    <a:pt x="10187" y="83273"/>
                    <a:pt x="10187" y="83550"/>
                  </a:cubicBezTo>
                  <a:cubicBezTo>
                    <a:pt x="10000" y="85048"/>
                    <a:pt x="10062" y="85603"/>
                    <a:pt x="9875" y="85880"/>
                  </a:cubicBezTo>
                  <a:cubicBezTo>
                    <a:pt x="10156" y="82274"/>
                    <a:pt x="10125" y="81997"/>
                    <a:pt x="10187" y="81830"/>
                  </a:cubicBezTo>
                  <a:cubicBezTo>
                    <a:pt x="9937" y="75006"/>
                    <a:pt x="9750" y="73841"/>
                    <a:pt x="9625" y="72177"/>
                  </a:cubicBezTo>
                  <a:cubicBezTo>
                    <a:pt x="9218" y="70735"/>
                    <a:pt x="9187" y="70124"/>
                    <a:pt x="9031" y="69847"/>
                  </a:cubicBezTo>
                  <a:cubicBezTo>
                    <a:pt x="8343" y="68626"/>
                    <a:pt x="8718" y="68848"/>
                    <a:pt x="8843" y="69625"/>
                  </a:cubicBezTo>
                  <a:cubicBezTo>
                    <a:pt x="9218" y="71289"/>
                    <a:pt x="9250" y="71511"/>
                    <a:pt x="9312" y="71622"/>
                  </a:cubicBezTo>
                  <a:cubicBezTo>
                    <a:pt x="9656" y="74063"/>
                    <a:pt x="9562" y="74507"/>
                    <a:pt x="9718" y="74507"/>
                  </a:cubicBezTo>
                  <a:cubicBezTo>
                    <a:pt x="9906" y="77281"/>
                    <a:pt x="10000" y="77447"/>
                    <a:pt x="9968" y="77836"/>
                  </a:cubicBezTo>
                  <a:cubicBezTo>
                    <a:pt x="9843" y="82441"/>
                    <a:pt x="9875" y="82441"/>
                    <a:pt x="9812" y="82718"/>
                  </a:cubicBezTo>
                  <a:cubicBezTo>
                    <a:pt x="9781" y="84493"/>
                    <a:pt x="9593" y="84937"/>
                    <a:pt x="9593" y="85658"/>
                  </a:cubicBezTo>
                  <a:cubicBezTo>
                    <a:pt x="9093" y="86269"/>
                    <a:pt x="9406" y="85436"/>
                    <a:pt x="9406" y="84327"/>
                  </a:cubicBezTo>
                  <a:cubicBezTo>
                    <a:pt x="9375" y="76061"/>
                    <a:pt x="9312" y="75728"/>
                    <a:pt x="9312" y="75284"/>
                  </a:cubicBezTo>
                  <a:cubicBezTo>
                    <a:pt x="9125" y="73952"/>
                    <a:pt x="9093" y="73176"/>
                    <a:pt x="8937" y="72510"/>
                  </a:cubicBezTo>
                  <a:cubicBezTo>
                    <a:pt x="8187" y="69570"/>
                    <a:pt x="8218" y="68959"/>
                    <a:pt x="8062" y="68904"/>
                  </a:cubicBezTo>
                  <a:cubicBezTo>
                    <a:pt x="8937" y="73287"/>
                    <a:pt x="8906" y="73841"/>
                    <a:pt x="9000" y="74119"/>
                  </a:cubicBezTo>
                  <a:cubicBezTo>
                    <a:pt x="9156" y="75783"/>
                    <a:pt x="9250" y="76615"/>
                    <a:pt x="9281" y="77558"/>
                  </a:cubicBezTo>
                  <a:cubicBezTo>
                    <a:pt x="9343" y="82607"/>
                    <a:pt x="9187" y="82773"/>
                    <a:pt x="9218" y="83162"/>
                  </a:cubicBezTo>
                  <a:cubicBezTo>
                    <a:pt x="9062" y="80166"/>
                    <a:pt x="8968" y="80110"/>
                    <a:pt x="8968" y="79944"/>
                  </a:cubicBezTo>
                  <a:cubicBezTo>
                    <a:pt x="8843" y="78502"/>
                    <a:pt x="8968" y="78557"/>
                    <a:pt x="8843" y="78335"/>
                  </a:cubicBezTo>
                  <a:cubicBezTo>
                    <a:pt x="8406" y="75062"/>
                    <a:pt x="8187" y="74452"/>
                    <a:pt x="8093" y="73619"/>
                  </a:cubicBezTo>
                  <a:cubicBezTo>
                    <a:pt x="7312" y="70568"/>
                    <a:pt x="7437" y="69847"/>
                    <a:pt x="7125" y="69958"/>
                  </a:cubicBezTo>
                  <a:cubicBezTo>
                    <a:pt x="7468" y="70957"/>
                    <a:pt x="7468" y="71456"/>
                    <a:pt x="7625" y="71733"/>
                  </a:cubicBezTo>
                  <a:cubicBezTo>
                    <a:pt x="8437" y="78723"/>
                    <a:pt x="8718" y="78890"/>
                    <a:pt x="8656" y="79112"/>
                  </a:cubicBezTo>
                  <a:cubicBezTo>
                    <a:pt x="8687" y="80776"/>
                    <a:pt x="8812" y="81276"/>
                    <a:pt x="8687" y="81276"/>
                  </a:cubicBezTo>
                  <a:cubicBezTo>
                    <a:pt x="7812" y="76837"/>
                    <a:pt x="7875" y="76227"/>
                    <a:pt x="7718" y="76061"/>
                  </a:cubicBezTo>
                  <a:cubicBezTo>
                    <a:pt x="7218" y="73786"/>
                    <a:pt x="7218" y="73231"/>
                    <a:pt x="7000" y="73231"/>
                  </a:cubicBezTo>
                  <a:cubicBezTo>
                    <a:pt x="7906" y="77503"/>
                    <a:pt x="8031" y="78834"/>
                    <a:pt x="8281" y="79889"/>
                  </a:cubicBezTo>
                  <a:cubicBezTo>
                    <a:pt x="8781" y="84937"/>
                    <a:pt x="8937" y="85104"/>
                    <a:pt x="8906" y="85603"/>
                  </a:cubicBezTo>
                  <a:cubicBezTo>
                    <a:pt x="8875" y="86324"/>
                    <a:pt x="8750" y="85936"/>
                    <a:pt x="8781" y="85270"/>
                  </a:cubicBezTo>
                  <a:cubicBezTo>
                    <a:pt x="7718" y="81109"/>
                    <a:pt x="7781" y="80443"/>
                    <a:pt x="7625" y="80332"/>
                  </a:cubicBezTo>
                  <a:cubicBezTo>
                    <a:pt x="6906" y="76282"/>
                    <a:pt x="6687" y="75728"/>
                    <a:pt x="6593" y="75006"/>
                  </a:cubicBezTo>
                  <a:cubicBezTo>
                    <a:pt x="6093" y="73509"/>
                    <a:pt x="6156" y="73120"/>
                    <a:pt x="6031" y="73120"/>
                  </a:cubicBezTo>
                  <a:cubicBezTo>
                    <a:pt x="5218" y="70069"/>
                    <a:pt x="5187" y="69902"/>
                    <a:pt x="5093" y="69847"/>
                  </a:cubicBezTo>
                  <a:cubicBezTo>
                    <a:pt x="5156" y="70568"/>
                    <a:pt x="5375" y="71345"/>
                    <a:pt x="5593" y="72122"/>
                  </a:cubicBezTo>
                  <a:cubicBezTo>
                    <a:pt x="5968" y="73730"/>
                    <a:pt x="6093" y="74063"/>
                    <a:pt x="6218" y="74452"/>
                  </a:cubicBezTo>
                  <a:cubicBezTo>
                    <a:pt x="7062" y="79223"/>
                    <a:pt x="7250" y="79778"/>
                    <a:pt x="7343" y="80499"/>
                  </a:cubicBezTo>
                  <a:cubicBezTo>
                    <a:pt x="7718" y="81941"/>
                    <a:pt x="7750" y="82607"/>
                    <a:pt x="7625" y="82496"/>
                  </a:cubicBezTo>
                  <a:cubicBezTo>
                    <a:pt x="7125" y="81220"/>
                    <a:pt x="7093" y="81054"/>
                    <a:pt x="7093" y="80776"/>
                  </a:cubicBezTo>
                  <a:cubicBezTo>
                    <a:pt x="6343" y="78945"/>
                    <a:pt x="6281" y="78613"/>
                    <a:pt x="6093" y="78446"/>
                  </a:cubicBezTo>
                  <a:cubicBezTo>
                    <a:pt x="4843" y="74729"/>
                    <a:pt x="4531" y="73453"/>
                    <a:pt x="4156" y="72288"/>
                  </a:cubicBezTo>
                  <a:cubicBezTo>
                    <a:pt x="3406" y="70013"/>
                    <a:pt x="3593" y="69348"/>
                    <a:pt x="3437" y="69459"/>
                  </a:cubicBezTo>
                  <a:cubicBezTo>
                    <a:pt x="3406" y="68904"/>
                    <a:pt x="3281" y="69847"/>
                    <a:pt x="3531" y="70069"/>
                  </a:cubicBezTo>
                  <a:cubicBezTo>
                    <a:pt x="3968" y="72122"/>
                    <a:pt x="3937" y="72233"/>
                    <a:pt x="3937" y="72288"/>
                  </a:cubicBezTo>
                  <a:cubicBezTo>
                    <a:pt x="4406" y="73841"/>
                    <a:pt x="4500" y="74063"/>
                    <a:pt x="4562" y="74285"/>
                  </a:cubicBezTo>
                  <a:cubicBezTo>
                    <a:pt x="5937" y="79001"/>
                    <a:pt x="6125" y="79112"/>
                    <a:pt x="6156" y="79556"/>
                  </a:cubicBezTo>
                  <a:cubicBezTo>
                    <a:pt x="6562" y="80887"/>
                    <a:pt x="6875" y="80943"/>
                    <a:pt x="6687" y="81054"/>
                  </a:cubicBezTo>
                  <a:cubicBezTo>
                    <a:pt x="5843" y="79500"/>
                    <a:pt x="5812" y="78723"/>
                    <a:pt x="5500" y="78557"/>
                  </a:cubicBezTo>
                  <a:cubicBezTo>
                    <a:pt x="4406" y="74951"/>
                    <a:pt x="4125" y="74729"/>
                    <a:pt x="4093" y="73952"/>
                  </a:cubicBezTo>
                  <a:cubicBezTo>
                    <a:pt x="3468" y="71900"/>
                    <a:pt x="3343" y="71345"/>
                    <a:pt x="3218" y="70790"/>
                  </a:cubicBezTo>
                  <a:cubicBezTo>
                    <a:pt x="2843" y="70124"/>
                    <a:pt x="3031" y="70846"/>
                    <a:pt x="3187" y="71678"/>
                  </a:cubicBezTo>
                  <a:cubicBezTo>
                    <a:pt x="3562" y="73120"/>
                    <a:pt x="3687" y="73398"/>
                    <a:pt x="3750" y="73897"/>
                  </a:cubicBezTo>
                  <a:cubicBezTo>
                    <a:pt x="4843" y="77281"/>
                    <a:pt x="4843" y="77891"/>
                    <a:pt x="5062" y="78002"/>
                  </a:cubicBezTo>
                  <a:cubicBezTo>
                    <a:pt x="6218" y="80943"/>
                    <a:pt x="6281" y="81109"/>
                    <a:pt x="6281" y="81331"/>
                  </a:cubicBezTo>
                  <a:cubicBezTo>
                    <a:pt x="7062" y="82940"/>
                    <a:pt x="7156" y="83273"/>
                    <a:pt x="7281" y="83661"/>
                  </a:cubicBezTo>
                  <a:cubicBezTo>
                    <a:pt x="8062" y="85936"/>
                    <a:pt x="8187" y="86102"/>
                    <a:pt x="8250" y="86324"/>
                  </a:cubicBezTo>
                  <a:cubicBezTo>
                    <a:pt x="8593" y="87711"/>
                    <a:pt x="8718" y="87933"/>
                    <a:pt x="8750" y="88432"/>
                  </a:cubicBezTo>
                  <a:cubicBezTo>
                    <a:pt x="7875" y="86546"/>
                    <a:pt x="7906" y="85991"/>
                    <a:pt x="7687" y="85880"/>
                  </a:cubicBezTo>
                  <a:cubicBezTo>
                    <a:pt x="6437" y="83217"/>
                    <a:pt x="6281" y="83051"/>
                    <a:pt x="6218" y="82662"/>
                  </a:cubicBezTo>
                  <a:cubicBezTo>
                    <a:pt x="4906" y="79445"/>
                    <a:pt x="4625" y="78890"/>
                    <a:pt x="4468" y="78169"/>
                  </a:cubicBezTo>
                  <a:cubicBezTo>
                    <a:pt x="4093" y="76837"/>
                    <a:pt x="3906" y="76726"/>
                    <a:pt x="3906" y="76171"/>
                  </a:cubicBezTo>
                  <a:cubicBezTo>
                    <a:pt x="3281" y="73786"/>
                    <a:pt x="3125" y="73730"/>
                    <a:pt x="3156" y="73231"/>
                  </a:cubicBezTo>
                  <a:cubicBezTo>
                    <a:pt x="3187" y="73841"/>
                    <a:pt x="3125" y="74285"/>
                    <a:pt x="3218" y="74341"/>
                  </a:cubicBezTo>
                  <a:cubicBezTo>
                    <a:pt x="3437" y="75672"/>
                    <a:pt x="3593" y="75617"/>
                    <a:pt x="3562" y="76005"/>
                  </a:cubicBezTo>
                  <a:cubicBezTo>
                    <a:pt x="4281" y="78113"/>
                    <a:pt x="4250" y="78723"/>
                    <a:pt x="4406" y="78890"/>
                  </a:cubicBezTo>
                  <a:cubicBezTo>
                    <a:pt x="4875" y="80610"/>
                    <a:pt x="5187" y="81054"/>
                    <a:pt x="5406" y="81719"/>
                  </a:cubicBezTo>
                  <a:cubicBezTo>
                    <a:pt x="5906" y="82773"/>
                    <a:pt x="6000" y="83162"/>
                    <a:pt x="6093" y="83439"/>
                  </a:cubicBezTo>
                  <a:cubicBezTo>
                    <a:pt x="6656" y="84105"/>
                    <a:pt x="6625" y="84438"/>
                    <a:pt x="6687" y="84549"/>
                  </a:cubicBezTo>
                  <a:cubicBezTo>
                    <a:pt x="7968" y="88155"/>
                    <a:pt x="7875" y="87323"/>
                    <a:pt x="7468" y="86990"/>
                  </a:cubicBezTo>
                  <a:cubicBezTo>
                    <a:pt x="6906" y="85492"/>
                    <a:pt x="6687" y="85658"/>
                    <a:pt x="6718" y="85270"/>
                  </a:cubicBezTo>
                  <a:cubicBezTo>
                    <a:pt x="5625" y="83217"/>
                    <a:pt x="5593" y="82940"/>
                    <a:pt x="5468" y="82884"/>
                  </a:cubicBezTo>
                  <a:cubicBezTo>
                    <a:pt x="4562" y="80943"/>
                    <a:pt x="4500" y="80499"/>
                    <a:pt x="4343" y="80277"/>
                  </a:cubicBezTo>
                  <a:cubicBezTo>
                    <a:pt x="2937" y="76227"/>
                    <a:pt x="2906" y="76005"/>
                    <a:pt x="2812" y="75950"/>
                  </a:cubicBezTo>
                  <a:cubicBezTo>
                    <a:pt x="2437" y="74674"/>
                    <a:pt x="2437" y="74396"/>
                    <a:pt x="2312" y="74341"/>
                  </a:cubicBezTo>
                  <a:cubicBezTo>
                    <a:pt x="2906" y="77337"/>
                    <a:pt x="3312" y="77614"/>
                    <a:pt x="3375" y="78557"/>
                  </a:cubicBezTo>
                  <a:cubicBezTo>
                    <a:pt x="4187" y="80554"/>
                    <a:pt x="4312" y="80776"/>
                    <a:pt x="4375" y="81220"/>
                  </a:cubicBezTo>
                  <a:cubicBezTo>
                    <a:pt x="5281" y="83162"/>
                    <a:pt x="5375" y="83495"/>
                    <a:pt x="5500" y="83772"/>
                  </a:cubicBezTo>
                  <a:cubicBezTo>
                    <a:pt x="8031" y="89098"/>
                    <a:pt x="8312" y="89264"/>
                    <a:pt x="8406" y="89819"/>
                  </a:cubicBezTo>
                  <a:cubicBezTo>
                    <a:pt x="9250" y="91761"/>
                    <a:pt x="9406" y="91816"/>
                    <a:pt x="9375" y="92260"/>
                  </a:cubicBezTo>
                  <a:cubicBezTo>
                    <a:pt x="9750" y="93370"/>
                    <a:pt x="9875" y="93481"/>
                    <a:pt x="9781" y="93536"/>
                  </a:cubicBezTo>
                  <a:cubicBezTo>
                    <a:pt x="9187" y="92260"/>
                    <a:pt x="9125" y="91761"/>
                    <a:pt x="8937" y="91428"/>
                  </a:cubicBezTo>
                  <a:cubicBezTo>
                    <a:pt x="7937" y="89375"/>
                    <a:pt x="7906" y="89209"/>
                    <a:pt x="7812" y="89042"/>
                  </a:cubicBezTo>
                  <a:cubicBezTo>
                    <a:pt x="6906" y="87378"/>
                    <a:pt x="6812" y="86934"/>
                    <a:pt x="6562" y="86768"/>
                  </a:cubicBezTo>
                  <a:cubicBezTo>
                    <a:pt x="5750" y="85214"/>
                    <a:pt x="5437" y="84604"/>
                    <a:pt x="5156" y="83883"/>
                  </a:cubicBezTo>
                  <a:cubicBezTo>
                    <a:pt x="4031" y="81054"/>
                    <a:pt x="3593" y="80665"/>
                    <a:pt x="3437" y="79778"/>
                  </a:cubicBezTo>
                  <a:cubicBezTo>
                    <a:pt x="2718" y="78002"/>
                    <a:pt x="2750" y="77558"/>
                    <a:pt x="2593" y="77558"/>
                  </a:cubicBezTo>
                  <a:cubicBezTo>
                    <a:pt x="3218" y="79611"/>
                    <a:pt x="3312" y="80221"/>
                    <a:pt x="3531" y="80610"/>
                  </a:cubicBezTo>
                  <a:cubicBezTo>
                    <a:pt x="5031" y="84105"/>
                    <a:pt x="5000" y="84549"/>
                    <a:pt x="5187" y="84660"/>
                  </a:cubicBezTo>
                  <a:cubicBezTo>
                    <a:pt x="6500" y="87267"/>
                    <a:pt x="6656" y="87378"/>
                    <a:pt x="6687" y="87711"/>
                  </a:cubicBezTo>
                  <a:cubicBezTo>
                    <a:pt x="7125" y="88432"/>
                    <a:pt x="7125" y="88710"/>
                    <a:pt x="7281" y="88765"/>
                  </a:cubicBezTo>
                  <a:cubicBezTo>
                    <a:pt x="8062" y="90762"/>
                    <a:pt x="8375" y="90818"/>
                    <a:pt x="8468" y="91262"/>
                  </a:cubicBezTo>
                  <a:cubicBezTo>
                    <a:pt x="8843" y="92205"/>
                    <a:pt x="8937" y="92260"/>
                    <a:pt x="8843" y="92316"/>
                  </a:cubicBezTo>
                  <a:cubicBezTo>
                    <a:pt x="8312" y="91262"/>
                    <a:pt x="8250" y="91095"/>
                    <a:pt x="8187" y="90929"/>
                  </a:cubicBezTo>
                  <a:cubicBezTo>
                    <a:pt x="7593" y="89764"/>
                    <a:pt x="7156" y="89375"/>
                    <a:pt x="6906" y="88543"/>
                  </a:cubicBezTo>
                  <a:cubicBezTo>
                    <a:pt x="6218" y="87822"/>
                    <a:pt x="6250" y="87212"/>
                    <a:pt x="5968" y="87212"/>
                  </a:cubicBezTo>
                  <a:cubicBezTo>
                    <a:pt x="5312" y="85936"/>
                    <a:pt x="5312" y="85603"/>
                    <a:pt x="5156" y="85603"/>
                  </a:cubicBezTo>
                  <a:cubicBezTo>
                    <a:pt x="3468" y="81886"/>
                    <a:pt x="3406" y="81497"/>
                    <a:pt x="3218" y="81386"/>
                  </a:cubicBezTo>
                  <a:cubicBezTo>
                    <a:pt x="2031" y="78169"/>
                    <a:pt x="2000" y="77725"/>
                    <a:pt x="1906" y="77392"/>
                  </a:cubicBezTo>
                  <a:cubicBezTo>
                    <a:pt x="1375" y="75672"/>
                    <a:pt x="1468" y="75173"/>
                    <a:pt x="1343" y="75173"/>
                  </a:cubicBezTo>
                  <a:cubicBezTo>
                    <a:pt x="1062" y="74674"/>
                    <a:pt x="1281" y="75506"/>
                    <a:pt x="1312" y="76282"/>
                  </a:cubicBezTo>
                  <a:cubicBezTo>
                    <a:pt x="2187" y="79167"/>
                    <a:pt x="2375" y="79944"/>
                    <a:pt x="2625" y="80610"/>
                  </a:cubicBezTo>
                  <a:cubicBezTo>
                    <a:pt x="3718" y="83106"/>
                    <a:pt x="3937" y="83883"/>
                    <a:pt x="4281" y="84382"/>
                  </a:cubicBezTo>
                  <a:cubicBezTo>
                    <a:pt x="4843" y="85603"/>
                    <a:pt x="4937" y="85936"/>
                    <a:pt x="5125" y="86213"/>
                  </a:cubicBezTo>
                  <a:cubicBezTo>
                    <a:pt x="6312" y="88377"/>
                    <a:pt x="6437" y="88432"/>
                    <a:pt x="6437" y="88710"/>
                  </a:cubicBezTo>
                  <a:cubicBezTo>
                    <a:pt x="7562" y="90707"/>
                    <a:pt x="7781" y="90873"/>
                    <a:pt x="7906" y="91206"/>
                  </a:cubicBezTo>
                  <a:cubicBezTo>
                    <a:pt x="10062" y="95977"/>
                    <a:pt x="10125" y="96088"/>
                    <a:pt x="10218" y="96144"/>
                  </a:cubicBezTo>
                  <a:cubicBezTo>
                    <a:pt x="10312" y="97475"/>
                    <a:pt x="10250" y="97087"/>
                    <a:pt x="10125" y="96865"/>
                  </a:cubicBezTo>
                  <a:cubicBezTo>
                    <a:pt x="9281" y="95201"/>
                    <a:pt x="9125" y="95090"/>
                    <a:pt x="9062" y="94701"/>
                  </a:cubicBezTo>
                  <a:cubicBezTo>
                    <a:pt x="7875" y="92815"/>
                    <a:pt x="7625" y="92871"/>
                    <a:pt x="7625" y="92482"/>
                  </a:cubicBezTo>
                  <a:cubicBezTo>
                    <a:pt x="6937" y="91705"/>
                    <a:pt x="6968" y="91373"/>
                    <a:pt x="6812" y="91484"/>
                  </a:cubicBezTo>
                  <a:cubicBezTo>
                    <a:pt x="5625" y="89431"/>
                    <a:pt x="5531" y="89098"/>
                    <a:pt x="5375" y="88987"/>
                  </a:cubicBezTo>
                  <a:cubicBezTo>
                    <a:pt x="4531" y="87212"/>
                    <a:pt x="4312" y="87212"/>
                    <a:pt x="4250" y="86823"/>
                  </a:cubicBezTo>
                  <a:cubicBezTo>
                    <a:pt x="2937" y="84438"/>
                    <a:pt x="2937" y="83994"/>
                    <a:pt x="2781" y="83828"/>
                  </a:cubicBezTo>
                  <a:cubicBezTo>
                    <a:pt x="1656" y="81109"/>
                    <a:pt x="1593" y="80721"/>
                    <a:pt x="1468" y="80499"/>
                  </a:cubicBezTo>
                  <a:cubicBezTo>
                    <a:pt x="593" y="77503"/>
                    <a:pt x="625" y="77226"/>
                    <a:pt x="531" y="77226"/>
                  </a:cubicBezTo>
                  <a:cubicBezTo>
                    <a:pt x="906" y="79445"/>
                    <a:pt x="1000" y="79722"/>
                    <a:pt x="1125" y="79944"/>
                  </a:cubicBezTo>
                  <a:cubicBezTo>
                    <a:pt x="1718" y="81886"/>
                    <a:pt x="1781" y="82219"/>
                    <a:pt x="1968" y="82385"/>
                  </a:cubicBezTo>
                  <a:cubicBezTo>
                    <a:pt x="2562" y="84327"/>
                    <a:pt x="2843" y="84160"/>
                    <a:pt x="2812" y="84715"/>
                  </a:cubicBezTo>
                  <a:cubicBezTo>
                    <a:pt x="4062" y="87212"/>
                    <a:pt x="4250" y="87766"/>
                    <a:pt x="4500" y="88099"/>
                  </a:cubicBezTo>
                  <a:cubicBezTo>
                    <a:pt x="5156" y="89042"/>
                    <a:pt x="5093" y="89431"/>
                    <a:pt x="5250" y="89375"/>
                  </a:cubicBezTo>
                  <a:cubicBezTo>
                    <a:pt x="6000" y="90984"/>
                    <a:pt x="6250" y="90929"/>
                    <a:pt x="6281" y="91262"/>
                  </a:cubicBezTo>
                  <a:cubicBezTo>
                    <a:pt x="6968" y="92205"/>
                    <a:pt x="7218" y="92593"/>
                    <a:pt x="7500" y="92981"/>
                  </a:cubicBezTo>
                  <a:cubicBezTo>
                    <a:pt x="8812" y="94812"/>
                    <a:pt x="9156" y="95922"/>
                    <a:pt x="9625" y="96809"/>
                  </a:cubicBezTo>
                  <a:cubicBezTo>
                    <a:pt x="10656" y="99251"/>
                    <a:pt x="10875" y="99251"/>
                    <a:pt x="10843" y="99805"/>
                  </a:cubicBezTo>
                  <a:cubicBezTo>
                    <a:pt x="7781" y="95090"/>
                    <a:pt x="7562" y="94424"/>
                    <a:pt x="7156" y="94202"/>
                  </a:cubicBezTo>
                  <a:cubicBezTo>
                    <a:pt x="6656" y="93259"/>
                    <a:pt x="6531" y="93203"/>
                    <a:pt x="6406" y="93203"/>
                  </a:cubicBezTo>
                  <a:cubicBezTo>
                    <a:pt x="5718" y="91983"/>
                    <a:pt x="5468" y="91983"/>
                    <a:pt x="5468" y="91484"/>
                  </a:cubicBezTo>
                  <a:cubicBezTo>
                    <a:pt x="4500" y="90374"/>
                    <a:pt x="4500" y="90152"/>
                    <a:pt x="4437" y="90041"/>
                  </a:cubicBezTo>
                  <a:cubicBezTo>
                    <a:pt x="3718" y="88987"/>
                    <a:pt x="3593" y="88765"/>
                    <a:pt x="3500" y="88488"/>
                  </a:cubicBezTo>
                  <a:cubicBezTo>
                    <a:pt x="2187" y="86047"/>
                    <a:pt x="2000" y="85492"/>
                    <a:pt x="1718" y="85048"/>
                  </a:cubicBezTo>
                  <a:cubicBezTo>
                    <a:pt x="1343" y="83883"/>
                    <a:pt x="1218" y="83661"/>
                    <a:pt x="1125" y="83439"/>
                  </a:cubicBezTo>
                  <a:cubicBezTo>
                    <a:pt x="406" y="81553"/>
                    <a:pt x="375" y="81220"/>
                    <a:pt x="281" y="80998"/>
                  </a:cubicBezTo>
                  <a:cubicBezTo>
                    <a:pt x="0" y="80166"/>
                    <a:pt x="0" y="80388"/>
                    <a:pt x="0" y="80554"/>
                  </a:cubicBezTo>
                  <a:cubicBezTo>
                    <a:pt x="500" y="82385"/>
                    <a:pt x="656" y="82884"/>
                    <a:pt x="906" y="83217"/>
                  </a:cubicBezTo>
                  <a:cubicBezTo>
                    <a:pt x="2125" y="86657"/>
                    <a:pt x="2406" y="86934"/>
                    <a:pt x="2500" y="87489"/>
                  </a:cubicBezTo>
                  <a:cubicBezTo>
                    <a:pt x="3125" y="88432"/>
                    <a:pt x="3156" y="88599"/>
                    <a:pt x="3218" y="88654"/>
                  </a:cubicBezTo>
                  <a:cubicBezTo>
                    <a:pt x="4218" y="90651"/>
                    <a:pt x="4375" y="90540"/>
                    <a:pt x="4343" y="90818"/>
                  </a:cubicBezTo>
                  <a:cubicBezTo>
                    <a:pt x="5093" y="91539"/>
                    <a:pt x="5093" y="91983"/>
                    <a:pt x="5218" y="92149"/>
                  </a:cubicBezTo>
                  <a:cubicBezTo>
                    <a:pt x="6031" y="93259"/>
                    <a:pt x="6093" y="93314"/>
                    <a:pt x="6156" y="93370"/>
                  </a:cubicBezTo>
                  <a:cubicBezTo>
                    <a:pt x="6718" y="94313"/>
                    <a:pt x="6812" y="94202"/>
                    <a:pt x="6875" y="94257"/>
                  </a:cubicBezTo>
                  <a:cubicBezTo>
                    <a:pt x="7187" y="94923"/>
                    <a:pt x="7375" y="94979"/>
                    <a:pt x="7468" y="95256"/>
                  </a:cubicBezTo>
                  <a:cubicBezTo>
                    <a:pt x="8343" y="96310"/>
                    <a:pt x="8562" y="96366"/>
                    <a:pt x="8593" y="96699"/>
                  </a:cubicBezTo>
                  <a:cubicBezTo>
                    <a:pt x="9437" y="97919"/>
                    <a:pt x="9625" y="97975"/>
                    <a:pt x="9687" y="98252"/>
                  </a:cubicBezTo>
                  <a:cubicBezTo>
                    <a:pt x="10906" y="101026"/>
                    <a:pt x="11156" y="101137"/>
                    <a:pt x="11125" y="101858"/>
                  </a:cubicBezTo>
                  <a:cubicBezTo>
                    <a:pt x="10343" y="100582"/>
                    <a:pt x="10375" y="100138"/>
                    <a:pt x="10187" y="100138"/>
                  </a:cubicBezTo>
                  <a:cubicBezTo>
                    <a:pt x="9500" y="98862"/>
                    <a:pt x="9312" y="98862"/>
                    <a:pt x="9218" y="98696"/>
                  </a:cubicBezTo>
                  <a:cubicBezTo>
                    <a:pt x="8812" y="98141"/>
                    <a:pt x="8718" y="97975"/>
                    <a:pt x="8656" y="97808"/>
                  </a:cubicBezTo>
                  <a:cubicBezTo>
                    <a:pt x="7531" y="96699"/>
                    <a:pt x="7437" y="96532"/>
                    <a:pt x="7312" y="96477"/>
                  </a:cubicBezTo>
                  <a:cubicBezTo>
                    <a:pt x="7093" y="96199"/>
                    <a:pt x="7000" y="96255"/>
                    <a:pt x="6937" y="96199"/>
                  </a:cubicBezTo>
                  <a:cubicBezTo>
                    <a:pt x="6187" y="95312"/>
                    <a:pt x="6093" y="95034"/>
                    <a:pt x="5937" y="95090"/>
                  </a:cubicBezTo>
                  <a:cubicBezTo>
                    <a:pt x="4875" y="93980"/>
                    <a:pt x="4781" y="93980"/>
                    <a:pt x="4812" y="93758"/>
                  </a:cubicBezTo>
                  <a:cubicBezTo>
                    <a:pt x="2968" y="92149"/>
                    <a:pt x="2781" y="91816"/>
                    <a:pt x="2468" y="91761"/>
                  </a:cubicBezTo>
                  <a:cubicBezTo>
                    <a:pt x="1062" y="89764"/>
                    <a:pt x="875" y="89431"/>
                    <a:pt x="656" y="89209"/>
                  </a:cubicBezTo>
                  <a:cubicBezTo>
                    <a:pt x="0" y="88599"/>
                    <a:pt x="0" y="88599"/>
                    <a:pt x="0" y="88599"/>
                  </a:cubicBezTo>
                  <a:cubicBezTo>
                    <a:pt x="562" y="89320"/>
                    <a:pt x="531" y="89653"/>
                    <a:pt x="687" y="89542"/>
                  </a:cubicBezTo>
                  <a:cubicBezTo>
                    <a:pt x="1281" y="90651"/>
                    <a:pt x="1343" y="90707"/>
                    <a:pt x="1343" y="90929"/>
                  </a:cubicBezTo>
                  <a:cubicBezTo>
                    <a:pt x="2156" y="91816"/>
                    <a:pt x="2281" y="91983"/>
                    <a:pt x="2406" y="92149"/>
                  </a:cubicBezTo>
                  <a:cubicBezTo>
                    <a:pt x="4093" y="93758"/>
                    <a:pt x="4343" y="94202"/>
                    <a:pt x="4750" y="94257"/>
                  </a:cubicBezTo>
                  <a:cubicBezTo>
                    <a:pt x="5937" y="95644"/>
                    <a:pt x="6062" y="95866"/>
                    <a:pt x="6250" y="96033"/>
                  </a:cubicBezTo>
                  <a:cubicBezTo>
                    <a:pt x="7000" y="96699"/>
                    <a:pt x="7156" y="96920"/>
                    <a:pt x="7312" y="97087"/>
                  </a:cubicBezTo>
                  <a:cubicBezTo>
                    <a:pt x="8093" y="97753"/>
                    <a:pt x="8125" y="98196"/>
                    <a:pt x="8312" y="98307"/>
                  </a:cubicBezTo>
                  <a:cubicBezTo>
                    <a:pt x="9093" y="99417"/>
                    <a:pt x="9437" y="99750"/>
                    <a:pt x="9750" y="100083"/>
                  </a:cubicBezTo>
                  <a:cubicBezTo>
                    <a:pt x="10312" y="101414"/>
                    <a:pt x="10500" y="101303"/>
                    <a:pt x="10562" y="101414"/>
                  </a:cubicBezTo>
                  <a:cubicBezTo>
                    <a:pt x="11000" y="102635"/>
                    <a:pt x="11187" y="102746"/>
                    <a:pt x="11250" y="103134"/>
                  </a:cubicBezTo>
                  <a:cubicBezTo>
                    <a:pt x="10718" y="102468"/>
                    <a:pt x="10625" y="102524"/>
                    <a:pt x="10625" y="102524"/>
                  </a:cubicBezTo>
                  <a:cubicBezTo>
                    <a:pt x="9406" y="100970"/>
                    <a:pt x="9250" y="100804"/>
                    <a:pt x="9093" y="100527"/>
                  </a:cubicBezTo>
                  <a:cubicBezTo>
                    <a:pt x="8156" y="99694"/>
                    <a:pt x="8062" y="99583"/>
                    <a:pt x="7968" y="99417"/>
                  </a:cubicBezTo>
                  <a:cubicBezTo>
                    <a:pt x="6625" y="98196"/>
                    <a:pt x="6406" y="98030"/>
                    <a:pt x="6250" y="97697"/>
                  </a:cubicBezTo>
                  <a:cubicBezTo>
                    <a:pt x="4187" y="95922"/>
                    <a:pt x="3906" y="96144"/>
                    <a:pt x="3937" y="95811"/>
                  </a:cubicBezTo>
                  <a:cubicBezTo>
                    <a:pt x="2656" y="94757"/>
                    <a:pt x="2500" y="94424"/>
                    <a:pt x="2281" y="94202"/>
                  </a:cubicBezTo>
                  <a:cubicBezTo>
                    <a:pt x="1312" y="93037"/>
                    <a:pt x="1218" y="92815"/>
                    <a:pt x="1062" y="92760"/>
                  </a:cubicBezTo>
                  <a:cubicBezTo>
                    <a:pt x="0" y="91262"/>
                    <a:pt x="0" y="91262"/>
                    <a:pt x="0" y="91262"/>
                  </a:cubicBezTo>
                  <a:cubicBezTo>
                    <a:pt x="343" y="91761"/>
                    <a:pt x="343" y="92205"/>
                    <a:pt x="562" y="92149"/>
                  </a:cubicBezTo>
                  <a:cubicBezTo>
                    <a:pt x="1281" y="93536"/>
                    <a:pt x="1500" y="93481"/>
                    <a:pt x="1531" y="93814"/>
                  </a:cubicBezTo>
                  <a:cubicBezTo>
                    <a:pt x="2031" y="94368"/>
                    <a:pt x="2156" y="94590"/>
                    <a:pt x="2250" y="94812"/>
                  </a:cubicBezTo>
                  <a:cubicBezTo>
                    <a:pt x="3781" y="96477"/>
                    <a:pt x="4093" y="96310"/>
                    <a:pt x="4156" y="96643"/>
                  </a:cubicBezTo>
                  <a:cubicBezTo>
                    <a:pt x="5031" y="97198"/>
                    <a:pt x="5000" y="97531"/>
                    <a:pt x="5218" y="97364"/>
                  </a:cubicBezTo>
                  <a:cubicBezTo>
                    <a:pt x="7875" y="100194"/>
                    <a:pt x="8218" y="100083"/>
                    <a:pt x="8281" y="100638"/>
                  </a:cubicBezTo>
                  <a:cubicBezTo>
                    <a:pt x="9593" y="101858"/>
                    <a:pt x="9718" y="101803"/>
                    <a:pt x="9781" y="101914"/>
                  </a:cubicBezTo>
                  <a:cubicBezTo>
                    <a:pt x="10968" y="103467"/>
                    <a:pt x="11218" y="103744"/>
                    <a:pt x="11437" y="104244"/>
                  </a:cubicBezTo>
                  <a:cubicBezTo>
                    <a:pt x="11062" y="104133"/>
                    <a:pt x="10968" y="103966"/>
                    <a:pt x="10875" y="103800"/>
                  </a:cubicBezTo>
                  <a:cubicBezTo>
                    <a:pt x="10093" y="102801"/>
                    <a:pt x="9968" y="102635"/>
                    <a:pt x="9875" y="102468"/>
                  </a:cubicBezTo>
                  <a:cubicBezTo>
                    <a:pt x="8250" y="100693"/>
                    <a:pt x="7937" y="100582"/>
                    <a:pt x="7781" y="100194"/>
                  </a:cubicBezTo>
                  <a:cubicBezTo>
                    <a:pt x="6031" y="99029"/>
                    <a:pt x="5968" y="98862"/>
                    <a:pt x="5812" y="98862"/>
                  </a:cubicBezTo>
                  <a:cubicBezTo>
                    <a:pt x="5062" y="98085"/>
                    <a:pt x="4843" y="98252"/>
                    <a:pt x="4843" y="98030"/>
                  </a:cubicBezTo>
                  <a:cubicBezTo>
                    <a:pt x="2937" y="96976"/>
                    <a:pt x="2812" y="96754"/>
                    <a:pt x="2656" y="96588"/>
                  </a:cubicBezTo>
                  <a:cubicBezTo>
                    <a:pt x="593" y="94757"/>
                    <a:pt x="531" y="94646"/>
                    <a:pt x="406" y="94701"/>
                  </a:cubicBezTo>
                  <a:cubicBezTo>
                    <a:pt x="0" y="94535"/>
                    <a:pt x="0" y="94535"/>
                    <a:pt x="0" y="94535"/>
                  </a:cubicBezTo>
                  <a:cubicBezTo>
                    <a:pt x="625" y="95423"/>
                    <a:pt x="812" y="95256"/>
                    <a:pt x="781" y="95589"/>
                  </a:cubicBezTo>
                  <a:cubicBezTo>
                    <a:pt x="1593" y="96199"/>
                    <a:pt x="1750" y="96588"/>
                    <a:pt x="2062" y="96643"/>
                  </a:cubicBezTo>
                  <a:cubicBezTo>
                    <a:pt x="3718" y="98141"/>
                    <a:pt x="4093" y="98085"/>
                    <a:pt x="4312" y="98474"/>
                  </a:cubicBezTo>
                  <a:cubicBezTo>
                    <a:pt x="6562" y="99583"/>
                    <a:pt x="6906" y="100305"/>
                    <a:pt x="7531" y="100471"/>
                  </a:cubicBezTo>
                  <a:cubicBezTo>
                    <a:pt x="8468" y="101692"/>
                    <a:pt x="8656" y="101581"/>
                    <a:pt x="8593" y="101914"/>
                  </a:cubicBezTo>
                  <a:cubicBezTo>
                    <a:pt x="9937" y="102857"/>
                    <a:pt x="9843" y="103411"/>
                    <a:pt x="10031" y="103411"/>
                  </a:cubicBezTo>
                  <a:cubicBezTo>
                    <a:pt x="11062" y="105242"/>
                    <a:pt x="11343" y="105076"/>
                    <a:pt x="11343" y="105464"/>
                  </a:cubicBezTo>
                  <a:cubicBezTo>
                    <a:pt x="12031" y="106629"/>
                    <a:pt x="12093" y="106740"/>
                    <a:pt x="12093" y="106907"/>
                  </a:cubicBezTo>
                  <a:cubicBezTo>
                    <a:pt x="11750" y="106463"/>
                    <a:pt x="11656" y="106518"/>
                    <a:pt x="11656" y="106407"/>
                  </a:cubicBezTo>
                  <a:cubicBezTo>
                    <a:pt x="10906" y="105353"/>
                    <a:pt x="10500" y="104965"/>
                    <a:pt x="10218" y="104355"/>
                  </a:cubicBezTo>
                  <a:cubicBezTo>
                    <a:pt x="9250" y="103855"/>
                    <a:pt x="9218" y="103245"/>
                    <a:pt x="8875" y="103356"/>
                  </a:cubicBezTo>
                  <a:cubicBezTo>
                    <a:pt x="8000" y="102635"/>
                    <a:pt x="7781" y="102413"/>
                    <a:pt x="7593" y="102135"/>
                  </a:cubicBezTo>
                  <a:cubicBezTo>
                    <a:pt x="5718" y="100915"/>
                    <a:pt x="5375" y="100416"/>
                    <a:pt x="4781" y="100305"/>
                  </a:cubicBezTo>
                  <a:cubicBezTo>
                    <a:pt x="3687" y="99361"/>
                    <a:pt x="3500" y="98918"/>
                    <a:pt x="3156" y="98807"/>
                  </a:cubicBezTo>
                  <a:cubicBezTo>
                    <a:pt x="1843" y="97531"/>
                    <a:pt x="1718" y="97364"/>
                    <a:pt x="1531" y="97364"/>
                  </a:cubicBezTo>
                  <a:cubicBezTo>
                    <a:pt x="562" y="96255"/>
                    <a:pt x="500" y="96144"/>
                    <a:pt x="437" y="96033"/>
                  </a:cubicBezTo>
                  <a:cubicBezTo>
                    <a:pt x="31" y="95589"/>
                    <a:pt x="0" y="95589"/>
                    <a:pt x="0" y="95533"/>
                  </a:cubicBezTo>
                  <a:cubicBezTo>
                    <a:pt x="625" y="96865"/>
                    <a:pt x="1218" y="97364"/>
                    <a:pt x="1750" y="98030"/>
                  </a:cubicBezTo>
                  <a:cubicBezTo>
                    <a:pt x="2937" y="99140"/>
                    <a:pt x="3250" y="99306"/>
                    <a:pt x="3531" y="99639"/>
                  </a:cubicBezTo>
                  <a:cubicBezTo>
                    <a:pt x="5656" y="101470"/>
                    <a:pt x="5968" y="101636"/>
                    <a:pt x="6281" y="101858"/>
                  </a:cubicBezTo>
                  <a:cubicBezTo>
                    <a:pt x="7562" y="102746"/>
                    <a:pt x="7781" y="103134"/>
                    <a:pt x="8125" y="103300"/>
                  </a:cubicBezTo>
                  <a:cubicBezTo>
                    <a:pt x="9562" y="104576"/>
                    <a:pt x="9687" y="104743"/>
                    <a:pt x="9875" y="104798"/>
                  </a:cubicBezTo>
                  <a:cubicBezTo>
                    <a:pt x="11156" y="106296"/>
                    <a:pt x="11187" y="106463"/>
                    <a:pt x="11250" y="106574"/>
                  </a:cubicBezTo>
                  <a:cubicBezTo>
                    <a:pt x="11781" y="107628"/>
                    <a:pt x="11875" y="107628"/>
                    <a:pt x="11906" y="107794"/>
                  </a:cubicBezTo>
                  <a:cubicBezTo>
                    <a:pt x="11625" y="107683"/>
                    <a:pt x="11625" y="107406"/>
                    <a:pt x="11500" y="107350"/>
                  </a:cubicBezTo>
                  <a:cubicBezTo>
                    <a:pt x="10218" y="106185"/>
                    <a:pt x="10281" y="105742"/>
                    <a:pt x="10062" y="105852"/>
                  </a:cubicBezTo>
                  <a:cubicBezTo>
                    <a:pt x="9031" y="104743"/>
                    <a:pt x="8718" y="104743"/>
                    <a:pt x="8562" y="104466"/>
                  </a:cubicBezTo>
                  <a:cubicBezTo>
                    <a:pt x="6968" y="103190"/>
                    <a:pt x="6406" y="103245"/>
                    <a:pt x="6187" y="102690"/>
                  </a:cubicBezTo>
                  <a:cubicBezTo>
                    <a:pt x="4406" y="102080"/>
                    <a:pt x="4125" y="101636"/>
                    <a:pt x="3750" y="101414"/>
                  </a:cubicBezTo>
                  <a:cubicBezTo>
                    <a:pt x="1937" y="100249"/>
                    <a:pt x="1843" y="100249"/>
                    <a:pt x="1718" y="100249"/>
                  </a:cubicBezTo>
                  <a:cubicBezTo>
                    <a:pt x="218" y="99029"/>
                    <a:pt x="156" y="98751"/>
                    <a:pt x="0" y="98640"/>
                  </a:cubicBezTo>
                  <a:cubicBezTo>
                    <a:pt x="343" y="99306"/>
                    <a:pt x="437" y="99583"/>
                    <a:pt x="656" y="99639"/>
                  </a:cubicBezTo>
                  <a:cubicBezTo>
                    <a:pt x="2156" y="101081"/>
                    <a:pt x="2281" y="101081"/>
                    <a:pt x="2281" y="101248"/>
                  </a:cubicBezTo>
                  <a:cubicBezTo>
                    <a:pt x="3343" y="101914"/>
                    <a:pt x="3656" y="101803"/>
                    <a:pt x="3781" y="102135"/>
                  </a:cubicBezTo>
                  <a:cubicBezTo>
                    <a:pt x="5406" y="102968"/>
                    <a:pt x="5625" y="103079"/>
                    <a:pt x="5781" y="103356"/>
                  </a:cubicBezTo>
                  <a:cubicBezTo>
                    <a:pt x="7625" y="104133"/>
                    <a:pt x="7718" y="104576"/>
                    <a:pt x="8031" y="104632"/>
                  </a:cubicBezTo>
                  <a:cubicBezTo>
                    <a:pt x="10250" y="106685"/>
                    <a:pt x="10406" y="106629"/>
                    <a:pt x="10437" y="106907"/>
                  </a:cubicBezTo>
                  <a:cubicBezTo>
                    <a:pt x="11156" y="107572"/>
                    <a:pt x="11187" y="107683"/>
                    <a:pt x="11218" y="107794"/>
                  </a:cubicBezTo>
                  <a:cubicBezTo>
                    <a:pt x="12156" y="109015"/>
                    <a:pt x="12406" y="109181"/>
                    <a:pt x="12468" y="109680"/>
                  </a:cubicBezTo>
                  <a:cubicBezTo>
                    <a:pt x="11687" y="108737"/>
                    <a:pt x="11593" y="108571"/>
                    <a:pt x="11468" y="108460"/>
                  </a:cubicBezTo>
                  <a:cubicBezTo>
                    <a:pt x="11062" y="107739"/>
                    <a:pt x="10875" y="107794"/>
                    <a:pt x="10812" y="107572"/>
                  </a:cubicBezTo>
                  <a:cubicBezTo>
                    <a:pt x="9500" y="106407"/>
                    <a:pt x="9437" y="106185"/>
                    <a:pt x="9250" y="106185"/>
                  </a:cubicBezTo>
                  <a:cubicBezTo>
                    <a:pt x="7968" y="104909"/>
                    <a:pt x="7812" y="104965"/>
                    <a:pt x="7687" y="104798"/>
                  </a:cubicBezTo>
                  <a:cubicBezTo>
                    <a:pt x="6687" y="104188"/>
                    <a:pt x="6468" y="104188"/>
                    <a:pt x="6375" y="104022"/>
                  </a:cubicBezTo>
                  <a:cubicBezTo>
                    <a:pt x="4531" y="102968"/>
                    <a:pt x="4343" y="103300"/>
                    <a:pt x="4281" y="102912"/>
                  </a:cubicBezTo>
                  <a:cubicBezTo>
                    <a:pt x="2500" y="102302"/>
                    <a:pt x="2312" y="101969"/>
                    <a:pt x="1968" y="101914"/>
                  </a:cubicBezTo>
                  <a:cubicBezTo>
                    <a:pt x="906" y="100970"/>
                    <a:pt x="656" y="100804"/>
                    <a:pt x="437" y="100527"/>
                  </a:cubicBezTo>
                  <a:cubicBezTo>
                    <a:pt x="93" y="100527"/>
                    <a:pt x="156" y="100582"/>
                    <a:pt x="218" y="100638"/>
                  </a:cubicBezTo>
                  <a:cubicBezTo>
                    <a:pt x="1500" y="102024"/>
                    <a:pt x="1687" y="102191"/>
                    <a:pt x="1937" y="102246"/>
                  </a:cubicBezTo>
                  <a:cubicBezTo>
                    <a:pt x="2593" y="103079"/>
                    <a:pt x="2968" y="102857"/>
                    <a:pt x="3125" y="103079"/>
                  </a:cubicBezTo>
                  <a:cubicBezTo>
                    <a:pt x="5250" y="104244"/>
                    <a:pt x="5531" y="104022"/>
                    <a:pt x="5625" y="104244"/>
                  </a:cubicBezTo>
                  <a:cubicBezTo>
                    <a:pt x="7437" y="105242"/>
                    <a:pt x="7812" y="105464"/>
                    <a:pt x="8156" y="105742"/>
                  </a:cubicBezTo>
                  <a:cubicBezTo>
                    <a:pt x="10406" y="107905"/>
                    <a:pt x="10781" y="108072"/>
                    <a:pt x="11062" y="108515"/>
                  </a:cubicBezTo>
                  <a:cubicBezTo>
                    <a:pt x="11593" y="109348"/>
                    <a:pt x="11781" y="109403"/>
                    <a:pt x="11906" y="109625"/>
                  </a:cubicBezTo>
                  <a:cubicBezTo>
                    <a:pt x="12812" y="111123"/>
                    <a:pt x="13000" y="111234"/>
                    <a:pt x="13156" y="111400"/>
                  </a:cubicBezTo>
                  <a:cubicBezTo>
                    <a:pt x="13093" y="112233"/>
                    <a:pt x="12968" y="112011"/>
                    <a:pt x="12875" y="111678"/>
                  </a:cubicBezTo>
                  <a:cubicBezTo>
                    <a:pt x="12375" y="111067"/>
                    <a:pt x="12312" y="111012"/>
                    <a:pt x="12312" y="110790"/>
                  </a:cubicBezTo>
                  <a:cubicBezTo>
                    <a:pt x="11531" y="109902"/>
                    <a:pt x="11468" y="109847"/>
                    <a:pt x="11437" y="109680"/>
                  </a:cubicBezTo>
                  <a:cubicBezTo>
                    <a:pt x="10687" y="108682"/>
                    <a:pt x="10343" y="108904"/>
                    <a:pt x="10312" y="108515"/>
                  </a:cubicBezTo>
                  <a:cubicBezTo>
                    <a:pt x="9156" y="107406"/>
                    <a:pt x="8968" y="107295"/>
                    <a:pt x="8812" y="107073"/>
                  </a:cubicBezTo>
                  <a:cubicBezTo>
                    <a:pt x="6906" y="106019"/>
                    <a:pt x="6875" y="105631"/>
                    <a:pt x="6500" y="105797"/>
                  </a:cubicBezTo>
                  <a:cubicBezTo>
                    <a:pt x="2343" y="104854"/>
                    <a:pt x="2593" y="104743"/>
                    <a:pt x="2718" y="104854"/>
                  </a:cubicBezTo>
                  <a:cubicBezTo>
                    <a:pt x="4312" y="106130"/>
                    <a:pt x="4625" y="106296"/>
                    <a:pt x="4906" y="106629"/>
                  </a:cubicBezTo>
                  <a:cubicBezTo>
                    <a:pt x="8218" y="108737"/>
                    <a:pt x="8531" y="108959"/>
                    <a:pt x="8906" y="109126"/>
                  </a:cubicBezTo>
                  <a:cubicBezTo>
                    <a:pt x="10156" y="110235"/>
                    <a:pt x="10500" y="110513"/>
                    <a:pt x="10812" y="110846"/>
                  </a:cubicBezTo>
                  <a:cubicBezTo>
                    <a:pt x="11968" y="112122"/>
                    <a:pt x="12062" y="112233"/>
                    <a:pt x="12093" y="112399"/>
                  </a:cubicBezTo>
                  <a:cubicBezTo>
                    <a:pt x="12687" y="113065"/>
                    <a:pt x="12812" y="113231"/>
                    <a:pt x="12968" y="113398"/>
                  </a:cubicBezTo>
                  <a:cubicBezTo>
                    <a:pt x="13343" y="114230"/>
                    <a:pt x="13437" y="114230"/>
                    <a:pt x="13468" y="114396"/>
                  </a:cubicBezTo>
                  <a:cubicBezTo>
                    <a:pt x="13593" y="115173"/>
                    <a:pt x="13281" y="114618"/>
                    <a:pt x="12968" y="114119"/>
                  </a:cubicBezTo>
                  <a:cubicBezTo>
                    <a:pt x="11437" y="111844"/>
                    <a:pt x="11187" y="111844"/>
                    <a:pt x="11093" y="111567"/>
                  </a:cubicBezTo>
                  <a:cubicBezTo>
                    <a:pt x="9843" y="110513"/>
                    <a:pt x="9531" y="110180"/>
                    <a:pt x="9125" y="110069"/>
                  </a:cubicBezTo>
                  <a:cubicBezTo>
                    <a:pt x="7031" y="108571"/>
                    <a:pt x="6875" y="108404"/>
                    <a:pt x="6687" y="108349"/>
                  </a:cubicBezTo>
                  <a:cubicBezTo>
                    <a:pt x="5812" y="107517"/>
                    <a:pt x="5312" y="107461"/>
                    <a:pt x="5000" y="107073"/>
                  </a:cubicBezTo>
                  <a:cubicBezTo>
                    <a:pt x="3625" y="106241"/>
                    <a:pt x="3468" y="106019"/>
                    <a:pt x="3250" y="105963"/>
                  </a:cubicBezTo>
                  <a:cubicBezTo>
                    <a:pt x="1968" y="105020"/>
                    <a:pt x="1937" y="104576"/>
                    <a:pt x="1687" y="104576"/>
                  </a:cubicBezTo>
                  <a:cubicBezTo>
                    <a:pt x="1062" y="103744"/>
                    <a:pt x="937" y="103522"/>
                    <a:pt x="812" y="103245"/>
                  </a:cubicBezTo>
                  <a:cubicBezTo>
                    <a:pt x="0" y="102468"/>
                    <a:pt x="31" y="102468"/>
                    <a:pt x="31" y="102524"/>
                  </a:cubicBezTo>
                  <a:cubicBezTo>
                    <a:pt x="687" y="103356"/>
                    <a:pt x="656" y="103855"/>
                    <a:pt x="906" y="103855"/>
                  </a:cubicBezTo>
                  <a:cubicBezTo>
                    <a:pt x="1875" y="105076"/>
                    <a:pt x="2031" y="105575"/>
                    <a:pt x="2343" y="105742"/>
                  </a:cubicBezTo>
                  <a:cubicBezTo>
                    <a:pt x="3500" y="106685"/>
                    <a:pt x="3812" y="106851"/>
                    <a:pt x="4093" y="107073"/>
                  </a:cubicBezTo>
                  <a:cubicBezTo>
                    <a:pt x="5250" y="107794"/>
                    <a:pt x="5437" y="108072"/>
                    <a:pt x="5718" y="108072"/>
                  </a:cubicBezTo>
                  <a:cubicBezTo>
                    <a:pt x="7343" y="109348"/>
                    <a:pt x="7531" y="109570"/>
                    <a:pt x="7875" y="109514"/>
                  </a:cubicBezTo>
                  <a:cubicBezTo>
                    <a:pt x="9218" y="110513"/>
                    <a:pt x="9281" y="110790"/>
                    <a:pt x="9500" y="110679"/>
                  </a:cubicBezTo>
                  <a:cubicBezTo>
                    <a:pt x="11093" y="112288"/>
                    <a:pt x="11156" y="112343"/>
                    <a:pt x="11218" y="112399"/>
                  </a:cubicBezTo>
                  <a:cubicBezTo>
                    <a:pt x="11906" y="113176"/>
                    <a:pt x="12000" y="113342"/>
                    <a:pt x="12125" y="113453"/>
                  </a:cubicBezTo>
                  <a:cubicBezTo>
                    <a:pt x="12000" y="113619"/>
                    <a:pt x="11531" y="113398"/>
                    <a:pt x="11218" y="112843"/>
                  </a:cubicBezTo>
                  <a:cubicBezTo>
                    <a:pt x="10000" y="112343"/>
                    <a:pt x="10093" y="111844"/>
                    <a:pt x="9906" y="111955"/>
                  </a:cubicBezTo>
                  <a:cubicBezTo>
                    <a:pt x="8625" y="111289"/>
                    <a:pt x="8625" y="111067"/>
                    <a:pt x="8562" y="111012"/>
                  </a:cubicBezTo>
                  <a:cubicBezTo>
                    <a:pt x="7531" y="110679"/>
                    <a:pt x="7500" y="110513"/>
                    <a:pt x="7375" y="110568"/>
                  </a:cubicBezTo>
                  <a:cubicBezTo>
                    <a:pt x="6562" y="109902"/>
                    <a:pt x="6281" y="110124"/>
                    <a:pt x="6250" y="109736"/>
                  </a:cubicBezTo>
                  <a:cubicBezTo>
                    <a:pt x="4156" y="108737"/>
                    <a:pt x="3843" y="108793"/>
                    <a:pt x="3687" y="108571"/>
                  </a:cubicBezTo>
                  <a:cubicBezTo>
                    <a:pt x="3125" y="107905"/>
                    <a:pt x="2812" y="108294"/>
                    <a:pt x="2906" y="107850"/>
                  </a:cubicBezTo>
                  <a:cubicBezTo>
                    <a:pt x="1531" y="107128"/>
                    <a:pt x="1812" y="107184"/>
                    <a:pt x="2000" y="107461"/>
                  </a:cubicBezTo>
                  <a:cubicBezTo>
                    <a:pt x="2500" y="108016"/>
                    <a:pt x="2531" y="108127"/>
                    <a:pt x="2562" y="108238"/>
                  </a:cubicBezTo>
                  <a:cubicBezTo>
                    <a:pt x="3968" y="109181"/>
                    <a:pt x="4125" y="109403"/>
                    <a:pt x="4343" y="109459"/>
                  </a:cubicBezTo>
                  <a:cubicBezTo>
                    <a:pt x="5687" y="110235"/>
                    <a:pt x="5937" y="109958"/>
                    <a:pt x="5937" y="110235"/>
                  </a:cubicBezTo>
                  <a:cubicBezTo>
                    <a:pt x="7750" y="111400"/>
                    <a:pt x="8031" y="111289"/>
                    <a:pt x="8218" y="111400"/>
                  </a:cubicBezTo>
                  <a:cubicBezTo>
                    <a:pt x="9718" y="112343"/>
                    <a:pt x="9937" y="112454"/>
                    <a:pt x="10062" y="112787"/>
                  </a:cubicBezTo>
                  <a:cubicBezTo>
                    <a:pt x="11562" y="114063"/>
                    <a:pt x="11718" y="114008"/>
                    <a:pt x="11812" y="114119"/>
                  </a:cubicBezTo>
                  <a:cubicBezTo>
                    <a:pt x="13656" y="116726"/>
                    <a:pt x="13875" y="116615"/>
                    <a:pt x="13843" y="117004"/>
                  </a:cubicBezTo>
                  <a:cubicBezTo>
                    <a:pt x="14437" y="118169"/>
                    <a:pt x="14500" y="118280"/>
                    <a:pt x="14531" y="118391"/>
                  </a:cubicBezTo>
                  <a:cubicBezTo>
                    <a:pt x="14281" y="118002"/>
                    <a:pt x="14093" y="118058"/>
                    <a:pt x="14093" y="117725"/>
                  </a:cubicBezTo>
                  <a:cubicBezTo>
                    <a:pt x="13218" y="116726"/>
                    <a:pt x="13031" y="116393"/>
                    <a:pt x="12843" y="116061"/>
                  </a:cubicBezTo>
                  <a:cubicBezTo>
                    <a:pt x="11312" y="114341"/>
                    <a:pt x="10968" y="114341"/>
                    <a:pt x="10781" y="114008"/>
                  </a:cubicBezTo>
                  <a:cubicBezTo>
                    <a:pt x="8937" y="112676"/>
                    <a:pt x="8593" y="112454"/>
                    <a:pt x="8250" y="112122"/>
                  </a:cubicBezTo>
                  <a:cubicBezTo>
                    <a:pt x="7187" y="111345"/>
                    <a:pt x="7125" y="111511"/>
                    <a:pt x="7062" y="111345"/>
                  </a:cubicBezTo>
                  <a:cubicBezTo>
                    <a:pt x="6000" y="110790"/>
                    <a:pt x="5843" y="110679"/>
                    <a:pt x="5656" y="110513"/>
                  </a:cubicBezTo>
                  <a:cubicBezTo>
                    <a:pt x="3375" y="109292"/>
                    <a:pt x="3062" y="108737"/>
                    <a:pt x="2593" y="108626"/>
                  </a:cubicBezTo>
                  <a:cubicBezTo>
                    <a:pt x="781" y="106962"/>
                    <a:pt x="718" y="106851"/>
                    <a:pt x="593" y="106796"/>
                  </a:cubicBezTo>
                  <a:cubicBezTo>
                    <a:pt x="1250" y="107961"/>
                    <a:pt x="1500" y="107794"/>
                    <a:pt x="1531" y="108127"/>
                  </a:cubicBezTo>
                  <a:cubicBezTo>
                    <a:pt x="3218" y="109348"/>
                    <a:pt x="3468" y="109736"/>
                    <a:pt x="3812" y="109902"/>
                  </a:cubicBezTo>
                  <a:cubicBezTo>
                    <a:pt x="6000" y="111178"/>
                    <a:pt x="6250" y="111511"/>
                    <a:pt x="6593" y="111622"/>
                  </a:cubicBezTo>
                  <a:cubicBezTo>
                    <a:pt x="8218" y="112676"/>
                    <a:pt x="8437" y="112676"/>
                    <a:pt x="8500" y="112954"/>
                  </a:cubicBezTo>
                  <a:cubicBezTo>
                    <a:pt x="9812" y="113952"/>
                    <a:pt x="10187" y="114063"/>
                    <a:pt x="10468" y="114396"/>
                  </a:cubicBezTo>
                  <a:cubicBezTo>
                    <a:pt x="12562" y="116671"/>
                    <a:pt x="12812" y="116671"/>
                    <a:pt x="12906" y="117004"/>
                  </a:cubicBezTo>
                  <a:cubicBezTo>
                    <a:pt x="13718" y="118058"/>
                    <a:pt x="13812" y="118169"/>
                    <a:pt x="13906" y="118224"/>
                  </a:cubicBezTo>
                  <a:cubicBezTo>
                    <a:pt x="14781" y="119833"/>
                    <a:pt x="14781" y="119833"/>
                    <a:pt x="14781" y="119833"/>
                  </a:cubicBezTo>
                  <a:cubicBezTo>
                    <a:pt x="16281" y="119112"/>
                    <a:pt x="16125" y="118668"/>
                    <a:pt x="16375" y="118668"/>
                  </a:cubicBezTo>
                  <a:close/>
                  <a:moveTo>
                    <a:pt x="14125" y="96144"/>
                  </a:moveTo>
                  <a:cubicBezTo>
                    <a:pt x="14187" y="95977"/>
                    <a:pt x="14250" y="95811"/>
                    <a:pt x="14312" y="95644"/>
                  </a:cubicBezTo>
                  <a:cubicBezTo>
                    <a:pt x="14531" y="95755"/>
                    <a:pt x="14156" y="95922"/>
                    <a:pt x="14250" y="96255"/>
                  </a:cubicBezTo>
                  <a:cubicBezTo>
                    <a:pt x="14156" y="96366"/>
                    <a:pt x="14125" y="96588"/>
                    <a:pt x="14062" y="96754"/>
                  </a:cubicBezTo>
                  <a:cubicBezTo>
                    <a:pt x="13843" y="96588"/>
                    <a:pt x="14187" y="96421"/>
                    <a:pt x="14125" y="96144"/>
                  </a:cubicBezTo>
                  <a:close/>
                  <a:moveTo>
                    <a:pt x="13750" y="97642"/>
                  </a:moveTo>
                  <a:cubicBezTo>
                    <a:pt x="13812" y="97364"/>
                    <a:pt x="13875" y="97142"/>
                    <a:pt x="13937" y="96865"/>
                  </a:cubicBezTo>
                  <a:cubicBezTo>
                    <a:pt x="14125" y="96976"/>
                    <a:pt x="13812" y="97253"/>
                    <a:pt x="13906" y="97586"/>
                  </a:cubicBezTo>
                  <a:cubicBezTo>
                    <a:pt x="13781" y="97808"/>
                    <a:pt x="13687" y="98030"/>
                    <a:pt x="13656" y="98363"/>
                  </a:cubicBezTo>
                  <a:cubicBezTo>
                    <a:pt x="13500" y="98252"/>
                    <a:pt x="13687" y="97753"/>
                    <a:pt x="13750" y="97642"/>
                  </a:cubicBezTo>
                  <a:close/>
                  <a:moveTo>
                    <a:pt x="13250" y="99750"/>
                  </a:moveTo>
                  <a:cubicBezTo>
                    <a:pt x="13343" y="99417"/>
                    <a:pt x="13250" y="99972"/>
                    <a:pt x="13250" y="100138"/>
                  </a:cubicBezTo>
                  <a:cubicBezTo>
                    <a:pt x="13125" y="100027"/>
                    <a:pt x="13218" y="99916"/>
                    <a:pt x="13250" y="99750"/>
                  </a:cubicBezTo>
                  <a:close/>
                  <a:moveTo>
                    <a:pt x="12468" y="97309"/>
                  </a:moveTo>
                  <a:cubicBezTo>
                    <a:pt x="12625" y="97309"/>
                    <a:pt x="12500" y="97697"/>
                    <a:pt x="12468" y="97808"/>
                  </a:cubicBezTo>
                  <a:cubicBezTo>
                    <a:pt x="12281" y="97753"/>
                    <a:pt x="12531" y="97531"/>
                    <a:pt x="12468" y="97309"/>
                  </a:cubicBezTo>
                  <a:close/>
                  <a:moveTo>
                    <a:pt x="12187" y="99140"/>
                  </a:moveTo>
                  <a:cubicBezTo>
                    <a:pt x="12312" y="98862"/>
                    <a:pt x="12187" y="99361"/>
                    <a:pt x="12187" y="99528"/>
                  </a:cubicBezTo>
                  <a:cubicBezTo>
                    <a:pt x="12062" y="99472"/>
                    <a:pt x="12187" y="99306"/>
                    <a:pt x="12187" y="99140"/>
                  </a:cubicBezTo>
                  <a:close/>
                  <a:moveTo>
                    <a:pt x="6781" y="81497"/>
                  </a:moveTo>
                  <a:cubicBezTo>
                    <a:pt x="6781" y="81442"/>
                    <a:pt x="6781" y="81386"/>
                    <a:pt x="6750" y="81276"/>
                  </a:cubicBezTo>
                  <a:cubicBezTo>
                    <a:pt x="6906" y="81220"/>
                    <a:pt x="6906" y="81442"/>
                    <a:pt x="6906" y="81608"/>
                  </a:cubicBezTo>
                  <a:cubicBezTo>
                    <a:pt x="6875" y="81608"/>
                    <a:pt x="6843" y="81497"/>
                    <a:pt x="6781" y="81497"/>
                  </a:cubicBezTo>
                  <a:close/>
                  <a:moveTo>
                    <a:pt x="7312" y="82773"/>
                  </a:moveTo>
                  <a:cubicBezTo>
                    <a:pt x="7343" y="82441"/>
                    <a:pt x="7468" y="83051"/>
                    <a:pt x="7593" y="82995"/>
                  </a:cubicBezTo>
                  <a:cubicBezTo>
                    <a:pt x="7593" y="83162"/>
                    <a:pt x="7593" y="83328"/>
                    <a:pt x="7656" y="83328"/>
                  </a:cubicBezTo>
                  <a:cubicBezTo>
                    <a:pt x="7531" y="83717"/>
                    <a:pt x="7468" y="82829"/>
                    <a:pt x="7312" y="82773"/>
                  </a:cubicBezTo>
                  <a:close/>
                  <a:moveTo>
                    <a:pt x="9000" y="89264"/>
                  </a:moveTo>
                  <a:cubicBezTo>
                    <a:pt x="9125" y="89320"/>
                    <a:pt x="9187" y="89542"/>
                    <a:pt x="9218" y="89819"/>
                  </a:cubicBezTo>
                  <a:cubicBezTo>
                    <a:pt x="9093" y="89764"/>
                    <a:pt x="9031" y="89542"/>
                    <a:pt x="9000" y="89264"/>
                  </a:cubicBezTo>
                  <a:close/>
                  <a:moveTo>
                    <a:pt x="9593" y="89042"/>
                  </a:moveTo>
                  <a:cubicBezTo>
                    <a:pt x="9437" y="88876"/>
                    <a:pt x="9531" y="88210"/>
                    <a:pt x="9406" y="87988"/>
                  </a:cubicBezTo>
                  <a:cubicBezTo>
                    <a:pt x="9531" y="88099"/>
                    <a:pt x="9593" y="88099"/>
                    <a:pt x="9687" y="87933"/>
                  </a:cubicBezTo>
                  <a:cubicBezTo>
                    <a:pt x="9625" y="87323"/>
                    <a:pt x="9750" y="87045"/>
                    <a:pt x="9781" y="86601"/>
                  </a:cubicBezTo>
                  <a:cubicBezTo>
                    <a:pt x="9781" y="86158"/>
                    <a:pt x="9968" y="86934"/>
                    <a:pt x="9781" y="86823"/>
                  </a:cubicBezTo>
                  <a:cubicBezTo>
                    <a:pt x="9843" y="87766"/>
                    <a:pt x="9625" y="88266"/>
                    <a:pt x="9593" y="89042"/>
                  </a:cubicBezTo>
                  <a:close/>
                  <a:moveTo>
                    <a:pt x="11218" y="98918"/>
                  </a:moveTo>
                  <a:cubicBezTo>
                    <a:pt x="10968" y="98862"/>
                    <a:pt x="11125" y="98307"/>
                    <a:pt x="11187" y="98085"/>
                  </a:cubicBezTo>
                  <a:cubicBezTo>
                    <a:pt x="11406" y="98196"/>
                    <a:pt x="11125" y="98529"/>
                    <a:pt x="11218" y="98918"/>
                  </a:cubicBezTo>
                  <a:close/>
                  <a:moveTo>
                    <a:pt x="12125" y="111511"/>
                  </a:moveTo>
                  <a:cubicBezTo>
                    <a:pt x="12000" y="111622"/>
                    <a:pt x="11937" y="111456"/>
                    <a:pt x="11843" y="111456"/>
                  </a:cubicBezTo>
                  <a:cubicBezTo>
                    <a:pt x="11750" y="111234"/>
                    <a:pt x="11625" y="111012"/>
                    <a:pt x="11500" y="110901"/>
                  </a:cubicBezTo>
                  <a:cubicBezTo>
                    <a:pt x="11312" y="110846"/>
                    <a:pt x="11218" y="110568"/>
                    <a:pt x="11062" y="110457"/>
                  </a:cubicBezTo>
                  <a:cubicBezTo>
                    <a:pt x="10937" y="110291"/>
                    <a:pt x="10750" y="110235"/>
                    <a:pt x="10625" y="110013"/>
                  </a:cubicBezTo>
                  <a:cubicBezTo>
                    <a:pt x="10312" y="109791"/>
                    <a:pt x="10093" y="109348"/>
                    <a:pt x="9718" y="109292"/>
                  </a:cubicBezTo>
                  <a:cubicBezTo>
                    <a:pt x="9500" y="108904"/>
                    <a:pt x="9062" y="108904"/>
                    <a:pt x="8875" y="108404"/>
                  </a:cubicBezTo>
                  <a:cubicBezTo>
                    <a:pt x="8125" y="108238"/>
                    <a:pt x="7500" y="107850"/>
                    <a:pt x="6968" y="107184"/>
                  </a:cubicBezTo>
                  <a:cubicBezTo>
                    <a:pt x="6593" y="107184"/>
                    <a:pt x="6343" y="106907"/>
                    <a:pt x="6000" y="106851"/>
                  </a:cubicBezTo>
                  <a:cubicBezTo>
                    <a:pt x="5812" y="106518"/>
                    <a:pt x="5406" y="106574"/>
                    <a:pt x="5218" y="106241"/>
                  </a:cubicBezTo>
                  <a:cubicBezTo>
                    <a:pt x="4875" y="106130"/>
                    <a:pt x="4656" y="105852"/>
                    <a:pt x="4312" y="105742"/>
                  </a:cubicBezTo>
                  <a:cubicBezTo>
                    <a:pt x="4031" y="105575"/>
                    <a:pt x="3843" y="105242"/>
                    <a:pt x="3468" y="105242"/>
                  </a:cubicBezTo>
                  <a:cubicBezTo>
                    <a:pt x="3718" y="104743"/>
                    <a:pt x="3906" y="105464"/>
                    <a:pt x="4218" y="105242"/>
                  </a:cubicBezTo>
                  <a:cubicBezTo>
                    <a:pt x="4468" y="105353"/>
                    <a:pt x="4718" y="105464"/>
                    <a:pt x="5062" y="105409"/>
                  </a:cubicBezTo>
                  <a:cubicBezTo>
                    <a:pt x="5156" y="105631"/>
                    <a:pt x="5406" y="105520"/>
                    <a:pt x="5531" y="105686"/>
                  </a:cubicBezTo>
                  <a:cubicBezTo>
                    <a:pt x="5718" y="105742"/>
                    <a:pt x="5875" y="105797"/>
                    <a:pt x="5968" y="106019"/>
                  </a:cubicBezTo>
                  <a:cubicBezTo>
                    <a:pt x="6343" y="106019"/>
                    <a:pt x="6531" y="106407"/>
                    <a:pt x="6937" y="106352"/>
                  </a:cubicBezTo>
                  <a:cubicBezTo>
                    <a:pt x="7187" y="106685"/>
                    <a:pt x="7593" y="106685"/>
                    <a:pt x="7843" y="106962"/>
                  </a:cubicBezTo>
                  <a:cubicBezTo>
                    <a:pt x="8125" y="107239"/>
                    <a:pt x="8375" y="107461"/>
                    <a:pt x="8687" y="107572"/>
                  </a:cubicBezTo>
                  <a:cubicBezTo>
                    <a:pt x="8812" y="107794"/>
                    <a:pt x="9000" y="107850"/>
                    <a:pt x="9125" y="108016"/>
                  </a:cubicBezTo>
                  <a:cubicBezTo>
                    <a:pt x="9187" y="108127"/>
                    <a:pt x="9281" y="108127"/>
                    <a:pt x="9406" y="108127"/>
                  </a:cubicBezTo>
                  <a:cubicBezTo>
                    <a:pt x="9375" y="108349"/>
                    <a:pt x="9468" y="108349"/>
                    <a:pt x="9531" y="108349"/>
                  </a:cubicBezTo>
                  <a:cubicBezTo>
                    <a:pt x="9781" y="108626"/>
                    <a:pt x="10093" y="108793"/>
                    <a:pt x="10250" y="109237"/>
                  </a:cubicBezTo>
                  <a:cubicBezTo>
                    <a:pt x="10468" y="109181"/>
                    <a:pt x="10531" y="109459"/>
                    <a:pt x="10625" y="109680"/>
                  </a:cubicBezTo>
                  <a:cubicBezTo>
                    <a:pt x="10750" y="109625"/>
                    <a:pt x="10781" y="109791"/>
                    <a:pt x="10906" y="109736"/>
                  </a:cubicBezTo>
                  <a:cubicBezTo>
                    <a:pt x="10875" y="109958"/>
                    <a:pt x="10968" y="109958"/>
                    <a:pt x="11031" y="109958"/>
                  </a:cubicBezTo>
                  <a:cubicBezTo>
                    <a:pt x="11062" y="110291"/>
                    <a:pt x="11343" y="110180"/>
                    <a:pt x="11406" y="110402"/>
                  </a:cubicBezTo>
                  <a:cubicBezTo>
                    <a:pt x="11593" y="110457"/>
                    <a:pt x="11625" y="110735"/>
                    <a:pt x="11812" y="110735"/>
                  </a:cubicBezTo>
                  <a:cubicBezTo>
                    <a:pt x="11937" y="111123"/>
                    <a:pt x="12125" y="111400"/>
                    <a:pt x="12343" y="111622"/>
                  </a:cubicBezTo>
                  <a:cubicBezTo>
                    <a:pt x="12343" y="111955"/>
                    <a:pt x="12125" y="111678"/>
                    <a:pt x="12125" y="111511"/>
                  </a:cubicBezTo>
                  <a:close/>
                  <a:moveTo>
                    <a:pt x="18625" y="116893"/>
                  </a:moveTo>
                  <a:cubicBezTo>
                    <a:pt x="18687" y="116671"/>
                    <a:pt x="18812" y="116393"/>
                    <a:pt x="18875" y="116171"/>
                  </a:cubicBezTo>
                  <a:cubicBezTo>
                    <a:pt x="19343" y="115395"/>
                    <a:pt x="19312" y="114951"/>
                    <a:pt x="19437" y="114729"/>
                  </a:cubicBezTo>
                  <a:cubicBezTo>
                    <a:pt x="20625" y="112011"/>
                    <a:pt x="20656" y="111900"/>
                    <a:pt x="20687" y="111789"/>
                  </a:cubicBezTo>
                  <a:cubicBezTo>
                    <a:pt x="21250" y="110624"/>
                    <a:pt x="21156" y="110124"/>
                    <a:pt x="21375" y="110124"/>
                  </a:cubicBezTo>
                  <a:cubicBezTo>
                    <a:pt x="21843" y="108515"/>
                    <a:pt x="21906" y="108404"/>
                    <a:pt x="21968" y="108349"/>
                  </a:cubicBezTo>
                  <a:cubicBezTo>
                    <a:pt x="22968" y="105575"/>
                    <a:pt x="23250" y="104521"/>
                    <a:pt x="23500" y="103467"/>
                  </a:cubicBezTo>
                  <a:cubicBezTo>
                    <a:pt x="23906" y="101581"/>
                    <a:pt x="23937" y="101248"/>
                    <a:pt x="24000" y="100970"/>
                  </a:cubicBezTo>
                  <a:cubicBezTo>
                    <a:pt x="24031" y="100804"/>
                    <a:pt x="23750" y="101081"/>
                    <a:pt x="23781" y="101858"/>
                  </a:cubicBezTo>
                  <a:cubicBezTo>
                    <a:pt x="22750" y="105298"/>
                    <a:pt x="22593" y="105852"/>
                    <a:pt x="22437" y="106352"/>
                  </a:cubicBezTo>
                  <a:cubicBezTo>
                    <a:pt x="21937" y="107350"/>
                    <a:pt x="21937" y="107572"/>
                    <a:pt x="21875" y="107628"/>
                  </a:cubicBezTo>
                  <a:cubicBezTo>
                    <a:pt x="21125" y="109514"/>
                    <a:pt x="21031" y="110069"/>
                    <a:pt x="20843" y="110457"/>
                  </a:cubicBezTo>
                  <a:cubicBezTo>
                    <a:pt x="20250" y="112011"/>
                    <a:pt x="20187" y="112011"/>
                    <a:pt x="20218" y="112233"/>
                  </a:cubicBezTo>
                  <a:cubicBezTo>
                    <a:pt x="19781" y="113342"/>
                    <a:pt x="19625" y="113453"/>
                    <a:pt x="19531" y="113619"/>
                  </a:cubicBezTo>
                  <a:cubicBezTo>
                    <a:pt x="19031" y="115173"/>
                    <a:pt x="18875" y="115284"/>
                    <a:pt x="18781" y="115450"/>
                  </a:cubicBezTo>
                  <a:cubicBezTo>
                    <a:pt x="18000" y="117503"/>
                    <a:pt x="18062" y="117947"/>
                    <a:pt x="17843" y="118002"/>
                  </a:cubicBezTo>
                  <a:cubicBezTo>
                    <a:pt x="17375" y="119556"/>
                    <a:pt x="17312" y="119667"/>
                    <a:pt x="17281" y="119833"/>
                  </a:cubicBezTo>
                  <a:cubicBezTo>
                    <a:pt x="17656" y="119667"/>
                    <a:pt x="17750" y="119556"/>
                    <a:pt x="17687" y="119334"/>
                  </a:cubicBezTo>
                  <a:cubicBezTo>
                    <a:pt x="18531" y="117447"/>
                    <a:pt x="18437" y="116948"/>
                    <a:pt x="18625" y="116893"/>
                  </a:cubicBezTo>
                  <a:close/>
                  <a:moveTo>
                    <a:pt x="17375" y="117669"/>
                  </a:moveTo>
                  <a:cubicBezTo>
                    <a:pt x="17343" y="117337"/>
                    <a:pt x="17468" y="117226"/>
                    <a:pt x="17531" y="117059"/>
                  </a:cubicBezTo>
                  <a:cubicBezTo>
                    <a:pt x="18281" y="114507"/>
                    <a:pt x="18437" y="114507"/>
                    <a:pt x="18468" y="114285"/>
                  </a:cubicBezTo>
                  <a:cubicBezTo>
                    <a:pt x="19000" y="113065"/>
                    <a:pt x="18968" y="112787"/>
                    <a:pt x="19062" y="112621"/>
                  </a:cubicBezTo>
                  <a:cubicBezTo>
                    <a:pt x="19937" y="111178"/>
                    <a:pt x="19875" y="110568"/>
                    <a:pt x="20156" y="110513"/>
                  </a:cubicBezTo>
                  <a:cubicBezTo>
                    <a:pt x="20750" y="109015"/>
                    <a:pt x="20843" y="108904"/>
                    <a:pt x="20812" y="108626"/>
                  </a:cubicBezTo>
                  <a:cubicBezTo>
                    <a:pt x="21312" y="107683"/>
                    <a:pt x="21375" y="107517"/>
                    <a:pt x="21468" y="107461"/>
                  </a:cubicBezTo>
                  <a:cubicBezTo>
                    <a:pt x="22187" y="105298"/>
                    <a:pt x="22531" y="104798"/>
                    <a:pt x="22687" y="104022"/>
                  </a:cubicBezTo>
                  <a:cubicBezTo>
                    <a:pt x="23406" y="101969"/>
                    <a:pt x="23437" y="101803"/>
                    <a:pt x="23406" y="101525"/>
                  </a:cubicBezTo>
                  <a:cubicBezTo>
                    <a:pt x="23937" y="99417"/>
                    <a:pt x="23812" y="98751"/>
                    <a:pt x="24062" y="98640"/>
                  </a:cubicBezTo>
                  <a:cubicBezTo>
                    <a:pt x="24187" y="94646"/>
                    <a:pt x="24406" y="95256"/>
                    <a:pt x="24250" y="95367"/>
                  </a:cubicBezTo>
                  <a:cubicBezTo>
                    <a:pt x="24093" y="97420"/>
                    <a:pt x="24000" y="97642"/>
                    <a:pt x="23968" y="97919"/>
                  </a:cubicBezTo>
                  <a:cubicBezTo>
                    <a:pt x="23468" y="100471"/>
                    <a:pt x="23468" y="100859"/>
                    <a:pt x="23312" y="100915"/>
                  </a:cubicBezTo>
                  <a:cubicBezTo>
                    <a:pt x="22687" y="103245"/>
                    <a:pt x="22593" y="103411"/>
                    <a:pt x="22531" y="103689"/>
                  </a:cubicBezTo>
                  <a:cubicBezTo>
                    <a:pt x="21437" y="106407"/>
                    <a:pt x="21468" y="106185"/>
                    <a:pt x="21343" y="106407"/>
                  </a:cubicBezTo>
                  <a:cubicBezTo>
                    <a:pt x="20781" y="107850"/>
                    <a:pt x="20812" y="108127"/>
                    <a:pt x="20656" y="108183"/>
                  </a:cubicBezTo>
                  <a:cubicBezTo>
                    <a:pt x="20281" y="109237"/>
                    <a:pt x="20218" y="109403"/>
                    <a:pt x="20187" y="109570"/>
                  </a:cubicBezTo>
                  <a:cubicBezTo>
                    <a:pt x="19437" y="111178"/>
                    <a:pt x="19375" y="111567"/>
                    <a:pt x="19187" y="111733"/>
                  </a:cubicBezTo>
                  <a:cubicBezTo>
                    <a:pt x="18593" y="113287"/>
                    <a:pt x="18343" y="113176"/>
                    <a:pt x="18437" y="113564"/>
                  </a:cubicBezTo>
                  <a:cubicBezTo>
                    <a:pt x="17687" y="115839"/>
                    <a:pt x="17468" y="115950"/>
                    <a:pt x="17375" y="116338"/>
                  </a:cubicBezTo>
                  <a:cubicBezTo>
                    <a:pt x="16718" y="118779"/>
                    <a:pt x="16500" y="118945"/>
                    <a:pt x="16468" y="119334"/>
                  </a:cubicBezTo>
                  <a:cubicBezTo>
                    <a:pt x="16656" y="119667"/>
                    <a:pt x="16718" y="119445"/>
                    <a:pt x="16812" y="119334"/>
                  </a:cubicBezTo>
                  <a:cubicBezTo>
                    <a:pt x="17156" y="117891"/>
                    <a:pt x="17250" y="117780"/>
                    <a:pt x="17375" y="117669"/>
                  </a:cubicBezTo>
                  <a:close/>
                </a:path>
              </a:pathLst>
            </a:custGeom>
            <a:solidFill>
              <a:schemeClr val="accent2"/>
            </a:solidFill>
            <a:ln>
              <a:noFill/>
            </a:ln>
          </p:spPr>
          <p:txBody>
            <a:bodyPr lIns="91425" tIns="91425" rIns="91425" bIns="91425" anchor="ctr" anchorCtr="0">
              <a:noAutofit/>
            </a:bodyPr>
            <a:lstStyle/>
            <a:p>
              <a:pPr lvl="0">
                <a:spcBef>
                  <a:spcPts val="0"/>
                </a:spcBef>
                <a:buNone/>
              </a:pPr>
              <a:endParaRPr/>
            </a:p>
          </p:txBody>
        </p:sp>
      </p:grpSp>
      <p:sp>
        <p:nvSpPr>
          <p:cNvPr id="38" name="Shape 38"/>
          <p:cNvSpPr txBox="1">
            <a:spLocks noGrp="1"/>
          </p:cNvSpPr>
          <p:nvPr>
            <p:ph type="dt" idx="10"/>
          </p:nvPr>
        </p:nvSpPr>
        <p:spPr>
          <a:xfrm>
            <a:off x="8973318" y="6442523"/>
            <a:ext cx="2743199" cy="365125"/>
          </a:xfrm>
          <a:prstGeom prst="rect">
            <a:avLst/>
          </a:prstGeom>
          <a:noFill/>
          <a:ln>
            <a:noFill/>
          </a:ln>
        </p:spPr>
        <p:txBody>
          <a:bodyPr lIns="91425" tIns="91425" rIns="91425" bIns="91425" anchor="ctr" anchorCtr="0"/>
          <a:lstStyle>
            <a:lvl1pPr marL="0" marR="0" lvl="0" indent="0" algn="r" rtl="0">
              <a:spcBef>
                <a:spcPts val="0"/>
              </a:spcBef>
              <a:buNone/>
              <a:defRPr sz="1200">
                <a:solidFill>
                  <a:srgbClr val="464B56"/>
                </a:solidFill>
                <a:latin typeface="Century Schoolbook"/>
                <a:ea typeface="Century Schoolbook"/>
                <a:cs typeface="Century Schoolbook"/>
                <a:sym typeface="Century Schoolbook"/>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39" name="Shape 39"/>
          <p:cNvSpPr txBox="1">
            <a:spLocks noGrp="1"/>
          </p:cNvSpPr>
          <p:nvPr>
            <p:ph type="ftr" idx="11"/>
          </p:nvPr>
        </p:nvSpPr>
        <p:spPr>
          <a:xfrm>
            <a:off x="4032210" y="6442523"/>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464B56"/>
                </a:solidFill>
                <a:latin typeface="Century Schoolbook"/>
                <a:ea typeface="Century Schoolbook"/>
                <a:cs typeface="Century Schoolbook"/>
                <a:sym typeface="Century Schoolbook"/>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0" name="Shape 40"/>
          <p:cNvSpPr txBox="1">
            <a:spLocks noGrp="1"/>
          </p:cNvSpPr>
          <p:nvPr>
            <p:ph type="sldNum" idx="12"/>
          </p:nvPr>
        </p:nvSpPr>
        <p:spPr>
          <a:xfrm>
            <a:off x="466431" y="6442523"/>
            <a:ext cx="2755378" cy="365125"/>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fld id="{00000000-1234-1234-1234-123412341234}" type="slidenum">
              <a:rPr lang="en-US" sz="1200">
                <a:solidFill>
                  <a:srgbClr val="464B56"/>
                </a:solidFill>
                <a:latin typeface="Century Schoolbook"/>
                <a:ea typeface="Century Schoolbook"/>
                <a:cs typeface="Century Schoolbook"/>
                <a:sym typeface="Century Schoolbook"/>
              </a:rPr>
              <a:t>‹#›</a:t>
            </a:fld>
            <a:endParaRPr lang="en-US" sz="1200">
              <a:solidFill>
                <a:srgbClr val="464B56"/>
              </a:solidFill>
              <a:latin typeface="Century Schoolbook"/>
              <a:ea typeface="Century Schoolbook"/>
              <a:cs typeface="Century Schoolbook"/>
              <a:sym typeface="Century Schoolbook"/>
            </a:endParaRPr>
          </a:p>
        </p:txBody>
      </p:sp>
      <p:sp>
        <p:nvSpPr>
          <p:cNvPr id="41" name="Shape 41"/>
          <p:cNvSpPr/>
          <p:nvPr/>
        </p:nvSpPr>
        <p:spPr>
          <a:xfrm>
            <a:off x="4456112" y="31750"/>
            <a:ext cx="0" cy="1587"/>
          </a:xfrm>
          <a:custGeom>
            <a:avLst/>
            <a:gdLst/>
            <a:ahLst/>
            <a:cxnLst/>
            <a:rect l="0" t="0" r="0" b="0"/>
            <a:pathLst>
              <a:path w="120000" h="120000" extrusionOk="0">
                <a:moveTo>
                  <a:pt x="0" y="0"/>
                </a:moveTo>
                <a:lnTo>
                  <a:pt x="0" y="0"/>
                </a:lnTo>
                <a:lnTo>
                  <a:pt x="0" y="120000"/>
                </a:lnTo>
                <a:lnTo>
                  <a:pt x="0" y="0"/>
                </a:lnTo>
                <a:close/>
              </a:path>
            </a:pathLst>
          </a:custGeom>
          <a:solidFill>
            <a:srgbClr val="30466D"/>
          </a:solidFill>
          <a:ln w="9525" cap="flat" cmpd="sng">
            <a:solidFill>
              <a:srgbClr val="30466D"/>
            </a:solidFill>
            <a:prstDash val="solid"/>
            <a:round/>
            <a:headEnd type="none" w="med" len="med"/>
            <a:tailEnd type="none" w="med" len="med"/>
          </a:ln>
        </p:spPr>
      </p:sp>
      <p:grpSp>
        <p:nvGrpSpPr>
          <p:cNvPr id="42" name="Shape 42" title="Text Container Shape"/>
          <p:cNvGrpSpPr/>
          <p:nvPr/>
        </p:nvGrpSpPr>
        <p:grpSpPr>
          <a:xfrm>
            <a:off x="7320300" y="467783"/>
            <a:ext cx="4875213" cy="5922963"/>
            <a:chOff x="7320300" y="467783"/>
            <a:chExt cx="4875213" cy="5922963"/>
          </a:xfrm>
        </p:grpSpPr>
        <p:sp>
          <p:nvSpPr>
            <p:cNvPr id="43" name="Shape 43"/>
            <p:cNvSpPr/>
            <p:nvPr/>
          </p:nvSpPr>
          <p:spPr>
            <a:xfrm>
              <a:off x="7320300" y="467783"/>
              <a:ext cx="4875213" cy="5922963"/>
            </a:xfrm>
            <a:custGeom>
              <a:avLst/>
              <a:gdLst/>
              <a:ahLst/>
              <a:cxnLst/>
              <a:rect l="0" t="0" r="0" b="0"/>
              <a:pathLst>
                <a:path w="120000" h="120000" extrusionOk="0">
                  <a:moveTo>
                    <a:pt x="7775" y="0"/>
                  </a:moveTo>
                  <a:lnTo>
                    <a:pt x="120000" y="0"/>
                  </a:lnTo>
                  <a:lnTo>
                    <a:pt x="120000" y="119999"/>
                  </a:lnTo>
                  <a:lnTo>
                    <a:pt x="7775" y="119999"/>
                  </a:lnTo>
                  <a:lnTo>
                    <a:pt x="6408" y="119903"/>
                  </a:lnTo>
                  <a:lnTo>
                    <a:pt x="5079" y="119614"/>
                  </a:lnTo>
                  <a:lnTo>
                    <a:pt x="3829" y="119131"/>
                  </a:lnTo>
                  <a:lnTo>
                    <a:pt x="2774" y="118456"/>
                  </a:lnTo>
                  <a:lnTo>
                    <a:pt x="1797" y="117716"/>
                  </a:lnTo>
                  <a:lnTo>
                    <a:pt x="1055" y="116783"/>
                  </a:lnTo>
                  <a:lnTo>
                    <a:pt x="468" y="115818"/>
                  </a:lnTo>
                  <a:lnTo>
                    <a:pt x="117" y="114725"/>
                  </a:lnTo>
                  <a:lnTo>
                    <a:pt x="0" y="113567"/>
                  </a:lnTo>
                  <a:lnTo>
                    <a:pt x="0" y="6400"/>
                  </a:lnTo>
                  <a:lnTo>
                    <a:pt x="117" y="5274"/>
                  </a:lnTo>
                  <a:lnTo>
                    <a:pt x="468" y="4181"/>
                  </a:lnTo>
                  <a:lnTo>
                    <a:pt x="1055" y="3151"/>
                  </a:lnTo>
                  <a:lnTo>
                    <a:pt x="1797" y="2283"/>
                  </a:lnTo>
                  <a:lnTo>
                    <a:pt x="2774" y="1479"/>
                  </a:lnTo>
                  <a:lnTo>
                    <a:pt x="3829" y="868"/>
                  </a:lnTo>
                  <a:lnTo>
                    <a:pt x="5079" y="385"/>
                  </a:lnTo>
                  <a:lnTo>
                    <a:pt x="6408" y="64"/>
                  </a:lnTo>
                  <a:lnTo>
                    <a:pt x="7775" y="0"/>
                  </a:lnTo>
                  <a:close/>
                </a:path>
              </a:pathLst>
            </a:custGeom>
            <a:solidFill>
              <a:srgbClr val="474A55"/>
            </a:solidFill>
            <a:ln>
              <a:noFill/>
            </a:ln>
          </p:spPr>
        </p:sp>
        <p:sp>
          <p:nvSpPr>
            <p:cNvPr id="44" name="Shape 44"/>
            <p:cNvSpPr/>
            <p:nvPr/>
          </p:nvSpPr>
          <p:spPr>
            <a:xfrm>
              <a:off x="7505468" y="661987"/>
              <a:ext cx="4686300" cy="5543549"/>
            </a:xfrm>
            <a:custGeom>
              <a:avLst/>
              <a:gdLst/>
              <a:ahLst/>
              <a:cxnLst/>
              <a:rect l="0" t="0" r="0" b="0"/>
              <a:pathLst>
                <a:path w="120000" h="120000" extrusionOk="0">
                  <a:moveTo>
                    <a:pt x="3211" y="0"/>
                  </a:moveTo>
                  <a:lnTo>
                    <a:pt x="120000" y="0"/>
                  </a:lnTo>
                  <a:lnTo>
                    <a:pt x="120000" y="859"/>
                  </a:lnTo>
                  <a:lnTo>
                    <a:pt x="3211" y="859"/>
                  </a:lnTo>
                  <a:lnTo>
                    <a:pt x="2520" y="927"/>
                  </a:lnTo>
                  <a:lnTo>
                    <a:pt x="1951" y="1202"/>
                  </a:lnTo>
                  <a:lnTo>
                    <a:pt x="1422" y="1615"/>
                  </a:lnTo>
                  <a:lnTo>
                    <a:pt x="1056" y="2164"/>
                  </a:lnTo>
                  <a:lnTo>
                    <a:pt x="975" y="2749"/>
                  </a:lnTo>
                  <a:lnTo>
                    <a:pt x="975" y="117216"/>
                  </a:lnTo>
                  <a:lnTo>
                    <a:pt x="1056" y="117835"/>
                  </a:lnTo>
                  <a:lnTo>
                    <a:pt x="1422" y="118350"/>
                  </a:lnTo>
                  <a:lnTo>
                    <a:pt x="1951" y="118797"/>
                  </a:lnTo>
                  <a:lnTo>
                    <a:pt x="2520" y="119106"/>
                  </a:lnTo>
                  <a:lnTo>
                    <a:pt x="3211" y="119175"/>
                  </a:lnTo>
                  <a:lnTo>
                    <a:pt x="119959" y="119175"/>
                  </a:lnTo>
                  <a:lnTo>
                    <a:pt x="119959" y="120000"/>
                  </a:lnTo>
                  <a:lnTo>
                    <a:pt x="3211" y="120000"/>
                  </a:lnTo>
                  <a:lnTo>
                    <a:pt x="2398" y="119896"/>
                  </a:lnTo>
                  <a:lnTo>
                    <a:pt x="1626" y="119621"/>
                  </a:lnTo>
                  <a:lnTo>
                    <a:pt x="934" y="119209"/>
                  </a:lnTo>
                  <a:lnTo>
                    <a:pt x="447" y="118625"/>
                  </a:lnTo>
                  <a:lnTo>
                    <a:pt x="121" y="117972"/>
                  </a:lnTo>
                  <a:lnTo>
                    <a:pt x="0" y="117216"/>
                  </a:lnTo>
                  <a:lnTo>
                    <a:pt x="0" y="2749"/>
                  </a:lnTo>
                  <a:lnTo>
                    <a:pt x="121" y="2061"/>
                  </a:lnTo>
                  <a:lnTo>
                    <a:pt x="447" y="1408"/>
                  </a:lnTo>
                  <a:lnTo>
                    <a:pt x="934" y="824"/>
                  </a:lnTo>
                  <a:lnTo>
                    <a:pt x="1626" y="378"/>
                  </a:lnTo>
                  <a:lnTo>
                    <a:pt x="2398" y="137"/>
                  </a:lnTo>
                  <a:lnTo>
                    <a:pt x="3211" y="0"/>
                  </a:lnTo>
                  <a:close/>
                </a:path>
              </a:pathLst>
            </a:custGeom>
            <a:solidFill>
              <a:schemeClr val="lt2"/>
            </a:solidFill>
            <a:ln>
              <a:noFill/>
            </a:ln>
          </p:spPr>
        </p:sp>
        <p:cxnSp>
          <p:nvCxnSpPr>
            <p:cNvPr id="45" name="Shape 45"/>
            <p:cNvCxnSpPr/>
            <p:nvPr/>
          </p:nvCxnSpPr>
          <p:spPr>
            <a:xfrm>
              <a:off x="8013399" y="4629094"/>
              <a:ext cx="694943" cy="0"/>
            </a:xfrm>
            <a:prstGeom prst="straightConnector1">
              <a:avLst/>
            </a:prstGeom>
            <a:noFill/>
            <a:ln w="38100" cap="flat" cmpd="sng">
              <a:solidFill>
                <a:schemeClr val="lt2"/>
              </a:solidFill>
              <a:prstDash val="solid"/>
              <a:round/>
              <a:headEnd type="none" w="med" len="med"/>
              <a:tailEnd type="none" w="med" len="med"/>
            </a:ln>
          </p:spPr>
        </p:cxnSp>
      </p:grpSp>
      <p:sp>
        <p:nvSpPr>
          <p:cNvPr id="46" name="Shape 46"/>
          <p:cNvSpPr txBox="1">
            <a:spLocks noGrp="1"/>
          </p:cNvSpPr>
          <p:nvPr>
            <p:ph type="ctrTitle"/>
          </p:nvPr>
        </p:nvSpPr>
        <p:spPr>
          <a:xfrm>
            <a:off x="7920752" y="1023866"/>
            <a:ext cx="3793678" cy="3349640"/>
          </a:xfrm>
          <a:prstGeom prst="rect">
            <a:avLst/>
          </a:prstGeom>
          <a:noFill/>
          <a:ln>
            <a:noFill/>
          </a:ln>
        </p:spPr>
        <p:txBody>
          <a:bodyPr lIns="91425" tIns="91425" rIns="91425" bIns="91425" anchor="t" anchorCtr="0"/>
          <a:lstStyle>
            <a:lvl1pPr marL="0" marR="0" lvl="0" indent="0" algn="l" rtl="0">
              <a:lnSpc>
                <a:spcPct val="105000"/>
              </a:lnSpc>
              <a:spcBef>
                <a:spcPts val="0"/>
              </a:spcBef>
              <a:buClr>
                <a:schemeClr val="lt2"/>
              </a:buClr>
              <a:buFont typeface="Century Schoolbook"/>
              <a:buNone/>
              <a:defRPr sz="3900" b="0" i="0" u="none" strike="noStrike" cap="none">
                <a:solidFill>
                  <a:schemeClr val="lt2"/>
                </a:solidFill>
                <a:latin typeface="Century Schoolbook"/>
                <a:ea typeface="Century Schoolbook"/>
                <a:cs typeface="Century Schoolbook"/>
                <a:sym typeface="Century Schoolbook"/>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47" name="Shape 47"/>
          <p:cNvSpPr txBox="1">
            <a:spLocks noGrp="1"/>
          </p:cNvSpPr>
          <p:nvPr>
            <p:ph type="subTitle" idx="1"/>
          </p:nvPr>
        </p:nvSpPr>
        <p:spPr>
          <a:xfrm>
            <a:off x="7920752" y="4945376"/>
            <a:ext cx="3793678" cy="1037759"/>
          </a:xfrm>
          <a:prstGeom prst="rect">
            <a:avLst/>
          </a:prstGeom>
          <a:noFill/>
          <a:ln>
            <a:noFill/>
          </a:ln>
        </p:spPr>
        <p:txBody>
          <a:bodyPr lIns="91425" tIns="91425" rIns="91425" bIns="91425" anchor="t" anchorCtr="0"/>
          <a:lstStyle>
            <a:lvl1pPr marL="0" marR="0" lvl="0" indent="0" algn="l" rtl="0">
              <a:lnSpc>
                <a:spcPct val="130000"/>
              </a:lnSpc>
              <a:spcBef>
                <a:spcPts val="930"/>
              </a:spcBef>
              <a:buClr>
                <a:schemeClr val="lt2"/>
              </a:buClr>
              <a:buFont typeface="Corbel"/>
              <a:buNone/>
              <a:defRPr sz="2000" b="0" i="0" u="none" strike="noStrike" cap="none">
                <a:solidFill>
                  <a:schemeClr val="lt2"/>
                </a:solidFill>
                <a:latin typeface="Calibri"/>
                <a:ea typeface="Calibri"/>
                <a:cs typeface="Calibri"/>
                <a:sym typeface="Calibri"/>
              </a:defRPr>
            </a:lvl1pPr>
            <a:lvl2pPr marL="457200" marR="0" lvl="1" indent="0" algn="ctr" rtl="0">
              <a:lnSpc>
                <a:spcPct val="111000"/>
              </a:lnSpc>
              <a:spcBef>
                <a:spcPts val="930"/>
              </a:spcBef>
              <a:buClr>
                <a:srgbClr val="464B56"/>
              </a:buClr>
              <a:buFont typeface="Corbel"/>
              <a:buNone/>
              <a:defRPr sz="2000" b="0" i="0" u="none" strike="noStrike" cap="none">
                <a:solidFill>
                  <a:srgbClr val="464B56"/>
                </a:solidFill>
                <a:latin typeface="Calibri"/>
                <a:ea typeface="Calibri"/>
                <a:cs typeface="Calibri"/>
                <a:sym typeface="Calibri"/>
              </a:defRPr>
            </a:lvl2pPr>
            <a:lvl3pPr marL="914400" marR="0" lvl="2" indent="0" algn="ctr" rtl="0">
              <a:lnSpc>
                <a:spcPct val="111000"/>
              </a:lnSpc>
              <a:spcBef>
                <a:spcPts val="930"/>
              </a:spcBef>
              <a:buClr>
                <a:srgbClr val="464B56"/>
              </a:buClr>
              <a:buFont typeface="Corbel"/>
              <a:buNone/>
              <a:defRPr sz="1800" b="0" i="1" u="none" strike="noStrike" cap="none">
                <a:solidFill>
                  <a:srgbClr val="464B56"/>
                </a:solidFill>
                <a:latin typeface="Calibri"/>
                <a:ea typeface="Calibri"/>
                <a:cs typeface="Calibri"/>
                <a:sym typeface="Calibri"/>
              </a:defRPr>
            </a:lvl3pPr>
            <a:lvl4pPr marL="1371600" marR="0" lvl="3" indent="0" algn="ctr" rtl="0">
              <a:lnSpc>
                <a:spcPct val="111000"/>
              </a:lnSpc>
              <a:spcBef>
                <a:spcPts val="930"/>
              </a:spcBef>
              <a:buClr>
                <a:srgbClr val="464B56"/>
              </a:buClr>
              <a:buFont typeface="Corbel"/>
              <a:buNone/>
              <a:defRPr sz="1600" b="0" i="0" u="none" strike="noStrike" cap="none">
                <a:solidFill>
                  <a:srgbClr val="464B56"/>
                </a:solidFill>
                <a:latin typeface="Calibri"/>
                <a:ea typeface="Calibri"/>
                <a:cs typeface="Calibri"/>
                <a:sym typeface="Calibri"/>
              </a:defRPr>
            </a:lvl4pPr>
            <a:lvl5pPr marL="1828800" marR="0" lvl="4" indent="0" algn="ctr" rtl="0">
              <a:lnSpc>
                <a:spcPct val="111000"/>
              </a:lnSpc>
              <a:spcBef>
                <a:spcPts val="930"/>
              </a:spcBef>
              <a:buClr>
                <a:srgbClr val="464B56"/>
              </a:buClr>
              <a:buFont typeface="Corbel"/>
              <a:buNone/>
              <a:defRPr sz="1600" b="0" i="1" u="none" strike="noStrike" cap="none">
                <a:solidFill>
                  <a:srgbClr val="464B56"/>
                </a:solidFill>
                <a:latin typeface="Calibri"/>
                <a:ea typeface="Calibri"/>
                <a:cs typeface="Calibri"/>
                <a:sym typeface="Calibri"/>
              </a:defRPr>
            </a:lvl5pPr>
            <a:lvl6pPr marL="2286000" marR="0" lvl="5" indent="0" algn="ctr" rtl="0">
              <a:lnSpc>
                <a:spcPct val="111000"/>
              </a:lnSpc>
              <a:spcBef>
                <a:spcPts val="930"/>
              </a:spcBef>
              <a:buClr>
                <a:srgbClr val="474A55"/>
              </a:buClr>
              <a:buFont typeface="Corbel"/>
              <a:buNone/>
              <a:defRPr sz="1600" b="0" i="0" u="none" strike="noStrike" cap="none">
                <a:solidFill>
                  <a:srgbClr val="474A55"/>
                </a:solidFill>
                <a:latin typeface="Calibri"/>
                <a:ea typeface="Calibri"/>
                <a:cs typeface="Calibri"/>
                <a:sym typeface="Calibri"/>
              </a:defRPr>
            </a:lvl6pPr>
            <a:lvl7pPr marL="2743200" marR="0" lvl="6" indent="0" algn="ctr" rtl="0">
              <a:lnSpc>
                <a:spcPct val="111000"/>
              </a:lnSpc>
              <a:spcBef>
                <a:spcPts val="930"/>
              </a:spcBef>
              <a:buClr>
                <a:srgbClr val="474A55"/>
              </a:buClr>
              <a:buFont typeface="Corbel"/>
              <a:buNone/>
              <a:defRPr sz="1600" b="0" i="1" u="none" strike="noStrike" cap="none">
                <a:solidFill>
                  <a:srgbClr val="474A55"/>
                </a:solidFill>
                <a:latin typeface="Calibri"/>
                <a:ea typeface="Calibri"/>
                <a:cs typeface="Calibri"/>
                <a:sym typeface="Calibri"/>
              </a:defRPr>
            </a:lvl7pPr>
            <a:lvl8pPr marL="3200400" marR="0" lvl="7" indent="0" algn="ctr" rtl="0">
              <a:lnSpc>
                <a:spcPct val="111000"/>
              </a:lnSpc>
              <a:spcBef>
                <a:spcPts val="930"/>
              </a:spcBef>
              <a:buClr>
                <a:srgbClr val="474A55"/>
              </a:buClr>
              <a:buFont typeface="Corbel"/>
              <a:buNone/>
              <a:defRPr sz="1600" b="0" i="0" u="none" strike="noStrike" cap="none">
                <a:solidFill>
                  <a:srgbClr val="474A55"/>
                </a:solidFill>
                <a:latin typeface="Calibri"/>
                <a:ea typeface="Calibri"/>
                <a:cs typeface="Calibri"/>
                <a:sym typeface="Calibri"/>
              </a:defRPr>
            </a:lvl8pPr>
            <a:lvl9pPr marL="3657600" marR="0" lvl="8" indent="0" algn="ctr" rtl="0">
              <a:lnSpc>
                <a:spcPct val="111000"/>
              </a:lnSpc>
              <a:spcBef>
                <a:spcPts val="930"/>
              </a:spcBef>
              <a:buClr>
                <a:srgbClr val="474A55"/>
              </a:buClr>
              <a:buFont typeface="Corbel"/>
              <a:buNone/>
              <a:defRPr sz="1600" b="0" i="1" u="none" strike="noStrike" cap="none">
                <a:solidFill>
                  <a:srgbClr val="474A55"/>
                </a:solidFill>
                <a:latin typeface="Calibri"/>
                <a:ea typeface="Calibri"/>
                <a:cs typeface="Calibri"/>
                <a:sym typeface="Calibri"/>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cSld name="Section Header">
    <p:bg>
      <p:bgPr>
        <a:solidFill>
          <a:schemeClr val="accent1"/>
        </a:solidFill>
        <a:effectLst/>
      </p:bgPr>
    </p:bg>
    <p:spTree>
      <p:nvGrpSpPr>
        <p:cNvPr id="1" name="Shape 48"/>
        <p:cNvGrpSpPr/>
        <p:nvPr/>
      </p:nvGrpSpPr>
      <p:grpSpPr>
        <a:xfrm>
          <a:off x="0" y="0"/>
          <a:ext cx="0" cy="0"/>
          <a:chOff x="0" y="0"/>
          <a:chExt cx="0" cy="0"/>
        </a:xfrm>
      </p:grpSpPr>
      <p:sp>
        <p:nvSpPr>
          <p:cNvPr id="49" name="Shape 49" title="Feather Background"/>
          <p:cNvSpPr/>
          <p:nvPr/>
        </p:nvSpPr>
        <p:spPr>
          <a:xfrm>
            <a:off x="0" y="-4679"/>
            <a:ext cx="12200614" cy="6862679"/>
          </a:xfrm>
          <a:custGeom>
            <a:avLst/>
            <a:gdLst/>
            <a:ahLst/>
            <a:cxnLst/>
            <a:rect l="0" t="0" r="0" b="0"/>
            <a:pathLst>
              <a:path w="120000" h="120000" extrusionOk="0">
                <a:moveTo>
                  <a:pt x="561" y="47977"/>
                </a:moveTo>
                <a:cubicBezTo>
                  <a:pt x="499" y="47478"/>
                  <a:pt x="655" y="47366"/>
                  <a:pt x="624" y="46978"/>
                </a:cubicBezTo>
                <a:cubicBezTo>
                  <a:pt x="1279" y="45256"/>
                  <a:pt x="1154" y="44757"/>
                  <a:pt x="1310" y="44701"/>
                </a:cubicBezTo>
                <a:cubicBezTo>
                  <a:pt x="2247" y="40314"/>
                  <a:pt x="2371" y="39981"/>
                  <a:pt x="2527" y="39648"/>
                </a:cubicBezTo>
                <a:cubicBezTo>
                  <a:pt x="4026" y="34872"/>
                  <a:pt x="4119" y="34761"/>
                  <a:pt x="4088" y="34428"/>
                </a:cubicBezTo>
                <a:cubicBezTo>
                  <a:pt x="4681" y="33262"/>
                  <a:pt x="4775" y="33095"/>
                  <a:pt x="4868" y="32929"/>
                </a:cubicBezTo>
                <a:cubicBezTo>
                  <a:pt x="5867" y="30596"/>
                  <a:pt x="6210" y="30596"/>
                  <a:pt x="6273" y="30152"/>
                </a:cubicBezTo>
                <a:cubicBezTo>
                  <a:pt x="5118" y="32207"/>
                  <a:pt x="4618" y="32207"/>
                  <a:pt x="4587" y="32984"/>
                </a:cubicBezTo>
                <a:cubicBezTo>
                  <a:pt x="3526" y="34928"/>
                  <a:pt x="3620" y="35372"/>
                  <a:pt x="3370" y="35261"/>
                </a:cubicBezTo>
                <a:cubicBezTo>
                  <a:pt x="2871" y="37149"/>
                  <a:pt x="2590" y="37538"/>
                  <a:pt x="2496" y="38204"/>
                </a:cubicBezTo>
                <a:cubicBezTo>
                  <a:pt x="1279" y="42091"/>
                  <a:pt x="1310" y="42980"/>
                  <a:pt x="1029" y="43424"/>
                </a:cubicBezTo>
                <a:cubicBezTo>
                  <a:pt x="156" y="47589"/>
                  <a:pt x="93" y="47922"/>
                  <a:pt x="0" y="48255"/>
                </a:cubicBezTo>
                <a:cubicBezTo>
                  <a:pt x="124" y="49032"/>
                  <a:pt x="312" y="48477"/>
                  <a:pt x="561" y="47977"/>
                </a:cubicBezTo>
                <a:close/>
                <a:moveTo>
                  <a:pt x="31" y="36538"/>
                </a:moveTo>
                <a:cubicBezTo>
                  <a:pt x="405" y="35983"/>
                  <a:pt x="468" y="34872"/>
                  <a:pt x="811" y="34261"/>
                </a:cubicBezTo>
                <a:cubicBezTo>
                  <a:pt x="811" y="33706"/>
                  <a:pt x="1123" y="33651"/>
                  <a:pt x="1154" y="33151"/>
                </a:cubicBezTo>
                <a:cubicBezTo>
                  <a:pt x="1342" y="32762"/>
                  <a:pt x="1435" y="32318"/>
                  <a:pt x="1591" y="31985"/>
                </a:cubicBezTo>
                <a:cubicBezTo>
                  <a:pt x="1591" y="31374"/>
                  <a:pt x="1966" y="31374"/>
                  <a:pt x="1934" y="30652"/>
                </a:cubicBezTo>
                <a:cubicBezTo>
                  <a:pt x="2059" y="30596"/>
                  <a:pt x="2153" y="30430"/>
                  <a:pt x="2215" y="30152"/>
                </a:cubicBezTo>
                <a:cubicBezTo>
                  <a:pt x="2215" y="29875"/>
                  <a:pt x="2496" y="30041"/>
                  <a:pt x="2465" y="29708"/>
                </a:cubicBezTo>
                <a:cubicBezTo>
                  <a:pt x="2059" y="29597"/>
                  <a:pt x="2184" y="30374"/>
                  <a:pt x="1841" y="30374"/>
                </a:cubicBezTo>
                <a:cubicBezTo>
                  <a:pt x="1810" y="30874"/>
                  <a:pt x="1591" y="31096"/>
                  <a:pt x="1498" y="31485"/>
                </a:cubicBezTo>
                <a:cubicBezTo>
                  <a:pt x="1061" y="31929"/>
                  <a:pt x="967" y="32929"/>
                  <a:pt x="624" y="33484"/>
                </a:cubicBezTo>
                <a:cubicBezTo>
                  <a:pt x="624" y="34039"/>
                  <a:pt x="405" y="34261"/>
                  <a:pt x="374" y="34761"/>
                </a:cubicBezTo>
                <a:cubicBezTo>
                  <a:pt x="124" y="34872"/>
                  <a:pt x="187" y="35483"/>
                  <a:pt x="0" y="35705"/>
                </a:cubicBezTo>
                <a:cubicBezTo>
                  <a:pt x="0" y="36982"/>
                  <a:pt x="0" y="36982"/>
                  <a:pt x="0" y="36982"/>
                </a:cubicBezTo>
                <a:cubicBezTo>
                  <a:pt x="31" y="36871"/>
                  <a:pt x="31" y="36760"/>
                  <a:pt x="31" y="36538"/>
                </a:cubicBezTo>
                <a:close/>
                <a:moveTo>
                  <a:pt x="82611" y="54585"/>
                </a:moveTo>
                <a:cubicBezTo>
                  <a:pt x="82798" y="54974"/>
                  <a:pt x="83141" y="55085"/>
                  <a:pt x="83422" y="55252"/>
                </a:cubicBezTo>
                <a:cubicBezTo>
                  <a:pt x="85170" y="57695"/>
                  <a:pt x="85482" y="57862"/>
                  <a:pt x="85607" y="58417"/>
                </a:cubicBezTo>
                <a:cubicBezTo>
                  <a:pt x="86699" y="60305"/>
                  <a:pt x="86918" y="60194"/>
                  <a:pt x="86886" y="60749"/>
                </a:cubicBezTo>
                <a:cubicBezTo>
                  <a:pt x="88104" y="64248"/>
                  <a:pt x="87885" y="64248"/>
                  <a:pt x="87729" y="64081"/>
                </a:cubicBezTo>
                <a:cubicBezTo>
                  <a:pt x="86918" y="61915"/>
                  <a:pt x="86855" y="61471"/>
                  <a:pt x="86543" y="61693"/>
                </a:cubicBezTo>
                <a:cubicBezTo>
                  <a:pt x="87042" y="63192"/>
                  <a:pt x="87011" y="63581"/>
                  <a:pt x="87074" y="63803"/>
                </a:cubicBezTo>
                <a:cubicBezTo>
                  <a:pt x="84733" y="64359"/>
                  <a:pt x="85139" y="64525"/>
                  <a:pt x="85732" y="64303"/>
                </a:cubicBezTo>
                <a:cubicBezTo>
                  <a:pt x="86293" y="64692"/>
                  <a:pt x="86449" y="64747"/>
                  <a:pt x="86481" y="65192"/>
                </a:cubicBezTo>
                <a:cubicBezTo>
                  <a:pt x="87479" y="66080"/>
                  <a:pt x="87791" y="65858"/>
                  <a:pt x="87885" y="66302"/>
                </a:cubicBezTo>
                <a:cubicBezTo>
                  <a:pt x="90007" y="72688"/>
                  <a:pt x="89976" y="73299"/>
                  <a:pt x="90319" y="72966"/>
                </a:cubicBezTo>
                <a:cubicBezTo>
                  <a:pt x="90413" y="71300"/>
                  <a:pt x="90538" y="71078"/>
                  <a:pt x="90351" y="71022"/>
                </a:cubicBezTo>
                <a:cubicBezTo>
                  <a:pt x="90163" y="69578"/>
                  <a:pt x="90163" y="69190"/>
                  <a:pt x="90132" y="68968"/>
                </a:cubicBezTo>
                <a:cubicBezTo>
                  <a:pt x="90070" y="64914"/>
                  <a:pt x="89914" y="64136"/>
                  <a:pt x="90101" y="63859"/>
                </a:cubicBezTo>
                <a:cubicBezTo>
                  <a:pt x="90788" y="60749"/>
                  <a:pt x="91131" y="60583"/>
                  <a:pt x="91037" y="59916"/>
                </a:cubicBezTo>
                <a:cubicBezTo>
                  <a:pt x="90132" y="61971"/>
                  <a:pt x="89914" y="62137"/>
                  <a:pt x="89976" y="62582"/>
                </a:cubicBezTo>
                <a:cubicBezTo>
                  <a:pt x="89446" y="64858"/>
                  <a:pt x="89664" y="65636"/>
                  <a:pt x="89414" y="65747"/>
                </a:cubicBezTo>
                <a:cubicBezTo>
                  <a:pt x="89133" y="62804"/>
                  <a:pt x="89258" y="62360"/>
                  <a:pt x="89227" y="61693"/>
                </a:cubicBezTo>
                <a:cubicBezTo>
                  <a:pt x="89508" y="59805"/>
                  <a:pt x="89477" y="59472"/>
                  <a:pt x="89477" y="59139"/>
                </a:cubicBezTo>
                <a:cubicBezTo>
                  <a:pt x="89976" y="56085"/>
                  <a:pt x="89945" y="55307"/>
                  <a:pt x="90195" y="54807"/>
                </a:cubicBezTo>
                <a:cubicBezTo>
                  <a:pt x="91162" y="50643"/>
                  <a:pt x="91412" y="50476"/>
                  <a:pt x="91412" y="50087"/>
                </a:cubicBezTo>
                <a:cubicBezTo>
                  <a:pt x="92442" y="46756"/>
                  <a:pt x="92754" y="46311"/>
                  <a:pt x="92847" y="45645"/>
                </a:cubicBezTo>
                <a:cubicBezTo>
                  <a:pt x="93628" y="43313"/>
                  <a:pt x="93846" y="43368"/>
                  <a:pt x="93752" y="43035"/>
                </a:cubicBezTo>
                <a:cubicBezTo>
                  <a:pt x="94501" y="41203"/>
                  <a:pt x="94408" y="40647"/>
                  <a:pt x="94564" y="40425"/>
                </a:cubicBezTo>
                <a:cubicBezTo>
                  <a:pt x="94970" y="39315"/>
                  <a:pt x="94439" y="39148"/>
                  <a:pt x="94595" y="39759"/>
                </a:cubicBezTo>
                <a:cubicBezTo>
                  <a:pt x="94065" y="41092"/>
                  <a:pt x="93971" y="41480"/>
                  <a:pt x="94002" y="41925"/>
                </a:cubicBezTo>
                <a:cubicBezTo>
                  <a:pt x="92629" y="45145"/>
                  <a:pt x="92754" y="45756"/>
                  <a:pt x="92504" y="45923"/>
                </a:cubicBezTo>
                <a:cubicBezTo>
                  <a:pt x="91661" y="48255"/>
                  <a:pt x="91505" y="48644"/>
                  <a:pt x="91381" y="48977"/>
                </a:cubicBezTo>
                <a:cubicBezTo>
                  <a:pt x="91068" y="50198"/>
                  <a:pt x="91006" y="50310"/>
                  <a:pt x="90912" y="50421"/>
                </a:cubicBezTo>
                <a:cubicBezTo>
                  <a:pt x="90007" y="54086"/>
                  <a:pt x="89789" y="54863"/>
                  <a:pt x="89539" y="55529"/>
                </a:cubicBezTo>
                <a:cubicBezTo>
                  <a:pt x="89071" y="59750"/>
                  <a:pt x="89071" y="60027"/>
                  <a:pt x="88946" y="60194"/>
                </a:cubicBezTo>
                <a:cubicBezTo>
                  <a:pt x="89009" y="57695"/>
                  <a:pt x="88915" y="57029"/>
                  <a:pt x="89102" y="56640"/>
                </a:cubicBezTo>
                <a:cubicBezTo>
                  <a:pt x="89352" y="54696"/>
                  <a:pt x="89477" y="54530"/>
                  <a:pt x="89477" y="54252"/>
                </a:cubicBezTo>
                <a:cubicBezTo>
                  <a:pt x="89945" y="51587"/>
                  <a:pt x="90163" y="51531"/>
                  <a:pt x="90163" y="51198"/>
                </a:cubicBezTo>
                <a:cubicBezTo>
                  <a:pt x="91100" y="48144"/>
                  <a:pt x="91537" y="47422"/>
                  <a:pt x="91849" y="46478"/>
                </a:cubicBezTo>
                <a:cubicBezTo>
                  <a:pt x="92535" y="45201"/>
                  <a:pt x="92473" y="44812"/>
                  <a:pt x="92660" y="44701"/>
                </a:cubicBezTo>
                <a:cubicBezTo>
                  <a:pt x="93503" y="42202"/>
                  <a:pt x="93784" y="41925"/>
                  <a:pt x="93846" y="41369"/>
                </a:cubicBezTo>
                <a:cubicBezTo>
                  <a:pt x="95219" y="36927"/>
                  <a:pt x="95250" y="36649"/>
                  <a:pt x="95313" y="36372"/>
                </a:cubicBezTo>
                <a:cubicBezTo>
                  <a:pt x="94689" y="37649"/>
                  <a:pt x="94626" y="38371"/>
                  <a:pt x="94408" y="38870"/>
                </a:cubicBezTo>
                <a:cubicBezTo>
                  <a:pt x="93846" y="40925"/>
                  <a:pt x="93565" y="40925"/>
                  <a:pt x="93659" y="41425"/>
                </a:cubicBezTo>
                <a:cubicBezTo>
                  <a:pt x="93159" y="42757"/>
                  <a:pt x="93097" y="42869"/>
                  <a:pt x="93003" y="42980"/>
                </a:cubicBezTo>
                <a:cubicBezTo>
                  <a:pt x="92317" y="44868"/>
                  <a:pt x="92098" y="45034"/>
                  <a:pt x="91973" y="45312"/>
                </a:cubicBezTo>
                <a:cubicBezTo>
                  <a:pt x="90351" y="48977"/>
                  <a:pt x="90507" y="49421"/>
                  <a:pt x="90351" y="49477"/>
                </a:cubicBezTo>
                <a:cubicBezTo>
                  <a:pt x="89633" y="51587"/>
                  <a:pt x="89695" y="51809"/>
                  <a:pt x="89695" y="51864"/>
                </a:cubicBezTo>
                <a:cubicBezTo>
                  <a:pt x="89414" y="53419"/>
                  <a:pt x="89289" y="53475"/>
                  <a:pt x="89227" y="53641"/>
                </a:cubicBezTo>
                <a:cubicBezTo>
                  <a:pt x="88697" y="55751"/>
                  <a:pt x="89040" y="56473"/>
                  <a:pt x="88697" y="56307"/>
                </a:cubicBezTo>
                <a:cubicBezTo>
                  <a:pt x="88416" y="57973"/>
                  <a:pt x="88416" y="57528"/>
                  <a:pt x="88322" y="56973"/>
                </a:cubicBezTo>
                <a:cubicBezTo>
                  <a:pt x="89040" y="52697"/>
                  <a:pt x="89009" y="51975"/>
                  <a:pt x="89258" y="51531"/>
                </a:cubicBezTo>
                <a:cubicBezTo>
                  <a:pt x="90039" y="48033"/>
                  <a:pt x="90195" y="47700"/>
                  <a:pt x="90382" y="47366"/>
                </a:cubicBezTo>
                <a:cubicBezTo>
                  <a:pt x="90912" y="45201"/>
                  <a:pt x="91224" y="45256"/>
                  <a:pt x="91100" y="44812"/>
                </a:cubicBezTo>
                <a:cubicBezTo>
                  <a:pt x="91942" y="42091"/>
                  <a:pt x="92192" y="42091"/>
                  <a:pt x="92254" y="41925"/>
                </a:cubicBezTo>
                <a:cubicBezTo>
                  <a:pt x="93159" y="39315"/>
                  <a:pt x="93472" y="38593"/>
                  <a:pt x="93815" y="37926"/>
                </a:cubicBezTo>
                <a:cubicBezTo>
                  <a:pt x="94533" y="35983"/>
                  <a:pt x="94470" y="35594"/>
                  <a:pt x="94657" y="35483"/>
                </a:cubicBezTo>
                <a:cubicBezTo>
                  <a:pt x="96686" y="28320"/>
                  <a:pt x="96936" y="28153"/>
                  <a:pt x="97029" y="27875"/>
                </a:cubicBezTo>
                <a:cubicBezTo>
                  <a:pt x="96343" y="28375"/>
                  <a:pt x="96405" y="29319"/>
                  <a:pt x="95968" y="29097"/>
                </a:cubicBezTo>
                <a:cubicBezTo>
                  <a:pt x="95157" y="31152"/>
                  <a:pt x="95126" y="31485"/>
                  <a:pt x="94970" y="31596"/>
                </a:cubicBezTo>
                <a:cubicBezTo>
                  <a:pt x="92535" y="36427"/>
                  <a:pt x="92598" y="36816"/>
                  <a:pt x="92410" y="36927"/>
                </a:cubicBezTo>
                <a:cubicBezTo>
                  <a:pt x="92130" y="37871"/>
                  <a:pt x="91911" y="37926"/>
                  <a:pt x="91817" y="38149"/>
                </a:cubicBezTo>
                <a:cubicBezTo>
                  <a:pt x="90226" y="42147"/>
                  <a:pt x="89914" y="42980"/>
                  <a:pt x="89602" y="43868"/>
                </a:cubicBezTo>
                <a:cubicBezTo>
                  <a:pt x="89133" y="45201"/>
                  <a:pt x="89102" y="45312"/>
                  <a:pt x="89133" y="45478"/>
                </a:cubicBezTo>
                <a:cubicBezTo>
                  <a:pt x="88603" y="46978"/>
                  <a:pt x="88572" y="47589"/>
                  <a:pt x="88416" y="48033"/>
                </a:cubicBezTo>
                <a:cubicBezTo>
                  <a:pt x="88072" y="48755"/>
                  <a:pt x="88166" y="48310"/>
                  <a:pt x="88197" y="47811"/>
                </a:cubicBezTo>
                <a:cubicBezTo>
                  <a:pt x="88603" y="46200"/>
                  <a:pt x="88603" y="45812"/>
                  <a:pt x="88790" y="45590"/>
                </a:cubicBezTo>
                <a:cubicBezTo>
                  <a:pt x="89289" y="43979"/>
                  <a:pt x="89446" y="43313"/>
                  <a:pt x="89664" y="42702"/>
                </a:cubicBezTo>
                <a:cubicBezTo>
                  <a:pt x="90351" y="40481"/>
                  <a:pt x="90444" y="40203"/>
                  <a:pt x="90538" y="39925"/>
                </a:cubicBezTo>
                <a:cubicBezTo>
                  <a:pt x="91474" y="37926"/>
                  <a:pt x="91193" y="37149"/>
                  <a:pt x="91505" y="37093"/>
                </a:cubicBezTo>
                <a:cubicBezTo>
                  <a:pt x="92379" y="33817"/>
                  <a:pt x="92473" y="33484"/>
                  <a:pt x="92660" y="33262"/>
                </a:cubicBezTo>
                <a:cubicBezTo>
                  <a:pt x="94127" y="26820"/>
                  <a:pt x="94377" y="26654"/>
                  <a:pt x="94345" y="26210"/>
                </a:cubicBezTo>
                <a:cubicBezTo>
                  <a:pt x="94907" y="24044"/>
                  <a:pt x="94751" y="23655"/>
                  <a:pt x="94876" y="23544"/>
                </a:cubicBezTo>
                <a:cubicBezTo>
                  <a:pt x="95094" y="21490"/>
                  <a:pt x="95407" y="21323"/>
                  <a:pt x="95313" y="20768"/>
                </a:cubicBezTo>
                <a:cubicBezTo>
                  <a:pt x="95781" y="18324"/>
                  <a:pt x="95594" y="17714"/>
                  <a:pt x="95781" y="17491"/>
                </a:cubicBezTo>
                <a:cubicBezTo>
                  <a:pt x="95843" y="13549"/>
                  <a:pt x="95781" y="13549"/>
                  <a:pt x="95687" y="13604"/>
                </a:cubicBezTo>
                <a:cubicBezTo>
                  <a:pt x="95531" y="12549"/>
                  <a:pt x="95500" y="12882"/>
                  <a:pt x="95438" y="13049"/>
                </a:cubicBezTo>
                <a:cubicBezTo>
                  <a:pt x="95469" y="15603"/>
                  <a:pt x="95469" y="16103"/>
                  <a:pt x="95375" y="16492"/>
                </a:cubicBezTo>
                <a:cubicBezTo>
                  <a:pt x="94907" y="19657"/>
                  <a:pt x="94720" y="19935"/>
                  <a:pt x="94720" y="20490"/>
                </a:cubicBezTo>
                <a:cubicBezTo>
                  <a:pt x="94002" y="23322"/>
                  <a:pt x="94065" y="23933"/>
                  <a:pt x="93846" y="24266"/>
                </a:cubicBezTo>
                <a:cubicBezTo>
                  <a:pt x="93534" y="26487"/>
                  <a:pt x="93253" y="26432"/>
                  <a:pt x="93315" y="26765"/>
                </a:cubicBezTo>
                <a:cubicBezTo>
                  <a:pt x="92691" y="29597"/>
                  <a:pt x="92660" y="29819"/>
                  <a:pt x="92566" y="29986"/>
                </a:cubicBezTo>
                <a:cubicBezTo>
                  <a:pt x="92067" y="31152"/>
                  <a:pt x="92223" y="31652"/>
                  <a:pt x="92005" y="31652"/>
                </a:cubicBezTo>
                <a:cubicBezTo>
                  <a:pt x="91318" y="33595"/>
                  <a:pt x="91443" y="33984"/>
                  <a:pt x="91256" y="34039"/>
                </a:cubicBezTo>
                <a:cubicBezTo>
                  <a:pt x="90788" y="36094"/>
                  <a:pt x="90507" y="36705"/>
                  <a:pt x="90351" y="37482"/>
                </a:cubicBezTo>
                <a:cubicBezTo>
                  <a:pt x="89820" y="38759"/>
                  <a:pt x="89882" y="39315"/>
                  <a:pt x="89664" y="39537"/>
                </a:cubicBezTo>
                <a:cubicBezTo>
                  <a:pt x="89071" y="40703"/>
                  <a:pt x="89258" y="41425"/>
                  <a:pt x="88977" y="41591"/>
                </a:cubicBezTo>
                <a:cubicBezTo>
                  <a:pt x="87979" y="45145"/>
                  <a:pt x="87979" y="45645"/>
                  <a:pt x="87916" y="46089"/>
                </a:cubicBezTo>
                <a:cubicBezTo>
                  <a:pt x="86949" y="51142"/>
                  <a:pt x="86886" y="51587"/>
                  <a:pt x="86730" y="51920"/>
                </a:cubicBezTo>
                <a:cubicBezTo>
                  <a:pt x="86137" y="52420"/>
                  <a:pt x="86605" y="52198"/>
                  <a:pt x="86512" y="51698"/>
                </a:cubicBezTo>
                <a:cubicBezTo>
                  <a:pt x="87947" y="42424"/>
                  <a:pt x="87979" y="41758"/>
                  <a:pt x="88104" y="41258"/>
                </a:cubicBezTo>
                <a:cubicBezTo>
                  <a:pt x="88728" y="38371"/>
                  <a:pt x="89040" y="38315"/>
                  <a:pt x="88915" y="37871"/>
                </a:cubicBezTo>
                <a:cubicBezTo>
                  <a:pt x="90850" y="32207"/>
                  <a:pt x="91162" y="31152"/>
                  <a:pt x="91474" y="30041"/>
                </a:cubicBezTo>
                <a:cubicBezTo>
                  <a:pt x="92442" y="26598"/>
                  <a:pt x="92379" y="26210"/>
                  <a:pt x="92473" y="25932"/>
                </a:cubicBezTo>
                <a:cubicBezTo>
                  <a:pt x="92785" y="23877"/>
                  <a:pt x="93253" y="23600"/>
                  <a:pt x="92941" y="23433"/>
                </a:cubicBezTo>
                <a:cubicBezTo>
                  <a:pt x="92348" y="25710"/>
                  <a:pt x="92223" y="26376"/>
                  <a:pt x="92036" y="26876"/>
                </a:cubicBezTo>
                <a:cubicBezTo>
                  <a:pt x="91412" y="29986"/>
                  <a:pt x="91037" y="29930"/>
                  <a:pt x="91131" y="30485"/>
                </a:cubicBezTo>
                <a:cubicBezTo>
                  <a:pt x="89976" y="33373"/>
                  <a:pt x="89914" y="33762"/>
                  <a:pt x="89695" y="33984"/>
                </a:cubicBezTo>
                <a:cubicBezTo>
                  <a:pt x="88697" y="37204"/>
                  <a:pt x="88728" y="37704"/>
                  <a:pt x="88478" y="37871"/>
                </a:cubicBezTo>
                <a:cubicBezTo>
                  <a:pt x="88821" y="36149"/>
                  <a:pt x="88884" y="35983"/>
                  <a:pt x="88977" y="35872"/>
                </a:cubicBezTo>
                <a:cubicBezTo>
                  <a:pt x="90007" y="31429"/>
                  <a:pt x="90195" y="31207"/>
                  <a:pt x="90257" y="30819"/>
                </a:cubicBezTo>
                <a:cubicBezTo>
                  <a:pt x="90631" y="29486"/>
                  <a:pt x="90850" y="29319"/>
                  <a:pt x="90881" y="28931"/>
                </a:cubicBezTo>
                <a:cubicBezTo>
                  <a:pt x="91193" y="27487"/>
                  <a:pt x="91537" y="27431"/>
                  <a:pt x="91474" y="26931"/>
                </a:cubicBezTo>
                <a:cubicBezTo>
                  <a:pt x="92629" y="23822"/>
                  <a:pt x="92723" y="23544"/>
                  <a:pt x="92816" y="23155"/>
                </a:cubicBezTo>
                <a:cubicBezTo>
                  <a:pt x="93128" y="22600"/>
                  <a:pt x="92972" y="23211"/>
                  <a:pt x="93191" y="23211"/>
                </a:cubicBezTo>
                <a:cubicBezTo>
                  <a:pt x="93315" y="21767"/>
                  <a:pt x="93409" y="21712"/>
                  <a:pt x="93347" y="21490"/>
                </a:cubicBezTo>
                <a:cubicBezTo>
                  <a:pt x="94751" y="16270"/>
                  <a:pt x="95063" y="15881"/>
                  <a:pt x="95032" y="15159"/>
                </a:cubicBezTo>
                <a:cubicBezTo>
                  <a:pt x="94470" y="16547"/>
                  <a:pt x="94626" y="17047"/>
                  <a:pt x="94439" y="17158"/>
                </a:cubicBezTo>
                <a:cubicBezTo>
                  <a:pt x="93815" y="20101"/>
                  <a:pt x="93440" y="20379"/>
                  <a:pt x="93378" y="20990"/>
                </a:cubicBezTo>
                <a:cubicBezTo>
                  <a:pt x="92504" y="23100"/>
                  <a:pt x="92566" y="23378"/>
                  <a:pt x="92473" y="23433"/>
                </a:cubicBezTo>
                <a:cubicBezTo>
                  <a:pt x="92036" y="24821"/>
                  <a:pt x="91786" y="24877"/>
                  <a:pt x="91755" y="25210"/>
                </a:cubicBezTo>
                <a:cubicBezTo>
                  <a:pt x="91100" y="27598"/>
                  <a:pt x="90944" y="27598"/>
                  <a:pt x="90944" y="27764"/>
                </a:cubicBezTo>
                <a:cubicBezTo>
                  <a:pt x="90257" y="29986"/>
                  <a:pt x="90039" y="30152"/>
                  <a:pt x="90039" y="30541"/>
                </a:cubicBezTo>
                <a:cubicBezTo>
                  <a:pt x="89664" y="31707"/>
                  <a:pt x="89602" y="31874"/>
                  <a:pt x="89446" y="31929"/>
                </a:cubicBezTo>
                <a:cubicBezTo>
                  <a:pt x="89071" y="34317"/>
                  <a:pt x="88665" y="34650"/>
                  <a:pt x="88665" y="35483"/>
                </a:cubicBezTo>
                <a:cubicBezTo>
                  <a:pt x="87916" y="38704"/>
                  <a:pt x="87698" y="38870"/>
                  <a:pt x="87698" y="39259"/>
                </a:cubicBezTo>
                <a:cubicBezTo>
                  <a:pt x="86699" y="43979"/>
                  <a:pt x="86668" y="44757"/>
                  <a:pt x="86449" y="45312"/>
                </a:cubicBezTo>
                <a:cubicBezTo>
                  <a:pt x="85950" y="48033"/>
                  <a:pt x="85950" y="48921"/>
                  <a:pt x="85950" y="49754"/>
                </a:cubicBezTo>
                <a:cubicBezTo>
                  <a:pt x="86605" y="47478"/>
                  <a:pt x="86449" y="46978"/>
                  <a:pt x="86637" y="46867"/>
                </a:cubicBezTo>
                <a:cubicBezTo>
                  <a:pt x="86886" y="44757"/>
                  <a:pt x="87105" y="44368"/>
                  <a:pt x="87011" y="43646"/>
                </a:cubicBezTo>
                <a:cubicBezTo>
                  <a:pt x="88135" y="39037"/>
                  <a:pt x="88104" y="38704"/>
                  <a:pt x="88260" y="38593"/>
                </a:cubicBezTo>
                <a:cubicBezTo>
                  <a:pt x="88291" y="38204"/>
                  <a:pt x="88634" y="38870"/>
                  <a:pt x="88291" y="38759"/>
                </a:cubicBezTo>
                <a:cubicBezTo>
                  <a:pt x="87667" y="40981"/>
                  <a:pt x="87791" y="41702"/>
                  <a:pt x="87542" y="41980"/>
                </a:cubicBezTo>
                <a:cubicBezTo>
                  <a:pt x="87167" y="43424"/>
                  <a:pt x="87355" y="43924"/>
                  <a:pt x="87230" y="44035"/>
                </a:cubicBezTo>
                <a:cubicBezTo>
                  <a:pt x="86762" y="46200"/>
                  <a:pt x="86918" y="46700"/>
                  <a:pt x="86793" y="46811"/>
                </a:cubicBezTo>
                <a:cubicBezTo>
                  <a:pt x="86699" y="48644"/>
                  <a:pt x="86574" y="48810"/>
                  <a:pt x="86605" y="49199"/>
                </a:cubicBezTo>
                <a:cubicBezTo>
                  <a:pt x="86293" y="50865"/>
                  <a:pt x="86356" y="51476"/>
                  <a:pt x="86169" y="51809"/>
                </a:cubicBezTo>
                <a:cubicBezTo>
                  <a:pt x="85638" y="49143"/>
                  <a:pt x="85888" y="49143"/>
                  <a:pt x="85732" y="48699"/>
                </a:cubicBezTo>
                <a:cubicBezTo>
                  <a:pt x="85700" y="46089"/>
                  <a:pt x="85669" y="45701"/>
                  <a:pt x="85607" y="45256"/>
                </a:cubicBezTo>
                <a:cubicBezTo>
                  <a:pt x="85763" y="43146"/>
                  <a:pt x="85888" y="42424"/>
                  <a:pt x="85981" y="41869"/>
                </a:cubicBezTo>
                <a:cubicBezTo>
                  <a:pt x="86293" y="40314"/>
                  <a:pt x="86137" y="39870"/>
                  <a:pt x="86293" y="39759"/>
                </a:cubicBezTo>
                <a:cubicBezTo>
                  <a:pt x="87105" y="35705"/>
                  <a:pt x="86949" y="35205"/>
                  <a:pt x="87167" y="35205"/>
                </a:cubicBezTo>
                <a:cubicBezTo>
                  <a:pt x="87479" y="33817"/>
                  <a:pt x="87323" y="33373"/>
                  <a:pt x="87479" y="33262"/>
                </a:cubicBezTo>
                <a:cubicBezTo>
                  <a:pt x="88072" y="31818"/>
                  <a:pt x="87979" y="31207"/>
                  <a:pt x="88135" y="30930"/>
                </a:cubicBezTo>
                <a:cubicBezTo>
                  <a:pt x="88946" y="28153"/>
                  <a:pt x="89009" y="27709"/>
                  <a:pt x="89227" y="27376"/>
                </a:cubicBezTo>
                <a:cubicBezTo>
                  <a:pt x="89882" y="25432"/>
                  <a:pt x="89945" y="25266"/>
                  <a:pt x="89976" y="24988"/>
                </a:cubicBezTo>
                <a:cubicBezTo>
                  <a:pt x="91256" y="21323"/>
                  <a:pt x="91412" y="20990"/>
                  <a:pt x="91599" y="20657"/>
                </a:cubicBezTo>
                <a:cubicBezTo>
                  <a:pt x="92254" y="18824"/>
                  <a:pt x="92348" y="18658"/>
                  <a:pt x="92348" y="18380"/>
                </a:cubicBezTo>
                <a:cubicBezTo>
                  <a:pt x="94189" y="13105"/>
                  <a:pt x="94252" y="12105"/>
                  <a:pt x="94626" y="11494"/>
                </a:cubicBezTo>
                <a:cubicBezTo>
                  <a:pt x="95001" y="9384"/>
                  <a:pt x="95438" y="9606"/>
                  <a:pt x="95282" y="9162"/>
                </a:cubicBezTo>
                <a:cubicBezTo>
                  <a:pt x="95812" y="7552"/>
                  <a:pt x="95937" y="7218"/>
                  <a:pt x="96124" y="6885"/>
                </a:cubicBezTo>
                <a:cubicBezTo>
                  <a:pt x="96811" y="2665"/>
                  <a:pt x="97185" y="2165"/>
                  <a:pt x="97061" y="1110"/>
                </a:cubicBezTo>
                <a:cubicBezTo>
                  <a:pt x="96998" y="277"/>
                  <a:pt x="96905" y="555"/>
                  <a:pt x="96842" y="888"/>
                </a:cubicBezTo>
                <a:cubicBezTo>
                  <a:pt x="96218" y="2165"/>
                  <a:pt x="96374" y="2665"/>
                  <a:pt x="96218" y="2720"/>
                </a:cubicBezTo>
                <a:cubicBezTo>
                  <a:pt x="95063" y="4608"/>
                  <a:pt x="95250" y="5386"/>
                  <a:pt x="94970" y="5664"/>
                </a:cubicBezTo>
                <a:cubicBezTo>
                  <a:pt x="93097" y="9884"/>
                  <a:pt x="92691" y="10550"/>
                  <a:pt x="92286" y="11217"/>
                </a:cubicBezTo>
                <a:cubicBezTo>
                  <a:pt x="91193" y="14049"/>
                  <a:pt x="90944" y="14326"/>
                  <a:pt x="90756" y="14715"/>
                </a:cubicBezTo>
                <a:cubicBezTo>
                  <a:pt x="90132" y="16325"/>
                  <a:pt x="89976" y="16770"/>
                  <a:pt x="89726" y="17047"/>
                </a:cubicBezTo>
                <a:cubicBezTo>
                  <a:pt x="89196" y="18491"/>
                  <a:pt x="89133" y="18658"/>
                  <a:pt x="89102" y="18880"/>
                </a:cubicBezTo>
                <a:cubicBezTo>
                  <a:pt x="88072" y="20879"/>
                  <a:pt x="88228" y="21656"/>
                  <a:pt x="87854" y="21823"/>
                </a:cubicBezTo>
                <a:cubicBezTo>
                  <a:pt x="86356" y="25987"/>
                  <a:pt x="86387" y="26598"/>
                  <a:pt x="86231" y="26987"/>
                </a:cubicBezTo>
                <a:cubicBezTo>
                  <a:pt x="84764" y="34595"/>
                  <a:pt x="84702" y="35150"/>
                  <a:pt x="84608" y="35594"/>
                </a:cubicBezTo>
                <a:cubicBezTo>
                  <a:pt x="84296" y="38149"/>
                  <a:pt x="84171" y="38315"/>
                  <a:pt x="84234" y="38704"/>
                </a:cubicBezTo>
                <a:cubicBezTo>
                  <a:pt x="83859" y="38870"/>
                  <a:pt x="83797" y="38870"/>
                  <a:pt x="83797" y="38870"/>
                </a:cubicBezTo>
                <a:cubicBezTo>
                  <a:pt x="83921" y="37871"/>
                  <a:pt x="83765" y="37149"/>
                  <a:pt x="83797" y="36538"/>
                </a:cubicBezTo>
                <a:cubicBezTo>
                  <a:pt x="84358" y="33040"/>
                  <a:pt x="84296" y="32707"/>
                  <a:pt x="84234" y="32318"/>
                </a:cubicBezTo>
                <a:cubicBezTo>
                  <a:pt x="84608" y="29208"/>
                  <a:pt x="84983" y="29042"/>
                  <a:pt x="84889" y="28264"/>
                </a:cubicBezTo>
                <a:cubicBezTo>
                  <a:pt x="85482" y="25821"/>
                  <a:pt x="85638" y="25654"/>
                  <a:pt x="85576" y="25266"/>
                </a:cubicBezTo>
                <a:cubicBezTo>
                  <a:pt x="86980" y="20879"/>
                  <a:pt x="87292" y="20379"/>
                  <a:pt x="87542" y="19768"/>
                </a:cubicBezTo>
                <a:cubicBezTo>
                  <a:pt x="88353" y="17880"/>
                  <a:pt x="88353" y="17602"/>
                  <a:pt x="88416" y="17825"/>
                </a:cubicBezTo>
                <a:cubicBezTo>
                  <a:pt x="89227" y="15826"/>
                  <a:pt x="89602" y="15381"/>
                  <a:pt x="89820" y="14715"/>
                </a:cubicBezTo>
                <a:cubicBezTo>
                  <a:pt x="91786" y="10828"/>
                  <a:pt x="92098" y="10328"/>
                  <a:pt x="92317" y="9717"/>
                </a:cubicBezTo>
                <a:cubicBezTo>
                  <a:pt x="92723" y="8607"/>
                  <a:pt x="93003" y="8718"/>
                  <a:pt x="93003" y="8496"/>
                </a:cubicBezTo>
                <a:cubicBezTo>
                  <a:pt x="94814" y="4220"/>
                  <a:pt x="95126" y="4164"/>
                  <a:pt x="95032" y="3664"/>
                </a:cubicBezTo>
                <a:cubicBezTo>
                  <a:pt x="96249" y="610"/>
                  <a:pt x="96374" y="333"/>
                  <a:pt x="96468" y="55"/>
                </a:cubicBezTo>
                <a:cubicBezTo>
                  <a:pt x="94158" y="3109"/>
                  <a:pt x="94127" y="3609"/>
                  <a:pt x="93877" y="3887"/>
                </a:cubicBezTo>
                <a:cubicBezTo>
                  <a:pt x="93347" y="4553"/>
                  <a:pt x="93409" y="4831"/>
                  <a:pt x="93347" y="4886"/>
                </a:cubicBezTo>
                <a:cubicBezTo>
                  <a:pt x="92161" y="7496"/>
                  <a:pt x="91880" y="7440"/>
                  <a:pt x="91880" y="7718"/>
                </a:cubicBezTo>
                <a:cubicBezTo>
                  <a:pt x="90725" y="9828"/>
                  <a:pt x="90756" y="10495"/>
                  <a:pt x="90382" y="10717"/>
                </a:cubicBezTo>
                <a:cubicBezTo>
                  <a:pt x="89914" y="11716"/>
                  <a:pt x="89976" y="11994"/>
                  <a:pt x="89882" y="12049"/>
                </a:cubicBezTo>
                <a:cubicBezTo>
                  <a:pt x="88759" y="13660"/>
                  <a:pt x="88853" y="14548"/>
                  <a:pt x="88353" y="14715"/>
                </a:cubicBezTo>
                <a:cubicBezTo>
                  <a:pt x="87386" y="17269"/>
                  <a:pt x="87136" y="17436"/>
                  <a:pt x="87136" y="17825"/>
                </a:cubicBezTo>
                <a:cubicBezTo>
                  <a:pt x="86293" y="19768"/>
                  <a:pt x="86137" y="20379"/>
                  <a:pt x="85919" y="20879"/>
                </a:cubicBezTo>
                <a:cubicBezTo>
                  <a:pt x="84889" y="23489"/>
                  <a:pt x="84889" y="23933"/>
                  <a:pt x="84702" y="24099"/>
                </a:cubicBezTo>
                <a:cubicBezTo>
                  <a:pt x="84234" y="25987"/>
                  <a:pt x="84202" y="26709"/>
                  <a:pt x="84109" y="26265"/>
                </a:cubicBezTo>
                <a:cubicBezTo>
                  <a:pt x="84827" y="23433"/>
                  <a:pt x="84858" y="23044"/>
                  <a:pt x="84795" y="22600"/>
                </a:cubicBezTo>
                <a:cubicBezTo>
                  <a:pt x="85856" y="18824"/>
                  <a:pt x="85825" y="18435"/>
                  <a:pt x="86013" y="18713"/>
                </a:cubicBezTo>
                <a:cubicBezTo>
                  <a:pt x="86574" y="16881"/>
                  <a:pt x="86762" y="16658"/>
                  <a:pt x="86886" y="16436"/>
                </a:cubicBezTo>
                <a:cubicBezTo>
                  <a:pt x="87698" y="14160"/>
                  <a:pt x="88072" y="13826"/>
                  <a:pt x="88166" y="13160"/>
                </a:cubicBezTo>
                <a:cubicBezTo>
                  <a:pt x="89258" y="10495"/>
                  <a:pt x="89446" y="10273"/>
                  <a:pt x="89570" y="10050"/>
                </a:cubicBezTo>
                <a:cubicBezTo>
                  <a:pt x="90663" y="7385"/>
                  <a:pt x="90694" y="6996"/>
                  <a:pt x="90975" y="6885"/>
                </a:cubicBezTo>
                <a:cubicBezTo>
                  <a:pt x="91880" y="4720"/>
                  <a:pt x="92161" y="4331"/>
                  <a:pt x="92379" y="3776"/>
                </a:cubicBezTo>
                <a:cubicBezTo>
                  <a:pt x="93440" y="1499"/>
                  <a:pt x="93690" y="721"/>
                  <a:pt x="94002" y="55"/>
                </a:cubicBezTo>
                <a:cubicBezTo>
                  <a:pt x="93035" y="888"/>
                  <a:pt x="93191" y="1332"/>
                  <a:pt x="93035" y="1388"/>
                </a:cubicBezTo>
                <a:cubicBezTo>
                  <a:pt x="91443" y="5108"/>
                  <a:pt x="90819" y="5552"/>
                  <a:pt x="90663" y="6552"/>
                </a:cubicBezTo>
                <a:cubicBezTo>
                  <a:pt x="89539" y="9329"/>
                  <a:pt x="89289" y="9662"/>
                  <a:pt x="89102" y="10050"/>
                </a:cubicBezTo>
                <a:cubicBezTo>
                  <a:pt x="88759" y="10994"/>
                  <a:pt x="88728" y="11217"/>
                  <a:pt x="88665" y="10994"/>
                </a:cubicBezTo>
                <a:cubicBezTo>
                  <a:pt x="91537" y="3276"/>
                  <a:pt x="91849" y="1999"/>
                  <a:pt x="92348" y="999"/>
                </a:cubicBezTo>
                <a:cubicBezTo>
                  <a:pt x="92192" y="55"/>
                  <a:pt x="92192" y="55"/>
                  <a:pt x="92192" y="55"/>
                </a:cubicBezTo>
                <a:cubicBezTo>
                  <a:pt x="91443" y="1610"/>
                  <a:pt x="91599" y="2054"/>
                  <a:pt x="91443" y="2165"/>
                </a:cubicBezTo>
                <a:cubicBezTo>
                  <a:pt x="90507" y="4997"/>
                  <a:pt x="90444" y="5552"/>
                  <a:pt x="90195" y="5886"/>
                </a:cubicBezTo>
                <a:cubicBezTo>
                  <a:pt x="89227" y="8607"/>
                  <a:pt x="89102" y="8773"/>
                  <a:pt x="88977" y="8940"/>
                </a:cubicBezTo>
                <a:cubicBezTo>
                  <a:pt x="88384" y="10772"/>
                  <a:pt x="88291" y="10994"/>
                  <a:pt x="88135" y="11217"/>
                </a:cubicBezTo>
                <a:cubicBezTo>
                  <a:pt x="87167" y="13715"/>
                  <a:pt x="87105" y="13993"/>
                  <a:pt x="87011" y="14215"/>
                </a:cubicBezTo>
                <a:cubicBezTo>
                  <a:pt x="86200" y="16048"/>
                  <a:pt x="86013" y="16603"/>
                  <a:pt x="85950" y="17214"/>
                </a:cubicBezTo>
                <a:cubicBezTo>
                  <a:pt x="85139" y="19713"/>
                  <a:pt x="85107" y="19879"/>
                  <a:pt x="85076" y="19990"/>
                </a:cubicBezTo>
                <a:cubicBezTo>
                  <a:pt x="85420" y="17325"/>
                  <a:pt x="85420" y="16992"/>
                  <a:pt x="85420" y="16603"/>
                </a:cubicBezTo>
                <a:cubicBezTo>
                  <a:pt x="86200" y="14049"/>
                  <a:pt x="86293" y="13715"/>
                  <a:pt x="86449" y="13438"/>
                </a:cubicBezTo>
                <a:cubicBezTo>
                  <a:pt x="87230" y="11050"/>
                  <a:pt x="87261" y="10606"/>
                  <a:pt x="87386" y="10328"/>
                </a:cubicBezTo>
                <a:cubicBezTo>
                  <a:pt x="88447" y="7107"/>
                  <a:pt x="88509" y="6941"/>
                  <a:pt x="88665" y="6885"/>
                </a:cubicBezTo>
                <a:cubicBezTo>
                  <a:pt x="89321" y="4664"/>
                  <a:pt x="89664" y="4109"/>
                  <a:pt x="89820" y="3387"/>
                </a:cubicBezTo>
                <a:cubicBezTo>
                  <a:pt x="90663" y="721"/>
                  <a:pt x="90788" y="610"/>
                  <a:pt x="90788" y="388"/>
                </a:cubicBezTo>
                <a:cubicBezTo>
                  <a:pt x="90413" y="944"/>
                  <a:pt x="89945" y="1443"/>
                  <a:pt x="89914" y="2387"/>
                </a:cubicBezTo>
                <a:cubicBezTo>
                  <a:pt x="89352" y="3720"/>
                  <a:pt x="89133" y="3942"/>
                  <a:pt x="89133" y="4442"/>
                </a:cubicBezTo>
                <a:cubicBezTo>
                  <a:pt x="87947" y="7774"/>
                  <a:pt x="87885" y="7940"/>
                  <a:pt x="87791" y="8051"/>
                </a:cubicBezTo>
                <a:cubicBezTo>
                  <a:pt x="87230" y="9939"/>
                  <a:pt x="87042" y="9995"/>
                  <a:pt x="87011" y="10106"/>
                </a:cubicBezTo>
                <a:cubicBezTo>
                  <a:pt x="86449" y="12327"/>
                  <a:pt x="86169" y="12438"/>
                  <a:pt x="86231" y="13049"/>
                </a:cubicBezTo>
                <a:cubicBezTo>
                  <a:pt x="85451" y="16103"/>
                  <a:pt x="85139" y="15992"/>
                  <a:pt x="85201" y="16381"/>
                </a:cubicBezTo>
                <a:cubicBezTo>
                  <a:pt x="84671" y="18880"/>
                  <a:pt x="84671" y="19435"/>
                  <a:pt x="84577" y="19879"/>
                </a:cubicBezTo>
                <a:cubicBezTo>
                  <a:pt x="83765" y="24211"/>
                  <a:pt x="83734" y="24433"/>
                  <a:pt x="83765" y="24766"/>
                </a:cubicBezTo>
                <a:cubicBezTo>
                  <a:pt x="83422" y="26265"/>
                  <a:pt x="83609" y="26765"/>
                  <a:pt x="83453" y="26820"/>
                </a:cubicBezTo>
                <a:cubicBezTo>
                  <a:pt x="83266" y="28875"/>
                  <a:pt x="82985" y="29153"/>
                  <a:pt x="83141" y="29875"/>
                </a:cubicBezTo>
                <a:cubicBezTo>
                  <a:pt x="82767" y="30874"/>
                  <a:pt x="82767" y="30708"/>
                  <a:pt x="82673" y="30708"/>
                </a:cubicBezTo>
                <a:cubicBezTo>
                  <a:pt x="81799" y="25876"/>
                  <a:pt x="82080" y="24599"/>
                  <a:pt x="81862" y="24266"/>
                </a:cubicBezTo>
                <a:cubicBezTo>
                  <a:pt x="82299" y="19602"/>
                  <a:pt x="82111" y="18824"/>
                  <a:pt x="82205" y="18435"/>
                </a:cubicBezTo>
                <a:cubicBezTo>
                  <a:pt x="82548" y="14993"/>
                  <a:pt x="82455" y="14326"/>
                  <a:pt x="82642" y="13993"/>
                </a:cubicBezTo>
                <a:cubicBezTo>
                  <a:pt x="83578" y="9606"/>
                  <a:pt x="83609" y="9106"/>
                  <a:pt x="83797" y="8829"/>
                </a:cubicBezTo>
                <a:cubicBezTo>
                  <a:pt x="84483" y="5775"/>
                  <a:pt x="84421" y="5164"/>
                  <a:pt x="84639" y="4886"/>
                </a:cubicBezTo>
                <a:cubicBezTo>
                  <a:pt x="85139" y="3553"/>
                  <a:pt x="84983" y="3054"/>
                  <a:pt x="85076" y="2943"/>
                </a:cubicBezTo>
                <a:cubicBezTo>
                  <a:pt x="85607" y="666"/>
                  <a:pt x="85732" y="388"/>
                  <a:pt x="85794" y="55"/>
                </a:cubicBezTo>
                <a:cubicBezTo>
                  <a:pt x="85170" y="1499"/>
                  <a:pt x="84889" y="1943"/>
                  <a:pt x="84858" y="2665"/>
                </a:cubicBezTo>
                <a:cubicBezTo>
                  <a:pt x="84171" y="4553"/>
                  <a:pt x="84265" y="4997"/>
                  <a:pt x="84140" y="5219"/>
                </a:cubicBezTo>
                <a:cubicBezTo>
                  <a:pt x="83734" y="7385"/>
                  <a:pt x="83578" y="7552"/>
                  <a:pt x="83641" y="8051"/>
                </a:cubicBezTo>
                <a:cubicBezTo>
                  <a:pt x="83016" y="10939"/>
                  <a:pt x="82923" y="10994"/>
                  <a:pt x="82860" y="11105"/>
                </a:cubicBezTo>
                <a:cubicBezTo>
                  <a:pt x="83453" y="6441"/>
                  <a:pt x="83734" y="6330"/>
                  <a:pt x="83641" y="5775"/>
                </a:cubicBezTo>
                <a:cubicBezTo>
                  <a:pt x="84078" y="3109"/>
                  <a:pt x="84078" y="2609"/>
                  <a:pt x="84171" y="2276"/>
                </a:cubicBezTo>
                <a:cubicBezTo>
                  <a:pt x="84452" y="777"/>
                  <a:pt x="84452" y="333"/>
                  <a:pt x="84546" y="55"/>
                </a:cubicBezTo>
                <a:cubicBezTo>
                  <a:pt x="83797" y="1776"/>
                  <a:pt x="83890" y="2665"/>
                  <a:pt x="83609" y="3109"/>
                </a:cubicBezTo>
                <a:cubicBezTo>
                  <a:pt x="82829" y="7718"/>
                  <a:pt x="82798" y="8496"/>
                  <a:pt x="82736" y="9217"/>
                </a:cubicBezTo>
                <a:cubicBezTo>
                  <a:pt x="82611" y="10994"/>
                  <a:pt x="82267" y="11439"/>
                  <a:pt x="82392" y="11772"/>
                </a:cubicBezTo>
                <a:cubicBezTo>
                  <a:pt x="81893" y="14104"/>
                  <a:pt x="82174" y="14826"/>
                  <a:pt x="81924" y="14881"/>
                </a:cubicBezTo>
                <a:cubicBezTo>
                  <a:pt x="82018" y="12049"/>
                  <a:pt x="82018" y="11772"/>
                  <a:pt x="81955" y="11272"/>
                </a:cubicBezTo>
                <a:cubicBezTo>
                  <a:pt x="82299" y="9051"/>
                  <a:pt x="82299" y="8329"/>
                  <a:pt x="82486" y="7829"/>
                </a:cubicBezTo>
                <a:cubicBezTo>
                  <a:pt x="82985" y="4664"/>
                  <a:pt x="82736" y="3998"/>
                  <a:pt x="82954" y="3831"/>
                </a:cubicBezTo>
                <a:cubicBezTo>
                  <a:pt x="83079" y="55"/>
                  <a:pt x="83079" y="55"/>
                  <a:pt x="83079" y="55"/>
                </a:cubicBezTo>
                <a:cubicBezTo>
                  <a:pt x="82392" y="4997"/>
                  <a:pt x="82361" y="5941"/>
                  <a:pt x="82174" y="6774"/>
                </a:cubicBezTo>
                <a:cubicBezTo>
                  <a:pt x="81581" y="11272"/>
                  <a:pt x="81612" y="13438"/>
                  <a:pt x="81487" y="15381"/>
                </a:cubicBezTo>
                <a:cubicBezTo>
                  <a:pt x="81394" y="18824"/>
                  <a:pt x="81799" y="19713"/>
                  <a:pt x="81425" y="19657"/>
                </a:cubicBezTo>
                <a:cubicBezTo>
                  <a:pt x="80957" y="11938"/>
                  <a:pt x="81050" y="11661"/>
                  <a:pt x="81050" y="11272"/>
                </a:cubicBezTo>
                <a:cubicBezTo>
                  <a:pt x="81300" y="6441"/>
                  <a:pt x="81206" y="5552"/>
                  <a:pt x="81456" y="5053"/>
                </a:cubicBezTo>
                <a:cubicBezTo>
                  <a:pt x="81768" y="1166"/>
                  <a:pt x="81862" y="610"/>
                  <a:pt x="81893" y="55"/>
                </a:cubicBezTo>
                <a:cubicBezTo>
                  <a:pt x="81425" y="333"/>
                  <a:pt x="81581" y="721"/>
                  <a:pt x="81425" y="777"/>
                </a:cubicBezTo>
                <a:cubicBezTo>
                  <a:pt x="81144" y="3165"/>
                  <a:pt x="81019" y="3887"/>
                  <a:pt x="81019" y="4720"/>
                </a:cubicBezTo>
                <a:cubicBezTo>
                  <a:pt x="80957" y="1221"/>
                  <a:pt x="80894" y="666"/>
                  <a:pt x="80988" y="277"/>
                </a:cubicBezTo>
                <a:cubicBezTo>
                  <a:pt x="80644" y="333"/>
                  <a:pt x="80644" y="666"/>
                  <a:pt x="80613" y="944"/>
                </a:cubicBezTo>
                <a:cubicBezTo>
                  <a:pt x="80426" y="1999"/>
                  <a:pt x="80301" y="1332"/>
                  <a:pt x="80426" y="999"/>
                </a:cubicBezTo>
                <a:cubicBezTo>
                  <a:pt x="80052" y="277"/>
                  <a:pt x="79989" y="555"/>
                  <a:pt x="80052" y="944"/>
                </a:cubicBezTo>
                <a:cubicBezTo>
                  <a:pt x="79958" y="2776"/>
                  <a:pt x="79895" y="3220"/>
                  <a:pt x="80020" y="3942"/>
                </a:cubicBezTo>
                <a:cubicBezTo>
                  <a:pt x="79833" y="4720"/>
                  <a:pt x="79739" y="3942"/>
                  <a:pt x="79677" y="3220"/>
                </a:cubicBezTo>
                <a:cubicBezTo>
                  <a:pt x="79739" y="610"/>
                  <a:pt x="79708" y="333"/>
                  <a:pt x="79708" y="55"/>
                </a:cubicBezTo>
                <a:cubicBezTo>
                  <a:pt x="79396" y="4109"/>
                  <a:pt x="79396" y="4331"/>
                  <a:pt x="79334" y="4497"/>
                </a:cubicBezTo>
                <a:cubicBezTo>
                  <a:pt x="79490" y="6163"/>
                  <a:pt x="79708" y="6719"/>
                  <a:pt x="79521" y="6719"/>
                </a:cubicBezTo>
                <a:cubicBezTo>
                  <a:pt x="78553" y="1721"/>
                  <a:pt x="78616" y="1332"/>
                  <a:pt x="78366" y="555"/>
                </a:cubicBezTo>
                <a:cubicBezTo>
                  <a:pt x="77960" y="166"/>
                  <a:pt x="78085" y="0"/>
                  <a:pt x="77960" y="388"/>
                </a:cubicBezTo>
                <a:cubicBezTo>
                  <a:pt x="78616" y="3998"/>
                  <a:pt x="78990" y="5441"/>
                  <a:pt x="79271" y="7163"/>
                </a:cubicBezTo>
                <a:cubicBezTo>
                  <a:pt x="80020" y="12660"/>
                  <a:pt x="80020" y="12938"/>
                  <a:pt x="79958" y="13160"/>
                </a:cubicBezTo>
                <a:cubicBezTo>
                  <a:pt x="80457" y="15937"/>
                  <a:pt x="80582" y="17047"/>
                  <a:pt x="80707" y="18102"/>
                </a:cubicBezTo>
                <a:cubicBezTo>
                  <a:pt x="80520" y="19435"/>
                  <a:pt x="80270" y="18935"/>
                  <a:pt x="80395" y="18546"/>
                </a:cubicBezTo>
                <a:cubicBezTo>
                  <a:pt x="79365" y="12049"/>
                  <a:pt x="79053" y="11439"/>
                  <a:pt x="78990" y="10217"/>
                </a:cubicBezTo>
                <a:cubicBezTo>
                  <a:pt x="78273" y="7774"/>
                  <a:pt x="78210" y="7329"/>
                  <a:pt x="78085" y="7107"/>
                </a:cubicBezTo>
                <a:cubicBezTo>
                  <a:pt x="77118" y="3442"/>
                  <a:pt x="76962" y="3220"/>
                  <a:pt x="76868" y="2943"/>
                </a:cubicBezTo>
                <a:cubicBezTo>
                  <a:pt x="75651" y="55"/>
                  <a:pt x="75651" y="55"/>
                  <a:pt x="75651" y="55"/>
                </a:cubicBezTo>
                <a:cubicBezTo>
                  <a:pt x="76182" y="1554"/>
                  <a:pt x="76182" y="1832"/>
                  <a:pt x="76275" y="1832"/>
                </a:cubicBezTo>
                <a:cubicBezTo>
                  <a:pt x="76618" y="4109"/>
                  <a:pt x="77024" y="4220"/>
                  <a:pt x="77118" y="5108"/>
                </a:cubicBezTo>
                <a:cubicBezTo>
                  <a:pt x="78148" y="8107"/>
                  <a:pt x="78117" y="8829"/>
                  <a:pt x="78273" y="8995"/>
                </a:cubicBezTo>
                <a:cubicBezTo>
                  <a:pt x="79708" y="15826"/>
                  <a:pt x="79739" y="16214"/>
                  <a:pt x="79802" y="16658"/>
                </a:cubicBezTo>
                <a:cubicBezTo>
                  <a:pt x="79708" y="16381"/>
                  <a:pt x="79365" y="16825"/>
                  <a:pt x="79396" y="16325"/>
                </a:cubicBezTo>
                <a:cubicBezTo>
                  <a:pt x="78990" y="13660"/>
                  <a:pt x="78959" y="13327"/>
                  <a:pt x="78928" y="12993"/>
                </a:cubicBezTo>
                <a:cubicBezTo>
                  <a:pt x="78023" y="9329"/>
                  <a:pt x="78054" y="8940"/>
                  <a:pt x="77898" y="8940"/>
                </a:cubicBezTo>
                <a:cubicBezTo>
                  <a:pt x="76962" y="5275"/>
                  <a:pt x="76712" y="4664"/>
                  <a:pt x="76494" y="3887"/>
                </a:cubicBezTo>
                <a:cubicBezTo>
                  <a:pt x="75838" y="2443"/>
                  <a:pt x="75869" y="1999"/>
                  <a:pt x="75745" y="1999"/>
                </a:cubicBezTo>
                <a:cubicBezTo>
                  <a:pt x="74527" y="55"/>
                  <a:pt x="74527" y="55"/>
                  <a:pt x="74527" y="55"/>
                </a:cubicBezTo>
                <a:cubicBezTo>
                  <a:pt x="75027" y="1166"/>
                  <a:pt x="75120" y="1277"/>
                  <a:pt x="75152" y="1554"/>
                </a:cubicBezTo>
                <a:cubicBezTo>
                  <a:pt x="76462" y="4608"/>
                  <a:pt x="76525" y="5108"/>
                  <a:pt x="76681" y="5275"/>
                </a:cubicBezTo>
                <a:cubicBezTo>
                  <a:pt x="78117" y="10106"/>
                  <a:pt x="78397" y="11938"/>
                  <a:pt x="78803" y="13549"/>
                </a:cubicBezTo>
                <a:cubicBezTo>
                  <a:pt x="78834" y="14604"/>
                  <a:pt x="78335" y="14326"/>
                  <a:pt x="78210" y="13105"/>
                </a:cubicBezTo>
                <a:cubicBezTo>
                  <a:pt x="77461" y="11883"/>
                  <a:pt x="77430" y="11550"/>
                  <a:pt x="77211" y="11661"/>
                </a:cubicBezTo>
                <a:cubicBezTo>
                  <a:pt x="75713" y="7996"/>
                  <a:pt x="75589" y="7718"/>
                  <a:pt x="75526" y="7329"/>
                </a:cubicBezTo>
                <a:cubicBezTo>
                  <a:pt x="74184" y="4497"/>
                  <a:pt x="74122" y="4275"/>
                  <a:pt x="74122" y="3887"/>
                </a:cubicBezTo>
                <a:cubicBezTo>
                  <a:pt x="73373" y="2498"/>
                  <a:pt x="73373" y="2221"/>
                  <a:pt x="73279" y="2221"/>
                </a:cubicBezTo>
                <a:cubicBezTo>
                  <a:pt x="72749" y="555"/>
                  <a:pt x="72592" y="388"/>
                  <a:pt x="72499" y="55"/>
                </a:cubicBezTo>
                <a:cubicBezTo>
                  <a:pt x="72592" y="1110"/>
                  <a:pt x="72811" y="2110"/>
                  <a:pt x="73154" y="2776"/>
                </a:cubicBezTo>
                <a:cubicBezTo>
                  <a:pt x="74184" y="5275"/>
                  <a:pt x="74340" y="5608"/>
                  <a:pt x="74465" y="6052"/>
                </a:cubicBezTo>
                <a:cubicBezTo>
                  <a:pt x="74652" y="6719"/>
                  <a:pt x="74465" y="6274"/>
                  <a:pt x="74247" y="5997"/>
                </a:cubicBezTo>
                <a:cubicBezTo>
                  <a:pt x="72905" y="3276"/>
                  <a:pt x="72655" y="2998"/>
                  <a:pt x="72405" y="2720"/>
                </a:cubicBezTo>
                <a:cubicBezTo>
                  <a:pt x="70501" y="55"/>
                  <a:pt x="70533" y="55"/>
                  <a:pt x="70533" y="111"/>
                </a:cubicBezTo>
                <a:cubicBezTo>
                  <a:pt x="72905" y="4164"/>
                  <a:pt x="72967" y="4553"/>
                  <a:pt x="73092" y="4775"/>
                </a:cubicBezTo>
                <a:cubicBezTo>
                  <a:pt x="74746" y="7552"/>
                  <a:pt x="75152" y="8773"/>
                  <a:pt x="75745" y="9384"/>
                </a:cubicBezTo>
                <a:cubicBezTo>
                  <a:pt x="78179" y="14326"/>
                  <a:pt x="78210" y="14937"/>
                  <a:pt x="78429" y="15159"/>
                </a:cubicBezTo>
                <a:cubicBezTo>
                  <a:pt x="79490" y="18047"/>
                  <a:pt x="79521" y="17825"/>
                  <a:pt x="79583" y="18047"/>
                </a:cubicBezTo>
                <a:cubicBezTo>
                  <a:pt x="80145" y="20157"/>
                  <a:pt x="80457" y="19879"/>
                  <a:pt x="80426" y="20546"/>
                </a:cubicBezTo>
                <a:cubicBezTo>
                  <a:pt x="79927" y="19713"/>
                  <a:pt x="79708" y="19824"/>
                  <a:pt x="79739" y="19324"/>
                </a:cubicBezTo>
                <a:cubicBezTo>
                  <a:pt x="79365" y="18435"/>
                  <a:pt x="79271" y="18435"/>
                  <a:pt x="79240" y="18324"/>
                </a:cubicBezTo>
                <a:cubicBezTo>
                  <a:pt x="78273" y="16381"/>
                  <a:pt x="78148" y="15937"/>
                  <a:pt x="77992" y="15492"/>
                </a:cubicBezTo>
                <a:cubicBezTo>
                  <a:pt x="75620" y="10994"/>
                  <a:pt x="75308" y="10606"/>
                  <a:pt x="74996" y="10161"/>
                </a:cubicBezTo>
                <a:cubicBezTo>
                  <a:pt x="73498" y="8051"/>
                  <a:pt x="73092" y="6774"/>
                  <a:pt x="72436" y="6163"/>
                </a:cubicBezTo>
                <a:cubicBezTo>
                  <a:pt x="71313" y="4164"/>
                  <a:pt x="70970" y="3887"/>
                  <a:pt x="70720" y="3331"/>
                </a:cubicBezTo>
                <a:cubicBezTo>
                  <a:pt x="70158" y="2554"/>
                  <a:pt x="70065" y="2221"/>
                  <a:pt x="69940" y="1943"/>
                </a:cubicBezTo>
                <a:cubicBezTo>
                  <a:pt x="69035" y="333"/>
                  <a:pt x="68972" y="166"/>
                  <a:pt x="68910" y="55"/>
                </a:cubicBezTo>
                <a:cubicBezTo>
                  <a:pt x="68723" y="555"/>
                  <a:pt x="69003" y="999"/>
                  <a:pt x="69222" y="1554"/>
                </a:cubicBezTo>
                <a:cubicBezTo>
                  <a:pt x="72000" y="6219"/>
                  <a:pt x="72249" y="6663"/>
                  <a:pt x="72530" y="7107"/>
                </a:cubicBezTo>
                <a:cubicBezTo>
                  <a:pt x="73154" y="7940"/>
                  <a:pt x="73217" y="8385"/>
                  <a:pt x="73435" y="8440"/>
                </a:cubicBezTo>
                <a:cubicBezTo>
                  <a:pt x="74777" y="10772"/>
                  <a:pt x="74964" y="10883"/>
                  <a:pt x="75120" y="11105"/>
                </a:cubicBezTo>
                <a:cubicBezTo>
                  <a:pt x="77024" y="14271"/>
                  <a:pt x="77118" y="15215"/>
                  <a:pt x="77524" y="15326"/>
                </a:cubicBezTo>
                <a:cubicBezTo>
                  <a:pt x="77960" y="16714"/>
                  <a:pt x="78179" y="16547"/>
                  <a:pt x="78179" y="16881"/>
                </a:cubicBezTo>
                <a:cubicBezTo>
                  <a:pt x="79396" y="19546"/>
                  <a:pt x="79521" y="19879"/>
                  <a:pt x="79583" y="20323"/>
                </a:cubicBezTo>
                <a:cubicBezTo>
                  <a:pt x="80426" y="22767"/>
                  <a:pt x="80863" y="22933"/>
                  <a:pt x="80801" y="23822"/>
                </a:cubicBezTo>
                <a:cubicBezTo>
                  <a:pt x="81269" y="24655"/>
                  <a:pt x="81456" y="25599"/>
                  <a:pt x="81300" y="25821"/>
                </a:cubicBezTo>
                <a:cubicBezTo>
                  <a:pt x="80520" y="23655"/>
                  <a:pt x="80488" y="23211"/>
                  <a:pt x="80270" y="23211"/>
                </a:cubicBezTo>
                <a:cubicBezTo>
                  <a:pt x="79459" y="21823"/>
                  <a:pt x="79427" y="21601"/>
                  <a:pt x="79396" y="21378"/>
                </a:cubicBezTo>
                <a:cubicBezTo>
                  <a:pt x="78210" y="19379"/>
                  <a:pt x="77929" y="18991"/>
                  <a:pt x="77773" y="18380"/>
                </a:cubicBezTo>
                <a:cubicBezTo>
                  <a:pt x="75183" y="14715"/>
                  <a:pt x="75152" y="14104"/>
                  <a:pt x="74964" y="13937"/>
                </a:cubicBezTo>
                <a:cubicBezTo>
                  <a:pt x="73591" y="11550"/>
                  <a:pt x="73279" y="11827"/>
                  <a:pt x="73217" y="11439"/>
                </a:cubicBezTo>
                <a:cubicBezTo>
                  <a:pt x="72156" y="10106"/>
                  <a:pt x="72031" y="9495"/>
                  <a:pt x="71687" y="9384"/>
                </a:cubicBezTo>
                <a:cubicBezTo>
                  <a:pt x="70252" y="6608"/>
                  <a:pt x="69940" y="6885"/>
                  <a:pt x="69971" y="6385"/>
                </a:cubicBezTo>
                <a:cubicBezTo>
                  <a:pt x="68785" y="4331"/>
                  <a:pt x="68629" y="4275"/>
                  <a:pt x="68504" y="4109"/>
                </a:cubicBezTo>
                <a:cubicBezTo>
                  <a:pt x="68317" y="3664"/>
                  <a:pt x="68286" y="3942"/>
                  <a:pt x="68410" y="3998"/>
                </a:cubicBezTo>
                <a:cubicBezTo>
                  <a:pt x="69347" y="5441"/>
                  <a:pt x="69097" y="5775"/>
                  <a:pt x="69284" y="6108"/>
                </a:cubicBezTo>
                <a:cubicBezTo>
                  <a:pt x="71126" y="9051"/>
                  <a:pt x="71375" y="9495"/>
                  <a:pt x="71656" y="9884"/>
                </a:cubicBezTo>
                <a:cubicBezTo>
                  <a:pt x="72561" y="11494"/>
                  <a:pt x="72717" y="11661"/>
                  <a:pt x="72873" y="11716"/>
                </a:cubicBezTo>
                <a:cubicBezTo>
                  <a:pt x="73810" y="13160"/>
                  <a:pt x="74059" y="13049"/>
                  <a:pt x="74184" y="13382"/>
                </a:cubicBezTo>
                <a:cubicBezTo>
                  <a:pt x="74902" y="14715"/>
                  <a:pt x="74964" y="14826"/>
                  <a:pt x="74996" y="15048"/>
                </a:cubicBezTo>
                <a:cubicBezTo>
                  <a:pt x="76088" y="16936"/>
                  <a:pt x="76400" y="16770"/>
                  <a:pt x="76462" y="17325"/>
                </a:cubicBezTo>
                <a:cubicBezTo>
                  <a:pt x="77524" y="19324"/>
                  <a:pt x="77804" y="19213"/>
                  <a:pt x="77836" y="19824"/>
                </a:cubicBezTo>
                <a:cubicBezTo>
                  <a:pt x="79271" y="22489"/>
                  <a:pt x="79459" y="22322"/>
                  <a:pt x="79459" y="22656"/>
                </a:cubicBezTo>
                <a:cubicBezTo>
                  <a:pt x="80301" y="23877"/>
                  <a:pt x="80270" y="24322"/>
                  <a:pt x="80395" y="24322"/>
                </a:cubicBezTo>
                <a:cubicBezTo>
                  <a:pt x="81331" y="27487"/>
                  <a:pt x="81518" y="27487"/>
                  <a:pt x="81550" y="27987"/>
                </a:cubicBezTo>
                <a:cubicBezTo>
                  <a:pt x="82205" y="31652"/>
                  <a:pt x="82267" y="32040"/>
                  <a:pt x="82423" y="32484"/>
                </a:cubicBezTo>
                <a:cubicBezTo>
                  <a:pt x="82673" y="34706"/>
                  <a:pt x="82767" y="34650"/>
                  <a:pt x="82829" y="35428"/>
                </a:cubicBezTo>
                <a:cubicBezTo>
                  <a:pt x="82143" y="33484"/>
                  <a:pt x="81768" y="33095"/>
                  <a:pt x="81643" y="32096"/>
                </a:cubicBezTo>
                <a:cubicBezTo>
                  <a:pt x="80520" y="29597"/>
                  <a:pt x="80208" y="29042"/>
                  <a:pt x="79927" y="28431"/>
                </a:cubicBezTo>
                <a:cubicBezTo>
                  <a:pt x="77773" y="23433"/>
                  <a:pt x="77586" y="23267"/>
                  <a:pt x="77461" y="22878"/>
                </a:cubicBezTo>
                <a:cubicBezTo>
                  <a:pt x="76931" y="21545"/>
                  <a:pt x="76712" y="21490"/>
                  <a:pt x="76525" y="21267"/>
                </a:cubicBezTo>
                <a:cubicBezTo>
                  <a:pt x="75557" y="18991"/>
                  <a:pt x="75339" y="19046"/>
                  <a:pt x="75308" y="18602"/>
                </a:cubicBezTo>
                <a:cubicBezTo>
                  <a:pt x="74153" y="16825"/>
                  <a:pt x="74122" y="16381"/>
                  <a:pt x="73872" y="16492"/>
                </a:cubicBezTo>
                <a:cubicBezTo>
                  <a:pt x="73154" y="14993"/>
                  <a:pt x="72998" y="14937"/>
                  <a:pt x="72873" y="14881"/>
                </a:cubicBezTo>
                <a:cubicBezTo>
                  <a:pt x="72062" y="13327"/>
                  <a:pt x="71937" y="13160"/>
                  <a:pt x="71812" y="12938"/>
                </a:cubicBezTo>
                <a:cubicBezTo>
                  <a:pt x="70096" y="10495"/>
                  <a:pt x="69940" y="9939"/>
                  <a:pt x="69690" y="9606"/>
                </a:cubicBezTo>
                <a:cubicBezTo>
                  <a:pt x="68005" y="6996"/>
                  <a:pt x="67817" y="6441"/>
                  <a:pt x="67630" y="6052"/>
                </a:cubicBezTo>
                <a:cubicBezTo>
                  <a:pt x="66694" y="4442"/>
                  <a:pt x="66413" y="4164"/>
                  <a:pt x="66319" y="3387"/>
                </a:cubicBezTo>
                <a:cubicBezTo>
                  <a:pt x="65914" y="2332"/>
                  <a:pt x="65758" y="2443"/>
                  <a:pt x="65726" y="2276"/>
                </a:cubicBezTo>
                <a:cubicBezTo>
                  <a:pt x="65071" y="277"/>
                  <a:pt x="65133" y="555"/>
                  <a:pt x="65196" y="832"/>
                </a:cubicBezTo>
                <a:cubicBezTo>
                  <a:pt x="65726" y="2276"/>
                  <a:pt x="65383" y="2665"/>
                  <a:pt x="65664" y="2665"/>
                </a:cubicBezTo>
                <a:cubicBezTo>
                  <a:pt x="66163" y="4053"/>
                  <a:pt x="66382" y="4220"/>
                  <a:pt x="66351" y="4720"/>
                </a:cubicBezTo>
                <a:cubicBezTo>
                  <a:pt x="67942" y="8162"/>
                  <a:pt x="68067" y="8940"/>
                  <a:pt x="68348" y="9217"/>
                </a:cubicBezTo>
                <a:cubicBezTo>
                  <a:pt x="69097" y="10828"/>
                  <a:pt x="69222" y="10717"/>
                  <a:pt x="69284" y="10883"/>
                </a:cubicBezTo>
                <a:cubicBezTo>
                  <a:pt x="70002" y="11938"/>
                  <a:pt x="69971" y="12605"/>
                  <a:pt x="70189" y="12549"/>
                </a:cubicBezTo>
                <a:cubicBezTo>
                  <a:pt x="70782" y="13660"/>
                  <a:pt x="71032" y="14104"/>
                  <a:pt x="71250" y="14604"/>
                </a:cubicBezTo>
                <a:cubicBezTo>
                  <a:pt x="72312" y="16214"/>
                  <a:pt x="72436" y="16936"/>
                  <a:pt x="72686" y="17380"/>
                </a:cubicBezTo>
                <a:cubicBezTo>
                  <a:pt x="73591" y="19324"/>
                  <a:pt x="73716" y="19379"/>
                  <a:pt x="73747" y="19490"/>
                </a:cubicBezTo>
                <a:cubicBezTo>
                  <a:pt x="74527" y="21212"/>
                  <a:pt x="74527" y="21823"/>
                  <a:pt x="74746" y="21712"/>
                </a:cubicBezTo>
                <a:cubicBezTo>
                  <a:pt x="75713" y="23544"/>
                  <a:pt x="75838" y="24322"/>
                  <a:pt x="76150" y="24488"/>
                </a:cubicBezTo>
                <a:cubicBezTo>
                  <a:pt x="76431" y="25266"/>
                  <a:pt x="76494" y="25377"/>
                  <a:pt x="76556" y="25543"/>
                </a:cubicBezTo>
                <a:cubicBezTo>
                  <a:pt x="75557" y="24211"/>
                  <a:pt x="75433" y="24155"/>
                  <a:pt x="75433" y="23766"/>
                </a:cubicBezTo>
                <a:cubicBezTo>
                  <a:pt x="74028" y="21601"/>
                  <a:pt x="73373" y="20546"/>
                  <a:pt x="72749" y="19490"/>
                </a:cubicBezTo>
                <a:cubicBezTo>
                  <a:pt x="69472" y="14993"/>
                  <a:pt x="69440" y="14382"/>
                  <a:pt x="69191" y="14382"/>
                </a:cubicBezTo>
                <a:cubicBezTo>
                  <a:pt x="68130" y="12161"/>
                  <a:pt x="67443" y="11217"/>
                  <a:pt x="66788" y="10106"/>
                </a:cubicBezTo>
                <a:cubicBezTo>
                  <a:pt x="65321" y="7607"/>
                  <a:pt x="65227" y="7496"/>
                  <a:pt x="65102" y="7440"/>
                </a:cubicBezTo>
                <a:cubicBezTo>
                  <a:pt x="62918" y="3276"/>
                  <a:pt x="62949" y="2832"/>
                  <a:pt x="62824" y="2832"/>
                </a:cubicBezTo>
                <a:cubicBezTo>
                  <a:pt x="62137" y="888"/>
                  <a:pt x="61856" y="999"/>
                  <a:pt x="61825" y="388"/>
                </a:cubicBezTo>
                <a:cubicBezTo>
                  <a:pt x="61576" y="166"/>
                  <a:pt x="61638" y="388"/>
                  <a:pt x="61669" y="610"/>
                </a:cubicBezTo>
                <a:cubicBezTo>
                  <a:pt x="62387" y="2110"/>
                  <a:pt x="62574" y="2943"/>
                  <a:pt x="62886" y="3498"/>
                </a:cubicBezTo>
                <a:cubicBezTo>
                  <a:pt x="65009" y="7663"/>
                  <a:pt x="65227" y="8385"/>
                  <a:pt x="65602" y="8718"/>
                </a:cubicBezTo>
                <a:cubicBezTo>
                  <a:pt x="66819" y="10994"/>
                  <a:pt x="67193" y="11383"/>
                  <a:pt x="67474" y="12049"/>
                </a:cubicBezTo>
                <a:cubicBezTo>
                  <a:pt x="67911" y="12438"/>
                  <a:pt x="67880" y="12716"/>
                  <a:pt x="68005" y="12660"/>
                </a:cubicBezTo>
                <a:cubicBezTo>
                  <a:pt x="70595" y="16881"/>
                  <a:pt x="70689" y="17325"/>
                  <a:pt x="70845" y="17547"/>
                </a:cubicBezTo>
                <a:cubicBezTo>
                  <a:pt x="71656" y="18824"/>
                  <a:pt x="71781" y="18880"/>
                  <a:pt x="71843" y="18991"/>
                </a:cubicBezTo>
                <a:cubicBezTo>
                  <a:pt x="73685" y="21878"/>
                  <a:pt x="73997" y="22489"/>
                  <a:pt x="74340" y="23044"/>
                </a:cubicBezTo>
                <a:cubicBezTo>
                  <a:pt x="75589" y="25266"/>
                  <a:pt x="75963" y="25654"/>
                  <a:pt x="76338" y="26099"/>
                </a:cubicBezTo>
                <a:cubicBezTo>
                  <a:pt x="77586" y="28542"/>
                  <a:pt x="77742" y="28764"/>
                  <a:pt x="77867" y="28986"/>
                </a:cubicBezTo>
                <a:cubicBezTo>
                  <a:pt x="78710" y="30874"/>
                  <a:pt x="78772" y="31096"/>
                  <a:pt x="78803" y="31429"/>
                </a:cubicBezTo>
                <a:cubicBezTo>
                  <a:pt x="79708" y="32873"/>
                  <a:pt x="79708" y="33095"/>
                  <a:pt x="79802" y="33040"/>
                </a:cubicBezTo>
                <a:cubicBezTo>
                  <a:pt x="79146" y="32207"/>
                  <a:pt x="78866" y="32207"/>
                  <a:pt x="78741" y="31818"/>
                </a:cubicBezTo>
                <a:cubicBezTo>
                  <a:pt x="78054" y="31041"/>
                  <a:pt x="78023" y="30819"/>
                  <a:pt x="77898" y="30819"/>
                </a:cubicBezTo>
                <a:cubicBezTo>
                  <a:pt x="77586" y="29708"/>
                  <a:pt x="77461" y="29708"/>
                  <a:pt x="77461" y="29486"/>
                </a:cubicBezTo>
                <a:cubicBezTo>
                  <a:pt x="76650" y="28375"/>
                  <a:pt x="76431" y="28153"/>
                  <a:pt x="76182" y="27931"/>
                </a:cubicBezTo>
                <a:cubicBezTo>
                  <a:pt x="75433" y="26654"/>
                  <a:pt x="75245" y="26321"/>
                  <a:pt x="75120" y="25876"/>
                </a:cubicBezTo>
                <a:cubicBezTo>
                  <a:pt x="72717" y="22822"/>
                  <a:pt x="72624" y="22434"/>
                  <a:pt x="72405" y="22378"/>
                </a:cubicBezTo>
                <a:cubicBezTo>
                  <a:pt x="71063" y="19935"/>
                  <a:pt x="70470" y="19102"/>
                  <a:pt x="69908" y="18213"/>
                </a:cubicBezTo>
                <a:cubicBezTo>
                  <a:pt x="68941" y="16658"/>
                  <a:pt x="68816" y="16381"/>
                  <a:pt x="68754" y="15992"/>
                </a:cubicBezTo>
                <a:cubicBezTo>
                  <a:pt x="67349" y="13771"/>
                  <a:pt x="67256" y="13438"/>
                  <a:pt x="67131" y="13105"/>
                </a:cubicBezTo>
                <a:cubicBezTo>
                  <a:pt x="65758" y="10217"/>
                  <a:pt x="65414" y="9939"/>
                  <a:pt x="65196" y="9217"/>
                </a:cubicBezTo>
                <a:cubicBezTo>
                  <a:pt x="64166" y="7329"/>
                  <a:pt x="63885" y="6830"/>
                  <a:pt x="63667" y="6163"/>
                </a:cubicBezTo>
                <a:cubicBezTo>
                  <a:pt x="62699" y="4442"/>
                  <a:pt x="62637" y="3942"/>
                  <a:pt x="62481" y="3776"/>
                </a:cubicBezTo>
                <a:cubicBezTo>
                  <a:pt x="62481" y="4386"/>
                  <a:pt x="62605" y="4664"/>
                  <a:pt x="62762" y="4831"/>
                </a:cubicBezTo>
                <a:cubicBezTo>
                  <a:pt x="63573" y="6996"/>
                  <a:pt x="63791" y="7107"/>
                  <a:pt x="63885" y="7385"/>
                </a:cubicBezTo>
                <a:cubicBezTo>
                  <a:pt x="64853" y="9217"/>
                  <a:pt x="65009" y="9495"/>
                  <a:pt x="65102" y="9939"/>
                </a:cubicBezTo>
                <a:cubicBezTo>
                  <a:pt x="65664" y="10883"/>
                  <a:pt x="65726" y="11328"/>
                  <a:pt x="65914" y="11439"/>
                </a:cubicBezTo>
                <a:cubicBezTo>
                  <a:pt x="66413" y="12549"/>
                  <a:pt x="66538" y="12993"/>
                  <a:pt x="66756" y="13105"/>
                </a:cubicBezTo>
                <a:cubicBezTo>
                  <a:pt x="67880" y="15104"/>
                  <a:pt x="68098" y="15826"/>
                  <a:pt x="68410" y="16270"/>
                </a:cubicBezTo>
                <a:cubicBezTo>
                  <a:pt x="70439" y="19657"/>
                  <a:pt x="70720" y="20157"/>
                  <a:pt x="71001" y="20601"/>
                </a:cubicBezTo>
                <a:cubicBezTo>
                  <a:pt x="72436" y="23211"/>
                  <a:pt x="72624" y="23267"/>
                  <a:pt x="72811" y="23433"/>
                </a:cubicBezTo>
                <a:cubicBezTo>
                  <a:pt x="74122" y="25099"/>
                  <a:pt x="74278" y="25876"/>
                  <a:pt x="74684" y="26043"/>
                </a:cubicBezTo>
                <a:cubicBezTo>
                  <a:pt x="74434" y="26487"/>
                  <a:pt x="74184" y="26099"/>
                  <a:pt x="73903" y="25821"/>
                </a:cubicBezTo>
                <a:cubicBezTo>
                  <a:pt x="72592" y="24266"/>
                  <a:pt x="72561" y="23822"/>
                  <a:pt x="72312" y="23933"/>
                </a:cubicBezTo>
                <a:cubicBezTo>
                  <a:pt x="71375" y="22878"/>
                  <a:pt x="71313" y="22545"/>
                  <a:pt x="71219" y="22322"/>
                </a:cubicBezTo>
                <a:cubicBezTo>
                  <a:pt x="69971" y="20434"/>
                  <a:pt x="69815" y="20379"/>
                  <a:pt x="69752" y="20046"/>
                </a:cubicBezTo>
                <a:cubicBezTo>
                  <a:pt x="68847" y="19157"/>
                  <a:pt x="68941" y="18435"/>
                  <a:pt x="68754" y="18435"/>
                </a:cubicBezTo>
                <a:cubicBezTo>
                  <a:pt x="67381" y="16103"/>
                  <a:pt x="67287" y="15881"/>
                  <a:pt x="67131" y="15770"/>
                </a:cubicBezTo>
                <a:cubicBezTo>
                  <a:pt x="65352" y="12660"/>
                  <a:pt x="65196" y="12161"/>
                  <a:pt x="64946" y="11938"/>
                </a:cubicBezTo>
                <a:cubicBezTo>
                  <a:pt x="64603" y="11827"/>
                  <a:pt x="64977" y="12549"/>
                  <a:pt x="65383" y="13271"/>
                </a:cubicBezTo>
                <a:cubicBezTo>
                  <a:pt x="66631" y="15881"/>
                  <a:pt x="66850" y="15714"/>
                  <a:pt x="66912" y="15992"/>
                </a:cubicBezTo>
                <a:cubicBezTo>
                  <a:pt x="67443" y="16881"/>
                  <a:pt x="67599" y="17325"/>
                  <a:pt x="67817" y="17658"/>
                </a:cubicBezTo>
                <a:cubicBezTo>
                  <a:pt x="68660" y="18991"/>
                  <a:pt x="68816" y="19602"/>
                  <a:pt x="69066" y="19824"/>
                </a:cubicBezTo>
                <a:cubicBezTo>
                  <a:pt x="70033" y="22267"/>
                  <a:pt x="70314" y="22600"/>
                  <a:pt x="70564" y="23044"/>
                </a:cubicBezTo>
                <a:cubicBezTo>
                  <a:pt x="72468" y="26043"/>
                  <a:pt x="72717" y="26654"/>
                  <a:pt x="73123" y="26931"/>
                </a:cubicBezTo>
                <a:cubicBezTo>
                  <a:pt x="73934" y="28153"/>
                  <a:pt x="74059" y="28153"/>
                  <a:pt x="74122" y="28375"/>
                </a:cubicBezTo>
                <a:cubicBezTo>
                  <a:pt x="75214" y="30208"/>
                  <a:pt x="75526" y="30041"/>
                  <a:pt x="75620" y="30430"/>
                </a:cubicBezTo>
                <a:cubicBezTo>
                  <a:pt x="76400" y="31318"/>
                  <a:pt x="76400" y="32096"/>
                  <a:pt x="76743" y="32040"/>
                </a:cubicBezTo>
                <a:cubicBezTo>
                  <a:pt x="78834" y="35039"/>
                  <a:pt x="78897" y="35650"/>
                  <a:pt x="79271" y="35539"/>
                </a:cubicBezTo>
                <a:cubicBezTo>
                  <a:pt x="79989" y="37038"/>
                  <a:pt x="80239" y="37093"/>
                  <a:pt x="80332" y="37649"/>
                </a:cubicBezTo>
                <a:cubicBezTo>
                  <a:pt x="81706" y="40148"/>
                  <a:pt x="81893" y="40536"/>
                  <a:pt x="82080" y="40981"/>
                </a:cubicBezTo>
                <a:cubicBezTo>
                  <a:pt x="83984" y="44757"/>
                  <a:pt x="83921" y="45256"/>
                  <a:pt x="84109" y="45145"/>
                </a:cubicBezTo>
                <a:cubicBezTo>
                  <a:pt x="84858" y="47144"/>
                  <a:pt x="84265" y="46756"/>
                  <a:pt x="84452" y="47311"/>
                </a:cubicBezTo>
                <a:cubicBezTo>
                  <a:pt x="83797" y="45978"/>
                  <a:pt x="83609" y="45701"/>
                  <a:pt x="83485" y="45201"/>
                </a:cubicBezTo>
                <a:cubicBezTo>
                  <a:pt x="79958" y="39759"/>
                  <a:pt x="79864" y="39148"/>
                  <a:pt x="79646" y="39037"/>
                </a:cubicBezTo>
                <a:cubicBezTo>
                  <a:pt x="78741" y="37538"/>
                  <a:pt x="78522" y="37760"/>
                  <a:pt x="78522" y="37316"/>
                </a:cubicBezTo>
                <a:cubicBezTo>
                  <a:pt x="77742" y="36594"/>
                  <a:pt x="77648" y="36483"/>
                  <a:pt x="77586" y="36316"/>
                </a:cubicBezTo>
                <a:cubicBezTo>
                  <a:pt x="76587" y="34983"/>
                  <a:pt x="76400" y="35094"/>
                  <a:pt x="76338" y="34983"/>
                </a:cubicBezTo>
                <a:cubicBezTo>
                  <a:pt x="75276" y="33151"/>
                  <a:pt x="74840" y="33262"/>
                  <a:pt x="74777" y="32540"/>
                </a:cubicBezTo>
                <a:cubicBezTo>
                  <a:pt x="73685" y="31374"/>
                  <a:pt x="73498" y="30819"/>
                  <a:pt x="73154" y="30652"/>
                </a:cubicBezTo>
                <a:cubicBezTo>
                  <a:pt x="72000" y="28819"/>
                  <a:pt x="71906" y="28542"/>
                  <a:pt x="71812" y="28375"/>
                </a:cubicBezTo>
                <a:cubicBezTo>
                  <a:pt x="69409" y="24544"/>
                  <a:pt x="69222" y="24044"/>
                  <a:pt x="68972" y="23822"/>
                </a:cubicBezTo>
                <a:cubicBezTo>
                  <a:pt x="67474" y="20657"/>
                  <a:pt x="67287" y="20157"/>
                  <a:pt x="67037" y="19713"/>
                </a:cubicBezTo>
                <a:cubicBezTo>
                  <a:pt x="65446" y="16048"/>
                  <a:pt x="65383" y="15714"/>
                  <a:pt x="65321" y="15270"/>
                </a:cubicBezTo>
                <a:cubicBezTo>
                  <a:pt x="65196" y="15548"/>
                  <a:pt x="65227" y="16214"/>
                  <a:pt x="65446" y="16325"/>
                </a:cubicBezTo>
                <a:cubicBezTo>
                  <a:pt x="66944" y="20212"/>
                  <a:pt x="67568" y="21601"/>
                  <a:pt x="68223" y="22933"/>
                </a:cubicBezTo>
                <a:cubicBezTo>
                  <a:pt x="69347" y="25266"/>
                  <a:pt x="69565" y="25321"/>
                  <a:pt x="69659" y="25876"/>
                </a:cubicBezTo>
                <a:cubicBezTo>
                  <a:pt x="72686" y="30763"/>
                  <a:pt x="73092" y="31041"/>
                  <a:pt x="73279" y="31763"/>
                </a:cubicBezTo>
                <a:cubicBezTo>
                  <a:pt x="75276" y="34428"/>
                  <a:pt x="75557" y="34539"/>
                  <a:pt x="75682" y="35039"/>
                </a:cubicBezTo>
                <a:cubicBezTo>
                  <a:pt x="77836" y="37704"/>
                  <a:pt x="78054" y="37760"/>
                  <a:pt x="78241" y="37871"/>
                </a:cubicBezTo>
                <a:cubicBezTo>
                  <a:pt x="79053" y="39148"/>
                  <a:pt x="79459" y="39426"/>
                  <a:pt x="79677" y="40148"/>
                </a:cubicBezTo>
                <a:cubicBezTo>
                  <a:pt x="81019" y="42202"/>
                  <a:pt x="81237" y="42091"/>
                  <a:pt x="81331" y="42369"/>
                </a:cubicBezTo>
                <a:cubicBezTo>
                  <a:pt x="82049" y="43590"/>
                  <a:pt x="82049" y="43868"/>
                  <a:pt x="82143" y="43868"/>
                </a:cubicBezTo>
                <a:cubicBezTo>
                  <a:pt x="83453" y="46534"/>
                  <a:pt x="83297" y="46145"/>
                  <a:pt x="83110" y="45867"/>
                </a:cubicBezTo>
                <a:cubicBezTo>
                  <a:pt x="82174" y="44479"/>
                  <a:pt x="81862" y="44146"/>
                  <a:pt x="81643" y="43590"/>
                </a:cubicBezTo>
                <a:cubicBezTo>
                  <a:pt x="80894" y="43035"/>
                  <a:pt x="80863" y="42591"/>
                  <a:pt x="80613" y="42646"/>
                </a:cubicBezTo>
                <a:cubicBezTo>
                  <a:pt x="78959" y="41036"/>
                  <a:pt x="79022" y="40259"/>
                  <a:pt x="78710" y="40536"/>
                </a:cubicBezTo>
                <a:cubicBezTo>
                  <a:pt x="76556" y="38482"/>
                  <a:pt x="76369" y="38315"/>
                  <a:pt x="76213" y="38149"/>
                </a:cubicBezTo>
                <a:cubicBezTo>
                  <a:pt x="74434" y="36816"/>
                  <a:pt x="74434" y="36316"/>
                  <a:pt x="74184" y="36372"/>
                </a:cubicBezTo>
                <a:cubicBezTo>
                  <a:pt x="73061" y="35094"/>
                  <a:pt x="72842" y="35039"/>
                  <a:pt x="72624" y="34983"/>
                </a:cubicBezTo>
                <a:cubicBezTo>
                  <a:pt x="70657" y="31929"/>
                  <a:pt x="70377" y="31540"/>
                  <a:pt x="70096" y="31096"/>
                </a:cubicBezTo>
                <a:cubicBezTo>
                  <a:pt x="68972" y="29153"/>
                  <a:pt x="68723" y="28597"/>
                  <a:pt x="68442" y="28098"/>
                </a:cubicBezTo>
                <a:cubicBezTo>
                  <a:pt x="68972" y="29486"/>
                  <a:pt x="69128" y="29930"/>
                  <a:pt x="69253" y="30430"/>
                </a:cubicBezTo>
                <a:cubicBezTo>
                  <a:pt x="70751" y="32929"/>
                  <a:pt x="71032" y="33151"/>
                  <a:pt x="71188" y="33651"/>
                </a:cubicBezTo>
                <a:cubicBezTo>
                  <a:pt x="74403" y="37371"/>
                  <a:pt x="74684" y="37427"/>
                  <a:pt x="74964" y="37593"/>
                </a:cubicBezTo>
                <a:cubicBezTo>
                  <a:pt x="75901" y="38426"/>
                  <a:pt x="75869" y="38870"/>
                  <a:pt x="76088" y="38648"/>
                </a:cubicBezTo>
                <a:cubicBezTo>
                  <a:pt x="77524" y="40092"/>
                  <a:pt x="77804" y="40370"/>
                  <a:pt x="78085" y="40592"/>
                </a:cubicBezTo>
                <a:cubicBezTo>
                  <a:pt x="79427" y="42258"/>
                  <a:pt x="79677" y="42258"/>
                  <a:pt x="79771" y="42591"/>
                </a:cubicBezTo>
                <a:cubicBezTo>
                  <a:pt x="82174" y="45423"/>
                  <a:pt x="82299" y="45756"/>
                  <a:pt x="82517" y="45701"/>
                </a:cubicBezTo>
                <a:cubicBezTo>
                  <a:pt x="83765" y="48144"/>
                  <a:pt x="84078" y="47977"/>
                  <a:pt x="84046" y="48644"/>
                </a:cubicBezTo>
                <a:cubicBezTo>
                  <a:pt x="85357" y="50920"/>
                  <a:pt x="85357" y="51531"/>
                  <a:pt x="85513" y="51698"/>
                </a:cubicBezTo>
                <a:cubicBezTo>
                  <a:pt x="85763" y="52586"/>
                  <a:pt x="85326" y="52309"/>
                  <a:pt x="85107" y="51365"/>
                </a:cubicBezTo>
                <a:cubicBezTo>
                  <a:pt x="83516" y="48921"/>
                  <a:pt x="83266" y="48588"/>
                  <a:pt x="83016" y="48366"/>
                </a:cubicBezTo>
                <a:cubicBezTo>
                  <a:pt x="81862" y="46645"/>
                  <a:pt x="81862" y="46478"/>
                  <a:pt x="81768" y="46478"/>
                </a:cubicBezTo>
                <a:cubicBezTo>
                  <a:pt x="81081" y="45534"/>
                  <a:pt x="81050" y="45090"/>
                  <a:pt x="80801" y="45201"/>
                </a:cubicBezTo>
                <a:cubicBezTo>
                  <a:pt x="78772" y="42757"/>
                  <a:pt x="78616" y="42702"/>
                  <a:pt x="78491" y="42591"/>
                </a:cubicBezTo>
                <a:cubicBezTo>
                  <a:pt x="77368" y="41480"/>
                  <a:pt x="77118" y="41258"/>
                  <a:pt x="76837" y="41036"/>
                </a:cubicBezTo>
                <a:cubicBezTo>
                  <a:pt x="76275" y="40536"/>
                  <a:pt x="76150" y="40314"/>
                  <a:pt x="75932" y="40370"/>
                </a:cubicBezTo>
                <a:cubicBezTo>
                  <a:pt x="73747" y="38260"/>
                  <a:pt x="73685" y="38037"/>
                  <a:pt x="73466" y="38149"/>
                </a:cubicBezTo>
                <a:cubicBezTo>
                  <a:pt x="72062" y="36594"/>
                  <a:pt x="72000" y="36149"/>
                  <a:pt x="71843" y="36094"/>
                </a:cubicBezTo>
                <a:cubicBezTo>
                  <a:pt x="69159" y="30819"/>
                  <a:pt x="68785" y="30596"/>
                  <a:pt x="68629" y="29652"/>
                </a:cubicBezTo>
                <a:cubicBezTo>
                  <a:pt x="68286" y="29763"/>
                  <a:pt x="68504" y="29986"/>
                  <a:pt x="68629" y="30485"/>
                </a:cubicBezTo>
                <a:cubicBezTo>
                  <a:pt x="69347" y="31874"/>
                  <a:pt x="69472" y="32373"/>
                  <a:pt x="69628" y="32762"/>
                </a:cubicBezTo>
                <a:cubicBezTo>
                  <a:pt x="72000" y="36871"/>
                  <a:pt x="72156" y="37260"/>
                  <a:pt x="72374" y="37538"/>
                </a:cubicBezTo>
                <a:cubicBezTo>
                  <a:pt x="73498" y="38648"/>
                  <a:pt x="73966" y="39093"/>
                  <a:pt x="74371" y="39759"/>
                </a:cubicBezTo>
                <a:cubicBezTo>
                  <a:pt x="76338" y="41369"/>
                  <a:pt x="76837" y="41758"/>
                  <a:pt x="77336" y="42147"/>
                </a:cubicBezTo>
                <a:cubicBezTo>
                  <a:pt x="78273" y="43035"/>
                  <a:pt x="78491" y="43257"/>
                  <a:pt x="78678" y="43646"/>
                </a:cubicBezTo>
                <a:cubicBezTo>
                  <a:pt x="79583" y="44645"/>
                  <a:pt x="79895" y="44701"/>
                  <a:pt x="80052" y="45145"/>
                </a:cubicBezTo>
                <a:cubicBezTo>
                  <a:pt x="80988" y="46034"/>
                  <a:pt x="81113" y="46534"/>
                  <a:pt x="81362" y="46811"/>
                </a:cubicBezTo>
                <a:cubicBezTo>
                  <a:pt x="82330" y="48144"/>
                  <a:pt x="82423" y="48088"/>
                  <a:pt x="82455" y="48199"/>
                </a:cubicBezTo>
                <a:cubicBezTo>
                  <a:pt x="82049" y="48310"/>
                  <a:pt x="82018" y="47977"/>
                  <a:pt x="81955" y="47922"/>
                </a:cubicBezTo>
                <a:cubicBezTo>
                  <a:pt x="79646" y="46478"/>
                  <a:pt x="79490" y="46145"/>
                  <a:pt x="79178" y="46256"/>
                </a:cubicBezTo>
                <a:cubicBezTo>
                  <a:pt x="76931" y="44701"/>
                  <a:pt x="76681" y="44479"/>
                  <a:pt x="76400" y="44479"/>
                </a:cubicBezTo>
                <a:cubicBezTo>
                  <a:pt x="74153" y="42036"/>
                  <a:pt x="73872" y="41980"/>
                  <a:pt x="73747" y="41480"/>
                </a:cubicBezTo>
                <a:cubicBezTo>
                  <a:pt x="71375" y="38648"/>
                  <a:pt x="71188" y="37871"/>
                  <a:pt x="70814" y="37593"/>
                </a:cubicBezTo>
                <a:cubicBezTo>
                  <a:pt x="72156" y="40092"/>
                  <a:pt x="72499" y="40758"/>
                  <a:pt x="72905" y="41258"/>
                </a:cubicBezTo>
                <a:cubicBezTo>
                  <a:pt x="74309" y="42980"/>
                  <a:pt x="74496" y="43202"/>
                  <a:pt x="74715" y="43424"/>
                </a:cubicBezTo>
                <a:cubicBezTo>
                  <a:pt x="75620" y="43868"/>
                  <a:pt x="75464" y="44645"/>
                  <a:pt x="75745" y="44368"/>
                </a:cubicBezTo>
                <a:cubicBezTo>
                  <a:pt x="76962" y="45534"/>
                  <a:pt x="77243" y="45534"/>
                  <a:pt x="77368" y="45923"/>
                </a:cubicBezTo>
                <a:cubicBezTo>
                  <a:pt x="79146" y="46922"/>
                  <a:pt x="79427" y="47033"/>
                  <a:pt x="79708" y="47033"/>
                </a:cubicBezTo>
                <a:cubicBezTo>
                  <a:pt x="81206" y="48644"/>
                  <a:pt x="81643" y="48310"/>
                  <a:pt x="81768" y="48810"/>
                </a:cubicBezTo>
                <a:cubicBezTo>
                  <a:pt x="82174" y="49254"/>
                  <a:pt x="82018" y="49199"/>
                  <a:pt x="81893" y="49088"/>
                </a:cubicBezTo>
                <a:cubicBezTo>
                  <a:pt x="80083" y="48144"/>
                  <a:pt x="79771" y="47977"/>
                  <a:pt x="79427" y="47811"/>
                </a:cubicBezTo>
                <a:cubicBezTo>
                  <a:pt x="76244" y="46089"/>
                  <a:pt x="75963" y="45756"/>
                  <a:pt x="75682" y="45534"/>
                </a:cubicBezTo>
                <a:cubicBezTo>
                  <a:pt x="74840" y="45256"/>
                  <a:pt x="75183" y="45090"/>
                  <a:pt x="75308" y="45534"/>
                </a:cubicBezTo>
                <a:cubicBezTo>
                  <a:pt x="76775" y="46922"/>
                  <a:pt x="76931" y="47311"/>
                  <a:pt x="77243" y="47255"/>
                </a:cubicBezTo>
                <a:cubicBezTo>
                  <a:pt x="80457" y="51198"/>
                  <a:pt x="80832" y="51365"/>
                  <a:pt x="81175" y="51642"/>
                </a:cubicBezTo>
                <a:cubicBezTo>
                  <a:pt x="82018" y="52198"/>
                  <a:pt x="82049" y="52420"/>
                  <a:pt x="82174" y="52420"/>
                </a:cubicBezTo>
                <a:cubicBezTo>
                  <a:pt x="83485" y="52919"/>
                  <a:pt x="83391" y="53752"/>
                  <a:pt x="83672" y="53530"/>
                </a:cubicBezTo>
                <a:cubicBezTo>
                  <a:pt x="85357" y="55529"/>
                  <a:pt x="85669" y="55918"/>
                  <a:pt x="85950" y="56307"/>
                </a:cubicBezTo>
                <a:cubicBezTo>
                  <a:pt x="86605" y="58084"/>
                  <a:pt x="86824" y="58417"/>
                  <a:pt x="87042" y="58695"/>
                </a:cubicBezTo>
                <a:cubicBezTo>
                  <a:pt x="87854" y="60638"/>
                  <a:pt x="87979" y="61582"/>
                  <a:pt x="87823" y="61582"/>
                </a:cubicBezTo>
                <a:cubicBezTo>
                  <a:pt x="86793" y="59639"/>
                  <a:pt x="86855" y="59139"/>
                  <a:pt x="86730" y="59139"/>
                </a:cubicBezTo>
                <a:cubicBezTo>
                  <a:pt x="85576" y="57251"/>
                  <a:pt x="85263" y="56529"/>
                  <a:pt x="84827" y="56251"/>
                </a:cubicBezTo>
                <a:cubicBezTo>
                  <a:pt x="82579" y="53808"/>
                  <a:pt x="82174" y="53863"/>
                  <a:pt x="81924" y="53475"/>
                </a:cubicBezTo>
                <a:cubicBezTo>
                  <a:pt x="80488" y="52475"/>
                  <a:pt x="80208" y="51975"/>
                  <a:pt x="80145" y="52475"/>
                </a:cubicBezTo>
                <a:cubicBezTo>
                  <a:pt x="81144" y="53641"/>
                  <a:pt x="81487" y="53641"/>
                  <a:pt x="81706" y="54086"/>
                </a:cubicBezTo>
                <a:close/>
                <a:moveTo>
                  <a:pt x="88697" y="61249"/>
                </a:moveTo>
                <a:cubicBezTo>
                  <a:pt x="89071" y="61082"/>
                  <a:pt x="88790" y="61915"/>
                  <a:pt x="88821" y="62193"/>
                </a:cubicBezTo>
                <a:cubicBezTo>
                  <a:pt x="88540" y="62137"/>
                  <a:pt x="88759" y="61527"/>
                  <a:pt x="88697" y="61249"/>
                </a:cubicBezTo>
                <a:close/>
                <a:moveTo>
                  <a:pt x="88790" y="66968"/>
                </a:moveTo>
                <a:cubicBezTo>
                  <a:pt x="88915" y="67135"/>
                  <a:pt x="89009" y="67357"/>
                  <a:pt x="89133" y="67524"/>
                </a:cubicBezTo>
                <a:cubicBezTo>
                  <a:pt x="89196" y="67913"/>
                  <a:pt x="89227" y="68357"/>
                  <a:pt x="89289" y="68745"/>
                </a:cubicBezTo>
                <a:cubicBezTo>
                  <a:pt x="89289" y="69023"/>
                  <a:pt x="89383" y="69023"/>
                  <a:pt x="89414" y="69190"/>
                </a:cubicBezTo>
                <a:cubicBezTo>
                  <a:pt x="89446" y="69356"/>
                  <a:pt x="89446" y="69523"/>
                  <a:pt x="89477" y="69689"/>
                </a:cubicBezTo>
                <a:cubicBezTo>
                  <a:pt x="89508" y="69856"/>
                  <a:pt x="89508" y="69967"/>
                  <a:pt x="89539" y="70134"/>
                </a:cubicBezTo>
                <a:cubicBezTo>
                  <a:pt x="89414" y="70134"/>
                  <a:pt x="89414" y="69801"/>
                  <a:pt x="89383" y="69523"/>
                </a:cubicBezTo>
                <a:cubicBezTo>
                  <a:pt x="89289" y="69134"/>
                  <a:pt x="89165" y="68857"/>
                  <a:pt x="89009" y="68690"/>
                </a:cubicBezTo>
                <a:cubicBezTo>
                  <a:pt x="89009" y="68190"/>
                  <a:pt x="88853" y="68135"/>
                  <a:pt x="88790" y="67801"/>
                </a:cubicBezTo>
                <a:cubicBezTo>
                  <a:pt x="88728" y="67524"/>
                  <a:pt x="88697" y="67135"/>
                  <a:pt x="88540" y="67080"/>
                </a:cubicBezTo>
                <a:cubicBezTo>
                  <a:pt x="88572" y="66746"/>
                  <a:pt x="88697" y="66968"/>
                  <a:pt x="88790" y="66968"/>
                </a:cubicBezTo>
                <a:close/>
                <a:moveTo>
                  <a:pt x="89508" y="41258"/>
                </a:moveTo>
                <a:cubicBezTo>
                  <a:pt x="89633" y="41036"/>
                  <a:pt x="89726" y="40814"/>
                  <a:pt x="89789" y="40481"/>
                </a:cubicBezTo>
                <a:cubicBezTo>
                  <a:pt x="90163" y="39148"/>
                  <a:pt x="90507" y="38815"/>
                  <a:pt x="90538" y="38093"/>
                </a:cubicBezTo>
                <a:cubicBezTo>
                  <a:pt x="92005" y="32540"/>
                  <a:pt x="92254" y="32151"/>
                  <a:pt x="92473" y="31652"/>
                </a:cubicBezTo>
                <a:cubicBezTo>
                  <a:pt x="93315" y="27542"/>
                  <a:pt x="93534" y="27098"/>
                  <a:pt x="93659" y="26487"/>
                </a:cubicBezTo>
                <a:cubicBezTo>
                  <a:pt x="94189" y="24211"/>
                  <a:pt x="94314" y="23600"/>
                  <a:pt x="94345" y="22933"/>
                </a:cubicBezTo>
                <a:cubicBezTo>
                  <a:pt x="95188" y="19213"/>
                  <a:pt x="95157" y="18769"/>
                  <a:pt x="95250" y="18491"/>
                </a:cubicBezTo>
                <a:cubicBezTo>
                  <a:pt x="95438" y="17769"/>
                  <a:pt x="95469" y="17991"/>
                  <a:pt x="95469" y="18102"/>
                </a:cubicBezTo>
                <a:cubicBezTo>
                  <a:pt x="95126" y="21267"/>
                  <a:pt x="94782" y="21934"/>
                  <a:pt x="94720" y="22989"/>
                </a:cubicBezTo>
                <a:cubicBezTo>
                  <a:pt x="94345" y="24821"/>
                  <a:pt x="94189" y="25210"/>
                  <a:pt x="94221" y="25765"/>
                </a:cubicBezTo>
                <a:cubicBezTo>
                  <a:pt x="93315" y="28931"/>
                  <a:pt x="93191" y="29763"/>
                  <a:pt x="93097" y="30596"/>
                </a:cubicBezTo>
                <a:cubicBezTo>
                  <a:pt x="91849" y="34817"/>
                  <a:pt x="91817" y="35039"/>
                  <a:pt x="91661" y="35094"/>
                </a:cubicBezTo>
                <a:cubicBezTo>
                  <a:pt x="91349" y="36260"/>
                  <a:pt x="91287" y="36427"/>
                  <a:pt x="91193" y="36538"/>
                </a:cubicBezTo>
                <a:cubicBezTo>
                  <a:pt x="90132" y="39981"/>
                  <a:pt x="90007" y="40314"/>
                  <a:pt x="89882" y="40647"/>
                </a:cubicBezTo>
                <a:cubicBezTo>
                  <a:pt x="88790" y="43868"/>
                  <a:pt x="88884" y="44479"/>
                  <a:pt x="88572" y="44534"/>
                </a:cubicBezTo>
                <a:close/>
                <a:moveTo>
                  <a:pt x="84390" y="22878"/>
                </a:moveTo>
                <a:cubicBezTo>
                  <a:pt x="84265" y="22489"/>
                  <a:pt x="84514" y="22489"/>
                  <a:pt x="84483" y="22211"/>
                </a:cubicBezTo>
                <a:cubicBezTo>
                  <a:pt x="84546" y="21656"/>
                  <a:pt x="84702" y="21267"/>
                  <a:pt x="84795" y="20768"/>
                </a:cubicBezTo>
                <a:cubicBezTo>
                  <a:pt x="84920" y="20768"/>
                  <a:pt x="84827" y="21045"/>
                  <a:pt x="84733" y="21101"/>
                </a:cubicBezTo>
                <a:cubicBezTo>
                  <a:pt x="84733" y="22100"/>
                  <a:pt x="84421" y="22656"/>
                  <a:pt x="84358" y="23544"/>
                </a:cubicBezTo>
                <a:cubicBezTo>
                  <a:pt x="84140" y="23600"/>
                  <a:pt x="84296" y="22989"/>
                  <a:pt x="84390" y="22878"/>
                </a:cubicBezTo>
                <a:close/>
                <a:moveTo>
                  <a:pt x="80644" y="12549"/>
                </a:moveTo>
                <a:cubicBezTo>
                  <a:pt x="80644" y="12882"/>
                  <a:pt x="80801" y="13327"/>
                  <a:pt x="80520" y="13271"/>
                </a:cubicBezTo>
                <a:cubicBezTo>
                  <a:pt x="80644" y="12938"/>
                  <a:pt x="80395" y="12882"/>
                  <a:pt x="80426" y="12327"/>
                </a:cubicBezTo>
                <a:cubicBezTo>
                  <a:pt x="80301" y="11883"/>
                  <a:pt x="80520" y="11827"/>
                  <a:pt x="80395" y="11328"/>
                </a:cubicBezTo>
                <a:cubicBezTo>
                  <a:pt x="80332" y="10772"/>
                  <a:pt x="80270" y="10161"/>
                  <a:pt x="80208" y="9606"/>
                </a:cubicBezTo>
                <a:cubicBezTo>
                  <a:pt x="80208" y="7663"/>
                  <a:pt x="80364" y="5886"/>
                  <a:pt x="80395" y="3942"/>
                </a:cubicBezTo>
                <a:cubicBezTo>
                  <a:pt x="80488" y="3942"/>
                  <a:pt x="80488" y="4109"/>
                  <a:pt x="80520" y="4220"/>
                </a:cubicBezTo>
                <a:cubicBezTo>
                  <a:pt x="80582" y="5608"/>
                  <a:pt x="80488" y="6830"/>
                  <a:pt x="80707" y="8440"/>
                </a:cubicBezTo>
                <a:cubicBezTo>
                  <a:pt x="80738" y="8995"/>
                  <a:pt x="80613" y="9440"/>
                  <a:pt x="80707" y="10106"/>
                </a:cubicBezTo>
                <a:cubicBezTo>
                  <a:pt x="80894" y="10439"/>
                  <a:pt x="80332" y="10606"/>
                  <a:pt x="80707" y="10717"/>
                </a:cubicBezTo>
                <a:cubicBezTo>
                  <a:pt x="80644" y="10994"/>
                  <a:pt x="80676" y="11328"/>
                  <a:pt x="80613" y="11605"/>
                </a:cubicBezTo>
                <a:cubicBezTo>
                  <a:pt x="80582" y="11883"/>
                  <a:pt x="80832" y="12494"/>
                  <a:pt x="80644" y="12549"/>
                </a:cubicBezTo>
                <a:close/>
                <a:moveTo>
                  <a:pt x="80801" y="15659"/>
                </a:moveTo>
                <a:cubicBezTo>
                  <a:pt x="80769" y="15437"/>
                  <a:pt x="80738" y="15215"/>
                  <a:pt x="80707" y="14993"/>
                </a:cubicBezTo>
                <a:cubicBezTo>
                  <a:pt x="80738" y="14770"/>
                  <a:pt x="80801" y="14937"/>
                  <a:pt x="80832" y="15104"/>
                </a:cubicBezTo>
                <a:cubicBezTo>
                  <a:pt x="80863" y="15326"/>
                  <a:pt x="80863" y="15548"/>
                  <a:pt x="80894" y="15770"/>
                </a:cubicBezTo>
                <a:cubicBezTo>
                  <a:pt x="80863" y="16048"/>
                  <a:pt x="80801" y="15826"/>
                  <a:pt x="80801" y="15659"/>
                </a:cubicBezTo>
                <a:close/>
                <a:moveTo>
                  <a:pt x="80957" y="5552"/>
                </a:moveTo>
                <a:cubicBezTo>
                  <a:pt x="80769" y="5497"/>
                  <a:pt x="80894" y="5275"/>
                  <a:pt x="80894" y="5108"/>
                </a:cubicBezTo>
                <a:cubicBezTo>
                  <a:pt x="81019" y="4608"/>
                  <a:pt x="80925" y="5330"/>
                  <a:pt x="80957" y="5552"/>
                </a:cubicBezTo>
                <a:close/>
                <a:moveTo>
                  <a:pt x="80801" y="21378"/>
                </a:moveTo>
                <a:cubicBezTo>
                  <a:pt x="80988" y="20712"/>
                  <a:pt x="81175" y="21878"/>
                  <a:pt x="81175" y="22378"/>
                </a:cubicBezTo>
                <a:cubicBezTo>
                  <a:pt x="80957" y="22322"/>
                  <a:pt x="80988" y="21490"/>
                  <a:pt x="80801" y="21378"/>
                </a:cubicBezTo>
                <a:close/>
                <a:moveTo>
                  <a:pt x="81206" y="23378"/>
                </a:moveTo>
                <a:cubicBezTo>
                  <a:pt x="81175" y="23155"/>
                  <a:pt x="81144" y="22933"/>
                  <a:pt x="81144" y="22711"/>
                </a:cubicBezTo>
                <a:cubicBezTo>
                  <a:pt x="81144" y="22489"/>
                  <a:pt x="81237" y="22711"/>
                  <a:pt x="81237" y="22878"/>
                </a:cubicBezTo>
                <a:cubicBezTo>
                  <a:pt x="81269" y="23100"/>
                  <a:pt x="81300" y="23267"/>
                  <a:pt x="81300" y="23489"/>
                </a:cubicBezTo>
                <a:cubicBezTo>
                  <a:pt x="81300" y="23766"/>
                  <a:pt x="81206" y="23544"/>
                  <a:pt x="81206" y="23378"/>
                </a:cubicBezTo>
                <a:close/>
                <a:moveTo>
                  <a:pt x="69222" y="20268"/>
                </a:moveTo>
                <a:cubicBezTo>
                  <a:pt x="69409" y="20434"/>
                  <a:pt x="69596" y="20490"/>
                  <a:pt x="69659" y="20934"/>
                </a:cubicBezTo>
                <a:cubicBezTo>
                  <a:pt x="69503" y="20768"/>
                  <a:pt x="69284" y="20712"/>
                  <a:pt x="69222" y="20268"/>
                </a:cubicBezTo>
                <a:close/>
                <a:moveTo>
                  <a:pt x="70127" y="21767"/>
                </a:moveTo>
                <a:cubicBezTo>
                  <a:pt x="69971" y="21656"/>
                  <a:pt x="69908" y="21212"/>
                  <a:pt x="69690" y="21267"/>
                </a:cubicBezTo>
                <a:cubicBezTo>
                  <a:pt x="69721" y="20768"/>
                  <a:pt x="69940" y="21545"/>
                  <a:pt x="70096" y="21434"/>
                </a:cubicBezTo>
                <a:cubicBezTo>
                  <a:pt x="70221" y="21656"/>
                  <a:pt x="70345" y="21823"/>
                  <a:pt x="70533" y="21934"/>
                </a:cubicBezTo>
                <a:cubicBezTo>
                  <a:pt x="70501" y="22378"/>
                  <a:pt x="70189" y="21934"/>
                  <a:pt x="70127" y="21767"/>
                </a:cubicBezTo>
                <a:close/>
                <a:moveTo>
                  <a:pt x="83328" y="33095"/>
                </a:moveTo>
                <a:cubicBezTo>
                  <a:pt x="83578" y="32929"/>
                  <a:pt x="83266" y="32040"/>
                  <a:pt x="83547" y="31874"/>
                </a:cubicBezTo>
                <a:cubicBezTo>
                  <a:pt x="83953" y="28764"/>
                  <a:pt x="84171" y="28597"/>
                  <a:pt x="84140" y="28042"/>
                </a:cubicBezTo>
                <a:cubicBezTo>
                  <a:pt x="85669" y="22989"/>
                  <a:pt x="85919" y="21767"/>
                  <a:pt x="86356" y="20712"/>
                </a:cubicBezTo>
                <a:cubicBezTo>
                  <a:pt x="87979" y="16603"/>
                  <a:pt x="88416" y="15548"/>
                  <a:pt x="88977" y="14659"/>
                </a:cubicBezTo>
                <a:cubicBezTo>
                  <a:pt x="89820" y="12993"/>
                  <a:pt x="89914" y="12716"/>
                  <a:pt x="90039" y="12494"/>
                </a:cubicBezTo>
                <a:cubicBezTo>
                  <a:pt x="90788" y="11050"/>
                  <a:pt x="90725" y="10772"/>
                  <a:pt x="90850" y="10717"/>
                </a:cubicBezTo>
                <a:cubicBezTo>
                  <a:pt x="92348" y="7774"/>
                  <a:pt x="92566" y="7385"/>
                  <a:pt x="92723" y="6941"/>
                </a:cubicBezTo>
                <a:cubicBezTo>
                  <a:pt x="93440" y="5330"/>
                  <a:pt x="93815" y="5164"/>
                  <a:pt x="93940" y="4720"/>
                </a:cubicBezTo>
                <a:cubicBezTo>
                  <a:pt x="95001" y="2887"/>
                  <a:pt x="95032" y="2554"/>
                  <a:pt x="95063" y="2332"/>
                </a:cubicBezTo>
                <a:cubicBezTo>
                  <a:pt x="95438" y="1776"/>
                  <a:pt x="95344" y="1999"/>
                  <a:pt x="95344" y="2221"/>
                </a:cubicBezTo>
                <a:cubicBezTo>
                  <a:pt x="93628" y="5886"/>
                  <a:pt x="93347" y="6663"/>
                  <a:pt x="93035" y="7329"/>
                </a:cubicBezTo>
                <a:cubicBezTo>
                  <a:pt x="92473" y="8329"/>
                  <a:pt x="92286" y="9106"/>
                  <a:pt x="92067" y="9329"/>
                </a:cubicBezTo>
                <a:cubicBezTo>
                  <a:pt x="89914" y="13604"/>
                  <a:pt x="89789" y="13937"/>
                  <a:pt x="89602" y="14271"/>
                </a:cubicBezTo>
                <a:cubicBezTo>
                  <a:pt x="89227" y="14937"/>
                  <a:pt x="89165" y="15048"/>
                  <a:pt x="89133" y="15270"/>
                </a:cubicBezTo>
                <a:cubicBezTo>
                  <a:pt x="88010" y="18047"/>
                  <a:pt x="87698" y="17936"/>
                  <a:pt x="87729" y="18269"/>
                </a:cubicBezTo>
                <a:cubicBezTo>
                  <a:pt x="86793" y="20546"/>
                  <a:pt x="86730" y="20712"/>
                  <a:pt x="86637" y="20934"/>
                </a:cubicBezTo>
                <a:cubicBezTo>
                  <a:pt x="85919" y="22656"/>
                  <a:pt x="86106" y="23155"/>
                  <a:pt x="85888" y="23155"/>
                </a:cubicBezTo>
                <a:cubicBezTo>
                  <a:pt x="85357" y="25377"/>
                  <a:pt x="85170" y="25654"/>
                  <a:pt x="85107" y="26099"/>
                </a:cubicBezTo>
                <a:cubicBezTo>
                  <a:pt x="84577" y="29153"/>
                  <a:pt x="84234" y="29264"/>
                  <a:pt x="84358" y="29986"/>
                </a:cubicBezTo>
                <a:cubicBezTo>
                  <a:pt x="83734" y="34872"/>
                  <a:pt x="83547" y="35650"/>
                  <a:pt x="83547" y="36649"/>
                </a:cubicBezTo>
                <a:cubicBezTo>
                  <a:pt x="82954" y="33762"/>
                  <a:pt x="83422" y="33762"/>
                  <a:pt x="83328" y="33095"/>
                </a:cubicBezTo>
                <a:close/>
                <a:moveTo>
                  <a:pt x="83360" y="38537"/>
                </a:moveTo>
                <a:cubicBezTo>
                  <a:pt x="83328" y="38815"/>
                  <a:pt x="83266" y="38482"/>
                  <a:pt x="83266" y="38260"/>
                </a:cubicBezTo>
                <a:cubicBezTo>
                  <a:pt x="83297" y="37926"/>
                  <a:pt x="83360" y="38315"/>
                  <a:pt x="83360" y="38537"/>
                </a:cubicBezTo>
                <a:close/>
                <a:moveTo>
                  <a:pt x="67630" y="6885"/>
                </a:moveTo>
                <a:cubicBezTo>
                  <a:pt x="67880" y="6830"/>
                  <a:pt x="67849" y="7496"/>
                  <a:pt x="68067" y="7552"/>
                </a:cubicBezTo>
                <a:cubicBezTo>
                  <a:pt x="68005" y="7885"/>
                  <a:pt x="67661" y="7274"/>
                  <a:pt x="67630" y="6885"/>
                </a:cubicBezTo>
                <a:close/>
                <a:moveTo>
                  <a:pt x="77898" y="28486"/>
                </a:moveTo>
                <a:cubicBezTo>
                  <a:pt x="77836" y="28375"/>
                  <a:pt x="77773" y="28264"/>
                  <a:pt x="77773" y="28042"/>
                </a:cubicBezTo>
                <a:cubicBezTo>
                  <a:pt x="77524" y="28098"/>
                  <a:pt x="77555" y="27487"/>
                  <a:pt x="77336" y="27542"/>
                </a:cubicBezTo>
                <a:cubicBezTo>
                  <a:pt x="77149" y="26987"/>
                  <a:pt x="76899" y="26543"/>
                  <a:pt x="76618" y="26154"/>
                </a:cubicBezTo>
                <a:cubicBezTo>
                  <a:pt x="76650" y="25876"/>
                  <a:pt x="76806" y="25987"/>
                  <a:pt x="76837" y="26265"/>
                </a:cubicBezTo>
                <a:cubicBezTo>
                  <a:pt x="76931" y="26265"/>
                  <a:pt x="76993" y="26487"/>
                  <a:pt x="77118" y="26487"/>
                </a:cubicBezTo>
                <a:cubicBezTo>
                  <a:pt x="77368" y="27376"/>
                  <a:pt x="77804" y="27764"/>
                  <a:pt x="78085" y="28597"/>
                </a:cubicBezTo>
                <a:cubicBezTo>
                  <a:pt x="78054" y="28931"/>
                  <a:pt x="78023" y="28431"/>
                  <a:pt x="77898" y="28486"/>
                </a:cubicBezTo>
                <a:close/>
                <a:moveTo>
                  <a:pt x="78928" y="30930"/>
                </a:moveTo>
                <a:cubicBezTo>
                  <a:pt x="78897" y="30152"/>
                  <a:pt x="78522" y="30319"/>
                  <a:pt x="78491" y="29597"/>
                </a:cubicBezTo>
                <a:cubicBezTo>
                  <a:pt x="78741" y="29819"/>
                  <a:pt x="78834" y="30485"/>
                  <a:pt x="79084" y="30708"/>
                </a:cubicBezTo>
                <a:cubicBezTo>
                  <a:pt x="79209" y="31152"/>
                  <a:pt x="79459" y="31318"/>
                  <a:pt x="79583" y="31818"/>
                </a:cubicBezTo>
                <a:cubicBezTo>
                  <a:pt x="79271" y="31763"/>
                  <a:pt x="79240" y="30930"/>
                  <a:pt x="78928" y="30930"/>
                </a:cubicBezTo>
                <a:close/>
                <a:moveTo>
                  <a:pt x="78585" y="28764"/>
                </a:moveTo>
                <a:cubicBezTo>
                  <a:pt x="78273" y="27764"/>
                  <a:pt x="77742" y="27265"/>
                  <a:pt x="77461" y="26210"/>
                </a:cubicBezTo>
                <a:cubicBezTo>
                  <a:pt x="75994" y="23822"/>
                  <a:pt x="75994" y="22933"/>
                  <a:pt x="75713" y="22878"/>
                </a:cubicBezTo>
                <a:cubicBezTo>
                  <a:pt x="74371" y="20212"/>
                  <a:pt x="74309" y="19490"/>
                  <a:pt x="74091" y="19157"/>
                </a:cubicBezTo>
                <a:cubicBezTo>
                  <a:pt x="72499" y="15770"/>
                  <a:pt x="72187" y="15492"/>
                  <a:pt x="71968" y="14993"/>
                </a:cubicBezTo>
                <a:cubicBezTo>
                  <a:pt x="70439" y="11938"/>
                  <a:pt x="70189" y="12105"/>
                  <a:pt x="70096" y="11716"/>
                </a:cubicBezTo>
                <a:cubicBezTo>
                  <a:pt x="69191" y="10328"/>
                  <a:pt x="69128" y="9939"/>
                  <a:pt x="68972" y="9828"/>
                </a:cubicBezTo>
                <a:cubicBezTo>
                  <a:pt x="68223" y="8218"/>
                  <a:pt x="68130" y="8107"/>
                  <a:pt x="68098" y="7829"/>
                </a:cubicBezTo>
                <a:cubicBezTo>
                  <a:pt x="69628" y="9884"/>
                  <a:pt x="69596" y="10661"/>
                  <a:pt x="69908" y="10661"/>
                </a:cubicBezTo>
                <a:cubicBezTo>
                  <a:pt x="71719" y="13604"/>
                  <a:pt x="72000" y="14271"/>
                  <a:pt x="72374" y="14715"/>
                </a:cubicBezTo>
                <a:cubicBezTo>
                  <a:pt x="73061" y="15937"/>
                  <a:pt x="73217" y="16214"/>
                  <a:pt x="73404" y="16492"/>
                </a:cubicBezTo>
                <a:cubicBezTo>
                  <a:pt x="76400" y="22100"/>
                  <a:pt x="76650" y="22156"/>
                  <a:pt x="76837" y="22322"/>
                </a:cubicBezTo>
                <a:cubicBezTo>
                  <a:pt x="78117" y="25543"/>
                  <a:pt x="78397" y="25488"/>
                  <a:pt x="78460" y="25987"/>
                </a:cubicBezTo>
                <a:cubicBezTo>
                  <a:pt x="79802" y="29319"/>
                  <a:pt x="80114" y="29597"/>
                  <a:pt x="80301" y="30097"/>
                </a:cubicBezTo>
                <a:cubicBezTo>
                  <a:pt x="81768" y="33595"/>
                  <a:pt x="81830" y="34039"/>
                  <a:pt x="81893" y="34428"/>
                </a:cubicBezTo>
                <a:cubicBezTo>
                  <a:pt x="82736" y="38704"/>
                  <a:pt x="82767" y="38149"/>
                  <a:pt x="82579" y="38149"/>
                </a:cubicBezTo>
                <a:cubicBezTo>
                  <a:pt x="82018" y="36427"/>
                  <a:pt x="81955" y="36205"/>
                  <a:pt x="81799" y="36149"/>
                </a:cubicBezTo>
                <a:cubicBezTo>
                  <a:pt x="81175" y="34261"/>
                  <a:pt x="80863" y="34150"/>
                  <a:pt x="80769" y="33540"/>
                </a:cubicBezTo>
                <a:close/>
                <a:moveTo>
                  <a:pt x="79833" y="32429"/>
                </a:moveTo>
                <a:cubicBezTo>
                  <a:pt x="80208" y="32651"/>
                  <a:pt x="80239" y="33928"/>
                  <a:pt x="80644" y="34095"/>
                </a:cubicBezTo>
                <a:cubicBezTo>
                  <a:pt x="80676" y="34650"/>
                  <a:pt x="80925" y="34595"/>
                  <a:pt x="80957" y="35094"/>
                </a:cubicBezTo>
                <a:cubicBezTo>
                  <a:pt x="80613" y="34817"/>
                  <a:pt x="80395" y="34150"/>
                  <a:pt x="80083" y="33762"/>
                </a:cubicBezTo>
                <a:cubicBezTo>
                  <a:pt x="80114" y="33095"/>
                  <a:pt x="79989" y="33040"/>
                  <a:pt x="79833" y="32429"/>
                </a:cubicBezTo>
                <a:close/>
                <a:moveTo>
                  <a:pt x="83609" y="43035"/>
                </a:moveTo>
                <a:cubicBezTo>
                  <a:pt x="83360" y="42591"/>
                  <a:pt x="83141" y="41925"/>
                  <a:pt x="82954" y="41314"/>
                </a:cubicBezTo>
                <a:cubicBezTo>
                  <a:pt x="81237" y="38260"/>
                  <a:pt x="80957" y="37649"/>
                  <a:pt x="80644" y="37204"/>
                </a:cubicBezTo>
                <a:cubicBezTo>
                  <a:pt x="79521" y="35261"/>
                  <a:pt x="79209" y="34872"/>
                  <a:pt x="78866" y="34539"/>
                </a:cubicBezTo>
                <a:cubicBezTo>
                  <a:pt x="77867" y="32707"/>
                  <a:pt x="77773" y="32596"/>
                  <a:pt x="77617" y="32540"/>
                </a:cubicBezTo>
                <a:cubicBezTo>
                  <a:pt x="76213" y="30374"/>
                  <a:pt x="75963" y="30208"/>
                  <a:pt x="75838" y="29708"/>
                </a:cubicBezTo>
                <a:cubicBezTo>
                  <a:pt x="74184" y="27320"/>
                  <a:pt x="73560" y="27209"/>
                  <a:pt x="73310" y="26210"/>
                </a:cubicBezTo>
                <a:cubicBezTo>
                  <a:pt x="71531" y="24099"/>
                  <a:pt x="71500" y="23433"/>
                  <a:pt x="71250" y="23489"/>
                </a:cubicBezTo>
                <a:cubicBezTo>
                  <a:pt x="71781" y="23933"/>
                  <a:pt x="71968" y="24155"/>
                  <a:pt x="72187" y="24322"/>
                </a:cubicBezTo>
                <a:cubicBezTo>
                  <a:pt x="73841" y="26487"/>
                  <a:pt x="73997" y="26709"/>
                  <a:pt x="74215" y="26876"/>
                </a:cubicBezTo>
                <a:cubicBezTo>
                  <a:pt x="76369" y="29319"/>
                  <a:pt x="76338" y="29652"/>
                  <a:pt x="76369" y="29708"/>
                </a:cubicBezTo>
                <a:cubicBezTo>
                  <a:pt x="77336" y="31096"/>
                  <a:pt x="77586" y="31096"/>
                  <a:pt x="77773" y="31318"/>
                </a:cubicBezTo>
                <a:cubicBezTo>
                  <a:pt x="79490" y="33762"/>
                  <a:pt x="79771" y="34317"/>
                  <a:pt x="80176" y="34595"/>
                </a:cubicBezTo>
                <a:cubicBezTo>
                  <a:pt x="82049" y="37871"/>
                  <a:pt x="82236" y="38537"/>
                  <a:pt x="82579" y="38815"/>
                </a:cubicBezTo>
                <a:cubicBezTo>
                  <a:pt x="83578" y="41758"/>
                  <a:pt x="83797" y="41647"/>
                  <a:pt x="83797" y="42147"/>
                </a:cubicBezTo>
                <a:cubicBezTo>
                  <a:pt x="84046" y="44312"/>
                  <a:pt x="83828" y="43646"/>
                  <a:pt x="83609" y="43035"/>
                </a:cubicBezTo>
                <a:close/>
                <a:moveTo>
                  <a:pt x="84483" y="42702"/>
                </a:moveTo>
                <a:cubicBezTo>
                  <a:pt x="84483" y="42202"/>
                  <a:pt x="84358" y="41980"/>
                  <a:pt x="84296" y="41647"/>
                </a:cubicBezTo>
                <a:cubicBezTo>
                  <a:pt x="84514" y="37926"/>
                  <a:pt x="84858" y="37316"/>
                  <a:pt x="84764" y="36205"/>
                </a:cubicBezTo>
                <a:cubicBezTo>
                  <a:pt x="85170" y="34150"/>
                  <a:pt x="85170" y="33873"/>
                  <a:pt x="85139" y="33651"/>
                </a:cubicBezTo>
                <a:cubicBezTo>
                  <a:pt x="85482" y="31485"/>
                  <a:pt x="85607" y="31374"/>
                  <a:pt x="85576" y="31152"/>
                </a:cubicBezTo>
                <a:cubicBezTo>
                  <a:pt x="87042" y="25099"/>
                  <a:pt x="87292" y="25099"/>
                  <a:pt x="87261" y="24821"/>
                </a:cubicBezTo>
                <a:cubicBezTo>
                  <a:pt x="88353" y="21545"/>
                  <a:pt x="88697" y="20934"/>
                  <a:pt x="88977" y="20268"/>
                </a:cubicBezTo>
                <a:cubicBezTo>
                  <a:pt x="89789" y="17714"/>
                  <a:pt x="90101" y="17602"/>
                  <a:pt x="90101" y="17047"/>
                </a:cubicBezTo>
                <a:cubicBezTo>
                  <a:pt x="91162" y="14881"/>
                  <a:pt x="91287" y="14548"/>
                  <a:pt x="91443" y="14271"/>
                </a:cubicBezTo>
                <a:cubicBezTo>
                  <a:pt x="93815" y="9106"/>
                  <a:pt x="94314" y="7774"/>
                  <a:pt x="95001" y="6608"/>
                </a:cubicBezTo>
                <a:cubicBezTo>
                  <a:pt x="95126" y="7274"/>
                  <a:pt x="94814" y="7274"/>
                  <a:pt x="94845" y="7663"/>
                </a:cubicBezTo>
                <a:cubicBezTo>
                  <a:pt x="94501" y="8718"/>
                  <a:pt x="94408" y="8995"/>
                  <a:pt x="94283" y="9162"/>
                </a:cubicBezTo>
                <a:cubicBezTo>
                  <a:pt x="92754" y="13382"/>
                  <a:pt x="92691" y="13715"/>
                  <a:pt x="92504" y="13937"/>
                </a:cubicBezTo>
                <a:cubicBezTo>
                  <a:pt x="91693" y="15992"/>
                  <a:pt x="91599" y="16325"/>
                  <a:pt x="91412" y="16603"/>
                </a:cubicBezTo>
                <a:cubicBezTo>
                  <a:pt x="90538" y="19824"/>
                  <a:pt x="90319" y="20046"/>
                  <a:pt x="90195" y="20323"/>
                </a:cubicBezTo>
                <a:cubicBezTo>
                  <a:pt x="89165" y="23211"/>
                  <a:pt x="89102" y="23322"/>
                  <a:pt x="88946" y="23378"/>
                </a:cubicBezTo>
                <a:cubicBezTo>
                  <a:pt x="88447" y="24821"/>
                  <a:pt x="88540" y="25099"/>
                  <a:pt x="88509" y="25210"/>
                </a:cubicBezTo>
                <a:cubicBezTo>
                  <a:pt x="88260" y="26265"/>
                  <a:pt x="87823" y="26154"/>
                  <a:pt x="87947" y="26709"/>
                </a:cubicBezTo>
                <a:cubicBezTo>
                  <a:pt x="87074" y="29153"/>
                  <a:pt x="86886" y="29763"/>
                  <a:pt x="86824" y="30541"/>
                </a:cubicBezTo>
                <a:cubicBezTo>
                  <a:pt x="85388" y="35816"/>
                  <a:pt x="85201" y="37316"/>
                  <a:pt x="85076" y="38870"/>
                </a:cubicBezTo>
                <a:cubicBezTo>
                  <a:pt x="84827" y="42036"/>
                  <a:pt x="84795" y="42813"/>
                  <a:pt x="84764" y="43590"/>
                </a:cubicBezTo>
                <a:close/>
                <a:moveTo>
                  <a:pt x="84702" y="47922"/>
                </a:moveTo>
                <a:cubicBezTo>
                  <a:pt x="84795" y="47866"/>
                  <a:pt x="84889" y="47811"/>
                  <a:pt x="84983" y="47811"/>
                </a:cubicBezTo>
                <a:cubicBezTo>
                  <a:pt x="85107" y="47977"/>
                  <a:pt x="85139" y="48310"/>
                  <a:pt x="85170" y="48699"/>
                </a:cubicBezTo>
                <a:cubicBezTo>
                  <a:pt x="84983" y="48588"/>
                  <a:pt x="84827" y="48310"/>
                  <a:pt x="84702" y="47922"/>
                </a:cubicBezTo>
                <a:close/>
                <a:moveTo>
                  <a:pt x="85388" y="47478"/>
                </a:moveTo>
                <a:cubicBezTo>
                  <a:pt x="85076" y="47144"/>
                  <a:pt x="85263" y="46589"/>
                  <a:pt x="85076" y="46145"/>
                </a:cubicBezTo>
                <a:cubicBezTo>
                  <a:pt x="85170" y="46089"/>
                  <a:pt x="85232" y="46034"/>
                  <a:pt x="85232" y="45923"/>
                </a:cubicBezTo>
                <a:cubicBezTo>
                  <a:pt x="85482" y="46089"/>
                  <a:pt x="85420" y="47144"/>
                  <a:pt x="85388" y="47478"/>
                </a:cubicBezTo>
                <a:close/>
                <a:moveTo>
                  <a:pt x="85357" y="45534"/>
                </a:moveTo>
                <a:cubicBezTo>
                  <a:pt x="85045" y="45534"/>
                  <a:pt x="85326" y="45145"/>
                  <a:pt x="85170" y="44590"/>
                </a:cubicBezTo>
                <a:cubicBezTo>
                  <a:pt x="85263" y="40925"/>
                  <a:pt x="85201" y="40425"/>
                  <a:pt x="85295" y="40148"/>
                </a:cubicBezTo>
                <a:cubicBezTo>
                  <a:pt x="85544" y="38426"/>
                  <a:pt x="85576" y="38260"/>
                  <a:pt x="85482" y="38260"/>
                </a:cubicBezTo>
                <a:cubicBezTo>
                  <a:pt x="85825" y="35872"/>
                  <a:pt x="85856" y="35705"/>
                  <a:pt x="85888" y="35483"/>
                </a:cubicBezTo>
                <a:cubicBezTo>
                  <a:pt x="86325" y="33706"/>
                  <a:pt x="86356" y="33540"/>
                  <a:pt x="86387" y="33317"/>
                </a:cubicBezTo>
                <a:cubicBezTo>
                  <a:pt x="87355" y="30041"/>
                  <a:pt x="87386" y="29153"/>
                  <a:pt x="87698" y="28597"/>
                </a:cubicBezTo>
                <a:cubicBezTo>
                  <a:pt x="89477" y="23378"/>
                  <a:pt x="89633" y="23322"/>
                  <a:pt x="89570" y="22989"/>
                </a:cubicBezTo>
                <a:cubicBezTo>
                  <a:pt x="90850" y="19268"/>
                  <a:pt x="91412" y="18047"/>
                  <a:pt x="91786" y="16603"/>
                </a:cubicBezTo>
                <a:cubicBezTo>
                  <a:pt x="94283" y="10161"/>
                  <a:pt x="94501" y="9551"/>
                  <a:pt x="94689" y="8884"/>
                </a:cubicBezTo>
                <a:cubicBezTo>
                  <a:pt x="95001" y="7552"/>
                  <a:pt x="95188" y="7607"/>
                  <a:pt x="95188" y="7552"/>
                </a:cubicBezTo>
                <a:cubicBezTo>
                  <a:pt x="95687" y="5330"/>
                  <a:pt x="95687" y="4886"/>
                  <a:pt x="95781" y="4553"/>
                </a:cubicBezTo>
                <a:cubicBezTo>
                  <a:pt x="96873" y="2998"/>
                  <a:pt x="96655" y="3054"/>
                  <a:pt x="96655" y="3387"/>
                </a:cubicBezTo>
                <a:cubicBezTo>
                  <a:pt x="95875" y="6219"/>
                  <a:pt x="95781" y="7274"/>
                  <a:pt x="95344" y="7996"/>
                </a:cubicBezTo>
                <a:cubicBezTo>
                  <a:pt x="94533" y="10050"/>
                  <a:pt x="94845" y="10661"/>
                  <a:pt x="94533" y="10550"/>
                </a:cubicBezTo>
                <a:cubicBezTo>
                  <a:pt x="94096" y="13049"/>
                  <a:pt x="93659" y="12827"/>
                  <a:pt x="93815" y="13271"/>
                </a:cubicBezTo>
                <a:cubicBezTo>
                  <a:pt x="92691" y="16714"/>
                  <a:pt x="92317" y="17436"/>
                  <a:pt x="92067" y="18324"/>
                </a:cubicBezTo>
                <a:cubicBezTo>
                  <a:pt x="91287" y="20379"/>
                  <a:pt x="91006" y="21212"/>
                  <a:pt x="90631" y="21989"/>
                </a:cubicBezTo>
                <a:cubicBezTo>
                  <a:pt x="89758" y="24655"/>
                  <a:pt x="89602" y="24821"/>
                  <a:pt x="89602" y="25099"/>
                </a:cubicBezTo>
                <a:cubicBezTo>
                  <a:pt x="88884" y="27154"/>
                  <a:pt x="88728" y="27320"/>
                  <a:pt x="88790" y="27709"/>
                </a:cubicBezTo>
                <a:cubicBezTo>
                  <a:pt x="87791" y="31207"/>
                  <a:pt x="87573" y="31263"/>
                  <a:pt x="87573" y="31596"/>
                </a:cubicBezTo>
                <a:cubicBezTo>
                  <a:pt x="86949" y="34484"/>
                  <a:pt x="86605" y="35261"/>
                  <a:pt x="86543" y="36427"/>
                </a:cubicBezTo>
                <a:cubicBezTo>
                  <a:pt x="85763" y="41092"/>
                  <a:pt x="85607" y="41258"/>
                  <a:pt x="85669" y="41647"/>
                </a:cubicBezTo>
                <a:close/>
                <a:moveTo>
                  <a:pt x="83984" y="52919"/>
                </a:moveTo>
                <a:cubicBezTo>
                  <a:pt x="83797" y="52808"/>
                  <a:pt x="83578" y="52753"/>
                  <a:pt x="83485" y="52420"/>
                </a:cubicBezTo>
                <a:cubicBezTo>
                  <a:pt x="83235" y="52420"/>
                  <a:pt x="83048" y="52364"/>
                  <a:pt x="82954" y="51975"/>
                </a:cubicBezTo>
                <a:cubicBezTo>
                  <a:pt x="82642" y="52142"/>
                  <a:pt x="82548" y="51864"/>
                  <a:pt x="82361" y="51698"/>
                </a:cubicBezTo>
                <a:cubicBezTo>
                  <a:pt x="82111" y="51864"/>
                  <a:pt x="82080" y="51365"/>
                  <a:pt x="81862" y="51365"/>
                </a:cubicBezTo>
                <a:cubicBezTo>
                  <a:pt x="81862" y="51198"/>
                  <a:pt x="81737" y="51309"/>
                  <a:pt x="81674" y="51254"/>
                </a:cubicBezTo>
                <a:cubicBezTo>
                  <a:pt x="81612" y="51254"/>
                  <a:pt x="81612" y="51198"/>
                  <a:pt x="81581" y="51142"/>
                </a:cubicBezTo>
                <a:cubicBezTo>
                  <a:pt x="81487" y="51087"/>
                  <a:pt x="81331" y="50920"/>
                  <a:pt x="81175" y="50976"/>
                </a:cubicBezTo>
                <a:cubicBezTo>
                  <a:pt x="81081" y="50976"/>
                  <a:pt x="80863" y="50865"/>
                  <a:pt x="80769" y="50643"/>
                </a:cubicBezTo>
                <a:cubicBezTo>
                  <a:pt x="80364" y="50532"/>
                  <a:pt x="80052" y="50198"/>
                  <a:pt x="79771" y="49810"/>
                </a:cubicBezTo>
                <a:cubicBezTo>
                  <a:pt x="79583" y="49976"/>
                  <a:pt x="79615" y="49588"/>
                  <a:pt x="79459" y="49588"/>
                </a:cubicBezTo>
                <a:cubicBezTo>
                  <a:pt x="79365" y="49588"/>
                  <a:pt x="79271" y="49532"/>
                  <a:pt x="79240" y="49366"/>
                </a:cubicBezTo>
                <a:cubicBezTo>
                  <a:pt x="79084" y="49143"/>
                  <a:pt x="78834" y="49199"/>
                  <a:pt x="78741" y="48866"/>
                </a:cubicBezTo>
                <a:cubicBezTo>
                  <a:pt x="78522" y="48866"/>
                  <a:pt x="78429" y="48422"/>
                  <a:pt x="78210" y="48422"/>
                </a:cubicBezTo>
                <a:cubicBezTo>
                  <a:pt x="78179" y="48255"/>
                  <a:pt x="78023" y="48366"/>
                  <a:pt x="77992" y="48144"/>
                </a:cubicBezTo>
                <a:cubicBezTo>
                  <a:pt x="77960" y="48033"/>
                  <a:pt x="77898" y="47922"/>
                  <a:pt x="77804" y="47922"/>
                </a:cubicBezTo>
                <a:cubicBezTo>
                  <a:pt x="77836" y="47478"/>
                  <a:pt x="78148" y="47977"/>
                  <a:pt x="78273" y="48088"/>
                </a:cubicBezTo>
                <a:cubicBezTo>
                  <a:pt x="78429" y="48144"/>
                  <a:pt x="78741" y="47866"/>
                  <a:pt x="78772" y="48366"/>
                </a:cubicBezTo>
                <a:cubicBezTo>
                  <a:pt x="79053" y="48144"/>
                  <a:pt x="79146" y="48422"/>
                  <a:pt x="79334" y="48477"/>
                </a:cubicBezTo>
                <a:cubicBezTo>
                  <a:pt x="79583" y="48366"/>
                  <a:pt x="79646" y="48755"/>
                  <a:pt x="79895" y="48644"/>
                </a:cubicBezTo>
                <a:cubicBezTo>
                  <a:pt x="80145" y="49088"/>
                  <a:pt x="80582" y="49032"/>
                  <a:pt x="80894" y="49254"/>
                </a:cubicBezTo>
                <a:cubicBezTo>
                  <a:pt x="81269" y="49310"/>
                  <a:pt x="81518" y="49754"/>
                  <a:pt x="81955" y="49699"/>
                </a:cubicBezTo>
                <a:cubicBezTo>
                  <a:pt x="82299" y="50254"/>
                  <a:pt x="82767" y="50532"/>
                  <a:pt x="83204" y="50920"/>
                </a:cubicBezTo>
                <a:cubicBezTo>
                  <a:pt x="83328" y="51142"/>
                  <a:pt x="83453" y="51309"/>
                  <a:pt x="83641" y="51420"/>
                </a:cubicBezTo>
                <a:cubicBezTo>
                  <a:pt x="83609" y="52031"/>
                  <a:pt x="83984" y="51531"/>
                  <a:pt x="83984" y="52086"/>
                </a:cubicBezTo>
                <a:cubicBezTo>
                  <a:pt x="84327" y="52253"/>
                  <a:pt x="84577" y="52697"/>
                  <a:pt x="84920" y="52919"/>
                </a:cubicBezTo>
                <a:cubicBezTo>
                  <a:pt x="85170" y="53863"/>
                  <a:pt x="85638" y="54252"/>
                  <a:pt x="85888" y="55196"/>
                </a:cubicBezTo>
                <a:cubicBezTo>
                  <a:pt x="85263" y="54419"/>
                  <a:pt x="84608" y="53697"/>
                  <a:pt x="83984" y="52919"/>
                </a:cubicBezTo>
                <a:close/>
                <a:moveTo>
                  <a:pt x="86013" y="55307"/>
                </a:moveTo>
                <a:cubicBezTo>
                  <a:pt x="86106" y="55418"/>
                  <a:pt x="86169" y="55529"/>
                  <a:pt x="86231" y="55696"/>
                </a:cubicBezTo>
                <a:cubicBezTo>
                  <a:pt x="86262" y="56140"/>
                  <a:pt x="86013" y="55529"/>
                  <a:pt x="86013" y="55307"/>
                </a:cubicBezTo>
                <a:close/>
                <a:moveTo>
                  <a:pt x="87854" y="49699"/>
                </a:moveTo>
                <a:cubicBezTo>
                  <a:pt x="87947" y="49143"/>
                  <a:pt x="88072" y="49976"/>
                  <a:pt x="87979" y="50032"/>
                </a:cubicBezTo>
                <a:cubicBezTo>
                  <a:pt x="87947" y="50032"/>
                  <a:pt x="87854" y="49810"/>
                  <a:pt x="87854" y="49699"/>
                </a:cubicBezTo>
                <a:close/>
                <a:moveTo>
                  <a:pt x="86886" y="54863"/>
                </a:moveTo>
                <a:cubicBezTo>
                  <a:pt x="86762" y="54863"/>
                  <a:pt x="86762" y="54585"/>
                  <a:pt x="86730" y="54419"/>
                </a:cubicBezTo>
                <a:cubicBezTo>
                  <a:pt x="86886" y="54308"/>
                  <a:pt x="86918" y="54474"/>
                  <a:pt x="86949" y="54641"/>
                </a:cubicBezTo>
                <a:cubicBezTo>
                  <a:pt x="86855" y="54641"/>
                  <a:pt x="86886" y="54752"/>
                  <a:pt x="86886" y="54863"/>
                </a:cubicBezTo>
                <a:close/>
                <a:moveTo>
                  <a:pt x="87261" y="56529"/>
                </a:moveTo>
                <a:cubicBezTo>
                  <a:pt x="87198" y="56529"/>
                  <a:pt x="87105" y="56307"/>
                  <a:pt x="87136" y="56251"/>
                </a:cubicBezTo>
                <a:cubicBezTo>
                  <a:pt x="87198" y="55640"/>
                  <a:pt x="87323" y="56473"/>
                  <a:pt x="87261" y="56529"/>
                </a:cubicBezTo>
                <a:close/>
                <a:moveTo>
                  <a:pt x="87323" y="51531"/>
                </a:moveTo>
                <a:cubicBezTo>
                  <a:pt x="87386" y="51920"/>
                  <a:pt x="87261" y="52086"/>
                  <a:pt x="87261" y="52420"/>
                </a:cubicBezTo>
                <a:cubicBezTo>
                  <a:pt x="87292" y="52586"/>
                  <a:pt x="87136" y="52642"/>
                  <a:pt x="87105" y="52808"/>
                </a:cubicBezTo>
                <a:cubicBezTo>
                  <a:pt x="87105" y="52864"/>
                  <a:pt x="87167" y="53031"/>
                  <a:pt x="87136" y="53086"/>
                </a:cubicBezTo>
                <a:cubicBezTo>
                  <a:pt x="87136" y="53142"/>
                  <a:pt x="87074" y="53086"/>
                  <a:pt x="87042" y="53142"/>
                </a:cubicBezTo>
                <a:cubicBezTo>
                  <a:pt x="87011" y="53364"/>
                  <a:pt x="87136" y="53919"/>
                  <a:pt x="86855" y="53863"/>
                </a:cubicBezTo>
                <a:cubicBezTo>
                  <a:pt x="86730" y="53364"/>
                  <a:pt x="86949" y="53308"/>
                  <a:pt x="86949" y="53031"/>
                </a:cubicBezTo>
                <a:cubicBezTo>
                  <a:pt x="87011" y="52753"/>
                  <a:pt x="87042" y="52475"/>
                  <a:pt x="87136" y="52309"/>
                </a:cubicBezTo>
                <a:cubicBezTo>
                  <a:pt x="87136" y="51698"/>
                  <a:pt x="87386" y="51365"/>
                  <a:pt x="87323" y="50754"/>
                </a:cubicBezTo>
                <a:cubicBezTo>
                  <a:pt x="87573" y="50754"/>
                  <a:pt x="87448" y="51476"/>
                  <a:pt x="87323" y="51531"/>
                </a:cubicBezTo>
                <a:close/>
                <a:moveTo>
                  <a:pt x="87511" y="58084"/>
                </a:moveTo>
                <a:cubicBezTo>
                  <a:pt x="87417" y="57639"/>
                  <a:pt x="87667" y="57695"/>
                  <a:pt x="87635" y="57362"/>
                </a:cubicBezTo>
                <a:cubicBezTo>
                  <a:pt x="87729" y="53975"/>
                  <a:pt x="87635" y="53364"/>
                  <a:pt x="87667" y="52919"/>
                </a:cubicBezTo>
                <a:cubicBezTo>
                  <a:pt x="88228" y="50698"/>
                  <a:pt x="88353" y="50143"/>
                  <a:pt x="88416" y="49532"/>
                </a:cubicBezTo>
                <a:cubicBezTo>
                  <a:pt x="89446" y="46145"/>
                  <a:pt x="89383" y="45590"/>
                  <a:pt x="89602" y="45312"/>
                </a:cubicBezTo>
                <a:cubicBezTo>
                  <a:pt x="90257" y="43701"/>
                  <a:pt x="90132" y="43368"/>
                  <a:pt x="90288" y="43257"/>
                </a:cubicBezTo>
                <a:cubicBezTo>
                  <a:pt x="91131" y="40981"/>
                  <a:pt x="91256" y="40647"/>
                  <a:pt x="91318" y="40259"/>
                </a:cubicBezTo>
                <a:cubicBezTo>
                  <a:pt x="93815" y="34317"/>
                  <a:pt x="94096" y="34428"/>
                  <a:pt x="94033" y="34039"/>
                </a:cubicBezTo>
                <a:cubicBezTo>
                  <a:pt x="94938" y="32096"/>
                  <a:pt x="95375" y="31652"/>
                  <a:pt x="95531" y="30874"/>
                </a:cubicBezTo>
                <a:cubicBezTo>
                  <a:pt x="95126" y="32373"/>
                  <a:pt x="95188" y="32762"/>
                  <a:pt x="95126" y="32984"/>
                </a:cubicBezTo>
                <a:cubicBezTo>
                  <a:pt x="94439" y="35094"/>
                  <a:pt x="94408" y="35428"/>
                  <a:pt x="94314" y="35594"/>
                </a:cubicBezTo>
                <a:cubicBezTo>
                  <a:pt x="93784" y="37093"/>
                  <a:pt x="93596" y="37149"/>
                  <a:pt x="93596" y="37482"/>
                </a:cubicBezTo>
                <a:cubicBezTo>
                  <a:pt x="92972" y="38870"/>
                  <a:pt x="92941" y="39148"/>
                  <a:pt x="92879" y="39370"/>
                </a:cubicBezTo>
                <a:cubicBezTo>
                  <a:pt x="91880" y="41314"/>
                  <a:pt x="92067" y="42036"/>
                  <a:pt x="91724" y="42091"/>
                </a:cubicBezTo>
                <a:cubicBezTo>
                  <a:pt x="90912" y="44423"/>
                  <a:pt x="90850" y="44534"/>
                  <a:pt x="90694" y="44590"/>
                </a:cubicBezTo>
                <a:cubicBezTo>
                  <a:pt x="90132" y="46534"/>
                  <a:pt x="90132" y="47033"/>
                  <a:pt x="89882" y="47200"/>
                </a:cubicBezTo>
                <a:cubicBezTo>
                  <a:pt x="89352" y="48477"/>
                  <a:pt x="89570" y="49254"/>
                  <a:pt x="89196" y="49254"/>
                </a:cubicBezTo>
                <a:cubicBezTo>
                  <a:pt x="88884" y="51753"/>
                  <a:pt x="88572" y="52031"/>
                  <a:pt x="88572" y="52753"/>
                </a:cubicBezTo>
                <a:cubicBezTo>
                  <a:pt x="87729" y="59694"/>
                  <a:pt x="87760" y="58528"/>
                  <a:pt x="87511" y="58084"/>
                </a:cubicBezTo>
                <a:close/>
                <a:moveTo>
                  <a:pt x="156" y="32873"/>
                </a:moveTo>
                <a:cubicBezTo>
                  <a:pt x="280" y="32818"/>
                  <a:pt x="249" y="32429"/>
                  <a:pt x="62" y="32540"/>
                </a:cubicBezTo>
                <a:cubicBezTo>
                  <a:pt x="31" y="32540"/>
                  <a:pt x="31" y="32596"/>
                  <a:pt x="0" y="32651"/>
                </a:cubicBezTo>
                <a:cubicBezTo>
                  <a:pt x="0" y="33151"/>
                  <a:pt x="0" y="33151"/>
                  <a:pt x="0" y="33151"/>
                </a:cubicBezTo>
                <a:cubicBezTo>
                  <a:pt x="93" y="33095"/>
                  <a:pt x="124" y="32984"/>
                  <a:pt x="156" y="32873"/>
                </a:cubicBezTo>
                <a:close/>
                <a:moveTo>
                  <a:pt x="119563" y="117612"/>
                </a:moveTo>
                <a:cubicBezTo>
                  <a:pt x="119344" y="117778"/>
                  <a:pt x="119250" y="118000"/>
                  <a:pt x="119282" y="118278"/>
                </a:cubicBezTo>
                <a:cubicBezTo>
                  <a:pt x="119063" y="118722"/>
                  <a:pt x="118814" y="119111"/>
                  <a:pt x="118626" y="119555"/>
                </a:cubicBezTo>
                <a:cubicBezTo>
                  <a:pt x="118689" y="119722"/>
                  <a:pt x="118564" y="119833"/>
                  <a:pt x="118470" y="120000"/>
                </a:cubicBezTo>
                <a:cubicBezTo>
                  <a:pt x="118751" y="120000"/>
                  <a:pt x="118751" y="120000"/>
                  <a:pt x="118751" y="120000"/>
                </a:cubicBezTo>
                <a:cubicBezTo>
                  <a:pt x="118782" y="119888"/>
                  <a:pt x="118845" y="119833"/>
                  <a:pt x="118814" y="119722"/>
                </a:cubicBezTo>
                <a:cubicBezTo>
                  <a:pt x="119250" y="119111"/>
                  <a:pt x="119344" y="118389"/>
                  <a:pt x="119719" y="117778"/>
                </a:cubicBezTo>
                <a:cubicBezTo>
                  <a:pt x="119656" y="117612"/>
                  <a:pt x="119812" y="117501"/>
                  <a:pt x="119843" y="117390"/>
                </a:cubicBezTo>
                <a:cubicBezTo>
                  <a:pt x="119843" y="116557"/>
                  <a:pt x="119843" y="116557"/>
                  <a:pt x="119843" y="116557"/>
                </a:cubicBezTo>
                <a:cubicBezTo>
                  <a:pt x="119812" y="116668"/>
                  <a:pt x="119781" y="116834"/>
                  <a:pt x="119781" y="117001"/>
                </a:cubicBezTo>
                <a:cubicBezTo>
                  <a:pt x="119656" y="117167"/>
                  <a:pt x="119344" y="117279"/>
                  <a:pt x="119563" y="117612"/>
                </a:cubicBezTo>
                <a:close/>
                <a:moveTo>
                  <a:pt x="119781" y="114891"/>
                </a:moveTo>
                <a:cubicBezTo>
                  <a:pt x="119375" y="115668"/>
                  <a:pt x="119313" y="116557"/>
                  <a:pt x="119188" y="117445"/>
                </a:cubicBezTo>
                <a:cubicBezTo>
                  <a:pt x="119563" y="117167"/>
                  <a:pt x="119344" y="116668"/>
                  <a:pt x="119531" y="116279"/>
                </a:cubicBezTo>
                <a:cubicBezTo>
                  <a:pt x="119750" y="115946"/>
                  <a:pt x="119625" y="115502"/>
                  <a:pt x="119843" y="115168"/>
                </a:cubicBezTo>
                <a:cubicBezTo>
                  <a:pt x="119843" y="114169"/>
                  <a:pt x="119843" y="114169"/>
                  <a:pt x="119843" y="114169"/>
                </a:cubicBezTo>
                <a:cubicBezTo>
                  <a:pt x="119781" y="114391"/>
                  <a:pt x="119750" y="114613"/>
                  <a:pt x="119781" y="114891"/>
                </a:cubicBezTo>
                <a:close/>
                <a:moveTo>
                  <a:pt x="2465" y="18380"/>
                </a:moveTo>
                <a:cubicBezTo>
                  <a:pt x="2808" y="18491"/>
                  <a:pt x="3027" y="19102"/>
                  <a:pt x="3308" y="19379"/>
                </a:cubicBezTo>
                <a:cubicBezTo>
                  <a:pt x="5617" y="22045"/>
                  <a:pt x="5836" y="21934"/>
                  <a:pt x="5992" y="22100"/>
                </a:cubicBezTo>
                <a:cubicBezTo>
                  <a:pt x="7084" y="22878"/>
                  <a:pt x="7240" y="23044"/>
                  <a:pt x="7427" y="23100"/>
                </a:cubicBezTo>
                <a:cubicBezTo>
                  <a:pt x="8020" y="23655"/>
                  <a:pt x="8176" y="23877"/>
                  <a:pt x="8395" y="23766"/>
                </a:cubicBezTo>
                <a:cubicBezTo>
                  <a:pt x="9550" y="24655"/>
                  <a:pt x="9737" y="24821"/>
                  <a:pt x="9924" y="24877"/>
                </a:cubicBezTo>
                <a:cubicBezTo>
                  <a:pt x="11422" y="25710"/>
                  <a:pt x="11516" y="25765"/>
                  <a:pt x="11609" y="25765"/>
                </a:cubicBezTo>
                <a:cubicBezTo>
                  <a:pt x="12920" y="26210"/>
                  <a:pt x="12951" y="26820"/>
                  <a:pt x="13263" y="26487"/>
                </a:cubicBezTo>
                <a:cubicBezTo>
                  <a:pt x="14137" y="27764"/>
                  <a:pt x="14449" y="27154"/>
                  <a:pt x="14449" y="27709"/>
                </a:cubicBezTo>
                <a:cubicBezTo>
                  <a:pt x="16260" y="28597"/>
                  <a:pt x="16384" y="28653"/>
                  <a:pt x="16509" y="28708"/>
                </a:cubicBezTo>
                <a:cubicBezTo>
                  <a:pt x="17133" y="29319"/>
                  <a:pt x="17508" y="28931"/>
                  <a:pt x="17633" y="29541"/>
                </a:cubicBezTo>
                <a:cubicBezTo>
                  <a:pt x="17945" y="30097"/>
                  <a:pt x="17508" y="29875"/>
                  <a:pt x="17040" y="29930"/>
                </a:cubicBezTo>
                <a:cubicBezTo>
                  <a:pt x="15979" y="30319"/>
                  <a:pt x="15885" y="30485"/>
                  <a:pt x="15698" y="30485"/>
                </a:cubicBezTo>
                <a:cubicBezTo>
                  <a:pt x="17789" y="30485"/>
                  <a:pt x="17945" y="30930"/>
                  <a:pt x="18319" y="30708"/>
                </a:cubicBezTo>
                <a:cubicBezTo>
                  <a:pt x="18195" y="32207"/>
                  <a:pt x="18663" y="31652"/>
                  <a:pt x="18912" y="31874"/>
                </a:cubicBezTo>
                <a:cubicBezTo>
                  <a:pt x="19537" y="32373"/>
                  <a:pt x="19412" y="31929"/>
                  <a:pt x="19068" y="32262"/>
                </a:cubicBezTo>
                <a:cubicBezTo>
                  <a:pt x="18475" y="33040"/>
                  <a:pt x="18226" y="32818"/>
                  <a:pt x="18195" y="33151"/>
                </a:cubicBezTo>
                <a:cubicBezTo>
                  <a:pt x="20254" y="33262"/>
                  <a:pt x="20442" y="33540"/>
                  <a:pt x="20691" y="33373"/>
                </a:cubicBezTo>
                <a:cubicBezTo>
                  <a:pt x="21877" y="33984"/>
                  <a:pt x="21784" y="34928"/>
                  <a:pt x="22065" y="34595"/>
                </a:cubicBezTo>
                <a:cubicBezTo>
                  <a:pt x="23250" y="35428"/>
                  <a:pt x="23157" y="35150"/>
                  <a:pt x="23375" y="35039"/>
                </a:cubicBezTo>
                <a:cubicBezTo>
                  <a:pt x="22657" y="31318"/>
                  <a:pt x="22720" y="31096"/>
                  <a:pt x="22720" y="30874"/>
                </a:cubicBezTo>
                <a:cubicBezTo>
                  <a:pt x="23781" y="28542"/>
                  <a:pt x="23531" y="27709"/>
                  <a:pt x="24031" y="27542"/>
                </a:cubicBezTo>
                <a:cubicBezTo>
                  <a:pt x="23313" y="28098"/>
                  <a:pt x="23157" y="28375"/>
                  <a:pt x="22970" y="28653"/>
                </a:cubicBezTo>
                <a:cubicBezTo>
                  <a:pt x="22096" y="30708"/>
                  <a:pt x="22002" y="31041"/>
                  <a:pt x="21846" y="31374"/>
                </a:cubicBezTo>
                <a:cubicBezTo>
                  <a:pt x="20972" y="29042"/>
                  <a:pt x="21191" y="29042"/>
                  <a:pt x="21097" y="28764"/>
                </a:cubicBezTo>
                <a:cubicBezTo>
                  <a:pt x="20910" y="25987"/>
                  <a:pt x="21222" y="25987"/>
                  <a:pt x="21097" y="25543"/>
                </a:cubicBezTo>
                <a:cubicBezTo>
                  <a:pt x="21191" y="23544"/>
                  <a:pt x="21191" y="23267"/>
                  <a:pt x="21284" y="23044"/>
                </a:cubicBezTo>
                <a:cubicBezTo>
                  <a:pt x="21940" y="17825"/>
                  <a:pt x="22002" y="17269"/>
                  <a:pt x="22158" y="16825"/>
                </a:cubicBezTo>
                <a:cubicBezTo>
                  <a:pt x="22751" y="13049"/>
                  <a:pt x="23032" y="12938"/>
                  <a:pt x="23001" y="12605"/>
                </a:cubicBezTo>
                <a:cubicBezTo>
                  <a:pt x="23531" y="9440"/>
                  <a:pt x="23469" y="8995"/>
                  <a:pt x="23531" y="8718"/>
                </a:cubicBezTo>
                <a:cubicBezTo>
                  <a:pt x="24093" y="5997"/>
                  <a:pt x="24031" y="5386"/>
                  <a:pt x="24187" y="4942"/>
                </a:cubicBezTo>
                <a:cubicBezTo>
                  <a:pt x="24187" y="1277"/>
                  <a:pt x="24124" y="610"/>
                  <a:pt x="24062" y="55"/>
                </a:cubicBezTo>
                <a:cubicBezTo>
                  <a:pt x="23843" y="2498"/>
                  <a:pt x="24031" y="2943"/>
                  <a:pt x="23937" y="3054"/>
                </a:cubicBezTo>
                <a:cubicBezTo>
                  <a:pt x="23719" y="4886"/>
                  <a:pt x="23812" y="5219"/>
                  <a:pt x="23812" y="5497"/>
                </a:cubicBezTo>
                <a:cubicBezTo>
                  <a:pt x="22033" y="15048"/>
                  <a:pt x="22096" y="15437"/>
                  <a:pt x="21940" y="15603"/>
                </a:cubicBezTo>
                <a:cubicBezTo>
                  <a:pt x="21784" y="17103"/>
                  <a:pt x="21378" y="17380"/>
                  <a:pt x="21534" y="18158"/>
                </a:cubicBezTo>
                <a:cubicBezTo>
                  <a:pt x="20972" y="22711"/>
                  <a:pt x="20754" y="22878"/>
                  <a:pt x="20847" y="23322"/>
                </a:cubicBezTo>
                <a:cubicBezTo>
                  <a:pt x="20535" y="28597"/>
                  <a:pt x="20785" y="29375"/>
                  <a:pt x="20598" y="29708"/>
                </a:cubicBezTo>
                <a:cubicBezTo>
                  <a:pt x="20754" y="31152"/>
                  <a:pt x="20910" y="31152"/>
                  <a:pt x="20785" y="31318"/>
                </a:cubicBezTo>
                <a:cubicBezTo>
                  <a:pt x="20348" y="29930"/>
                  <a:pt x="20317" y="29652"/>
                  <a:pt x="20254" y="29375"/>
                </a:cubicBezTo>
                <a:cubicBezTo>
                  <a:pt x="20286" y="24099"/>
                  <a:pt x="20410" y="23877"/>
                  <a:pt x="20348" y="23600"/>
                </a:cubicBezTo>
                <a:cubicBezTo>
                  <a:pt x="20754" y="19213"/>
                  <a:pt x="20910" y="19046"/>
                  <a:pt x="21003" y="18824"/>
                </a:cubicBezTo>
                <a:cubicBezTo>
                  <a:pt x="21347" y="16770"/>
                  <a:pt x="21284" y="16381"/>
                  <a:pt x="21347" y="16103"/>
                </a:cubicBezTo>
                <a:cubicBezTo>
                  <a:pt x="21721" y="13438"/>
                  <a:pt x="21877" y="13438"/>
                  <a:pt x="21877" y="13216"/>
                </a:cubicBezTo>
                <a:cubicBezTo>
                  <a:pt x="22127" y="11883"/>
                  <a:pt x="22127" y="11716"/>
                  <a:pt x="22158" y="11550"/>
                </a:cubicBezTo>
                <a:cubicBezTo>
                  <a:pt x="22345" y="10050"/>
                  <a:pt x="22345" y="9884"/>
                  <a:pt x="22501" y="9828"/>
                </a:cubicBezTo>
                <a:cubicBezTo>
                  <a:pt x="22751" y="5441"/>
                  <a:pt x="23094" y="5441"/>
                  <a:pt x="22938" y="4997"/>
                </a:cubicBezTo>
                <a:cubicBezTo>
                  <a:pt x="23032" y="1388"/>
                  <a:pt x="23094" y="777"/>
                  <a:pt x="23094" y="166"/>
                </a:cubicBezTo>
                <a:cubicBezTo>
                  <a:pt x="22907" y="55"/>
                  <a:pt x="22907" y="111"/>
                  <a:pt x="22907" y="111"/>
                </a:cubicBezTo>
                <a:cubicBezTo>
                  <a:pt x="22689" y="3776"/>
                  <a:pt x="22720" y="4220"/>
                  <a:pt x="22689" y="4664"/>
                </a:cubicBezTo>
                <a:cubicBezTo>
                  <a:pt x="22221" y="8218"/>
                  <a:pt x="22252" y="8662"/>
                  <a:pt x="22158" y="8995"/>
                </a:cubicBezTo>
                <a:cubicBezTo>
                  <a:pt x="21565" y="12383"/>
                  <a:pt x="21596" y="12827"/>
                  <a:pt x="21472" y="13105"/>
                </a:cubicBezTo>
                <a:cubicBezTo>
                  <a:pt x="21253" y="14937"/>
                  <a:pt x="21191" y="15104"/>
                  <a:pt x="21097" y="15215"/>
                </a:cubicBezTo>
                <a:cubicBezTo>
                  <a:pt x="20691" y="17658"/>
                  <a:pt x="20723" y="18047"/>
                  <a:pt x="20629" y="18380"/>
                </a:cubicBezTo>
                <a:cubicBezTo>
                  <a:pt x="19880" y="22822"/>
                  <a:pt x="19942" y="23322"/>
                  <a:pt x="20005" y="23822"/>
                </a:cubicBezTo>
                <a:cubicBezTo>
                  <a:pt x="19849" y="26487"/>
                  <a:pt x="19724" y="26765"/>
                  <a:pt x="19880" y="27265"/>
                </a:cubicBezTo>
                <a:cubicBezTo>
                  <a:pt x="19443" y="29541"/>
                  <a:pt x="19537" y="28486"/>
                  <a:pt x="19381" y="27709"/>
                </a:cubicBezTo>
                <a:cubicBezTo>
                  <a:pt x="19537" y="25321"/>
                  <a:pt x="19318" y="24544"/>
                  <a:pt x="19474" y="24099"/>
                </a:cubicBezTo>
                <a:cubicBezTo>
                  <a:pt x="20005" y="19046"/>
                  <a:pt x="19942" y="18435"/>
                  <a:pt x="20192" y="18102"/>
                </a:cubicBezTo>
                <a:cubicBezTo>
                  <a:pt x="20410" y="16103"/>
                  <a:pt x="20660" y="15770"/>
                  <a:pt x="20598" y="15159"/>
                </a:cubicBezTo>
                <a:cubicBezTo>
                  <a:pt x="20941" y="13271"/>
                  <a:pt x="21066" y="12827"/>
                  <a:pt x="21128" y="12327"/>
                </a:cubicBezTo>
                <a:cubicBezTo>
                  <a:pt x="21503" y="11494"/>
                  <a:pt x="21097" y="10883"/>
                  <a:pt x="21472" y="10939"/>
                </a:cubicBezTo>
                <a:cubicBezTo>
                  <a:pt x="21752" y="8385"/>
                  <a:pt x="22002" y="8385"/>
                  <a:pt x="21877" y="7996"/>
                </a:cubicBezTo>
                <a:cubicBezTo>
                  <a:pt x="22252" y="4442"/>
                  <a:pt x="22345" y="3998"/>
                  <a:pt x="22501" y="3553"/>
                </a:cubicBezTo>
                <a:cubicBezTo>
                  <a:pt x="22221" y="55"/>
                  <a:pt x="22221" y="55"/>
                  <a:pt x="22221" y="55"/>
                </a:cubicBezTo>
                <a:cubicBezTo>
                  <a:pt x="22127" y="3387"/>
                  <a:pt x="21908" y="3942"/>
                  <a:pt x="21940" y="4720"/>
                </a:cubicBezTo>
                <a:cubicBezTo>
                  <a:pt x="21534" y="8162"/>
                  <a:pt x="21440" y="8273"/>
                  <a:pt x="21503" y="8551"/>
                </a:cubicBezTo>
                <a:cubicBezTo>
                  <a:pt x="21066" y="10439"/>
                  <a:pt x="21066" y="10828"/>
                  <a:pt x="21035" y="11161"/>
                </a:cubicBezTo>
                <a:cubicBezTo>
                  <a:pt x="20566" y="12438"/>
                  <a:pt x="20754" y="12993"/>
                  <a:pt x="20660" y="13271"/>
                </a:cubicBezTo>
                <a:cubicBezTo>
                  <a:pt x="20348" y="14659"/>
                  <a:pt x="20192" y="14881"/>
                  <a:pt x="20254" y="15326"/>
                </a:cubicBezTo>
                <a:cubicBezTo>
                  <a:pt x="19287" y="20101"/>
                  <a:pt x="19505" y="21156"/>
                  <a:pt x="19224" y="21712"/>
                </a:cubicBezTo>
                <a:cubicBezTo>
                  <a:pt x="19100" y="24599"/>
                  <a:pt x="19068" y="25155"/>
                  <a:pt x="19006" y="25710"/>
                </a:cubicBezTo>
                <a:cubicBezTo>
                  <a:pt x="18850" y="27098"/>
                  <a:pt x="18600" y="26598"/>
                  <a:pt x="18788" y="26543"/>
                </a:cubicBezTo>
                <a:cubicBezTo>
                  <a:pt x="18694" y="24377"/>
                  <a:pt x="18694" y="23933"/>
                  <a:pt x="18725" y="23544"/>
                </a:cubicBezTo>
                <a:cubicBezTo>
                  <a:pt x="18756" y="21823"/>
                  <a:pt x="18756" y="21323"/>
                  <a:pt x="18912" y="21045"/>
                </a:cubicBezTo>
                <a:cubicBezTo>
                  <a:pt x="19100" y="16881"/>
                  <a:pt x="19443" y="16714"/>
                  <a:pt x="19256" y="16103"/>
                </a:cubicBezTo>
                <a:cubicBezTo>
                  <a:pt x="19942" y="12494"/>
                  <a:pt x="20036" y="12105"/>
                  <a:pt x="20098" y="11716"/>
                </a:cubicBezTo>
                <a:cubicBezTo>
                  <a:pt x="20535" y="10050"/>
                  <a:pt x="20473" y="9106"/>
                  <a:pt x="20723" y="8496"/>
                </a:cubicBezTo>
                <a:cubicBezTo>
                  <a:pt x="21378" y="5552"/>
                  <a:pt x="21191" y="5164"/>
                  <a:pt x="21347" y="5108"/>
                </a:cubicBezTo>
                <a:cubicBezTo>
                  <a:pt x="21534" y="3553"/>
                  <a:pt x="21659" y="3220"/>
                  <a:pt x="21596" y="2720"/>
                </a:cubicBezTo>
                <a:cubicBezTo>
                  <a:pt x="21877" y="277"/>
                  <a:pt x="21877" y="166"/>
                  <a:pt x="21908" y="55"/>
                </a:cubicBezTo>
                <a:cubicBezTo>
                  <a:pt x="21315" y="1554"/>
                  <a:pt x="21409" y="2609"/>
                  <a:pt x="21222" y="3442"/>
                </a:cubicBezTo>
                <a:cubicBezTo>
                  <a:pt x="20879" y="5664"/>
                  <a:pt x="20847" y="5830"/>
                  <a:pt x="20723" y="5941"/>
                </a:cubicBezTo>
                <a:cubicBezTo>
                  <a:pt x="20130" y="10106"/>
                  <a:pt x="19880" y="10161"/>
                  <a:pt x="19942" y="10439"/>
                </a:cubicBezTo>
                <a:cubicBezTo>
                  <a:pt x="19412" y="12605"/>
                  <a:pt x="19505" y="13160"/>
                  <a:pt x="19349" y="13493"/>
                </a:cubicBezTo>
                <a:cubicBezTo>
                  <a:pt x="18944" y="16992"/>
                  <a:pt x="18600" y="17658"/>
                  <a:pt x="18788" y="18769"/>
                </a:cubicBezTo>
                <a:cubicBezTo>
                  <a:pt x="18319" y="22822"/>
                  <a:pt x="18226" y="22933"/>
                  <a:pt x="18257" y="23100"/>
                </a:cubicBezTo>
                <a:cubicBezTo>
                  <a:pt x="18475" y="25321"/>
                  <a:pt x="18382" y="26432"/>
                  <a:pt x="18288" y="26987"/>
                </a:cubicBezTo>
                <a:cubicBezTo>
                  <a:pt x="17976" y="26987"/>
                  <a:pt x="18163" y="25876"/>
                  <a:pt x="17914" y="25321"/>
                </a:cubicBezTo>
                <a:cubicBezTo>
                  <a:pt x="17851" y="22656"/>
                  <a:pt x="17945" y="22489"/>
                  <a:pt x="17914" y="22267"/>
                </a:cubicBezTo>
                <a:cubicBezTo>
                  <a:pt x="17789" y="19935"/>
                  <a:pt x="18039" y="19768"/>
                  <a:pt x="18039" y="19324"/>
                </a:cubicBezTo>
                <a:cubicBezTo>
                  <a:pt x="18444" y="14937"/>
                  <a:pt x="18912" y="14049"/>
                  <a:pt x="18944" y="12716"/>
                </a:cubicBezTo>
                <a:cubicBezTo>
                  <a:pt x="19599" y="9551"/>
                  <a:pt x="19817" y="8496"/>
                  <a:pt x="19849" y="7274"/>
                </a:cubicBezTo>
                <a:cubicBezTo>
                  <a:pt x="20317" y="5941"/>
                  <a:pt x="20192" y="5552"/>
                  <a:pt x="20254" y="5386"/>
                </a:cubicBezTo>
                <a:cubicBezTo>
                  <a:pt x="20785" y="3220"/>
                  <a:pt x="20691" y="2665"/>
                  <a:pt x="20941" y="2443"/>
                </a:cubicBezTo>
                <a:cubicBezTo>
                  <a:pt x="21315" y="222"/>
                  <a:pt x="21315" y="111"/>
                  <a:pt x="21315" y="55"/>
                </a:cubicBezTo>
                <a:cubicBezTo>
                  <a:pt x="20785" y="832"/>
                  <a:pt x="20691" y="1110"/>
                  <a:pt x="20660" y="1388"/>
                </a:cubicBezTo>
                <a:cubicBezTo>
                  <a:pt x="20473" y="2943"/>
                  <a:pt x="20317" y="2943"/>
                  <a:pt x="20317" y="3109"/>
                </a:cubicBezTo>
                <a:cubicBezTo>
                  <a:pt x="19162" y="8940"/>
                  <a:pt x="19193" y="9551"/>
                  <a:pt x="19006" y="9995"/>
                </a:cubicBezTo>
                <a:cubicBezTo>
                  <a:pt x="18850" y="11938"/>
                  <a:pt x="18507" y="11938"/>
                  <a:pt x="18663" y="12383"/>
                </a:cubicBezTo>
                <a:cubicBezTo>
                  <a:pt x="18288" y="15326"/>
                  <a:pt x="18070" y="15659"/>
                  <a:pt x="18070" y="16270"/>
                </a:cubicBezTo>
                <a:cubicBezTo>
                  <a:pt x="17477" y="18769"/>
                  <a:pt x="17758" y="19268"/>
                  <a:pt x="17602" y="19435"/>
                </a:cubicBezTo>
                <a:cubicBezTo>
                  <a:pt x="17352" y="22656"/>
                  <a:pt x="17633" y="23322"/>
                  <a:pt x="17477" y="23544"/>
                </a:cubicBezTo>
                <a:cubicBezTo>
                  <a:pt x="17508" y="25266"/>
                  <a:pt x="17227" y="25488"/>
                  <a:pt x="17102" y="25155"/>
                </a:cubicBezTo>
                <a:cubicBezTo>
                  <a:pt x="16603" y="21601"/>
                  <a:pt x="16447" y="20990"/>
                  <a:pt x="16540" y="20546"/>
                </a:cubicBezTo>
                <a:cubicBezTo>
                  <a:pt x="16821" y="17380"/>
                  <a:pt x="16603" y="16714"/>
                  <a:pt x="16853" y="16492"/>
                </a:cubicBezTo>
                <a:cubicBezTo>
                  <a:pt x="17133" y="14271"/>
                  <a:pt x="17165" y="14104"/>
                  <a:pt x="17227" y="13882"/>
                </a:cubicBezTo>
                <a:cubicBezTo>
                  <a:pt x="18600" y="6830"/>
                  <a:pt x="18663" y="6219"/>
                  <a:pt x="18788" y="5719"/>
                </a:cubicBezTo>
                <a:cubicBezTo>
                  <a:pt x="19505" y="2221"/>
                  <a:pt x="19724" y="2110"/>
                  <a:pt x="19693" y="1776"/>
                </a:cubicBezTo>
                <a:cubicBezTo>
                  <a:pt x="19942" y="832"/>
                  <a:pt x="19880" y="666"/>
                  <a:pt x="19973" y="610"/>
                </a:cubicBezTo>
                <a:cubicBezTo>
                  <a:pt x="19661" y="55"/>
                  <a:pt x="19661" y="55"/>
                  <a:pt x="19661" y="55"/>
                </a:cubicBezTo>
                <a:cubicBezTo>
                  <a:pt x="18944" y="2887"/>
                  <a:pt x="19006" y="3831"/>
                  <a:pt x="18663" y="4442"/>
                </a:cubicBezTo>
                <a:cubicBezTo>
                  <a:pt x="17758" y="9106"/>
                  <a:pt x="17664" y="9217"/>
                  <a:pt x="17664" y="9384"/>
                </a:cubicBezTo>
                <a:cubicBezTo>
                  <a:pt x="17227" y="11383"/>
                  <a:pt x="17165" y="11716"/>
                  <a:pt x="17227" y="12216"/>
                </a:cubicBezTo>
                <a:cubicBezTo>
                  <a:pt x="16759" y="14049"/>
                  <a:pt x="16728" y="14215"/>
                  <a:pt x="16790" y="14493"/>
                </a:cubicBezTo>
                <a:cubicBezTo>
                  <a:pt x="16260" y="17047"/>
                  <a:pt x="16416" y="17658"/>
                  <a:pt x="16291" y="17991"/>
                </a:cubicBezTo>
                <a:cubicBezTo>
                  <a:pt x="15916" y="22100"/>
                  <a:pt x="16228" y="22822"/>
                  <a:pt x="16072" y="23211"/>
                </a:cubicBezTo>
                <a:cubicBezTo>
                  <a:pt x="15698" y="21823"/>
                  <a:pt x="15760" y="21601"/>
                  <a:pt x="15760" y="21323"/>
                </a:cubicBezTo>
                <a:cubicBezTo>
                  <a:pt x="15542" y="19324"/>
                  <a:pt x="15667" y="18991"/>
                  <a:pt x="15604" y="18546"/>
                </a:cubicBezTo>
                <a:cubicBezTo>
                  <a:pt x="16072" y="15159"/>
                  <a:pt x="16166" y="15048"/>
                  <a:pt x="16072" y="14715"/>
                </a:cubicBezTo>
                <a:cubicBezTo>
                  <a:pt x="16790" y="11827"/>
                  <a:pt x="16603" y="11272"/>
                  <a:pt x="16821" y="11105"/>
                </a:cubicBezTo>
                <a:cubicBezTo>
                  <a:pt x="17196" y="9273"/>
                  <a:pt x="17227" y="9106"/>
                  <a:pt x="17165" y="8829"/>
                </a:cubicBezTo>
                <a:cubicBezTo>
                  <a:pt x="18132" y="5164"/>
                  <a:pt x="18132" y="4275"/>
                  <a:pt x="18538" y="3831"/>
                </a:cubicBezTo>
                <a:cubicBezTo>
                  <a:pt x="18725" y="2443"/>
                  <a:pt x="18788" y="2054"/>
                  <a:pt x="18819" y="1610"/>
                </a:cubicBezTo>
                <a:cubicBezTo>
                  <a:pt x="18819" y="55"/>
                  <a:pt x="18819" y="55"/>
                  <a:pt x="18819" y="55"/>
                </a:cubicBezTo>
                <a:cubicBezTo>
                  <a:pt x="18226" y="2943"/>
                  <a:pt x="18163" y="3331"/>
                  <a:pt x="18132" y="3720"/>
                </a:cubicBezTo>
                <a:cubicBezTo>
                  <a:pt x="17726" y="4720"/>
                  <a:pt x="17758" y="5164"/>
                  <a:pt x="17602" y="5386"/>
                </a:cubicBezTo>
                <a:cubicBezTo>
                  <a:pt x="17133" y="7607"/>
                  <a:pt x="17227" y="8051"/>
                  <a:pt x="16946" y="8107"/>
                </a:cubicBezTo>
                <a:cubicBezTo>
                  <a:pt x="16384" y="11383"/>
                  <a:pt x="16384" y="11716"/>
                  <a:pt x="16228" y="11938"/>
                </a:cubicBezTo>
                <a:cubicBezTo>
                  <a:pt x="15698" y="14160"/>
                  <a:pt x="15885" y="14715"/>
                  <a:pt x="15729" y="14937"/>
                </a:cubicBezTo>
                <a:cubicBezTo>
                  <a:pt x="15448" y="17380"/>
                  <a:pt x="15448" y="17714"/>
                  <a:pt x="15323" y="18047"/>
                </a:cubicBezTo>
                <a:cubicBezTo>
                  <a:pt x="15198" y="19379"/>
                  <a:pt x="15230" y="19768"/>
                  <a:pt x="15136" y="19990"/>
                </a:cubicBezTo>
                <a:cubicBezTo>
                  <a:pt x="14637" y="20212"/>
                  <a:pt x="14855" y="19379"/>
                  <a:pt x="14574" y="18658"/>
                </a:cubicBezTo>
                <a:cubicBezTo>
                  <a:pt x="15011" y="14049"/>
                  <a:pt x="15136" y="13826"/>
                  <a:pt x="15167" y="13549"/>
                </a:cubicBezTo>
                <a:cubicBezTo>
                  <a:pt x="15448" y="11217"/>
                  <a:pt x="15542" y="10661"/>
                  <a:pt x="15698" y="10217"/>
                </a:cubicBezTo>
                <a:cubicBezTo>
                  <a:pt x="16322" y="7607"/>
                  <a:pt x="16228" y="7163"/>
                  <a:pt x="16353" y="6941"/>
                </a:cubicBezTo>
                <a:cubicBezTo>
                  <a:pt x="16697" y="4942"/>
                  <a:pt x="16946" y="4720"/>
                  <a:pt x="16915" y="4275"/>
                </a:cubicBezTo>
                <a:cubicBezTo>
                  <a:pt x="17570" y="1388"/>
                  <a:pt x="17914" y="1110"/>
                  <a:pt x="17851" y="499"/>
                </a:cubicBezTo>
                <a:cubicBezTo>
                  <a:pt x="17539" y="277"/>
                  <a:pt x="17508" y="444"/>
                  <a:pt x="17508" y="721"/>
                </a:cubicBezTo>
                <a:cubicBezTo>
                  <a:pt x="16821" y="3165"/>
                  <a:pt x="16821" y="3720"/>
                  <a:pt x="16603" y="4109"/>
                </a:cubicBezTo>
                <a:cubicBezTo>
                  <a:pt x="16135" y="6385"/>
                  <a:pt x="15791" y="6385"/>
                  <a:pt x="15947" y="6830"/>
                </a:cubicBezTo>
                <a:cubicBezTo>
                  <a:pt x="15417" y="10217"/>
                  <a:pt x="15136" y="10550"/>
                  <a:pt x="15105" y="11050"/>
                </a:cubicBezTo>
                <a:cubicBezTo>
                  <a:pt x="14699" y="14548"/>
                  <a:pt x="14449" y="14881"/>
                  <a:pt x="14481" y="15492"/>
                </a:cubicBezTo>
                <a:cubicBezTo>
                  <a:pt x="13950" y="17714"/>
                  <a:pt x="14137" y="17269"/>
                  <a:pt x="13919" y="16492"/>
                </a:cubicBezTo>
                <a:cubicBezTo>
                  <a:pt x="14075" y="13993"/>
                  <a:pt x="14356" y="13771"/>
                  <a:pt x="14169" y="13105"/>
                </a:cubicBezTo>
                <a:cubicBezTo>
                  <a:pt x="14793" y="9495"/>
                  <a:pt x="14824" y="9273"/>
                  <a:pt x="14949" y="9106"/>
                </a:cubicBezTo>
                <a:cubicBezTo>
                  <a:pt x="15916" y="4886"/>
                  <a:pt x="16166" y="4886"/>
                  <a:pt x="16010" y="4442"/>
                </a:cubicBezTo>
                <a:cubicBezTo>
                  <a:pt x="16384" y="2832"/>
                  <a:pt x="16603" y="2720"/>
                  <a:pt x="16697" y="2498"/>
                </a:cubicBezTo>
                <a:cubicBezTo>
                  <a:pt x="17133" y="55"/>
                  <a:pt x="17165" y="55"/>
                  <a:pt x="17196" y="55"/>
                </a:cubicBezTo>
                <a:cubicBezTo>
                  <a:pt x="16447" y="1055"/>
                  <a:pt x="16509" y="1665"/>
                  <a:pt x="16197" y="1943"/>
                </a:cubicBezTo>
                <a:cubicBezTo>
                  <a:pt x="16010" y="3998"/>
                  <a:pt x="15542" y="4109"/>
                  <a:pt x="15573" y="4720"/>
                </a:cubicBezTo>
                <a:cubicBezTo>
                  <a:pt x="15167" y="6441"/>
                  <a:pt x="14918" y="6774"/>
                  <a:pt x="14886" y="7274"/>
                </a:cubicBezTo>
                <a:cubicBezTo>
                  <a:pt x="14013" y="10883"/>
                  <a:pt x="14293" y="11439"/>
                  <a:pt x="14044" y="11494"/>
                </a:cubicBezTo>
                <a:cubicBezTo>
                  <a:pt x="13607" y="14659"/>
                  <a:pt x="13794" y="15104"/>
                  <a:pt x="13700" y="15270"/>
                </a:cubicBezTo>
                <a:cubicBezTo>
                  <a:pt x="13263" y="14715"/>
                  <a:pt x="13451" y="14104"/>
                  <a:pt x="13420" y="13216"/>
                </a:cubicBezTo>
                <a:cubicBezTo>
                  <a:pt x="13981" y="7774"/>
                  <a:pt x="14169" y="7107"/>
                  <a:pt x="14231" y="6330"/>
                </a:cubicBezTo>
                <a:cubicBezTo>
                  <a:pt x="14481" y="4942"/>
                  <a:pt x="14574" y="4608"/>
                  <a:pt x="14637" y="4220"/>
                </a:cubicBezTo>
                <a:cubicBezTo>
                  <a:pt x="15074" y="2887"/>
                  <a:pt x="14980" y="2720"/>
                  <a:pt x="15011" y="2665"/>
                </a:cubicBezTo>
                <a:cubicBezTo>
                  <a:pt x="15791" y="111"/>
                  <a:pt x="15791" y="55"/>
                  <a:pt x="15823" y="55"/>
                </a:cubicBezTo>
                <a:cubicBezTo>
                  <a:pt x="15167" y="610"/>
                  <a:pt x="15230" y="1277"/>
                  <a:pt x="14886" y="1554"/>
                </a:cubicBezTo>
                <a:cubicBezTo>
                  <a:pt x="14481" y="3553"/>
                  <a:pt x="14356" y="3998"/>
                  <a:pt x="14293" y="4553"/>
                </a:cubicBezTo>
                <a:cubicBezTo>
                  <a:pt x="13888" y="6441"/>
                  <a:pt x="13763" y="6663"/>
                  <a:pt x="13700" y="6941"/>
                </a:cubicBezTo>
                <a:cubicBezTo>
                  <a:pt x="13357" y="9051"/>
                  <a:pt x="13482" y="9495"/>
                  <a:pt x="13232" y="9606"/>
                </a:cubicBezTo>
                <a:cubicBezTo>
                  <a:pt x="13045" y="12882"/>
                  <a:pt x="12983" y="13327"/>
                  <a:pt x="12951" y="13826"/>
                </a:cubicBezTo>
                <a:cubicBezTo>
                  <a:pt x="12702" y="11827"/>
                  <a:pt x="12639" y="10883"/>
                  <a:pt x="12733" y="10050"/>
                </a:cubicBezTo>
                <a:cubicBezTo>
                  <a:pt x="13232" y="6052"/>
                  <a:pt x="13170" y="5552"/>
                  <a:pt x="13170" y="5053"/>
                </a:cubicBezTo>
                <a:cubicBezTo>
                  <a:pt x="13763" y="2665"/>
                  <a:pt x="13700" y="2276"/>
                  <a:pt x="13856" y="2110"/>
                </a:cubicBezTo>
                <a:cubicBezTo>
                  <a:pt x="14200" y="444"/>
                  <a:pt x="14231" y="222"/>
                  <a:pt x="14262" y="55"/>
                </a:cubicBezTo>
                <a:cubicBezTo>
                  <a:pt x="13139" y="3609"/>
                  <a:pt x="12983" y="4164"/>
                  <a:pt x="12920" y="4886"/>
                </a:cubicBezTo>
                <a:cubicBezTo>
                  <a:pt x="12514" y="8051"/>
                  <a:pt x="12483" y="8440"/>
                  <a:pt x="12390" y="8718"/>
                </a:cubicBezTo>
                <a:cubicBezTo>
                  <a:pt x="12421" y="11772"/>
                  <a:pt x="12171" y="12272"/>
                  <a:pt x="12358" y="13160"/>
                </a:cubicBezTo>
                <a:cubicBezTo>
                  <a:pt x="12046" y="14493"/>
                  <a:pt x="11953" y="14271"/>
                  <a:pt x="12046" y="14160"/>
                </a:cubicBezTo>
                <a:cubicBezTo>
                  <a:pt x="11734" y="11217"/>
                  <a:pt x="11921" y="10717"/>
                  <a:pt x="11890" y="10050"/>
                </a:cubicBezTo>
                <a:cubicBezTo>
                  <a:pt x="12109" y="6663"/>
                  <a:pt x="11921" y="6219"/>
                  <a:pt x="12015" y="6052"/>
                </a:cubicBezTo>
                <a:cubicBezTo>
                  <a:pt x="12452" y="1888"/>
                  <a:pt x="12608" y="1499"/>
                  <a:pt x="12483" y="888"/>
                </a:cubicBezTo>
                <a:cubicBezTo>
                  <a:pt x="12296" y="55"/>
                  <a:pt x="12296" y="111"/>
                  <a:pt x="12265" y="166"/>
                </a:cubicBezTo>
                <a:cubicBezTo>
                  <a:pt x="11859" y="4331"/>
                  <a:pt x="11734" y="4720"/>
                  <a:pt x="11641" y="5108"/>
                </a:cubicBezTo>
                <a:cubicBezTo>
                  <a:pt x="11609" y="7385"/>
                  <a:pt x="11422" y="7440"/>
                  <a:pt x="11578" y="7829"/>
                </a:cubicBezTo>
                <a:cubicBezTo>
                  <a:pt x="11360" y="10939"/>
                  <a:pt x="11547" y="11605"/>
                  <a:pt x="11485" y="11994"/>
                </a:cubicBezTo>
                <a:cubicBezTo>
                  <a:pt x="11141" y="12161"/>
                  <a:pt x="11110" y="12049"/>
                  <a:pt x="11172" y="11994"/>
                </a:cubicBezTo>
                <a:cubicBezTo>
                  <a:pt x="11079" y="8995"/>
                  <a:pt x="10985" y="8162"/>
                  <a:pt x="10923" y="7385"/>
                </a:cubicBezTo>
                <a:cubicBezTo>
                  <a:pt x="11297" y="3276"/>
                  <a:pt x="11360" y="2665"/>
                  <a:pt x="11485" y="2165"/>
                </a:cubicBezTo>
                <a:cubicBezTo>
                  <a:pt x="11391" y="55"/>
                  <a:pt x="11391" y="55"/>
                  <a:pt x="11391" y="55"/>
                </a:cubicBezTo>
                <a:cubicBezTo>
                  <a:pt x="10892" y="2832"/>
                  <a:pt x="10798" y="3387"/>
                  <a:pt x="10860" y="3998"/>
                </a:cubicBezTo>
                <a:cubicBezTo>
                  <a:pt x="10985" y="4775"/>
                  <a:pt x="10548" y="5219"/>
                  <a:pt x="10767" y="5608"/>
                </a:cubicBezTo>
                <a:cubicBezTo>
                  <a:pt x="10486" y="8162"/>
                  <a:pt x="10548" y="8551"/>
                  <a:pt x="10611" y="8884"/>
                </a:cubicBezTo>
                <a:cubicBezTo>
                  <a:pt x="10299" y="8551"/>
                  <a:pt x="10143" y="7885"/>
                  <a:pt x="10018" y="7218"/>
                </a:cubicBezTo>
                <a:cubicBezTo>
                  <a:pt x="10174" y="999"/>
                  <a:pt x="10143" y="666"/>
                  <a:pt x="10080" y="222"/>
                </a:cubicBezTo>
                <a:cubicBezTo>
                  <a:pt x="9737" y="1221"/>
                  <a:pt x="9643" y="2387"/>
                  <a:pt x="9674" y="3720"/>
                </a:cubicBezTo>
                <a:cubicBezTo>
                  <a:pt x="9674" y="6274"/>
                  <a:pt x="9612" y="6608"/>
                  <a:pt x="9706" y="7052"/>
                </a:cubicBezTo>
                <a:cubicBezTo>
                  <a:pt x="9331" y="4664"/>
                  <a:pt x="9331" y="4497"/>
                  <a:pt x="9331" y="3887"/>
                </a:cubicBezTo>
                <a:cubicBezTo>
                  <a:pt x="9425" y="888"/>
                  <a:pt x="9487" y="499"/>
                  <a:pt x="9456" y="55"/>
                </a:cubicBezTo>
                <a:cubicBezTo>
                  <a:pt x="9019" y="721"/>
                  <a:pt x="9050" y="1166"/>
                  <a:pt x="8988" y="1554"/>
                </a:cubicBezTo>
                <a:cubicBezTo>
                  <a:pt x="8957" y="5664"/>
                  <a:pt x="9206" y="6274"/>
                  <a:pt x="8957" y="6496"/>
                </a:cubicBezTo>
                <a:cubicBezTo>
                  <a:pt x="8738" y="4664"/>
                  <a:pt x="8551" y="4220"/>
                  <a:pt x="8707" y="4109"/>
                </a:cubicBezTo>
                <a:cubicBezTo>
                  <a:pt x="8176" y="388"/>
                  <a:pt x="8176" y="721"/>
                  <a:pt x="8239" y="1110"/>
                </a:cubicBezTo>
                <a:cubicBezTo>
                  <a:pt x="8145" y="2832"/>
                  <a:pt x="8083" y="2998"/>
                  <a:pt x="8083" y="3276"/>
                </a:cubicBezTo>
                <a:cubicBezTo>
                  <a:pt x="7739" y="388"/>
                  <a:pt x="7708" y="222"/>
                  <a:pt x="7708" y="55"/>
                </a:cubicBezTo>
                <a:cubicBezTo>
                  <a:pt x="7146" y="333"/>
                  <a:pt x="7146" y="166"/>
                  <a:pt x="7146" y="55"/>
                </a:cubicBezTo>
                <a:cubicBezTo>
                  <a:pt x="5524" y="610"/>
                  <a:pt x="5773" y="499"/>
                  <a:pt x="5898" y="777"/>
                </a:cubicBezTo>
                <a:cubicBezTo>
                  <a:pt x="6741" y="1832"/>
                  <a:pt x="6834" y="1943"/>
                  <a:pt x="6834" y="2276"/>
                </a:cubicBezTo>
                <a:cubicBezTo>
                  <a:pt x="5898" y="1277"/>
                  <a:pt x="5773" y="1388"/>
                  <a:pt x="5711" y="1277"/>
                </a:cubicBezTo>
                <a:cubicBezTo>
                  <a:pt x="2278" y="55"/>
                  <a:pt x="2278" y="55"/>
                  <a:pt x="2278" y="55"/>
                </a:cubicBezTo>
                <a:cubicBezTo>
                  <a:pt x="3713" y="888"/>
                  <a:pt x="4182" y="944"/>
                  <a:pt x="4556" y="1221"/>
                </a:cubicBezTo>
                <a:cubicBezTo>
                  <a:pt x="5461" y="2221"/>
                  <a:pt x="5617" y="2165"/>
                  <a:pt x="5711" y="2276"/>
                </a:cubicBezTo>
                <a:cubicBezTo>
                  <a:pt x="6616" y="3109"/>
                  <a:pt x="6772" y="3276"/>
                  <a:pt x="6678" y="3387"/>
                </a:cubicBezTo>
                <a:cubicBezTo>
                  <a:pt x="5586" y="2720"/>
                  <a:pt x="5274" y="2720"/>
                  <a:pt x="5055" y="2332"/>
                </a:cubicBezTo>
                <a:cubicBezTo>
                  <a:pt x="3713" y="1388"/>
                  <a:pt x="3433" y="1721"/>
                  <a:pt x="3370" y="1443"/>
                </a:cubicBezTo>
                <a:cubicBezTo>
                  <a:pt x="1310" y="721"/>
                  <a:pt x="1029" y="666"/>
                  <a:pt x="780" y="388"/>
                </a:cubicBezTo>
                <a:cubicBezTo>
                  <a:pt x="405" y="999"/>
                  <a:pt x="592" y="1388"/>
                  <a:pt x="967" y="1277"/>
                </a:cubicBezTo>
                <a:cubicBezTo>
                  <a:pt x="4182" y="2665"/>
                  <a:pt x="4400" y="2498"/>
                  <a:pt x="4462" y="2832"/>
                </a:cubicBezTo>
                <a:cubicBezTo>
                  <a:pt x="5524" y="3276"/>
                  <a:pt x="5586" y="3387"/>
                  <a:pt x="5648" y="3498"/>
                </a:cubicBezTo>
                <a:cubicBezTo>
                  <a:pt x="7053" y="4553"/>
                  <a:pt x="7396" y="4664"/>
                  <a:pt x="7583" y="5275"/>
                </a:cubicBezTo>
                <a:cubicBezTo>
                  <a:pt x="6397" y="4497"/>
                  <a:pt x="6241" y="4331"/>
                  <a:pt x="6054" y="4275"/>
                </a:cubicBezTo>
                <a:cubicBezTo>
                  <a:pt x="5430" y="3553"/>
                  <a:pt x="5180" y="3720"/>
                  <a:pt x="5055" y="3498"/>
                </a:cubicBezTo>
                <a:cubicBezTo>
                  <a:pt x="3152" y="2720"/>
                  <a:pt x="3027" y="2498"/>
                  <a:pt x="2808" y="2609"/>
                </a:cubicBezTo>
                <a:cubicBezTo>
                  <a:pt x="936" y="1665"/>
                  <a:pt x="717" y="1776"/>
                  <a:pt x="561" y="1665"/>
                </a:cubicBezTo>
                <a:cubicBezTo>
                  <a:pt x="436" y="2387"/>
                  <a:pt x="873" y="2498"/>
                  <a:pt x="1310" y="2609"/>
                </a:cubicBezTo>
                <a:cubicBezTo>
                  <a:pt x="4618" y="4164"/>
                  <a:pt x="5149" y="4164"/>
                  <a:pt x="5555" y="4553"/>
                </a:cubicBezTo>
                <a:cubicBezTo>
                  <a:pt x="6397" y="5330"/>
                  <a:pt x="6647" y="5330"/>
                  <a:pt x="6866" y="5497"/>
                </a:cubicBezTo>
                <a:cubicBezTo>
                  <a:pt x="8301" y="6941"/>
                  <a:pt x="8551" y="6941"/>
                  <a:pt x="8769" y="7107"/>
                </a:cubicBezTo>
                <a:cubicBezTo>
                  <a:pt x="8832" y="8218"/>
                  <a:pt x="8644" y="7940"/>
                  <a:pt x="8488" y="7607"/>
                </a:cubicBezTo>
                <a:cubicBezTo>
                  <a:pt x="7708" y="7163"/>
                  <a:pt x="7615" y="7052"/>
                  <a:pt x="7583" y="6774"/>
                </a:cubicBezTo>
                <a:cubicBezTo>
                  <a:pt x="6429" y="6108"/>
                  <a:pt x="6335" y="5997"/>
                  <a:pt x="6273" y="5830"/>
                </a:cubicBezTo>
                <a:cubicBezTo>
                  <a:pt x="5087" y="4997"/>
                  <a:pt x="4712" y="5441"/>
                  <a:pt x="4587" y="4942"/>
                </a:cubicBezTo>
                <a:cubicBezTo>
                  <a:pt x="2902" y="4220"/>
                  <a:pt x="2652" y="4164"/>
                  <a:pt x="2403" y="3998"/>
                </a:cubicBezTo>
                <a:cubicBezTo>
                  <a:pt x="93" y="3498"/>
                  <a:pt x="62" y="3498"/>
                  <a:pt x="0" y="3498"/>
                </a:cubicBezTo>
                <a:cubicBezTo>
                  <a:pt x="1529" y="4553"/>
                  <a:pt x="1903" y="4775"/>
                  <a:pt x="2340" y="4720"/>
                </a:cubicBezTo>
                <a:cubicBezTo>
                  <a:pt x="3370" y="5275"/>
                  <a:pt x="3464" y="5219"/>
                  <a:pt x="3589" y="5219"/>
                </a:cubicBezTo>
                <a:cubicBezTo>
                  <a:pt x="5336" y="6163"/>
                  <a:pt x="5430" y="6385"/>
                  <a:pt x="5586" y="6219"/>
                </a:cubicBezTo>
                <a:cubicBezTo>
                  <a:pt x="6585" y="6719"/>
                  <a:pt x="6678" y="7107"/>
                  <a:pt x="6928" y="6996"/>
                </a:cubicBezTo>
                <a:cubicBezTo>
                  <a:pt x="7302" y="7996"/>
                  <a:pt x="7240" y="7885"/>
                  <a:pt x="7115" y="7885"/>
                </a:cubicBezTo>
                <a:cubicBezTo>
                  <a:pt x="5711" y="6885"/>
                  <a:pt x="5461" y="6941"/>
                  <a:pt x="5274" y="6719"/>
                </a:cubicBezTo>
                <a:cubicBezTo>
                  <a:pt x="1716" y="5886"/>
                  <a:pt x="842" y="5719"/>
                  <a:pt x="62" y="5219"/>
                </a:cubicBezTo>
                <a:cubicBezTo>
                  <a:pt x="31" y="5886"/>
                  <a:pt x="62" y="5886"/>
                  <a:pt x="93" y="5886"/>
                </a:cubicBezTo>
                <a:cubicBezTo>
                  <a:pt x="3058" y="6830"/>
                  <a:pt x="3370" y="6552"/>
                  <a:pt x="3495" y="6941"/>
                </a:cubicBezTo>
                <a:cubicBezTo>
                  <a:pt x="6117" y="7885"/>
                  <a:pt x="6553" y="8051"/>
                  <a:pt x="6928" y="8496"/>
                </a:cubicBezTo>
                <a:cubicBezTo>
                  <a:pt x="7739" y="8884"/>
                  <a:pt x="7895" y="8773"/>
                  <a:pt x="7895" y="9106"/>
                </a:cubicBezTo>
                <a:cubicBezTo>
                  <a:pt x="8925" y="9939"/>
                  <a:pt x="9050" y="9939"/>
                  <a:pt x="9144" y="10106"/>
                </a:cubicBezTo>
                <a:cubicBezTo>
                  <a:pt x="9924" y="10606"/>
                  <a:pt x="9893" y="11161"/>
                  <a:pt x="10080" y="11105"/>
                </a:cubicBezTo>
                <a:cubicBezTo>
                  <a:pt x="8426" y="10439"/>
                  <a:pt x="7989" y="9717"/>
                  <a:pt x="7459" y="9217"/>
                </a:cubicBezTo>
                <a:cubicBezTo>
                  <a:pt x="5960" y="8273"/>
                  <a:pt x="5711" y="8329"/>
                  <a:pt x="5524" y="8107"/>
                </a:cubicBezTo>
                <a:cubicBezTo>
                  <a:pt x="2933" y="7385"/>
                  <a:pt x="2371" y="7496"/>
                  <a:pt x="1997" y="6941"/>
                </a:cubicBezTo>
                <a:cubicBezTo>
                  <a:pt x="0" y="7607"/>
                  <a:pt x="0" y="7607"/>
                  <a:pt x="0" y="7607"/>
                </a:cubicBezTo>
                <a:cubicBezTo>
                  <a:pt x="1872" y="7940"/>
                  <a:pt x="2215" y="7829"/>
                  <a:pt x="2465" y="8051"/>
                </a:cubicBezTo>
                <a:cubicBezTo>
                  <a:pt x="4244" y="8607"/>
                  <a:pt x="4712" y="8496"/>
                  <a:pt x="5087" y="8718"/>
                </a:cubicBezTo>
                <a:cubicBezTo>
                  <a:pt x="6585" y="9384"/>
                  <a:pt x="6585" y="9828"/>
                  <a:pt x="6772" y="9606"/>
                </a:cubicBezTo>
                <a:cubicBezTo>
                  <a:pt x="7864" y="10661"/>
                  <a:pt x="8020" y="10606"/>
                  <a:pt x="8114" y="10717"/>
                </a:cubicBezTo>
                <a:cubicBezTo>
                  <a:pt x="6179" y="10217"/>
                  <a:pt x="5929" y="9939"/>
                  <a:pt x="5586" y="9939"/>
                </a:cubicBezTo>
                <a:cubicBezTo>
                  <a:pt x="4213" y="9662"/>
                  <a:pt x="3838" y="9384"/>
                  <a:pt x="3339" y="9551"/>
                </a:cubicBezTo>
                <a:cubicBezTo>
                  <a:pt x="2746" y="9606"/>
                  <a:pt x="2340" y="9273"/>
                  <a:pt x="2215" y="9217"/>
                </a:cubicBezTo>
                <a:cubicBezTo>
                  <a:pt x="1123" y="9051"/>
                  <a:pt x="936" y="9329"/>
                  <a:pt x="873" y="9106"/>
                </a:cubicBezTo>
                <a:cubicBezTo>
                  <a:pt x="0" y="9773"/>
                  <a:pt x="0" y="9773"/>
                  <a:pt x="0" y="9773"/>
                </a:cubicBezTo>
                <a:cubicBezTo>
                  <a:pt x="2684" y="10161"/>
                  <a:pt x="3027" y="10050"/>
                  <a:pt x="3308" y="10050"/>
                </a:cubicBezTo>
                <a:cubicBezTo>
                  <a:pt x="5680" y="10439"/>
                  <a:pt x="6179" y="10828"/>
                  <a:pt x="6710" y="10994"/>
                </a:cubicBezTo>
                <a:cubicBezTo>
                  <a:pt x="7802" y="11550"/>
                  <a:pt x="8052" y="11772"/>
                  <a:pt x="8395" y="11716"/>
                </a:cubicBezTo>
                <a:cubicBezTo>
                  <a:pt x="10923" y="13882"/>
                  <a:pt x="11048" y="14160"/>
                  <a:pt x="11172" y="14493"/>
                </a:cubicBezTo>
                <a:cubicBezTo>
                  <a:pt x="11890" y="15326"/>
                  <a:pt x="12046" y="15492"/>
                  <a:pt x="11953" y="15603"/>
                </a:cubicBezTo>
                <a:cubicBezTo>
                  <a:pt x="10860" y="14937"/>
                  <a:pt x="10798" y="14437"/>
                  <a:pt x="10611" y="14493"/>
                </a:cubicBezTo>
                <a:cubicBezTo>
                  <a:pt x="8801" y="13438"/>
                  <a:pt x="8613" y="12771"/>
                  <a:pt x="8208" y="12827"/>
                </a:cubicBezTo>
                <a:cubicBezTo>
                  <a:pt x="5836" y="11772"/>
                  <a:pt x="5524" y="11494"/>
                  <a:pt x="5118" y="11605"/>
                </a:cubicBezTo>
                <a:cubicBezTo>
                  <a:pt x="2340" y="10828"/>
                  <a:pt x="2153" y="10550"/>
                  <a:pt x="1903" y="10550"/>
                </a:cubicBezTo>
                <a:cubicBezTo>
                  <a:pt x="811" y="10273"/>
                  <a:pt x="592" y="10606"/>
                  <a:pt x="530" y="10328"/>
                </a:cubicBezTo>
                <a:cubicBezTo>
                  <a:pt x="124" y="11105"/>
                  <a:pt x="249" y="11105"/>
                  <a:pt x="374" y="11105"/>
                </a:cubicBezTo>
                <a:cubicBezTo>
                  <a:pt x="2621" y="11550"/>
                  <a:pt x="2933" y="11383"/>
                  <a:pt x="3058" y="11772"/>
                </a:cubicBezTo>
                <a:cubicBezTo>
                  <a:pt x="4931" y="12272"/>
                  <a:pt x="5430" y="12216"/>
                  <a:pt x="5867" y="12494"/>
                </a:cubicBezTo>
                <a:cubicBezTo>
                  <a:pt x="8957" y="14215"/>
                  <a:pt x="9300" y="14049"/>
                  <a:pt x="9456" y="14493"/>
                </a:cubicBezTo>
                <a:cubicBezTo>
                  <a:pt x="10704" y="15381"/>
                  <a:pt x="10829" y="15437"/>
                  <a:pt x="10954" y="15492"/>
                </a:cubicBezTo>
                <a:cubicBezTo>
                  <a:pt x="12421" y="17491"/>
                  <a:pt x="12608" y="17214"/>
                  <a:pt x="12671" y="17547"/>
                </a:cubicBezTo>
                <a:cubicBezTo>
                  <a:pt x="12608" y="18213"/>
                  <a:pt x="12577" y="17436"/>
                  <a:pt x="12234" y="17769"/>
                </a:cubicBezTo>
                <a:cubicBezTo>
                  <a:pt x="10392" y="15937"/>
                  <a:pt x="10080" y="16103"/>
                  <a:pt x="9893" y="15770"/>
                </a:cubicBezTo>
                <a:cubicBezTo>
                  <a:pt x="7895" y="14659"/>
                  <a:pt x="7334" y="14659"/>
                  <a:pt x="6897" y="14104"/>
                </a:cubicBezTo>
                <a:cubicBezTo>
                  <a:pt x="4338" y="13160"/>
                  <a:pt x="4244" y="13327"/>
                  <a:pt x="4182" y="13271"/>
                </a:cubicBezTo>
                <a:cubicBezTo>
                  <a:pt x="3713" y="13382"/>
                  <a:pt x="3682" y="13216"/>
                  <a:pt x="3526" y="13327"/>
                </a:cubicBezTo>
                <a:cubicBezTo>
                  <a:pt x="1061" y="12771"/>
                  <a:pt x="561" y="12549"/>
                  <a:pt x="0" y="12438"/>
                </a:cubicBezTo>
                <a:cubicBezTo>
                  <a:pt x="1123" y="13549"/>
                  <a:pt x="2278" y="13160"/>
                  <a:pt x="3089" y="13937"/>
                </a:cubicBezTo>
                <a:cubicBezTo>
                  <a:pt x="4993" y="14382"/>
                  <a:pt x="5243" y="14049"/>
                  <a:pt x="5336" y="14326"/>
                </a:cubicBezTo>
                <a:cubicBezTo>
                  <a:pt x="6897" y="14937"/>
                  <a:pt x="7084" y="14937"/>
                  <a:pt x="7178" y="15104"/>
                </a:cubicBezTo>
                <a:cubicBezTo>
                  <a:pt x="8395" y="15770"/>
                  <a:pt x="8520" y="15659"/>
                  <a:pt x="8551" y="15826"/>
                </a:cubicBezTo>
                <a:cubicBezTo>
                  <a:pt x="10111" y="16381"/>
                  <a:pt x="10143" y="16936"/>
                  <a:pt x="10361" y="16825"/>
                </a:cubicBezTo>
                <a:cubicBezTo>
                  <a:pt x="11266" y="17825"/>
                  <a:pt x="11110" y="17825"/>
                  <a:pt x="10985" y="17658"/>
                </a:cubicBezTo>
                <a:cubicBezTo>
                  <a:pt x="9862" y="17158"/>
                  <a:pt x="9737" y="16881"/>
                  <a:pt x="9487" y="17214"/>
                </a:cubicBezTo>
                <a:cubicBezTo>
                  <a:pt x="8114" y="16270"/>
                  <a:pt x="7771" y="16159"/>
                  <a:pt x="7490" y="15770"/>
                </a:cubicBezTo>
                <a:cubicBezTo>
                  <a:pt x="5586" y="15437"/>
                  <a:pt x="5461" y="15381"/>
                  <a:pt x="5336" y="15326"/>
                </a:cubicBezTo>
                <a:cubicBezTo>
                  <a:pt x="4088" y="14770"/>
                  <a:pt x="3682" y="15215"/>
                  <a:pt x="3526" y="14881"/>
                </a:cubicBezTo>
                <a:cubicBezTo>
                  <a:pt x="2465" y="14659"/>
                  <a:pt x="2278" y="14382"/>
                  <a:pt x="2028" y="14382"/>
                </a:cubicBezTo>
                <a:cubicBezTo>
                  <a:pt x="0" y="14437"/>
                  <a:pt x="0" y="14437"/>
                  <a:pt x="0" y="14437"/>
                </a:cubicBezTo>
                <a:cubicBezTo>
                  <a:pt x="1373" y="15159"/>
                  <a:pt x="1685" y="15659"/>
                  <a:pt x="2091" y="15881"/>
                </a:cubicBezTo>
                <a:cubicBezTo>
                  <a:pt x="3464" y="17047"/>
                  <a:pt x="3963" y="16936"/>
                  <a:pt x="4275" y="17325"/>
                </a:cubicBezTo>
                <a:cubicBezTo>
                  <a:pt x="5586" y="17991"/>
                  <a:pt x="5929" y="17714"/>
                  <a:pt x="6085" y="17936"/>
                </a:cubicBezTo>
                <a:cubicBezTo>
                  <a:pt x="6928" y="18047"/>
                  <a:pt x="6959" y="18713"/>
                  <a:pt x="7240" y="18491"/>
                </a:cubicBezTo>
                <a:cubicBezTo>
                  <a:pt x="9113" y="19490"/>
                  <a:pt x="9425" y="19157"/>
                  <a:pt x="9518" y="19546"/>
                </a:cubicBezTo>
                <a:cubicBezTo>
                  <a:pt x="10267" y="20157"/>
                  <a:pt x="10611" y="19879"/>
                  <a:pt x="10704" y="20379"/>
                </a:cubicBezTo>
                <a:cubicBezTo>
                  <a:pt x="11641" y="20879"/>
                  <a:pt x="11921" y="20768"/>
                  <a:pt x="12140" y="20879"/>
                </a:cubicBezTo>
                <a:cubicBezTo>
                  <a:pt x="12671" y="21601"/>
                  <a:pt x="12889" y="21490"/>
                  <a:pt x="12983" y="21767"/>
                </a:cubicBezTo>
                <a:cubicBezTo>
                  <a:pt x="14574" y="23267"/>
                  <a:pt x="14886" y="23822"/>
                  <a:pt x="15292" y="23988"/>
                </a:cubicBezTo>
                <a:cubicBezTo>
                  <a:pt x="15885" y="24932"/>
                  <a:pt x="16104" y="24877"/>
                  <a:pt x="16197" y="25321"/>
                </a:cubicBezTo>
                <a:cubicBezTo>
                  <a:pt x="14637" y="23766"/>
                  <a:pt x="14169" y="23766"/>
                  <a:pt x="13825" y="23322"/>
                </a:cubicBezTo>
                <a:cubicBezTo>
                  <a:pt x="13076" y="22600"/>
                  <a:pt x="12733" y="22878"/>
                  <a:pt x="12639" y="22489"/>
                </a:cubicBezTo>
                <a:cubicBezTo>
                  <a:pt x="9550" y="21045"/>
                  <a:pt x="9269" y="20768"/>
                  <a:pt x="8957" y="20546"/>
                </a:cubicBezTo>
                <a:cubicBezTo>
                  <a:pt x="6585" y="19435"/>
                  <a:pt x="6335" y="18880"/>
                  <a:pt x="5929" y="19102"/>
                </a:cubicBezTo>
                <a:cubicBezTo>
                  <a:pt x="4650" y="18269"/>
                  <a:pt x="4556" y="18213"/>
                  <a:pt x="4494" y="18047"/>
                </a:cubicBezTo>
                <a:cubicBezTo>
                  <a:pt x="3339" y="17769"/>
                  <a:pt x="3308" y="17047"/>
                  <a:pt x="2933" y="17380"/>
                </a:cubicBezTo>
                <a:cubicBezTo>
                  <a:pt x="1654" y="16714"/>
                  <a:pt x="1529" y="16325"/>
                  <a:pt x="1310" y="16325"/>
                </a:cubicBezTo>
                <a:cubicBezTo>
                  <a:pt x="499" y="15659"/>
                  <a:pt x="249" y="15437"/>
                  <a:pt x="0" y="15159"/>
                </a:cubicBezTo>
                <a:cubicBezTo>
                  <a:pt x="1872" y="17769"/>
                  <a:pt x="2278" y="17658"/>
                  <a:pt x="2465" y="18380"/>
                </a:cubicBezTo>
                <a:close/>
                <a:moveTo>
                  <a:pt x="18850" y="27875"/>
                </a:moveTo>
                <a:cubicBezTo>
                  <a:pt x="18975" y="27820"/>
                  <a:pt x="18975" y="28209"/>
                  <a:pt x="19037" y="28431"/>
                </a:cubicBezTo>
                <a:cubicBezTo>
                  <a:pt x="18819" y="28486"/>
                  <a:pt x="18756" y="28098"/>
                  <a:pt x="18850" y="27875"/>
                </a:cubicBezTo>
                <a:close/>
                <a:moveTo>
                  <a:pt x="12608" y="18769"/>
                </a:moveTo>
                <a:cubicBezTo>
                  <a:pt x="12671" y="19157"/>
                  <a:pt x="12327" y="18935"/>
                  <a:pt x="12327" y="18769"/>
                </a:cubicBezTo>
                <a:cubicBezTo>
                  <a:pt x="12234" y="18491"/>
                  <a:pt x="11984" y="18824"/>
                  <a:pt x="11953" y="18269"/>
                </a:cubicBezTo>
                <a:cubicBezTo>
                  <a:pt x="12265" y="18158"/>
                  <a:pt x="12327" y="18824"/>
                  <a:pt x="12608" y="18769"/>
                </a:cubicBezTo>
                <a:close/>
                <a:moveTo>
                  <a:pt x="14886" y="22878"/>
                </a:moveTo>
                <a:cubicBezTo>
                  <a:pt x="14793" y="22656"/>
                  <a:pt x="14668" y="22545"/>
                  <a:pt x="14543" y="22545"/>
                </a:cubicBezTo>
                <a:cubicBezTo>
                  <a:pt x="14106" y="21767"/>
                  <a:pt x="13888" y="22045"/>
                  <a:pt x="13888" y="21601"/>
                </a:cubicBezTo>
                <a:cubicBezTo>
                  <a:pt x="12889" y="20768"/>
                  <a:pt x="12577" y="20712"/>
                  <a:pt x="12421" y="20212"/>
                </a:cubicBezTo>
                <a:cubicBezTo>
                  <a:pt x="10361" y="19379"/>
                  <a:pt x="10205" y="19102"/>
                  <a:pt x="10018" y="19102"/>
                </a:cubicBezTo>
                <a:cubicBezTo>
                  <a:pt x="8644" y="18213"/>
                  <a:pt x="8364" y="18380"/>
                  <a:pt x="8208" y="18102"/>
                </a:cubicBezTo>
                <a:cubicBezTo>
                  <a:pt x="5992" y="17103"/>
                  <a:pt x="5742" y="17325"/>
                  <a:pt x="5555" y="17103"/>
                </a:cubicBezTo>
                <a:cubicBezTo>
                  <a:pt x="4931" y="16770"/>
                  <a:pt x="4775" y="16936"/>
                  <a:pt x="4712" y="16714"/>
                </a:cubicBezTo>
                <a:cubicBezTo>
                  <a:pt x="1903" y="15270"/>
                  <a:pt x="1872" y="15159"/>
                  <a:pt x="1778" y="15215"/>
                </a:cubicBezTo>
                <a:cubicBezTo>
                  <a:pt x="2996" y="15381"/>
                  <a:pt x="3152" y="15548"/>
                  <a:pt x="3308" y="15659"/>
                </a:cubicBezTo>
                <a:cubicBezTo>
                  <a:pt x="5305" y="16048"/>
                  <a:pt x="5680" y="16048"/>
                  <a:pt x="5992" y="16325"/>
                </a:cubicBezTo>
                <a:cubicBezTo>
                  <a:pt x="7802" y="16492"/>
                  <a:pt x="7802" y="16936"/>
                  <a:pt x="7989" y="16881"/>
                </a:cubicBezTo>
                <a:cubicBezTo>
                  <a:pt x="9144" y="17547"/>
                  <a:pt x="9237" y="17547"/>
                  <a:pt x="9362" y="17602"/>
                </a:cubicBezTo>
                <a:cubicBezTo>
                  <a:pt x="9893" y="17825"/>
                  <a:pt x="9955" y="17880"/>
                  <a:pt x="9986" y="17936"/>
                </a:cubicBezTo>
                <a:cubicBezTo>
                  <a:pt x="11328" y="18713"/>
                  <a:pt x="11516" y="18880"/>
                  <a:pt x="11703" y="18935"/>
                </a:cubicBezTo>
                <a:cubicBezTo>
                  <a:pt x="12733" y="20212"/>
                  <a:pt x="12983" y="20046"/>
                  <a:pt x="13139" y="20157"/>
                </a:cubicBezTo>
                <a:cubicBezTo>
                  <a:pt x="14762" y="22489"/>
                  <a:pt x="14949" y="22211"/>
                  <a:pt x="15011" y="22434"/>
                </a:cubicBezTo>
                <a:close/>
                <a:moveTo>
                  <a:pt x="17914" y="27542"/>
                </a:moveTo>
                <a:cubicBezTo>
                  <a:pt x="17726" y="27764"/>
                  <a:pt x="17695" y="27320"/>
                  <a:pt x="17570" y="27209"/>
                </a:cubicBezTo>
                <a:cubicBezTo>
                  <a:pt x="17539" y="26931"/>
                  <a:pt x="17321" y="27154"/>
                  <a:pt x="17289" y="26709"/>
                </a:cubicBezTo>
                <a:cubicBezTo>
                  <a:pt x="17508" y="26987"/>
                  <a:pt x="17820" y="26931"/>
                  <a:pt x="17914" y="27542"/>
                </a:cubicBezTo>
                <a:close/>
                <a:moveTo>
                  <a:pt x="3214" y="18269"/>
                </a:moveTo>
                <a:cubicBezTo>
                  <a:pt x="3401" y="18047"/>
                  <a:pt x="3433" y="18491"/>
                  <a:pt x="3589" y="18380"/>
                </a:cubicBezTo>
                <a:cubicBezTo>
                  <a:pt x="5336" y="19324"/>
                  <a:pt x="5617" y="19324"/>
                  <a:pt x="5836" y="19657"/>
                </a:cubicBezTo>
                <a:cubicBezTo>
                  <a:pt x="7864" y="20434"/>
                  <a:pt x="8239" y="21045"/>
                  <a:pt x="8769" y="21156"/>
                </a:cubicBezTo>
                <a:cubicBezTo>
                  <a:pt x="11048" y="22767"/>
                  <a:pt x="11266" y="22434"/>
                  <a:pt x="11328" y="22711"/>
                </a:cubicBezTo>
                <a:cubicBezTo>
                  <a:pt x="12639" y="22933"/>
                  <a:pt x="12546" y="23766"/>
                  <a:pt x="12795" y="23378"/>
                </a:cubicBezTo>
                <a:cubicBezTo>
                  <a:pt x="13888" y="24544"/>
                  <a:pt x="14106" y="24322"/>
                  <a:pt x="14231" y="24433"/>
                </a:cubicBezTo>
                <a:cubicBezTo>
                  <a:pt x="15230" y="25432"/>
                  <a:pt x="15448" y="25432"/>
                  <a:pt x="15542" y="25876"/>
                </a:cubicBezTo>
                <a:cubicBezTo>
                  <a:pt x="17508" y="28098"/>
                  <a:pt x="17726" y="28431"/>
                  <a:pt x="17945" y="28708"/>
                </a:cubicBezTo>
                <a:cubicBezTo>
                  <a:pt x="17414" y="28486"/>
                  <a:pt x="17196" y="28653"/>
                  <a:pt x="17133" y="28320"/>
                </a:cubicBezTo>
                <a:cubicBezTo>
                  <a:pt x="16010" y="27431"/>
                  <a:pt x="15698" y="27320"/>
                  <a:pt x="15386" y="27154"/>
                </a:cubicBezTo>
                <a:cubicBezTo>
                  <a:pt x="12608" y="25432"/>
                  <a:pt x="12358" y="25543"/>
                  <a:pt x="12202" y="25432"/>
                </a:cubicBezTo>
                <a:cubicBezTo>
                  <a:pt x="10174" y="24377"/>
                  <a:pt x="9456" y="23988"/>
                  <a:pt x="8801" y="23322"/>
                </a:cubicBezTo>
                <a:cubicBezTo>
                  <a:pt x="7084" y="22100"/>
                  <a:pt x="6928" y="21989"/>
                  <a:pt x="6741" y="21989"/>
                </a:cubicBezTo>
                <a:cubicBezTo>
                  <a:pt x="5399" y="20768"/>
                  <a:pt x="5305" y="20823"/>
                  <a:pt x="5180" y="20823"/>
                </a:cubicBezTo>
                <a:cubicBezTo>
                  <a:pt x="3713" y="18991"/>
                  <a:pt x="3495" y="18991"/>
                  <a:pt x="3308" y="18880"/>
                </a:cubicBezTo>
                <a:close/>
                <a:moveTo>
                  <a:pt x="119407" y="110171"/>
                </a:moveTo>
                <a:cubicBezTo>
                  <a:pt x="119407" y="110393"/>
                  <a:pt x="119438" y="110670"/>
                  <a:pt x="119188" y="111004"/>
                </a:cubicBezTo>
                <a:cubicBezTo>
                  <a:pt x="119250" y="111448"/>
                  <a:pt x="118782" y="111614"/>
                  <a:pt x="118907" y="112059"/>
                </a:cubicBezTo>
                <a:cubicBezTo>
                  <a:pt x="118689" y="112336"/>
                  <a:pt x="118657" y="112725"/>
                  <a:pt x="118501" y="113058"/>
                </a:cubicBezTo>
                <a:cubicBezTo>
                  <a:pt x="117940" y="114447"/>
                  <a:pt x="117534" y="115835"/>
                  <a:pt x="116847" y="117167"/>
                </a:cubicBezTo>
                <a:cubicBezTo>
                  <a:pt x="116785" y="117556"/>
                  <a:pt x="116566" y="117889"/>
                  <a:pt x="116379" y="118278"/>
                </a:cubicBezTo>
                <a:cubicBezTo>
                  <a:pt x="116317" y="118611"/>
                  <a:pt x="116005" y="118889"/>
                  <a:pt x="115973" y="119278"/>
                </a:cubicBezTo>
                <a:cubicBezTo>
                  <a:pt x="115817" y="119500"/>
                  <a:pt x="115693" y="119722"/>
                  <a:pt x="115568" y="120000"/>
                </a:cubicBezTo>
                <a:cubicBezTo>
                  <a:pt x="115880" y="120000"/>
                  <a:pt x="115880" y="120000"/>
                  <a:pt x="115880" y="120000"/>
                </a:cubicBezTo>
                <a:cubicBezTo>
                  <a:pt x="116098" y="119555"/>
                  <a:pt x="116317" y="119111"/>
                  <a:pt x="116535" y="118667"/>
                </a:cubicBezTo>
                <a:cubicBezTo>
                  <a:pt x="116566" y="118389"/>
                  <a:pt x="116754" y="118223"/>
                  <a:pt x="116816" y="117945"/>
                </a:cubicBezTo>
                <a:cubicBezTo>
                  <a:pt x="116910" y="117723"/>
                  <a:pt x="117097" y="117556"/>
                  <a:pt x="117097" y="117279"/>
                </a:cubicBezTo>
                <a:cubicBezTo>
                  <a:pt x="117409" y="116834"/>
                  <a:pt x="117596" y="116390"/>
                  <a:pt x="117690" y="115890"/>
                </a:cubicBezTo>
                <a:cubicBezTo>
                  <a:pt x="118501" y="114058"/>
                  <a:pt x="119126" y="112170"/>
                  <a:pt x="119781" y="110337"/>
                </a:cubicBezTo>
                <a:cubicBezTo>
                  <a:pt x="119812" y="110226"/>
                  <a:pt x="119843" y="110115"/>
                  <a:pt x="119843" y="110060"/>
                </a:cubicBezTo>
                <a:cubicBezTo>
                  <a:pt x="119843" y="109005"/>
                  <a:pt x="119843" y="109005"/>
                  <a:pt x="119843" y="109005"/>
                </a:cubicBezTo>
                <a:cubicBezTo>
                  <a:pt x="119750" y="109338"/>
                  <a:pt x="119656" y="109671"/>
                  <a:pt x="119563" y="110004"/>
                </a:cubicBezTo>
                <a:cubicBezTo>
                  <a:pt x="119563" y="110060"/>
                  <a:pt x="119407" y="110115"/>
                  <a:pt x="119407" y="110171"/>
                </a:cubicBezTo>
                <a:close/>
                <a:moveTo>
                  <a:pt x="118907" y="107505"/>
                </a:moveTo>
                <a:cubicBezTo>
                  <a:pt x="118533" y="108338"/>
                  <a:pt x="118314" y="109282"/>
                  <a:pt x="118033" y="110171"/>
                </a:cubicBezTo>
                <a:cubicBezTo>
                  <a:pt x="117721" y="111059"/>
                  <a:pt x="117534" y="112003"/>
                  <a:pt x="117284" y="112892"/>
                </a:cubicBezTo>
                <a:cubicBezTo>
                  <a:pt x="117003" y="113503"/>
                  <a:pt x="116847" y="114113"/>
                  <a:pt x="116660" y="114724"/>
                </a:cubicBezTo>
                <a:cubicBezTo>
                  <a:pt x="116535" y="115391"/>
                  <a:pt x="116254" y="116001"/>
                  <a:pt x="116130" y="116612"/>
                </a:cubicBezTo>
                <a:cubicBezTo>
                  <a:pt x="115942" y="117279"/>
                  <a:pt x="115661" y="117834"/>
                  <a:pt x="115630" y="118500"/>
                </a:cubicBezTo>
                <a:cubicBezTo>
                  <a:pt x="115381" y="118778"/>
                  <a:pt x="115287" y="119055"/>
                  <a:pt x="115318" y="119444"/>
                </a:cubicBezTo>
                <a:cubicBezTo>
                  <a:pt x="115100" y="119555"/>
                  <a:pt x="115037" y="119777"/>
                  <a:pt x="114975" y="120000"/>
                </a:cubicBezTo>
                <a:cubicBezTo>
                  <a:pt x="115381" y="120000"/>
                  <a:pt x="115381" y="120000"/>
                  <a:pt x="115381" y="120000"/>
                </a:cubicBezTo>
                <a:cubicBezTo>
                  <a:pt x="115599" y="119611"/>
                  <a:pt x="115786" y="119167"/>
                  <a:pt x="115786" y="118722"/>
                </a:cubicBezTo>
                <a:cubicBezTo>
                  <a:pt x="116161" y="118389"/>
                  <a:pt x="116067" y="117889"/>
                  <a:pt x="116223" y="117501"/>
                </a:cubicBezTo>
                <a:cubicBezTo>
                  <a:pt x="116379" y="117112"/>
                  <a:pt x="116410" y="116723"/>
                  <a:pt x="116566" y="116335"/>
                </a:cubicBezTo>
                <a:cubicBezTo>
                  <a:pt x="116629" y="115890"/>
                  <a:pt x="116879" y="115557"/>
                  <a:pt x="117003" y="115113"/>
                </a:cubicBezTo>
                <a:cubicBezTo>
                  <a:pt x="116941" y="114613"/>
                  <a:pt x="117315" y="114335"/>
                  <a:pt x="117284" y="113836"/>
                </a:cubicBezTo>
                <a:cubicBezTo>
                  <a:pt x="117565" y="113503"/>
                  <a:pt x="117503" y="113003"/>
                  <a:pt x="117721" y="112614"/>
                </a:cubicBezTo>
                <a:cubicBezTo>
                  <a:pt x="117784" y="112225"/>
                  <a:pt x="118002" y="111892"/>
                  <a:pt x="118065" y="111448"/>
                </a:cubicBezTo>
                <a:cubicBezTo>
                  <a:pt x="118221" y="110615"/>
                  <a:pt x="118501" y="109782"/>
                  <a:pt x="118782" y="108949"/>
                </a:cubicBezTo>
                <a:cubicBezTo>
                  <a:pt x="118595" y="108671"/>
                  <a:pt x="119188" y="108671"/>
                  <a:pt x="119001" y="108338"/>
                </a:cubicBezTo>
                <a:cubicBezTo>
                  <a:pt x="119094" y="108172"/>
                  <a:pt x="119126" y="107950"/>
                  <a:pt x="119219" y="107727"/>
                </a:cubicBezTo>
                <a:cubicBezTo>
                  <a:pt x="119250" y="107339"/>
                  <a:pt x="119469" y="107006"/>
                  <a:pt x="119563" y="106617"/>
                </a:cubicBezTo>
                <a:cubicBezTo>
                  <a:pt x="119594" y="106284"/>
                  <a:pt x="119750" y="106062"/>
                  <a:pt x="119843" y="105784"/>
                </a:cubicBezTo>
                <a:cubicBezTo>
                  <a:pt x="119843" y="104673"/>
                  <a:pt x="119843" y="104673"/>
                  <a:pt x="119843" y="104673"/>
                </a:cubicBezTo>
                <a:cubicBezTo>
                  <a:pt x="119843" y="104729"/>
                  <a:pt x="119812" y="104784"/>
                  <a:pt x="119781" y="104840"/>
                </a:cubicBezTo>
                <a:cubicBezTo>
                  <a:pt x="119469" y="105728"/>
                  <a:pt x="119094" y="106561"/>
                  <a:pt x="118907" y="107505"/>
                </a:cubicBezTo>
                <a:close/>
                <a:moveTo>
                  <a:pt x="119438" y="47366"/>
                </a:moveTo>
                <a:cubicBezTo>
                  <a:pt x="119001" y="47922"/>
                  <a:pt x="118533" y="47811"/>
                  <a:pt x="118096" y="48199"/>
                </a:cubicBezTo>
                <a:cubicBezTo>
                  <a:pt x="116941" y="48477"/>
                  <a:pt x="116847" y="49032"/>
                  <a:pt x="116723" y="48977"/>
                </a:cubicBezTo>
                <a:cubicBezTo>
                  <a:pt x="115100" y="49310"/>
                  <a:pt x="114881" y="49865"/>
                  <a:pt x="114663" y="49810"/>
                </a:cubicBezTo>
                <a:cubicBezTo>
                  <a:pt x="113758" y="50310"/>
                  <a:pt x="113539" y="50532"/>
                  <a:pt x="113289" y="50643"/>
                </a:cubicBezTo>
                <a:cubicBezTo>
                  <a:pt x="111729" y="51642"/>
                  <a:pt x="111511" y="52198"/>
                  <a:pt x="111292" y="52142"/>
                </a:cubicBezTo>
                <a:cubicBezTo>
                  <a:pt x="109888" y="53641"/>
                  <a:pt x="109763" y="53752"/>
                  <a:pt x="109669" y="53808"/>
                </a:cubicBezTo>
                <a:cubicBezTo>
                  <a:pt x="108827" y="54585"/>
                  <a:pt x="108733" y="55141"/>
                  <a:pt x="108608" y="54974"/>
                </a:cubicBezTo>
                <a:cubicBezTo>
                  <a:pt x="108296" y="55974"/>
                  <a:pt x="108671" y="55252"/>
                  <a:pt x="109076" y="55196"/>
                </a:cubicBezTo>
                <a:cubicBezTo>
                  <a:pt x="111011" y="52919"/>
                  <a:pt x="111823" y="52586"/>
                  <a:pt x="112603" y="51698"/>
                </a:cubicBezTo>
                <a:cubicBezTo>
                  <a:pt x="115786" y="49976"/>
                  <a:pt x="115973" y="49643"/>
                  <a:pt x="116192" y="49699"/>
                </a:cubicBezTo>
                <a:cubicBezTo>
                  <a:pt x="118221" y="48977"/>
                  <a:pt x="118408" y="48422"/>
                  <a:pt x="118626" y="48477"/>
                </a:cubicBezTo>
                <a:cubicBezTo>
                  <a:pt x="119438" y="47922"/>
                  <a:pt x="119656" y="48255"/>
                  <a:pt x="119843" y="47977"/>
                </a:cubicBezTo>
                <a:close/>
                <a:moveTo>
                  <a:pt x="79739" y="113447"/>
                </a:moveTo>
                <a:cubicBezTo>
                  <a:pt x="79771" y="115002"/>
                  <a:pt x="79490" y="116390"/>
                  <a:pt x="79615" y="118056"/>
                </a:cubicBezTo>
                <a:cubicBezTo>
                  <a:pt x="79459" y="118445"/>
                  <a:pt x="79396" y="118889"/>
                  <a:pt x="79365" y="119333"/>
                </a:cubicBezTo>
                <a:cubicBezTo>
                  <a:pt x="79146" y="119444"/>
                  <a:pt x="79396" y="119833"/>
                  <a:pt x="79240" y="120000"/>
                </a:cubicBezTo>
                <a:cubicBezTo>
                  <a:pt x="79708" y="120000"/>
                  <a:pt x="79708" y="120000"/>
                  <a:pt x="79708" y="120000"/>
                </a:cubicBezTo>
                <a:cubicBezTo>
                  <a:pt x="79677" y="119833"/>
                  <a:pt x="79646" y="119666"/>
                  <a:pt x="79615" y="119500"/>
                </a:cubicBezTo>
                <a:cubicBezTo>
                  <a:pt x="79895" y="118611"/>
                  <a:pt x="79677" y="117445"/>
                  <a:pt x="79895" y="116557"/>
                </a:cubicBezTo>
                <a:cubicBezTo>
                  <a:pt x="79739" y="115890"/>
                  <a:pt x="80020" y="115557"/>
                  <a:pt x="79864" y="114946"/>
                </a:cubicBezTo>
                <a:cubicBezTo>
                  <a:pt x="79927" y="114724"/>
                  <a:pt x="79927" y="114447"/>
                  <a:pt x="79958" y="114169"/>
                </a:cubicBezTo>
                <a:cubicBezTo>
                  <a:pt x="79833" y="113947"/>
                  <a:pt x="80020" y="113336"/>
                  <a:pt x="79739" y="113447"/>
                </a:cubicBezTo>
                <a:close/>
                <a:moveTo>
                  <a:pt x="118970" y="50365"/>
                </a:moveTo>
                <a:cubicBezTo>
                  <a:pt x="118689" y="50254"/>
                  <a:pt x="118408" y="50532"/>
                  <a:pt x="118158" y="50698"/>
                </a:cubicBezTo>
                <a:cubicBezTo>
                  <a:pt x="116379" y="51531"/>
                  <a:pt x="116223" y="51420"/>
                  <a:pt x="116098" y="51753"/>
                </a:cubicBezTo>
                <a:cubicBezTo>
                  <a:pt x="114600" y="52531"/>
                  <a:pt x="114288" y="52420"/>
                  <a:pt x="114039" y="52864"/>
                </a:cubicBezTo>
                <a:cubicBezTo>
                  <a:pt x="112135" y="54086"/>
                  <a:pt x="111854" y="54197"/>
                  <a:pt x="111604" y="54585"/>
                </a:cubicBezTo>
                <a:cubicBezTo>
                  <a:pt x="110262" y="55141"/>
                  <a:pt x="110137" y="55474"/>
                  <a:pt x="110013" y="55696"/>
                </a:cubicBezTo>
                <a:cubicBezTo>
                  <a:pt x="108639" y="56584"/>
                  <a:pt x="108514" y="56918"/>
                  <a:pt x="108358" y="56862"/>
                </a:cubicBezTo>
                <a:cubicBezTo>
                  <a:pt x="105862" y="60249"/>
                  <a:pt x="105830" y="60472"/>
                  <a:pt x="105830" y="60749"/>
                </a:cubicBezTo>
                <a:cubicBezTo>
                  <a:pt x="105768" y="61082"/>
                  <a:pt x="105830" y="60971"/>
                  <a:pt x="105893" y="60805"/>
                </a:cubicBezTo>
                <a:cubicBezTo>
                  <a:pt x="108483" y="57584"/>
                  <a:pt x="108702" y="56973"/>
                  <a:pt x="108951" y="57084"/>
                </a:cubicBezTo>
                <a:cubicBezTo>
                  <a:pt x="110200" y="56362"/>
                  <a:pt x="110293" y="55863"/>
                  <a:pt x="110418" y="56029"/>
                </a:cubicBezTo>
                <a:cubicBezTo>
                  <a:pt x="112197" y="54863"/>
                  <a:pt x="112447" y="54474"/>
                  <a:pt x="112697" y="54419"/>
                </a:cubicBezTo>
                <a:cubicBezTo>
                  <a:pt x="113945" y="53530"/>
                  <a:pt x="114070" y="53197"/>
                  <a:pt x="114195" y="53031"/>
                </a:cubicBezTo>
                <a:cubicBezTo>
                  <a:pt x="115162" y="52919"/>
                  <a:pt x="115381" y="52475"/>
                  <a:pt x="115661" y="52586"/>
                </a:cubicBezTo>
                <a:cubicBezTo>
                  <a:pt x="116847" y="51476"/>
                  <a:pt x="117035" y="52364"/>
                  <a:pt x="117128" y="51753"/>
                </a:cubicBezTo>
                <a:cubicBezTo>
                  <a:pt x="118065" y="51254"/>
                  <a:pt x="118345" y="51365"/>
                  <a:pt x="118564" y="51031"/>
                </a:cubicBezTo>
                <a:cubicBezTo>
                  <a:pt x="119843" y="49921"/>
                  <a:pt x="119843" y="49921"/>
                  <a:pt x="119843" y="49921"/>
                </a:cubicBezTo>
                <a:close/>
                <a:moveTo>
                  <a:pt x="561" y="55030"/>
                </a:moveTo>
                <a:cubicBezTo>
                  <a:pt x="592" y="54863"/>
                  <a:pt x="655" y="54807"/>
                  <a:pt x="749" y="54696"/>
                </a:cubicBezTo>
                <a:cubicBezTo>
                  <a:pt x="1279" y="52975"/>
                  <a:pt x="1622" y="52753"/>
                  <a:pt x="1716" y="52086"/>
                </a:cubicBezTo>
                <a:cubicBezTo>
                  <a:pt x="2403" y="50643"/>
                  <a:pt x="2371" y="50532"/>
                  <a:pt x="2403" y="50476"/>
                </a:cubicBezTo>
                <a:cubicBezTo>
                  <a:pt x="2652" y="49588"/>
                  <a:pt x="2840" y="49421"/>
                  <a:pt x="2933" y="49143"/>
                </a:cubicBezTo>
                <a:cubicBezTo>
                  <a:pt x="3651" y="47033"/>
                  <a:pt x="3901" y="46589"/>
                  <a:pt x="3963" y="45867"/>
                </a:cubicBezTo>
                <a:cubicBezTo>
                  <a:pt x="4494" y="44701"/>
                  <a:pt x="4462" y="44423"/>
                  <a:pt x="4587" y="44423"/>
                </a:cubicBezTo>
                <a:cubicBezTo>
                  <a:pt x="6491" y="39259"/>
                  <a:pt x="6491" y="38426"/>
                  <a:pt x="6834" y="38204"/>
                </a:cubicBezTo>
                <a:cubicBezTo>
                  <a:pt x="8426" y="34983"/>
                  <a:pt x="8676" y="34595"/>
                  <a:pt x="8863" y="34039"/>
                </a:cubicBezTo>
                <a:cubicBezTo>
                  <a:pt x="9768" y="32651"/>
                  <a:pt x="9924" y="32484"/>
                  <a:pt x="10018" y="32262"/>
                </a:cubicBezTo>
                <a:cubicBezTo>
                  <a:pt x="10829" y="30708"/>
                  <a:pt x="11204" y="30874"/>
                  <a:pt x="11266" y="30596"/>
                </a:cubicBezTo>
                <a:cubicBezTo>
                  <a:pt x="9706" y="32151"/>
                  <a:pt x="9425" y="32818"/>
                  <a:pt x="9019" y="33262"/>
                </a:cubicBezTo>
                <a:cubicBezTo>
                  <a:pt x="8052" y="35150"/>
                  <a:pt x="7833" y="35039"/>
                  <a:pt x="7895" y="35372"/>
                </a:cubicBezTo>
                <a:cubicBezTo>
                  <a:pt x="7053" y="36760"/>
                  <a:pt x="6990" y="36871"/>
                  <a:pt x="6834" y="36871"/>
                </a:cubicBezTo>
                <a:cubicBezTo>
                  <a:pt x="6117" y="38759"/>
                  <a:pt x="5960" y="39037"/>
                  <a:pt x="5867" y="39370"/>
                </a:cubicBezTo>
                <a:cubicBezTo>
                  <a:pt x="4556" y="43257"/>
                  <a:pt x="4213" y="43757"/>
                  <a:pt x="4119" y="44757"/>
                </a:cubicBezTo>
                <a:cubicBezTo>
                  <a:pt x="3027" y="47422"/>
                  <a:pt x="2840" y="47755"/>
                  <a:pt x="2746" y="48199"/>
                </a:cubicBezTo>
                <a:cubicBezTo>
                  <a:pt x="2184" y="49921"/>
                  <a:pt x="1997" y="50254"/>
                  <a:pt x="1872" y="50643"/>
                </a:cubicBezTo>
                <a:cubicBezTo>
                  <a:pt x="1342" y="52420"/>
                  <a:pt x="967" y="52475"/>
                  <a:pt x="905" y="52919"/>
                </a:cubicBezTo>
                <a:cubicBezTo>
                  <a:pt x="280" y="54419"/>
                  <a:pt x="156" y="54696"/>
                  <a:pt x="0" y="54919"/>
                </a:cubicBezTo>
                <a:cubicBezTo>
                  <a:pt x="436" y="55640"/>
                  <a:pt x="405" y="55196"/>
                  <a:pt x="561" y="55030"/>
                </a:cubicBezTo>
                <a:close/>
                <a:moveTo>
                  <a:pt x="112665" y="2221"/>
                </a:moveTo>
                <a:cubicBezTo>
                  <a:pt x="112821" y="1721"/>
                  <a:pt x="112884" y="1221"/>
                  <a:pt x="112915" y="832"/>
                </a:cubicBezTo>
                <a:cubicBezTo>
                  <a:pt x="112946" y="499"/>
                  <a:pt x="112853" y="333"/>
                  <a:pt x="112853" y="55"/>
                </a:cubicBezTo>
                <a:cubicBezTo>
                  <a:pt x="112728" y="55"/>
                  <a:pt x="112728" y="55"/>
                  <a:pt x="112728" y="55"/>
                </a:cubicBezTo>
                <a:cubicBezTo>
                  <a:pt x="112728" y="555"/>
                  <a:pt x="112728" y="1055"/>
                  <a:pt x="112728" y="1554"/>
                </a:cubicBezTo>
                <a:cubicBezTo>
                  <a:pt x="112697" y="1776"/>
                  <a:pt x="112572" y="2110"/>
                  <a:pt x="112665" y="2221"/>
                </a:cubicBezTo>
                <a:close/>
                <a:moveTo>
                  <a:pt x="592" y="50865"/>
                </a:moveTo>
                <a:cubicBezTo>
                  <a:pt x="592" y="50143"/>
                  <a:pt x="811" y="49865"/>
                  <a:pt x="936" y="49421"/>
                </a:cubicBezTo>
                <a:cubicBezTo>
                  <a:pt x="2371" y="44312"/>
                  <a:pt x="2715" y="44090"/>
                  <a:pt x="2746" y="43368"/>
                </a:cubicBezTo>
                <a:cubicBezTo>
                  <a:pt x="3370" y="41258"/>
                  <a:pt x="3557" y="40758"/>
                  <a:pt x="3807" y="40425"/>
                </a:cubicBezTo>
                <a:cubicBezTo>
                  <a:pt x="4962" y="37316"/>
                  <a:pt x="5118" y="37204"/>
                  <a:pt x="5180" y="36982"/>
                </a:cubicBezTo>
                <a:cubicBezTo>
                  <a:pt x="6959" y="33595"/>
                  <a:pt x="7115" y="33484"/>
                  <a:pt x="7240" y="33317"/>
                </a:cubicBezTo>
                <a:cubicBezTo>
                  <a:pt x="7708" y="31596"/>
                  <a:pt x="7677" y="32540"/>
                  <a:pt x="7115" y="32707"/>
                </a:cubicBezTo>
                <a:cubicBezTo>
                  <a:pt x="6460" y="33873"/>
                  <a:pt x="6522" y="34261"/>
                  <a:pt x="6335" y="34150"/>
                </a:cubicBezTo>
                <a:cubicBezTo>
                  <a:pt x="5399" y="36038"/>
                  <a:pt x="5149" y="36094"/>
                  <a:pt x="5087" y="36483"/>
                </a:cubicBezTo>
                <a:cubicBezTo>
                  <a:pt x="4494" y="37760"/>
                  <a:pt x="4400" y="37871"/>
                  <a:pt x="4306" y="37982"/>
                </a:cubicBezTo>
                <a:cubicBezTo>
                  <a:pt x="3089" y="41480"/>
                  <a:pt x="2840" y="41702"/>
                  <a:pt x="2840" y="42202"/>
                </a:cubicBezTo>
                <a:cubicBezTo>
                  <a:pt x="2059" y="44645"/>
                  <a:pt x="1934" y="44701"/>
                  <a:pt x="1966" y="44979"/>
                </a:cubicBezTo>
                <a:cubicBezTo>
                  <a:pt x="592" y="48755"/>
                  <a:pt x="280" y="49865"/>
                  <a:pt x="0" y="50976"/>
                </a:cubicBezTo>
                <a:cubicBezTo>
                  <a:pt x="280" y="51698"/>
                  <a:pt x="312" y="51087"/>
                  <a:pt x="592" y="50865"/>
                </a:cubicBezTo>
                <a:close/>
                <a:moveTo>
                  <a:pt x="3152" y="52864"/>
                </a:moveTo>
                <a:cubicBezTo>
                  <a:pt x="3339" y="51809"/>
                  <a:pt x="3869" y="51420"/>
                  <a:pt x="4026" y="50365"/>
                </a:cubicBezTo>
                <a:cubicBezTo>
                  <a:pt x="4775" y="49254"/>
                  <a:pt x="4806" y="49032"/>
                  <a:pt x="4837" y="48755"/>
                </a:cubicBezTo>
                <a:cubicBezTo>
                  <a:pt x="5804" y="47144"/>
                  <a:pt x="5773" y="46534"/>
                  <a:pt x="6148" y="46589"/>
                </a:cubicBezTo>
                <a:cubicBezTo>
                  <a:pt x="7053" y="44368"/>
                  <a:pt x="7209" y="44423"/>
                  <a:pt x="7302" y="44257"/>
                </a:cubicBezTo>
                <a:cubicBezTo>
                  <a:pt x="8145" y="42646"/>
                  <a:pt x="8332" y="42369"/>
                  <a:pt x="8520" y="42147"/>
                </a:cubicBezTo>
                <a:cubicBezTo>
                  <a:pt x="10423" y="39204"/>
                  <a:pt x="10860" y="38759"/>
                  <a:pt x="11172" y="38149"/>
                </a:cubicBezTo>
                <a:cubicBezTo>
                  <a:pt x="12078" y="37316"/>
                  <a:pt x="12234" y="37038"/>
                  <a:pt x="12421" y="36816"/>
                </a:cubicBezTo>
                <a:cubicBezTo>
                  <a:pt x="13888" y="35261"/>
                  <a:pt x="14137" y="35150"/>
                  <a:pt x="14293" y="34928"/>
                </a:cubicBezTo>
                <a:cubicBezTo>
                  <a:pt x="14699" y="34317"/>
                  <a:pt x="14449" y="34372"/>
                  <a:pt x="14293" y="34595"/>
                </a:cubicBezTo>
                <a:cubicBezTo>
                  <a:pt x="12109" y="36427"/>
                  <a:pt x="11890" y="37093"/>
                  <a:pt x="11453" y="37316"/>
                </a:cubicBezTo>
                <a:cubicBezTo>
                  <a:pt x="9269" y="40259"/>
                  <a:pt x="9050" y="40425"/>
                  <a:pt x="8863" y="40647"/>
                </a:cubicBezTo>
                <a:cubicBezTo>
                  <a:pt x="7989" y="41702"/>
                  <a:pt x="7833" y="42480"/>
                  <a:pt x="7459" y="42813"/>
                </a:cubicBezTo>
                <a:cubicBezTo>
                  <a:pt x="6741" y="44257"/>
                  <a:pt x="6678" y="44423"/>
                  <a:pt x="6585" y="44479"/>
                </a:cubicBezTo>
                <a:cubicBezTo>
                  <a:pt x="5617" y="46367"/>
                  <a:pt x="5430" y="46589"/>
                  <a:pt x="5243" y="46811"/>
                </a:cubicBezTo>
                <a:cubicBezTo>
                  <a:pt x="4712" y="48366"/>
                  <a:pt x="4494" y="48255"/>
                  <a:pt x="4556" y="48588"/>
                </a:cubicBezTo>
                <a:cubicBezTo>
                  <a:pt x="3994" y="49810"/>
                  <a:pt x="3869" y="49699"/>
                  <a:pt x="3838" y="49754"/>
                </a:cubicBezTo>
                <a:cubicBezTo>
                  <a:pt x="3245" y="51531"/>
                  <a:pt x="3058" y="51753"/>
                  <a:pt x="2871" y="51864"/>
                </a:cubicBezTo>
                <a:cubicBezTo>
                  <a:pt x="1934" y="53975"/>
                  <a:pt x="1903" y="54419"/>
                  <a:pt x="1654" y="54530"/>
                </a:cubicBezTo>
                <a:cubicBezTo>
                  <a:pt x="592" y="56640"/>
                  <a:pt x="312" y="57029"/>
                  <a:pt x="0" y="57473"/>
                </a:cubicBezTo>
                <a:cubicBezTo>
                  <a:pt x="1716" y="55751"/>
                  <a:pt x="2371" y="54141"/>
                  <a:pt x="3152" y="52864"/>
                </a:cubicBezTo>
                <a:close/>
                <a:moveTo>
                  <a:pt x="811" y="40703"/>
                </a:moveTo>
                <a:cubicBezTo>
                  <a:pt x="1123" y="40314"/>
                  <a:pt x="1279" y="39648"/>
                  <a:pt x="1435" y="38926"/>
                </a:cubicBezTo>
                <a:cubicBezTo>
                  <a:pt x="1560" y="38704"/>
                  <a:pt x="1654" y="38371"/>
                  <a:pt x="1685" y="37926"/>
                </a:cubicBezTo>
                <a:cubicBezTo>
                  <a:pt x="1872" y="37704"/>
                  <a:pt x="1966" y="37371"/>
                  <a:pt x="2028" y="36927"/>
                </a:cubicBezTo>
                <a:cubicBezTo>
                  <a:pt x="2309" y="36483"/>
                  <a:pt x="2465" y="35816"/>
                  <a:pt x="2715" y="35316"/>
                </a:cubicBezTo>
                <a:cubicBezTo>
                  <a:pt x="2715" y="35094"/>
                  <a:pt x="2871" y="35150"/>
                  <a:pt x="2902" y="34983"/>
                </a:cubicBezTo>
                <a:cubicBezTo>
                  <a:pt x="2902" y="34706"/>
                  <a:pt x="2964" y="34539"/>
                  <a:pt x="3089" y="34484"/>
                </a:cubicBezTo>
                <a:cubicBezTo>
                  <a:pt x="3089" y="34261"/>
                  <a:pt x="3214" y="34206"/>
                  <a:pt x="3245" y="33984"/>
                </a:cubicBezTo>
                <a:cubicBezTo>
                  <a:pt x="3245" y="33762"/>
                  <a:pt x="3495" y="33873"/>
                  <a:pt x="3433" y="33484"/>
                </a:cubicBezTo>
                <a:cubicBezTo>
                  <a:pt x="3682" y="32984"/>
                  <a:pt x="3901" y="32429"/>
                  <a:pt x="4213" y="32040"/>
                </a:cubicBezTo>
                <a:cubicBezTo>
                  <a:pt x="4275" y="31652"/>
                  <a:pt x="4525" y="31596"/>
                  <a:pt x="4556" y="31207"/>
                </a:cubicBezTo>
                <a:cubicBezTo>
                  <a:pt x="4837" y="31096"/>
                  <a:pt x="4775" y="30485"/>
                  <a:pt x="5024" y="30374"/>
                </a:cubicBezTo>
                <a:cubicBezTo>
                  <a:pt x="5274" y="30152"/>
                  <a:pt x="5336" y="29597"/>
                  <a:pt x="5711" y="29541"/>
                </a:cubicBezTo>
                <a:cubicBezTo>
                  <a:pt x="5773" y="29319"/>
                  <a:pt x="5867" y="29153"/>
                  <a:pt x="5992" y="29042"/>
                </a:cubicBezTo>
                <a:cubicBezTo>
                  <a:pt x="5960" y="28819"/>
                  <a:pt x="6335" y="28542"/>
                  <a:pt x="6054" y="28375"/>
                </a:cubicBezTo>
                <a:cubicBezTo>
                  <a:pt x="6054" y="28708"/>
                  <a:pt x="5773" y="28486"/>
                  <a:pt x="5711" y="28708"/>
                </a:cubicBezTo>
                <a:cubicBezTo>
                  <a:pt x="5617" y="28931"/>
                  <a:pt x="5461" y="29042"/>
                  <a:pt x="5461" y="29375"/>
                </a:cubicBezTo>
                <a:cubicBezTo>
                  <a:pt x="5118" y="29541"/>
                  <a:pt x="4993" y="30041"/>
                  <a:pt x="4650" y="30208"/>
                </a:cubicBezTo>
                <a:cubicBezTo>
                  <a:pt x="4681" y="30819"/>
                  <a:pt x="4338" y="30763"/>
                  <a:pt x="4306" y="31207"/>
                </a:cubicBezTo>
                <a:cubicBezTo>
                  <a:pt x="4088" y="31374"/>
                  <a:pt x="4026" y="31763"/>
                  <a:pt x="3869" y="32040"/>
                </a:cubicBezTo>
                <a:cubicBezTo>
                  <a:pt x="3651" y="32762"/>
                  <a:pt x="3183" y="32984"/>
                  <a:pt x="3058" y="33817"/>
                </a:cubicBezTo>
                <a:cubicBezTo>
                  <a:pt x="2434" y="34872"/>
                  <a:pt x="1997" y="36205"/>
                  <a:pt x="1498" y="37482"/>
                </a:cubicBezTo>
                <a:cubicBezTo>
                  <a:pt x="1404" y="37815"/>
                  <a:pt x="1185" y="37982"/>
                  <a:pt x="1248" y="38593"/>
                </a:cubicBezTo>
                <a:cubicBezTo>
                  <a:pt x="1029" y="38759"/>
                  <a:pt x="905" y="39093"/>
                  <a:pt x="873" y="39592"/>
                </a:cubicBezTo>
                <a:cubicBezTo>
                  <a:pt x="592" y="40148"/>
                  <a:pt x="468" y="40925"/>
                  <a:pt x="187" y="41536"/>
                </a:cubicBezTo>
                <a:cubicBezTo>
                  <a:pt x="124" y="41702"/>
                  <a:pt x="62" y="41813"/>
                  <a:pt x="0" y="41980"/>
                </a:cubicBezTo>
                <a:cubicBezTo>
                  <a:pt x="0" y="43368"/>
                  <a:pt x="0" y="43368"/>
                  <a:pt x="0" y="43368"/>
                </a:cubicBezTo>
                <a:cubicBezTo>
                  <a:pt x="93" y="43146"/>
                  <a:pt x="218" y="43035"/>
                  <a:pt x="218" y="42646"/>
                </a:cubicBezTo>
                <a:cubicBezTo>
                  <a:pt x="374" y="41980"/>
                  <a:pt x="717" y="41536"/>
                  <a:pt x="811" y="40703"/>
                </a:cubicBezTo>
                <a:close/>
                <a:moveTo>
                  <a:pt x="99464" y="2221"/>
                </a:moveTo>
                <a:cubicBezTo>
                  <a:pt x="99495" y="1499"/>
                  <a:pt x="99526" y="721"/>
                  <a:pt x="99526" y="55"/>
                </a:cubicBezTo>
                <a:cubicBezTo>
                  <a:pt x="99339" y="55"/>
                  <a:pt x="99339" y="55"/>
                  <a:pt x="99339" y="55"/>
                </a:cubicBezTo>
                <a:cubicBezTo>
                  <a:pt x="99339" y="277"/>
                  <a:pt x="99339" y="499"/>
                  <a:pt x="99339" y="721"/>
                </a:cubicBezTo>
                <a:cubicBezTo>
                  <a:pt x="99276" y="999"/>
                  <a:pt x="99276" y="1277"/>
                  <a:pt x="99370" y="1443"/>
                </a:cubicBezTo>
                <a:cubicBezTo>
                  <a:pt x="99339" y="1721"/>
                  <a:pt x="99245" y="2110"/>
                  <a:pt x="99464" y="2221"/>
                </a:cubicBezTo>
                <a:close/>
                <a:moveTo>
                  <a:pt x="85263" y="6330"/>
                </a:moveTo>
                <a:cubicBezTo>
                  <a:pt x="85326" y="6608"/>
                  <a:pt x="85263" y="6719"/>
                  <a:pt x="85139" y="6830"/>
                </a:cubicBezTo>
                <a:cubicBezTo>
                  <a:pt x="84546" y="8995"/>
                  <a:pt x="84358" y="9217"/>
                  <a:pt x="84358" y="9773"/>
                </a:cubicBezTo>
                <a:cubicBezTo>
                  <a:pt x="83765" y="11494"/>
                  <a:pt x="83921" y="11938"/>
                  <a:pt x="83797" y="12105"/>
                </a:cubicBezTo>
                <a:cubicBezTo>
                  <a:pt x="83235" y="14937"/>
                  <a:pt x="82954" y="15104"/>
                  <a:pt x="83110" y="15770"/>
                </a:cubicBezTo>
                <a:cubicBezTo>
                  <a:pt x="82517" y="18602"/>
                  <a:pt x="82611" y="19213"/>
                  <a:pt x="82423" y="19490"/>
                </a:cubicBezTo>
                <a:cubicBezTo>
                  <a:pt x="82361" y="21212"/>
                  <a:pt x="82361" y="21434"/>
                  <a:pt x="82299" y="21656"/>
                </a:cubicBezTo>
                <a:cubicBezTo>
                  <a:pt x="82299" y="23600"/>
                  <a:pt x="82205" y="24322"/>
                  <a:pt x="82423" y="24266"/>
                </a:cubicBezTo>
                <a:cubicBezTo>
                  <a:pt x="82736" y="20212"/>
                  <a:pt x="82642" y="19657"/>
                  <a:pt x="82767" y="19379"/>
                </a:cubicBezTo>
                <a:cubicBezTo>
                  <a:pt x="84546" y="10384"/>
                  <a:pt x="84546" y="9995"/>
                  <a:pt x="84733" y="9773"/>
                </a:cubicBezTo>
                <a:cubicBezTo>
                  <a:pt x="85607" y="6330"/>
                  <a:pt x="85794" y="6108"/>
                  <a:pt x="85763" y="5664"/>
                </a:cubicBezTo>
                <a:cubicBezTo>
                  <a:pt x="86293" y="3998"/>
                  <a:pt x="86356" y="3887"/>
                  <a:pt x="86449" y="3776"/>
                </a:cubicBezTo>
                <a:cubicBezTo>
                  <a:pt x="87230" y="55"/>
                  <a:pt x="87230" y="55"/>
                  <a:pt x="87230" y="55"/>
                </a:cubicBezTo>
                <a:cubicBezTo>
                  <a:pt x="86668" y="1888"/>
                  <a:pt x="86543" y="2554"/>
                  <a:pt x="86169" y="2887"/>
                </a:cubicBezTo>
                <a:close/>
                <a:moveTo>
                  <a:pt x="87136" y="5497"/>
                </a:moveTo>
                <a:cubicBezTo>
                  <a:pt x="86886" y="5775"/>
                  <a:pt x="86824" y="6330"/>
                  <a:pt x="86699" y="6774"/>
                </a:cubicBezTo>
                <a:cubicBezTo>
                  <a:pt x="85888" y="9662"/>
                  <a:pt x="85763" y="9828"/>
                  <a:pt x="85825" y="10217"/>
                </a:cubicBezTo>
                <a:cubicBezTo>
                  <a:pt x="85139" y="12771"/>
                  <a:pt x="84889" y="13049"/>
                  <a:pt x="84920" y="13660"/>
                </a:cubicBezTo>
                <a:cubicBezTo>
                  <a:pt x="84140" y="17047"/>
                  <a:pt x="84015" y="17491"/>
                  <a:pt x="84015" y="18102"/>
                </a:cubicBezTo>
                <a:cubicBezTo>
                  <a:pt x="83360" y="20268"/>
                  <a:pt x="83422" y="20601"/>
                  <a:pt x="83422" y="20934"/>
                </a:cubicBezTo>
                <a:cubicBezTo>
                  <a:pt x="82892" y="23378"/>
                  <a:pt x="82954" y="23766"/>
                  <a:pt x="82829" y="23933"/>
                </a:cubicBezTo>
                <a:cubicBezTo>
                  <a:pt x="82611" y="29486"/>
                  <a:pt x="82673" y="29708"/>
                  <a:pt x="82767" y="29875"/>
                </a:cubicBezTo>
                <a:cubicBezTo>
                  <a:pt x="82892" y="30152"/>
                  <a:pt x="82860" y="29986"/>
                  <a:pt x="82860" y="29819"/>
                </a:cubicBezTo>
                <a:cubicBezTo>
                  <a:pt x="83204" y="24266"/>
                  <a:pt x="83079" y="23544"/>
                  <a:pt x="83328" y="23267"/>
                </a:cubicBezTo>
                <a:cubicBezTo>
                  <a:pt x="83828" y="21156"/>
                  <a:pt x="83672" y="20712"/>
                  <a:pt x="83859" y="20601"/>
                </a:cubicBezTo>
                <a:cubicBezTo>
                  <a:pt x="84546" y="17491"/>
                  <a:pt x="84514" y="16881"/>
                  <a:pt x="84671" y="16547"/>
                </a:cubicBezTo>
                <a:cubicBezTo>
                  <a:pt x="85107" y="14271"/>
                  <a:pt x="85076" y="13882"/>
                  <a:pt x="85076" y="13604"/>
                </a:cubicBezTo>
                <a:cubicBezTo>
                  <a:pt x="85669" y="12272"/>
                  <a:pt x="85638" y="11661"/>
                  <a:pt x="85856" y="11383"/>
                </a:cubicBezTo>
                <a:cubicBezTo>
                  <a:pt x="86200" y="9051"/>
                  <a:pt x="86699" y="9329"/>
                  <a:pt x="86481" y="8829"/>
                </a:cubicBezTo>
                <a:cubicBezTo>
                  <a:pt x="86886" y="7274"/>
                  <a:pt x="87136" y="6996"/>
                  <a:pt x="87136" y="6496"/>
                </a:cubicBezTo>
                <a:cubicBezTo>
                  <a:pt x="88135" y="3387"/>
                  <a:pt x="88197" y="3220"/>
                  <a:pt x="88228" y="2943"/>
                </a:cubicBezTo>
                <a:cubicBezTo>
                  <a:pt x="89009" y="388"/>
                  <a:pt x="89071" y="222"/>
                  <a:pt x="89102" y="55"/>
                </a:cubicBezTo>
                <a:cubicBezTo>
                  <a:pt x="87979" y="1610"/>
                  <a:pt x="88260" y="2554"/>
                  <a:pt x="87823" y="2609"/>
                </a:cubicBezTo>
                <a:close/>
                <a:moveTo>
                  <a:pt x="100057" y="3387"/>
                </a:moveTo>
                <a:cubicBezTo>
                  <a:pt x="100182" y="3887"/>
                  <a:pt x="100057" y="4553"/>
                  <a:pt x="100275" y="4942"/>
                </a:cubicBezTo>
                <a:cubicBezTo>
                  <a:pt x="100494" y="3887"/>
                  <a:pt x="100119" y="3165"/>
                  <a:pt x="100275" y="2110"/>
                </a:cubicBezTo>
                <a:cubicBezTo>
                  <a:pt x="100244" y="1721"/>
                  <a:pt x="100244" y="1277"/>
                  <a:pt x="100306" y="777"/>
                </a:cubicBezTo>
                <a:cubicBezTo>
                  <a:pt x="100431" y="444"/>
                  <a:pt x="100431" y="166"/>
                  <a:pt x="100275" y="55"/>
                </a:cubicBezTo>
                <a:cubicBezTo>
                  <a:pt x="100275" y="55"/>
                  <a:pt x="100306" y="55"/>
                  <a:pt x="100306" y="55"/>
                </a:cubicBezTo>
                <a:cubicBezTo>
                  <a:pt x="100119" y="55"/>
                  <a:pt x="100119" y="55"/>
                  <a:pt x="100119" y="55"/>
                </a:cubicBezTo>
                <a:cubicBezTo>
                  <a:pt x="100182" y="555"/>
                  <a:pt x="100026" y="1166"/>
                  <a:pt x="100088" y="1665"/>
                </a:cubicBezTo>
                <a:cubicBezTo>
                  <a:pt x="99963" y="2332"/>
                  <a:pt x="100119" y="2776"/>
                  <a:pt x="100057" y="3387"/>
                </a:cubicBezTo>
                <a:close/>
                <a:moveTo>
                  <a:pt x="110730" y="5275"/>
                </a:moveTo>
                <a:cubicBezTo>
                  <a:pt x="111167" y="4664"/>
                  <a:pt x="111198" y="3387"/>
                  <a:pt x="111417" y="2498"/>
                </a:cubicBezTo>
                <a:cubicBezTo>
                  <a:pt x="111292" y="2054"/>
                  <a:pt x="111542" y="1332"/>
                  <a:pt x="111417" y="888"/>
                </a:cubicBezTo>
                <a:cubicBezTo>
                  <a:pt x="111448" y="610"/>
                  <a:pt x="111448" y="333"/>
                  <a:pt x="111448" y="55"/>
                </a:cubicBezTo>
                <a:cubicBezTo>
                  <a:pt x="111136" y="55"/>
                  <a:pt x="111136" y="55"/>
                  <a:pt x="111136" y="55"/>
                </a:cubicBezTo>
                <a:cubicBezTo>
                  <a:pt x="111136" y="166"/>
                  <a:pt x="111136" y="333"/>
                  <a:pt x="111136" y="499"/>
                </a:cubicBezTo>
                <a:cubicBezTo>
                  <a:pt x="111230" y="944"/>
                  <a:pt x="111136" y="1554"/>
                  <a:pt x="111136" y="2110"/>
                </a:cubicBezTo>
                <a:cubicBezTo>
                  <a:pt x="111167" y="2332"/>
                  <a:pt x="111136" y="2554"/>
                  <a:pt x="111042" y="2887"/>
                </a:cubicBezTo>
                <a:cubicBezTo>
                  <a:pt x="111167" y="3109"/>
                  <a:pt x="110855" y="3609"/>
                  <a:pt x="111011" y="3776"/>
                </a:cubicBezTo>
                <a:cubicBezTo>
                  <a:pt x="111011" y="3998"/>
                  <a:pt x="110730" y="4442"/>
                  <a:pt x="110918" y="4553"/>
                </a:cubicBezTo>
                <a:cubicBezTo>
                  <a:pt x="110855" y="4608"/>
                  <a:pt x="110574" y="5108"/>
                  <a:pt x="110730" y="5275"/>
                </a:cubicBezTo>
                <a:close/>
                <a:moveTo>
                  <a:pt x="2371" y="61249"/>
                </a:moveTo>
                <a:cubicBezTo>
                  <a:pt x="2527" y="61249"/>
                  <a:pt x="2652" y="61249"/>
                  <a:pt x="2746" y="61416"/>
                </a:cubicBezTo>
                <a:cubicBezTo>
                  <a:pt x="4743" y="62915"/>
                  <a:pt x="4931" y="63081"/>
                  <a:pt x="5211" y="63081"/>
                </a:cubicBezTo>
                <a:cubicBezTo>
                  <a:pt x="7084" y="64969"/>
                  <a:pt x="7302" y="65080"/>
                  <a:pt x="7490" y="65192"/>
                </a:cubicBezTo>
                <a:cubicBezTo>
                  <a:pt x="10018" y="67024"/>
                  <a:pt x="10611" y="67413"/>
                  <a:pt x="11172" y="67913"/>
                </a:cubicBezTo>
                <a:cubicBezTo>
                  <a:pt x="12608" y="68745"/>
                  <a:pt x="12827" y="68745"/>
                  <a:pt x="12889" y="68968"/>
                </a:cubicBezTo>
                <a:cubicBezTo>
                  <a:pt x="13950" y="69356"/>
                  <a:pt x="14262" y="69079"/>
                  <a:pt x="14262" y="69412"/>
                </a:cubicBezTo>
                <a:cubicBezTo>
                  <a:pt x="16135" y="69745"/>
                  <a:pt x="16509" y="69912"/>
                  <a:pt x="16697" y="69467"/>
                </a:cubicBezTo>
                <a:cubicBezTo>
                  <a:pt x="10486" y="66968"/>
                  <a:pt x="10049" y="66358"/>
                  <a:pt x="9331" y="66247"/>
                </a:cubicBezTo>
                <a:cubicBezTo>
                  <a:pt x="8457" y="65303"/>
                  <a:pt x="8270" y="65358"/>
                  <a:pt x="8301" y="65025"/>
                </a:cubicBezTo>
                <a:cubicBezTo>
                  <a:pt x="6054" y="63248"/>
                  <a:pt x="5773" y="63026"/>
                  <a:pt x="5461" y="62748"/>
                </a:cubicBezTo>
                <a:cubicBezTo>
                  <a:pt x="3276" y="61304"/>
                  <a:pt x="3370" y="60749"/>
                  <a:pt x="3089" y="60916"/>
                </a:cubicBezTo>
                <a:cubicBezTo>
                  <a:pt x="1560" y="60138"/>
                  <a:pt x="1435" y="60083"/>
                  <a:pt x="1373" y="59861"/>
                </a:cubicBezTo>
                <a:cubicBezTo>
                  <a:pt x="2902" y="60138"/>
                  <a:pt x="4088" y="60805"/>
                  <a:pt x="5180" y="61582"/>
                </a:cubicBezTo>
                <a:cubicBezTo>
                  <a:pt x="6647" y="62415"/>
                  <a:pt x="6647" y="62804"/>
                  <a:pt x="6928" y="62637"/>
                </a:cubicBezTo>
                <a:cubicBezTo>
                  <a:pt x="10548" y="65303"/>
                  <a:pt x="10611" y="65913"/>
                  <a:pt x="11048" y="65858"/>
                </a:cubicBezTo>
                <a:cubicBezTo>
                  <a:pt x="13732" y="67968"/>
                  <a:pt x="14262" y="67690"/>
                  <a:pt x="14418" y="68135"/>
                </a:cubicBezTo>
                <a:cubicBezTo>
                  <a:pt x="17383" y="68024"/>
                  <a:pt x="17758" y="68301"/>
                  <a:pt x="17758" y="67968"/>
                </a:cubicBezTo>
                <a:cubicBezTo>
                  <a:pt x="13732" y="66968"/>
                  <a:pt x="13388" y="67024"/>
                  <a:pt x="13232" y="66691"/>
                </a:cubicBezTo>
                <a:cubicBezTo>
                  <a:pt x="11422" y="65636"/>
                  <a:pt x="11204" y="65414"/>
                  <a:pt x="10954" y="65192"/>
                </a:cubicBezTo>
                <a:cubicBezTo>
                  <a:pt x="8582" y="63359"/>
                  <a:pt x="8395" y="63026"/>
                  <a:pt x="8020" y="63081"/>
                </a:cubicBezTo>
                <a:cubicBezTo>
                  <a:pt x="6834" y="62193"/>
                  <a:pt x="6897" y="61749"/>
                  <a:pt x="6647" y="61860"/>
                </a:cubicBezTo>
                <a:cubicBezTo>
                  <a:pt x="4618" y="60527"/>
                  <a:pt x="4182" y="60138"/>
                  <a:pt x="3620" y="59916"/>
                </a:cubicBezTo>
                <a:cubicBezTo>
                  <a:pt x="2559" y="59250"/>
                  <a:pt x="2122" y="59416"/>
                  <a:pt x="1997" y="59028"/>
                </a:cubicBezTo>
                <a:cubicBezTo>
                  <a:pt x="4712" y="59805"/>
                  <a:pt x="4962" y="59639"/>
                  <a:pt x="4993" y="59861"/>
                </a:cubicBezTo>
                <a:cubicBezTo>
                  <a:pt x="5898" y="60138"/>
                  <a:pt x="5836" y="60583"/>
                  <a:pt x="6085" y="60416"/>
                </a:cubicBezTo>
                <a:cubicBezTo>
                  <a:pt x="6710" y="61138"/>
                  <a:pt x="6959" y="60971"/>
                  <a:pt x="6990" y="61193"/>
                </a:cubicBezTo>
                <a:cubicBezTo>
                  <a:pt x="8988" y="62304"/>
                  <a:pt x="9081" y="62693"/>
                  <a:pt x="9269" y="62859"/>
                </a:cubicBezTo>
                <a:cubicBezTo>
                  <a:pt x="11547" y="64858"/>
                  <a:pt x="11953" y="65192"/>
                  <a:pt x="12390" y="65469"/>
                </a:cubicBezTo>
                <a:cubicBezTo>
                  <a:pt x="13513" y="65414"/>
                  <a:pt x="12795" y="65691"/>
                  <a:pt x="12577" y="64969"/>
                </a:cubicBezTo>
                <a:cubicBezTo>
                  <a:pt x="9768" y="62471"/>
                  <a:pt x="9237" y="62304"/>
                  <a:pt x="8894" y="61749"/>
                </a:cubicBezTo>
                <a:cubicBezTo>
                  <a:pt x="7864" y="60916"/>
                  <a:pt x="7708" y="60971"/>
                  <a:pt x="7615" y="60860"/>
                </a:cubicBezTo>
                <a:cubicBezTo>
                  <a:pt x="5368" y="59416"/>
                  <a:pt x="5180" y="59194"/>
                  <a:pt x="4962" y="59028"/>
                </a:cubicBezTo>
                <a:cubicBezTo>
                  <a:pt x="4244" y="57862"/>
                  <a:pt x="4400" y="58084"/>
                  <a:pt x="5149" y="58250"/>
                </a:cubicBezTo>
                <a:cubicBezTo>
                  <a:pt x="7334" y="59639"/>
                  <a:pt x="7459" y="60194"/>
                  <a:pt x="7895" y="60194"/>
                </a:cubicBezTo>
                <a:cubicBezTo>
                  <a:pt x="8769" y="61249"/>
                  <a:pt x="9300" y="60638"/>
                  <a:pt x="9269" y="61082"/>
                </a:cubicBezTo>
                <a:cubicBezTo>
                  <a:pt x="10829" y="62193"/>
                  <a:pt x="11141" y="62415"/>
                  <a:pt x="11453" y="62582"/>
                </a:cubicBezTo>
                <a:cubicBezTo>
                  <a:pt x="13888" y="63859"/>
                  <a:pt x="14325" y="64192"/>
                  <a:pt x="14730" y="64248"/>
                </a:cubicBezTo>
                <a:cubicBezTo>
                  <a:pt x="17165" y="63637"/>
                  <a:pt x="17664" y="63970"/>
                  <a:pt x="17695" y="63637"/>
                </a:cubicBezTo>
                <a:cubicBezTo>
                  <a:pt x="18756" y="62415"/>
                  <a:pt x="18663" y="62804"/>
                  <a:pt x="18507" y="62915"/>
                </a:cubicBezTo>
                <a:cubicBezTo>
                  <a:pt x="15916" y="63692"/>
                  <a:pt x="15323" y="63748"/>
                  <a:pt x="14730" y="63748"/>
                </a:cubicBezTo>
                <a:cubicBezTo>
                  <a:pt x="13763" y="63026"/>
                  <a:pt x="13388" y="63359"/>
                  <a:pt x="13357" y="63026"/>
                </a:cubicBezTo>
                <a:cubicBezTo>
                  <a:pt x="10174" y="61304"/>
                  <a:pt x="10111" y="60749"/>
                  <a:pt x="9706" y="60749"/>
                </a:cubicBezTo>
                <a:cubicBezTo>
                  <a:pt x="7677" y="59194"/>
                  <a:pt x="7271" y="59139"/>
                  <a:pt x="6959" y="58972"/>
                </a:cubicBezTo>
                <a:cubicBezTo>
                  <a:pt x="5680" y="58139"/>
                  <a:pt x="5586" y="57806"/>
                  <a:pt x="5399" y="57751"/>
                </a:cubicBezTo>
                <a:cubicBezTo>
                  <a:pt x="7209" y="58084"/>
                  <a:pt x="7646" y="58139"/>
                  <a:pt x="7958" y="58417"/>
                </a:cubicBezTo>
                <a:cubicBezTo>
                  <a:pt x="9893" y="59305"/>
                  <a:pt x="9955" y="59694"/>
                  <a:pt x="10236" y="59583"/>
                </a:cubicBezTo>
                <a:cubicBezTo>
                  <a:pt x="11453" y="60583"/>
                  <a:pt x="11641" y="60638"/>
                  <a:pt x="11859" y="60638"/>
                </a:cubicBezTo>
                <a:cubicBezTo>
                  <a:pt x="13201" y="61304"/>
                  <a:pt x="13451" y="61304"/>
                  <a:pt x="13607" y="61527"/>
                </a:cubicBezTo>
                <a:cubicBezTo>
                  <a:pt x="19162" y="62026"/>
                  <a:pt x="19256" y="61915"/>
                  <a:pt x="19318" y="61749"/>
                </a:cubicBezTo>
                <a:cubicBezTo>
                  <a:pt x="19973" y="60860"/>
                  <a:pt x="19911" y="61416"/>
                  <a:pt x="19568" y="61416"/>
                </a:cubicBezTo>
                <a:cubicBezTo>
                  <a:pt x="16197" y="61638"/>
                  <a:pt x="15916" y="61527"/>
                  <a:pt x="15604" y="61638"/>
                </a:cubicBezTo>
                <a:cubicBezTo>
                  <a:pt x="14356" y="61193"/>
                  <a:pt x="14169" y="61082"/>
                  <a:pt x="14044" y="60860"/>
                </a:cubicBezTo>
                <a:cubicBezTo>
                  <a:pt x="11984" y="59805"/>
                  <a:pt x="11422" y="59972"/>
                  <a:pt x="11141" y="59583"/>
                </a:cubicBezTo>
                <a:cubicBezTo>
                  <a:pt x="7615" y="57140"/>
                  <a:pt x="6928" y="57473"/>
                  <a:pt x="6741" y="56862"/>
                </a:cubicBezTo>
                <a:cubicBezTo>
                  <a:pt x="7427" y="57306"/>
                  <a:pt x="7895" y="56973"/>
                  <a:pt x="8020" y="57306"/>
                </a:cubicBezTo>
                <a:cubicBezTo>
                  <a:pt x="12390" y="59083"/>
                  <a:pt x="12608" y="59083"/>
                  <a:pt x="12764" y="59194"/>
                </a:cubicBezTo>
                <a:cubicBezTo>
                  <a:pt x="17133" y="59694"/>
                  <a:pt x="17882" y="60083"/>
                  <a:pt x="19381" y="59527"/>
                </a:cubicBezTo>
                <a:cubicBezTo>
                  <a:pt x="20910" y="58917"/>
                  <a:pt x="20941" y="58639"/>
                  <a:pt x="21159" y="58639"/>
                </a:cubicBezTo>
                <a:cubicBezTo>
                  <a:pt x="22501" y="57528"/>
                  <a:pt x="22720" y="57528"/>
                  <a:pt x="22689" y="57084"/>
                </a:cubicBezTo>
                <a:cubicBezTo>
                  <a:pt x="20161" y="58861"/>
                  <a:pt x="20005" y="58806"/>
                  <a:pt x="20005" y="58861"/>
                </a:cubicBezTo>
                <a:cubicBezTo>
                  <a:pt x="19443" y="59083"/>
                  <a:pt x="19349" y="59083"/>
                  <a:pt x="19287" y="59194"/>
                </a:cubicBezTo>
                <a:cubicBezTo>
                  <a:pt x="15261" y="59194"/>
                  <a:pt x="14481" y="58972"/>
                  <a:pt x="13576" y="58972"/>
                </a:cubicBezTo>
                <a:cubicBezTo>
                  <a:pt x="12795" y="58084"/>
                  <a:pt x="12327" y="58639"/>
                  <a:pt x="12390" y="58195"/>
                </a:cubicBezTo>
                <a:cubicBezTo>
                  <a:pt x="11391" y="57751"/>
                  <a:pt x="11048" y="58028"/>
                  <a:pt x="10923" y="57973"/>
                </a:cubicBezTo>
                <a:cubicBezTo>
                  <a:pt x="12171" y="58250"/>
                  <a:pt x="12514" y="57973"/>
                  <a:pt x="12639" y="58028"/>
                </a:cubicBezTo>
                <a:cubicBezTo>
                  <a:pt x="15105" y="58583"/>
                  <a:pt x="16010" y="58528"/>
                  <a:pt x="16915" y="58472"/>
                </a:cubicBezTo>
                <a:cubicBezTo>
                  <a:pt x="20972" y="57306"/>
                  <a:pt x="20941" y="56918"/>
                  <a:pt x="21222" y="57029"/>
                </a:cubicBezTo>
                <a:cubicBezTo>
                  <a:pt x="23219" y="55252"/>
                  <a:pt x="23625" y="55196"/>
                  <a:pt x="23719" y="54641"/>
                </a:cubicBezTo>
                <a:cubicBezTo>
                  <a:pt x="21378" y="56307"/>
                  <a:pt x="21253" y="56418"/>
                  <a:pt x="21222" y="56695"/>
                </a:cubicBezTo>
                <a:cubicBezTo>
                  <a:pt x="19224" y="57417"/>
                  <a:pt x="19131" y="57140"/>
                  <a:pt x="19068" y="57417"/>
                </a:cubicBezTo>
                <a:cubicBezTo>
                  <a:pt x="17321" y="57806"/>
                  <a:pt x="17009" y="57862"/>
                  <a:pt x="16728" y="57862"/>
                </a:cubicBezTo>
                <a:cubicBezTo>
                  <a:pt x="13669" y="57695"/>
                  <a:pt x="13420" y="57917"/>
                  <a:pt x="13014" y="57528"/>
                </a:cubicBezTo>
                <a:cubicBezTo>
                  <a:pt x="11953" y="57251"/>
                  <a:pt x="11765" y="57362"/>
                  <a:pt x="11734" y="57140"/>
                </a:cubicBezTo>
                <a:cubicBezTo>
                  <a:pt x="9394" y="56307"/>
                  <a:pt x="9113" y="56251"/>
                  <a:pt x="8988" y="55974"/>
                </a:cubicBezTo>
                <a:cubicBezTo>
                  <a:pt x="14824" y="56973"/>
                  <a:pt x="16041" y="56918"/>
                  <a:pt x="17258" y="56862"/>
                </a:cubicBezTo>
                <a:cubicBezTo>
                  <a:pt x="18319" y="56473"/>
                  <a:pt x="18569" y="56418"/>
                  <a:pt x="18600" y="56640"/>
                </a:cubicBezTo>
                <a:cubicBezTo>
                  <a:pt x="21846" y="55030"/>
                  <a:pt x="21971" y="54696"/>
                  <a:pt x="22283" y="54696"/>
                </a:cubicBezTo>
                <a:cubicBezTo>
                  <a:pt x="20723" y="54974"/>
                  <a:pt x="20379" y="55529"/>
                  <a:pt x="19755" y="55640"/>
                </a:cubicBezTo>
                <a:cubicBezTo>
                  <a:pt x="18382" y="56251"/>
                  <a:pt x="18039" y="56029"/>
                  <a:pt x="18070" y="56362"/>
                </a:cubicBezTo>
                <a:cubicBezTo>
                  <a:pt x="13856" y="56307"/>
                  <a:pt x="13232" y="56473"/>
                  <a:pt x="12889" y="56085"/>
                </a:cubicBezTo>
                <a:cubicBezTo>
                  <a:pt x="12608" y="55751"/>
                  <a:pt x="13451" y="55640"/>
                  <a:pt x="14231" y="55696"/>
                </a:cubicBezTo>
                <a:cubicBezTo>
                  <a:pt x="15230" y="55640"/>
                  <a:pt x="15167" y="55363"/>
                  <a:pt x="15417" y="55363"/>
                </a:cubicBezTo>
                <a:cubicBezTo>
                  <a:pt x="16884" y="54641"/>
                  <a:pt x="17414" y="54974"/>
                  <a:pt x="17570" y="54585"/>
                </a:cubicBezTo>
                <a:cubicBezTo>
                  <a:pt x="21097" y="52808"/>
                  <a:pt x="21378" y="52753"/>
                  <a:pt x="21628" y="52642"/>
                </a:cubicBezTo>
                <a:cubicBezTo>
                  <a:pt x="21721" y="51864"/>
                  <a:pt x="21752" y="52198"/>
                  <a:pt x="21534" y="52142"/>
                </a:cubicBezTo>
                <a:cubicBezTo>
                  <a:pt x="16540" y="54530"/>
                  <a:pt x="16260" y="54585"/>
                  <a:pt x="15604" y="54863"/>
                </a:cubicBezTo>
                <a:cubicBezTo>
                  <a:pt x="14512" y="54919"/>
                  <a:pt x="14325" y="54919"/>
                  <a:pt x="14137" y="54919"/>
                </a:cubicBezTo>
                <a:cubicBezTo>
                  <a:pt x="15791" y="53863"/>
                  <a:pt x="16291" y="53586"/>
                  <a:pt x="16821" y="53364"/>
                </a:cubicBezTo>
                <a:cubicBezTo>
                  <a:pt x="18631" y="52364"/>
                  <a:pt x="18819" y="52086"/>
                  <a:pt x="19068" y="51975"/>
                </a:cubicBezTo>
                <a:cubicBezTo>
                  <a:pt x="18101" y="52198"/>
                  <a:pt x="17695" y="52420"/>
                  <a:pt x="17289" y="52697"/>
                </a:cubicBezTo>
                <a:cubicBezTo>
                  <a:pt x="12514" y="54474"/>
                  <a:pt x="11890" y="54752"/>
                  <a:pt x="11235" y="54863"/>
                </a:cubicBezTo>
                <a:cubicBezTo>
                  <a:pt x="9862" y="55363"/>
                  <a:pt x="9362" y="55418"/>
                  <a:pt x="9425" y="55141"/>
                </a:cubicBezTo>
                <a:cubicBezTo>
                  <a:pt x="12483" y="53253"/>
                  <a:pt x="13107" y="53086"/>
                  <a:pt x="13669" y="52864"/>
                </a:cubicBezTo>
                <a:cubicBezTo>
                  <a:pt x="15823" y="51698"/>
                  <a:pt x="16322" y="51365"/>
                  <a:pt x="16884" y="51087"/>
                </a:cubicBezTo>
                <a:cubicBezTo>
                  <a:pt x="19287" y="49643"/>
                  <a:pt x="19287" y="49310"/>
                  <a:pt x="19505" y="49366"/>
                </a:cubicBezTo>
                <a:cubicBezTo>
                  <a:pt x="21503" y="47644"/>
                  <a:pt x="21877" y="47700"/>
                  <a:pt x="22002" y="47311"/>
                </a:cubicBezTo>
                <a:cubicBezTo>
                  <a:pt x="22533" y="46700"/>
                  <a:pt x="22470" y="46645"/>
                  <a:pt x="22439" y="46811"/>
                </a:cubicBezTo>
                <a:cubicBezTo>
                  <a:pt x="20161" y="48644"/>
                  <a:pt x="19786" y="48366"/>
                  <a:pt x="19755" y="48699"/>
                </a:cubicBezTo>
                <a:cubicBezTo>
                  <a:pt x="16884" y="50532"/>
                  <a:pt x="16291" y="50643"/>
                  <a:pt x="15791" y="50976"/>
                </a:cubicBezTo>
                <a:cubicBezTo>
                  <a:pt x="13451" y="52309"/>
                  <a:pt x="13263" y="52198"/>
                  <a:pt x="13107" y="52253"/>
                </a:cubicBezTo>
                <a:cubicBezTo>
                  <a:pt x="13482" y="51476"/>
                  <a:pt x="13669" y="51531"/>
                  <a:pt x="13732" y="51420"/>
                </a:cubicBezTo>
                <a:cubicBezTo>
                  <a:pt x="14762" y="49921"/>
                  <a:pt x="15230" y="50087"/>
                  <a:pt x="15230" y="49532"/>
                </a:cubicBezTo>
                <a:cubicBezTo>
                  <a:pt x="17009" y="47866"/>
                  <a:pt x="17446" y="47422"/>
                  <a:pt x="17914" y="47033"/>
                </a:cubicBezTo>
                <a:cubicBezTo>
                  <a:pt x="22189" y="43590"/>
                  <a:pt x="22314" y="43535"/>
                  <a:pt x="22408" y="43424"/>
                </a:cubicBezTo>
                <a:cubicBezTo>
                  <a:pt x="23282" y="42924"/>
                  <a:pt x="23687" y="42702"/>
                  <a:pt x="23375" y="42591"/>
                </a:cubicBezTo>
                <a:cubicBezTo>
                  <a:pt x="20879" y="43813"/>
                  <a:pt x="20910" y="44090"/>
                  <a:pt x="20785" y="44146"/>
                </a:cubicBezTo>
                <a:cubicBezTo>
                  <a:pt x="20036" y="44868"/>
                  <a:pt x="19661" y="44701"/>
                  <a:pt x="19599" y="44979"/>
                </a:cubicBezTo>
                <a:cubicBezTo>
                  <a:pt x="16260" y="48088"/>
                  <a:pt x="15885" y="48033"/>
                  <a:pt x="15760" y="48422"/>
                </a:cubicBezTo>
                <a:cubicBezTo>
                  <a:pt x="14418" y="49810"/>
                  <a:pt x="14231" y="49810"/>
                  <a:pt x="14169" y="49921"/>
                </a:cubicBezTo>
                <a:cubicBezTo>
                  <a:pt x="14512" y="49199"/>
                  <a:pt x="14668" y="48977"/>
                  <a:pt x="14855" y="48755"/>
                </a:cubicBezTo>
                <a:cubicBezTo>
                  <a:pt x="17289" y="45923"/>
                  <a:pt x="17851" y="45812"/>
                  <a:pt x="18070" y="45256"/>
                </a:cubicBezTo>
                <a:cubicBezTo>
                  <a:pt x="20067" y="43701"/>
                  <a:pt x="20317" y="43590"/>
                  <a:pt x="20504" y="43368"/>
                </a:cubicBezTo>
                <a:cubicBezTo>
                  <a:pt x="22533" y="41702"/>
                  <a:pt x="23032" y="42036"/>
                  <a:pt x="23001" y="41480"/>
                </a:cubicBezTo>
                <a:cubicBezTo>
                  <a:pt x="20816" y="43146"/>
                  <a:pt x="20254" y="42591"/>
                  <a:pt x="20317" y="43035"/>
                </a:cubicBezTo>
                <a:cubicBezTo>
                  <a:pt x="17477" y="45034"/>
                  <a:pt x="17289" y="45423"/>
                  <a:pt x="17009" y="45590"/>
                </a:cubicBezTo>
                <a:cubicBezTo>
                  <a:pt x="14637" y="48422"/>
                  <a:pt x="14262" y="48477"/>
                  <a:pt x="14044" y="48810"/>
                </a:cubicBezTo>
                <a:cubicBezTo>
                  <a:pt x="13139" y="49976"/>
                  <a:pt x="12951" y="50310"/>
                  <a:pt x="12639" y="50476"/>
                </a:cubicBezTo>
                <a:cubicBezTo>
                  <a:pt x="10892" y="52309"/>
                  <a:pt x="10673" y="52753"/>
                  <a:pt x="10299" y="52864"/>
                </a:cubicBezTo>
                <a:cubicBezTo>
                  <a:pt x="9487" y="54141"/>
                  <a:pt x="8988" y="53586"/>
                  <a:pt x="9050" y="54030"/>
                </a:cubicBezTo>
                <a:cubicBezTo>
                  <a:pt x="9144" y="53530"/>
                  <a:pt x="9237" y="53086"/>
                  <a:pt x="9581" y="53031"/>
                </a:cubicBezTo>
                <a:cubicBezTo>
                  <a:pt x="11266" y="50865"/>
                  <a:pt x="11672" y="50254"/>
                  <a:pt x="12078" y="49699"/>
                </a:cubicBezTo>
                <a:cubicBezTo>
                  <a:pt x="13732" y="47311"/>
                  <a:pt x="14325" y="47033"/>
                  <a:pt x="14668" y="46367"/>
                </a:cubicBezTo>
                <a:cubicBezTo>
                  <a:pt x="16665" y="44590"/>
                  <a:pt x="16759" y="44423"/>
                  <a:pt x="16884" y="44312"/>
                </a:cubicBezTo>
                <a:cubicBezTo>
                  <a:pt x="18756" y="43035"/>
                  <a:pt x="18944" y="42646"/>
                  <a:pt x="19224" y="42424"/>
                </a:cubicBezTo>
                <a:cubicBezTo>
                  <a:pt x="20098" y="41925"/>
                  <a:pt x="19880" y="42147"/>
                  <a:pt x="19474" y="41980"/>
                </a:cubicBezTo>
                <a:cubicBezTo>
                  <a:pt x="18663" y="42757"/>
                  <a:pt x="18351" y="42591"/>
                  <a:pt x="18319" y="42813"/>
                </a:cubicBezTo>
                <a:cubicBezTo>
                  <a:pt x="16946" y="43924"/>
                  <a:pt x="16634" y="44035"/>
                  <a:pt x="16353" y="44201"/>
                </a:cubicBezTo>
                <a:cubicBezTo>
                  <a:pt x="15230" y="45423"/>
                  <a:pt x="14918" y="45256"/>
                  <a:pt x="14918" y="45534"/>
                </a:cubicBezTo>
                <a:cubicBezTo>
                  <a:pt x="13076" y="47589"/>
                  <a:pt x="12951" y="47700"/>
                  <a:pt x="12764" y="47755"/>
                </a:cubicBezTo>
                <a:cubicBezTo>
                  <a:pt x="11734" y="49143"/>
                  <a:pt x="11828" y="49588"/>
                  <a:pt x="11516" y="49421"/>
                </a:cubicBezTo>
                <a:cubicBezTo>
                  <a:pt x="10080" y="51587"/>
                  <a:pt x="9144" y="52531"/>
                  <a:pt x="8239" y="53586"/>
                </a:cubicBezTo>
                <a:cubicBezTo>
                  <a:pt x="10267" y="50865"/>
                  <a:pt x="10174" y="50421"/>
                  <a:pt x="10361" y="50421"/>
                </a:cubicBezTo>
                <a:cubicBezTo>
                  <a:pt x="12046" y="47922"/>
                  <a:pt x="12140" y="47755"/>
                  <a:pt x="12234" y="47589"/>
                </a:cubicBezTo>
                <a:cubicBezTo>
                  <a:pt x="13388" y="45812"/>
                  <a:pt x="13732" y="45756"/>
                  <a:pt x="13919" y="45423"/>
                </a:cubicBezTo>
                <a:cubicBezTo>
                  <a:pt x="16509" y="42369"/>
                  <a:pt x="17196" y="42258"/>
                  <a:pt x="17570" y="41536"/>
                </a:cubicBezTo>
                <a:cubicBezTo>
                  <a:pt x="18538" y="40869"/>
                  <a:pt x="18663" y="40758"/>
                  <a:pt x="18725" y="40536"/>
                </a:cubicBezTo>
                <a:cubicBezTo>
                  <a:pt x="18101" y="40869"/>
                  <a:pt x="17726" y="40869"/>
                  <a:pt x="17570" y="41258"/>
                </a:cubicBezTo>
                <a:cubicBezTo>
                  <a:pt x="15074" y="43479"/>
                  <a:pt x="14793" y="43646"/>
                  <a:pt x="14605" y="43924"/>
                </a:cubicBezTo>
                <a:cubicBezTo>
                  <a:pt x="13107" y="45978"/>
                  <a:pt x="12702" y="45867"/>
                  <a:pt x="12577" y="46311"/>
                </a:cubicBezTo>
                <a:cubicBezTo>
                  <a:pt x="9893" y="50198"/>
                  <a:pt x="8988" y="51254"/>
                  <a:pt x="8239" y="52586"/>
                </a:cubicBezTo>
                <a:cubicBezTo>
                  <a:pt x="6273" y="55085"/>
                  <a:pt x="6054" y="55085"/>
                  <a:pt x="5898" y="55307"/>
                </a:cubicBezTo>
                <a:cubicBezTo>
                  <a:pt x="4837" y="56473"/>
                  <a:pt x="4681" y="56473"/>
                  <a:pt x="4650" y="56640"/>
                </a:cubicBezTo>
                <a:cubicBezTo>
                  <a:pt x="4931" y="56085"/>
                  <a:pt x="4962" y="55807"/>
                  <a:pt x="5180" y="55807"/>
                </a:cubicBezTo>
                <a:cubicBezTo>
                  <a:pt x="6928" y="53419"/>
                  <a:pt x="7178" y="53031"/>
                  <a:pt x="7490" y="52808"/>
                </a:cubicBezTo>
                <a:cubicBezTo>
                  <a:pt x="8364" y="51254"/>
                  <a:pt x="8676" y="51031"/>
                  <a:pt x="8925" y="50643"/>
                </a:cubicBezTo>
                <a:cubicBezTo>
                  <a:pt x="10299" y="49088"/>
                  <a:pt x="10080" y="48310"/>
                  <a:pt x="10423" y="48477"/>
                </a:cubicBezTo>
                <a:cubicBezTo>
                  <a:pt x="12764" y="44701"/>
                  <a:pt x="13263" y="44812"/>
                  <a:pt x="13357" y="44146"/>
                </a:cubicBezTo>
                <a:cubicBezTo>
                  <a:pt x="16072" y="41480"/>
                  <a:pt x="16228" y="41369"/>
                  <a:pt x="16291" y="41147"/>
                </a:cubicBezTo>
                <a:cubicBezTo>
                  <a:pt x="15885" y="41092"/>
                  <a:pt x="15760" y="41425"/>
                  <a:pt x="15479" y="41480"/>
                </a:cubicBezTo>
                <a:cubicBezTo>
                  <a:pt x="12171" y="45312"/>
                  <a:pt x="11921" y="45367"/>
                  <a:pt x="11828" y="45701"/>
                </a:cubicBezTo>
                <a:cubicBezTo>
                  <a:pt x="9986" y="48144"/>
                  <a:pt x="9799" y="48755"/>
                  <a:pt x="9362" y="49032"/>
                </a:cubicBezTo>
                <a:cubicBezTo>
                  <a:pt x="8613" y="50198"/>
                  <a:pt x="8520" y="50365"/>
                  <a:pt x="8364" y="50365"/>
                </a:cubicBezTo>
                <a:cubicBezTo>
                  <a:pt x="7459" y="51920"/>
                  <a:pt x="7209" y="52309"/>
                  <a:pt x="6959" y="52642"/>
                </a:cubicBezTo>
                <a:cubicBezTo>
                  <a:pt x="5711" y="54363"/>
                  <a:pt x="5617" y="54419"/>
                  <a:pt x="5524" y="54530"/>
                </a:cubicBezTo>
                <a:cubicBezTo>
                  <a:pt x="5960" y="54030"/>
                  <a:pt x="5773" y="53364"/>
                  <a:pt x="6054" y="53530"/>
                </a:cubicBezTo>
                <a:cubicBezTo>
                  <a:pt x="6710" y="52642"/>
                  <a:pt x="6741" y="52475"/>
                  <a:pt x="6772" y="52364"/>
                </a:cubicBezTo>
                <a:cubicBezTo>
                  <a:pt x="8644" y="49532"/>
                  <a:pt x="8551" y="49088"/>
                  <a:pt x="8801" y="49199"/>
                </a:cubicBezTo>
                <a:cubicBezTo>
                  <a:pt x="9924" y="46811"/>
                  <a:pt x="10361" y="47311"/>
                  <a:pt x="10236" y="46700"/>
                </a:cubicBezTo>
                <a:cubicBezTo>
                  <a:pt x="12265" y="43813"/>
                  <a:pt x="12827" y="43368"/>
                  <a:pt x="13232" y="42702"/>
                </a:cubicBezTo>
                <a:cubicBezTo>
                  <a:pt x="15198" y="40758"/>
                  <a:pt x="15479" y="39870"/>
                  <a:pt x="16197" y="39703"/>
                </a:cubicBezTo>
                <a:cubicBezTo>
                  <a:pt x="17820" y="38204"/>
                  <a:pt x="17945" y="38093"/>
                  <a:pt x="18163" y="38149"/>
                </a:cubicBezTo>
                <a:cubicBezTo>
                  <a:pt x="19100" y="37704"/>
                  <a:pt x="19474" y="37982"/>
                  <a:pt x="19505" y="37593"/>
                </a:cubicBezTo>
                <a:cubicBezTo>
                  <a:pt x="16665" y="38537"/>
                  <a:pt x="16353" y="38815"/>
                  <a:pt x="16072" y="39037"/>
                </a:cubicBezTo>
                <a:cubicBezTo>
                  <a:pt x="13420" y="41536"/>
                  <a:pt x="13295" y="42036"/>
                  <a:pt x="12951" y="42258"/>
                </a:cubicBezTo>
                <a:cubicBezTo>
                  <a:pt x="11110" y="44812"/>
                  <a:pt x="10954" y="44923"/>
                  <a:pt x="10829" y="45090"/>
                </a:cubicBezTo>
                <a:cubicBezTo>
                  <a:pt x="8832" y="48422"/>
                  <a:pt x="8551" y="48255"/>
                  <a:pt x="8520" y="48588"/>
                </a:cubicBezTo>
                <a:cubicBezTo>
                  <a:pt x="7302" y="50532"/>
                  <a:pt x="7084" y="50920"/>
                  <a:pt x="6834" y="51198"/>
                </a:cubicBezTo>
                <a:cubicBezTo>
                  <a:pt x="3682" y="55751"/>
                  <a:pt x="3245" y="56584"/>
                  <a:pt x="2684" y="57195"/>
                </a:cubicBezTo>
                <a:cubicBezTo>
                  <a:pt x="1747" y="57751"/>
                  <a:pt x="1716" y="58195"/>
                  <a:pt x="1342" y="58084"/>
                </a:cubicBezTo>
                <a:cubicBezTo>
                  <a:pt x="2496" y="55974"/>
                  <a:pt x="2808" y="55974"/>
                  <a:pt x="2933" y="55585"/>
                </a:cubicBezTo>
                <a:cubicBezTo>
                  <a:pt x="4556" y="52919"/>
                  <a:pt x="4681" y="52642"/>
                  <a:pt x="4868" y="52420"/>
                </a:cubicBezTo>
                <a:cubicBezTo>
                  <a:pt x="5773" y="50532"/>
                  <a:pt x="5867" y="50476"/>
                  <a:pt x="5929" y="50310"/>
                </a:cubicBezTo>
                <a:cubicBezTo>
                  <a:pt x="7302" y="48088"/>
                  <a:pt x="7334" y="47589"/>
                  <a:pt x="7615" y="47478"/>
                </a:cubicBezTo>
                <a:cubicBezTo>
                  <a:pt x="8738" y="45312"/>
                  <a:pt x="8988" y="45145"/>
                  <a:pt x="9113" y="44701"/>
                </a:cubicBezTo>
                <a:cubicBezTo>
                  <a:pt x="10704" y="42535"/>
                  <a:pt x="11048" y="41980"/>
                  <a:pt x="11516" y="41536"/>
                </a:cubicBezTo>
                <a:cubicBezTo>
                  <a:pt x="13076" y="39315"/>
                  <a:pt x="13576" y="38981"/>
                  <a:pt x="13981" y="38482"/>
                </a:cubicBezTo>
                <a:cubicBezTo>
                  <a:pt x="15823" y="36760"/>
                  <a:pt x="16291" y="36372"/>
                  <a:pt x="16759" y="35983"/>
                </a:cubicBezTo>
                <a:cubicBezTo>
                  <a:pt x="16041" y="36038"/>
                  <a:pt x="16041" y="36538"/>
                  <a:pt x="15698" y="36483"/>
                </a:cubicBezTo>
                <a:cubicBezTo>
                  <a:pt x="14137" y="37704"/>
                  <a:pt x="13950" y="37926"/>
                  <a:pt x="13825" y="38204"/>
                </a:cubicBezTo>
                <a:cubicBezTo>
                  <a:pt x="12452" y="39759"/>
                  <a:pt x="12109" y="39759"/>
                  <a:pt x="12015" y="40203"/>
                </a:cubicBezTo>
                <a:cubicBezTo>
                  <a:pt x="10455" y="41925"/>
                  <a:pt x="10236" y="42646"/>
                  <a:pt x="9706" y="42869"/>
                </a:cubicBezTo>
                <a:cubicBezTo>
                  <a:pt x="8176" y="45423"/>
                  <a:pt x="8052" y="45478"/>
                  <a:pt x="8052" y="45701"/>
                </a:cubicBezTo>
                <a:cubicBezTo>
                  <a:pt x="6990" y="47033"/>
                  <a:pt x="6928" y="47478"/>
                  <a:pt x="6803" y="47866"/>
                </a:cubicBezTo>
                <a:cubicBezTo>
                  <a:pt x="5898" y="48977"/>
                  <a:pt x="5992" y="49477"/>
                  <a:pt x="5836" y="49477"/>
                </a:cubicBezTo>
                <a:cubicBezTo>
                  <a:pt x="4338" y="52420"/>
                  <a:pt x="4244" y="52864"/>
                  <a:pt x="3963" y="52975"/>
                </a:cubicBezTo>
                <a:cubicBezTo>
                  <a:pt x="749" y="57917"/>
                  <a:pt x="499" y="58028"/>
                  <a:pt x="343" y="58306"/>
                </a:cubicBezTo>
                <a:cubicBezTo>
                  <a:pt x="592" y="60472"/>
                  <a:pt x="1092" y="60694"/>
                  <a:pt x="1654" y="60805"/>
                </a:cubicBezTo>
                <a:close/>
                <a:moveTo>
                  <a:pt x="13544" y="50254"/>
                </a:moveTo>
                <a:cubicBezTo>
                  <a:pt x="13607" y="50254"/>
                  <a:pt x="13638" y="50254"/>
                  <a:pt x="13700" y="50254"/>
                </a:cubicBezTo>
                <a:cubicBezTo>
                  <a:pt x="13763" y="50587"/>
                  <a:pt x="13576" y="50587"/>
                  <a:pt x="13451" y="50587"/>
                </a:cubicBezTo>
                <a:cubicBezTo>
                  <a:pt x="13451" y="50476"/>
                  <a:pt x="13544" y="50421"/>
                  <a:pt x="13544" y="50254"/>
                </a:cubicBezTo>
                <a:close/>
                <a:moveTo>
                  <a:pt x="12546" y="51420"/>
                </a:moveTo>
                <a:cubicBezTo>
                  <a:pt x="12795" y="51587"/>
                  <a:pt x="12358" y="51809"/>
                  <a:pt x="12390" y="52086"/>
                </a:cubicBezTo>
                <a:cubicBezTo>
                  <a:pt x="12265" y="52086"/>
                  <a:pt x="12140" y="52086"/>
                  <a:pt x="12109" y="52253"/>
                </a:cubicBezTo>
                <a:cubicBezTo>
                  <a:pt x="11828" y="51920"/>
                  <a:pt x="12546" y="51864"/>
                  <a:pt x="12546" y="51420"/>
                </a:cubicBezTo>
                <a:close/>
                <a:moveTo>
                  <a:pt x="8551" y="56140"/>
                </a:moveTo>
                <a:cubicBezTo>
                  <a:pt x="8457" y="56362"/>
                  <a:pt x="8457" y="56529"/>
                  <a:pt x="8551" y="56807"/>
                </a:cubicBezTo>
                <a:cubicBezTo>
                  <a:pt x="9019" y="56640"/>
                  <a:pt x="9206" y="56973"/>
                  <a:pt x="9550" y="57084"/>
                </a:cubicBezTo>
                <a:cubicBezTo>
                  <a:pt x="9893" y="57084"/>
                  <a:pt x="9300" y="57473"/>
                  <a:pt x="9362" y="57084"/>
                </a:cubicBezTo>
                <a:cubicBezTo>
                  <a:pt x="8676" y="57140"/>
                  <a:pt x="8332" y="56584"/>
                  <a:pt x="7739" y="56473"/>
                </a:cubicBezTo>
                <a:cubicBezTo>
                  <a:pt x="7864" y="56140"/>
                  <a:pt x="8364" y="56418"/>
                  <a:pt x="8551" y="56140"/>
                </a:cubicBezTo>
                <a:close/>
                <a:moveTo>
                  <a:pt x="7615" y="55030"/>
                </a:moveTo>
                <a:cubicBezTo>
                  <a:pt x="7583" y="55363"/>
                  <a:pt x="7396" y="55474"/>
                  <a:pt x="7178" y="55529"/>
                </a:cubicBezTo>
                <a:cubicBezTo>
                  <a:pt x="7240" y="55252"/>
                  <a:pt x="7427" y="55141"/>
                  <a:pt x="7615" y="55030"/>
                </a:cubicBezTo>
                <a:close/>
                <a:moveTo>
                  <a:pt x="280" y="59750"/>
                </a:moveTo>
                <a:cubicBezTo>
                  <a:pt x="343" y="59139"/>
                  <a:pt x="749" y="59527"/>
                  <a:pt x="905" y="59694"/>
                </a:cubicBezTo>
                <a:cubicBezTo>
                  <a:pt x="780" y="60194"/>
                  <a:pt x="561" y="59527"/>
                  <a:pt x="280" y="59750"/>
                </a:cubicBezTo>
                <a:close/>
                <a:moveTo>
                  <a:pt x="100931" y="3887"/>
                </a:moveTo>
                <a:cubicBezTo>
                  <a:pt x="101180" y="2720"/>
                  <a:pt x="101087" y="1943"/>
                  <a:pt x="101118" y="1055"/>
                </a:cubicBezTo>
                <a:cubicBezTo>
                  <a:pt x="101211" y="666"/>
                  <a:pt x="101243" y="333"/>
                  <a:pt x="101274" y="55"/>
                </a:cubicBezTo>
                <a:cubicBezTo>
                  <a:pt x="101024" y="55"/>
                  <a:pt x="101024" y="55"/>
                  <a:pt x="101024" y="55"/>
                </a:cubicBezTo>
                <a:cubicBezTo>
                  <a:pt x="100993" y="444"/>
                  <a:pt x="100993" y="888"/>
                  <a:pt x="100962" y="1277"/>
                </a:cubicBezTo>
                <a:cubicBezTo>
                  <a:pt x="100868" y="1776"/>
                  <a:pt x="100993" y="2054"/>
                  <a:pt x="100868" y="2609"/>
                </a:cubicBezTo>
                <a:cubicBezTo>
                  <a:pt x="101024" y="2887"/>
                  <a:pt x="100743" y="3553"/>
                  <a:pt x="100931" y="3887"/>
                </a:cubicBezTo>
                <a:close/>
                <a:moveTo>
                  <a:pt x="117253" y="15159"/>
                </a:moveTo>
                <a:cubicBezTo>
                  <a:pt x="117378" y="14493"/>
                  <a:pt x="117565" y="13771"/>
                  <a:pt x="117815" y="13105"/>
                </a:cubicBezTo>
                <a:cubicBezTo>
                  <a:pt x="119719" y="7552"/>
                  <a:pt x="119781" y="7385"/>
                  <a:pt x="119843" y="7274"/>
                </a:cubicBezTo>
                <a:cubicBezTo>
                  <a:pt x="118970" y="8385"/>
                  <a:pt x="118408" y="10217"/>
                  <a:pt x="117659" y="12105"/>
                </a:cubicBezTo>
                <a:cubicBezTo>
                  <a:pt x="115911" y="18935"/>
                  <a:pt x="115942" y="19268"/>
                  <a:pt x="115817" y="19657"/>
                </a:cubicBezTo>
                <a:cubicBezTo>
                  <a:pt x="115724" y="20990"/>
                  <a:pt x="115599" y="21267"/>
                  <a:pt x="115443" y="21601"/>
                </a:cubicBezTo>
                <a:cubicBezTo>
                  <a:pt x="114819" y="24932"/>
                  <a:pt x="114819" y="25543"/>
                  <a:pt x="114631" y="26154"/>
                </a:cubicBezTo>
                <a:cubicBezTo>
                  <a:pt x="113882" y="30874"/>
                  <a:pt x="113633" y="31318"/>
                  <a:pt x="113633" y="31707"/>
                </a:cubicBezTo>
                <a:cubicBezTo>
                  <a:pt x="113258" y="33651"/>
                  <a:pt x="113133" y="33540"/>
                  <a:pt x="113227" y="33762"/>
                </a:cubicBezTo>
                <a:cubicBezTo>
                  <a:pt x="112447" y="37482"/>
                  <a:pt x="112197" y="38149"/>
                  <a:pt x="112072" y="38870"/>
                </a:cubicBezTo>
                <a:cubicBezTo>
                  <a:pt x="111292" y="42258"/>
                  <a:pt x="110793" y="43924"/>
                  <a:pt x="110543" y="44868"/>
                </a:cubicBezTo>
                <a:cubicBezTo>
                  <a:pt x="109451" y="48199"/>
                  <a:pt x="109232" y="49032"/>
                  <a:pt x="109045" y="48921"/>
                </a:cubicBezTo>
                <a:cubicBezTo>
                  <a:pt x="109357" y="46756"/>
                  <a:pt x="109607" y="46645"/>
                  <a:pt x="109825" y="45923"/>
                </a:cubicBezTo>
                <a:cubicBezTo>
                  <a:pt x="110512" y="43701"/>
                  <a:pt x="110824" y="42869"/>
                  <a:pt x="111011" y="42091"/>
                </a:cubicBezTo>
                <a:cubicBezTo>
                  <a:pt x="111479" y="40203"/>
                  <a:pt x="111635" y="39925"/>
                  <a:pt x="111542" y="39759"/>
                </a:cubicBezTo>
                <a:cubicBezTo>
                  <a:pt x="112665" y="34817"/>
                  <a:pt x="112697" y="34428"/>
                  <a:pt x="112728" y="34095"/>
                </a:cubicBezTo>
                <a:cubicBezTo>
                  <a:pt x="113165" y="32096"/>
                  <a:pt x="112946" y="31429"/>
                  <a:pt x="113165" y="30652"/>
                </a:cubicBezTo>
                <a:cubicBezTo>
                  <a:pt x="113539" y="27598"/>
                  <a:pt x="113633" y="26820"/>
                  <a:pt x="113914" y="25987"/>
                </a:cubicBezTo>
                <a:cubicBezTo>
                  <a:pt x="114226" y="21712"/>
                  <a:pt x="114569" y="21045"/>
                  <a:pt x="114569" y="20434"/>
                </a:cubicBezTo>
                <a:cubicBezTo>
                  <a:pt x="115443" y="15881"/>
                  <a:pt x="115381" y="15270"/>
                  <a:pt x="115474" y="14548"/>
                </a:cubicBezTo>
                <a:cubicBezTo>
                  <a:pt x="117347" y="7552"/>
                  <a:pt x="117253" y="6885"/>
                  <a:pt x="117565" y="6496"/>
                </a:cubicBezTo>
                <a:cubicBezTo>
                  <a:pt x="118283" y="4220"/>
                  <a:pt x="118408" y="3998"/>
                  <a:pt x="118501" y="3720"/>
                </a:cubicBezTo>
                <a:cubicBezTo>
                  <a:pt x="119687" y="888"/>
                  <a:pt x="120000" y="499"/>
                  <a:pt x="119781" y="166"/>
                </a:cubicBezTo>
                <a:cubicBezTo>
                  <a:pt x="119032" y="999"/>
                  <a:pt x="118720" y="1721"/>
                  <a:pt x="118876" y="1776"/>
                </a:cubicBezTo>
                <a:cubicBezTo>
                  <a:pt x="117628" y="5330"/>
                  <a:pt x="117128" y="6608"/>
                  <a:pt x="116629" y="7829"/>
                </a:cubicBezTo>
                <a:cubicBezTo>
                  <a:pt x="115318" y="12882"/>
                  <a:pt x="115505" y="13160"/>
                  <a:pt x="115349" y="13549"/>
                </a:cubicBezTo>
                <a:cubicBezTo>
                  <a:pt x="114975" y="16214"/>
                  <a:pt x="114819" y="16658"/>
                  <a:pt x="114881" y="16992"/>
                </a:cubicBezTo>
                <a:cubicBezTo>
                  <a:pt x="113945" y="21989"/>
                  <a:pt x="114007" y="21989"/>
                  <a:pt x="113976" y="22045"/>
                </a:cubicBezTo>
                <a:cubicBezTo>
                  <a:pt x="113539" y="24655"/>
                  <a:pt x="113633" y="24821"/>
                  <a:pt x="113508" y="25043"/>
                </a:cubicBezTo>
                <a:cubicBezTo>
                  <a:pt x="113133" y="28653"/>
                  <a:pt x="113071" y="28819"/>
                  <a:pt x="112977" y="28986"/>
                </a:cubicBezTo>
                <a:cubicBezTo>
                  <a:pt x="112853" y="30874"/>
                  <a:pt x="112790" y="31041"/>
                  <a:pt x="112697" y="31207"/>
                </a:cubicBezTo>
                <a:cubicBezTo>
                  <a:pt x="112509" y="33706"/>
                  <a:pt x="112447" y="34484"/>
                  <a:pt x="112228" y="35261"/>
                </a:cubicBezTo>
                <a:cubicBezTo>
                  <a:pt x="111698" y="38315"/>
                  <a:pt x="111479" y="39093"/>
                  <a:pt x="111292" y="39870"/>
                </a:cubicBezTo>
                <a:cubicBezTo>
                  <a:pt x="109544" y="45701"/>
                  <a:pt x="109607" y="46422"/>
                  <a:pt x="109357" y="46311"/>
                </a:cubicBezTo>
                <a:cubicBezTo>
                  <a:pt x="109732" y="42591"/>
                  <a:pt x="109794" y="42313"/>
                  <a:pt x="109794" y="42036"/>
                </a:cubicBezTo>
                <a:cubicBezTo>
                  <a:pt x="110075" y="39315"/>
                  <a:pt x="110044" y="38315"/>
                  <a:pt x="110387" y="37204"/>
                </a:cubicBezTo>
                <a:cubicBezTo>
                  <a:pt x="110824" y="34150"/>
                  <a:pt x="110637" y="33484"/>
                  <a:pt x="110824" y="32707"/>
                </a:cubicBezTo>
                <a:cubicBezTo>
                  <a:pt x="111042" y="30874"/>
                  <a:pt x="111105" y="30541"/>
                  <a:pt x="111198" y="30208"/>
                </a:cubicBezTo>
                <a:cubicBezTo>
                  <a:pt x="111448" y="29153"/>
                  <a:pt x="111261" y="28708"/>
                  <a:pt x="111448" y="28320"/>
                </a:cubicBezTo>
                <a:cubicBezTo>
                  <a:pt x="111760" y="25543"/>
                  <a:pt x="112010" y="25099"/>
                  <a:pt x="111947" y="24766"/>
                </a:cubicBezTo>
                <a:cubicBezTo>
                  <a:pt x="112572" y="20768"/>
                  <a:pt x="112509" y="20379"/>
                  <a:pt x="112478" y="20046"/>
                </a:cubicBezTo>
                <a:cubicBezTo>
                  <a:pt x="113539" y="13715"/>
                  <a:pt x="113570" y="13382"/>
                  <a:pt x="113602" y="13049"/>
                </a:cubicBezTo>
                <a:cubicBezTo>
                  <a:pt x="114288" y="10550"/>
                  <a:pt x="114382" y="9273"/>
                  <a:pt x="114819" y="7829"/>
                </a:cubicBezTo>
                <a:cubicBezTo>
                  <a:pt x="115474" y="5608"/>
                  <a:pt x="115474" y="5386"/>
                  <a:pt x="115568" y="4997"/>
                </a:cubicBezTo>
                <a:cubicBezTo>
                  <a:pt x="115724" y="4553"/>
                  <a:pt x="115693" y="4386"/>
                  <a:pt x="115817" y="4164"/>
                </a:cubicBezTo>
                <a:cubicBezTo>
                  <a:pt x="116785" y="1554"/>
                  <a:pt x="116941" y="1277"/>
                  <a:pt x="117066" y="944"/>
                </a:cubicBezTo>
                <a:cubicBezTo>
                  <a:pt x="116972" y="277"/>
                  <a:pt x="116847" y="499"/>
                  <a:pt x="116723" y="721"/>
                </a:cubicBezTo>
                <a:cubicBezTo>
                  <a:pt x="115786" y="3165"/>
                  <a:pt x="115661" y="3442"/>
                  <a:pt x="115537" y="3776"/>
                </a:cubicBezTo>
                <a:cubicBezTo>
                  <a:pt x="113789" y="10606"/>
                  <a:pt x="113758" y="10994"/>
                  <a:pt x="113633" y="11439"/>
                </a:cubicBezTo>
                <a:cubicBezTo>
                  <a:pt x="113321" y="13604"/>
                  <a:pt x="113040" y="13882"/>
                  <a:pt x="113165" y="14104"/>
                </a:cubicBezTo>
                <a:cubicBezTo>
                  <a:pt x="111417" y="25488"/>
                  <a:pt x="111417" y="26321"/>
                  <a:pt x="111230" y="27209"/>
                </a:cubicBezTo>
                <a:cubicBezTo>
                  <a:pt x="110637" y="31707"/>
                  <a:pt x="110637" y="32096"/>
                  <a:pt x="110543" y="32540"/>
                </a:cubicBezTo>
                <a:cubicBezTo>
                  <a:pt x="110293" y="34650"/>
                  <a:pt x="110293" y="35316"/>
                  <a:pt x="110169" y="35094"/>
                </a:cubicBezTo>
                <a:cubicBezTo>
                  <a:pt x="110449" y="31540"/>
                  <a:pt x="110387" y="31041"/>
                  <a:pt x="110387" y="30541"/>
                </a:cubicBezTo>
                <a:cubicBezTo>
                  <a:pt x="110574" y="21989"/>
                  <a:pt x="110637" y="20268"/>
                  <a:pt x="110730" y="18491"/>
                </a:cubicBezTo>
                <a:cubicBezTo>
                  <a:pt x="110824" y="16770"/>
                  <a:pt x="110824" y="16381"/>
                  <a:pt x="110918" y="15937"/>
                </a:cubicBezTo>
                <a:cubicBezTo>
                  <a:pt x="110918" y="14215"/>
                  <a:pt x="111011" y="13715"/>
                  <a:pt x="111042" y="13271"/>
                </a:cubicBezTo>
                <a:cubicBezTo>
                  <a:pt x="111011" y="11550"/>
                  <a:pt x="111198" y="11105"/>
                  <a:pt x="111105" y="10717"/>
                </a:cubicBezTo>
                <a:cubicBezTo>
                  <a:pt x="110918" y="8551"/>
                  <a:pt x="111448" y="8218"/>
                  <a:pt x="111230" y="8051"/>
                </a:cubicBezTo>
                <a:cubicBezTo>
                  <a:pt x="110886" y="12161"/>
                  <a:pt x="110824" y="12827"/>
                  <a:pt x="110730" y="13438"/>
                </a:cubicBezTo>
                <a:cubicBezTo>
                  <a:pt x="110637" y="15937"/>
                  <a:pt x="110699" y="16492"/>
                  <a:pt x="110512" y="17158"/>
                </a:cubicBezTo>
                <a:cubicBezTo>
                  <a:pt x="110449" y="20268"/>
                  <a:pt x="110387" y="20546"/>
                  <a:pt x="110293" y="20879"/>
                </a:cubicBezTo>
                <a:cubicBezTo>
                  <a:pt x="110418" y="23433"/>
                  <a:pt x="110137" y="24099"/>
                  <a:pt x="110262" y="24710"/>
                </a:cubicBezTo>
                <a:cubicBezTo>
                  <a:pt x="110106" y="30541"/>
                  <a:pt x="109981" y="30874"/>
                  <a:pt x="109981" y="31207"/>
                </a:cubicBezTo>
                <a:cubicBezTo>
                  <a:pt x="109888" y="35261"/>
                  <a:pt x="109638" y="36594"/>
                  <a:pt x="109794" y="37815"/>
                </a:cubicBezTo>
                <a:cubicBezTo>
                  <a:pt x="109326" y="44312"/>
                  <a:pt x="109076" y="44812"/>
                  <a:pt x="109139" y="45201"/>
                </a:cubicBezTo>
                <a:cubicBezTo>
                  <a:pt x="108608" y="48533"/>
                  <a:pt x="108733" y="48422"/>
                  <a:pt x="108702" y="48644"/>
                </a:cubicBezTo>
                <a:cubicBezTo>
                  <a:pt x="108171" y="50809"/>
                  <a:pt x="108483" y="51031"/>
                  <a:pt x="108202" y="51420"/>
                </a:cubicBezTo>
                <a:cubicBezTo>
                  <a:pt x="108202" y="50198"/>
                  <a:pt x="108015" y="49976"/>
                  <a:pt x="108265" y="49643"/>
                </a:cubicBezTo>
                <a:cubicBezTo>
                  <a:pt x="108358" y="48588"/>
                  <a:pt x="108327" y="48533"/>
                  <a:pt x="108358" y="48366"/>
                </a:cubicBezTo>
                <a:cubicBezTo>
                  <a:pt x="108514" y="45812"/>
                  <a:pt x="108608" y="45312"/>
                  <a:pt x="108733" y="44868"/>
                </a:cubicBezTo>
                <a:cubicBezTo>
                  <a:pt x="109014" y="38704"/>
                  <a:pt x="108983" y="37982"/>
                  <a:pt x="108983" y="37316"/>
                </a:cubicBezTo>
                <a:cubicBezTo>
                  <a:pt x="108858" y="33928"/>
                  <a:pt x="109139" y="32540"/>
                  <a:pt x="108951" y="31207"/>
                </a:cubicBezTo>
                <a:cubicBezTo>
                  <a:pt x="109045" y="28431"/>
                  <a:pt x="108951" y="27764"/>
                  <a:pt x="109014" y="27098"/>
                </a:cubicBezTo>
                <a:cubicBezTo>
                  <a:pt x="108951" y="25821"/>
                  <a:pt x="109014" y="25488"/>
                  <a:pt x="109076" y="25099"/>
                </a:cubicBezTo>
                <a:cubicBezTo>
                  <a:pt x="109139" y="22656"/>
                  <a:pt x="109263" y="22322"/>
                  <a:pt x="109139" y="21989"/>
                </a:cubicBezTo>
                <a:cubicBezTo>
                  <a:pt x="109482" y="18158"/>
                  <a:pt x="109638" y="17491"/>
                  <a:pt x="109638" y="16825"/>
                </a:cubicBezTo>
                <a:cubicBezTo>
                  <a:pt x="110075" y="13271"/>
                  <a:pt x="110262" y="12882"/>
                  <a:pt x="110231" y="12549"/>
                </a:cubicBezTo>
                <a:cubicBezTo>
                  <a:pt x="110325" y="11383"/>
                  <a:pt x="110013" y="12327"/>
                  <a:pt x="109888" y="13327"/>
                </a:cubicBezTo>
                <a:cubicBezTo>
                  <a:pt x="109201" y="17158"/>
                  <a:pt x="109420" y="17991"/>
                  <a:pt x="109045" y="19046"/>
                </a:cubicBezTo>
                <a:cubicBezTo>
                  <a:pt x="108827" y="22600"/>
                  <a:pt x="108858" y="23267"/>
                  <a:pt x="108764" y="23933"/>
                </a:cubicBezTo>
                <a:cubicBezTo>
                  <a:pt x="108639" y="30708"/>
                  <a:pt x="108608" y="31374"/>
                  <a:pt x="108639" y="31985"/>
                </a:cubicBezTo>
                <a:cubicBezTo>
                  <a:pt x="108671" y="33373"/>
                  <a:pt x="108546" y="33762"/>
                  <a:pt x="108671" y="34039"/>
                </a:cubicBezTo>
                <a:cubicBezTo>
                  <a:pt x="108546" y="37427"/>
                  <a:pt x="108639" y="37760"/>
                  <a:pt x="108639" y="38093"/>
                </a:cubicBezTo>
                <a:cubicBezTo>
                  <a:pt x="108577" y="42757"/>
                  <a:pt x="108234" y="43535"/>
                  <a:pt x="108452" y="44090"/>
                </a:cubicBezTo>
                <a:cubicBezTo>
                  <a:pt x="108171" y="45645"/>
                  <a:pt x="108390" y="45756"/>
                  <a:pt x="108234" y="45978"/>
                </a:cubicBezTo>
                <a:cubicBezTo>
                  <a:pt x="107921" y="49421"/>
                  <a:pt x="107890" y="49754"/>
                  <a:pt x="107703" y="50143"/>
                </a:cubicBezTo>
                <a:cubicBezTo>
                  <a:pt x="107266" y="52919"/>
                  <a:pt x="107485" y="53586"/>
                  <a:pt x="107048" y="54086"/>
                </a:cubicBezTo>
                <a:cubicBezTo>
                  <a:pt x="107016" y="55252"/>
                  <a:pt x="106736" y="56140"/>
                  <a:pt x="106548" y="56085"/>
                </a:cubicBezTo>
                <a:cubicBezTo>
                  <a:pt x="106954" y="53586"/>
                  <a:pt x="107110" y="53253"/>
                  <a:pt x="106954" y="52975"/>
                </a:cubicBezTo>
                <a:cubicBezTo>
                  <a:pt x="106985" y="50976"/>
                  <a:pt x="107079" y="50809"/>
                  <a:pt x="107172" y="50643"/>
                </a:cubicBezTo>
                <a:cubicBezTo>
                  <a:pt x="107204" y="47700"/>
                  <a:pt x="107172" y="47089"/>
                  <a:pt x="107360" y="46422"/>
                </a:cubicBezTo>
                <a:cubicBezTo>
                  <a:pt x="107172" y="40592"/>
                  <a:pt x="107422" y="40148"/>
                  <a:pt x="107360" y="39759"/>
                </a:cubicBezTo>
                <a:cubicBezTo>
                  <a:pt x="107453" y="36372"/>
                  <a:pt x="107110" y="36149"/>
                  <a:pt x="107235" y="35761"/>
                </a:cubicBezTo>
                <a:cubicBezTo>
                  <a:pt x="107110" y="33540"/>
                  <a:pt x="107266" y="32929"/>
                  <a:pt x="107110" y="32373"/>
                </a:cubicBezTo>
                <a:cubicBezTo>
                  <a:pt x="107328" y="28597"/>
                  <a:pt x="107016" y="28431"/>
                  <a:pt x="107235" y="28098"/>
                </a:cubicBezTo>
                <a:cubicBezTo>
                  <a:pt x="107297" y="25155"/>
                  <a:pt x="107204" y="24932"/>
                  <a:pt x="107204" y="24655"/>
                </a:cubicBezTo>
                <a:cubicBezTo>
                  <a:pt x="107266" y="24099"/>
                  <a:pt x="107141" y="24266"/>
                  <a:pt x="107204" y="24433"/>
                </a:cubicBezTo>
                <a:cubicBezTo>
                  <a:pt x="107204" y="26654"/>
                  <a:pt x="106892" y="26543"/>
                  <a:pt x="106892" y="27043"/>
                </a:cubicBezTo>
                <a:cubicBezTo>
                  <a:pt x="106892" y="31429"/>
                  <a:pt x="106860" y="32040"/>
                  <a:pt x="106860" y="32651"/>
                </a:cubicBezTo>
                <a:cubicBezTo>
                  <a:pt x="106798" y="34928"/>
                  <a:pt x="106829" y="35261"/>
                  <a:pt x="106892" y="35539"/>
                </a:cubicBezTo>
                <a:cubicBezTo>
                  <a:pt x="106892" y="37704"/>
                  <a:pt x="107110" y="37982"/>
                  <a:pt x="107048" y="38371"/>
                </a:cubicBezTo>
                <a:cubicBezTo>
                  <a:pt x="106985" y="40148"/>
                  <a:pt x="106985" y="40370"/>
                  <a:pt x="106892" y="40592"/>
                </a:cubicBezTo>
                <a:cubicBezTo>
                  <a:pt x="106860" y="43257"/>
                  <a:pt x="107110" y="43590"/>
                  <a:pt x="106923" y="44035"/>
                </a:cubicBezTo>
                <a:cubicBezTo>
                  <a:pt x="106767" y="46756"/>
                  <a:pt x="107016" y="47089"/>
                  <a:pt x="106798" y="47478"/>
                </a:cubicBezTo>
                <a:cubicBezTo>
                  <a:pt x="106611" y="51198"/>
                  <a:pt x="106829" y="51309"/>
                  <a:pt x="106642" y="51531"/>
                </a:cubicBezTo>
                <a:cubicBezTo>
                  <a:pt x="106704" y="53475"/>
                  <a:pt x="106486" y="53697"/>
                  <a:pt x="106579" y="53863"/>
                </a:cubicBezTo>
                <a:cubicBezTo>
                  <a:pt x="105862" y="57251"/>
                  <a:pt x="105986" y="57528"/>
                  <a:pt x="105799" y="57862"/>
                </a:cubicBezTo>
                <a:cubicBezTo>
                  <a:pt x="104707" y="61193"/>
                  <a:pt x="104551" y="61471"/>
                  <a:pt x="104488" y="61971"/>
                </a:cubicBezTo>
                <a:cubicBezTo>
                  <a:pt x="103708" y="63803"/>
                  <a:pt x="103802" y="63859"/>
                  <a:pt x="103521" y="64525"/>
                </a:cubicBezTo>
                <a:cubicBezTo>
                  <a:pt x="103895" y="62248"/>
                  <a:pt x="103802" y="61527"/>
                  <a:pt x="104145" y="60694"/>
                </a:cubicBezTo>
                <a:cubicBezTo>
                  <a:pt x="104457" y="57528"/>
                  <a:pt x="104488" y="56751"/>
                  <a:pt x="104551" y="55974"/>
                </a:cubicBezTo>
                <a:cubicBezTo>
                  <a:pt x="105206" y="49810"/>
                  <a:pt x="105144" y="49421"/>
                  <a:pt x="105237" y="49032"/>
                </a:cubicBezTo>
                <a:cubicBezTo>
                  <a:pt x="105456" y="47422"/>
                  <a:pt x="105331" y="47089"/>
                  <a:pt x="105300" y="46700"/>
                </a:cubicBezTo>
                <a:cubicBezTo>
                  <a:pt x="105612" y="43924"/>
                  <a:pt x="105456" y="43646"/>
                  <a:pt x="105612" y="43313"/>
                </a:cubicBezTo>
                <a:cubicBezTo>
                  <a:pt x="105581" y="40592"/>
                  <a:pt x="105768" y="40259"/>
                  <a:pt x="105550" y="39981"/>
                </a:cubicBezTo>
                <a:cubicBezTo>
                  <a:pt x="105706" y="38093"/>
                  <a:pt x="105643" y="37815"/>
                  <a:pt x="105581" y="37593"/>
                </a:cubicBezTo>
                <a:cubicBezTo>
                  <a:pt x="105706" y="35539"/>
                  <a:pt x="105643" y="35205"/>
                  <a:pt x="105674" y="34928"/>
                </a:cubicBezTo>
                <a:cubicBezTo>
                  <a:pt x="105581" y="31041"/>
                  <a:pt x="105706" y="30430"/>
                  <a:pt x="105674" y="29819"/>
                </a:cubicBezTo>
                <a:cubicBezTo>
                  <a:pt x="105674" y="25876"/>
                  <a:pt x="105768" y="25321"/>
                  <a:pt x="105799" y="24766"/>
                </a:cubicBezTo>
                <a:cubicBezTo>
                  <a:pt x="105862" y="22434"/>
                  <a:pt x="105799" y="21878"/>
                  <a:pt x="106049" y="21267"/>
                </a:cubicBezTo>
                <a:cubicBezTo>
                  <a:pt x="106236" y="20046"/>
                  <a:pt x="106080" y="19879"/>
                  <a:pt x="106111" y="19768"/>
                </a:cubicBezTo>
                <a:cubicBezTo>
                  <a:pt x="106860" y="16825"/>
                  <a:pt x="106829" y="16658"/>
                  <a:pt x="106954" y="16436"/>
                </a:cubicBezTo>
                <a:cubicBezTo>
                  <a:pt x="106267" y="18269"/>
                  <a:pt x="106236" y="18491"/>
                  <a:pt x="106236" y="18658"/>
                </a:cubicBezTo>
                <a:cubicBezTo>
                  <a:pt x="106111" y="20157"/>
                  <a:pt x="105768" y="20379"/>
                  <a:pt x="105737" y="20434"/>
                </a:cubicBezTo>
                <a:cubicBezTo>
                  <a:pt x="105674" y="22767"/>
                  <a:pt x="105456" y="23433"/>
                  <a:pt x="105425" y="24044"/>
                </a:cubicBezTo>
                <a:cubicBezTo>
                  <a:pt x="104957" y="28153"/>
                  <a:pt x="104801" y="28486"/>
                  <a:pt x="104894" y="28764"/>
                </a:cubicBezTo>
                <a:cubicBezTo>
                  <a:pt x="104801" y="30319"/>
                  <a:pt x="104707" y="30485"/>
                  <a:pt x="104769" y="30652"/>
                </a:cubicBezTo>
                <a:cubicBezTo>
                  <a:pt x="104676" y="32651"/>
                  <a:pt x="104707" y="32818"/>
                  <a:pt x="104707" y="32984"/>
                </a:cubicBezTo>
                <a:cubicBezTo>
                  <a:pt x="104644" y="35594"/>
                  <a:pt x="104520" y="35927"/>
                  <a:pt x="104551" y="36205"/>
                </a:cubicBezTo>
                <a:cubicBezTo>
                  <a:pt x="104426" y="39592"/>
                  <a:pt x="104176" y="40314"/>
                  <a:pt x="104270" y="40869"/>
                </a:cubicBezTo>
                <a:cubicBezTo>
                  <a:pt x="104052" y="42147"/>
                  <a:pt x="104208" y="42424"/>
                  <a:pt x="104052" y="42757"/>
                </a:cubicBezTo>
                <a:cubicBezTo>
                  <a:pt x="103802" y="44979"/>
                  <a:pt x="103864" y="45256"/>
                  <a:pt x="103864" y="45590"/>
                </a:cubicBezTo>
                <a:cubicBezTo>
                  <a:pt x="103615" y="48533"/>
                  <a:pt x="103615" y="48699"/>
                  <a:pt x="103615" y="48866"/>
                </a:cubicBezTo>
                <a:cubicBezTo>
                  <a:pt x="103459" y="49699"/>
                  <a:pt x="103552" y="49921"/>
                  <a:pt x="103427" y="49810"/>
                </a:cubicBezTo>
                <a:cubicBezTo>
                  <a:pt x="103396" y="46756"/>
                  <a:pt x="103365" y="46589"/>
                  <a:pt x="103396" y="46367"/>
                </a:cubicBezTo>
                <a:cubicBezTo>
                  <a:pt x="103521" y="38926"/>
                  <a:pt x="103396" y="37371"/>
                  <a:pt x="103490" y="35761"/>
                </a:cubicBezTo>
                <a:cubicBezTo>
                  <a:pt x="103459" y="32151"/>
                  <a:pt x="103459" y="31985"/>
                  <a:pt x="103365" y="31818"/>
                </a:cubicBezTo>
                <a:cubicBezTo>
                  <a:pt x="103459" y="25599"/>
                  <a:pt x="103615" y="24821"/>
                  <a:pt x="103490" y="24044"/>
                </a:cubicBezTo>
                <a:cubicBezTo>
                  <a:pt x="103646" y="22100"/>
                  <a:pt x="103677" y="21823"/>
                  <a:pt x="103615" y="21601"/>
                </a:cubicBezTo>
                <a:cubicBezTo>
                  <a:pt x="104114" y="16048"/>
                  <a:pt x="104020" y="15826"/>
                  <a:pt x="104114" y="15659"/>
                </a:cubicBezTo>
                <a:cubicBezTo>
                  <a:pt x="104395" y="12827"/>
                  <a:pt x="104488" y="12383"/>
                  <a:pt x="104426" y="11994"/>
                </a:cubicBezTo>
                <a:cubicBezTo>
                  <a:pt x="104052" y="13993"/>
                  <a:pt x="104114" y="14160"/>
                  <a:pt x="103958" y="14382"/>
                </a:cubicBezTo>
                <a:cubicBezTo>
                  <a:pt x="103552" y="19935"/>
                  <a:pt x="103427" y="20768"/>
                  <a:pt x="103427" y="21545"/>
                </a:cubicBezTo>
                <a:cubicBezTo>
                  <a:pt x="103334" y="25432"/>
                  <a:pt x="103209" y="25821"/>
                  <a:pt x="103271" y="26210"/>
                </a:cubicBezTo>
                <a:cubicBezTo>
                  <a:pt x="103178" y="29153"/>
                  <a:pt x="103302" y="29208"/>
                  <a:pt x="103302" y="29264"/>
                </a:cubicBezTo>
                <a:cubicBezTo>
                  <a:pt x="102959" y="32484"/>
                  <a:pt x="103115" y="33984"/>
                  <a:pt x="103146" y="35539"/>
                </a:cubicBezTo>
                <a:cubicBezTo>
                  <a:pt x="103146" y="38037"/>
                  <a:pt x="103146" y="38204"/>
                  <a:pt x="103053" y="38426"/>
                </a:cubicBezTo>
                <a:cubicBezTo>
                  <a:pt x="103240" y="40981"/>
                  <a:pt x="103146" y="41758"/>
                  <a:pt x="103240" y="42535"/>
                </a:cubicBezTo>
                <a:cubicBezTo>
                  <a:pt x="103053" y="46478"/>
                  <a:pt x="103053" y="46867"/>
                  <a:pt x="103146" y="47255"/>
                </a:cubicBezTo>
                <a:cubicBezTo>
                  <a:pt x="103022" y="51975"/>
                  <a:pt x="102897" y="52309"/>
                  <a:pt x="102928" y="52586"/>
                </a:cubicBezTo>
                <a:cubicBezTo>
                  <a:pt x="102741" y="55252"/>
                  <a:pt x="102678" y="55529"/>
                  <a:pt x="102585" y="55751"/>
                </a:cubicBezTo>
                <a:cubicBezTo>
                  <a:pt x="102616" y="58084"/>
                  <a:pt x="102366" y="58361"/>
                  <a:pt x="102553" y="58528"/>
                </a:cubicBezTo>
                <a:cubicBezTo>
                  <a:pt x="102273" y="58750"/>
                  <a:pt x="102460" y="58306"/>
                  <a:pt x="102366" y="57917"/>
                </a:cubicBezTo>
                <a:cubicBezTo>
                  <a:pt x="102179" y="55863"/>
                  <a:pt x="102179" y="55640"/>
                  <a:pt x="102304" y="55363"/>
                </a:cubicBezTo>
                <a:cubicBezTo>
                  <a:pt x="102241" y="54252"/>
                  <a:pt x="102304" y="54086"/>
                  <a:pt x="102366" y="53863"/>
                </a:cubicBezTo>
                <a:cubicBezTo>
                  <a:pt x="102522" y="52475"/>
                  <a:pt x="102210" y="52309"/>
                  <a:pt x="102366" y="52031"/>
                </a:cubicBezTo>
                <a:cubicBezTo>
                  <a:pt x="102148" y="49810"/>
                  <a:pt x="102397" y="49477"/>
                  <a:pt x="102273" y="49310"/>
                </a:cubicBezTo>
                <a:cubicBezTo>
                  <a:pt x="102429" y="43535"/>
                  <a:pt x="101960" y="43368"/>
                  <a:pt x="102241" y="42980"/>
                </a:cubicBezTo>
                <a:cubicBezTo>
                  <a:pt x="102148" y="40592"/>
                  <a:pt x="102273" y="40203"/>
                  <a:pt x="102210" y="39870"/>
                </a:cubicBezTo>
                <a:cubicBezTo>
                  <a:pt x="102148" y="34595"/>
                  <a:pt x="102273" y="34261"/>
                  <a:pt x="102241" y="33928"/>
                </a:cubicBezTo>
                <a:cubicBezTo>
                  <a:pt x="102460" y="31152"/>
                  <a:pt x="102304" y="30541"/>
                  <a:pt x="102522" y="29819"/>
                </a:cubicBezTo>
                <a:cubicBezTo>
                  <a:pt x="102460" y="27098"/>
                  <a:pt x="102710" y="26376"/>
                  <a:pt x="102647" y="25765"/>
                </a:cubicBezTo>
                <a:cubicBezTo>
                  <a:pt x="102741" y="22434"/>
                  <a:pt x="103022" y="21989"/>
                  <a:pt x="102928" y="21656"/>
                </a:cubicBezTo>
                <a:cubicBezTo>
                  <a:pt x="103365" y="18102"/>
                  <a:pt x="102990" y="17880"/>
                  <a:pt x="103240" y="17436"/>
                </a:cubicBezTo>
                <a:cubicBezTo>
                  <a:pt x="103209" y="15770"/>
                  <a:pt x="103271" y="16048"/>
                  <a:pt x="103209" y="16436"/>
                </a:cubicBezTo>
                <a:cubicBezTo>
                  <a:pt x="102897" y="18935"/>
                  <a:pt x="102834" y="19268"/>
                  <a:pt x="102897" y="19602"/>
                </a:cubicBezTo>
                <a:cubicBezTo>
                  <a:pt x="102585" y="22100"/>
                  <a:pt x="102834" y="22378"/>
                  <a:pt x="102553" y="22822"/>
                </a:cubicBezTo>
                <a:cubicBezTo>
                  <a:pt x="102491" y="24599"/>
                  <a:pt x="102491" y="24821"/>
                  <a:pt x="102397" y="25043"/>
                </a:cubicBezTo>
                <a:cubicBezTo>
                  <a:pt x="102241" y="27043"/>
                  <a:pt x="102304" y="27043"/>
                  <a:pt x="102304" y="27098"/>
                </a:cubicBezTo>
                <a:cubicBezTo>
                  <a:pt x="102117" y="29708"/>
                  <a:pt x="102210" y="29986"/>
                  <a:pt x="102054" y="30374"/>
                </a:cubicBezTo>
                <a:cubicBezTo>
                  <a:pt x="101992" y="35372"/>
                  <a:pt x="101867" y="36149"/>
                  <a:pt x="101898" y="36871"/>
                </a:cubicBezTo>
                <a:cubicBezTo>
                  <a:pt x="101742" y="41480"/>
                  <a:pt x="101867" y="41813"/>
                  <a:pt x="101929" y="42147"/>
                </a:cubicBezTo>
                <a:cubicBezTo>
                  <a:pt x="101929" y="44590"/>
                  <a:pt x="101929" y="44979"/>
                  <a:pt x="101898" y="45367"/>
                </a:cubicBezTo>
                <a:cubicBezTo>
                  <a:pt x="101898" y="49032"/>
                  <a:pt x="101804" y="48477"/>
                  <a:pt x="101711" y="47922"/>
                </a:cubicBezTo>
                <a:cubicBezTo>
                  <a:pt x="101399" y="44312"/>
                  <a:pt x="101742" y="43979"/>
                  <a:pt x="101461" y="43757"/>
                </a:cubicBezTo>
                <a:cubicBezTo>
                  <a:pt x="101243" y="41758"/>
                  <a:pt x="101399" y="41425"/>
                  <a:pt x="101336" y="41147"/>
                </a:cubicBezTo>
                <a:cubicBezTo>
                  <a:pt x="101243" y="38870"/>
                  <a:pt x="101399" y="38260"/>
                  <a:pt x="101305" y="37704"/>
                </a:cubicBezTo>
                <a:cubicBezTo>
                  <a:pt x="101305" y="35761"/>
                  <a:pt x="101274" y="35539"/>
                  <a:pt x="101336" y="35261"/>
                </a:cubicBezTo>
                <a:cubicBezTo>
                  <a:pt x="101399" y="32373"/>
                  <a:pt x="101461" y="31818"/>
                  <a:pt x="101399" y="31374"/>
                </a:cubicBezTo>
                <a:cubicBezTo>
                  <a:pt x="101617" y="28653"/>
                  <a:pt x="101430" y="27653"/>
                  <a:pt x="101617" y="26598"/>
                </a:cubicBezTo>
                <a:cubicBezTo>
                  <a:pt x="101711" y="23988"/>
                  <a:pt x="101617" y="23766"/>
                  <a:pt x="101586" y="23489"/>
                </a:cubicBezTo>
                <a:cubicBezTo>
                  <a:pt x="101274" y="28597"/>
                  <a:pt x="101087" y="29153"/>
                  <a:pt x="101211" y="29652"/>
                </a:cubicBezTo>
                <a:cubicBezTo>
                  <a:pt x="101180" y="30874"/>
                  <a:pt x="101055" y="31041"/>
                  <a:pt x="101149" y="31207"/>
                </a:cubicBezTo>
                <a:cubicBezTo>
                  <a:pt x="101274" y="33595"/>
                  <a:pt x="100899" y="33984"/>
                  <a:pt x="100993" y="34206"/>
                </a:cubicBezTo>
                <a:cubicBezTo>
                  <a:pt x="100712" y="36871"/>
                  <a:pt x="100494" y="37538"/>
                  <a:pt x="100587" y="38093"/>
                </a:cubicBezTo>
                <a:cubicBezTo>
                  <a:pt x="100462" y="42480"/>
                  <a:pt x="100587" y="43091"/>
                  <a:pt x="100431" y="43757"/>
                </a:cubicBezTo>
                <a:cubicBezTo>
                  <a:pt x="100743" y="47200"/>
                  <a:pt x="100525" y="47478"/>
                  <a:pt x="100743" y="47589"/>
                </a:cubicBezTo>
                <a:cubicBezTo>
                  <a:pt x="100837" y="49699"/>
                  <a:pt x="100743" y="50087"/>
                  <a:pt x="100899" y="50421"/>
                </a:cubicBezTo>
                <a:cubicBezTo>
                  <a:pt x="100775" y="52364"/>
                  <a:pt x="100837" y="52586"/>
                  <a:pt x="100681" y="52808"/>
                </a:cubicBezTo>
                <a:cubicBezTo>
                  <a:pt x="100899" y="56584"/>
                  <a:pt x="100962" y="57528"/>
                  <a:pt x="100868" y="58472"/>
                </a:cubicBezTo>
                <a:cubicBezTo>
                  <a:pt x="101055" y="60805"/>
                  <a:pt x="101149" y="61027"/>
                  <a:pt x="101149" y="61304"/>
                </a:cubicBezTo>
                <a:cubicBezTo>
                  <a:pt x="100837" y="64636"/>
                  <a:pt x="100931" y="65080"/>
                  <a:pt x="100775" y="65636"/>
                </a:cubicBezTo>
                <a:cubicBezTo>
                  <a:pt x="100525" y="69856"/>
                  <a:pt x="100462" y="70911"/>
                  <a:pt x="100244" y="71966"/>
                </a:cubicBezTo>
                <a:cubicBezTo>
                  <a:pt x="99994" y="73799"/>
                  <a:pt x="99869" y="74076"/>
                  <a:pt x="100026" y="74354"/>
                </a:cubicBezTo>
                <a:cubicBezTo>
                  <a:pt x="99557" y="73743"/>
                  <a:pt x="99589" y="73521"/>
                  <a:pt x="99682" y="73243"/>
                </a:cubicBezTo>
                <a:cubicBezTo>
                  <a:pt x="99901" y="67413"/>
                  <a:pt x="100057" y="65636"/>
                  <a:pt x="99932" y="63914"/>
                </a:cubicBezTo>
                <a:cubicBezTo>
                  <a:pt x="99745" y="61082"/>
                  <a:pt x="99838" y="60916"/>
                  <a:pt x="99807" y="60694"/>
                </a:cubicBezTo>
                <a:cubicBezTo>
                  <a:pt x="99963" y="59083"/>
                  <a:pt x="99526" y="58917"/>
                  <a:pt x="99776" y="58639"/>
                </a:cubicBezTo>
                <a:cubicBezTo>
                  <a:pt x="99495" y="56973"/>
                  <a:pt x="99682" y="56473"/>
                  <a:pt x="99526" y="56085"/>
                </a:cubicBezTo>
                <a:cubicBezTo>
                  <a:pt x="99370" y="54363"/>
                  <a:pt x="99339" y="53919"/>
                  <a:pt x="99245" y="53475"/>
                </a:cubicBezTo>
                <a:cubicBezTo>
                  <a:pt x="99058" y="50809"/>
                  <a:pt x="99464" y="50421"/>
                  <a:pt x="99183" y="50198"/>
                </a:cubicBezTo>
                <a:cubicBezTo>
                  <a:pt x="99183" y="46478"/>
                  <a:pt x="99308" y="46145"/>
                  <a:pt x="99183" y="45923"/>
                </a:cubicBezTo>
                <a:cubicBezTo>
                  <a:pt x="99089" y="42258"/>
                  <a:pt x="99152" y="41092"/>
                  <a:pt x="99245" y="39925"/>
                </a:cubicBezTo>
                <a:cubicBezTo>
                  <a:pt x="99370" y="35983"/>
                  <a:pt x="99557" y="35372"/>
                  <a:pt x="99495" y="34817"/>
                </a:cubicBezTo>
                <a:cubicBezTo>
                  <a:pt x="100057" y="29375"/>
                  <a:pt x="100182" y="29042"/>
                  <a:pt x="100244" y="28764"/>
                </a:cubicBezTo>
                <a:cubicBezTo>
                  <a:pt x="100338" y="26543"/>
                  <a:pt x="100275" y="26987"/>
                  <a:pt x="100275" y="27376"/>
                </a:cubicBezTo>
                <a:cubicBezTo>
                  <a:pt x="99776" y="30485"/>
                  <a:pt x="99589" y="30985"/>
                  <a:pt x="99682" y="31429"/>
                </a:cubicBezTo>
                <a:cubicBezTo>
                  <a:pt x="98996" y="38482"/>
                  <a:pt x="98933" y="38870"/>
                  <a:pt x="98933" y="39315"/>
                </a:cubicBezTo>
                <a:cubicBezTo>
                  <a:pt x="98715" y="43757"/>
                  <a:pt x="98840" y="45423"/>
                  <a:pt x="98871" y="47144"/>
                </a:cubicBezTo>
                <a:cubicBezTo>
                  <a:pt x="98996" y="52420"/>
                  <a:pt x="98902" y="52864"/>
                  <a:pt x="98964" y="53308"/>
                </a:cubicBezTo>
                <a:cubicBezTo>
                  <a:pt x="99464" y="57473"/>
                  <a:pt x="99027" y="58361"/>
                  <a:pt x="99401" y="58972"/>
                </a:cubicBezTo>
                <a:cubicBezTo>
                  <a:pt x="99557" y="60749"/>
                  <a:pt x="99495" y="60916"/>
                  <a:pt x="99526" y="61138"/>
                </a:cubicBezTo>
                <a:cubicBezTo>
                  <a:pt x="99620" y="65303"/>
                  <a:pt x="99557" y="65802"/>
                  <a:pt x="99713" y="66247"/>
                </a:cubicBezTo>
                <a:cubicBezTo>
                  <a:pt x="99526" y="68190"/>
                  <a:pt x="99620" y="68412"/>
                  <a:pt x="99464" y="68745"/>
                </a:cubicBezTo>
                <a:cubicBezTo>
                  <a:pt x="99401" y="70800"/>
                  <a:pt x="99526" y="71911"/>
                  <a:pt x="99276" y="73132"/>
                </a:cubicBezTo>
                <a:cubicBezTo>
                  <a:pt x="99464" y="70745"/>
                  <a:pt x="99152" y="70578"/>
                  <a:pt x="99370" y="70245"/>
                </a:cubicBezTo>
                <a:cubicBezTo>
                  <a:pt x="99276" y="67635"/>
                  <a:pt x="99152" y="67468"/>
                  <a:pt x="99152" y="67302"/>
                </a:cubicBezTo>
                <a:cubicBezTo>
                  <a:pt x="98871" y="64025"/>
                  <a:pt x="98715" y="63748"/>
                  <a:pt x="98777" y="63359"/>
                </a:cubicBezTo>
                <a:cubicBezTo>
                  <a:pt x="98309" y="59805"/>
                  <a:pt x="98247" y="59139"/>
                  <a:pt x="98153" y="58472"/>
                </a:cubicBezTo>
                <a:cubicBezTo>
                  <a:pt x="97841" y="55807"/>
                  <a:pt x="97560" y="55196"/>
                  <a:pt x="97591" y="54474"/>
                </a:cubicBezTo>
                <a:cubicBezTo>
                  <a:pt x="97217" y="52253"/>
                  <a:pt x="97154" y="51920"/>
                  <a:pt x="97092" y="51587"/>
                </a:cubicBezTo>
                <a:cubicBezTo>
                  <a:pt x="96811" y="47977"/>
                  <a:pt x="96967" y="47255"/>
                  <a:pt x="96842" y="46589"/>
                </a:cubicBezTo>
                <a:cubicBezTo>
                  <a:pt x="97029" y="43257"/>
                  <a:pt x="96873" y="42924"/>
                  <a:pt x="96967" y="42535"/>
                </a:cubicBezTo>
                <a:cubicBezTo>
                  <a:pt x="96811" y="39481"/>
                  <a:pt x="96967" y="40481"/>
                  <a:pt x="96717" y="41591"/>
                </a:cubicBezTo>
                <a:cubicBezTo>
                  <a:pt x="96655" y="45201"/>
                  <a:pt x="96592" y="45701"/>
                  <a:pt x="96561" y="46200"/>
                </a:cubicBezTo>
                <a:cubicBezTo>
                  <a:pt x="96780" y="52031"/>
                  <a:pt x="96967" y="53031"/>
                  <a:pt x="97092" y="54030"/>
                </a:cubicBezTo>
                <a:cubicBezTo>
                  <a:pt x="97279" y="56529"/>
                  <a:pt x="97685" y="56695"/>
                  <a:pt x="97529" y="57029"/>
                </a:cubicBezTo>
                <a:cubicBezTo>
                  <a:pt x="97747" y="58972"/>
                  <a:pt x="98059" y="59472"/>
                  <a:pt x="97934" y="60027"/>
                </a:cubicBezTo>
                <a:cubicBezTo>
                  <a:pt x="98309" y="63470"/>
                  <a:pt x="98527" y="63803"/>
                  <a:pt x="98465" y="64136"/>
                </a:cubicBezTo>
                <a:cubicBezTo>
                  <a:pt x="98902" y="69301"/>
                  <a:pt x="98715" y="69634"/>
                  <a:pt x="98964" y="69856"/>
                </a:cubicBezTo>
                <a:cubicBezTo>
                  <a:pt x="98902" y="73188"/>
                  <a:pt x="98902" y="73465"/>
                  <a:pt x="98871" y="73799"/>
                </a:cubicBezTo>
                <a:cubicBezTo>
                  <a:pt x="98777" y="77130"/>
                  <a:pt x="98527" y="77519"/>
                  <a:pt x="98559" y="77797"/>
                </a:cubicBezTo>
                <a:cubicBezTo>
                  <a:pt x="98184" y="80018"/>
                  <a:pt x="98215" y="80795"/>
                  <a:pt x="97997" y="80684"/>
                </a:cubicBezTo>
                <a:cubicBezTo>
                  <a:pt x="98309" y="75964"/>
                  <a:pt x="98340" y="75409"/>
                  <a:pt x="98184" y="74909"/>
                </a:cubicBezTo>
                <a:cubicBezTo>
                  <a:pt x="97966" y="71355"/>
                  <a:pt x="98340" y="70967"/>
                  <a:pt x="98122" y="70745"/>
                </a:cubicBezTo>
                <a:cubicBezTo>
                  <a:pt x="98122" y="69689"/>
                  <a:pt x="98278" y="69412"/>
                  <a:pt x="98153" y="69134"/>
                </a:cubicBezTo>
                <a:cubicBezTo>
                  <a:pt x="97685" y="64747"/>
                  <a:pt x="97747" y="64470"/>
                  <a:pt x="97747" y="64192"/>
                </a:cubicBezTo>
                <a:cubicBezTo>
                  <a:pt x="97435" y="62360"/>
                  <a:pt x="97591" y="62026"/>
                  <a:pt x="97435" y="61749"/>
                </a:cubicBezTo>
                <a:cubicBezTo>
                  <a:pt x="96998" y="59750"/>
                  <a:pt x="97123" y="59583"/>
                  <a:pt x="97061" y="59416"/>
                </a:cubicBezTo>
                <a:cubicBezTo>
                  <a:pt x="96436" y="55085"/>
                  <a:pt x="96343" y="54807"/>
                  <a:pt x="96280" y="54585"/>
                </a:cubicBezTo>
                <a:cubicBezTo>
                  <a:pt x="96062" y="51809"/>
                  <a:pt x="96000" y="51476"/>
                  <a:pt x="96031" y="51198"/>
                </a:cubicBezTo>
                <a:cubicBezTo>
                  <a:pt x="96093" y="46922"/>
                  <a:pt x="96156" y="45478"/>
                  <a:pt x="96249" y="43979"/>
                </a:cubicBezTo>
                <a:cubicBezTo>
                  <a:pt x="96436" y="39981"/>
                  <a:pt x="96343" y="40481"/>
                  <a:pt x="96468" y="40869"/>
                </a:cubicBezTo>
                <a:cubicBezTo>
                  <a:pt x="96062" y="43257"/>
                  <a:pt x="96093" y="43479"/>
                  <a:pt x="96031" y="43701"/>
                </a:cubicBezTo>
                <a:cubicBezTo>
                  <a:pt x="95656" y="48755"/>
                  <a:pt x="95781" y="49643"/>
                  <a:pt x="95594" y="50587"/>
                </a:cubicBezTo>
                <a:cubicBezTo>
                  <a:pt x="95781" y="52864"/>
                  <a:pt x="95781" y="53086"/>
                  <a:pt x="95812" y="53308"/>
                </a:cubicBezTo>
                <a:cubicBezTo>
                  <a:pt x="96405" y="57917"/>
                  <a:pt x="96499" y="58361"/>
                  <a:pt x="96624" y="58861"/>
                </a:cubicBezTo>
                <a:cubicBezTo>
                  <a:pt x="96998" y="62526"/>
                  <a:pt x="97279" y="62693"/>
                  <a:pt x="97154" y="62970"/>
                </a:cubicBezTo>
                <a:cubicBezTo>
                  <a:pt x="97622" y="65247"/>
                  <a:pt x="97404" y="65525"/>
                  <a:pt x="97560" y="65747"/>
                </a:cubicBezTo>
                <a:cubicBezTo>
                  <a:pt x="97872" y="68079"/>
                  <a:pt x="97685" y="68357"/>
                  <a:pt x="97716" y="68579"/>
                </a:cubicBezTo>
                <a:cubicBezTo>
                  <a:pt x="97810" y="71633"/>
                  <a:pt x="97810" y="71855"/>
                  <a:pt x="97778" y="72133"/>
                </a:cubicBezTo>
                <a:cubicBezTo>
                  <a:pt x="97654" y="72521"/>
                  <a:pt x="97841" y="72299"/>
                  <a:pt x="97654" y="72133"/>
                </a:cubicBezTo>
                <a:cubicBezTo>
                  <a:pt x="97342" y="69523"/>
                  <a:pt x="97029" y="68801"/>
                  <a:pt x="96936" y="67968"/>
                </a:cubicBezTo>
                <a:cubicBezTo>
                  <a:pt x="96062" y="64803"/>
                  <a:pt x="96062" y="63970"/>
                  <a:pt x="95687" y="63192"/>
                </a:cubicBezTo>
                <a:cubicBezTo>
                  <a:pt x="95188" y="59639"/>
                  <a:pt x="95063" y="58695"/>
                  <a:pt x="95063" y="57751"/>
                </a:cubicBezTo>
                <a:cubicBezTo>
                  <a:pt x="94720" y="53975"/>
                  <a:pt x="94689" y="53031"/>
                  <a:pt x="94626" y="52086"/>
                </a:cubicBezTo>
                <a:cubicBezTo>
                  <a:pt x="94439" y="51642"/>
                  <a:pt x="94470" y="52031"/>
                  <a:pt x="94314" y="52531"/>
                </a:cubicBezTo>
                <a:cubicBezTo>
                  <a:pt x="94657" y="56807"/>
                  <a:pt x="94595" y="57251"/>
                  <a:pt x="94595" y="57751"/>
                </a:cubicBezTo>
                <a:cubicBezTo>
                  <a:pt x="94720" y="59861"/>
                  <a:pt x="95032" y="60027"/>
                  <a:pt x="94876" y="60305"/>
                </a:cubicBezTo>
                <a:cubicBezTo>
                  <a:pt x="95157" y="62082"/>
                  <a:pt x="95282" y="62526"/>
                  <a:pt x="95344" y="62970"/>
                </a:cubicBezTo>
                <a:cubicBezTo>
                  <a:pt x="96124" y="65858"/>
                  <a:pt x="95937" y="66358"/>
                  <a:pt x="96218" y="66746"/>
                </a:cubicBezTo>
                <a:cubicBezTo>
                  <a:pt x="97029" y="69634"/>
                  <a:pt x="96811" y="70189"/>
                  <a:pt x="97092" y="70578"/>
                </a:cubicBezTo>
                <a:cubicBezTo>
                  <a:pt x="97248" y="72688"/>
                  <a:pt x="97529" y="73243"/>
                  <a:pt x="97279" y="73077"/>
                </a:cubicBezTo>
                <a:cubicBezTo>
                  <a:pt x="96842" y="70856"/>
                  <a:pt x="96592" y="70356"/>
                  <a:pt x="96499" y="69801"/>
                </a:cubicBezTo>
                <a:cubicBezTo>
                  <a:pt x="95407" y="65469"/>
                  <a:pt x="94814" y="64470"/>
                  <a:pt x="94845" y="63304"/>
                </a:cubicBezTo>
                <a:cubicBezTo>
                  <a:pt x="94408" y="60472"/>
                  <a:pt x="94595" y="60083"/>
                  <a:pt x="94377" y="59861"/>
                </a:cubicBezTo>
                <a:cubicBezTo>
                  <a:pt x="94408" y="62804"/>
                  <a:pt x="94470" y="63192"/>
                  <a:pt x="94595" y="63581"/>
                </a:cubicBezTo>
                <a:cubicBezTo>
                  <a:pt x="95032" y="68690"/>
                  <a:pt x="95032" y="69912"/>
                  <a:pt x="95250" y="71133"/>
                </a:cubicBezTo>
                <a:cubicBezTo>
                  <a:pt x="95719" y="74021"/>
                  <a:pt x="95875" y="74187"/>
                  <a:pt x="95812" y="74298"/>
                </a:cubicBezTo>
                <a:cubicBezTo>
                  <a:pt x="96280" y="76075"/>
                  <a:pt x="96249" y="76409"/>
                  <a:pt x="96280" y="76742"/>
                </a:cubicBezTo>
                <a:cubicBezTo>
                  <a:pt x="96717" y="79241"/>
                  <a:pt x="96655" y="79907"/>
                  <a:pt x="96686" y="80573"/>
                </a:cubicBezTo>
                <a:cubicBezTo>
                  <a:pt x="96842" y="83405"/>
                  <a:pt x="96468" y="83794"/>
                  <a:pt x="96717" y="84016"/>
                </a:cubicBezTo>
                <a:cubicBezTo>
                  <a:pt x="96280" y="87292"/>
                  <a:pt x="96249" y="87570"/>
                  <a:pt x="96093" y="87792"/>
                </a:cubicBezTo>
                <a:cubicBezTo>
                  <a:pt x="95875" y="88347"/>
                  <a:pt x="95906" y="88236"/>
                  <a:pt x="95906" y="88125"/>
                </a:cubicBezTo>
                <a:cubicBezTo>
                  <a:pt x="95968" y="85793"/>
                  <a:pt x="96187" y="85571"/>
                  <a:pt x="96093" y="85404"/>
                </a:cubicBezTo>
                <a:cubicBezTo>
                  <a:pt x="96156" y="82572"/>
                  <a:pt x="96249" y="81739"/>
                  <a:pt x="96093" y="80906"/>
                </a:cubicBezTo>
                <a:cubicBezTo>
                  <a:pt x="95594" y="76353"/>
                  <a:pt x="95313" y="75853"/>
                  <a:pt x="95313" y="75242"/>
                </a:cubicBezTo>
                <a:cubicBezTo>
                  <a:pt x="94814" y="72688"/>
                  <a:pt x="94814" y="71966"/>
                  <a:pt x="94564" y="72244"/>
                </a:cubicBezTo>
                <a:cubicBezTo>
                  <a:pt x="94720" y="74354"/>
                  <a:pt x="94970" y="74798"/>
                  <a:pt x="94938" y="75354"/>
                </a:cubicBezTo>
                <a:cubicBezTo>
                  <a:pt x="95500" y="79018"/>
                  <a:pt x="95687" y="79518"/>
                  <a:pt x="95625" y="80129"/>
                </a:cubicBezTo>
                <a:cubicBezTo>
                  <a:pt x="95812" y="83961"/>
                  <a:pt x="95656" y="84516"/>
                  <a:pt x="95687" y="85071"/>
                </a:cubicBezTo>
                <a:cubicBezTo>
                  <a:pt x="95531" y="87181"/>
                  <a:pt x="95531" y="87626"/>
                  <a:pt x="95500" y="88125"/>
                </a:cubicBezTo>
                <a:cubicBezTo>
                  <a:pt x="94876" y="90624"/>
                  <a:pt x="94751" y="90347"/>
                  <a:pt x="94720" y="90013"/>
                </a:cubicBezTo>
                <a:cubicBezTo>
                  <a:pt x="94970" y="88070"/>
                  <a:pt x="94970" y="87959"/>
                  <a:pt x="94938" y="87848"/>
                </a:cubicBezTo>
                <a:cubicBezTo>
                  <a:pt x="94751" y="87848"/>
                  <a:pt x="94689" y="87959"/>
                  <a:pt x="94595" y="88125"/>
                </a:cubicBezTo>
                <a:cubicBezTo>
                  <a:pt x="94345" y="88625"/>
                  <a:pt x="94252" y="88403"/>
                  <a:pt x="94127" y="88125"/>
                </a:cubicBezTo>
                <a:cubicBezTo>
                  <a:pt x="92598" y="86182"/>
                  <a:pt x="92816" y="86848"/>
                  <a:pt x="93284" y="87459"/>
                </a:cubicBezTo>
                <a:cubicBezTo>
                  <a:pt x="93284" y="88181"/>
                  <a:pt x="93315" y="88236"/>
                  <a:pt x="93284" y="88292"/>
                </a:cubicBezTo>
                <a:cubicBezTo>
                  <a:pt x="93721" y="90069"/>
                  <a:pt x="93784" y="90291"/>
                  <a:pt x="93784" y="90569"/>
                </a:cubicBezTo>
                <a:cubicBezTo>
                  <a:pt x="92941" y="96177"/>
                  <a:pt x="92785" y="96677"/>
                  <a:pt x="92566" y="97177"/>
                </a:cubicBezTo>
                <a:cubicBezTo>
                  <a:pt x="92879" y="99453"/>
                  <a:pt x="93003" y="98343"/>
                  <a:pt x="93284" y="98954"/>
                </a:cubicBezTo>
                <a:cubicBezTo>
                  <a:pt x="93690" y="97454"/>
                  <a:pt x="93940" y="97732"/>
                  <a:pt x="94127" y="97510"/>
                </a:cubicBezTo>
                <a:cubicBezTo>
                  <a:pt x="94377" y="96122"/>
                  <a:pt x="94533" y="95900"/>
                  <a:pt x="94689" y="95677"/>
                </a:cubicBezTo>
                <a:cubicBezTo>
                  <a:pt x="95906" y="93678"/>
                  <a:pt x="96093" y="92956"/>
                  <a:pt x="96374" y="93012"/>
                </a:cubicBezTo>
                <a:cubicBezTo>
                  <a:pt x="98122" y="91846"/>
                  <a:pt x="98434" y="92235"/>
                  <a:pt x="98652" y="91679"/>
                </a:cubicBezTo>
                <a:cubicBezTo>
                  <a:pt x="97185" y="91846"/>
                  <a:pt x="96967" y="91624"/>
                  <a:pt x="96811" y="92012"/>
                </a:cubicBezTo>
                <a:cubicBezTo>
                  <a:pt x="95500" y="92790"/>
                  <a:pt x="95344" y="93623"/>
                  <a:pt x="95094" y="93345"/>
                </a:cubicBezTo>
                <a:cubicBezTo>
                  <a:pt x="96187" y="91068"/>
                  <a:pt x="96436" y="90902"/>
                  <a:pt x="96686" y="90458"/>
                </a:cubicBezTo>
                <a:cubicBezTo>
                  <a:pt x="97685" y="89569"/>
                  <a:pt x="97810" y="89291"/>
                  <a:pt x="97934" y="89069"/>
                </a:cubicBezTo>
                <a:cubicBezTo>
                  <a:pt x="99027" y="88014"/>
                  <a:pt x="99120" y="87903"/>
                  <a:pt x="99183" y="87737"/>
                </a:cubicBezTo>
                <a:cubicBezTo>
                  <a:pt x="101711" y="86293"/>
                  <a:pt x="102117" y="86293"/>
                  <a:pt x="102460" y="85904"/>
                </a:cubicBezTo>
                <a:cubicBezTo>
                  <a:pt x="103989" y="85515"/>
                  <a:pt x="104364" y="85182"/>
                  <a:pt x="104738" y="85127"/>
                </a:cubicBezTo>
                <a:cubicBezTo>
                  <a:pt x="107110" y="84460"/>
                  <a:pt x="107172" y="84183"/>
                  <a:pt x="107266" y="84294"/>
                </a:cubicBezTo>
                <a:cubicBezTo>
                  <a:pt x="108296" y="83905"/>
                  <a:pt x="108452" y="83739"/>
                  <a:pt x="108608" y="83461"/>
                </a:cubicBezTo>
                <a:cubicBezTo>
                  <a:pt x="109794" y="83017"/>
                  <a:pt x="110231" y="83072"/>
                  <a:pt x="110106" y="82683"/>
                </a:cubicBezTo>
                <a:cubicBezTo>
                  <a:pt x="109045" y="83239"/>
                  <a:pt x="108920" y="83294"/>
                  <a:pt x="108795" y="83294"/>
                </a:cubicBezTo>
                <a:cubicBezTo>
                  <a:pt x="107016" y="83794"/>
                  <a:pt x="106579" y="84072"/>
                  <a:pt x="106143" y="84183"/>
                </a:cubicBezTo>
                <a:cubicBezTo>
                  <a:pt x="104613" y="84571"/>
                  <a:pt x="104395" y="84516"/>
                  <a:pt x="104208" y="84794"/>
                </a:cubicBezTo>
                <a:cubicBezTo>
                  <a:pt x="103084" y="85016"/>
                  <a:pt x="102990" y="85293"/>
                  <a:pt x="102866" y="85016"/>
                </a:cubicBezTo>
                <a:cubicBezTo>
                  <a:pt x="101742" y="85627"/>
                  <a:pt x="101336" y="86071"/>
                  <a:pt x="100868" y="86182"/>
                </a:cubicBezTo>
                <a:cubicBezTo>
                  <a:pt x="98340" y="88181"/>
                  <a:pt x="98309" y="88236"/>
                  <a:pt x="98278" y="88347"/>
                </a:cubicBezTo>
                <a:cubicBezTo>
                  <a:pt x="97029" y="89236"/>
                  <a:pt x="96905" y="89514"/>
                  <a:pt x="96749" y="89514"/>
                </a:cubicBezTo>
                <a:cubicBezTo>
                  <a:pt x="98215" y="87515"/>
                  <a:pt x="98465" y="86904"/>
                  <a:pt x="98746" y="86959"/>
                </a:cubicBezTo>
                <a:cubicBezTo>
                  <a:pt x="99713" y="85960"/>
                  <a:pt x="99869" y="86015"/>
                  <a:pt x="100026" y="85849"/>
                </a:cubicBezTo>
                <a:cubicBezTo>
                  <a:pt x="101430" y="84683"/>
                  <a:pt x="101586" y="84960"/>
                  <a:pt x="101742" y="84738"/>
                </a:cubicBezTo>
                <a:cubicBezTo>
                  <a:pt x="103646" y="83961"/>
                  <a:pt x="104239" y="84016"/>
                  <a:pt x="104832" y="83850"/>
                </a:cubicBezTo>
                <a:cubicBezTo>
                  <a:pt x="105830" y="83905"/>
                  <a:pt x="105955" y="83572"/>
                  <a:pt x="106111" y="83739"/>
                </a:cubicBezTo>
                <a:cubicBezTo>
                  <a:pt x="107734" y="83239"/>
                  <a:pt x="108046" y="83405"/>
                  <a:pt x="108327" y="83072"/>
                </a:cubicBezTo>
                <a:cubicBezTo>
                  <a:pt x="111105" y="82017"/>
                  <a:pt x="111230" y="81850"/>
                  <a:pt x="111386" y="81739"/>
                </a:cubicBezTo>
                <a:cubicBezTo>
                  <a:pt x="110449" y="81795"/>
                  <a:pt x="110106" y="82184"/>
                  <a:pt x="109732" y="82184"/>
                </a:cubicBezTo>
                <a:cubicBezTo>
                  <a:pt x="108514" y="82795"/>
                  <a:pt x="108327" y="82461"/>
                  <a:pt x="108171" y="82906"/>
                </a:cubicBezTo>
                <a:cubicBezTo>
                  <a:pt x="107266" y="83128"/>
                  <a:pt x="107172" y="83072"/>
                  <a:pt x="107110" y="83072"/>
                </a:cubicBezTo>
                <a:cubicBezTo>
                  <a:pt x="105830" y="83405"/>
                  <a:pt x="105612" y="83183"/>
                  <a:pt x="105425" y="83239"/>
                </a:cubicBezTo>
                <a:cubicBezTo>
                  <a:pt x="102803" y="83461"/>
                  <a:pt x="102710" y="83961"/>
                  <a:pt x="102553" y="83794"/>
                </a:cubicBezTo>
                <a:cubicBezTo>
                  <a:pt x="101211" y="84238"/>
                  <a:pt x="101180" y="84516"/>
                  <a:pt x="101149" y="84516"/>
                </a:cubicBezTo>
                <a:cubicBezTo>
                  <a:pt x="100306" y="85182"/>
                  <a:pt x="100182" y="85071"/>
                  <a:pt x="100088" y="85127"/>
                </a:cubicBezTo>
                <a:cubicBezTo>
                  <a:pt x="98840" y="85793"/>
                  <a:pt x="98777" y="86737"/>
                  <a:pt x="98621" y="86182"/>
                </a:cubicBezTo>
                <a:cubicBezTo>
                  <a:pt x="97716" y="86904"/>
                  <a:pt x="97903" y="86571"/>
                  <a:pt x="98091" y="86071"/>
                </a:cubicBezTo>
                <a:cubicBezTo>
                  <a:pt x="100369" y="84183"/>
                  <a:pt x="100650" y="83683"/>
                  <a:pt x="101024" y="83739"/>
                </a:cubicBezTo>
                <a:cubicBezTo>
                  <a:pt x="102990" y="82461"/>
                  <a:pt x="103240" y="82406"/>
                  <a:pt x="103490" y="82461"/>
                </a:cubicBezTo>
                <a:cubicBezTo>
                  <a:pt x="104738" y="81739"/>
                  <a:pt x="104957" y="82184"/>
                  <a:pt x="105050" y="81739"/>
                </a:cubicBezTo>
                <a:cubicBezTo>
                  <a:pt x="106736" y="81018"/>
                  <a:pt x="106892" y="81406"/>
                  <a:pt x="107016" y="81351"/>
                </a:cubicBezTo>
                <a:cubicBezTo>
                  <a:pt x="108733" y="80851"/>
                  <a:pt x="109232" y="80795"/>
                  <a:pt x="109763" y="80795"/>
                </a:cubicBezTo>
                <a:cubicBezTo>
                  <a:pt x="111042" y="80462"/>
                  <a:pt x="111167" y="80129"/>
                  <a:pt x="111323" y="80296"/>
                </a:cubicBezTo>
                <a:cubicBezTo>
                  <a:pt x="115693" y="78241"/>
                  <a:pt x="115911" y="78463"/>
                  <a:pt x="116098" y="78408"/>
                </a:cubicBezTo>
                <a:cubicBezTo>
                  <a:pt x="115412" y="77852"/>
                  <a:pt x="115068" y="78519"/>
                  <a:pt x="114881" y="77797"/>
                </a:cubicBezTo>
                <a:cubicBezTo>
                  <a:pt x="113477" y="78074"/>
                  <a:pt x="113321" y="78241"/>
                  <a:pt x="113165" y="78130"/>
                </a:cubicBezTo>
                <a:cubicBezTo>
                  <a:pt x="109544" y="78130"/>
                  <a:pt x="109420" y="78408"/>
                  <a:pt x="109232" y="78297"/>
                </a:cubicBezTo>
                <a:cubicBezTo>
                  <a:pt x="108671" y="78519"/>
                  <a:pt x="108483" y="78241"/>
                  <a:pt x="108327" y="78241"/>
                </a:cubicBezTo>
                <a:cubicBezTo>
                  <a:pt x="105612" y="78796"/>
                  <a:pt x="105019" y="78963"/>
                  <a:pt x="104457" y="79074"/>
                </a:cubicBezTo>
                <a:cubicBezTo>
                  <a:pt x="103583" y="79352"/>
                  <a:pt x="103521" y="79407"/>
                  <a:pt x="103459" y="79574"/>
                </a:cubicBezTo>
                <a:cubicBezTo>
                  <a:pt x="102460" y="79796"/>
                  <a:pt x="102210" y="80185"/>
                  <a:pt x="101898" y="80296"/>
                </a:cubicBezTo>
                <a:cubicBezTo>
                  <a:pt x="101399" y="80296"/>
                  <a:pt x="101648" y="80185"/>
                  <a:pt x="101867" y="79851"/>
                </a:cubicBezTo>
                <a:cubicBezTo>
                  <a:pt x="102803" y="79352"/>
                  <a:pt x="102959" y="79018"/>
                  <a:pt x="103178" y="79185"/>
                </a:cubicBezTo>
                <a:cubicBezTo>
                  <a:pt x="104208" y="78741"/>
                  <a:pt x="104582" y="78519"/>
                  <a:pt x="104988" y="78408"/>
                </a:cubicBezTo>
                <a:cubicBezTo>
                  <a:pt x="106361" y="77852"/>
                  <a:pt x="106548" y="77797"/>
                  <a:pt x="106736" y="77741"/>
                </a:cubicBezTo>
                <a:cubicBezTo>
                  <a:pt x="108171" y="77686"/>
                  <a:pt x="108327" y="76797"/>
                  <a:pt x="108577" y="77186"/>
                </a:cubicBezTo>
                <a:cubicBezTo>
                  <a:pt x="110512" y="76186"/>
                  <a:pt x="110730" y="76020"/>
                  <a:pt x="110949" y="76131"/>
                </a:cubicBezTo>
                <a:cubicBezTo>
                  <a:pt x="114663" y="73854"/>
                  <a:pt x="114850" y="74021"/>
                  <a:pt x="115037" y="73743"/>
                </a:cubicBezTo>
                <a:cubicBezTo>
                  <a:pt x="116317" y="73021"/>
                  <a:pt x="116379" y="72577"/>
                  <a:pt x="116504" y="72688"/>
                </a:cubicBezTo>
                <a:cubicBezTo>
                  <a:pt x="117534" y="71577"/>
                  <a:pt x="117784" y="71911"/>
                  <a:pt x="117940" y="71411"/>
                </a:cubicBezTo>
                <a:cubicBezTo>
                  <a:pt x="119282" y="70411"/>
                  <a:pt x="119438" y="69745"/>
                  <a:pt x="119625" y="69856"/>
                </a:cubicBezTo>
                <a:cubicBezTo>
                  <a:pt x="119843" y="68634"/>
                  <a:pt x="119812" y="68634"/>
                  <a:pt x="119812" y="68690"/>
                </a:cubicBezTo>
                <a:cubicBezTo>
                  <a:pt x="118158" y="70134"/>
                  <a:pt x="117908" y="70078"/>
                  <a:pt x="117690" y="70467"/>
                </a:cubicBezTo>
                <a:cubicBezTo>
                  <a:pt x="116005" y="71355"/>
                  <a:pt x="115786" y="71855"/>
                  <a:pt x="115537" y="71800"/>
                </a:cubicBezTo>
                <a:cubicBezTo>
                  <a:pt x="114382" y="72855"/>
                  <a:pt x="114226" y="72410"/>
                  <a:pt x="114101" y="72688"/>
                </a:cubicBezTo>
                <a:cubicBezTo>
                  <a:pt x="112509" y="73743"/>
                  <a:pt x="112384" y="73910"/>
                  <a:pt x="112260" y="73854"/>
                </a:cubicBezTo>
                <a:cubicBezTo>
                  <a:pt x="111417" y="73965"/>
                  <a:pt x="111355" y="74521"/>
                  <a:pt x="111198" y="74243"/>
                </a:cubicBezTo>
                <a:cubicBezTo>
                  <a:pt x="109919" y="74576"/>
                  <a:pt x="109825" y="75020"/>
                  <a:pt x="109700" y="74854"/>
                </a:cubicBezTo>
                <a:cubicBezTo>
                  <a:pt x="108514" y="75520"/>
                  <a:pt x="108078" y="75576"/>
                  <a:pt x="107641" y="75909"/>
                </a:cubicBezTo>
                <a:cubicBezTo>
                  <a:pt x="106767" y="76020"/>
                  <a:pt x="106548" y="76464"/>
                  <a:pt x="106330" y="76353"/>
                </a:cubicBezTo>
                <a:cubicBezTo>
                  <a:pt x="105425" y="76298"/>
                  <a:pt x="105237" y="77075"/>
                  <a:pt x="104988" y="76797"/>
                </a:cubicBezTo>
                <a:cubicBezTo>
                  <a:pt x="102834" y="77797"/>
                  <a:pt x="102616" y="78130"/>
                  <a:pt x="102397" y="78352"/>
                </a:cubicBezTo>
                <a:cubicBezTo>
                  <a:pt x="99620" y="80407"/>
                  <a:pt x="99401" y="80573"/>
                  <a:pt x="99152" y="80629"/>
                </a:cubicBezTo>
                <a:cubicBezTo>
                  <a:pt x="98559" y="80185"/>
                  <a:pt x="98964" y="80684"/>
                  <a:pt x="99120" y="80185"/>
                </a:cubicBezTo>
                <a:cubicBezTo>
                  <a:pt x="103958" y="75909"/>
                  <a:pt x="104239" y="75520"/>
                  <a:pt x="104551" y="75409"/>
                </a:cubicBezTo>
                <a:cubicBezTo>
                  <a:pt x="106205" y="74298"/>
                  <a:pt x="106392" y="74687"/>
                  <a:pt x="106548" y="74243"/>
                </a:cubicBezTo>
                <a:cubicBezTo>
                  <a:pt x="110169" y="73077"/>
                  <a:pt x="110824" y="72744"/>
                  <a:pt x="111511" y="72410"/>
                </a:cubicBezTo>
                <a:cubicBezTo>
                  <a:pt x="113602" y="71411"/>
                  <a:pt x="113758" y="71133"/>
                  <a:pt x="113914" y="71022"/>
                </a:cubicBezTo>
                <a:cubicBezTo>
                  <a:pt x="114975" y="70134"/>
                  <a:pt x="115412" y="70522"/>
                  <a:pt x="115256" y="70023"/>
                </a:cubicBezTo>
                <a:cubicBezTo>
                  <a:pt x="113914" y="70745"/>
                  <a:pt x="113570" y="71022"/>
                  <a:pt x="113196" y="71078"/>
                </a:cubicBezTo>
                <a:cubicBezTo>
                  <a:pt x="111479" y="72299"/>
                  <a:pt x="111261" y="71800"/>
                  <a:pt x="111105" y="72299"/>
                </a:cubicBezTo>
                <a:cubicBezTo>
                  <a:pt x="109107" y="72688"/>
                  <a:pt x="108920" y="72855"/>
                  <a:pt x="108671" y="72688"/>
                </a:cubicBezTo>
                <a:cubicBezTo>
                  <a:pt x="106642" y="73465"/>
                  <a:pt x="106455" y="73854"/>
                  <a:pt x="106236" y="73632"/>
                </a:cubicBezTo>
                <a:cubicBezTo>
                  <a:pt x="107204" y="72966"/>
                  <a:pt x="107297" y="72910"/>
                  <a:pt x="107422" y="72966"/>
                </a:cubicBezTo>
                <a:cubicBezTo>
                  <a:pt x="109950" y="71411"/>
                  <a:pt x="110169" y="71522"/>
                  <a:pt x="110387" y="71300"/>
                </a:cubicBezTo>
                <a:cubicBezTo>
                  <a:pt x="111198" y="70911"/>
                  <a:pt x="111417" y="71133"/>
                  <a:pt x="111573" y="70911"/>
                </a:cubicBezTo>
                <a:cubicBezTo>
                  <a:pt x="112416" y="70411"/>
                  <a:pt x="112634" y="70800"/>
                  <a:pt x="112821" y="70356"/>
                </a:cubicBezTo>
                <a:cubicBezTo>
                  <a:pt x="114881" y="69856"/>
                  <a:pt x="115100" y="69801"/>
                  <a:pt x="115287" y="69634"/>
                </a:cubicBezTo>
                <a:cubicBezTo>
                  <a:pt x="115724" y="69689"/>
                  <a:pt x="115381" y="69912"/>
                  <a:pt x="115537" y="70189"/>
                </a:cubicBezTo>
                <a:cubicBezTo>
                  <a:pt x="116192" y="69412"/>
                  <a:pt x="116286" y="69523"/>
                  <a:pt x="116348" y="69301"/>
                </a:cubicBezTo>
                <a:cubicBezTo>
                  <a:pt x="119375" y="67801"/>
                  <a:pt x="119625" y="67801"/>
                  <a:pt x="119843" y="67635"/>
                </a:cubicBezTo>
                <a:cubicBezTo>
                  <a:pt x="119625" y="67635"/>
                  <a:pt x="119469" y="67413"/>
                  <a:pt x="119344" y="67635"/>
                </a:cubicBezTo>
                <a:cubicBezTo>
                  <a:pt x="118127" y="67968"/>
                  <a:pt x="117877" y="68634"/>
                  <a:pt x="117534" y="68412"/>
                </a:cubicBezTo>
                <a:cubicBezTo>
                  <a:pt x="115505" y="69356"/>
                  <a:pt x="115349" y="69245"/>
                  <a:pt x="115193" y="69356"/>
                </a:cubicBezTo>
                <a:cubicBezTo>
                  <a:pt x="114538" y="69301"/>
                  <a:pt x="114413" y="69634"/>
                  <a:pt x="114257" y="69467"/>
                </a:cubicBezTo>
                <a:cubicBezTo>
                  <a:pt x="112634" y="69745"/>
                  <a:pt x="112509" y="70078"/>
                  <a:pt x="112353" y="70134"/>
                </a:cubicBezTo>
                <a:cubicBezTo>
                  <a:pt x="111542" y="70411"/>
                  <a:pt x="111230" y="70578"/>
                  <a:pt x="110886" y="70411"/>
                </a:cubicBezTo>
                <a:cubicBezTo>
                  <a:pt x="109950" y="71133"/>
                  <a:pt x="109825" y="70967"/>
                  <a:pt x="109700" y="71022"/>
                </a:cubicBezTo>
                <a:cubicBezTo>
                  <a:pt x="108889" y="71300"/>
                  <a:pt x="108702" y="71689"/>
                  <a:pt x="108452" y="71355"/>
                </a:cubicBezTo>
                <a:cubicBezTo>
                  <a:pt x="106049" y="73021"/>
                  <a:pt x="105893" y="73243"/>
                  <a:pt x="105674" y="73077"/>
                </a:cubicBezTo>
                <a:cubicBezTo>
                  <a:pt x="103583" y="74298"/>
                  <a:pt x="103209" y="74743"/>
                  <a:pt x="102834" y="74909"/>
                </a:cubicBezTo>
                <a:cubicBezTo>
                  <a:pt x="101055" y="76742"/>
                  <a:pt x="100837" y="76520"/>
                  <a:pt x="100681" y="77019"/>
                </a:cubicBezTo>
                <a:cubicBezTo>
                  <a:pt x="100494" y="77464"/>
                  <a:pt x="100650" y="77575"/>
                  <a:pt x="100775" y="77353"/>
                </a:cubicBezTo>
                <a:cubicBezTo>
                  <a:pt x="101742" y="76908"/>
                  <a:pt x="101836" y="76186"/>
                  <a:pt x="101992" y="76353"/>
                </a:cubicBezTo>
                <a:cubicBezTo>
                  <a:pt x="104769" y="74243"/>
                  <a:pt x="105050" y="74076"/>
                  <a:pt x="105362" y="74076"/>
                </a:cubicBezTo>
                <a:cubicBezTo>
                  <a:pt x="106049" y="73799"/>
                  <a:pt x="106174" y="73632"/>
                  <a:pt x="106111" y="73854"/>
                </a:cubicBezTo>
                <a:cubicBezTo>
                  <a:pt x="105144" y="74409"/>
                  <a:pt x="104863" y="74409"/>
                  <a:pt x="104644" y="74687"/>
                </a:cubicBezTo>
                <a:cubicBezTo>
                  <a:pt x="103396" y="75354"/>
                  <a:pt x="103302" y="75909"/>
                  <a:pt x="103178" y="75742"/>
                </a:cubicBezTo>
                <a:cubicBezTo>
                  <a:pt x="102210" y="76575"/>
                  <a:pt x="101960" y="76686"/>
                  <a:pt x="101711" y="77019"/>
                </a:cubicBezTo>
                <a:cubicBezTo>
                  <a:pt x="100837" y="77353"/>
                  <a:pt x="100775" y="78241"/>
                  <a:pt x="100618" y="77963"/>
                </a:cubicBezTo>
                <a:cubicBezTo>
                  <a:pt x="99869" y="78685"/>
                  <a:pt x="99745" y="79130"/>
                  <a:pt x="99557" y="79130"/>
                </a:cubicBezTo>
                <a:cubicBezTo>
                  <a:pt x="99339" y="78074"/>
                  <a:pt x="99526" y="77741"/>
                  <a:pt x="99495" y="77464"/>
                </a:cubicBezTo>
                <a:cubicBezTo>
                  <a:pt x="100306" y="76242"/>
                  <a:pt x="100556" y="76186"/>
                  <a:pt x="100775" y="75742"/>
                </a:cubicBezTo>
                <a:cubicBezTo>
                  <a:pt x="101648" y="74354"/>
                  <a:pt x="101773" y="74243"/>
                  <a:pt x="101867" y="73965"/>
                </a:cubicBezTo>
                <a:cubicBezTo>
                  <a:pt x="103365" y="72410"/>
                  <a:pt x="103490" y="72244"/>
                  <a:pt x="103615" y="72299"/>
                </a:cubicBezTo>
                <a:cubicBezTo>
                  <a:pt x="105581" y="70356"/>
                  <a:pt x="105862" y="70633"/>
                  <a:pt x="106111" y="70189"/>
                </a:cubicBezTo>
                <a:cubicBezTo>
                  <a:pt x="106954" y="69689"/>
                  <a:pt x="107048" y="69578"/>
                  <a:pt x="107141" y="69578"/>
                </a:cubicBezTo>
                <a:cubicBezTo>
                  <a:pt x="108046" y="69301"/>
                  <a:pt x="108140" y="68857"/>
                  <a:pt x="108265" y="68857"/>
                </a:cubicBezTo>
                <a:cubicBezTo>
                  <a:pt x="109919" y="68135"/>
                  <a:pt x="110137" y="68079"/>
                  <a:pt x="110387" y="67857"/>
                </a:cubicBezTo>
                <a:cubicBezTo>
                  <a:pt x="112041" y="67635"/>
                  <a:pt x="112135" y="67191"/>
                  <a:pt x="112260" y="67191"/>
                </a:cubicBezTo>
                <a:cubicBezTo>
                  <a:pt x="114351" y="66913"/>
                  <a:pt x="114538" y="66358"/>
                  <a:pt x="114788" y="66580"/>
                </a:cubicBezTo>
                <a:cubicBezTo>
                  <a:pt x="116348" y="65802"/>
                  <a:pt x="116535" y="66524"/>
                  <a:pt x="116629" y="66024"/>
                </a:cubicBezTo>
                <a:cubicBezTo>
                  <a:pt x="118970" y="65247"/>
                  <a:pt x="119407" y="65192"/>
                  <a:pt x="119843" y="64914"/>
                </a:cubicBezTo>
                <a:cubicBezTo>
                  <a:pt x="119032" y="64636"/>
                  <a:pt x="118751" y="64969"/>
                  <a:pt x="118470" y="64858"/>
                </a:cubicBezTo>
                <a:cubicBezTo>
                  <a:pt x="116286" y="65636"/>
                  <a:pt x="116130" y="65636"/>
                  <a:pt x="116005" y="65580"/>
                </a:cubicBezTo>
                <a:cubicBezTo>
                  <a:pt x="113321" y="66024"/>
                  <a:pt x="113071" y="66746"/>
                  <a:pt x="112790" y="66469"/>
                </a:cubicBezTo>
                <a:cubicBezTo>
                  <a:pt x="111698" y="66857"/>
                  <a:pt x="111386" y="66580"/>
                  <a:pt x="111167" y="67135"/>
                </a:cubicBezTo>
                <a:cubicBezTo>
                  <a:pt x="109794" y="67690"/>
                  <a:pt x="109232" y="67635"/>
                  <a:pt x="108702" y="68079"/>
                </a:cubicBezTo>
                <a:cubicBezTo>
                  <a:pt x="107641" y="68579"/>
                  <a:pt x="107422" y="68857"/>
                  <a:pt x="107141" y="68801"/>
                </a:cubicBezTo>
                <a:cubicBezTo>
                  <a:pt x="103708" y="71355"/>
                  <a:pt x="103459" y="71744"/>
                  <a:pt x="103209" y="71966"/>
                </a:cubicBezTo>
                <a:cubicBezTo>
                  <a:pt x="101960" y="73743"/>
                  <a:pt x="101399" y="73521"/>
                  <a:pt x="100962" y="74576"/>
                </a:cubicBezTo>
                <a:cubicBezTo>
                  <a:pt x="101960" y="72244"/>
                  <a:pt x="102335" y="72133"/>
                  <a:pt x="102647" y="71411"/>
                </a:cubicBezTo>
                <a:cubicBezTo>
                  <a:pt x="103771" y="70467"/>
                  <a:pt x="103833" y="69967"/>
                  <a:pt x="103958" y="70134"/>
                </a:cubicBezTo>
                <a:cubicBezTo>
                  <a:pt x="104769" y="69301"/>
                  <a:pt x="105019" y="69245"/>
                  <a:pt x="105206" y="68801"/>
                </a:cubicBezTo>
                <a:cubicBezTo>
                  <a:pt x="106049" y="68246"/>
                  <a:pt x="106267" y="68301"/>
                  <a:pt x="106455" y="68024"/>
                </a:cubicBezTo>
                <a:cubicBezTo>
                  <a:pt x="107516" y="67579"/>
                  <a:pt x="107921" y="67191"/>
                  <a:pt x="108358" y="66968"/>
                </a:cubicBezTo>
                <a:cubicBezTo>
                  <a:pt x="112447" y="65747"/>
                  <a:pt x="112634" y="65247"/>
                  <a:pt x="112884" y="65414"/>
                </a:cubicBezTo>
                <a:cubicBezTo>
                  <a:pt x="113976" y="65303"/>
                  <a:pt x="114351" y="64803"/>
                  <a:pt x="114788" y="64969"/>
                </a:cubicBezTo>
                <a:cubicBezTo>
                  <a:pt x="119843" y="63137"/>
                  <a:pt x="119843" y="63137"/>
                  <a:pt x="119843" y="63137"/>
                </a:cubicBezTo>
                <a:cubicBezTo>
                  <a:pt x="118782" y="63359"/>
                  <a:pt x="118564" y="63192"/>
                  <a:pt x="118345" y="63304"/>
                </a:cubicBezTo>
                <a:cubicBezTo>
                  <a:pt x="116972" y="63914"/>
                  <a:pt x="116754" y="63359"/>
                  <a:pt x="116566" y="63692"/>
                </a:cubicBezTo>
                <a:cubicBezTo>
                  <a:pt x="114569" y="64525"/>
                  <a:pt x="114351" y="64303"/>
                  <a:pt x="114195" y="64525"/>
                </a:cubicBezTo>
                <a:cubicBezTo>
                  <a:pt x="112540" y="64692"/>
                  <a:pt x="112447" y="64969"/>
                  <a:pt x="112353" y="64858"/>
                </a:cubicBezTo>
                <a:cubicBezTo>
                  <a:pt x="111542" y="65303"/>
                  <a:pt x="111479" y="65080"/>
                  <a:pt x="111448" y="65080"/>
                </a:cubicBezTo>
                <a:cubicBezTo>
                  <a:pt x="110325" y="65192"/>
                  <a:pt x="110169" y="65802"/>
                  <a:pt x="109950" y="65691"/>
                </a:cubicBezTo>
                <a:cubicBezTo>
                  <a:pt x="107797" y="66469"/>
                  <a:pt x="107422" y="67191"/>
                  <a:pt x="107016" y="66968"/>
                </a:cubicBezTo>
                <a:cubicBezTo>
                  <a:pt x="103334" y="69856"/>
                  <a:pt x="103146" y="70356"/>
                  <a:pt x="102959" y="70411"/>
                </a:cubicBezTo>
                <a:cubicBezTo>
                  <a:pt x="101305" y="72188"/>
                  <a:pt x="101524" y="71855"/>
                  <a:pt x="101555" y="71522"/>
                </a:cubicBezTo>
                <a:cubicBezTo>
                  <a:pt x="102741" y="69801"/>
                  <a:pt x="102959" y="69245"/>
                  <a:pt x="103178" y="69301"/>
                </a:cubicBezTo>
                <a:cubicBezTo>
                  <a:pt x="105300" y="67468"/>
                  <a:pt x="105362" y="66413"/>
                  <a:pt x="105518" y="66802"/>
                </a:cubicBezTo>
                <a:cubicBezTo>
                  <a:pt x="106548" y="65303"/>
                  <a:pt x="106736" y="66080"/>
                  <a:pt x="106829" y="65525"/>
                </a:cubicBezTo>
                <a:cubicBezTo>
                  <a:pt x="110106" y="64025"/>
                  <a:pt x="110293" y="63248"/>
                  <a:pt x="110574" y="63692"/>
                </a:cubicBezTo>
                <a:cubicBezTo>
                  <a:pt x="111698" y="63081"/>
                  <a:pt x="112135" y="62970"/>
                  <a:pt x="112572" y="62970"/>
                </a:cubicBezTo>
                <a:cubicBezTo>
                  <a:pt x="114912" y="62582"/>
                  <a:pt x="115100" y="61971"/>
                  <a:pt x="115381" y="62304"/>
                </a:cubicBezTo>
                <a:cubicBezTo>
                  <a:pt x="117003" y="62082"/>
                  <a:pt x="117222" y="61749"/>
                  <a:pt x="117472" y="62137"/>
                </a:cubicBezTo>
                <a:cubicBezTo>
                  <a:pt x="119625" y="61804"/>
                  <a:pt x="119750" y="61749"/>
                  <a:pt x="119843" y="61749"/>
                </a:cubicBezTo>
                <a:cubicBezTo>
                  <a:pt x="118876" y="61304"/>
                  <a:pt x="118595" y="61360"/>
                  <a:pt x="118314" y="61193"/>
                </a:cubicBezTo>
                <a:cubicBezTo>
                  <a:pt x="116972" y="61471"/>
                  <a:pt x="116816" y="61416"/>
                  <a:pt x="116660" y="61416"/>
                </a:cubicBezTo>
                <a:cubicBezTo>
                  <a:pt x="115318" y="62082"/>
                  <a:pt x="115131" y="61416"/>
                  <a:pt x="115006" y="61804"/>
                </a:cubicBezTo>
                <a:cubicBezTo>
                  <a:pt x="113945" y="61693"/>
                  <a:pt x="113695" y="61971"/>
                  <a:pt x="113414" y="62082"/>
                </a:cubicBezTo>
                <a:cubicBezTo>
                  <a:pt x="111230" y="62637"/>
                  <a:pt x="110668" y="62859"/>
                  <a:pt x="110137" y="63137"/>
                </a:cubicBezTo>
                <a:cubicBezTo>
                  <a:pt x="107453" y="64525"/>
                  <a:pt x="106392" y="64969"/>
                  <a:pt x="105394" y="66247"/>
                </a:cubicBezTo>
                <a:cubicBezTo>
                  <a:pt x="103708" y="67579"/>
                  <a:pt x="103615" y="68135"/>
                  <a:pt x="103490" y="68079"/>
                </a:cubicBezTo>
                <a:cubicBezTo>
                  <a:pt x="102460" y="68857"/>
                  <a:pt x="102616" y="68579"/>
                  <a:pt x="102710" y="68246"/>
                </a:cubicBezTo>
                <a:cubicBezTo>
                  <a:pt x="102897" y="67801"/>
                  <a:pt x="102928" y="67690"/>
                  <a:pt x="102928" y="67524"/>
                </a:cubicBezTo>
                <a:cubicBezTo>
                  <a:pt x="104769" y="65136"/>
                  <a:pt x="105113" y="65469"/>
                  <a:pt x="105362" y="64747"/>
                </a:cubicBezTo>
                <a:cubicBezTo>
                  <a:pt x="106486" y="63803"/>
                  <a:pt x="106736" y="63304"/>
                  <a:pt x="107048" y="63415"/>
                </a:cubicBezTo>
                <a:cubicBezTo>
                  <a:pt x="108920" y="62248"/>
                  <a:pt x="109045" y="61693"/>
                  <a:pt x="109201" y="61860"/>
                </a:cubicBezTo>
                <a:cubicBezTo>
                  <a:pt x="111230" y="61027"/>
                  <a:pt x="111573" y="60472"/>
                  <a:pt x="112010" y="60805"/>
                </a:cubicBezTo>
                <a:cubicBezTo>
                  <a:pt x="114070" y="60138"/>
                  <a:pt x="114288" y="60305"/>
                  <a:pt x="114475" y="60083"/>
                </a:cubicBezTo>
                <a:cubicBezTo>
                  <a:pt x="115162" y="60305"/>
                  <a:pt x="115349" y="59805"/>
                  <a:pt x="115599" y="60138"/>
                </a:cubicBezTo>
                <a:cubicBezTo>
                  <a:pt x="118533" y="60083"/>
                  <a:pt x="118970" y="60194"/>
                  <a:pt x="119375" y="60027"/>
                </a:cubicBezTo>
                <a:cubicBezTo>
                  <a:pt x="119625" y="59472"/>
                  <a:pt x="119375" y="59416"/>
                  <a:pt x="119157" y="59527"/>
                </a:cubicBezTo>
                <a:cubicBezTo>
                  <a:pt x="116816" y="59416"/>
                  <a:pt x="116785" y="59583"/>
                  <a:pt x="116723" y="59639"/>
                </a:cubicBezTo>
                <a:cubicBezTo>
                  <a:pt x="115693" y="59305"/>
                  <a:pt x="115256" y="59639"/>
                  <a:pt x="114756" y="59472"/>
                </a:cubicBezTo>
                <a:cubicBezTo>
                  <a:pt x="113758" y="59527"/>
                  <a:pt x="113539" y="59805"/>
                  <a:pt x="113289" y="59694"/>
                </a:cubicBezTo>
                <a:cubicBezTo>
                  <a:pt x="112041" y="60027"/>
                  <a:pt x="111916" y="59861"/>
                  <a:pt x="111854" y="60138"/>
                </a:cubicBezTo>
                <a:cubicBezTo>
                  <a:pt x="110574" y="60360"/>
                  <a:pt x="110481" y="60416"/>
                  <a:pt x="110387" y="60638"/>
                </a:cubicBezTo>
                <a:cubicBezTo>
                  <a:pt x="108702" y="61416"/>
                  <a:pt x="108483" y="61638"/>
                  <a:pt x="108234" y="61749"/>
                </a:cubicBezTo>
                <a:cubicBezTo>
                  <a:pt x="106579" y="62915"/>
                  <a:pt x="106392" y="63248"/>
                  <a:pt x="106143" y="63415"/>
                </a:cubicBezTo>
                <a:cubicBezTo>
                  <a:pt x="103334" y="65969"/>
                  <a:pt x="103708" y="65580"/>
                  <a:pt x="103771" y="65247"/>
                </a:cubicBezTo>
                <a:cubicBezTo>
                  <a:pt x="105050" y="63803"/>
                  <a:pt x="105237" y="62804"/>
                  <a:pt x="105487" y="63081"/>
                </a:cubicBezTo>
                <a:cubicBezTo>
                  <a:pt x="107079" y="61582"/>
                  <a:pt x="107297" y="61749"/>
                  <a:pt x="107485" y="61360"/>
                </a:cubicBezTo>
                <a:cubicBezTo>
                  <a:pt x="110637" y="60027"/>
                  <a:pt x="111323" y="59527"/>
                  <a:pt x="112041" y="59416"/>
                </a:cubicBezTo>
                <a:cubicBezTo>
                  <a:pt x="114850" y="58861"/>
                  <a:pt x="115599" y="58750"/>
                  <a:pt x="116348" y="58972"/>
                </a:cubicBezTo>
                <a:cubicBezTo>
                  <a:pt x="117596" y="58972"/>
                  <a:pt x="117784" y="58917"/>
                  <a:pt x="117940" y="58917"/>
                </a:cubicBezTo>
                <a:cubicBezTo>
                  <a:pt x="119063" y="58972"/>
                  <a:pt x="119126" y="58695"/>
                  <a:pt x="119219" y="58806"/>
                </a:cubicBezTo>
                <a:cubicBezTo>
                  <a:pt x="119843" y="58195"/>
                  <a:pt x="119843" y="58195"/>
                  <a:pt x="119843" y="58195"/>
                </a:cubicBezTo>
                <a:cubicBezTo>
                  <a:pt x="118782" y="58306"/>
                  <a:pt x="118657" y="58472"/>
                  <a:pt x="118470" y="58195"/>
                </a:cubicBezTo>
                <a:cubicBezTo>
                  <a:pt x="117846" y="58361"/>
                  <a:pt x="117690" y="58417"/>
                  <a:pt x="117503" y="58306"/>
                </a:cubicBezTo>
                <a:cubicBezTo>
                  <a:pt x="115568" y="58306"/>
                  <a:pt x="115193" y="58250"/>
                  <a:pt x="114850" y="58139"/>
                </a:cubicBezTo>
                <a:cubicBezTo>
                  <a:pt x="113602" y="58306"/>
                  <a:pt x="113414" y="58361"/>
                  <a:pt x="113289" y="58639"/>
                </a:cubicBezTo>
                <a:cubicBezTo>
                  <a:pt x="111323" y="58861"/>
                  <a:pt x="110980" y="59194"/>
                  <a:pt x="110605" y="59083"/>
                </a:cubicBezTo>
                <a:cubicBezTo>
                  <a:pt x="109326" y="59750"/>
                  <a:pt x="109076" y="59861"/>
                  <a:pt x="108858" y="59972"/>
                </a:cubicBezTo>
                <a:cubicBezTo>
                  <a:pt x="108546" y="59972"/>
                  <a:pt x="108889" y="59861"/>
                  <a:pt x="109201" y="59416"/>
                </a:cubicBezTo>
                <a:cubicBezTo>
                  <a:pt x="110605" y="58750"/>
                  <a:pt x="110949" y="58139"/>
                  <a:pt x="111292" y="58028"/>
                </a:cubicBezTo>
                <a:cubicBezTo>
                  <a:pt x="112821" y="57417"/>
                  <a:pt x="112977" y="57639"/>
                  <a:pt x="113133" y="57639"/>
                </a:cubicBezTo>
                <a:cubicBezTo>
                  <a:pt x="114413" y="57306"/>
                  <a:pt x="114600" y="57306"/>
                  <a:pt x="114788" y="57251"/>
                </a:cubicBezTo>
                <a:cubicBezTo>
                  <a:pt x="116847" y="57084"/>
                  <a:pt x="117191" y="56640"/>
                  <a:pt x="117596" y="57029"/>
                </a:cubicBezTo>
                <a:cubicBezTo>
                  <a:pt x="119032" y="56418"/>
                  <a:pt x="119438" y="56418"/>
                  <a:pt x="119812" y="56362"/>
                </a:cubicBezTo>
                <a:cubicBezTo>
                  <a:pt x="119625" y="55807"/>
                  <a:pt x="119438" y="55918"/>
                  <a:pt x="119188" y="55696"/>
                </a:cubicBezTo>
                <a:cubicBezTo>
                  <a:pt x="117940" y="56251"/>
                  <a:pt x="117877" y="56196"/>
                  <a:pt x="117815" y="56307"/>
                </a:cubicBezTo>
                <a:cubicBezTo>
                  <a:pt x="119843" y="55030"/>
                  <a:pt x="119843" y="55030"/>
                  <a:pt x="119843" y="55030"/>
                </a:cubicBezTo>
                <a:cubicBezTo>
                  <a:pt x="118595" y="55474"/>
                  <a:pt x="118408" y="55085"/>
                  <a:pt x="118252" y="55474"/>
                </a:cubicBezTo>
                <a:cubicBezTo>
                  <a:pt x="116910" y="55696"/>
                  <a:pt x="116566" y="55751"/>
                  <a:pt x="116223" y="55751"/>
                </a:cubicBezTo>
                <a:cubicBezTo>
                  <a:pt x="115068" y="56362"/>
                  <a:pt x="114881" y="55751"/>
                  <a:pt x="114756" y="56251"/>
                </a:cubicBezTo>
                <a:cubicBezTo>
                  <a:pt x="112884" y="56529"/>
                  <a:pt x="112572" y="56751"/>
                  <a:pt x="112228" y="56862"/>
                </a:cubicBezTo>
                <a:cubicBezTo>
                  <a:pt x="111417" y="57140"/>
                  <a:pt x="111292" y="57306"/>
                  <a:pt x="111355" y="57084"/>
                </a:cubicBezTo>
                <a:cubicBezTo>
                  <a:pt x="113446" y="55863"/>
                  <a:pt x="113664" y="55141"/>
                  <a:pt x="113945" y="55529"/>
                </a:cubicBezTo>
                <a:cubicBezTo>
                  <a:pt x="115381" y="54585"/>
                  <a:pt x="115599" y="54530"/>
                  <a:pt x="115817" y="54585"/>
                </a:cubicBezTo>
                <a:cubicBezTo>
                  <a:pt x="117315" y="53919"/>
                  <a:pt x="117503" y="53641"/>
                  <a:pt x="117752" y="53752"/>
                </a:cubicBezTo>
                <a:cubicBezTo>
                  <a:pt x="119469" y="53142"/>
                  <a:pt x="119594" y="53142"/>
                  <a:pt x="119687" y="53197"/>
                </a:cubicBezTo>
                <a:cubicBezTo>
                  <a:pt x="119687" y="52586"/>
                  <a:pt x="119500" y="52642"/>
                  <a:pt x="119344" y="52697"/>
                </a:cubicBezTo>
                <a:cubicBezTo>
                  <a:pt x="118189" y="52697"/>
                  <a:pt x="118096" y="53197"/>
                  <a:pt x="117940" y="53031"/>
                </a:cubicBezTo>
                <a:cubicBezTo>
                  <a:pt x="116847" y="53697"/>
                  <a:pt x="116691" y="53364"/>
                  <a:pt x="116566" y="53586"/>
                </a:cubicBezTo>
                <a:cubicBezTo>
                  <a:pt x="114725" y="54197"/>
                  <a:pt x="114257" y="54530"/>
                  <a:pt x="113820" y="54752"/>
                </a:cubicBezTo>
                <a:cubicBezTo>
                  <a:pt x="112884" y="55085"/>
                  <a:pt x="112665" y="55363"/>
                  <a:pt x="112447" y="55307"/>
                </a:cubicBezTo>
                <a:cubicBezTo>
                  <a:pt x="110980" y="56529"/>
                  <a:pt x="110762" y="57140"/>
                  <a:pt x="110481" y="56918"/>
                </a:cubicBezTo>
                <a:cubicBezTo>
                  <a:pt x="108483" y="58306"/>
                  <a:pt x="108421" y="59305"/>
                  <a:pt x="108265" y="58972"/>
                </a:cubicBezTo>
                <a:cubicBezTo>
                  <a:pt x="107391" y="59472"/>
                  <a:pt x="107297" y="59972"/>
                  <a:pt x="107172" y="59916"/>
                </a:cubicBezTo>
                <a:cubicBezTo>
                  <a:pt x="105862" y="61193"/>
                  <a:pt x="105706" y="61138"/>
                  <a:pt x="105550" y="61582"/>
                </a:cubicBezTo>
                <a:cubicBezTo>
                  <a:pt x="105269" y="61360"/>
                  <a:pt x="105175" y="62026"/>
                  <a:pt x="104988" y="61860"/>
                </a:cubicBezTo>
                <a:cubicBezTo>
                  <a:pt x="107797" y="55807"/>
                  <a:pt x="107984" y="55252"/>
                  <a:pt x="108234" y="55307"/>
                </a:cubicBezTo>
                <a:cubicBezTo>
                  <a:pt x="110512" y="52031"/>
                  <a:pt x="110730" y="51753"/>
                  <a:pt x="110980" y="51531"/>
                </a:cubicBezTo>
                <a:cubicBezTo>
                  <a:pt x="112884" y="49477"/>
                  <a:pt x="113383" y="49366"/>
                  <a:pt x="113882" y="48977"/>
                </a:cubicBezTo>
                <a:cubicBezTo>
                  <a:pt x="115599" y="47755"/>
                  <a:pt x="115880" y="48144"/>
                  <a:pt x="116098" y="47533"/>
                </a:cubicBezTo>
                <a:cubicBezTo>
                  <a:pt x="117690" y="46256"/>
                  <a:pt x="117846" y="46645"/>
                  <a:pt x="117971" y="46589"/>
                </a:cubicBezTo>
                <a:cubicBezTo>
                  <a:pt x="118814" y="46034"/>
                  <a:pt x="118938" y="45978"/>
                  <a:pt x="119063" y="45867"/>
                </a:cubicBezTo>
                <a:cubicBezTo>
                  <a:pt x="119843" y="44701"/>
                  <a:pt x="119843" y="44701"/>
                  <a:pt x="119843" y="44701"/>
                </a:cubicBezTo>
                <a:cubicBezTo>
                  <a:pt x="118470" y="45423"/>
                  <a:pt x="118314" y="45590"/>
                  <a:pt x="118158" y="45867"/>
                </a:cubicBezTo>
                <a:cubicBezTo>
                  <a:pt x="116941" y="46311"/>
                  <a:pt x="116785" y="46645"/>
                  <a:pt x="116598" y="46589"/>
                </a:cubicBezTo>
                <a:cubicBezTo>
                  <a:pt x="115224" y="47478"/>
                  <a:pt x="114881" y="47811"/>
                  <a:pt x="114507" y="48033"/>
                </a:cubicBezTo>
                <a:cubicBezTo>
                  <a:pt x="113695" y="48533"/>
                  <a:pt x="113539" y="48588"/>
                  <a:pt x="113570" y="48366"/>
                </a:cubicBezTo>
                <a:cubicBezTo>
                  <a:pt x="116754" y="45867"/>
                  <a:pt x="116941" y="45590"/>
                  <a:pt x="117159" y="45534"/>
                </a:cubicBezTo>
                <a:cubicBezTo>
                  <a:pt x="118470" y="44479"/>
                  <a:pt x="118564" y="44035"/>
                  <a:pt x="118689" y="44146"/>
                </a:cubicBezTo>
                <a:cubicBezTo>
                  <a:pt x="119687" y="43313"/>
                  <a:pt x="119750" y="43202"/>
                  <a:pt x="119843" y="43146"/>
                </a:cubicBezTo>
                <a:cubicBezTo>
                  <a:pt x="119375" y="42757"/>
                  <a:pt x="119032" y="43146"/>
                  <a:pt x="118689" y="43313"/>
                </a:cubicBezTo>
                <a:cubicBezTo>
                  <a:pt x="116286" y="45645"/>
                  <a:pt x="115880" y="45534"/>
                  <a:pt x="115537" y="46145"/>
                </a:cubicBezTo>
                <a:cubicBezTo>
                  <a:pt x="113882" y="47533"/>
                  <a:pt x="113695" y="47589"/>
                  <a:pt x="113539" y="47700"/>
                </a:cubicBezTo>
                <a:cubicBezTo>
                  <a:pt x="112447" y="48921"/>
                  <a:pt x="112260" y="49032"/>
                  <a:pt x="112104" y="49421"/>
                </a:cubicBezTo>
                <a:cubicBezTo>
                  <a:pt x="112384" y="48533"/>
                  <a:pt x="112603" y="48255"/>
                  <a:pt x="112603" y="48255"/>
                </a:cubicBezTo>
                <a:cubicBezTo>
                  <a:pt x="113664" y="47255"/>
                  <a:pt x="113789" y="46700"/>
                  <a:pt x="113976" y="46645"/>
                </a:cubicBezTo>
                <a:cubicBezTo>
                  <a:pt x="116036" y="44368"/>
                  <a:pt x="116192" y="44423"/>
                  <a:pt x="116348" y="44257"/>
                </a:cubicBezTo>
                <a:cubicBezTo>
                  <a:pt x="118970" y="41591"/>
                  <a:pt x="119157" y="41647"/>
                  <a:pt x="119313" y="41536"/>
                </a:cubicBezTo>
                <a:cubicBezTo>
                  <a:pt x="119843" y="40148"/>
                  <a:pt x="119843" y="40148"/>
                  <a:pt x="119843" y="40148"/>
                </a:cubicBezTo>
                <a:cubicBezTo>
                  <a:pt x="117409" y="42480"/>
                  <a:pt x="116972" y="43091"/>
                  <a:pt x="116473" y="43424"/>
                </a:cubicBezTo>
                <a:cubicBezTo>
                  <a:pt x="114257" y="45423"/>
                  <a:pt x="114039" y="45978"/>
                  <a:pt x="113789" y="46034"/>
                </a:cubicBezTo>
                <a:cubicBezTo>
                  <a:pt x="109856" y="51476"/>
                  <a:pt x="109981" y="51531"/>
                  <a:pt x="109763" y="51698"/>
                </a:cubicBezTo>
                <a:cubicBezTo>
                  <a:pt x="111698" y="47033"/>
                  <a:pt x="111916" y="47478"/>
                  <a:pt x="112041" y="46922"/>
                </a:cubicBezTo>
                <a:cubicBezTo>
                  <a:pt x="113726" y="44146"/>
                  <a:pt x="114070" y="43979"/>
                  <a:pt x="114351" y="43368"/>
                </a:cubicBezTo>
                <a:cubicBezTo>
                  <a:pt x="116254" y="41425"/>
                  <a:pt x="116629" y="41092"/>
                  <a:pt x="116972" y="40647"/>
                </a:cubicBezTo>
                <a:cubicBezTo>
                  <a:pt x="119375" y="38260"/>
                  <a:pt x="119625" y="37815"/>
                  <a:pt x="119843" y="37538"/>
                </a:cubicBezTo>
                <a:cubicBezTo>
                  <a:pt x="118938" y="38037"/>
                  <a:pt x="118189" y="38371"/>
                  <a:pt x="117472" y="39481"/>
                </a:cubicBezTo>
                <a:cubicBezTo>
                  <a:pt x="116691" y="40092"/>
                  <a:pt x="116504" y="40259"/>
                  <a:pt x="116317" y="40536"/>
                </a:cubicBezTo>
                <a:cubicBezTo>
                  <a:pt x="116005" y="40037"/>
                  <a:pt x="116254" y="40092"/>
                  <a:pt x="116442" y="39481"/>
                </a:cubicBezTo>
                <a:cubicBezTo>
                  <a:pt x="117565" y="38315"/>
                  <a:pt x="117628" y="37871"/>
                  <a:pt x="117752" y="38037"/>
                </a:cubicBezTo>
                <a:cubicBezTo>
                  <a:pt x="118845" y="36538"/>
                  <a:pt x="118907" y="36205"/>
                  <a:pt x="119032" y="36316"/>
                </a:cubicBezTo>
                <a:cubicBezTo>
                  <a:pt x="119812" y="33873"/>
                  <a:pt x="119750" y="33928"/>
                  <a:pt x="119687" y="33984"/>
                </a:cubicBezTo>
                <a:cubicBezTo>
                  <a:pt x="117378" y="36649"/>
                  <a:pt x="117159" y="36982"/>
                  <a:pt x="116910" y="37093"/>
                </a:cubicBezTo>
                <a:cubicBezTo>
                  <a:pt x="115817" y="38704"/>
                  <a:pt x="115443" y="38482"/>
                  <a:pt x="115599" y="38759"/>
                </a:cubicBezTo>
                <a:cubicBezTo>
                  <a:pt x="114444" y="40314"/>
                  <a:pt x="114351" y="40981"/>
                  <a:pt x="114226" y="40758"/>
                </a:cubicBezTo>
                <a:cubicBezTo>
                  <a:pt x="115599" y="38204"/>
                  <a:pt x="115755" y="37760"/>
                  <a:pt x="115911" y="37815"/>
                </a:cubicBezTo>
                <a:cubicBezTo>
                  <a:pt x="117409" y="35705"/>
                  <a:pt x="117534" y="35039"/>
                  <a:pt x="117721" y="35150"/>
                </a:cubicBezTo>
                <a:cubicBezTo>
                  <a:pt x="119843" y="30708"/>
                  <a:pt x="119843" y="30708"/>
                  <a:pt x="119843" y="30708"/>
                </a:cubicBezTo>
                <a:cubicBezTo>
                  <a:pt x="119126" y="31707"/>
                  <a:pt x="119250" y="31318"/>
                  <a:pt x="119407" y="30985"/>
                </a:cubicBezTo>
                <a:cubicBezTo>
                  <a:pt x="119781" y="28986"/>
                  <a:pt x="119719" y="29153"/>
                  <a:pt x="119656" y="29264"/>
                </a:cubicBezTo>
                <a:cubicBezTo>
                  <a:pt x="119843" y="24988"/>
                  <a:pt x="119843" y="24988"/>
                  <a:pt x="119843" y="24988"/>
                </a:cubicBezTo>
                <a:cubicBezTo>
                  <a:pt x="117877" y="31874"/>
                  <a:pt x="117659" y="32318"/>
                  <a:pt x="117472" y="32818"/>
                </a:cubicBezTo>
                <a:cubicBezTo>
                  <a:pt x="118096" y="30041"/>
                  <a:pt x="118501" y="28375"/>
                  <a:pt x="118938" y="26709"/>
                </a:cubicBezTo>
                <a:cubicBezTo>
                  <a:pt x="119843" y="19824"/>
                  <a:pt x="119843" y="19824"/>
                  <a:pt x="119843" y="19824"/>
                </a:cubicBezTo>
                <a:cubicBezTo>
                  <a:pt x="119313" y="22878"/>
                  <a:pt x="119313" y="23378"/>
                  <a:pt x="119094" y="23933"/>
                </a:cubicBezTo>
                <a:cubicBezTo>
                  <a:pt x="118907" y="25710"/>
                  <a:pt x="118564" y="26099"/>
                  <a:pt x="118657" y="26321"/>
                </a:cubicBezTo>
                <a:cubicBezTo>
                  <a:pt x="117191" y="32207"/>
                  <a:pt x="116972" y="32318"/>
                  <a:pt x="116972" y="32373"/>
                </a:cubicBezTo>
                <a:cubicBezTo>
                  <a:pt x="117159" y="31374"/>
                  <a:pt x="116972" y="31207"/>
                  <a:pt x="117128" y="30930"/>
                </a:cubicBezTo>
                <a:cubicBezTo>
                  <a:pt x="117752" y="26709"/>
                  <a:pt x="118127" y="26154"/>
                  <a:pt x="118158" y="25654"/>
                </a:cubicBezTo>
                <a:cubicBezTo>
                  <a:pt x="119001" y="20879"/>
                  <a:pt x="119375" y="20546"/>
                  <a:pt x="119282" y="20323"/>
                </a:cubicBezTo>
                <a:cubicBezTo>
                  <a:pt x="119719" y="18602"/>
                  <a:pt x="119531" y="18380"/>
                  <a:pt x="119750" y="18102"/>
                </a:cubicBezTo>
                <a:cubicBezTo>
                  <a:pt x="119812" y="15992"/>
                  <a:pt x="119750" y="16214"/>
                  <a:pt x="119687" y="16436"/>
                </a:cubicBezTo>
                <a:cubicBezTo>
                  <a:pt x="119375" y="19157"/>
                  <a:pt x="119032" y="19657"/>
                  <a:pt x="119063" y="19990"/>
                </a:cubicBezTo>
                <a:cubicBezTo>
                  <a:pt x="117721" y="26876"/>
                  <a:pt x="117565" y="27542"/>
                  <a:pt x="117378" y="28264"/>
                </a:cubicBezTo>
                <a:cubicBezTo>
                  <a:pt x="116629" y="31874"/>
                  <a:pt x="116286" y="33317"/>
                  <a:pt x="115942" y="34817"/>
                </a:cubicBezTo>
                <a:cubicBezTo>
                  <a:pt x="114007" y="39537"/>
                  <a:pt x="114226" y="40092"/>
                  <a:pt x="114007" y="39870"/>
                </a:cubicBezTo>
                <a:cubicBezTo>
                  <a:pt x="113851" y="40037"/>
                  <a:pt x="113851" y="39481"/>
                  <a:pt x="114195" y="38704"/>
                </a:cubicBezTo>
                <a:cubicBezTo>
                  <a:pt x="115443" y="35094"/>
                  <a:pt x="115412" y="34761"/>
                  <a:pt x="115537" y="34428"/>
                </a:cubicBezTo>
                <a:cubicBezTo>
                  <a:pt x="116130" y="32207"/>
                  <a:pt x="116379" y="31818"/>
                  <a:pt x="116348" y="31485"/>
                </a:cubicBezTo>
                <a:cubicBezTo>
                  <a:pt x="116629" y="30041"/>
                  <a:pt x="116629" y="29708"/>
                  <a:pt x="116691" y="29319"/>
                </a:cubicBezTo>
                <a:cubicBezTo>
                  <a:pt x="117503" y="24821"/>
                  <a:pt x="117347" y="24544"/>
                  <a:pt x="117503" y="24211"/>
                </a:cubicBezTo>
                <a:cubicBezTo>
                  <a:pt x="118189" y="20601"/>
                  <a:pt x="118096" y="20323"/>
                  <a:pt x="118158" y="19990"/>
                </a:cubicBezTo>
                <a:cubicBezTo>
                  <a:pt x="118720" y="16436"/>
                  <a:pt x="118751" y="16159"/>
                  <a:pt x="118814" y="15826"/>
                </a:cubicBezTo>
                <a:cubicBezTo>
                  <a:pt x="119344" y="11938"/>
                  <a:pt x="119469" y="11272"/>
                  <a:pt x="119687" y="10550"/>
                </a:cubicBezTo>
                <a:cubicBezTo>
                  <a:pt x="119843" y="7718"/>
                  <a:pt x="119843" y="7718"/>
                  <a:pt x="119843" y="7718"/>
                </a:cubicBezTo>
                <a:cubicBezTo>
                  <a:pt x="119282" y="10384"/>
                  <a:pt x="119375" y="10661"/>
                  <a:pt x="119157" y="11050"/>
                </a:cubicBezTo>
                <a:cubicBezTo>
                  <a:pt x="118876" y="13604"/>
                  <a:pt x="118595" y="13937"/>
                  <a:pt x="118751" y="14104"/>
                </a:cubicBezTo>
                <a:cubicBezTo>
                  <a:pt x="118127" y="18158"/>
                  <a:pt x="117784" y="18713"/>
                  <a:pt x="117971" y="19157"/>
                </a:cubicBezTo>
                <a:cubicBezTo>
                  <a:pt x="117284" y="22489"/>
                  <a:pt x="117440" y="22878"/>
                  <a:pt x="117191" y="23322"/>
                </a:cubicBezTo>
                <a:cubicBezTo>
                  <a:pt x="116442" y="28931"/>
                  <a:pt x="116286" y="29319"/>
                  <a:pt x="116317" y="29652"/>
                </a:cubicBezTo>
                <a:cubicBezTo>
                  <a:pt x="115100" y="34595"/>
                  <a:pt x="115318" y="34706"/>
                  <a:pt x="115037" y="34817"/>
                </a:cubicBezTo>
                <a:cubicBezTo>
                  <a:pt x="113945" y="38037"/>
                  <a:pt x="113602" y="39537"/>
                  <a:pt x="113071" y="41036"/>
                </a:cubicBezTo>
                <a:cubicBezTo>
                  <a:pt x="111230" y="45701"/>
                  <a:pt x="111105" y="45812"/>
                  <a:pt x="110980" y="45923"/>
                </a:cubicBezTo>
                <a:cubicBezTo>
                  <a:pt x="110169" y="48422"/>
                  <a:pt x="109763" y="49310"/>
                  <a:pt x="109388" y="50198"/>
                </a:cubicBezTo>
                <a:cubicBezTo>
                  <a:pt x="108702" y="50809"/>
                  <a:pt x="108764" y="50143"/>
                  <a:pt x="108983" y="50087"/>
                </a:cubicBezTo>
                <a:cubicBezTo>
                  <a:pt x="111074" y="44368"/>
                  <a:pt x="111105" y="43590"/>
                  <a:pt x="111573" y="42646"/>
                </a:cubicBezTo>
                <a:cubicBezTo>
                  <a:pt x="112135" y="40092"/>
                  <a:pt x="112260" y="39703"/>
                  <a:pt x="112291" y="39370"/>
                </a:cubicBezTo>
                <a:cubicBezTo>
                  <a:pt x="113196" y="35705"/>
                  <a:pt x="113196" y="35372"/>
                  <a:pt x="113258" y="34983"/>
                </a:cubicBezTo>
                <a:cubicBezTo>
                  <a:pt x="114039" y="31929"/>
                  <a:pt x="113945" y="31652"/>
                  <a:pt x="114070" y="31485"/>
                </a:cubicBezTo>
                <a:cubicBezTo>
                  <a:pt x="114257" y="29819"/>
                  <a:pt x="114413" y="29597"/>
                  <a:pt x="114507" y="29430"/>
                </a:cubicBezTo>
                <a:cubicBezTo>
                  <a:pt x="114788" y="27487"/>
                  <a:pt x="114944" y="27098"/>
                  <a:pt x="114944" y="26765"/>
                </a:cubicBezTo>
                <a:cubicBezTo>
                  <a:pt x="116067" y="20879"/>
                  <a:pt x="116161" y="20157"/>
                  <a:pt x="116254" y="19435"/>
                </a:cubicBezTo>
                <a:cubicBezTo>
                  <a:pt x="117159" y="15881"/>
                  <a:pt x="117128" y="15548"/>
                  <a:pt x="117253" y="15159"/>
                </a:cubicBezTo>
                <a:close/>
                <a:moveTo>
                  <a:pt x="94189" y="94123"/>
                </a:moveTo>
                <a:cubicBezTo>
                  <a:pt x="94065" y="94511"/>
                  <a:pt x="93908" y="94844"/>
                  <a:pt x="93752" y="95178"/>
                </a:cubicBezTo>
                <a:cubicBezTo>
                  <a:pt x="93659" y="95344"/>
                  <a:pt x="93721" y="95455"/>
                  <a:pt x="93659" y="95677"/>
                </a:cubicBezTo>
                <a:cubicBezTo>
                  <a:pt x="93659" y="95677"/>
                  <a:pt x="93659" y="95677"/>
                  <a:pt x="93659" y="95677"/>
                </a:cubicBezTo>
                <a:cubicBezTo>
                  <a:pt x="93628" y="95788"/>
                  <a:pt x="93565" y="95900"/>
                  <a:pt x="93503" y="96011"/>
                </a:cubicBezTo>
                <a:cubicBezTo>
                  <a:pt x="93440" y="96177"/>
                  <a:pt x="93409" y="96288"/>
                  <a:pt x="93347" y="96399"/>
                </a:cubicBezTo>
                <a:cubicBezTo>
                  <a:pt x="93253" y="96233"/>
                  <a:pt x="93409" y="96011"/>
                  <a:pt x="93503" y="95788"/>
                </a:cubicBezTo>
                <a:cubicBezTo>
                  <a:pt x="93503" y="95733"/>
                  <a:pt x="93503" y="95677"/>
                  <a:pt x="93534" y="95677"/>
                </a:cubicBezTo>
                <a:cubicBezTo>
                  <a:pt x="93596" y="95344"/>
                  <a:pt x="93628" y="95011"/>
                  <a:pt x="93596" y="94733"/>
                </a:cubicBezTo>
                <a:cubicBezTo>
                  <a:pt x="93815" y="94456"/>
                  <a:pt x="93721" y="94178"/>
                  <a:pt x="93846" y="93900"/>
                </a:cubicBezTo>
                <a:cubicBezTo>
                  <a:pt x="93908" y="93623"/>
                  <a:pt x="94033" y="93290"/>
                  <a:pt x="93971" y="93068"/>
                </a:cubicBezTo>
                <a:cubicBezTo>
                  <a:pt x="94127" y="92901"/>
                  <a:pt x="94127" y="93179"/>
                  <a:pt x="94189" y="93345"/>
                </a:cubicBezTo>
                <a:cubicBezTo>
                  <a:pt x="94189" y="93623"/>
                  <a:pt x="94158" y="93900"/>
                  <a:pt x="94189" y="94123"/>
                </a:cubicBezTo>
                <a:close/>
                <a:moveTo>
                  <a:pt x="96218" y="90180"/>
                </a:moveTo>
                <a:cubicBezTo>
                  <a:pt x="96062" y="89791"/>
                  <a:pt x="96468" y="89680"/>
                  <a:pt x="96561" y="89458"/>
                </a:cubicBezTo>
                <a:cubicBezTo>
                  <a:pt x="96873" y="89791"/>
                  <a:pt x="96312" y="90013"/>
                  <a:pt x="96218" y="90180"/>
                </a:cubicBezTo>
                <a:close/>
                <a:moveTo>
                  <a:pt x="105487" y="77242"/>
                </a:moveTo>
                <a:cubicBezTo>
                  <a:pt x="105643" y="77297"/>
                  <a:pt x="105830" y="77242"/>
                  <a:pt x="105986" y="77130"/>
                </a:cubicBezTo>
                <a:cubicBezTo>
                  <a:pt x="106829" y="76742"/>
                  <a:pt x="107172" y="76908"/>
                  <a:pt x="107485" y="76520"/>
                </a:cubicBezTo>
                <a:cubicBezTo>
                  <a:pt x="110793" y="74798"/>
                  <a:pt x="111167" y="74854"/>
                  <a:pt x="111511" y="74854"/>
                </a:cubicBezTo>
                <a:cubicBezTo>
                  <a:pt x="113789" y="73243"/>
                  <a:pt x="114132" y="73243"/>
                  <a:pt x="114444" y="72966"/>
                </a:cubicBezTo>
                <a:cubicBezTo>
                  <a:pt x="115755" y="72188"/>
                  <a:pt x="116098" y="71966"/>
                  <a:pt x="116410" y="71577"/>
                </a:cubicBezTo>
                <a:cubicBezTo>
                  <a:pt x="118533" y="70245"/>
                  <a:pt x="118689" y="69912"/>
                  <a:pt x="118845" y="69801"/>
                </a:cubicBezTo>
                <a:cubicBezTo>
                  <a:pt x="119282" y="69578"/>
                  <a:pt x="119250" y="69801"/>
                  <a:pt x="119188" y="69856"/>
                </a:cubicBezTo>
                <a:cubicBezTo>
                  <a:pt x="117628" y="71522"/>
                  <a:pt x="117128" y="71522"/>
                  <a:pt x="116629" y="72077"/>
                </a:cubicBezTo>
                <a:cubicBezTo>
                  <a:pt x="115599" y="72799"/>
                  <a:pt x="115349" y="72855"/>
                  <a:pt x="115131" y="73243"/>
                </a:cubicBezTo>
                <a:cubicBezTo>
                  <a:pt x="113196" y="74187"/>
                  <a:pt x="112759" y="74576"/>
                  <a:pt x="112353" y="74965"/>
                </a:cubicBezTo>
                <a:cubicBezTo>
                  <a:pt x="109732" y="76131"/>
                  <a:pt x="109638" y="76186"/>
                  <a:pt x="109513" y="76020"/>
                </a:cubicBezTo>
                <a:cubicBezTo>
                  <a:pt x="108795" y="76409"/>
                  <a:pt x="108702" y="76409"/>
                  <a:pt x="108577" y="76353"/>
                </a:cubicBezTo>
                <a:cubicBezTo>
                  <a:pt x="106423" y="77242"/>
                  <a:pt x="106205" y="77297"/>
                  <a:pt x="106018" y="77353"/>
                </a:cubicBezTo>
                <a:cubicBezTo>
                  <a:pt x="103895" y="78019"/>
                  <a:pt x="103739" y="78574"/>
                  <a:pt x="103490" y="78186"/>
                </a:cubicBezTo>
                <a:close/>
                <a:moveTo>
                  <a:pt x="98122" y="82239"/>
                </a:moveTo>
                <a:cubicBezTo>
                  <a:pt x="98278" y="82406"/>
                  <a:pt x="98215" y="82572"/>
                  <a:pt x="98153" y="82739"/>
                </a:cubicBezTo>
                <a:cubicBezTo>
                  <a:pt x="98091" y="82628"/>
                  <a:pt x="98059" y="82683"/>
                  <a:pt x="98028" y="82739"/>
                </a:cubicBezTo>
                <a:cubicBezTo>
                  <a:pt x="97966" y="82628"/>
                  <a:pt x="98059" y="82406"/>
                  <a:pt x="98122" y="82239"/>
                </a:cubicBezTo>
                <a:close/>
                <a:moveTo>
                  <a:pt x="97622" y="84016"/>
                </a:moveTo>
                <a:cubicBezTo>
                  <a:pt x="97903" y="83683"/>
                  <a:pt x="97654" y="84405"/>
                  <a:pt x="97560" y="84349"/>
                </a:cubicBezTo>
                <a:cubicBezTo>
                  <a:pt x="97529" y="84294"/>
                  <a:pt x="97560" y="84072"/>
                  <a:pt x="97622" y="84016"/>
                </a:cubicBezTo>
                <a:close/>
                <a:moveTo>
                  <a:pt x="96780" y="76631"/>
                </a:moveTo>
                <a:cubicBezTo>
                  <a:pt x="96655" y="76298"/>
                  <a:pt x="96530" y="76020"/>
                  <a:pt x="96624" y="75631"/>
                </a:cubicBezTo>
                <a:cubicBezTo>
                  <a:pt x="96343" y="75354"/>
                  <a:pt x="96405" y="74965"/>
                  <a:pt x="96374" y="74632"/>
                </a:cubicBezTo>
                <a:cubicBezTo>
                  <a:pt x="96124" y="74409"/>
                  <a:pt x="96312" y="74076"/>
                  <a:pt x="96187" y="73799"/>
                </a:cubicBezTo>
                <a:cubicBezTo>
                  <a:pt x="96218" y="73632"/>
                  <a:pt x="96124" y="73577"/>
                  <a:pt x="96093" y="73465"/>
                </a:cubicBezTo>
                <a:cubicBezTo>
                  <a:pt x="96031" y="73354"/>
                  <a:pt x="96093" y="73299"/>
                  <a:pt x="96062" y="73243"/>
                </a:cubicBezTo>
                <a:cubicBezTo>
                  <a:pt x="96031" y="73077"/>
                  <a:pt x="96000" y="72744"/>
                  <a:pt x="95875" y="72577"/>
                </a:cubicBezTo>
                <a:cubicBezTo>
                  <a:pt x="95812" y="72466"/>
                  <a:pt x="95719" y="72077"/>
                  <a:pt x="95750" y="71800"/>
                </a:cubicBezTo>
                <a:cubicBezTo>
                  <a:pt x="95531" y="71244"/>
                  <a:pt x="95469" y="70578"/>
                  <a:pt x="95407" y="69967"/>
                </a:cubicBezTo>
                <a:cubicBezTo>
                  <a:pt x="95219" y="69801"/>
                  <a:pt x="95438" y="69578"/>
                  <a:pt x="95313" y="69412"/>
                </a:cubicBezTo>
                <a:cubicBezTo>
                  <a:pt x="95282" y="69245"/>
                  <a:pt x="95219" y="69134"/>
                  <a:pt x="95282" y="68968"/>
                </a:cubicBezTo>
                <a:cubicBezTo>
                  <a:pt x="95250" y="68579"/>
                  <a:pt x="95063" y="68301"/>
                  <a:pt x="95126" y="67968"/>
                </a:cubicBezTo>
                <a:cubicBezTo>
                  <a:pt x="95001" y="67635"/>
                  <a:pt x="95126" y="67246"/>
                  <a:pt x="95001" y="66968"/>
                </a:cubicBezTo>
                <a:cubicBezTo>
                  <a:pt x="95032" y="66802"/>
                  <a:pt x="94876" y="66691"/>
                  <a:pt x="94970" y="66469"/>
                </a:cubicBezTo>
                <a:cubicBezTo>
                  <a:pt x="94970" y="66358"/>
                  <a:pt x="95001" y="66191"/>
                  <a:pt x="94938" y="66024"/>
                </a:cubicBezTo>
                <a:cubicBezTo>
                  <a:pt x="95157" y="65802"/>
                  <a:pt x="95126" y="66580"/>
                  <a:pt x="95188" y="66802"/>
                </a:cubicBezTo>
                <a:cubicBezTo>
                  <a:pt x="95250" y="67080"/>
                  <a:pt x="95563" y="67302"/>
                  <a:pt x="95375" y="67635"/>
                </a:cubicBezTo>
                <a:cubicBezTo>
                  <a:pt x="95656" y="67913"/>
                  <a:pt x="95625" y="68190"/>
                  <a:pt x="95687" y="68523"/>
                </a:cubicBezTo>
                <a:cubicBezTo>
                  <a:pt x="95937" y="68745"/>
                  <a:pt x="95781" y="69079"/>
                  <a:pt x="96031" y="69356"/>
                </a:cubicBezTo>
                <a:cubicBezTo>
                  <a:pt x="96000" y="69967"/>
                  <a:pt x="96312" y="70467"/>
                  <a:pt x="96405" y="71078"/>
                </a:cubicBezTo>
                <a:cubicBezTo>
                  <a:pt x="96655" y="71633"/>
                  <a:pt x="96624" y="72244"/>
                  <a:pt x="96936" y="72799"/>
                </a:cubicBezTo>
                <a:cubicBezTo>
                  <a:pt x="96936" y="73632"/>
                  <a:pt x="97123" y="74409"/>
                  <a:pt x="97248" y="75242"/>
                </a:cubicBezTo>
                <a:cubicBezTo>
                  <a:pt x="97217" y="75576"/>
                  <a:pt x="97248" y="75853"/>
                  <a:pt x="97310" y="76131"/>
                </a:cubicBezTo>
                <a:cubicBezTo>
                  <a:pt x="97029" y="76520"/>
                  <a:pt x="97498" y="76686"/>
                  <a:pt x="97279" y="77075"/>
                </a:cubicBezTo>
                <a:cubicBezTo>
                  <a:pt x="97435" y="77630"/>
                  <a:pt x="97435" y="78241"/>
                  <a:pt x="97529" y="78852"/>
                </a:cubicBezTo>
                <a:cubicBezTo>
                  <a:pt x="97310" y="79796"/>
                  <a:pt x="97466" y="80684"/>
                  <a:pt x="97248" y="81684"/>
                </a:cubicBezTo>
                <a:cubicBezTo>
                  <a:pt x="97154" y="80296"/>
                  <a:pt x="96998" y="78963"/>
                  <a:pt x="96936" y="77630"/>
                </a:cubicBezTo>
                <a:cubicBezTo>
                  <a:pt x="96842" y="77297"/>
                  <a:pt x="96717" y="76964"/>
                  <a:pt x="96780" y="76631"/>
                </a:cubicBezTo>
                <a:close/>
                <a:moveTo>
                  <a:pt x="97248" y="82461"/>
                </a:moveTo>
                <a:cubicBezTo>
                  <a:pt x="97061" y="82739"/>
                  <a:pt x="97154" y="82073"/>
                  <a:pt x="97248" y="81906"/>
                </a:cubicBezTo>
                <a:cubicBezTo>
                  <a:pt x="97279" y="82073"/>
                  <a:pt x="97279" y="82295"/>
                  <a:pt x="97248" y="82461"/>
                </a:cubicBezTo>
                <a:close/>
                <a:moveTo>
                  <a:pt x="100837" y="80684"/>
                </a:moveTo>
                <a:cubicBezTo>
                  <a:pt x="101149" y="80351"/>
                  <a:pt x="100868" y="81073"/>
                  <a:pt x="100806" y="81018"/>
                </a:cubicBezTo>
                <a:cubicBezTo>
                  <a:pt x="100743" y="80962"/>
                  <a:pt x="100775" y="80740"/>
                  <a:pt x="100837" y="80684"/>
                </a:cubicBezTo>
                <a:close/>
                <a:moveTo>
                  <a:pt x="101274" y="81240"/>
                </a:moveTo>
                <a:cubicBezTo>
                  <a:pt x="101617" y="81351"/>
                  <a:pt x="101867" y="80740"/>
                  <a:pt x="102210" y="80906"/>
                </a:cubicBezTo>
                <a:cubicBezTo>
                  <a:pt x="104020" y="79796"/>
                  <a:pt x="104239" y="80018"/>
                  <a:pt x="104457" y="79907"/>
                </a:cubicBezTo>
                <a:cubicBezTo>
                  <a:pt x="105331" y="79352"/>
                  <a:pt x="105581" y="79685"/>
                  <a:pt x="105768" y="79241"/>
                </a:cubicBezTo>
                <a:cubicBezTo>
                  <a:pt x="107578" y="79241"/>
                  <a:pt x="107984" y="78852"/>
                  <a:pt x="108452" y="79018"/>
                </a:cubicBezTo>
                <a:cubicBezTo>
                  <a:pt x="111635" y="78574"/>
                  <a:pt x="111729" y="78463"/>
                  <a:pt x="111854" y="78574"/>
                </a:cubicBezTo>
                <a:cubicBezTo>
                  <a:pt x="114007" y="78685"/>
                  <a:pt x="113602" y="78630"/>
                  <a:pt x="113539" y="78796"/>
                </a:cubicBezTo>
                <a:cubicBezTo>
                  <a:pt x="112540" y="79296"/>
                  <a:pt x="112416" y="79296"/>
                  <a:pt x="112291" y="79352"/>
                </a:cubicBezTo>
                <a:cubicBezTo>
                  <a:pt x="110918" y="79740"/>
                  <a:pt x="110824" y="80240"/>
                  <a:pt x="110668" y="79962"/>
                </a:cubicBezTo>
                <a:cubicBezTo>
                  <a:pt x="109607" y="79907"/>
                  <a:pt x="109513" y="80629"/>
                  <a:pt x="109326" y="80185"/>
                </a:cubicBezTo>
                <a:cubicBezTo>
                  <a:pt x="108358" y="80185"/>
                  <a:pt x="108265" y="80573"/>
                  <a:pt x="108109" y="80407"/>
                </a:cubicBezTo>
                <a:cubicBezTo>
                  <a:pt x="106361" y="81018"/>
                  <a:pt x="106111" y="80795"/>
                  <a:pt x="105893" y="81018"/>
                </a:cubicBezTo>
                <a:cubicBezTo>
                  <a:pt x="104769" y="81295"/>
                  <a:pt x="104676" y="81351"/>
                  <a:pt x="104551" y="81240"/>
                </a:cubicBezTo>
                <a:cubicBezTo>
                  <a:pt x="103115" y="81850"/>
                  <a:pt x="102990" y="81850"/>
                  <a:pt x="102866" y="82017"/>
                </a:cubicBezTo>
                <a:cubicBezTo>
                  <a:pt x="101773" y="82572"/>
                  <a:pt x="101586" y="82128"/>
                  <a:pt x="101461" y="82739"/>
                </a:cubicBezTo>
                <a:cubicBezTo>
                  <a:pt x="99401" y="83627"/>
                  <a:pt x="98840" y="84738"/>
                  <a:pt x="98215" y="85016"/>
                </a:cubicBezTo>
                <a:cubicBezTo>
                  <a:pt x="97185" y="85293"/>
                  <a:pt x="97342" y="85682"/>
                  <a:pt x="97466" y="85404"/>
                </a:cubicBezTo>
                <a:cubicBezTo>
                  <a:pt x="98964" y="83350"/>
                  <a:pt x="99152" y="82739"/>
                  <a:pt x="99370" y="82517"/>
                </a:cubicBezTo>
                <a:cubicBezTo>
                  <a:pt x="100681" y="81795"/>
                  <a:pt x="100962" y="81628"/>
                  <a:pt x="101274" y="81240"/>
                </a:cubicBezTo>
                <a:close/>
                <a:moveTo>
                  <a:pt x="98840" y="81628"/>
                </a:moveTo>
                <a:cubicBezTo>
                  <a:pt x="98996" y="81573"/>
                  <a:pt x="99120" y="81406"/>
                  <a:pt x="99276" y="81406"/>
                </a:cubicBezTo>
                <a:cubicBezTo>
                  <a:pt x="99526" y="80962"/>
                  <a:pt x="99807" y="81129"/>
                  <a:pt x="100057" y="80629"/>
                </a:cubicBezTo>
                <a:cubicBezTo>
                  <a:pt x="100213" y="80962"/>
                  <a:pt x="99807" y="81240"/>
                  <a:pt x="99713" y="81184"/>
                </a:cubicBezTo>
                <a:cubicBezTo>
                  <a:pt x="99589" y="81517"/>
                  <a:pt x="99433" y="81406"/>
                  <a:pt x="99308" y="81628"/>
                </a:cubicBezTo>
                <a:cubicBezTo>
                  <a:pt x="99245" y="81795"/>
                  <a:pt x="99120" y="81628"/>
                  <a:pt x="99058" y="81684"/>
                </a:cubicBezTo>
                <a:cubicBezTo>
                  <a:pt x="98996" y="81739"/>
                  <a:pt x="98964" y="81962"/>
                  <a:pt x="98933" y="81962"/>
                </a:cubicBezTo>
                <a:cubicBezTo>
                  <a:pt x="98933" y="81962"/>
                  <a:pt x="98871" y="81850"/>
                  <a:pt x="98871" y="81850"/>
                </a:cubicBezTo>
                <a:cubicBezTo>
                  <a:pt x="98746" y="81962"/>
                  <a:pt x="98590" y="82461"/>
                  <a:pt x="98434" y="82073"/>
                </a:cubicBezTo>
                <a:cubicBezTo>
                  <a:pt x="98527" y="81573"/>
                  <a:pt x="98715" y="81850"/>
                  <a:pt x="98840" y="81628"/>
                </a:cubicBezTo>
                <a:close/>
                <a:moveTo>
                  <a:pt x="99464" y="76409"/>
                </a:moveTo>
                <a:cubicBezTo>
                  <a:pt x="99401" y="76075"/>
                  <a:pt x="99401" y="75687"/>
                  <a:pt x="99526" y="75242"/>
                </a:cubicBezTo>
                <a:cubicBezTo>
                  <a:pt x="99589" y="75354"/>
                  <a:pt x="99651" y="75465"/>
                  <a:pt x="99745" y="75576"/>
                </a:cubicBezTo>
                <a:cubicBezTo>
                  <a:pt x="99745" y="75798"/>
                  <a:pt x="99620" y="76131"/>
                  <a:pt x="99464" y="76409"/>
                </a:cubicBezTo>
                <a:close/>
                <a:moveTo>
                  <a:pt x="105456" y="25321"/>
                </a:moveTo>
                <a:cubicBezTo>
                  <a:pt x="105643" y="25599"/>
                  <a:pt x="105362" y="26043"/>
                  <a:pt x="105487" y="26321"/>
                </a:cubicBezTo>
                <a:cubicBezTo>
                  <a:pt x="105269" y="26487"/>
                  <a:pt x="105331" y="25599"/>
                  <a:pt x="105456" y="25321"/>
                </a:cubicBezTo>
                <a:close/>
                <a:moveTo>
                  <a:pt x="103271" y="52864"/>
                </a:moveTo>
                <a:cubicBezTo>
                  <a:pt x="103084" y="52586"/>
                  <a:pt x="103365" y="52198"/>
                  <a:pt x="103209" y="51920"/>
                </a:cubicBezTo>
                <a:cubicBezTo>
                  <a:pt x="103302" y="51309"/>
                  <a:pt x="103334" y="50698"/>
                  <a:pt x="103302" y="50087"/>
                </a:cubicBezTo>
                <a:cubicBezTo>
                  <a:pt x="103459" y="49921"/>
                  <a:pt x="103521" y="50198"/>
                  <a:pt x="103396" y="50421"/>
                </a:cubicBezTo>
                <a:cubicBezTo>
                  <a:pt x="103490" y="50587"/>
                  <a:pt x="103427" y="50754"/>
                  <a:pt x="103521" y="50976"/>
                </a:cubicBezTo>
                <a:cubicBezTo>
                  <a:pt x="103302" y="51864"/>
                  <a:pt x="103427" y="52753"/>
                  <a:pt x="103271" y="53641"/>
                </a:cubicBezTo>
                <a:cubicBezTo>
                  <a:pt x="103084" y="53808"/>
                  <a:pt x="103271" y="53475"/>
                  <a:pt x="103178" y="53308"/>
                </a:cubicBezTo>
                <a:cubicBezTo>
                  <a:pt x="103178" y="53197"/>
                  <a:pt x="103178" y="53031"/>
                  <a:pt x="103271" y="52864"/>
                </a:cubicBezTo>
                <a:close/>
                <a:moveTo>
                  <a:pt x="103084" y="54863"/>
                </a:moveTo>
                <a:cubicBezTo>
                  <a:pt x="103178" y="55307"/>
                  <a:pt x="102928" y="55863"/>
                  <a:pt x="103022" y="56362"/>
                </a:cubicBezTo>
                <a:cubicBezTo>
                  <a:pt x="102928" y="56862"/>
                  <a:pt x="103022" y="57306"/>
                  <a:pt x="102866" y="57751"/>
                </a:cubicBezTo>
                <a:cubicBezTo>
                  <a:pt x="102710" y="57306"/>
                  <a:pt x="103022" y="56751"/>
                  <a:pt x="102834" y="56307"/>
                </a:cubicBezTo>
                <a:cubicBezTo>
                  <a:pt x="103146" y="55751"/>
                  <a:pt x="102803" y="55363"/>
                  <a:pt x="103084" y="54863"/>
                </a:cubicBezTo>
                <a:close/>
                <a:moveTo>
                  <a:pt x="102366" y="59750"/>
                </a:moveTo>
                <a:cubicBezTo>
                  <a:pt x="102678" y="59305"/>
                  <a:pt x="102647" y="59083"/>
                  <a:pt x="102803" y="58472"/>
                </a:cubicBezTo>
                <a:cubicBezTo>
                  <a:pt x="102959" y="59194"/>
                  <a:pt x="102429" y="60027"/>
                  <a:pt x="102647" y="60694"/>
                </a:cubicBezTo>
                <a:cubicBezTo>
                  <a:pt x="102397" y="61082"/>
                  <a:pt x="102585" y="61416"/>
                  <a:pt x="102397" y="61804"/>
                </a:cubicBezTo>
                <a:cubicBezTo>
                  <a:pt x="102304" y="61138"/>
                  <a:pt x="102429" y="60416"/>
                  <a:pt x="102366" y="59750"/>
                </a:cubicBezTo>
                <a:close/>
                <a:moveTo>
                  <a:pt x="100899" y="36316"/>
                </a:moveTo>
                <a:cubicBezTo>
                  <a:pt x="100931" y="36649"/>
                  <a:pt x="101055" y="36982"/>
                  <a:pt x="100899" y="37316"/>
                </a:cubicBezTo>
                <a:cubicBezTo>
                  <a:pt x="100837" y="36982"/>
                  <a:pt x="100743" y="36705"/>
                  <a:pt x="100899" y="36316"/>
                </a:cubicBezTo>
                <a:close/>
                <a:moveTo>
                  <a:pt x="100962" y="38260"/>
                </a:moveTo>
                <a:cubicBezTo>
                  <a:pt x="100931" y="38537"/>
                  <a:pt x="100962" y="38870"/>
                  <a:pt x="101055" y="39148"/>
                </a:cubicBezTo>
                <a:cubicBezTo>
                  <a:pt x="100837" y="39426"/>
                  <a:pt x="100837" y="38704"/>
                  <a:pt x="100868" y="38482"/>
                </a:cubicBezTo>
                <a:cubicBezTo>
                  <a:pt x="100775" y="38204"/>
                  <a:pt x="100931" y="37871"/>
                  <a:pt x="100806" y="37593"/>
                </a:cubicBezTo>
                <a:cubicBezTo>
                  <a:pt x="100993" y="37316"/>
                  <a:pt x="100837" y="38093"/>
                  <a:pt x="100962" y="38260"/>
                </a:cubicBezTo>
                <a:close/>
                <a:moveTo>
                  <a:pt x="100150" y="75909"/>
                </a:moveTo>
                <a:cubicBezTo>
                  <a:pt x="100057" y="75242"/>
                  <a:pt x="100431" y="75187"/>
                  <a:pt x="100494" y="74576"/>
                </a:cubicBezTo>
                <a:cubicBezTo>
                  <a:pt x="100556" y="74687"/>
                  <a:pt x="100650" y="74687"/>
                  <a:pt x="100681" y="74632"/>
                </a:cubicBezTo>
                <a:cubicBezTo>
                  <a:pt x="100775" y="75076"/>
                  <a:pt x="100306" y="75687"/>
                  <a:pt x="100150" y="75909"/>
                </a:cubicBezTo>
                <a:close/>
                <a:moveTo>
                  <a:pt x="101960" y="64414"/>
                </a:moveTo>
                <a:cubicBezTo>
                  <a:pt x="101992" y="65080"/>
                  <a:pt x="101804" y="65747"/>
                  <a:pt x="101929" y="66413"/>
                </a:cubicBezTo>
                <a:cubicBezTo>
                  <a:pt x="101368" y="69689"/>
                  <a:pt x="101555" y="69912"/>
                  <a:pt x="101305" y="70245"/>
                </a:cubicBezTo>
                <a:cubicBezTo>
                  <a:pt x="100587" y="72022"/>
                  <a:pt x="100712" y="71300"/>
                  <a:pt x="100837" y="70578"/>
                </a:cubicBezTo>
                <a:cubicBezTo>
                  <a:pt x="101118" y="66136"/>
                  <a:pt x="101118" y="65580"/>
                  <a:pt x="101305" y="64914"/>
                </a:cubicBezTo>
                <a:cubicBezTo>
                  <a:pt x="101524" y="61304"/>
                  <a:pt x="101274" y="61027"/>
                  <a:pt x="101555" y="60638"/>
                </a:cubicBezTo>
                <a:cubicBezTo>
                  <a:pt x="101336" y="56862"/>
                  <a:pt x="101243" y="56584"/>
                  <a:pt x="101336" y="56307"/>
                </a:cubicBezTo>
                <a:cubicBezTo>
                  <a:pt x="101118" y="53697"/>
                  <a:pt x="101305" y="53197"/>
                  <a:pt x="101118" y="52808"/>
                </a:cubicBezTo>
                <a:cubicBezTo>
                  <a:pt x="101055" y="49477"/>
                  <a:pt x="101243" y="48977"/>
                  <a:pt x="101118" y="48533"/>
                </a:cubicBezTo>
                <a:cubicBezTo>
                  <a:pt x="100993" y="43035"/>
                  <a:pt x="100743" y="42702"/>
                  <a:pt x="100962" y="42258"/>
                </a:cubicBezTo>
                <a:cubicBezTo>
                  <a:pt x="101024" y="41425"/>
                  <a:pt x="100962" y="41591"/>
                  <a:pt x="101055" y="41813"/>
                </a:cubicBezTo>
                <a:cubicBezTo>
                  <a:pt x="101118" y="45478"/>
                  <a:pt x="101430" y="45812"/>
                  <a:pt x="101336" y="46200"/>
                </a:cubicBezTo>
                <a:cubicBezTo>
                  <a:pt x="101617" y="50198"/>
                  <a:pt x="101680" y="50976"/>
                  <a:pt x="101711" y="51753"/>
                </a:cubicBezTo>
                <a:cubicBezTo>
                  <a:pt x="101773" y="53197"/>
                  <a:pt x="101773" y="53530"/>
                  <a:pt x="101804" y="53919"/>
                </a:cubicBezTo>
                <a:cubicBezTo>
                  <a:pt x="102054" y="56751"/>
                  <a:pt x="101992" y="57473"/>
                  <a:pt x="102117" y="58195"/>
                </a:cubicBezTo>
                <a:cubicBezTo>
                  <a:pt x="101898" y="63137"/>
                  <a:pt x="102085" y="63748"/>
                  <a:pt x="101960" y="64414"/>
                </a:cubicBezTo>
                <a:close/>
                <a:moveTo>
                  <a:pt x="102585" y="67246"/>
                </a:moveTo>
                <a:cubicBezTo>
                  <a:pt x="102429" y="67413"/>
                  <a:pt x="102522" y="67080"/>
                  <a:pt x="102616" y="66913"/>
                </a:cubicBezTo>
                <a:cubicBezTo>
                  <a:pt x="102772" y="66746"/>
                  <a:pt x="102647" y="67080"/>
                  <a:pt x="102585" y="67246"/>
                </a:cubicBezTo>
                <a:close/>
                <a:moveTo>
                  <a:pt x="102210" y="66802"/>
                </a:moveTo>
                <a:cubicBezTo>
                  <a:pt x="102085" y="66524"/>
                  <a:pt x="102366" y="66191"/>
                  <a:pt x="102210" y="65969"/>
                </a:cubicBezTo>
                <a:cubicBezTo>
                  <a:pt x="102553" y="64025"/>
                  <a:pt x="102616" y="63803"/>
                  <a:pt x="102553" y="63581"/>
                </a:cubicBezTo>
                <a:cubicBezTo>
                  <a:pt x="102928" y="61527"/>
                  <a:pt x="102741" y="61082"/>
                  <a:pt x="102959" y="60527"/>
                </a:cubicBezTo>
                <a:cubicBezTo>
                  <a:pt x="103771" y="50754"/>
                  <a:pt x="103833" y="50198"/>
                  <a:pt x="103927" y="49699"/>
                </a:cubicBezTo>
                <a:cubicBezTo>
                  <a:pt x="104208" y="46145"/>
                  <a:pt x="104145" y="45645"/>
                  <a:pt x="104145" y="45145"/>
                </a:cubicBezTo>
                <a:cubicBezTo>
                  <a:pt x="104613" y="41425"/>
                  <a:pt x="104707" y="40814"/>
                  <a:pt x="104676" y="40203"/>
                </a:cubicBezTo>
                <a:cubicBezTo>
                  <a:pt x="104925" y="35872"/>
                  <a:pt x="104957" y="35205"/>
                  <a:pt x="105019" y="34595"/>
                </a:cubicBezTo>
                <a:cubicBezTo>
                  <a:pt x="105206" y="31485"/>
                  <a:pt x="104801" y="31263"/>
                  <a:pt x="105113" y="30930"/>
                </a:cubicBezTo>
                <a:cubicBezTo>
                  <a:pt x="105175" y="28764"/>
                  <a:pt x="105144" y="28431"/>
                  <a:pt x="105175" y="28153"/>
                </a:cubicBezTo>
                <a:cubicBezTo>
                  <a:pt x="105394" y="26765"/>
                  <a:pt x="105425" y="26876"/>
                  <a:pt x="105518" y="26987"/>
                </a:cubicBezTo>
                <a:cubicBezTo>
                  <a:pt x="105456" y="31207"/>
                  <a:pt x="105175" y="31652"/>
                  <a:pt x="105331" y="31985"/>
                </a:cubicBezTo>
                <a:cubicBezTo>
                  <a:pt x="105331" y="37038"/>
                  <a:pt x="105144" y="37316"/>
                  <a:pt x="105362" y="37482"/>
                </a:cubicBezTo>
                <a:cubicBezTo>
                  <a:pt x="105269" y="40203"/>
                  <a:pt x="105300" y="40981"/>
                  <a:pt x="105237" y="41813"/>
                </a:cubicBezTo>
                <a:cubicBezTo>
                  <a:pt x="104863" y="48255"/>
                  <a:pt x="105081" y="48588"/>
                  <a:pt x="104894" y="48977"/>
                </a:cubicBezTo>
                <a:cubicBezTo>
                  <a:pt x="104426" y="52808"/>
                  <a:pt x="104488" y="53197"/>
                  <a:pt x="104426" y="53586"/>
                </a:cubicBezTo>
                <a:cubicBezTo>
                  <a:pt x="104208" y="58139"/>
                  <a:pt x="103895" y="58806"/>
                  <a:pt x="104020" y="59305"/>
                </a:cubicBezTo>
                <a:cubicBezTo>
                  <a:pt x="103427" y="62915"/>
                  <a:pt x="103084" y="63359"/>
                  <a:pt x="103209" y="63692"/>
                </a:cubicBezTo>
                <a:close/>
                <a:moveTo>
                  <a:pt x="109825" y="58250"/>
                </a:moveTo>
                <a:cubicBezTo>
                  <a:pt x="109919" y="57806"/>
                  <a:pt x="110075" y="58195"/>
                  <a:pt x="110200" y="57917"/>
                </a:cubicBezTo>
                <a:cubicBezTo>
                  <a:pt x="110449" y="57639"/>
                  <a:pt x="110730" y="57584"/>
                  <a:pt x="110980" y="57362"/>
                </a:cubicBezTo>
                <a:cubicBezTo>
                  <a:pt x="111074" y="57584"/>
                  <a:pt x="110886" y="57639"/>
                  <a:pt x="110793" y="57528"/>
                </a:cubicBezTo>
                <a:cubicBezTo>
                  <a:pt x="110387" y="58195"/>
                  <a:pt x="109950" y="58139"/>
                  <a:pt x="109544" y="58639"/>
                </a:cubicBezTo>
                <a:cubicBezTo>
                  <a:pt x="109388" y="58417"/>
                  <a:pt x="109732" y="58195"/>
                  <a:pt x="109825" y="58250"/>
                </a:cubicBezTo>
                <a:close/>
                <a:moveTo>
                  <a:pt x="107765" y="54030"/>
                </a:moveTo>
                <a:cubicBezTo>
                  <a:pt x="107672" y="54197"/>
                  <a:pt x="107609" y="54363"/>
                  <a:pt x="107547" y="54530"/>
                </a:cubicBezTo>
                <a:cubicBezTo>
                  <a:pt x="107422" y="54696"/>
                  <a:pt x="107453" y="54474"/>
                  <a:pt x="107516" y="54308"/>
                </a:cubicBezTo>
                <a:cubicBezTo>
                  <a:pt x="107578" y="54141"/>
                  <a:pt x="107672" y="53975"/>
                  <a:pt x="107734" y="53808"/>
                </a:cubicBezTo>
                <a:cubicBezTo>
                  <a:pt x="107859" y="53697"/>
                  <a:pt x="107828" y="53919"/>
                  <a:pt x="107765" y="54030"/>
                </a:cubicBezTo>
                <a:close/>
                <a:moveTo>
                  <a:pt x="107921" y="53641"/>
                </a:moveTo>
                <a:cubicBezTo>
                  <a:pt x="107797" y="53308"/>
                  <a:pt x="108171" y="52808"/>
                  <a:pt x="108078" y="52475"/>
                </a:cubicBezTo>
                <a:cubicBezTo>
                  <a:pt x="108483" y="52309"/>
                  <a:pt x="108140" y="53308"/>
                  <a:pt x="107921" y="53641"/>
                </a:cubicBezTo>
                <a:close/>
                <a:moveTo>
                  <a:pt x="115786" y="39204"/>
                </a:moveTo>
                <a:cubicBezTo>
                  <a:pt x="116005" y="39148"/>
                  <a:pt x="116192" y="38537"/>
                  <a:pt x="116442" y="38482"/>
                </a:cubicBezTo>
                <a:cubicBezTo>
                  <a:pt x="116629" y="38371"/>
                  <a:pt x="116816" y="38037"/>
                  <a:pt x="117035" y="37871"/>
                </a:cubicBezTo>
                <a:cubicBezTo>
                  <a:pt x="117440" y="37316"/>
                  <a:pt x="117846" y="36816"/>
                  <a:pt x="118252" y="36316"/>
                </a:cubicBezTo>
                <a:cubicBezTo>
                  <a:pt x="118345" y="36483"/>
                  <a:pt x="118158" y="36427"/>
                  <a:pt x="118096" y="36705"/>
                </a:cubicBezTo>
                <a:cubicBezTo>
                  <a:pt x="118033" y="36871"/>
                  <a:pt x="117940" y="37038"/>
                  <a:pt x="117877" y="37204"/>
                </a:cubicBezTo>
                <a:cubicBezTo>
                  <a:pt x="117628" y="37204"/>
                  <a:pt x="117440" y="37538"/>
                  <a:pt x="117222" y="37926"/>
                </a:cubicBezTo>
                <a:cubicBezTo>
                  <a:pt x="117003" y="38037"/>
                  <a:pt x="116785" y="38482"/>
                  <a:pt x="116566" y="38648"/>
                </a:cubicBezTo>
                <a:cubicBezTo>
                  <a:pt x="116192" y="39481"/>
                  <a:pt x="115724" y="39481"/>
                  <a:pt x="115349" y="40481"/>
                </a:cubicBezTo>
                <a:cubicBezTo>
                  <a:pt x="115131" y="40037"/>
                  <a:pt x="115630" y="39870"/>
                  <a:pt x="115786" y="39204"/>
                </a:cubicBezTo>
                <a:close/>
                <a:moveTo>
                  <a:pt x="117908" y="33373"/>
                </a:moveTo>
                <a:cubicBezTo>
                  <a:pt x="118065" y="33040"/>
                  <a:pt x="118221" y="32484"/>
                  <a:pt x="118408" y="32484"/>
                </a:cubicBezTo>
                <a:cubicBezTo>
                  <a:pt x="118564" y="32873"/>
                  <a:pt x="118158" y="32707"/>
                  <a:pt x="118096" y="33262"/>
                </a:cubicBezTo>
                <a:cubicBezTo>
                  <a:pt x="118033" y="33484"/>
                  <a:pt x="117940" y="33373"/>
                  <a:pt x="117846" y="33540"/>
                </a:cubicBezTo>
                <a:cubicBezTo>
                  <a:pt x="117784" y="33706"/>
                  <a:pt x="117690" y="33873"/>
                  <a:pt x="117628" y="34039"/>
                </a:cubicBezTo>
                <a:cubicBezTo>
                  <a:pt x="117378" y="34428"/>
                  <a:pt x="117784" y="33095"/>
                  <a:pt x="117908" y="33373"/>
                </a:cubicBezTo>
                <a:close/>
                <a:moveTo>
                  <a:pt x="114850" y="42202"/>
                </a:moveTo>
                <a:cubicBezTo>
                  <a:pt x="114756" y="41925"/>
                  <a:pt x="114944" y="41925"/>
                  <a:pt x="115006" y="41813"/>
                </a:cubicBezTo>
                <a:cubicBezTo>
                  <a:pt x="115287" y="41647"/>
                  <a:pt x="114912" y="42036"/>
                  <a:pt x="114850" y="42202"/>
                </a:cubicBezTo>
                <a:close/>
                <a:moveTo>
                  <a:pt x="111635" y="45978"/>
                </a:moveTo>
                <a:cubicBezTo>
                  <a:pt x="111760" y="45478"/>
                  <a:pt x="111916" y="45756"/>
                  <a:pt x="112041" y="45312"/>
                </a:cubicBezTo>
                <a:cubicBezTo>
                  <a:pt x="112260" y="44812"/>
                  <a:pt x="112447" y="44368"/>
                  <a:pt x="112634" y="43868"/>
                </a:cubicBezTo>
                <a:cubicBezTo>
                  <a:pt x="113477" y="42591"/>
                  <a:pt x="114319" y="41591"/>
                  <a:pt x="115162" y="40370"/>
                </a:cubicBezTo>
                <a:cubicBezTo>
                  <a:pt x="115224" y="40481"/>
                  <a:pt x="115131" y="40647"/>
                  <a:pt x="115131" y="40758"/>
                </a:cubicBezTo>
                <a:cubicBezTo>
                  <a:pt x="114569" y="41758"/>
                  <a:pt x="114007" y="42424"/>
                  <a:pt x="113477" y="43813"/>
                </a:cubicBezTo>
                <a:cubicBezTo>
                  <a:pt x="113258" y="44201"/>
                  <a:pt x="113009" y="44312"/>
                  <a:pt x="112790" y="44868"/>
                </a:cubicBezTo>
                <a:cubicBezTo>
                  <a:pt x="112759" y="45312"/>
                  <a:pt x="112322" y="44757"/>
                  <a:pt x="112509" y="45312"/>
                </a:cubicBezTo>
                <a:cubicBezTo>
                  <a:pt x="112353" y="45367"/>
                  <a:pt x="112228" y="45701"/>
                  <a:pt x="112072" y="45756"/>
                </a:cubicBezTo>
                <a:cubicBezTo>
                  <a:pt x="111947" y="45923"/>
                  <a:pt x="111854" y="46589"/>
                  <a:pt x="111667" y="46422"/>
                </a:cubicBezTo>
                <a:cubicBezTo>
                  <a:pt x="111573" y="46645"/>
                  <a:pt x="111479" y="47144"/>
                  <a:pt x="111323" y="46756"/>
                </a:cubicBezTo>
                <a:cubicBezTo>
                  <a:pt x="111542" y="46700"/>
                  <a:pt x="111386" y="46311"/>
                  <a:pt x="111635" y="45978"/>
                </a:cubicBezTo>
                <a:close/>
                <a:moveTo>
                  <a:pt x="110512" y="48644"/>
                </a:moveTo>
                <a:cubicBezTo>
                  <a:pt x="110574" y="48477"/>
                  <a:pt x="110637" y="48310"/>
                  <a:pt x="110730" y="48144"/>
                </a:cubicBezTo>
                <a:cubicBezTo>
                  <a:pt x="110855" y="47977"/>
                  <a:pt x="110793" y="48255"/>
                  <a:pt x="110730" y="48366"/>
                </a:cubicBezTo>
                <a:cubicBezTo>
                  <a:pt x="110668" y="48533"/>
                  <a:pt x="110574" y="48699"/>
                  <a:pt x="110512" y="48866"/>
                </a:cubicBezTo>
                <a:cubicBezTo>
                  <a:pt x="110387" y="49032"/>
                  <a:pt x="110449" y="48810"/>
                  <a:pt x="110512" y="48644"/>
                </a:cubicBezTo>
                <a:close/>
                <a:moveTo>
                  <a:pt x="80551" y="82850"/>
                </a:moveTo>
                <a:cubicBezTo>
                  <a:pt x="80208" y="83350"/>
                  <a:pt x="80083" y="84016"/>
                  <a:pt x="79802" y="84571"/>
                </a:cubicBezTo>
                <a:cubicBezTo>
                  <a:pt x="79146" y="86626"/>
                  <a:pt x="79178" y="86959"/>
                  <a:pt x="78959" y="87181"/>
                </a:cubicBezTo>
                <a:cubicBezTo>
                  <a:pt x="78710" y="88459"/>
                  <a:pt x="78928" y="88958"/>
                  <a:pt x="78710" y="89236"/>
                </a:cubicBezTo>
                <a:cubicBezTo>
                  <a:pt x="77836" y="86404"/>
                  <a:pt x="78023" y="86348"/>
                  <a:pt x="77898" y="86126"/>
                </a:cubicBezTo>
                <a:cubicBezTo>
                  <a:pt x="77461" y="83739"/>
                  <a:pt x="77773" y="83627"/>
                  <a:pt x="77586" y="83294"/>
                </a:cubicBezTo>
                <a:cubicBezTo>
                  <a:pt x="77492" y="81573"/>
                  <a:pt x="77461" y="81295"/>
                  <a:pt x="77524" y="81073"/>
                </a:cubicBezTo>
                <a:cubicBezTo>
                  <a:pt x="77586" y="76353"/>
                  <a:pt x="77586" y="75853"/>
                  <a:pt x="77680" y="75409"/>
                </a:cubicBezTo>
                <a:cubicBezTo>
                  <a:pt x="77836" y="71966"/>
                  <a:pt x="78085" y="71800"/>
                  <a:pt x="78023" y="71466"/>
                </a:cubicBezTo>
                <a:cubicBezTo>
                  <a:pt x="78179" y="68523"/>
                  <a:pt x="78085" y="68190"/>
                  <a:pt x="78117" y="67968"/>
                </a:cubicBezTo>
                <a:cubicBezTo>
                  <a:pt x="78335" y="65414"/>
                  <a:pt x="78241" y="64914"/>
                  <a:pt x="78304" y="64470"/>
                </a:cubicBezTo>
                <a:cubicBezTo>
                  <a:pt x="77898" y="60971"/>
                  <a:pt x="77711" y="60249"/>
                  <a:pt x="77586" y="59472"/>
                </a:cubicBezTo>
                <a:cubicBezTo>
                  <a:pt x="77524" y="59694"/>
                  <a:pt x="77586" y="60916"/>
                  <a:pt x="77898" y="62304"/>
                </a:cubicBezTo>
                <a:cubicBezTo>
                  <a:pt x="77836" y="63803"/>
                  <a:pt x="78054" y="64136"/>
                  <a:pt x="77992" y="64303"/>
                </a:cubicBezTo>
                <a:cubicBezTo>
                  <a:pt x="77960" y="69634"/>
                  <a:pt x="77555" y="71577"/>
                  <a:pt x="77524" y="73743"/>
                </a:cubicBezTo>
                <a:cubicBezTo>
                  <a:pt x="77336" y="74909"/>
                  <a:pt x="77274" y="75076"/>
                  <a:pt x="77243" y="75187"/>
                </a:cubicBezTo>
                <a:cubicBezTo>
                  <a:pt x="77211" y="80129"/>
                  <a:pt x="77118" y="80296"/>
                  <a:pt x="77087" y="80518"/>
                </a:cubicBezTo>
                <a:cubicBezTo>
                  <a:pt x="77399" y="83961"/>
                  <a:pt x="77243" y="84794"/>
                  <a:pt x="77430" y="85738"/>
                </a:cubicBezTo>
                <a:cubicBezTo>
                  <a:pt x="77742" y="87903"/>
                  <a:pt x="77773" y="88014"/>
                  <a:pt x="77804" y="88125"/>
                </a:cubicBezTo>
                <a:cubicBezTo>
                  <a:pt x="77804" y="88347"/>
                  <a:pt x="77742" y="88292"/>
                  <a:pt x="77648" y="88125"/>
                </a:cubicBezTo>
                <a:cubicBezTo>
                  <a:pt x="77368" y="87348"/>
                  <a:pt x="77305" y="87126"/>
                  <a:pt x="77243" y="86904"/>
                </a:cubicBezTo>
                <a:cubicBezTo>
                  <a:pt x="76743" y="82295"/>
                  <a:pt x="76837" y="82073"/>
                  <a:pt x="76775" y="81850"/>
                </a:cubicBezTo>
                <a:cubicBezTo>
                  <a:pt x="76712" y="77908"/>
                  <a:pt x="76806" y="77686"/>
                  <a:pt x="76868" y="77519"/>
                </a:cubicBezTo>
                <a:cubicBezTo>
                  <a:pt x="76993" y="75576"/>
                  <a:pt x="76899" y="75298"/>
                  <a:pt x="76899" y="75020"/>
                </a:cubicBezTo>
                <a:cubicBezTo>
                  <a:pt x="76993" y="72577"/>
                  <a:pt x="77118" y="72521"/>
                  <a:pt x="77087" y="72355"/>
                </a:cubicBezTo>
                <a:cubicBezTo>
                  <a:pt x="77180" y="71133"/>
                  <a:pt x="77180" y="70967"/>
                  <a:pt x="77180" y="70856"/>
                </a:cubicBezTo>
                <a:cubicBezTo>
                  <a:pt x="77211" y="69467"/>
                  <a:pt x="77180" y="69301"/>
                  <a:pt x="77305" y="69245"/>
                </a:cubicBezTo>
                <a:cubicBezTo>
                  <a:pt x="77118" y="65303"/>
                  <a:pt x="77399" y="65192"/>
                  <a:pt x="77243" y="64914"/>
                </a:cubicBezTo>
                <a:cubicBezTo>
                  <a:pt x="76962" y="61693"/>
                  <a:pt x="76962" y="61193"/>
                  <a:pt x="76931" y="60638"/>
                </a:cubicBezTo>
                <a:cubicBezTo>
                  <a:pt x="76587" y="57695"/>
                  <a:pt x="76462" y="56918"/>
                  <a:pt x="76150" y="55529"/>
                </a:cubicBezTo>
                <a:cubicBezTo>
                  <a:pt x="75120" y="51031"/>
                  <a:pt x="74964" y="50698"/>
                  <a:pt x="75027" y="50421"/>
                </a:cubicBezTo>
                <a:cubicBezTo>
                  <a:pt x="74153" y="47977"/>
                  <a:pt x="74247" y="47755"/>
                  <a:pt x="74091" y="47422"/>
                </a:cubicBezTo>
                <a:cubicBezTo>
                  <a:pt x="74684" y="51254"/>
                  <a:pt x="74777" y="51531"/>
                  <a:pt x="74808" y="51809"/>
                </a:cubicBezTo>
                <a:cubicBezTo>
                  <a:pt x="74996" y="54641"/>
                  <a:pt x="75308" y="55363"/>
                  <a:pt x="75152" y="55863"/>
                </a:cubicBezTo>
                <a:cubicBezTo>
                  <a:pt x="75152" y="58639"/>
                  <a:pt x="75120" y="58917"/>
                  <a:pt x="75089" y="59194"/>
                </a:cubicBezTo>
                <a:cubicBezTo>
                  <a:pt x="74902" y="61027"/>
                  <a:pt x="75214" y="61471"/>
                  <a:pt x="74933" y="61638"/>
                </a:cubicBezTo>
                <a:cubicBezTo>
                  <a:pt x="74808" y="63359"/>
                  <a:pt x="74746" y="63470"/>
                  <a:pt x="74840" y="63692"/>
                </a:cubicBezTo>
                <a:cubicBezTo>
                  <a:pt x="74590" y="67968"/>
                  <a:pt x="74371" y="68412"/>
                  <a:pt x="74496" y="69079"/>
                </a:cubicBezTo>
                <a:cubicBezTo>
                  <a:pt x="74434" y="71466"/>
                  <a:pt x="74247" y="71633"/>
                  <a:pt x="74278" y="71911"/>
                </a:cubicBezTo>
                <a:cubicBezTo>
                  <a:pt x="74091" y="73743"/>
                  <a:pt x="74215" y="74298"/>
                  <a:pt x="74059" y="74687"/>
                </a:cubicBezTo>
                <a:cubicBezTo>
                  <a:pt x="74059" y="77908"/>
                  <a:pt x="73966" y="78074"/>
                  <a:pt x="74028" y="78352"/>
                </a:cubicBezTo>
                <a:cubicBezTo>
                  <a:pt x="74184" y="81073"/>
                  <a:pt x="74059" y="81295"/>
                  <a:pt x="74247" y="81739"/>
                </a:cubicBezTo>
                <a:cubicBezTo>
                  <a:pt x="74465" y="84072"/>
                  <a:pt x="74590" y="84405"/>
                  <a:pt x="74527" y="84683"/>
                </a:cubicBezTo>
                <a:cubicBezTo>
                  <a:pt x="73404" y="82850"/>
                  <a:pt x="73404" y="82295"/>
                  <a:pt x="73185" y="81628"/>
                </a:cubicBezTo>
                <a:cubicBezTo>
                  <a:pt x="73123" y="78685"/>
                  <a:pt x="73029" y="78241"/>
                  <a:pt x="73029" y="77852"/>
                </a:cubicBezTo>
                <a:cubicBezTo>
                  <a:pt x="72967" y="75298"/>
                  <a:pt x="73185" y="75187"/>
                  <a:pt x="73029" y="74909"/>
                </a:cubicBezTo>
                <a:cubicBezTo>
                  <a:pt x="73529" y="69301"/>
                  <a:pt x="73466" y="68745"/>
                  <a:pt x="73622" y="68301"/>
                </a:cubicBezTo>
                <a:cubicBezTo>
                  <a:pt x="73966" y="64803"/>
                  <a:pt x="73872" y="64248"/>
                  <a:pt x="74059" y="63803"/>
                </a:cubicBezTo>
                <a:cubicBezTo>
                  <a:pt x="74153" y="62526"/>
                  <a:pt x="74184" y="62415"/>
                  <a:pt x="74247" y="62304"/>
                </a:cubicBezTo>
                <a:cubicBezTo>
                  <a:pt x="74247" y="61304"/>
                  <a:pt x="74278" y="61027"/>
                  <a:pt x="74403" y="60805"/>
                </a:cubicBezTo>
                <a:cubicBezTo>
                  <a:pt x="74527" y="57362"/>
                  <a:pt x="74434" y="57084"/>
                  <a:pt x="74559" y="56918"/>
                </a:cubicBezTo>
                <a:cubicBezTo>
                  <a:pt x="74590" y="53975"/>
                  <a:pt x="74590" y="53475"/>
                  <a:pt x="74496" y="52919"/>
                </a:cubicBezTo>
                <a:cubicBezTo>
                  <a:pt x="74278" y="50532"/>
                  <a:pt x="74247" y="50587"/>
                  <a:pt x="74153" y="49976"/>
                </a:cubicBezTo>
                <a:cubicBezTo>
                  <a:pt x="74059" y="49477"/>
                  <a:pt x="74028" y="50198"/>
                  <a:pt x="74184" y="50976"/>
                </a:cubicBezTo>
                <a:cubicBezTo>
                  <a:pt x="74403" y="53586"/>
                  <a:pt x="74278" y="53919"/>
                  <a:pt x="74278" y="54252"/>
                </a:cubicBezTo>
                <a:cubicBezTo>
                  <a:pt x="74184" y="58195"/>
                  <a:pt x="74184" y="58861"/>
                  <a:pt x="74091" y="59527"/>
                </a:cubicBezTo>
                <a:cubicBezTo>
                  <a:pt x="74091" y="60971"/>
                  <a:pt x="73841" y="61193"/>
                  <a:pt x="73934" y="61638"/>
                </a:cubicBezTo>
                <a:cubicBezTo>
                  <a:pt x="73466" y="66413"/>
                  <a:pt x="73373" y="67024"/>
                  <a:pt x="73248" y="67690"/>
                </a:cubicBezTo>
                <a:cubicBezTo>
                  <a:pt x="72967" y="70411"/>
                  <a:pt x="73123" y="70689"/>
                  <a:pt x="73029" y="70856"/>
                </a:cubicBezTo>
                <a:cubicBezTo>
                  <a:pt x="72811" y="73188"/>
                  <a:pt x="72811" y="73577"/>
                  <a:pt x="72842" y="73965"/>
                </a:cubicBezTo>
                <a:cubicBezTo>
                  <a:pt x="72717" y="75298"/>
                  <a:pt x="72561" y="75576"/>
                  <a:pt x="72749" y="76020"/>
                </a:cubicBezTo>
                <a:cubicBezTo>
                  <a:pt x="72873" y="79018"/>
                  <a:pt x="72717" y="79685"/>
                  <a:pt x="72842" y="80518"/>
                </a:cubicBezTo>
                <a:cubicBezTo>
                  <a:pt x="72905" y="82795"/>
                  <a:pt x="72842" y="82295"/>
                  <a:pt x="72717" y="82406"/>
                </a:cubicBezTo>
                <a:cubicBezTo>
                  <a:pt x="72468" y="81018"/>
                  <a:pt x="72312" y="81295"/>
                  <a:pt x="72249" y="80906"/>
                </a:cubicBezTo>
                <a:cubicBezTo>
                  <a:pt x="72280" y="78297"/>
                  <a:pt x="72156" y="77575"/>
                  <a:pt x="72312" y="76964"/>
                </a:cubicBezTo>
                <a:cubicBezTo>
                  <a:pt x="72343" y="75354"/>
                  <a:pt x="72280" y="75131"/>
                  <a:pt x="72312" y="74965"/>
                </a:cubicBezTo>
                <a:cubicBezTo>
                  <a:pt x="72499" y="71689"/>
                  <a:pt x="72530" y="71355"/>
                  <a:pt x="72530" y="71022"/>
                </a:cubicBezTo>
                <a:cubicBezTo>
                  <a:pt x="72842" y="69745"/>
                  <a:pt x="72686" y="69301"/>
                  <a:pt x="72749" y="69023"/>
                </a:cubicBezTo>
                <a:cubicBezTo>
                  <a:pt x="73248" y="65025"/>
                  <a:pt x="73248" y="64914"/>
                  <a:pt x="73248" y="64747"/>
                </a:cubicBezTo>
                <a:cubicBezTo>
                  <a:pt x="73529" y="62970"/>
                  <a:pt x="73279" y="62582"/>
                  <a:pt x="73529" y="62360"/>
                </a:cubicBezTo>
                <a:cubicBezTo>
                  <a:pt x="73591" y="60249"/>
                  <a:pt x="73591" y="60083"/>
                  <a:pt x="73685" y="59916"/>
                </a:cubicBezTo>
                <a:cubicBezTo>
                  <a:pt x="73934" y="56085"/>
                  <a:pt x="73934" y="54696"/>
                  <a:pt x="73903" y="53308"/>
                </a:cubicBezTo>
                <a:cubicBezTo>
                  <a:pt x="73841" y="50976"/>
                  <a:pt x="73778" y="50587"/>
                  <a:pt x="73747" y="50198"/>
                </a:cubicBezTo>
                <a:cubicBezTo>
                  <a:pt x="73747" y="50032"/>
                  <a:pt x="73498" y="50587"/>
                  <a:pt x="73747" y="51365"/>
                </a:cubicBezTo>
                <a:cubicBezTo>
                  <a:pt x="73622" y="55974"/>
                  <a:pt x="73591" y="56695"/>
                  <a:pt x="73622" y="57362"/>
                </a:cubicBezTo>
                <a:cubicBezTo>
                  <a:pt x="73342" y="58917"/>
                  <a:pt x="73404" y="59083"/>
                  <a:pt x="73373" y="59250"/>
                </a:cubicBezTo>
                <a:cubicBezTo>
                  <a:pt x="73092" y="61860"/>
                  <a:pt x="73154" y="62582"/>
                  <a:pt x="73029" y="63192"/>
                </a:cubicBezTo>
                <a:cubicBezTo>
                  <a:pt x="72873" y="65303"/>
                  <a:pt x="72780" y="65414"/>
                  <a:pt x="72873" y="65636"/>
                </a:cubicBezTo>
                <a:cubicBezTo>
                  <a:pt x="72717" y="67191"/>
                  <a:pt x="72592" y="67468"/>
                  <a:pt x="72530" y="67746"/>
                </a:cubicBezTo>
                <a:cubicBezTo>
                  <a:pt x="72436" y="69801"/>
                  <a:pt x="72312" y="70023"/>
                  <a:pt x="72249" y="70300"/>
                </a:cubicBezTo>
                <a:cubicBezTo>
                  <a:pt x="72000" y="73243"/>
                  <a:pt x="72187" y="73632"/>
                  <a:pt x="71968" y="73854"/>
                </a:cubicBezTo>
                <a:cubicBezTo>
                  <a:pt x="71937" y="76020"/>
                  <a:pt x="71812" y="76298"/>
                  <a:pt x="71937" y="76686"/>
                </a:cubicBezTo>
                <a:cubicBezTo>
                  <a:pt x="71906" y="78685"/>
                  <a:pt x="71937" y="78852"/>
                  <a:pt x="71812" y="78907"/>
                </a:cubicBezTo>
                <a:cubicBezTo>
                  <a:pt x="71937" y="80462"/>
                  <a:pt x="71937" y="80629"/>
                  <a:pt x="71937" y="80740"/>
                </a:cubicBezTo>
                <a:cubicBezTo>
                  <a:pt x="71375" y="78297"/>
                  <a:pt x="71063" y="77130"/>
                  <a:pt x="71250" y="76186"/>
                </a:cubicBezTo>
                <a:cubicBezTo>
                  <a:pt x="71188" y="74354"/>
                  <a:pt x="71282" y="74187"/>
                  <a:pt x="71375" y="73965"/>
                </a:cubicBezTo>
                <a:cubicBezTo>
                  <a:pt x="71407" y="71078"/>
                  <a:pt x="71500" y="70578"/>
                  <a:pt x="71531" y="70078"/>
                </a:cubicBezTo>
                <a:cubicBezTo>
                  <a:pt x="71719" y="68357"/>
                  <a:pt x="71625" y="68024"/>
                  <a:pt x="71750" y="67857"/>
                </a:cubicBezTo>
                <a:cubicBezTo>
                  <a:pt x="72093" y="65802"/>
                  <a:pt x="72062" y="65469"/>
                  <a:pt x="72187" y="65136"/>
                </a:cubicBezTo>
                <a:cubicBezTo>
                  <a:pt x="72592" y="62415"/>
                  <a:pt x="72436" y="62137"/>
                  <a:pt x="72468" y="61915"/>
                </a:cubicBezTo>
                <a:cubicBezTo>
                  <a:pt x="72873" y="60527"/>
                  <a:pt x="72592" y="60138"/>
                  <a:pt x="72780" y="59972"/>
                </a:cubicBezTo>
                <a:cubicBezTo>
                  <a:pt x="73029" y="58306"/>
                  <a:pt x="73029" y="57862"/>
                  <a:pt x="73061" y="57417"/>
                </a:cubicBezTo>
                <a:cubicBezTo>
                  <a:pt x="73342" y="52919"/>
                  <a:pt x="73373" y="52475"/>
                  <a:pt x="73310" y="51975"/>
                </a:cubicBezTo>
                <a:cubicBezTo>
                  <a:pt x="73310" y="50143"/>
                  <a:pt x="73154" y="49532"/>
                  <a:pt x="73217" y="49088"/>
                </a:cubicBezTo>
                <a:cubicBezTo>
                  <a:pt x="72780" y="45201"/>
                  <a:pt x="72624" y="44201"/>
                  <a:pt x="72468" y="43146"/>
                </a:cubicBezTo>
                <a:cubicBezTo>
                  <a:pt x="72592" y="45312"/>
                  <a:pt x="72842" y="45756"/>
                  <a:pt x="72717" y="46034"/>
                </a:cubicBezTo>
                <a:cubicBezTo>
                  <a:pt x="72905" y="49143"/>
                  <a:pt x="73185" y="49643"/>
                  <a:pt x="72998" y="49810"/>
                </a:cubicBezTo>
                <a:cubicBezTo>
                  <a:pt x="73092" y="52919"/>
                  <a:pt x="72936" y="53142"/>
                  <a:pt x="73061" y="53530"/>
                </a:cubicBezTo>
                <a:cubicBezTo>
                  <a:pt x="72873" y="56918"/>
                  <a:pt x="72624" y="57417"/>
                  <a:pt x="72717" y="58084"/>
                </a:cubicBezTo>
                <a:cubicBezTo>
                  <a:pt x="72312" y="59750"/>
                  <a:pt x="72530" y="60083"/>
                  <a:pt x="72374" y="60194"/>
                </a:cubicBezTo>
                <a:cubicBezTo>
                  <a:pt x="72093" y="61693"/>
                  <a:pt x="72218" y="61971"/>
                  <a:pt x="72062" y="62137"/>
                </a:cubicBezTo>
                <a:cubicBezTo>
                  <a:pt x="72062" y="63970"/>
                  <a:pt x="71781" y="64303"/>
                  <a:pt x="71875" y="64803"/>
                </a:cubicBezTo>
                <a:cubicBezTo>
                  <a:pt x="71407" y="67468"/>
                  <a:pt x="71375" y="67690"/>
                  <a:pt x="71407" y="67913"/>
                </a:cubicBezTo>
                <a:cubicBezTo>
                  <a:pt x="71126" y="70300"/>
                  <a:pt x="71219" y="70800"/>
                  <a:pt x="71032" y="71189"/>
                </a:cubicBezTo>
                <a:cubicBezTo>
                  <a:pt x="70970" y="74298"/>
                  <a:pt x="71001" y="74798"/>
                  <a:pt x="70814" y="75131"/>
                </a:cubicBezTo>
                <a:cubicBezTo>
                  <a:pt x="70751" y="78297"/>
                  <a:pt x="71094" y="78963"/>
                  <a:pt x="70814" y="79241"/>
                </a:cubicBezTo>
                <a:cubicBezTo>
                  <a:pt x="70626" y="76409"/>
                  <a:pt x="70345" y="76131"/>
                  <a:pt x="70595" y="75853"/>
                </a:cubicBezTo>
                <a:cubicBezTo>
                  <a:pt x="70377" y="71800"/>
                  <a:pt x="70782" y="71800"/>
                  <a:pt x="70595" y="71466"/>
                </a:cubicBezTo>
                <a:cubicBezTo>
                  <a:pt x="70814" y="68745"/>
                  <a:pt x="71001" y="67968"/>
                  <a:pt x="71157" y="67135"/>
                </a:cubicBezTo>
                <a:cubicBezTo>
                  <a:pt x="71188" y="65580"/>
                  <a:pt x="71469" y="65525"/>
                  <a:pt x="71407" y="65303"/>
                </a:cubicBezTo>
                <a:cubicBezTo>
                  <a:pt x="71625" y="63137"/>
                  <a:pt x="71687" y="62748"/>
                  <a:pt x="71687" y="62360"/>
                </a:cubicBezTo>
                <a:cubicBezTo>
                  <a:pt x="72124" y="59916"/>
                  <a:pt x="72093" y="59527"/>
                  <a:pt x="72156" y="59139"/>
                </a:cubicBezTo>
                <a:cubicBezTo>
                  <a:pt x="72374" y="56584"/>
                  <a:pt x="72530" y="56251"/>
                  <a:pt x="72499" y="55863"/>
                </a:cubicBezTo>
                <a:cubicBezTo>
                  <a:pt x="72592" y="53197"/>
                  <a:pt x="72655" y="52864"/>
                  <a:pt x="72749" y="52531"/>
                </a:cubicBezTo>
                <a:cubicBezTo>
                  <a:pt x="72624" y="49754"/>
                  <a:pt x="72873" y="49532"/>
                  <a:pt x="72655" y="49032"/>
                </a:cubicBezTo>
                <a:cubicBezTo>
                  <a:pt x="72405" y="47033"/>
                  <a:pt x="72624" y="46534"/>
                  <a:pt x="72374" y="46700"/>
                </a:cubicBezTo>
                <a:cubicBezTo>
                  <a:pt x="72624" y="48921"/>
                  <a:pt x="72405" y="48977"/>
                  <a:pt x="72561" y="49310"/>
                </a:cubicBezTo>
                <a:cubicBezTo>
                  <a:pt x="72280" y="54696"/>
                  <a:pt x="72312" y="55030"/>
                  <a:pt x="72280" y="55418"/>
                </a:cubicBezTo>
                <a:cubicBezTo>
                  <a:pt x="71906" y="58361"/>
                  <a:pt x="71875" y="58750"/>
                  <a:pt x="71906" y="59250"/>
                </a:cubicBezTo>
                <a:cubicBezTo>
                  <a:pt x="71219" y="63415"/>
                  <a:pt x="71313" y="63970"/>
                  <a:pt x="71094" y="64303"/>
                </a:cubicBezTo>
                <a:cubicBezTo>
                  <a:pt x="71126" y="66136"/>
                  <a:pt x="70720" y="66358"/>
                  <a:pt x="70782" y="66857"/>
                </a:cubicBezTo>
                <a:cubicBezTo>
                  <a:pt x="70626" y="68468"/>
                  <a:pt x="70439" y="68857"/>
                  <a:pt x="70470" y="69301"/>
                </a:cubicBezTo>
                <a:cubicBezTo>
                  <a:pt x="70033" y="72688"/>
                  <a:pt x="70345" y="73077"/>
                  <a:pt x="70127" y="73243"/>
                </a:cubicBezTo>
                <a:cubicBezTo>
                  <a:pt x="70033" y="76131"/>
                  <a:pt x="70252" y="76464"/>
                  <a:pt x="70158" y="76631"/>
                </a:cubicBezTo>
                <a:cubicBezTo>
                  <a:pt x="69752" y="76242"/>
                  <a:pt x="69877" y="75631"/>
                  <a:pt x="69721" y="74909"/>
                </a:cubicBezTo>
                <a:cubicBezTo>
                  <a:pt x="69690" y="70023"/>
                  <a:pt x="69815" y="69356"/>
                  <a:pt x="69784" y="68634"/>
                </a:cubicBezTo>
                <a:cubicBezTo>
                  <a:pt x="69877" y="67413"/>
                  <a:pt x="69908" y="67080"/>
                  <a:pt x="69940" y="66746"/>
                </a:cubicBezTo>
                <a:cubicBezTo>
                  <a:pt x="70189" y="65469"/>
                  <a:pt x="70096" y="65303"/>
                  <a:pt x="70096" y="65247"/>
                </a:cubicBezTo>
                <a:cubicBezTo>
                  <a:pt x="70626" y="62193"/>
                  <a:pt x="70689" y="61527"/>
                  <a:pt x="70876" y="60916"/>
                </a:cubicBezTo>
                <a:cubicBezTo>
                  <a:pt x="71313" y="58806"/>
                  <a:pt x="71188" y="58361"/>
                  <a:pt x="71250" y="58084"/>
                </a:cubicBezTo>
                <a:cubicBezTo>
                  <a:pt x="71656" y="54419"/>
                  <a:pt x="71687" y="53752"/>
                  <a:pt x="71812" y="53086"/>
                </a:cubicBezTo>
                <a:cubicBezTo>
                  <a:pt x="71719" y="51309"/>
                  <a:pt x="71937" y="51254"/>
                  <a:pt x="71812" y="51031"/>
                </a:cubicBezTo>
                <a:cubicBezTo>
                  <a:pt x="71906" y="48755"/>
                  <a:pt x="71719" y="48533"/>
                  <a:pt x="71812" y="48366"/>
                </a:cubicBezTo>
                <a:cubicBezTo>
                  <a:pt x="71781" y="46478"/>
                  <a:pt x="71687" y="46034"/>
                  <a:pt x="71594" y="45645"/>
                </a:cubicBezTo>
                <a:cubicBezTo>
                  <a:pt x="71500" y="44201"/>
                  <a:pt x="71375" y="44534"/>
                  <a:pt x="71500" y="45090"/>
                </a:cubicBezTo>
                <a:cubicBezTo>
                  <a:pt x="71656" y="47089"/>
                  <a:pt x="71563" y="47478"/>
                  <a:pt x="71594" y="47977"/>
                </a:cubicBezTo>
                <a:cubicBezTo>
                  <a:pt x="71594" y="49865"/>
                  <a:pt x="71594" y="50365"/>
                  <a:pt x="71531" y="50754"/>
                </a:cubicBezTo>
                <a:cubicBezTo>
                  <a:pt x="71282" y="52364"/>
                  <a:pt x="71563" y="52753"/>
                  <a:pt x="71500" y="52919"/>
                </a:cubicBezTo>
                <a:cubicBezTo>
                  <a:pt x="71250" y="54530"/>
                  <a:pt x="71344" y="54807"/>
                  <a:pt x="71219" y="55030"/>
                </a:cubicBezTo>
                <a:cubicBezTo>
                  <a:pt x="70845" y="58528"/>
                  <a:pt x="70751" y="58750"/>
                  <a:pt x="70720" y="58972"/>
                </a:cubicBezTo>
                <a:cubicBezTo>
                  <a:pt x="70377" y="61138"/>
                  <a:pt x="70470" y="61416"/>
                  <a:pt x="70345" y="61582"/>
                </a:cubicBezTo>
                <a:cubicBezTo>
                  <a:pt x="70065" y="63415"/>
                  <a:pt x="70189" y="63970"/>
                  <a:pt x="69908" y="64303"/>
                </a:cubicBezTo>
                <a:cubicBezTo>
                  <a:pt x="69721" y="66191"/>
                  <a:pt x="69659" y="66635"/>
                  <a:pt x="69690" y="67135"/>
                </a:cubicBezTo>
                <a:cubicBezTo>
                  <a:pt x="69503" y="68912"/>
                  <a:pt x="69409" y="69134"/>
                  <a:pt x="69378" y="69412"/>
                </a:cubicBezTo>
                <a:cubicBezTo>
                  <a:pt x="69284" y="71300"/>
                  <a:pt x="69440" y="71633"/>
                  <a:pt x="69222" y="71855"/>
                </a:cubicBezTo>
                <a:cubicBezTo>
                  <a:pt x="69378" y="74743"/>
                  <a:pt x="69378" y="75187"/>
                  <a:pt x="69378" y="75576"/>
                </a:cubicBezTo>
                <a:cubicBezTo>
                  <a:pt x="68972" y="73910"/>
                  <a:pt x="68847" y="73077"/>
                  <a:pt x="68847" y="72355"/>
                </a:cubicBezTo>
                <a:cubicBezTo>
                  <a:pt x="68879" y="68745"/>
                  <a:pt x="68816" y="68357"/>
                  <a:pt x="68723" y="67913"/>
                </a:cubicBezTo>
                <a:cubicBezTo>
                  <a:pt x="69035" y="65636"/>
                  <a:pt x="68941" y="65303"/>
                  <a:pt x="69066" y="65136"/>
                </a:cubicBezTo>
                <a:cubicBezTo>
                  <a:pt x="69222" y="63248"/>
                  <a:pt x="69159" y="62748"/>
                  <a:pt x="69378" y="62360"/>
                </a:cubicBezTo>
                <a:cubicBezTo>
                  <a:pt x="69534" y="61249"/>
                  <a:pt x="69440" y="61082"/>
                  <a:pt x="69503" y="60971"/>
                </a:cubicBezTo>
                <a:cubicBezTo>
                  <a:pt x="69659" y="59305"/>
                  <a:pt x="69815" y="59139"/>
                  <a:pt x="69784" y="58917"/>
                </a:cubicBezTo>
                <a:cubicBezTo>
                  <a:pt x="69971" y="56418"/>
                  <a:pt x="70252" y="56307"/>
                  <a:pt x="70065" y="55974"/>
                </a:cubicBezTo>
                <a:cubicBezTo>
                  <a:pt x="70283" y="53419"/>
                  <a:pt x="70283" y="52919"/>
                  <a:pt x="70345" y="52475"/>
                </a:cubicBezTo>
                <a:cubicBezTo>
                  <a:pt x="70252" y="50698"/>
                  <a:pt x="70626" y="50643"/>
                  <a:pt x="70377" y="50310"/>
                </a:cubicBezTo>
                <a:cubicBezTo>
                  <a:pt x="70533" y="48644"/>
                  <a:pt x="70314" y="48310"/>
                  <a:pt x="70439" y="48088"/>
                </a:cubicBezTo>
                <a:cubicBezTo>
                  <a:pt x="70221" y="46311"/>
                  <a:pt x="70345" y="46089"/>
                  <a:pt x="70158" y="45756"/>
                </a:cubicBezTo>
                <a:cubicBezTo>
                  <a:pt x="70189" y="48977"/>
                  <a:pt x="70283" y="49310"/>
                  <a:pt x="70252" y="49588"/>
                </a:cubicBezTo>
                <a:cubicBezTo>
                  <a:pt x="70283" y="51142"/>
                  <a:pt x="70065" y="51198"/>
                  <a:pt x="70189" y="51476"/>
                </a:cubicBezTo>
                <a:cubicBezTo>
                  <a:pt x="69877" y="54585"/>
                  <a:pt x="69752" y="55141"/>
                  <a:pt x="69815" y="55751"/>
                </a:cubicBezTo>
                <a:cubicBezTo>
                  <a:pt x="69409" y="60360"/>
                  <a:pt x="69066" y="60527"/>
                  <a:pt x="69222" y="60916"/>
                </a:cubicBezTo>
                <a:cubicBezTo>
                  <a:pt x="69066" y="62304"/>
                  <a:pt x="68879" y="62360"/>
                  <a:pt x="69003" y="62582"/>
                </a:cubicBezTo>
                <a:cubicBezTo>
                  <a:pt x="68348" y="68301"/>
                  <a:pt x="68566" y="69023"/>
                  <a:pt x="68410" y="69523"/>
                </a:cubicBezTo>
                <a:cubicBezTo>
                  <a:pt x="68504" y="71689"/>
                  <a:pt x="68504" y="71966"/>
                  <a:pt x="68442" y="72299"/>
                </a:cubicBezTo>
                <a:cubicBezTo>
                  <a:pt x="68785" y="75742"/>
                  <a:pt x="69222" y="76575"/>
                  <a:pt x="69035" y="77075"/>
                </a:cubicBezTo>
                <a:cubicBezTo>
                  <a:pt x="68629" y="76020"/>
                  <a:pt x="68504" y="76075"/>
                  <a:pt x="68566" y="75909"/>
                </a:cubicBezTo>
                <a:cubicBezTo>
                  <a:pt x="67973" y="71911"/>
                  <a:pt x="68036" y="71577"/>
                  <a:pt x="67880" y="71022"/>
                </a:cubicBezTo>
                <a:cubicBezTo>
                  <a:pt x="67786" y="68857"/>
                  <a:pt x="67880" y="68690"/>
                  <a:pt x="67786" y="68357"/>
                </a:cubicBezTo>
                <a:cubicBezTo>
                  <a:pt x="67973" y="64136"/>
                  <a:pt x="67724" y="63526"/>
                  <a:pt x="67911" y="63192"/>
                </a:cubicBezTo>
                <a:cubicBezTo>
                  <a:pt x="67880" y="61471"/>
                  <a:pt x="68067" y="61082"/>
                  <a:pt x="67911" y="60583"/>
                </a:cubicBezTo>
                <a:cubicBezTo>
                  <a:pt x="68067" y="58917"/>
                  <a:pt x="68130" y="58528"/>
                  <a:pt x="68254" y="58139"/>
                </a:cubicBezTo>
                <a:cubicBezTo>
                  <a:pt x="68254" y="56307"/>
                  <a:pt x="68504" y="55974"/>
                  <a:pt x="68442" y="55474"/>
                </a:cubicBezTo>
                <a:cubicBezTo>
                  <a:pt x="69097" y="50032"/>
                  <a:pt x="68941" y="49532"/>
                  <a:pt x="69128" y="49254"/>
                </a:cubicBezTo>
                <a:cubicBezTo>
                  <a:pt x="69315" y="46145"/>
                  <a:pt x="69472" y="45756"/>
                  <a:pt x="69378" y="45256"/>
                </a:cubicBezTo>
                <a:cubicBezTo>
                  <a:pt x="69503" y="42480"/>
                  <a:pt x="69284" y="42147"/>
                  <a:pt x="69347" y="41980"/>
                </a:cubicBezTo>
                <a:cubicBezTo>
                  <a:pt x="69159" y="40425"/>
                  <a:pt x="69315" y="39870"/>
                  <a:pt x="69097" y="39981"/>
                </a:cubicBezTo>
                <a:cubicBezTo>
                  <a:pt x="69097" y="42591"/>
                  <a:pt x="69315" y="43035"/>
                  <a:pt x="69253" y="43424"/>
                </a:cubicBezTo>
                <a:cubicBezTo>
                  <a:pt x="69035" y="47033"/>
                  <a:pt x="69097" y="47478"/>
                  <a:pt x="68972" y="47755"/>
                </a:cubicBezTo>
                <a:cubicBezTo>
                  <a:pt x="68566" y="51309"/>
                  <a:pt x="68629" y="51753"/>
                  <a:pt x="68566" y="52086"/>
                </a:cubicBezTo>
                <a:cubicBezTo>
                  <a:pt x="68036" y="55974"/>
                  <a:pt x="68161" y="56807"/>
                  <a:pt x="67942" y="57417"/>
                </a:cubicBezTo>
                <a:cubicBezTo>
                  <a:pt x="67817" y="59139"/>
                  <a:pt x="67849" y="59361"/>
                  <a:pt x="67786" y="59583"/>
                </a:cubicBezTo>
                <a:cubicBezTo>
                  <a:pt x="67630" y="64747"/>
                  <a:pt x="67381" y="65414"/>
                  <a:pt x="67568" y="66302"/>
                </a:cubicBezTo>
                <a:cubicBezTo>
                  <a:pt x="67630" y="68912"/>
                  <a:pt x="67349" y="69134"/>
                  <a:pt x="67537" y="69578"/>
                </a:cubicBezTo>
                <a:cubicBezTo>
                  <a:pt x="67568" y="71189"/>
                  <a:pt x="67568" y="71522"/>
                  <a:pt x="67630" y="71966"/>
                </a:cubicBezTo>
                <a:cubicBezTo>
                  <a:pt x="68098" y="74909"/>
                  <a:pt x="68067" y="75298"/>
                  <a:pt x="68036" y="75631"/>
                </a:cubicBezTo>
                <a:cubicBezTo>
                  <a:pt x="67724" y="74576"/>
                  <a:pt x="67755" y="74743"/>
                  <a:pt x="67817" y="74687"/>
                </a:cubicBezTo>
                <a:cubicBezTo>
                  <a:pt x="67068" y="70134"/>
                  <a:pt x="66944" y="69523"/>
                  <a:pt x="67068" y="69079"/>
                </a:cubicBezTo>
                <a:cubicBezTo>
                  <a:pt x="66944" y="65303"/>
                  <a:pt x="67006" y="64858"/>
                  <a:pt x="66975" y="64303"/>
                </a:cubicBezTo>
                <a:cubicBezTo>
                  <a:pt x="67443" y="59305"/>
                  <a:pt x="67287" y="58695"/>
                  <a:pt x="67568" y="58306"/>
                </a:cubicBezTo>
                <a:cubicBezTo>
                  <a:pt x="67786" y="54919"/>
                  <a:pt x="67942" y="54696"/>
                  <a:pt x="67911" y="54363"/>
                </a:cubicBezTo>
                <a:cubicBezTo>
                  <a:pt x="68161" y="52309"/>
                  <a:pt x="68130" y="51975"/>
                  <a:pt x="68254" y="51753"/>
                </a:cubicBezTo>
                <a:cubicBezTo>
                  <a:pt x="68410" y="48533"/>
                  <a:pt x="68723" y="47366"/>
                  <a:pt x="68691" y="46089"/>
                </a:cubicBezTo>
                <a:cubicBezTo>
                  <a:pt x="68941" y="43646"/>
                  <a:pt x="68816" y="42924"/>
                  <a:pt x="68910" y="42313"/>
                </a:cubicBezTo>
                <a:cubicBezTo>
                  <a:pt x="68598" y="45090"/>
                  <a:pt x="68535" y="45756"/>
                  <a:pt x="68473" y="46478"/>
                </a:cubicBezTo>
                <a:cubicBezTo>
                  <a:pt x="68005" y="50920"/>
                  <a:pt x="67973" y="51087"/>
                  <a:pt x="68036" y="51309"/>
                </a:cubicBezTo>
                <a:cubicBezTo>
                  <a:pt x="67942" y="53253"/>
                  <a:pt x="67537" y="53419"/>
                  <a:pt x="67755" y="53863"/>
                </a:cubicBezTo>
                <a:cubicBezTo>
                  <a:pt x="67318" y="56251"/>
                  <a:pt x="67381" y="56695"/>
                  <a:pt x="67256" y="56973"/>
                </a:cubicBezTo>
                <a:cubicBezTo>
                  <a:pt x="67006" y="59416"/>
                  <a:pt x="66850" y="59583"/>
                  <a:pt x="66944" y="59861"/>
                </a:cubicBezTo>
                <a:cubicBezTo>
                  <a:pt x="66725" y="63470"/>
                  <a:pt x="66631" y="63637"/>
                  <a:pt x="66663" y="63914"/>
                </a:cubicBezTo>
                <a:cubicBezTo>
                  <a:pt x="66569" y="66691"/>
                  <a:pt x="66538" y="67135"/>
                  <a:pt x="66663" y="67690"/>
                </a:cubicBezTo>
                <a:cubicBezTo>
                  <a:pt x="66819" y="68301"/>
                  <a:pt x="66475" y="68801"/>
                  <a:pt x="66725" y="69079"/>
                </a:cubicBezTo>
                <a:cubicBezTo>
                  <a:pt x="66694" y="71411"/>
                  <a:pt x="66788" y="71689"/>
                  <a:pt x="66912" y="72022"/>
                </a:cubicBezTo>
                <a:cubicBezTo>
                  <a:pt x="66600" y="71800"/>
                  <a:pt x="66382" y="71244"/>
                  <a:pt x="66226" y="70745"/>
                </a:cubicBezTo>
                <a:cubicBezTo>
                  <a:pt x="65758" y="65303"/>
                  <a:pt x="65695" y="64969"/>
                  <a:pt x="65602" y="64636"/>
                </a:cubicBezTo>
                <a:cubicBezTo>
                  <a:pt x="65695" y="62582"/>
                  <a:pt x="65602" y="62248"/>
                  <a:pt x="65695" y="61971"/>
                </a:cubicBezTo>
                <a:cubicBezTo>
                  <a:pt x="65539" y="59527"/>
                  <a:pt x="65726" y="59028"/>
                  <a:pt x="65664" y="58361"/>
                </a:cubicBezTo>
                <a:cubicBezTo>
                  <a:pt x="65851" y="57473"/>
                  <a:pt x="65851" y="57362"/>
                  <a:pt x="65851" y="57195"/>
                </a:cubicBezTo>
                <a:cubicBezTo>
                  <a:pt x="66101" y="55640"/>
                  <a:pt x="65851" y="55196"/>
                  <a:pt x="66101" y="55030"/>
                </a:cubicBezTo>
                <a:cubicBezTo>
                  <a:pt x="66475" y="51476"/>
                  <a:pt x="66663" y="51309"/>
                  <a:pt x="66663" y="51031"/>
                </a:cubicBezTo>
                <a:cubicBezTo>
                  <a:pt x="67537" y="46367"/>
                  <a:pt x="67724" y="45867"/>
                  <a:pt x="67817" y="45312"/>
                </a:cubicBezTo>
                <a:cubicBezTo>
                  <a:pt x="68098" y="43368"/>
                  <a:pt x="68161" y="43146"/>
                  <a:pt x="68161" y="42869"/>
                </a:cubicBezTo>
                <a:cubicBezTo>
                  <a:pt x="68442" y="41092"/>
                  <a:pt x="68442" y="40925"/>
                  <a:pt x="68442" y="40814"/>
                </a:cubicBezTo>
                <a:cubicBezTo>
                  <a:pt x="68254" y="41591"/>
                  <a:pt x="68130" y="41758"/>
                  <a:pt x="68130" y="41925"/>
                </a:cubicBezTo>
                <a:cubicBezTo>
                  <a:pt x="67973" y="43868"/>
                  <a:pt x="67661" y="44090"/>
                  <a:pt x="67755" y="44534"/>
                </a:cubicBezTo>
                <a:cubicBezTo>
                  <a:pt x="66631" y="49199"/>
                  <a:pt x="66631" y="49976"/>
                  <a:pt x="66444" y="50587"/>
                </a:cubicBezTo>
                <a:cubicBezTo>
                  <a:pt x="65820" y="54863"/>
                  <a:pt x="65695" y="54974"/>
                  <a:pt x="65664" y="55141"/>
                </a:cubicBezTo>
                <a:cubicBezTo>
                  <a:pt x="65602" y="57473"/>
                  <a:pt x="65414" y="57973"/>
                  <a:pt x="65446" y="58583"/>
                </a:cubicBezTo>
                <a:cubicBezTo>
                  <a:pt x="65383" y="62415"/>
                  <a:pt x="65196" y="62637"/>
                  <a:pt x="65289" y="63026"/>
                </a:cubicBezTo>
                <a:cubicBezTo>
                  <a:pt x="65539" y="68024"/>
                  <a:pt x="65726" y="68412"/>
                  <a:pt x="65664" y="68690"/>
                </a:cubicBezTo>
                <a:cubicBezTo>
                  <a:pt x="65914" y="70967"/>
                  <a:pt x="66195" y="71466"/>
                  <a:pt x="65945" y="71633"/>
                </a:cubicBezTo>
                <a:cubicBezTo>
                  <a:pt x="65227" y="67635"/>
                  <a:pt x="65321" y="67080"/>
                  <a:pt x="65133" y="66913"/>
                </a:cubicBezTo>
                <a:cubicBezTo>
                  <a:pt x="64946" y="64359"/>
                  <a:pt x="64977" y="64192"/>
                  <a:pt x="65040" y="64025"/>
                </a:cubicBezTo>
                <a:cubicBezTo>
                  <a:pt x="65102" y="62582"/>
                  <a:pt x="64884" y="62304"/>
                  <a:pt x="65009" y="62137"/>
                </a:cubicBezTo>
                <a:cubicBezTo>
                  <a:pt x="65009" y="60249"/>
                  <a:pt x="65040" y="60083"/>
                  <a:pt x="65133" y="59916"/>
                </a:cubicBezTo>
                <a:cubicBezTo>
                  <a:pt x="65539" y="56973"/>
                  <a:pt x="65133" y="56529"/>
                  <a:pt x="65321" y="56418"/>
                </a:cubicBezTo>
                <a:cubicBezTo>
                  <a:pt x="65726" y="52919"/>
                  <a:pt x="65633" y="52753"/>
                  <a:pt x="65695" y="52642"/>
                </a:cubicBezTo>
                <a:cubicBezTo>
                  <a:pt x="65882" y="50754"/>
                  <a:pt x="66101" y="50254"/>
                  <a:pt x="66163" y="49699"/>
                </a:cubicBezTo>
                <a:cubicBezTo>
                  <a:pt x="67193" y="44645"/>
                  <a:pt x="67100" y="44423"/>
                  <a:pt x="67162" y="44368"/>
                </a:cubicBezTo>
                <a:cubicBezTo>
                  <a:pt x="67412" y="42535"/>
                  <a:pt x="67599" y="42036"/>
                  <a:pt x="67630" y="41425"/>
                </a:cubicBezTo>
                <a:cubicBezTo>
                  <a:pt x="67599" y="39814"/>
                  <a:pt x="67630" y="40148"/>
                  <a:pt x="67599" y="40481"/>
                </a:cubicBezTo>
                <a:cubicBezTo>
                  <a:pt x="67256" y="42646"/>
                  <a:pt x="67193" y="42980"/>
                  <a:pt x="67193" y="43313"/>
                </a:cubicBezTo>
                <a:cubicBezTo>
                  <a:pt x="66912" y="44479"/>
                  <a:pt x="66850" y="44812"/>
                  <a:pt x="66850" y="45145"/>
                </a:cubicBezTo>
                <a:cubicBezTo>
                  <a:pt x="66413" y="46200"/>
                  <a:pt x="66569" y="46645"/>
                  <a:pt x="66382" y="46867"/>
                </a:cubicBezTo>
                <a:cubicBezTo>
                  <a:pt x="65165" y="55696"/>
                  <a:pt x="64884" y="56862"/>
                  <a:pt x="64884" y="58195"/>
                </a:cubicBezTo>
                <a:cubicBezTo>
                  <a:pt x="64603" y="61360"/>
                  <a:pt x="64665" y="61749"/>
                  <a:pt x="64603" y="62026"/>
                </a:cubicBezTo>
                <a:cubicBezTo>
                  <a:pt x="64697" y="63748"/>
                  <a:pt x="64603" y="63859"/>
                  <a:pt x="64697" y="64081"/>
                </a:cubicBezTo>
                <a:cubicBezTo>
                  <a:pt x="64853" y="66802"/>
                  <a:pt x="64759" y="67413"/>
                  <a:pt x="64977" y="68190"/>
                </a:cubicBezTo>
                <a:cubicBezTo>
                  <a:pt x="65009" y="70245"/>
                  <a:pt x="64884" y="69856"/>
                  <a:pt x="64697" y="69634"/>
                </a:cubicBezTo>
                <a:cubicBezTo>
                  <a:pt x="64260" y="66746"/>
                  <a:pt x="64540" y="65525"/>
                  <a:pt x="64072" y="63859"/>
                </a:cubicBezTo>
                <a:cubicBezTo>
                  <a:pt x="64135" y="60249"/>
                  <a:pt x="64104" y="59361"/>
                  <a:pt x="64135" y="58417"/>
                </a:cubicBezTo>
                <a:cubicBezTo>
                  <a:pt x="64478" y="55030"/>
                  <a:pt x="64384" y="54752"/>
                  <a:pt x="64353" y="54474"/>
                </a:cubicBezTo>
                <a:cubicBezTo>
                  <a:pt x="64790" y="51587"/>
                  <a:pt x="64884" y="51420"/>
                  <a:pt x="64759" y="51087"/>
                </a:cubicBezTo>
                <a:cubicBezTo>
                  <a:pt x="65570" y="47366"/>
                  <a:pt x="65726" y="46922"/>
                  <a:pt x="65789" y="46478"/>
                </a:cubicBezTo>
                <a:cubicBezTo>
                  <a:pt x="66475" y="43646"/>
                  <a:pt x="66444" y="43368"/>
                  <a:pt x="66631" y="43257"/>
                </a:cubicBezTo>
                <a:cubicBezTo>
                  <a:pt x="66351" y="43424"/>
                  <a:pt x="66319" y="43590"/>
                  <a:pt x="66226" y="43757"/>
                </a:cubicBezTo>
                <a:cubicBezTo>
                  <a:pt x="65976" y="45867"/>
                  <a:pt x="65602" y="45923"/>
                  <a:pt x="65726" y="46256"/>
                </a:cubicBezTo>
                <a:cubicBezTo>
                  <a:pt x="64697" y="50143"/>
                  <a:pt x="64697" y="50643"/>
                  <a:pt x="64665" y="51031"/>
                </a:cubicBezTo>
                <a:cubicBezTo>
                  <a:pt x="64072" y="54086"/>
                  <a:pt x="64197" y="54419"/>
                  <a:pt x="64135" y="54641"/>
                </a:cubicBezTo>
                <a:cubicBezTo>
                  <a:pt x="63823" y="57417"/>
                  <a:pt x="63947" y="57751"/>
                  <a:pt x="63791" y="57973"/>
                </a:cubicBezTo>
                <a:cubicBezTo>
                  <a:pt x="63760" y="60305"/>
                  <a:pt x="63823" y="60749"/>
                  <a:pt x="63760" y="61082"/>
                </a:cubicBezTo>
                <a:cubicBezTo>
                  <a:pt x="63979" y="66136"/>
                  <a:pt x="64197" y="66413"/>
                  <a:pt x="64104" y="66635"/>
                </a:cubicBezTo>
                <a:cubicBezTo>
                  <a:pt x="64228" y="67968"/>
                  <a:pt x="64447" y="68190"/>
                  <a:pt x="64197" y="68357"/>
                </a:cubicBezTo>
                <a:cubicBezTo>
                  <a:pt x="63417" y="64692"/>
                  <a:pt x="63635" y="64581"/>
                  <a:pt x="63479" y="64303"/>
                </a:cubicBezTo>
                <a:cubicBezTo>
                  <a:pt x="63136" y="60416"/>
                  <a:pt x="62855" y="60027"/>
                  <a:pt x="63105" y="59916"/>
                </a:cubicBezTo>
                <a:cubicBezTo>
                  <a:pt x="63198" y="54696"/>
                  <a:pt x="63230" y="53697"/>
                  <a:pt x="63261" y="52753"/>
                </a:cubicBezTo>
                <a:cubicBezTo>
                  <a:pt x="63635" y="50920"/>
                  <a:pt x="63698" y="50809"/>
                  <a:pt x="63604" y="50643"/>
                </a:cubicBezTo>
                <a:cubicBezTo>
                  <a:pt x="63854" y="49865"/>
                  <a:pt x="63760" y="49699"/>
                  <a:pt x="63760" y="49643"/>
                </a:cubicBezTo>
                <a:cubicBezTo>
                  <a:pt x="64759" y="45034"/>
                  <a:pt x="64447" y="44257"/>
                  <a:pt x="64759" y="43757"/>
                </a:cubicBezTo>
                <a:cubicBezTo>
                  <a:pt x="64759" y="40481"/>
                  <a:pt x="64977" y="40203"/>
                  <a:pt x="64821" y="39814"/>
                </a:cubicBezTo>
                <a:cubicBezTo>
                  <a:pt x="64759" y="38149"/>
                  <a:pt x="64821" y="37926"/>
                  <a:pt x="64697" y="37982"/>
                </a:cubicBezTo>
                <a:cubicBezTo>
                  <a:pt x="64697" y="41647"/>
                  <a:pt x="64509" y="42480"/>
                  <a:pt x="64572" y="43479"/>
                </a:cubicBezTo>
                <a:cubicBezTo>
                  <a:pt x="63791" y="47977"/>
                  <a:pt x="63698" y="48588"/>
                  <a:pt x="63542" y="49199"/>
                </a:cubicBezTo>
                <a:cubicBezTo>
                  <a:pt x="63198" y="50809"/>
                  <a:pt x="63261" y="51031"/>
                  <a:pt x="63230" y="51142"/>
                </a:cubicBezTo>
                <a:cubicBezTo>
                  <a:pt x="62699" y="55418"/>
                  <a:pt x="62699" y="55807"/>
                  <a:pt x="62762" y="56196"/>
                </a:cubicBezTo>
                <a:cubicBezTo>
                  <a:pt x="62512" y="59527"/>
                  <a:pt x="62824" y="59916"/>
                  <a:pt x="62730" y="60138"/>
                </a:cubicBezTo>
                <a:cubicBezTo>
                  <a:pt x="62855" y="61971"/>
                  <a:pt x="62918" y="62248"/>
                  <a:pt x="62824" y="62471"/>
                </a:cubicBezTo>
                <a:cubicBezTo>
                  <a:pt x="62918" y="65247"/>
                  <a:pt x="63167" y="65025"/>
                  <a:pt x="62886" y="64747"/>
                </a:cubicBezTo>
                <a:cubicBezTo>
                  <a:pt x="62637" y="63137"/>
                  <a:pt x="62637" y="62970"/>
                  <a:pt x="62668" y="62804"/>
                </a:cubicBezTo>
                <a:cubicBezTo>
                  <a:pt x="62387" y="60360"/>
                  <a:pt x="62387" y="59250"/>
                  <a:pt x="62293" y="58139"/>
                </a:cubicBezTo>
                <a:cubicBezTo>
                  <a:pt x="62325" y="57362"/>
                  <a:pt x="62262" y="57251"/>
                  <a:pt x="62262" y="57195"/>
                </a:cubicBezTo>
                <a:cubicBezTo>
                  <a:pt x="62356" y="54419"/>
                  <a:pt x="62200" y="53808"/>
                  <a:pt x="62356" y="53364"/>
                </a:cubicBezTo>
                <a:cubicBezTo>
                  <a:pt x="62449" y="51476"/>
                  <a:pt x="62418" y="51198"/>
                  <a:pt x="62418" y="50976"/>
                </a:cubicBezTo>
                <a:cubicBezTo>
                  <a:pt x="62605" y="49088"/>
                  <a:pt x="62668" y="48866"/>
                  <a:pt x="62574" y="48533"/>
                </a:cubicBezTo>
                <a:cubicBezTo>
                  <a:pt x="63042" y="46089"/>
                  <a:pt x="62918" y="45756"/>
                  <a:pt x="63011" y="45478"/>
                </a:cubicBezTo>
                <a:cubicBezTo>
                  <a:pt x="63136" y="42869"/>
                  <a:pt x="63386" y="42702"/>
                  <a:pt x="63230" y="42369"/>
                </a:cubicBezTo>
                <a:cubicBezTo>
                  <a:pt x="63323" y="39703"/>
                  <a:pt x="63074" y="39315"/>
                  <a:pt x="63230" y="39093"/>
                </a:cubicBezTo>
                <a:cubicBezTo>
                  <a:pt x="62449" y="35983"/>
                  <a:pt x="62574" y="35205"/>
                  <a:pt x="62231" y="35316"/>
                </a:cubicBezTo>
                <a:cubicBezTo>
                  <a:pt x="63042" y="40370"/>
                  <a:pt x="62980" y="40981"/>
                  <a:pt x="63105" y="41647"/>
                </a:cubicBezTo>
                <a:cubicBezTo>
                  <a:pt x="62886" y="43979"/>
                  <a:pt x="62980" y="44257"/>
                  <a:pt x="62762" y="44423"/>
                </a:cubicBezTo>
                <a:cubicBezTo>
                  <a:pt x="62449" y="48199"/>
                  <a:pt x="62356" y="48366"/>
                  <a:pt x="62325" y="48588"/>
                </a:cubicBezTo>
                <a:cubicBezTo>
                  <a:pt x="62075" y="51642"/>
                  <a:pt x="62075" y="51920"/>
                  <a:pt x="62075" y="52142"/>
                </a:cubicBezTo>
                <a:cubicBezTo>
                  <a:pt x="61856" y="52253"/>
                  <a:pt x="62013" y="52031"/>
                  <a:pt x="61919" y="51642"/>
                </a:cubicBezTo>
                <a:cubicBezTo>
                  <a:pt x="62075" y="50310"/>
                  <a:pt x="62106" y="49976"/>
                  <a:pt x="62013" y="49588"/>
                </a:cubicBezTo>
                <a:cubicBezTo>
                  <a:pt x="62106" y="47311"/>
                  <a:pt x="62137" y="46978"/>
                  <a:pt x="62075" y="46589"/>
                </a:cubicBezTo>
                <a:cubicBezTo>
                  <a:pt x="62200" y="41869"/>
                  <a:pt x="62200" y="41147"/>
                  <a:pt x="62075" y="40370"/>
                </a:cubicBezTo>
                <a:cubicBezTo>
                  <a:pt x="61045" y="35094"/>
                  <a:pt x="60733" y="34095"/>
                  <a:pt x="60514" y="33428"/>
                </a:cubicBezTo>
                <a:cubicBezTo>
                  <a:pt x="60764" y="34817"/>
                  <a:pt x="60983" y="35428"/>
                  <a:pt x="61170" y="36038"/>
                </a:cubicBezTo>
                <a:cubicBezTo>
                  <a:pt x="61763" y="40481"/>
                  <a:pt x="61981" y="41036"/>
                  <a:pt x="61950" y="41480"/>
                </a:cubicBezTo>
                <a:cubicBezTo>
                  <a:pt x="61981" y="43091"/>
                  <a:pt x="61981" y="43313"/>
                  <a:pt x="61919" y="43479"/>
                </a:cubicBezTo>
                <a:cubicBezTo>
                  <a:pt x="61825" y="47311"/>
                  <a:pt x="61888" y="47811"/>
                  <a:pt x="61763" y="48199"/>
                </a:cubicBezTo>
                <a:cubicBezTo>
                  <a:pt x="61607" y="51198"/>
                  <a:pt x="61763" y="51753"/>
                  <a:pt x="61607" y="52142"/>
                </a:cubicBezTo>
                <a:cubicBezTo>
                  <a:pt x="61513" y="55696"/>
                  <a:pt x="61607" y="56640"/>
                  <a:pt x="61544" y="57528"/>
                </a:cubicBezTo>
                <a:cubicBezTo>
                  <a:pt x="61544" y="59361"/>
                  <a:pt x="61763" y="59916"/>
                  <a:pt x="61576" y="60305"/>
                </a:cubicBezTo>
                <a:cubicBezTo>
                  <a:pt x="61919" y="63526"/>
                  <a:pt x="62200" y="63859"/>
                  <a:pt x="62231" y="64081"/>
                </a:cubicBezTo>
                <a:cubicBezTo>
                  <a:pt x="62013" y="65136"/>
                  <a:pt x="62200" y="64470"/>
                  <a:pt x="62013" y="63970"/>
                </a:cubicBezTo>
                <a:cubicBezTo>
                  <a:pt x="61263" y="59916"/>
                  <a:pt x="61045" y="59583"/>
                  <a:pt x="61139" y="59416"/>
                </a:cubicBezTo>
                <a:cubicBezTo>
                  <a:pt x="60951" y="56584"/>
                  <a:pt x="60827" y="55696"/>
                  <a:pt x="60920" y="54919"/>
                </a:cubicBezTo>
                <a:cubicBezTo>
                  <a:pt x="60951" y="52142"/>
                  <a:pt x="60827" y="51864"/>
                  <a:pt x="60795" y="51587"/>
                </a:cubicBezTo>
                <a:cubicBezTo>
                  <a:pt x="60920" y="48588"/>
                  <a:pt x="60920" y="48033"/>
                  <a:pt x="60889" y="47422"/>
                </a:cubicBezTo>
                <a:cubicBezTo>
                  <a:pt x="61045" y="45312"/>
                  <a:pt x="60920" y="44645"/>
                  <a:pt x="60951" y="44146"/>
                </a:cubicBezTo>
                <a:cubicBezTo>
                  <a:pt x="60858" y="41258"/>
                  <a:pt x="60858" y="40981"/>
                  <a:pt x="60764" y="40703"/>
                </a:cubicBezTo>
                <a:cubicBezTo>
                  <a:pt x="60452" y="38260"/>
                  <a:pt x="60421" y="37649"/>
                  <a:pt x="60265" y="36982"/>
                </a:cubicBezTo>
                <a:cubicBezTo>
                  <a:pt x="59453" y="34706"/>
                  <a:pt x="59391" y="34206"/>
                  <a:pt x="59235" y="34539"/>
                </a:cubicBezTo>
                <a:cubicBezTo>
                  <a:pt x="60639" y="40536"/>
                  <a:pt x="60452" y="40814"/>
                  <a:pt x="60577" y="41203"/>
                </a:cubicBezTo>
                <a:cubicBezTo>
                  <a:pt x="60671" y="43535"/>
                  <a:pt x="60608" y="43701"/>
                  <a:pt x="60671" y="43868"/>
                </a:cubicBezTo>
                <a:cubicBezTo>
                  <a:pt x="60764" y="46256"/>
                  <a:pt x="60546" y="46867"/>
                  <a:pt x="60671" y="47644"/>
                </a:cubicBezTo>
                <a:cubicBezTo>
                  <a:pt x="60452" y="52531"/>
                  <a:pt x="60514" y="53308"/>
                  <a:pt x="60546" y="53975"/>
                </a:cubicBezTo>
                <a:cubicBezTo>
                  <a:pt x="60358" y="54641"/>
                  <a:pt x="60296" y="53142"/>
                  <a:pt x="60265" y="51642"/>
                </a:cubicBezTo>
                <a:cubicBezTo>
                  <a:pt x="60234" y="49088"/>
                  <a:pt x="60140" y="48699"/>
                  <a:pt x="60140" y="48310"/>
                </a:cubicBezTo>
                <a:cubicBezTo>
                  <a:pt x="60171" y="45756"/>
                  <a:pt x="59984" y="45256"/>
                  <a:pt x="60109" y="44979"/>
                </a:cubicBezTo>
                <a:cubicBezTo>
                  <a:pt x="59765" y="41147"/>
                  <a:pt x="59797" y="40758"/>
                  <a:pt x="59672" y="40314"/>
                </a:cubicBezTo>
                <a:cubicBezTo>
                  <a:pt x="58673" y="35483"/>
                  <a:pt x="58330" y="34983"/>
                  <a:pt x="58455" y="34650"/>
                </a:cubicBezTo>
                <a:cubicBezTo>
                  <a:pt x="57206" y="32151"/>
                  <a:pt x="57237" y="31096"/>
                  <a:pt x="57019" y="31318"/>
                </a:cubicBezTo>
                <a:cubicBezTo>
                  <a:pt x="57986" y="34095"/>
                  <a:pt x="58205" y="34817"/>
                  <a:pt x="58423" y="35483"/>
                </a:cubicBezTo>
                <a:cubicBezTo>
                  <a:pt x="59172" y="39648"/>
                  <a:pt x="59422" y="39981"/>
                  <a:pt x="59453" y="40203"/>
                </a:cubicBezTo>
                <a:cubicBezTo>
                  <a:pt x="59516" y="41702"/>
                  <a:pt x="59734" y="42036"/>
                  <a:pt x="59609" y="42202"/>
                </a:cubicBezTo>
                <a:cubicBezTo>
                  <a:pt x="59890" y="46645"/>
                  <a:pt x="59797" y="46978"/>
                  <a:pt x="59859" y="47478"/>
                </a:cubicBezTo>
                <a:cubicBezTo>
                  <a:pt x="59734" y="50365"/>
                  <a:pt x="60046" y="50976"/>
                  <a:pt x="59890" y="51365"/>
                </a:cubicBezTo>
                <a:cubicBezTo>
                  <a:pt x="59859" y="53419"/>
                  <a:pt x="60078" y="53752"/>
                  <a:pt x="59953" y="53919"/>
                </a:cubicBezTo>
                <a:cubicBezTo>
                  <a:pt x="60265" y="59083"/>
                  <a:pt x="60514" y="59805"/>
                  <a:pt x="60390" y="60305"/>
                </a:cubicBezTo>
                <a:cubicBezTo>
                  <a:pt x="60608" y="61638"/>
                  <a:pt x="60265" y="61582"/>
                  <a:pt x="60358" y="61027"/>
                </a:cubicBezTo>
                <a:cubicBezTo>
                  <a:pt x="59453" y="56640"/>
                  <a:pt x="59360" y="56196"/>
                  <a:pt x="59360" y="55807"/>
                </a:cubicBezTo>
                <a:cubicBezTo>
                  <a:pt x="59079" y="53697"/>
                  <a:pt x="59360" y="53031"/>
                  <a:pt x="59016" y="52086"/>
                </a:cubicBezTo>
                <a:cubicBezTo>
                  <a:pt x="59079" y="49421"/>
                  <a:pt x="59016" y="48699"/>
                  <a:pt x="59016" y="47977"/>
                </a:cubicBezTo>
                <a:cubicBezTo>
                  <a:pt x="58954" y="45256"/>
                  <a:pt x="58954" y="44534"/>
                  <a:pt x="59016" y="43868"/>
                </a:cubicBezTo>
                <a:cubicBezTo>
                  <a:pt x="58423" y="39370"/>
                  <a:pt x="58579" y="38870"/>
                  <a:pt x="58517" y="38704"/>
                </a:cubicBezTo>
                <a:cubicBezTo>
                  <a:pt x="58299" y="37038"/>
                  <a:pt x="58049" y="36649"/>
                  <a:pt x="58205" y="36538"/>
                </a:cubicBezTo>
                <a:cubicBezTo>
                  <a:pt x="57706" y="34484"/>
                  <a:pt x="57799" y="34150"/>
                  <a:pt x="57550" y="33595"/>
                </a:cubicBezTo>
                <a:cubicBezTo>
                  <a:pt x="58330" y="39315"/>
                  <a:pt x="58455" y="40259"/>
                  <a:pt x="58455" y="41203"/>
                </a:cubicBezTo>
                <a:cubicBezTo>
                  <a:pt x="58673" y="45145"/>
                  <a:pt x="58767" y="45367"/>
                  <a:pt x="58611" y="45478"/>
                </a:cubicBezTo>
                <a:cubicBezTo>
                  <a:pt x="58611" y="48144"/>
                  <a:pt x="58798" y="48755"/>
                  <a:pt x="58704" y="49254"/>
                </a:cubicBezTo>
                <a:cubicBezTo>
                  <a:pt x="58829" y="53142"/>
                  <a:pt x="58860" y="53641"/>
                  <a:pt x="58860" y="54197"/>
                </a:cubicBezTo>
                <a:cubicBezTo>
                  <a:pt x="59110" y="56307"/>
                  <a:pt x="59110" y="56751"/>
                  <a:pt x="59141" y="57140"/>
                </a:cubicBezTo>
                <a:cubicBezTo>
                  <a:pt x="59048" y="57973"/>
                  <a:pt x="59172" y="57584"/>
                  <a:pt x="58954" y="57473"/>
                </a:cubicBezTo>
                <a:cubicBezTo>
                  <a:pt x="58174" y="50087"/>
                  <a:pt x="58330" y="49921"/>
                  <a:pt x="58174" y="49643"/>
                </a:cubicBezTo>
                <a:cubicBezTo>
                  <a:pt x="58143" y="45145"/>
                  <a:pt x="57893" y="44090"/>
                  <a:pt x="58018" y="43257"/>
                </a:cubicBezTo>
                <a:cubicBezTo>
                  <a:pt x="57581" y="39426"/>
                  <a:pt x="57674" y="38537"/>
                  <a:pt x="57518" y="37538"/>
                </a:cubicBezTo>
                <a:cubicBezTo>
                  <a:pt x="56863" y="33706"/>
                  <a:pt x="56582" y="32873"/>
                  <a:pt x="56332" y="32040"/>
                </a:cubicBezTo>
                <a:cubicBezTo>
                  <a:pt x="57113" y="35650"/>
                  <a:pt x="57050" y="36372"/>
                  <a:pt x="57331" y="37260"/>
                </a:cubicBezTo>
                <a:cubicBezTo>
                  <a:pt x="57394" y="40092"/>
                  <a:pt x="57581" y="40536"/>
                  <a:pt x="57456" y="40869"/>
                </a:cubicBezTo>
                <a:cubicBezTo>
                  <a:pt x="57799" y="45145"/>
                  <a:pt x="57674" y="45423"/>
                  <a:pt x="57830" y="45923"/>
                </a:cubicBezTo>
                <a:cubicBezTo>
                  <a:pt x="57706" y="48477"/>
                  <a:pt x="57924" y="48810"/>
                  <a:pt x="57862" y="48977"/>
                </a:cubicBezTo>
                <a:cubicBezTo>
                  <a:pt x="57924" y="51198"/>
                  <a:pt x="58111" y="51698"/>
                  <a:pt x="58018" y="52086"/>
                </a:cubicBezTo>
                <a:cubicBezTo>
                  <a:pt x="58392" y="55529"/>
                  <a:pt x="58236" y="55640"/>
                  <a:pt x="58392" y="55918"/>
                </a:cubicBezTo>
                <a:cubicBezTo>
                  <a:pt x="57862" y="54752"/>
                  <a:pt x="57893" y="54086"/>
                  <a:pt x="57643" y="53253"/>
                </a:cubicBezTo>
                <a:cubicBezTo>
                  <a:pt x="57674" y="52031"/>
                  <a:pt x="57550" y="51809"/>
                  <a:pt x="57487" y="51587"/>
                </a:cubicBezTo>
                <a:cubicBezTo>
                  <a:pt x="57425" y="50254"/>
                  <a:pt x="57487" y="50087"/>
                  <a:pt x="57425" y="49865"/>
                </a:cubicBezTo>
                <a:cubicBezTo>
                  <a:pt x="57394" y="48088"/>
                  <a:pt x="57206" y="47255"/>
                  <a:pt x="57300" y="46589"/>
                </a:cubicBezTo>
                <a:cubicBezTo>
                  <a:pt x="57206" y="43701"/>
                  <a:pt x="57269" y="42980"/>
                  <a:pt x="57237" y="42258"/>
                </a:cubicBezTo>
                <a:cubicBezTo>
                  <a:pt x="56894" y="38648"/>
                  <a:pt x="56957" y="37926"/>
                  <a:pt x="56676" y="37871"/>
                </a:cubicBezTo>
                <a:cubicBezTo>
                  <a:pt x="56894" y="42869"/>
                  <a:pt x="56988" y="43646"/>
                  <a:pt x="56957" y="44312"/>
                </a:cubicBezTo>
                <a:cubicBezTo>
                  <a:pt x="56863" y="47700"/>
                  <a:pt x="56988" y="47922"/>
                  <a:pt x="57050" y="48144"/>
                </a:cubicBezTo>
                <a:cubicBezTo>
                  <a:pt x="57175" y="51254"/>
                  <a:pt x="57269" y="51698"/>
                  <a:pt x="57144" y="51975"/>
                </a:cubicBezTo>
                <a:cubicBezTo>
                  <a:pt x="57425" y="54585"/>
                  <a:pt x="57768" y="55141"/>
                  <a:pt x="57487" y="55363"/>
                </a:cubicBezTo>
                <a:cubicBezTo>
                  <a:pt x="56863" y="51031"/>
                  <a:pt x="56644" y="50476"/>
                  <a:pt x="56738" y="50087"/>
                </a:cubicBezTo>
                <a:cubicBezTo>
                  <a:pt x="56520" y="47533"/>
                  <a:pt x="56613" y="47311"/>
                  <a:pt x="56520" y="47033"/>
                </a:cubicBezTo>
                <a:cubicBezTo>
                  <a:pt x="56301" y="44979"/>
                  <a:pt x="56426" y="44590"/>
                  <a:pt x="56239" y="44035"/>
                </a:cubicBezTo>
                <a:cubicBezTo>
                  <a:pt x="55989" y="40481"/>
                  <a:pt x="55927" y="39981"/>
                  <a:pt x="56020" y="39537"/>
                </a:cubicBezTo>
                <a:cubicBezTo>
                  <a:pt x="54772" y="34817"/>
                  <a:pt x="54616" y="34595"/>
                  <a:pt x="54522" y="34150"/>
                </a:cubicBezTo>
                <a:cubicBezTo>
                  <a:pt x="53524" y="32596"/>
                  <a:pt x="53461" y="31707"/>
                  <a:pt x="53211" y="32040"/>
                </a:cubicBezTo>
                <a:cubicBezTo>
                  <a:pt x="54117" y="33873"/>
                  <a:pt x="54366" y="34484"/>
                  <a:pt x="54616" y="35039"/>
                </a:cubicBezTo>
                <a:cubicBezTo>
                  <a:pt x="55427" y="38482"/>
                  <a:pt x="55646" y="38815"/>
                  <a:pt x="55583" y="38981"/>
                </a:cubicBezTo>
                <a:cubicBezTo>
                  <a:pt x="55739" y="42258"/>
                  <a:pt x="56176" y="43479"/>
                  <a:pt x="55958" y="44312"/>
                </a:cubicBezTo>
                <a:cubicBezTo>
                  <a:pt x="56208" y="47755"/>
                  <a:pt x="56270" y="48310"/>
                  <a:pt x="56364" y="48810"/>
                </a:cubicBezTo>
                <a:cubicBezTo>
                  <a:pt x="56395" y="51476"/>
                  <a:pt x="56520" y="51864"/>
                  <a:pt x="56457" y="52142"/>
                </a:cubicBezTo>
                <a:cubicBezTo>
                  <a:pt x="56145" y="52864"/>
                  <a:pt x="56208" y="51975"/>
                  <a:pt x="55895" y="50920"/>
                </a:cubicBezTo>
                <a:cubicBezTo>
                  <a:pt x="55708" y="47089"/>
                  <a:pt x="55459" y="46645"/>
                  <a:pt x="55615" y="46478"/>
                </a:cubicBezTo>
                <a:cubicBezTo>
                  <a:pt x="55334" y="44312"/>
                  <a:pt x="55459" y="44090"/>
                  <a:pt x="55302" y="43646"/>
                </a:cubicBezTo>
                <a:cubicBezTo>
                  <a:pt x="55178" y="41647"/>
                  <a:pt x="55022" y="41314"/>
                  <a:pt x="55022" y="41036"/>
                </a:cubicBezTo>
                <a:cubicBezTo>
                  <a:pt x="53555" y="34261"/>
                  <a:pt x="53461" y="33651"/>
                  <a:pt x="52899" y="32151"/>
                </a:cubicBezTo>
                <a:cubicBezTo>
                  <a:pt x="52213" y="30985"/>
                  <a:pt x="52057" y="30652"/>
                  <a:pt x="51807" y="30763"/>
                </a:cubicBezTo>
                <a:cubicBezTo>
                  <a:pt x="53305" y="34484"/>
                  <a:pt x="53586" y="35261"/>
                  <a:pt x="53804" y="35983"/>
                </a:cubicBezTo>
                <a:cubicBezTo>
                  <a:pt x="54148" y="38537"/>
                  <a:pt x="54397" y="38426"/>
                  <a:pt x="54304" y="38759"/>
                </a:cubicBezTo>
                <a:cubicBezTo>
                  <a:pt x="54803" y="41258"/>
                  <a:pt x="54741" y="41758"/>
                  <a:pt x="54897" y="42424"/>
                </a:cubicBezTo>
                <a:cubicBezTo>
                  <a:pt x="55396" y="48477"/>
                  <a:pt x="55396" y="49032"/>
                  <a:pt x="55521" y="49643"/>
                </a:cubicBezTo>
                <a:cubicBezTo>
                  <a:pt x="55552" y="50809"/>
                  <a:pt x="55365" y="50865"/>
                  <a:pt x="55459" y="50698"/>
                </a:cubicBezTo>
                <a:cubicBezTo>
                  <a:pt x="54741" y="45923"/>
                  <a:pt x="54772" y="44534"/>
                  <a:pt x="54241" y="42924"/>
                </a:cubicBezTo>
                <a:cubicBezTo>
                  <a:pt x="53773" y="40203"/>
                  <a:pt x="53617" y="39204"/>
                  <a:pt x="53399" y="38204"/>
                </a:cubicBezTo>
                <a:cubicBezTo>
                  <a:pt x="51027" y="31263"/>
                  <a:pt x="50871" y="31540"/>
                  <a:pt x="50777" y="31318"/>
                </a:cubicBezTo>
                <a:cubicBezTo>
                  <a:pt x="49778" y="29541"/>
                  <a:pt x="49685" y="29430"/>
                  <a:pt x="49560" y="29430"/>
                </a:cubicBezTo>
                <a:cubicBezTo>
                  <a:pt x="50496" y="31263"/>
                  <a:pt x="50808" y="31874"/>
                  <a:pt x="50996" y="31929"/>
                </a:cubicBezTo>
                <a:cubicBezTo>
                  <a:pt x="51276" y="32484"/>
                  <a:pt x="51308" y="32707"/>
                  <a:pt x="51339" y="32762"/>
                </a:cubicBezTo>
                <a:cubicBezTo>
                  <a:pt x="52306" y="35539"/>
                  <a:pt x="52587" y="36538"/>
                  <a:pt x="52868" y="37427"/>
                </a:cubicBezTo>
                <a:cubicBezTo>
                  <a:pt x="53742" y="41925"/>
                  <a:pt x="53773" y="42147"/>
                  <a:pt x="53898" y="42424"/>
                </a:cubicBezTo>
                <a:cubicBezTo>
                  <a:pt x="53992" y="43979"/>
                  <a:pt x="54241" y="44312"/>
                  <a:pt x="54273" y="44534"/>
                </a:cubicBezTo>
                <a:cubicBezTo>
                  <a:pt x="54179" y="45534"/>
                  <a:pt x="54179" y="44590"/>
                  <a:pt x="53836" y="43479"/>
                </a:cubicBezTo>
                <a:cubicBezTo>
                  <a:pt x="53555" y="41480"/>
                  <a:pt x="53461" y="40925"/>
                  <a:pt x="53336" y="40370"/>
                </a:cubicBezTo>
                <a:cubicBezTo>
                  <a:pt x="50215" y="32373"/>
                  <a:pt x="50153" y="31874"/>
                  <a:pt x="50059" y="31874"/>
                </a:cubicBezTo>
                <a:cubicBezTo>
                  <a:pt x="48873" y="29708"/>
                  <a:pt x="48624" y="29652"/>
                  <a:pt x="48405" y="29264"/>
                </a:cubicBezTo>
                <a:cubicBezTo>
                  <a:pt x="48967" y="30430"/>
                  <a:pt x="49154" y="30652"/>
                  <a:pt x="49310" y="30985"/>
                </a:cubicBezTo>
                <a:cubicBezTo>
                  <a:pt x="50091" y="32762"/>
                  <a:pt x="50403" y="33151"/>
                  <a:pt x="50715" y="33706"/>
                </a:cubicBezTo>
                <a:cubicBezTo>
                  <a:pt x="51214" y="35205"/>
                  <a:pt x="51401" y="35483"/>
                  <a:pt x="51589" y="35927"/>
                </a:cubicBezTo>
                <a:cubicBezTo>
                  <a:pt x="52494" y="38815"/>
                  <a:pt x="52743" y="39703"/>
                  <a:pt x="53055" y="40647"/>
                </a:cubicBezTo>
                <a:cubicBezTo>
                  <a:pt x="53586" y="43535"/>
                  <a:pt x="53617" y="43701"/>
                  <a:pt x="53617" y="43868"/>
                </a:cubicBezTo>
                <a:cubicBezTo>
                  <a:pt x="54241" y="47033"/>
                  <a:pt x="54210" y="47311"/>
                  <a:pt x="54241" y="47644"/>
                </a:cubicBezTo>
                <a:cubicBezTo>
                  <a:pt x="53336" y="44201"/>
                  <a:pt x="53118" y="43035"/>
                  <a:pt x="52868" y="41813"/>
                </a:cubicBezTo>
                <a:cubicBezTo>
                  <a:pt x="50746" y="35816"/>
                  <a:pt x="50871" y="35594"/>
                  <a:pt x="50777" y="35428"/>
                </a:cubicBezTo>
                <a:cubicBezTo>
                  <a:pt x="49404" y="32651"/>
                  <a:pt x="49092" y="32040"/>
                  <a:pt x="48749" y="31540"/>
                </a:cubicBezTo>
                <a:cubicBezTo>
                  <a:pt x="48062" y="30985"/>
                  <a:pt x="48436" y="31318"/>
                  <a:pt x="48749" y="31874"/>
                </a:cubicBezTo>
                <a:cubicBezTo>
                  <a:pt x="50309" y="35094"/>
                  <a:pt x="50371" y="35261"/>
                  <a:pt x="50496" y="35372"/>
                </a:cubicBezTo>
                <a:cubicBezTo>
                  <a:pt x="51807" y="39204"/>
                  <a:pt x="52119" y="40314"/>
                  <a:pt x="52400" y="41147"/>
                </a:cubicBezTo>
                <a:cubicBezTo>
                  <a:pt x="52868" y="44590"/>
                  <a:pt x="53399" y="45201"/>
                  <a:pt x="53055" y="45367"/>
                </a:cubicBezTo>
                <a:cubicBezTo>
                  <a:pt x="51713" y="40925"/>
                  <a:pt x="51682" y="40314"/>
                  <a:pt x="51557" y="40536"/>
                </a:cubicBezTo>
                <a:cubicBezTo>
                  <a:pt x="51089" y="38981"/>
                  <a:pt x="50871" y="38870"/>
                  <a:pt x="50746" y="38204"/>
                </a:cubicBezTo>
                <a:cubicBezTo>
                  <a:pt x="48717" y="34317"/>
                  <a:pt x="48405" y="34039"/>
                  <a:pt x="48124" y="33095"/>
                </a:cubicBezTo>
                <a:cubicBezTo>
                  <a:pt x="46970" y="32207"/>
                  <a:pt x="47126" y="32262"/>
                  <a:pt x="47219" y="32207"/>
                </a:cubicBezTo>
                <a:cubicBezTo>
                  <a:pt x="48717" y="34872"/>
                  <a:pt x="49404" y="36372"/>
                  <a:pt x="50153" y="37815"/>
                </a:cubicBezTo>
                <a:cubicBezTo>
                  <a:pt x="51339" y="40703"/>
                  <a:pt x="51433" y="40981"/>
                  <a:pt x="51495" y="41203"/>
                </a:cubicBezTo>
                <a:cubicBezTo>
                  <a:pt x="51589" y="41980"/>
                  <a:pt x="51245" y="41480"/>
                  <a:pt x="50902" y="40814"/>
                </a:cubicBezTo>
                <a:cubicBezTo>
                  <a:pt x="49248" y="37593"/>
                  <a:pt x="49061" y="37427"/>
                  <a:pt x="48905" y="37093"/>
                </a:cubicBezTo>
                <a:cubicBezTo>
                  <a:pt x="48062" y="36316"/>
                  <a:pt x="48374" y="36538"/>
                  <a:pt x="48624" y="37038"/>
                </a:cubicBezTo>
                <a:cubicBezTo>
                  <a:pt x="51370" y="42646"/>
                  <a:pt x="51745" y="43257"/>
                  <a:pt x="52150" y="43868"/>
                </a:cubicBezTo>
                <a:cubicBezTo>
                  <a:pt x="53430" y="47478"/>
                  <a:pt x="53524" y="47700"/>
                  <a:pt x="53586" y="47977"/>
                </a:cubicBezTo>
                <a:cubicBezTo>
                  <a:pt x="52712" y="46756"/>
                  <a:pt x="52400" y="45923"/>
                  <a:pt x="52057" y="45367"/>
                </a:cubicBezTo>
                <a:cubicBezTo>
                  <a:pt x="50371" y="42091"/>
                  <a:pt x="50122" y="42036"/>
                  <a:pt x="49966" y="41591"/>
                </a:cubicBezTo>
                <a:cubicBezTo>
                  <a:pt x="47687" y="37982"/>
                  <a:pt x="47563" y="37260"/>
                  <a:pt x="47344" y="37316"/>
                </a:cubicBezTo>
                <a:cubicBezTo>
                  <a:pt x="46439" y="35705"/>
                  <a:pt x="46033" y="35428"/>
                  <a:pt x="45690" y="34706"/>
                </a:cubicBezTo>
                <a:cubicBezTo>
                  <a:pt x="44816" y="33651"/>
                  <a:pt x="44785" y="33484"/>
                  <a:pt x="44691" y="33595"/>
                </a:cubicBezTo>
                <a:cubicBezTo>
                  <a:pt x="46065" y="36149"/>
                  <a:pt x="46252" y="35983"/>
                  <a:pt x="46345" y="36205"/>
                </a:cubicBezTo>
                <a:cubicBezTo>
                  <a:pt x="47625" y="38482"/>
                  <a:pt x="48000" y="38704"/>
                  <a:pt x="48280" y="39481"/>
                </a:cubicBezTo>
                <a:cubicBezTo>
                  <a:pt x="50403" y="43479"/>
                  <a:pt x="50590" y="43646"/>
                  <a:pt x="50746" y="44090"/>
                </a:cubicBezTo>
                <a:cubicBezTo>
                  <a:pt x="50964" y="44701"/>
                  <a:pt x="50777" y="44534"/>
                  <a:pt x="50590" y="44201"/>
                </a:cubicBezTo>
                <a:cubicBezTo>
                  <a:pt x="49841" y="43646"/>
                  <a:pt x="49654" y="43368"/>
                  <a:pt x="49498" y="43035"/>
                </a:cubicBezTo>
                <a:cubicBezTo>
                  <a:pt x="48218" y="41591"/>
                  <a:pt x="48031" y="41425"/>
                  <a:pt x="47843" y="41258"/>
                </a:cubicBezTo>
                <a:cubicBezTo>
                  <a:pt x="44192" y="36649"/>
                  <a:pt x="43849" y="36038"/>
                  <a:pt x="43505" y="35594"/>
                </a:cubicBezTo>
                <a:cubicBezTo>
                  <a:pt x="42912" y="34539"/>
                  <a:pt x="42819" y="34317"/>
                  <a:pt x="42756" y="34039"/>
                </a:cubicBezTo>
                <a:cubicBezTo>
                  <a:pt x="43443" y="36149"/>
                  <a:pt x="43724" y="36260"/>
                  <a:pt x="43942" y="36760"/>
                </a:cubicBezTo>
                <a:cubicBezTo>
                  <a:pt x="44442" y="37538"/>
                  <a:pt x="44629" y="37649"/>
                  <a:pt x="44691" y="37982"/>
                </a:cubicBezTo>
                <a:cubicBezTo>
                  <a:pt x="46189" y="40314"/>
                  <a:pt x="46938" y="40758"/>
                  <a:pt x="47625" y="41758"/>
                </a:cubicBezTo>
                <a:cubicBezTo>
                  <a:pt x="48905" y="43313"/>
                  <a:pt x="49092" y="43424"/>
                  <a:pt x="49248" y="43757"/>
                </a:cubicBezTo>
                <a:cubicBezTo>
                  <a:pt x="49498" y="44423"/>
                  <a:pt x="49373" y="44201"/>
                  <a:pt x="49217" y="43924"/>
                </a:cubicBezTo>
                <a:cubicBezTo>
                  <a:pt x="47469" y="41925"/>
                  <a:pt x="47094" y="41980"/>
                  <a:pt x="46814" y="41480"/>
                </a:cubicBezTo>
                <a:cubicBezTo>
                  <a:pt x="44785" y="38981"/>
                  <a:pt x="44660" y="38593"/>
                  <a:pt x="44504" y="38482"/>
                </a:cubicBezTo>
                <a:cubicBezTo>
                  <a:pt x="42944" y="36316"/>
                  <a:pt x="42850" y="35705"/>
                  <a:pt x="42631" y="35761"/>
                </a:cubicBezTo>
                <a:cubicBezTo>
                  <a:pt x="43474" y="37260"/>
                  <a:pt x="43505" y="37760"/>
                  <a:pt x="43630" y="37760"/>
                </a:cubicBezTo>
                <a:cubicBezTo>
                  <a:pt x="45003" y="39759"/>
                  <a:pt x="45409" y="40370"/>
                  <a:pt x="45815" y="40981"/>
                </a:cubicBezTo>
                <a:cubicBezTo>
                  <a:pt x="47500" y="43146"/>
                  <a:pt x="48000" y="43368"/>
                  <a:pt x="48405" y="43924"/>
                </a:cubicBezTo>
                <a:cubicBezTo>
                  <a:pt x="49498" y="44979"/>
                  <a:pt x="49654" y="44923"/>
                  <a:pt x="49716" y="45256"/>
                </a:cubicBezTo>
                <a:cubicBezTo>
                  <a:pt x="51276" y="46700"/>
                  <a:pt x="51495" y="46978"/>
                  <a:pt x="51713" y="47200"/>
                </a:cubicBezTo>
                <a:cubicBezTo>
                  <a:pt x="52931" y="48866"/>
                  <a:pt x="53087" y="48644"/>
                  <a:pt x="53118" y="49088"/>
                </a:cubicBezTo>
                <a:cubicBezTo>
                  <a:pt x="53742" y="50365"/>
                  <a:pt x="53586" y="49921"/>
                  <a:pt x="53368" y="49810"/>
                </a:cubicBezTo>
                <a:cubicBezTo>
                  <a:pt x="51963" y="48310"/>
                  <a:pt x="51745" y="48199"/>
                  <a:pt x="51526" y="48033"/>
                </a:cubicBezTo>
                <a:cubicBezTo>
                  <a:pt x="49435" y="46311"/>
                  <a:pt x="49185" y="46200"/>
                  <a:pt x="48998" y="45812"/>
                </a:cubicBezTo>
                <a:cubicBezTo>
                  <a:pt x="46377" y="43313"/>
                  <a:pt x="46345" y="42813"/>
                  <a:pt x="46221" y="42869"/>
                </a:cubicBezTo>
                <a:cubicBezTo>
                  <a:pt x="45128" y="41591"/>
                  <a:pt x="45003" y="40925"/>
                  <a:pt x="44785" y="40869"/>
                </a:cubicBezTo>
                <a:cubicBezTo>
                  <a:pt x="43599" y="39037"/>
                  <a:pt x="43537" y="38315"/>
                  <a:pt x="43318" y="38537"/>
                </a:cubicBezTo>
                <a:cubicBezTo>
                  <a:pt x="44192" y="40536"/>
                  <a:pt x="44317" y="40370"/>
                  <a:pt x="44379" y="40758"/>
                </a:cubicBezTo>
                <a:cubicBezTo>
                  <a:pt x="45159" y="41702"/>
                  <a:pt x="45284" y="42424"/>
                  <a:pt x="45534" y="42369"/>
                </a:cubicBezTo>
                <a:cubicBezTo>
                  <a:pt x="46751" y="44423"/>
                  <a:pt x="46907" y="44146"/>
                  <a:pt x="46970" y="44368"/>
                </a:cubicBezTo>
                <a:cubicBezTo>
                  <a:pt x="48655" y="45978"/>
                  <a:pt x="48717" y="46478"/>
                  <a:pt x="48811" y="46478"/>
                </a:cubicBezTo>
                <a:cubicBezTo>
                  <a:pt x="49872" y="47311"/>
                  <a:pt x="49966" y="47366"/>
                  <a:pt x="50059" y="47533"/>
                </a:cubicBezTo>
                <a:cubicBezTo>
                  <a:pt x="50808" y="48310"/>
                  <a:pt x="50964" y="48088"/>
                  <a:pt x="51058" y="48366"/>
                </a:cubicBezTo>
                <a:cubicBezTo>
                  <a:pt x="52026" y="49754"/>
                  <a:pt x="51838" y="49366"/>
                  <a:pt x="51589" y="49477"/>
                </a:cubicBezTo>
                <a:cubicBezTo>
                  <a:pt x="50465" y="48644"/>
                  <a:pt x="50059" y="48144"/>
                  <a:pt x="49622" y="47811"/>
                </a:cubicBezTo>
                <a:cubicBezTo>
                  <a:pt x="48717" y="46922"/>
                  <a:pt x="48436" y="47144"/>
                  <a:pt x="48249" y="46700"/>
                </a:cubicBezTo>
                <a:cubicBezTo>
                  <a:pt x="46533" y="45090"/>
                  <a:pt x="46096" y="44645"/>
                  <a:pt x="45690" y="44035"/>
                </a:cubicBezTo>
                <a:cubicBezTo>
                  <a:pt x="44036" y="42147"/>
                  <a:pt x="43942" y="41813"/>
                  <a:pt x="43786" y="41813"/>
                </a:cubicBezTo>
                <a:cubicBezTo>
                  <a:pt x="43287" y="41591"/>
                  <a:pt x="43537" y="41536"/>
                  <a:pt x="43693" y="42091"/>
                </a:cubicBezTo>
                <a:cubicBezTo>
                  <a:pt x="45721" y="44590"/>
                  <a:pt x="45877" y="45034"/>
                  <a:pt x="46096" y="45090"/>
                </a:cubicBezTo>
                <a:cubicBezTo>
                  <a:pt x="47531" y="46589"/>
                  <a:pt x="47750" y="46867"/>
                  <a:pt x="47937" y="47200"/>
                </a:cubicBezTo>
                <a:cubicBezTo>
                  <a:pt x="49654" y="48477"/>
                  <a:pt x="50059" y="48977"/>
                  <a:pt x="50496" y="49199"/>
                </a:cubicBezTo>
                <a:cubicBezTo>
                  <a:pt x="54304" y="52309"/>
                  <a:pt x="54616" y="52475"/>
                  <a:pt x="54866" y="52919"/>
                </a:cubicBezTo>
                <a:cubicBezTo>
                  <a:pt x="55895" y="53808"/>
                  <a:pt x="55989" y="54363"/>
                  <a:pt x="56208" y="54197"/>
                </a:cubicBezTo>
                <a:cubicBezTo>
                  <a:pt x="56332" y="54974"/>
                  <a:pt x="56301" y="54474"/>
                  <a:pt x="56145" y="54585"/>
                </a:cubicBezTo>
                <a:cubicBezTo>
                  <a:pt x="54741" y="53364"/>
                  <a:pt x="54553" y="52919"/>
                  <a:pt x="54304" y="52808"/>
                </a:cubicBezTo>
                <a:cubicBezTo>
                  <a:pt x="53024" y="51698"/>
                  <a:pt x="52899" y="51753"/>
                  <a:pt x="52806" y="51531"/>
                </a:cubicBezTo>
                <a:cubicBezTo>
                  <a:pt x="51058" y="50421"/>
                  <a:pt x="50964" y="50087"/>
                  <a:pt x="50808" y="50198"/>
                </a:cubicBezTo>
                <a:cubicBezTo>
                  <a:pt x="48624" y="48477"/>
                  <a:pt x="48343" y="48422"/>
                  <a:pt x="48124" y="47977"/>
                </a:cubicBezTo>
                <a:cubicBezTo>
                  <a:pt x="45596" y="45701"/>
                  <a:pt x="45378" y="45145"/>
                  <a:pt x="45097" y="45090"/>
                </a:cubicBezTo>
                <a:cubicBezTo>
                  <a:pt x="44473" y="44590"/>
                  <a:pt x="44629" y="44757"/>
                  <a:pt x="44785" y="44757"/>
                </a:cubicBezTo>
                <a:cubicBezTo>
                  <a:pt x="46814" y="47589"/>
                  <a:pt x="47469" y="48033"/>
                  <a:pt x="48124" y="48644"/>
                </a:cubicBezTo>
                <a:cubicBezTo>
                  <a:pt x="49404" y="50032"/>
                  <a:pt x="49778" y="49921"/>
                  <a:pt x="50091" y="50254"/>
                </a:cubicBezTo>
                <a:cubicBezTo>
                  <a:pt x="51682" y="51309"/>
                  <a:pt x="51776" y="51420"/>
                  <a:pt x="51838" y="51642"/>
                </a:cubicBezTo>
                <a:cubicBezTo>
                  <a:pt x="52587" y="52309"/>
                  <a:pt x="52775" y="52031"/>
                  <a:pt x="52899" y="52420"/>
                </a:cubicBezTo>
                <a:cubicBezTo>
                  <a:pt x="54616" y="53586"/>
                  <a:pt x="54741" y="53808"/>
                  <a:pt x="54866" y="54030"/>
                </a:cubicBezTo>
                <a:cubicBezTo>
                  <a:pt x="55022" y="54363"/>
                  <a:pt x="54928" y="54197"/>
                  <a:pt x="54803" y="54141"/>
                </a:cubicBezTo>
                <a:cubicBezTo>
                  <a:pt x="54023" y="53364"/>
                  <a:pt x="53898" y="53530"/>
                  <a:pt x="53836" y="53419"/>
                </a:cubicBezTo>
                <a:cubicBezTo>
                  <a:pt x="51932" y="52142"/>
                  <a:pt x="51807" y="52086"/>
                  <a:pt x="51713" y="51920"/>
                </a:cubicBezTo>
                <a:cubicBezTo>
                  <a:pt x="50496" y="51142"/>
                  <a:pt x="50247" y="51198"/>
                  <a:pt x="50059" y="50976"/>
                </a:cubicBezTo>
                <a:cubicBezTo>
                  <a:pt x="48936" y="50143"/>
                  <a:pt x="48499" y="49754"/>
                  <a:pt x="48062" y="49366"/>
                </a:cubicBezTo>
                <a:cubicBezTo>
                  <a:pt x="45877" y="47422"/>
                  <a:pt x="45690" y="47089"/>
                  <a:pt x="45440" y="47033"/>
                </a:cubicBezTo>
                <a:cubicBezTo>
                  <a:pt x="43349" y="44534"/>
                  <a:pt x="43162" y="44090"/>
                  <a:pt x="42944" y="43813"/>
                </a:cubicBezTo>
                <a:cubicBezTo>
                  <a:pt x="42257" y="42646"/>
                  <a:pt x="42226" y="42036"/>
                  <a:pt x="42070" y="42202"/>
                </a:cubicBezTo>
                <a:cubicBezTo>
                  <a:pt x="42881" y="44035"/>
                  <a:pt x="43006" y="44701"/>
                  <a:pt x="43256" y="44812"/>
                </a:cubicBezTo>
                <a:cubicBezTo>
                  <a:pt x="45472" y="47644"/>
                  <a:pt x="45721" y="47755"/>
                  <a:pt x="45908" y="48033"/>
                </a:cubicBezTo>
                <a:cubicBezTo>
                  <a:pt x="48218" y="49865"/>
                  <a:pt x="48249" y="50365"/>
                  <a:pt x="48374" y="50365"/>
                </a:cubicBezTo>
                <a:cubicBezTo>
                  <a:pt x="49934" y="51642"/>
                  <a:pt x="50434" y="51809"/>
                  <a:pt x="50902" y="52253"/>
                </a:cubicBezTo>
                <a:cubicBezTo>
                  <a:pt x="51869" y="52697"/>
                  <a:pt x="52088" y="52975"/>
                  <a:pt x="52369" y="53086"/>
                </a:cubicBezTo>
                <a:cubicBezTo>
                  <a:pt x="54522" y="54696"/>
                  <a:pt x="55209" y="55196"/>
                  <a:pt x="55895" y="55640"/>
                </a:cubicBezTo>
                <a:cubicBezTo>
                  <a:pt x="57768" y="57473"/>
                  <a:pt x="57830" y="57751"/>
                  <a:pt x="57924" y="57695"/>
                </a:cubicBezTo>
                <a:cubicBezTo>
                  <a:pt x="57612" y="58084"/>
                  <a:pt x="57394" y="57973"/>
                  <a:pt x="57206" y="57751"/>
                </a:cubicBezTo>
                <a:cubicBezTo>
                  <a:pt x="55708" y="56640"/>
                  <a:pt x="55334" y="56473"/>
                  <a:pt x="54990" y="56196"/>
                </a:cubicBezTo>
                <a:cubicBezTo>
                  <a:pt x="53648" y="55918"/>
                  <a:pt x="53586" y="55196"/>
                  <a:pt x="53336" y="55585"/>
                </a:cubicBezTo>
                <a:cubicBezTo>
                  <a:pt x="52431" y="55030"/>
                  <a:pt x="52057" y="54863"/>
                  <a:pt x="51682" y="54752"/>
                </a:cubicBezTo>
                <a:cubicBezTo>
                  <a:pt x="50309" y="53752"/>
                  <a:pt x="50059" y="53641"/>
                  <a:pt x="49934" y="53530"/>
                </a:cubicBezTo>
                <a:cubicBezTo>
                  <a:pt x="48499" y="52586"/>
                  <a:pt x="48312" y="52309"/>
                  <a:pt x="48093" y="52086"/>
                </a:cubicBezTo>
                <a:cubicBezTo>
                  <a:pt x="46127" y="50421"/>
                  <a:pt x="45908" y="50421"/>
                  <a:pt x="45721" y="50032"/>
                </a:cubicBezTo>
                <a:cubicBezTo>
                  <a:pt x="43817" y="47922"/>
                  <a:pt x="43568" y="48033"/>
                  <a:pt x="43412" y="47589"/>
                </a:cubicBezTo>
                <a:cubicBezTo>
                  <a:pt x="42163" y="46145"/>
                  <a:pt x="42319" y="46478"/>
                  <a:pt x="42475" y="46700"/>
                </a:cubicBezTo>
                <a:cubicBezTo>
                  <a:pt x="43599" y="48366"/>
                  <a:pt x="43786" y="48644"/>
                  <a:pt x="44005" y="48644"/>
                </a:cubicBezTo>
                <a:cubicBezTo>
                  <a:pt x="45159" y="50310"/>
                  <a:pt x="45409" y="50087"/>
                  <a:pt x="45503" y="50587"/>
                </a:cubicBezTo>
                <a:cubicBezTo>
                  <a:pt x="46782" y="51698"/>
                  <a:pt x="46970" y="51920"/>
                  <a:pt x="47157" y="52031"/>
                </a:cubicBezTo>
                <a:cubicBezTo>
                  <a:pt x="49529" y="53975"/>
                  <a:pt x="49716" y="53975"/>
                  <a:pt x="49872" y="54252"/>
                </a:cubicBezTo>
                <a:cubicBezTo>
                  <a:pt x="50652" y="54641"/>
                  <a:pt x="50840" y="54696"/>
                  <a:pt x="51027" y="54752"/>
                </a:cubicBezTo>
                <a:cubicBezTo>
                  <a:pt x="52244" y="55529"/>
                  <a:pt x="52306" y="55696"/>
                  <a:pt x="52431" y="55640"/>
                </a:cubicBezTo>
                <a:cubicBezTo>
                  <a:pt x="54054" y="56584"/>
                  <a:pt x="54304" y="56251"/>
                  <a:pt x="54460" y="56584"/>
                </a:cubicBezTo>
                <a:cubicBezTo>
                  <a:pt x="57643" y="58806"/>
                  <a:pt x="58018" y="58972"/>
                  <a:pt x="58361" y="59416"/>
                </a:cubicBezTo>
                <a:cubicBezTo>
                  <a:pt x="58954" y="60360"/>
                  <a:pt x="58548" y="59972"/>
                  <a:pt x="58111" y="59472"/>
                </a:cubicBezTo>
                <a:cubicBezTo>
                  <a:pt x="53804" y="57695"/>
                  <a:pt x="53711" y="57639"/>
                  <a:pt x="53555" y="57806"/>
                </a:cubicBezTo>
                <a:cubicBezTo>
                  <a:pt x="52712" y="57417"/>
                  <a:pt x="52587" y="57251"/>
                  <a:pt x="52431" y="57417"/>
                </a:cubicBezTo>
                <a:cubicBezTo>
                  <a:pt x="51058" y="56918"/>
                  <a:pt x="50964" y="56251"/>
                  <a:pt x="50684" y="56529"/>
                </a:cubicBezTo>
                <a:cubicBezTo>
                  <a:pt x="49716" y="56029"/>
                  <a:pt x="49654" y="55974"/>
                  <a:pt x="49560" y="55863"/>
                </a:cubicBezTo>
                <a:cubicBezTo>
                  <a:pt x="48187" y="54974"/>
                  <a:pt x="48000" y="54863"/>
                  <a:pt x="47812" y="54641"/>
                </a:cubicBezTo>
                <a:cubicBezTo>
                  <a:pt x="45472" y="52753"/>
                  <a:pt x="45378" y="52697"/>
                  <a:pt x="45284" y="52753"/>
                </a:cubicBezTo>
                <a:cubicBezTo>
                  <a:pt x="44286" y="51365"/>
                  <a:pt x="44036" y="51587"/>
                  <a:pt x="43880" y="51198"/>
                </a:cubicBezTo>
                <a:cubicBezTo>
                  <a:pt x="42788" y="49699"/>
                  <a:pt x="42694" y="49699"/>
                  <a:pt x="42600" y="49699"/>
                </a:cubicBezTo>
                <a:cubicBezTo>
                  <a:pt x="42881" y="50254"/>
                  <a:pt x="43006" y="50698"/>
                  <a:pt x="43193" y="50754"/>
                </a:cubicBezTo>
                <a:cubicBezTo>
                  <a:pt x="45440" y="53197"/>
                  <a:pt x="45752" y="53641"/>
                  <a:pt x="46096" y="53919"/>
                </a:cubicBezTo>
                <a:cubicBezTo>
                  <a:pt x="47687" y="55363"/>
                  <a:pt x="47812" y="55085"/>
                  <a:pt x="47875" y="55418"/>
                </a:cubicBezTo>
                <a:cubicBezTo>
                  <a:pt x="49342" y="56196"/>
                  <a:pt x="49498" y="56473"/>
                  <a:pt x="49685" y="56584"/>
                </a:cubicBezTo>
                <a:cubicBezTo>
                  <a:pt x="50403" y="56862"/>
                  <a:pt x="50590" y="56807"/>
                  <a:pt x="50715" y="57195"/>
                </a:cubicBezTo>
                <a:cubicBezTo>
                  <a:pt x="52026" y="57473"/>
                  <a:pt x="52150" y="57917"/>
                  <a:pt x="52369" y="57806"/>
                </a:cubicBezTo>
                <a:cubicBezTo>
                  <a:pt x="53024" y="58250"/>
                  <a:pt x="53211" y="58306"/>
                  <a:pt x="53430" y="58250"/>
                </a:cubicBezTo>
                <a:cubicBezTo>
                  <a:pt x="53773" y="58528"/>
                  <a:pt x="53867" y="58472"/>
                  <a:pt x="53960" y="58528"/>
                </a:cubicBezTo>
                <a:cubicBezTo>
                  <a:pt x="55271" y="58695"/>
                  <a:pt x="55396" y="59139"/>
                  <a:pt x="55583" y="59028"/>
                </a:cubicBezTo>
                <a:cubicBezTo>
                  <a:pt x="56863" y="59583"/>
                  <a:pt x="57050" y="59527"/>
                  <a:pt x="57206" y="59750"/>
                </a:cubicBezTo>
                <a:cubicBezTo>
                  <a:pt x="59079" y="60916"/>
                  <a:pt x="59266" y="61471"/>
                  <a:pt x="59578" y="61471"/>
                </a:cubicBezTo>
                <a:cubicBezTo>
                  <a:pt x="59672" y="61860"/>
                  <a:pt x="59422" y="62082"/>
                  <a:pt x="59266" y="61971"/>
                </a:cubicBezTo>
                <a:cubicBezTo>
                  <a:pt x="58111" y="61193"/>
                  <a:pt x="57955" y="61082"/>
                  <a:pt x="57799" y="61082"/>
                </a:cubicBezTo>
                <a:cubicBezTo>
                  <a:pt x="57081" y="60583"/>
                  <a:pt x="56988" y="60749"/>
                  <a:pt x="56925" y="60638"/>
                </a:cubicBezTo>
                <a:cubicBezTo>
                  <a:pt x="55490" y="60138"/>
                  <a:pt x="55302" y="60416"/>
                  <a:pt x="55146" y="60305"/>
                </a:cubicBezTo>
                <a:cubicBezTo>
                  <a:pt x="54553" y="60194"/>
                  <a:pt x="54491" y="60138"/>
                  <a:pt x="54460" y="60138"/>
                </a:cubicBezTo>
                <a:cubicBezTo>
                  <a:pt x="53617" y="59972"/>
                  <a:pt x="53492" y="60027"/>
                  <a:pt x="53336" y="59972"/>
                </a:cubicBezTo>
                <a:cubicBezTo>
                  <a:pt x="51807" y="59639"/>
                  <a:pt x="51620" y="59861"/>
                  <a:pt x="51495" y="59694"/>
                </a:cubicBezTo>
                <a:cubicBezTo>
                  <a:pt x="50403" y="59639"/>
                  <a:pt x="49778" y="59583"/>
                  <a:pt x="49154" y="59527"/>
                </a:cubicBezTo>
                <a:cubicBezTo>
                  <a:pt x="47001" y="59250"/>
                  <a:pt x="46751" y="58750"/>
                  <a:pt x="46439" y="58806"/>
                </a:cubicBezTo>
                <a:cubicBezTo>
                  <a:pt x="44566" y="57695"/>
                  <a:pt x="44410" y="57639"/>
                  <a:pt x="44286" y="57473"/>
                </a:cubicBezTo>
                <a:cubicBezTo>
                  <a:pt x="43287" y="56751"/>
                  <a:pt x="43100" y="57084"/>
                  <a:pt x="43006" y="56640"/>
                </a:cubicBezTo>
                <a:cubicBezTo>
                  <a:pt x="42288" y="56529"/>
                  <a:pt x="42444" y="56751"/>
                  <a:pt x="42663" y="56640"/>
                </a:cubicBezTo>
                <a:cubicBezTo>
                  <a:pt x="44442" y="58084"/>
                  <a:pt x="44598" y="58361"/>
                  <a:pt x="44816" y="58306"/>
                </a:cubicBezTo>
                <a:cubicBezTo>
                  <a:pt x="45752" y="58917"/>
                  <a:pt x="45846" y="58972"/>
                  <a:pt x="45940" y="58972"/>
                </a:cubicBezTo>
                <a:cubicBezTo>
                  <a:pt x="46907" y="59472"/>
                  <a:pt x="47001" y="59416"/>
                  <a:pt x="47094" y="59416"/>
                </a:cubicBezTo>
                <a:cubicBezTo>
                  <a:pt x="48499" y="59750"/>
                  <a:pt x="48655" y="60138"/>
                  <a:pt x="48905" y="59916"/>
                </a:cubicBezTo>
                <a:cubicBezTo>
                  <a:pt x="51526" y="60583"/>
                  <a:pt x="51838" y="60027"/>
                  <a:pt x="51994" y="60472"/>
                </a:cubicBezTo>
                <a:cubicBezTo>
                  <a:pt x="53586" y="60638"/>
                  <a:pt x="53680" y="60694"/>
                  <a:pt x="53804" y="60638"/>
                </a:cubicBezTo>
                <a:cubicBezTo>
                  <a:pt x="55053" y="60694"/>
                  <a:pt x="55084" y="61138"/>
                  <a:pt x="55209" y="61027"/>
                </a:cubicBezTo>
                <a:cubicBezTo>
                  <a:pt x="56395" y="61360"/>
                  <a:pt x="56582" y="61082"/>
                  <a:pt x="56613" y="61471"/>
                </a:cubicBezTo>
                <a:cubicBezTo>
                  <a:pt x="58486" y="62137"/>
                  <a:pt x="58673" y="62304"/>
                  <a:pt x="58892" y="62304"/>
                </a:cubicBezTo>
                <a:cubicBezTo>
                  <a:pt x="59609" y="63137"/>
                  <a:pt x="59828" y="62471"/>
                  <a:pt x="59859" y="62970"/>
                </a:cubicBezTo>
                <a:cubicBezTo>
                  <a:pt x="60577" y="63859"/>
                  <a:pt x="60421" y="63692"/>
                  <a:pt x="60202" y="63803"/>
                </a:cubicBezTo>
                <a:cubicBezTo>
                  <a:pt x="59828" y="63692"/>
                  <a:pt x="59734" y="63581"/>
                  <a:pt x="59641" y="63526"/>
                </a:cubicBezTo>
                <a:cubicBezTo>
                  <a:pt x="57456" y="63081"/>
                  <a:pt x="57206" y="63081"/>
                  <a:pt x="56988" y="62915"/>
                </a:cubicBezTo>
                <a:cubicBezTo>
                  <a:pt x="55989" y="62637"/>
                  <a:pt x="55708" y="62859"/>
                  <a:pt x="55490" y="62582"/>
                </a:cubicBezTo>
                <a:cubicBezTo>
                  <a:pt x="53305" y="62748"/>
                  <a:pt x="52775" y="62526"/>
                  <a:pt x="52213" y="62582"/>
                </a:cubicBezTo>
                <a:cubicBezTo>
                  <a:pt x="50715" y="62693"/>
                  <a:pt x="50590" y="62526"/>
                  <a:pt x="50434" y="62526"/>
                </a:cubicBezTo>
                <a:cubicBezTo>
                  <a:pt x="48436" y="62137"/>
                  <a:pt x="48124" y="62248"/>
                  <a:pt x="47875" y="61915"/>
                </a:cubicBezTo>
                <a:cubicBezTo>
                  <a:pt x="46501" y="61304"/>
                  <a:pt x="45908" y="61249"/>
                  <a:pt x="45409" y="60805"/>
                </a:cubicBezTo>
                <a:cubicBezTo>
                  <a:pt x="44317" y="60305"/>
                  <a:pt x="44130" y="59639"/>
                  <a:pt x="43817" y="59750"/>
                </a:cubicBezTo>
                <a:cubicBezTo>
                  <a:pt x="45409" y="60971"/>
                  <a:pt x="45440" y="61193"/>
                  <a:pt x="45534" y="61138"/>
                </a:cubicBezTo>
                <a:cubicBezTo>
                  <a:pt x="46470" y="61638"/>
                  <a:pt x="46626" y="61971"/>
                  <a:pt x="46814" y="62026"/>
                </a:cubicBezTo>
                <a:cubicBezTo>
                  <a:pt x="47875" y="62471"/>
                  <a:pt x="47968" y="62415"/>
                  <a:pt x="48000" y="62637"/>
                </a:cubicBezTo>
                <a:cubicBezTo>
                  <a:pt x="49310" y="62637"/>
                  <a:pt x="49716" y="62915"/>
                  <a:pt x="50122" y="62970"/>
                </a:cubicBezTo>
                <a:cubicBezTo>
                  <a:pt x="51620" y="63081"/>
                  <a:pt x="51869" y="62970"/>
                  <a:pt x="52026" y="63192"/>
                </a:cubicBezTo>
                <a:cubicBezTo>
                  <a:pt x="53118" y="63304"/>
                  <a:pt x="53555" y="63192"/>
                  <a:pt x="54023" y="63081"/>
                </a:cubicBezTo>
                <a:cubicBezTo>
                  <a:pt x="57331" y="63415"/>
                  <a:pt x="57643" y="63803"/>
                  <a:pt x="58049" y="63637"/>
                </a:cubicBezTo>
                <a:cubicBezTo>
                  <a:pt x="58923" y="63970"/>
                  <a:pt x="59016" y="63970"/>
                  <a:pt x="59110" y="63859"/>
                </a:cubicBezTo>
                <a:cubicBezTo>
                  <a:pt x="61482" y="65080"/>
                  <a:pt x="61669" y="65247"/>
                  <a:pt x="61856" y="65580"/>
                </a:cubicBezTo>
                <a:cubicBezTo>
                  <a:pt x="60390" y="64914"/>
                  <a:pt x="60202" y="64803"/>
                  <a:pt x="60046" y="64747"/>
                </a:cubicBezTo>
                <a:cubicBezTo>
                  <a:pt x="58798" y="64248"/>
                  <a:pt x="58423" y="64359"/>
                  <a:pt x="58143" y="64192"/>
                </a:cubicBezTo>
                <a:cubicBezTo>
                  <a:pt x="55895" y="63859"/>
                  <a:pt x="55552" y="63970"/>
                  <a:pt x="55240" y="63803"/>
                </a:cubicBezTo>
                <a:cubicBezTo>
                  <a:pt x="53586" y="64025"/>
                  <a:pt x="53368" y="63970"/>
                  <a:pt x="53149" y="64081"/>
                </a:cubicBezTo>
                <a:cubicBezTo>
                  <a:pt x="51994" y="64359"/>
                  <a:pt x="51526" y="64359"/>
                  <a:pt x="51058" y="64525"/>
                </a:cubicBezTo>
                <a:cubicBezTo>
                  <a:pt x="49310" y="64581"/>
                  <a:pt x="48842" y="64636"/>
                  <a:pt x="48405" y="64525"/>
                </a:cubicBezTo>
                <a:cubicBezTo>
                  <a:pt x="46782" y="64081"/>
                  <a:pt x="46595" y="64359"/>
                  <a:pt x="46501" y="64303"/>
                </a:cubicBezTo>
                <a:cubicBezTo>
                  <a:pt x="45628" y="64025"/>
                  <a:pt x="45472" y="63692"/>
                  <a:pt x="45222" y="63748"/>
                </a:cubicBezTo>
                <a:cubicBezTo>
                  <a:pt x="43817" y="63081"/>
                  <a:pt x="43661" y="62582"/>
                  <a:pt x="43381" y="62804"/>
                </a:cubicBezTo>
                <a:cubicBezTo>
                  <a:pt x="46189" y="64858"/>
                  <a:pt x="46595" y="64359"/>
                  <a:pt x="46814" y="64969"/>
                </a:cubicBezTo>
                <a:cubicBezTo>
                  <a:pt x="47625" y="64969"/>
                  <a:pt x="47750" y="64969"/>
                  <a:pt x="47843" y="65080"/>
                </a:cubicBezTo>
                <a:cubicBezTo>
                  <a:pt x="49435" y="65303"/>
                  <a:pt x="49778" y="65025"/>
                  <a:pt x="50091" y="65136"/>
                </a:cubicBezTo>
                <a:cubicBezTo>
                  <a:pt x="52400" y="64692"/>
                  <a:pt x="52712" y="64803"/>
                  <a:pt x="53055" y="64636"/>
                </a:cubicBezTo>
                <a:cubicBezTo>
                  <a:pt x="56176" y="64803"/>
                  <a:pt x="56457" y="64414"/>
                  <a:pt x="56676" y="64525"/>
                </a:cubicBezTo>
                <a:cubicBezTo>
                  <a:pt x="57768" y="64692"/>
                  <a:pt x="57893" y="64858"/>
                  <a:pt x="58018" y="64969"/>
                </a:cubicBezTo>
                <a:cubicBezTo>
                  <a:pt x="59734" y="65192"/>
                  <a:pt x="59890" y="65303"/>
                  <a:pt x="60046" y="65414"/>
                </a:cubicBezTo>
                <a:cubicBezTo>
                  <a:pt x="61669" y="66302"/>
                  <a:pt x="61888" y="66191"/>
                  <a:pt x="62013" y="66413"/>
                </a:cubicBezTo>
                <a:cubicBezTo>
                  <a:pt x="62855" y="67024"/>
                  <a:pt x="62918" y="67135"/>
                  <a:pt x="62980" y="67413"/>
                </a:cubicBezTo>
                <a:cubicBezTo>
                  <a:pt x="62044" y="66802"/>
                  <a:pt x="61950" y="66968"/>
                  <a:pt x="61888" y="66857"/>
                </a:cubicBezTo>
                <a:cubicBezTo>
                  <a:pt x="59828" y="66302"/>
                  <a:pt x="59703" y="66302"/>
                  <a:pt x="59578" y="66191"/>
                </a:cubicBezTo>
                <a:cubicBezTo>
                  <a:pt x="58174" y="65913"/>
                  <a:pt x="57955" y="66469"/>
                  <a:pt x="57893" y="66080"/>
                </a:cubicBezTo>
                <a:cubicBezTo>
                  <a:pt x="56270" y="66358"/>
                  <a:pt x="56020" y="66136"/>
                  <a:pt x="55739" y="66247"/>
                </a:cubicBezTo>
                <a:cubicBezTo>
                  <a:pt x="52962" y="66358"/>
                  <a:pt x="52775" y="66413"/>
                  <a:pt x="52587" y="66413"/>
                </a:cubicBezTo>
                <a:cubicBezTo>
                  <a:pt x="50621" y="66191"/>
                  <a:pt x="50247" y="66191"/>
                  <a:pt x="49903" y="66302"/>
                </a:cubicBezTo>
                <a:cubicBezTo>
                  <a:pt x="48468" y="66080"/>
                  <a:pt x="48093" y="66136"/>
                  <a:pt x="47750" y="65969"/>
                </a:cubicBezTo>
                <a:cubicBezTo>
                  <a:pt x="47157" y="65913"/>
                  <a:pt x="47063" y="65747"/>
                  <a:pt x="46970" y="65802"/>
                </a:cubicBezTo>
                <a:cubicBezTo>
                  <a:pt x="45503" y="65303"/>
                  <a:pt x="45378" y="65025"/>
                  <a:pt x="45191" y="65080"/>
                </a:cubicBezTo>
                <a:cubicBezTo>
                  <a:pt x="43849" y="64192"/>
                  <a:pt x="43755" y="64136"/>
                  <a:pt x="43661" y="63970"/>
                </a:cubicBezTo>
                <a:cubicBezTo>
                  <a:pt x="43755" y="64525"/>
                  <a:pt x="43880" y="64692"/>
                  <a:pt x="44036" y="64581"/>
                </a:cubicBezTo>
                <a:cubicBezTo>
                  <a:pt x="45472" y="65691"/>
                  <a:pt x="45690" y="65636"/>
                  <a:pt x="45846" y="65747"/>
                </a:cubicBezTo>
                <a:cubicBezTo>
                  <a:pt x="49435" y="66802"/>
                  <a:pt x="49591" y="67024"/>
                  <a:pt x="49841" y="66691"/>
                </a:cubicBezTo>
                <a:cubicBezTo>
                  <a:pt x="51932" y="67080"/>
                  <a:pt x="52338" y="66913"/>
                  <a:pt x="52712" y="67135"/>
                </a:cubicBezTo>
                <a:cubicBezTo>
                  <a:pt x="55302" y="66968"/>
                  <a:pt x="55490" y="66968"/>
                  <a:pt x="55708" y="66746"/>
                </a:cubicBezTo>
                <a:cubicBezTo>
                  <a:pt x="57862" y="66857"/>
                  <a:pt x="58267" y="66802"/>
                  <a:pt x="58673" y="66802"/>
                </a:cubicBezTo>
                <a:cubicBezTo>
                  <a:pt x="60109" y="67135"/>
                  <a:pt x="60514" y="67024"/>
                  <a:pt x="60889" y="67191"/>
                </a:cubicBezTo>
                <a:cubicBezTo>
                  <a:pt x="61794" y="67746"/>
                  <a:pt x="61888" y="67635"/>
                  <a:pt x="61981" y="67746"/>
                </a:cubicBezTo>
                <a:cubicBezTo>
                  <a:pt x="62886" y="68190"/>
                  <a:pt x="63011" y="68301"/>
                  <a:pt x="62949" y="68412"/>
                </a:cubicBezTo>
                <a:cubicBezTo>
                  <a:pt x="61950" y="68135"/>
                  <a:pt x="61638" y="68246"/>
                  <a:pt x="61420" y="67968"/>
                </a:cubicBezTo>
                <a:cubicBezTo>
                  <a:pt x="60171" y="67579"/>
                  <a:pt x="59953" y="67968"/>
                  <a:pt x="59859" y="67690"/>
                </a:cubicBezTo>
                <a:cubicBezTo>
                  <a:pt x="58018" y="67690"/>
                  <a:pt x="57768" y="67746"/>
                  <a:pt x="57518" y="67579"/>
                </a:cubicBezTo>
                <a:cubicBezTo>
                  <a:pt x="54928" y="68301"/>
                  <a:pt x="54710" y="68190"/>
                  <a:pt x="54460" y="68301"/>
                </a:cubicBezTo>
                <a:cubicBezTo>
                  <a:pt x="51776" y="68912"/>
                  <a:pt x="51308" y="68857"/>
                  <a:pt x="50777" y="69190"/>
                </a:cubicBezTo>
                <a:cubicBezTo>
                  <a:pt x="49685" y="68968"/>
                  <a:pt x="49560" y="69023"/>
                  <a:pt x="49435" y="69245"/>
                </a:cubicBezTo>
                <a:cubicBezTo>
                  <a:pt x="47219" y="68968"/>
                  <a:pt x="46970" y="69023"/>
                  <a:pt x="46751" y="68912"/>
                </a:cubicBezTo>
                <a:cubicBezTo>
                  <a:pt x="45565" y="68912"/>
                  <a:pt x="45534" y="68468"/>
                  <a:pt x="45378" y="68634"/>
                </a:cubicBezTo>
                <a:cubicBezTo>
                  <a:pt x="46938" y="69689"/>
                  <a:pt x="47438" y="69412"/>
                  <a:pt x="47812" y="69689"/>
                </a:cubicBezTo>
                <a:cubicBezTo>
                  <a:pt x="49560" y="69467"/>
                  <a:pt x="49966" y="69801"/>
                  <a:pt x="50434" y="69523"/>
                </a:cubicBezTo>
                <a:cubicBezTo>
                  <a:pt x="51276" y="69689"/>
                  <a:pt x="51526" y="69523"/>
                  <a:pt x="51745" y="69356"/>
                </a:cubicBezTo>
                <a:cubicBezTo>
                  <a:pt x="53617" y="69245"/>
                  <a:pt x="53960" y="68801"/>
                  <a:pt x="54179" y="68912"/>
                </a:cubicBezTo>
                <a:cubicBezTo>
                  <a:pt x="55989" y="68634"/>
                  <a:pt x="56426" y="68301"/>
                  <a:pt x="56769" y="68634"/>
                </a:cubicBezTo>
                <a:cubicBezTo>
                  <a:pt x="59328" y="68301"/>
                  <a:pt x="59921" y="68579"/>
                  <a:pt x="60608" y="68301"/>
                </a:cubicBezTo>
                <a:cubicBezTo>
                  <a:pt x="61544" y="68857"/>
                  <a:pt x="61700" y="68690"/>
                  <a:pt x="61825" y="68690"/>
                </a:cubicBezTo>
                <a:cubicBezTo>
                  <a:pt x="62605" y="68690"/>
                  <a:pt x="62824" y="69190"/>
                  <a:pt x="63136" y="69079"/>
                </a:cubicBezTo>
                <a:cubicBezTo>
                  <a:pt x="63323" y="69412"/>
                  <a:pt x="63105" y="69634"/>
                  <a:pt x="62949" y="69356"/>
                </a:cubicBezTo>
                <a:cubicBezTo>
                  <a:pt x="62200" y="69134"/>
                  <a:pt x="62106" y="69079"/>
                  <a:pt x="61981" y="69190"/>
                </a:cubicBezTo>
                <a:cubicBezTo>
                  <a:pt x="60671" y="68912"/>
                  <a:pt x="60358" y="68745"/>
                  <a:pt x="59953" y="68912"/>
                </a:cubicBezTo>
                <a:cubicBezTo>
                  <a:pt x="58611" y="68857"/>
                  <a:pt x="58299" y="68579"/>
                  <a:pt x="57924" y="68801"/>
                </a:cubicBezTo>
                <a:cubicBezTo>
                  <a:pt x="56738" y="68912"/>
                  <a:pt x="56520" y="69134"/>
                  <a:pt x="56364" y="68857"/>
                </a:cubicBezTo>
                <a:cubicBezTo>
                  <a:pt x="54335" y="69801"/>
                  <a:pt x="54023" y="69578"/>
                  <a:pt x="53648" y="69801"/>
                </a:cubicBezTo>
                <a:cubicBezTo>
                  <a:pt x="52338" y="70245"/>
                  <a:pt x="51932" y="70467"/>
                  <a:pt x="51557" y="70522"/>
                </a:cubicBezTo>
                <a:cubicBezTo>
                  <a:pt x="49841" y="70689"/>
                  <a:pt x="49654" y="70689"/>
                  <a:pt x="49466" y="70800"/>
                </a:cubicBezTo>
                <a:cubicBezTo>
                  <a:pt x="47906" y="70578"/>
                  <a:pt x="47812" y="70578"/>
                  <a:pt x="47719" y="70578"/>
                </a:cubicBezTo>
                <a:cubicBezTo>
                  <a:pt x="48530" y="71244"/>
                  <a:pt x="48842" y="70967"/>
                  <a:pt x="49029" y="71244"/>
                </a:cubicBezTo>
                <a:cubicBezTo>
                  <a:pt x="50684" y="71300"/>
                  <a:pt x="50808" y="71244"/>
                  <a:pt x="50933" y="71133"/>
                </a:cubicBezTo>
                <a:cubicBezTo>
                  <a:pt x="52618" y="70800"/>
                  <a:pt x="53149" y="70745"/>
                  <a:pt x="53742" y="70189"/>
                </a:cubicBezTo>
                <a:cubicBezTo>
                  <a:pt x="55240" y="69912"/>
                  <a:pt x="55490" y="70023"/>
                  <a:pt x="55521" y="69689"/>
                </a:cubicBezTo>
                <a:cubicBezTo>
                  <a:pt x="58611" y="69356"/>
                  <a:pt x="59048" y="69412"/>
                  <a:pt x="59485" y="69412"/>
                </a:cubicBezTo>
                <a:cubicBezTo>
                  <a:pt x="62169" y="69689"/>
                  <a:pt x="62262" y="69856"/>
                  <a:pt x="62356" y="69801"/>
                </a:cubicBezTo>
                <a:cubicBezTo>
                  <a:pt x="63479" y="70411"/>
                  <a:pt x="63698" y="70411"/>
                  <a:pt x="63916" y="70411"/>
                </a:cubicBezTo>
                <a:cubicBezTo>
                  <a:pt x="65196" y="71189"/>
                  <a:pt x="65227" y="71466"/>
                  <a:pt x="65352" y="71411"/>
                </a:cubicBezTo>
                <a:cubicBezTo>
                  <a:pt x="64790" y="71689"/>
                  <a:pt x="64728" y="71522"/>
                  <a:pt x="64634" y="71466"/>
                </a:cubicBezTo>
                <a:cubicBezTo>
                  <a:pt x="63885" y="71355"/>
                  <a:pt x="63823" y="70967"/>
                  <a:pt x="63667" y="71133"/>
                </a:cubicBezTo>
                <a:cubicBezTo>
                  <a:pt x="62699" y="70745"/>
                  <a:pt x="62574" y="70911"/>
                  <a:pt x="62512" y="70633"/>
                </a:cubicBezTo>
                <a:cubicBezTo>
                  <a:pt x="61014" y="70578"/>
                  <a:pt x="60827" y="70356"/>
                  <a:pt x="60608" y="70411"/>
                </a:cubicBezTo>
                <a:cubicBezTo>
                  <a:pt x="58767" y="70578"/>
                  <a:pt x="58392" y="70078"/>
                  <a:pt x="57893" y="70467"/>
                </a:cubicBezTo>
                <a:cubicBezTo>
                  <a:pt x="56176" y="70689"/>
                  <a:pt x="55771" y="71133"/>
                  <a:pt x="55459" y="70911"/>
                </a:cubicBezTo>
                <a:cubicBezTo>
                  <a:pt x="52338" y="72966"/>
                  <a:pt x="52431" y="73299"/>
                  <a:pt x="52650" y="73077"/>
                </a:cubicBezTo>
                <a:cubicBezTo>
                  <a:pt x="55802" y="72855"/>
                  <a:pt x="56520" y="73354"/>
                  <a:pt x="57425" y="72577"/>
                </a:cubicBezTo>
                <a:cubicBezTo>
                  <a:pt x="60109" y="72521"/>
                  <a:pt x="60358" y="72188"/>
                  <a:pt x="60514" y="72466"/>
                </a:cubicBezTo>
                <a:cubicBezTo>
                  <a:pt x="62886" y="72521"/>
                  <a:pt x="63292" y="72521"/>
                  <a:pt x="63667" y="72799"/>
                </a:cubicBezTo>
                <a:cubicBezTo>
                  <a:pt x="64384" y="72910"/>
                  <a:pt x="64509" y="72744"/>
                  <a:pt x="64540" y="73021"/>
                </a:cubicBezTo>
                <a:cubicBezTo>
                  <a:pt x="65539" y="73410"/>
                  <a:pt x="65633" y="73354"/>
                  <a:pt x="65726" y="73521"/>
                </a:cubicBezTo>
                <a:cubicBezTo>
                  <a:pt x="66444" y="73743"/>
                  <a:pt x="66475" y="74187"/>
                  <a:pt x="66631" y="74076"/>
                </a:cubicBezTo>
                <a:cubicBezTo>
                  <a:pt x="65133" y="74021"/>
                  <a:pt x="64665" y="73521"/>
                  <a:pt x="64166" y="73243"/>
                </a:cubicBezTo>
                <a:cubicBezTo>
                  <a:pt x="62793" y="72855"/>
                  <a:pt x="62574" y="73021"/>
                  <a:pt x="62387" y="72855"/>
                </a:cubicBezTo>
                <a:cubicBezTo>
                  <a:pt x="60046" y="73021"/>
                  <a:pt x="59578" y="73299"/>
                  <a:pt x="59204" y="72910"/>
                </a:cubicBezTo>
                <a:cubicBezTo>
                  <a:pt x="57269" y="73243"/>
                  <a:pt x="57081" y="73632"/>
                  <a:pt x="56988" y="73465"/>
                </a:cubicBezTo>
                <a:cubicBezTo>
                  <a:pt x="54959" y="73743"/>
                  <a:pt x="54710" y="73799"/>
                  <a:pt x="54491" y="73688"/>
                </a:cubicBezTo>
                <a:cubicBezTo>
                  <a:pt x="52775" y="74076"/>
                  <a:pt x="52556" y="73910"/>
                  <a:pt x="52306" y="74021"/>
                </a:cubicBezTo>
                <a:cubicBezTo>
                  <a:pt x="50902" y="73521"/>
                  <a:pt x="50746" y="73799"/>
                  <a:pt x="50652" y="73743"/>
                </a:cubicBezTo>
                <a:cubicBezTo>
                  <a:pt x="49185" y="73188"/>
                  <a:pt x="48811" y="72744"/>
                  <a:pt x="48343" y="72577"/>
                </a:cubicBezTo>
                <a:cubicBezTo>
                  <a:pt x="47344" y="71577"/>
                  <a:pt x="47250" y="71411"/>
                  <a:pt x="47094" y="71522"/>
                </a:cubicBezTo>
                <a:cubicBezTo>
                  <a:pt x="48436" y="73021"/>
                  <a:pt x="48530" y="72966"/>
                  <a:pt x="48624" y="73132"/>
                </a:cubicBezTo>
                <a:cubicBezTo>
                  <a:pt x="49591" y="73465"/>
                  <a:pt x="49685" y="74021"/>
                  <a:pt x="49934" y="73799"/>
                </a:cubicBezTo>
                <a:cubicBezTo>
                  <a:pt x="51339" y="74243"/>
                  <a:pt x="51620" y="74632"/>
                  <a:pt x="51994" y="74521"/>
                </a:cubicBezTo>
                <a:cubicBezTo>
                  <a:pt x="53492" y="74521"/>
                  <a:pt x="53867" y="74409"/>
                  <a:pt x="54241" y="74409"/>
                </a:cubicBezTo>
                <a:cubicBezTo>
                  <a:pt x="55677" y="74132"/>
                  <a:pt x="55958" y="74298"/>
                  <a:pt x="56239" y="74076"/>
                </a:cubicBezTo>
                <a:cubicBezTo>
                  <a:pt x="58330" y="73965"/>
                  <a:pt x="58611" y="74021"/>
                  <a:pt x="58985" y="73632"/>
                </a:cubicBezTo>
                <a:cubicBezTo>
                  <a:pt x="60671" y="73521"/>
                  <a:pt x="60795" y="73799"/>
                  <a:pt x="61014" y="73410"/>
                </a:cubicBezTo>
                <a:cubicBezTo>
                  <a:pt x="63167" y="73799"/>
                  <a:pt x="63230" y="73743"/>
                  <a:pt x="63323" y="73743"/>
                </a:cubicBezTo>
                <a:cubicBezTo>
                  <a:pt x="64291" y="74021"/>
                  <a:pt x="64447" y="74076"/>
                  <a:pt x="64603" y="74132"/>
                </a:cubicBezTo>
                <a:cubicBezTo>
                  <a:pt x="64509" y="74409"/>
                  <a:pt x="63947" y="74576"/>
                  <a:pt x="63479" y="74243"/>
                </a:cubicBezTo>
                <a:cubicBezTo>
                  <a:pt x="62013" y="74798"/>
                  <a:pt x="61981" y="74132"/>
                  <a:pt x="61794" y="74465"/>
                </a:cubicBezTo>
                <a:cubicBezTo>
                  <a:pt x="60265" y="74854"/>
                  <a:pt x="60202" y="74687"/>
                  <a:pt x="60109" y="74632"/>
                </a:cubicBezTo>
                <a:cubicBezTo>
                  <a:pt x="58923" y="75187"/>
                  <a:pt x="58829" y="75076"/>
                  <a:pt x="58736" y="75187"/>
                </a:cubicBezTo>
                <a:cubicBezTo>
                  <a:pt x="57706" y="75242"/>
                  <a:pt x="57425" y="75742"/>
                  <a:pt x="57300" y="75298"/>
                </a:cubicBezTo>
                <a:cubicBezTo>
                  <a:pt x="54772" y="76131"/>
                  <a:pt x="54460" y="76464"/>
                  <a:pt x="54241" y="76409"/>
                </a:cubicBezTo>
                <a:cubicBezTo>
                  <a:pt x="53461" y="76131"/>
                  <a:pt x="53211" y="76853"/>
                  <a:pt x="53180" y="76298"/>
                </a:cubicBezTo>
                <a:cubicBezTo>
                  <a:pt x="51526" y="76742"/>
                  <a:pt x="51838" y="76520"/>
                  <a:pt x="52119" y="76686"/>
                </a:cubicBezTo>
                <a:cubicBezTo>
                  <a:pt x="52806" y="76853"/>
                  <a:pt x="52899" y="76908"/>
                  <a:pt x="52962" y="77019"/>
                </a:cubicBezTo>
                <a:cubicBezTo>
                  <a:pt x="54678" y="76797"/>
                  <a:pt x="54928" y="76853"/>
                  <a:pt x="55178" y="76742"/>
                </a:cubicBezTo>
                <a:cubicBezTo>
                  <a:pt x="56832" y="76353"/>
                  <a:pt x="57019" y="75853"/>
                  <a:pt x="57081" y="76186"/>
                </a:cubicBezTo>
                <a:cubicBezTo>
                  <a:pt x="59328" y="75798"/>
                  <a:pt x="59641" y="75465"/>
                  <a:pt x="59890" y="75354"/>
                </a:cubicBezTo>
                <a:cubicBezTo>
                  <a:pt x="61700" y="75076"/>
                  <a:pt x="61981" y="75020"/>
                  <a:pt x="62200" y="75187"/>
                </a:cubicBezTo>
                <a:cubicBezTo>
                  <a:pt x="64166" y="75242"/>
                  <a:pt x="64322" y="75020"/>
                  <a:pt x="64447" y="75076"/>
                </a:cubicBezTo>
                <a:cubicBezTo>
                  <a:pt x="67131" y="76242"/>
                  <a:pt x="67349" y="75964"/>
                  <a:pt x="67443" y="76353"/>
                </a:cubicBezTo>
                <a:cubicBezTo>
                  <a:pt x="68410" y="77075"/>
                  <a:pt x="68473" y="77186"/>
                  <a:pt x="68535" y="77242"/>
                </a:cubicBezTo>
                <a:cubicBezTo>
                  <a:pt x="68192" y="77019"/>
                  <a:pt x="67973" y="77297"/>
                  <a:pt x="67880" y="76908"/>
                </a:cubicBezTo>
                <a:cubicBezTo>
                  <a:pt x="66663" y="76631"/>
                  <a:pt x="66382" y="76464"/>
                  <a:pt x="66101" y="76242"/>
                </a:cubicBezTo>
                <a:cubicBezTo>
                  <a:pt x="63979" y="75742"/>
                  <a:pt x="63604" y="76075"/>
                  <a:pt x="63323" y="75853"/>
                </a:cubicBezTo>
                <a:cubicBezTo>
                  <a:pt x="60983" y="76075"/>
                  <a:pt x="60546" y="76131"/>
                  <a:pt x="60109" y="76131"/>
                </a:cubicBezTo>
                <a:cubicBezTo>
                  <a:pt x="58736" y="76186"/>
                  <a:pt x="58736" y="76464"/>
                  <a:pt x="58611" y="76298"/>
                </a:cubicBezTo>
                <a:cubicBezTo>
                  <a:pt x="57331" y="76686"/>
                  <a:pt x="57113" y="76686"/>
                  <a:pt x="56894" y="76686"/>
                </a:cubicBezTo>
                <a:cubicBezTo>
                  <a:pt x="54085" y="77408"/>
                  <a:pt x="53617" y="77130"/>
                  <a:pt x="53055" y="77353"/>
                </a:cubicBezTo>
                <a:cubicBezTo>
                  <a:pt x="50684" y="77242"/>
                  <a:pt x="50559" y="77186"/>
                  <a:pt x="50434" y="77186"/>
                </a:cubicBezTo>
                <a:cubicBezTo>
                  <a:pt x="51464" y="77852"/>
                  <a:pt x="51682" y="77464"/>
                  <a:pt x="51807" y="77797"/>
                </a:cubicBezTo>
                <a:cubicBezTo>
                  <a:pt x="53960" y="77630"/>
                  <a:pt x="54304" y="77797"/>
                  <a:pt x="54741" y="77686"/>
                </a:cubicBezTo>
                <a:cubicBezTo>
                  <a:pt x="57425" y="77130"/>
                  <a:pt x="57799" y="77242"/>
                  <a:pt x="58205" y="77019"/>
                </a:cubicBezTo>
                <a:cubicBezTo>
                  <a:pt x="60202" y="76742"/>
                  <a:pt x="60452" y="76520"/>
                  <a:pt x="60577" y="76797"/>
                </a:cubicBezTo>
                <a:cubicBezTo>
                  <a:pt x="62262" y="76686"/>
                  <a:pt x="62699" y="76464"/>
                  <a:pt x="63105" y="76575"/>
                </a:cubicBezTo>
                <a:cubicBezTo>
                  <a:pt x="65945" y="77130"/>
                  <a:pt x="66226" y="76908"/>
                  <a:pt x="66413" y="77242"/>
                </a:cubicBezTo>
                <a:cubicBezTo>
                  <a:pt x="67599" y="77575"/>
                  <a:pt x="67693" y="77630"/>
                  <a:pt x="67817" y="77630"/>
                </a:cubicBezTo>
                <a:cubicBezTo>
                  <a:pt x="69253" y="78907"/>
                  <a:pt x="69440" y="78630"/>
                  <a:pt x="69503" y="78907"/>
                </a:cubicBezTo>
                <a:cubicBezTo>
                  <a:pt x="69503" y="79518"/>
                  <a:pt x="69409" y="78852"/>
                  <a:pt x="69159" y="79241"/>
                </a:cubicBezTo>
                <a:cubicBezTo>
                  <a:pt x="67381" y="78241"/>
                  <a:pt x="67100" y="78463"/>
                  <a:pt x="66912" y="78186"/>
                </a:cubicBezTo>
                <a:cubicBezTo>
                  <a:pt x="65071" y="77852"/>
                  <a:pt x="64572" y="78019"/>
                  <a:pt x="64166" y="77630"/>
                </a:cubicBezTo>
                <a:cubicBezTo>
                  <a:pt x="61856" y="77630"/>
                  <a:pt x="61763" y="77797"/>
                  <a:pt x="61732" y="77797"/>
                </a:cubicBezTo>
                <a:cubicBezTo>
                  <a:pt x="61326" y="78019"/>
                  <a:pt x="61263" y="77908"/>
                  <a:pt x="61170" y="78019"/>
                </a:cubicBezTo>
                <a:cubicBezTo>
                  <a:pt x="58829" y="78297"/>
                  <a:pt x="58267" y="78186"/>
                  <a:pt x="57674" y="78352"/>
                </a:cubicBezTo>
                <a:cubicBezTo>
                  <a:pt x="54990" y="78186"/>
                  <a:pt x="54866" y="78019"/>
                  <a:pt x="54710" y="78186"/>
                </a:cubicBezTo>
                <a:cubicBezTo>
                  <a:pt x="54710" y="78463"/>
                  <a:pt x="55022" y="78519"/>
                  <a:pt x="55302" y="78630"/>
                </a:cubicBezTo>
                <a:cubicBezTo>
                  <a:pt x="55958" y="79407"/>
                  <a:pt x="55490" y="79018"/>
                  <a:pt x="55677" y="79518"/>
                </a:cubicBezTo>
                <a:cubicBezTo>
                  <a:pt x="56426" y="79796"/>
                  <a:pt x="56582" y="79907"/>
                  <a:pt x="56801" y="79907"/>
                </a:cubicBezTo>
                <a:cubicBezTo>
                  <a:pt x="58798" y="81517"/>
                  <a:pt x="59328" y="81850"/>
                  <a:pt x="59890" y="81906"/>
                </a:cubicBezTo>
                <a:cubicBezTo>
                  <a:pt x="62106" y="83683"/>
                  <a:pt x="62668" y="84183"/>
                  <a:pt x="63261" y="84460"/>
                </a:cubicBezTo>
                <a:cubicBezTo>
                  <a:pt x="64228" y="85127"/>
                  <a:pt x="64447" y="84960"/>
                  <a:pt x="64572" y="85071"/>
                </a:cubicBezTo>
                <a:cubicBezTo>
                  <a:pt x="65539" y="85460"/>
                  <a:pt x="65602" y="85460"/>
                  <a:pt x="65695" y="85460"/>
                </a:cubicBezTo>
                <a:cubicBezTo>
                  <a:pt x="66475" y="85904"/>
                  <a:pt x="66663" y="85627"/>
                  <a:pt x="66788" y="86015"/>
                </a:cubicBezTo>
                <a:cubicBezTo>
                  <a:pt x="68192" y="86182"/>
                  <a:pt x="68566" y="86182"/>
                  <a:pt x="68941" y="86182"/>
                </a:cubicBezTo>
                <a:cubicBezTo>
                  <a:pt x="69503" y="86626"/>
                  <a:pt x="69752" y="86237"/>
                  <a:pt x="69877" y="86515"/>
                </a:cubicBezTo>
                <a:cubicBezTo>
                  <a:pt x="71063" y="86682"/>
                  <a:pt x="71219" y="86793"/>
                  <a:pt x="71438" y="86793"/>
                </a:cubicBezTo>
                <a:cubicBezTo>
                  <a:pt x="72343" y="86959"/>
                  <a:pt x="72624" y="87126"/>
                  <a:pt x="72936" y="86959"/>
                </a:cubicBezTo>
                <a:cubicBezTo>
                  <a:pt x="73966" y="87626"/>
                  <a:pt x="74028" y="87403"/>
                  <a:pt x="74091" y="87403"/>
                </a:cubicBezTo>
                <a:cubicBezTo>
                  <a:pt x="75120" y="87737"/>
                  <a:pt x="75214" y="87737"/>
                  <a:pt x="75339" y="87848"/>
                </a:cubicBezTo>
                <a:cubicBezTo>
                  <a:pt x="75276" y="88236"/>
                  <a:pt x="74902" y="88181"/>
                  <a:pt x="74465" y="88347"/>
                </a:cubicBezTo>
                <a:cubicBezTo>
                  <a:pt x="73591" y="89014"/>
                  <a:pt x="73529" y="89180"/>
                  <a:pt x="73404" y="89236"/>
                </a:cubicBezTo>
                <a:cubicBezTo>
                  <a:pt x="75214" y="88625"/>
                  <a:pt x="75370" y="88958"/>
                  <a:pt x="75682" y="88625"/>
                </a:cubicBezTo>
                <a:cubicBezTo>
                  <a:pt x="75713" y="89958"/>
                  <a:pt x="76057" y="89347"/>
                  <a:pt x="76306" y="89458"/>
                </a:cubicBezTo>
                <a:cubicBezTo>
                  <a:pt x="76899" y="89680"/>
                  <a:pt x="76743" y="89403"/>
                  <a:pt x="76494" y="89791"/>
                </a:cubicBezTo>
                <a:cubicBezTo>
                  <a:pt x="76057" y="90624"/>
                  <a:pt x="75807" y="90513"/>
                  <a:pt x="75807" y="90791"/>
                </a:cubicBezTo>
                <a:cubicBezTo>
                  <a:pt x="77617" y="90291"/>
                  <a:pt x="77773" y="90458"/>
                  <a:pt x="77992" y="90236"/>
                </a:cubicBezTo>
                <a:cubicBezTo>
                  <a:pt x="79084" y="90458"/>
                  <a:pt x="79084" y="91291"/>
                  <a:pt x="79302" y="90902"/>
                </a:cubicBezTo>
                <a:cubicBezTo>
                  <a:pt x="80426" y="91235"/>
                  <a:pt x="80301" y="91068"/>
                  <a:pt x="80488" y="90902"/>
                </a:cubicBezTo>
                <a:cubicBezTo>
                  <a:pt x="79459" y="88125"/>
                  <a:pt x="79427" y="88070"/>
                  <a:pt x="79427" y="88014"/>
                </a:cubicBezTo>
                <a:cubicBezTo>
                  <a:pt x="79646" y="86293"/>
                  <a:pt x="79958" y="85960"/>
                  <a:pt x="79895" y="85460"/>
                </a:cubicBezTo>
                <a:close/>
                <a:moveTo>
                  <a:pt x="61856" y="53808"/>
                </a:moveTo>
                <a:cubicBezTo>
                  <a:pt x="61919" y="53586"/>
                  <a:pt x="61888" y="53364"/>
                  <a:pt x="61919" y="53142"/>
                </a:cubicBezTo>
                <a:cubicBezTo>
                  <a:pt x="62200" y="53086"/>
                  <a:pt x="61856" y="53586"/>
                  <a:pt x="62044" y="53808"/>
                </a:cubicBezTo>
                <a:cubicBezTo>
                  <a:pt x="61981" y="54030"/>
                  <a:pt x="62013" y="54308"/>
                  <a:pt x="61981" y="54530"/>
                </a:cubicBezTo>
                <a:cubicBezTo>
                  <a:pt x="61700" y="54585"/>
                  <a:pt x="62044" y="54086"/>
                  <a:pt x="61856" y="53808"/>
                </a:cubicBezTo>
                <a:close/>
                <a:moveTo>
                  <a:pt x="61919" y="55751"/>
                </a:moveTo>
                <a:cubicBezTo>
                  <a:pt x="61888" y="55418"/>
                  <a:pt x="61888" y="55085"/>
                  <a:pt x="61888" y="54752"/>
                </a:cubicBezTo>
                <a:cubicBezTo>
                  <a:pt x="62075" y="54752"/>
                  <a:pt x="61825" y="55307"/>
                  <a:pt x="62044" y="55585"/>
                </a:cubicBezTo>
                <a:cubicBezTo>
                  <a:pt x="61950" y="55918"/>
                  <a:pt x="61950" y="56251"/>
                  <a:pt x="62013" y="56640"/>
                </a:cubicBezTo>
                <a:cubicBezTo>
                  <a:pt x="61794" y="56640"/>
                  <a:pt x="61888" y="55918"/>
                  <a:pt x="61919" y="55751"/>
                </a:cubicBezTo>
                <a:close/>
                <a:moveTo>
                  <a:pt x="61950" y="58472"/>
                </a:moveTo>
                <a:cubicBezTo>
                  <a:pt x="61981" y="58028"/>
                  <a:pt x="62013" y="58695"/>
                  <a:pt x="62044" y="58861"/>
                </a:cubicBezTo>
                <a:cubicBezTo>
                  <a:pt x="61888" y="58861"/>
                  <a:pt x="61981" y="58639"/>
                  <a:pt x="61950" y="58472"/>
                </a:cubicBezTo>
                <a:close/>
                <a:moveTo>
                  <a:pt x="60421" y="56529"/>
                </a:moveTo>
                <a:cubicBezTo>
                  <a:pt x="60608" y="56418"/>
                  <a:pt x="60577" y="56973"/>
                  <a:pt x="60577" y="57029"/>
                </a:cubicBezTo>
                <a:cubicBezTo>
                  <a:pt x="60327" y="57195"/>
                  <a:pt x="60546" y="56695"/>
                  <a:pt x="60421" y="56529"/>
                </a:cubicBezTo>
                <a:close/>
                <a:moveTo>
                  <a:pt x="60639" y="58750"/>
                </a:moveTo>
                <a:cubicBezTo>
                  <a:pt x="60671" y="58306"/>
                  <a:pt x="60733" y="58972"/>
                  <a:pt x="60764" y="59139"/>
                </a:cubicBezTo>
                <a:cubicBezTo>
                  <a:pt x="60608" y="59194"/>
                  <a:pt x="60702" y="58917"/>
                  <a:pt x="60639" y="58750"/>
                </a:cubicBezTo>
                <a:close/>
                <a:moveTo>
                  <a:pt x="49934" y="44701"/>
                </a:moveTo>
                <a:cubicBezTo>
                  <a:pt x="49903" y="44645"/>
                  <a:pt x="49872" y="44534"/>
                  <a:pt x="49841" y="44479"/>
                </a:cubicBezTo>
                <a:cubicBezTo>
                  <a:pt x="49997" y="44257"/>
                  <a:pt x="50028" y="44534"/>
                  <a:pt x="50122" y="44701"/>
                </a:cubicBezTo>
                <a:cubicBezTo>
                  <a:pt x="50059" y="44757"/>
                  <a:pt x="49997" y="44645"/>
                  <a:pt x="49934" y="44701"/>
                </a:cubicBezTo>
                <a:close/>
                <a:moveTo>
                  <a:pt x="50840" y="45590"/>
                </a:moveTo>
                <a:cubicBezTo>
                  <a:pt x="50808" y="45201"/>
                  <a:pt x="51089" y="45756"/>
                  <a:pt x="51214" y="45590"/>
                </a:cubicBezTo>
                <a:cubicBezTo>
                  <a:pt x="51245" y="45756"/>
                  <a:pt x="51308" y="45923"/>
                  <a:pt x="51401" y="45867"/>
                </a:cubicBezTo>
                <a:cubicBezTo>
                  <a:pt x="51339" y="46422"/>
                  <a:pt x="51027" y="45478"/>
                  <a:pt x="50840" y="45590"/>
                </a:cubicBezTo>
                <a:close/>
                <a:moveTo>
                  <a:pt x="54460" y="51031"/>
                </a:moveTo>
                <a:cubicBezTo>
                  <a:pt x="54616" y="50976"/>
                  <a:pt x="54741" y="51142"/>
                  <a:pt x="54866" y="51420"/>
                </a:cubicBezTo>
                <a:cubicBezTo>
                  <a:pt x="54710" y="51476"/>
                  <a:pt x="54585" y="51309"/>
                  <a:pt x="54460" y="51031"/>
                </a:cubicBezTo>
                <a:close/>
                <a:moveTo>
                  <a:pt x="54553" y="49254"/>
                </a:moveTo>
                <a:cubicBezTo>
                  <a:pt x="54710" y="49310"/>
                  <a:pt x="54803" y="49254"/>
                  <a:pt x="54834" y="49032"/>
                </a:cubicBezTo>
                <a:cubicBezTo>
                  <a:pt x="54585" y="48422"/>
                  <a:pt x="54647" y="47977"/>
                  <a:pt x="54553" y="47478"/>
                </a:cubicBezTo>
                <a:cubicBezTo>
                  <a:pt x="54429" y="47033"/>
                  <a:pt x="54834" y="47700"/>
                  <a:pt x="54647" y="47755"/>
                </a:cubicBezTo>
                <a:cubicBezTo>
                  <a:pt x="54959" y="48699"/>
                  <a:pt x="54834" y="49366"/>
                  <a:pt x="55053" y="50254"/>
                </a:cubicBezTo>
                <a:cubicBezTo>
                  <a:pt x="54834" y="50198"/>
                  <a:pt x="54772" y="49421"/>
                  <a:pt x="54553" y="49254"/>
                </a:cubicBezTo>
                <a:close/>
                <a:moveTo>
                  <a:pt x="59266" y="58472"/>
                </a:moveTo>
                <a:cubicBezTo>
                  <a:pt x="59547" y="58472"/>
                  <a:pt x="59328" y="59083"/>
                  <a:pt x="59547" y="59361"/>
                </a:cubicBezTo>
                <a:cubicBezTo>
                  <a:pt x="59266" y="59527"/>
                  <a:pt x="59266" y="58806"/>
                  <a:pt x="59266" y="58472"/>
                </a:cubicBezTo>
                <a:close/>
                <a:moveTo>
                  <a:pt x="64072" y="72022"/>
                </a:moveTo>
                <a:cubicBezTo>
                  <a:pt x="63947" y="72244"/>
                  <a:pt x="63854" y="72133"/>
                  <a:pt x="63760" y="72188"/>
                </a:cubicBezTo>
                <a:cubicBezTo>
                  <a:pt x="63573" y="72022"/>
                  <a:pt x="63386" y="71911"/>
                  <a:pt x="63198" y="71911"/>
                </a:cubicBezTo>
                <a:cubicBezTo>
                  <a:pt x="62980" y="72022"/>
                  <a:pt x="62824" y="71800"/>
                  <a:pt x="62637" y="71855"/>
                </a:cubicBezTo>
                <a:cubicBezTo>
                  <a:pt x="62449" y="71744"/>
                  <a:pt x="62231" y="71855"/>
                  <a:pt x="62044" y="71744"/>
                </a:cubicBezTo>
                <a:cubicBezTo>
                  <a:pt x="61638" y="71800"/>
                  <a:pt x="61295" y="71522"/>
                  <a:pt x="60858" y="71800"/>
                </a:cubicBezTo>
                <a:cubicBezTo>
                  <a:pt x="60514" y="71577"/>
                  <a:pt x="60046" y="71911"/>
                  <a:pt x="59703" y="71633"/>
                </a:cubicBezTo>
                <a:cubicBezTo>
                  <a:pt x="58860" y="72077"/>
                  <a:pt x="58080" y="72188"/>
                  <a:pt x="57362" y="71966"/>
                </a:cubicBezTo>
                <a:cubicBezTo>
                  <a:pt x="56957" y="72299"/>
                  <a:pt x="56613" y="72244"/>
                  <a:pt x="56208" y="72466"/>
                </a:cubicBezTo>
                <a:cubicBezTo>
                  <a:pt x="55895" y="72299"/>
                  <a:pt x="55521" y="72688"/>
                  <a:pt x="55209" y="72466"/>
                </a:cubicBezTo>
                <a:cubicBezTo>
                  <a:pt x="54834" y="72688"/>
                  <a:pt x="54491" y="72577"/>
                  <a:pt x="54117" y="72744"/>
                </a:cubicBezTo>
                <a:cubicBezTo>
                  <a:pt x="53742" y="72855"/>
                  <a:pt x="53461" y="72633"/>
                  <a:pt x="53055" y="72966"/>
                </a:cubicBezTo>
                <a:cubicBezTo>
                  <a:pt x="53180" y="72244"/>
                  <a:pt x="53586" y="72855"/>
                  <a:pt x="53867" y="72299"/>
                </a:cubicBezTo>
                <a:cubicBezTo>
                  <a:pt x="54179" y="72244"/>
                  <a:pt x="54460" y="72077"/>
                  <a:pt x="54803" y="71744"/>
                </a:cubicBezTo>
                <a:cubicBezTo>
                  <a:pt x="54959" y="71911"/>
                  <a:pt x="55209" y="71577"/>
                  <a:pt x="55396" y="71633"/>
                </a:cubicBezTo>
                <a:cubicBezTo>
                  <a:pt x="55615" y="71522"/>
                  <a:pt x="55771" y="71466"/>
                  <a:pt x="55927" y="71577"/>
                </a:cubicBezTo>
                <a:cubicBezTo>
                  <a:pt x="56332" y="71244"/>
                  <a:pt x="56676" y="71522"/>
                  <a:pt x="57081" y="71133"/>
                </a:cubicBezTo>
                <a:cubicBezTo>
                  <a:pt x="57425" y="71244"/>
                  <a:pt x="57862" y="70911"/>
                  <a:pt x="58236" y="70967"/>
                </a:cubicBezTo>
                <a:cubicBezTo>
                  <a:pt x="58579" y="71022"/>
                  <a:pt x="58923" y="71022"/>
                  <a:pt x="59297" y="70856"/>
                </a:cubicBezTo>
                <a:cubicBezTo>
                  <a:pt x="59485" y="71022"/>
                  <a:pt x="59703" y="70856"/>
                  <a:pt x="59859" y="70967"/>
                </a:cubicBezTo>
                <a:cubicBezTo>
                  <a:pt x="59953" y="71022"/>
                  <a:pt x="60078" y="70967"/>
                  <a:pt x="60202" y="70800"/>
                </a:cubicBezTo>
                <a:cubicBezTo>
                  <a:pt x="60234" y="71078"/>
                  <a:pt x="60327" y="70967"/>
                  <a:pt x="60421" y="70911"/>
                </a:cubicBezTo>
                <a:cubicBezTo>
                  <a:pt x="60733" y="71078"/>
                  <a:pt x="61107" y="70911"/>
                  <a:pt x="61420" y="71244"/>
                </a:cubicBezTo>
                <a:cubicBezTo>
                  <a:pt x="61638" y="71022"/>
                  <a:pt x="61763" y="71244"/>
                  <a:pt x="61919" y="71355"/>
                </a:cubicBezTo>
                <a:cubicBezTo>
                  <a:pt x="62044" y="71244"/>
                  <a:pt x="62137" y="71411"/>
                  <a:pt x="62262" y="71244"/>
                </a:cubicBezTo>
                <a:cubicBezTo>
                  <a:pt x="62293" y="71466"/>
                  <a:pt x="62387" y="71411"/>
                  <a:pt x="62481" y="71355"/>
                </a:cubicBezTo>
                <a:cubicBezTo>
                  <a:pt x="62605" y="71633"/>
                  <a:pt x="62824" y="71244"/>
                  <a:pt x="62980" y="71466"/>
                </a:cubicBezTo>
                <a:cubicBezTo>
                  <a:pt x="63167" y="71355"/>
                  <a:pt x="63292" y="71633"/>
                  <a:pt x="63511" y="71466"/>
                </a:cubicBezTo>
                <a:cubicBezTo>
                  <a:pt x="63760" y="71800"/>
                  <a:pt x="64041" y="71911"/>
                  <a:pt x="64322" y="71966"/>
                </a:cubicBezTo>
                <a:cubicBezTo>
                  <a:pt x="64416" y="72299"/>
                  <a:pt x="64104" y="72244"/>
                  <a:pt x="64072" y="72022"/>
                </a:cubicBezTo>
                <a:close/>
                <a:moveTo>
                  <a:pt x="75027" y="86015"/>
                </a:moveTo>
                <a:cubicBezTo>
                  <a:pt x="74871" y="86293"/>
                  <a:pt x="74808" y="85904"/>
                  <a:pt x="74715" y="85849"/>
                </a:cubicBezTo>
                <a:cubicBezTo>
                  <a:pt x="74621" y="85571"/>
                  <a:pt x="74465" y="85849"/>
                  <a:pt x="74403" y="85460"/>
                </a:cubicBezTo>
                <a:cubicBezTo>
                  <a:pt x="74621" y="85627"/>
                  <a:pt x="74871" y="85515"/>
                  <a:pt x="75027" y="86015"/>
                </a:cubicBezTo>
                <a:close/>
                <a:moveTo>
                  <a:pt x="69565" y="79962"/>
                </a:moveTo>
                <a:cubicBezTo>
                  <a:pt x="69659" y="80296"/>
                  <a:pt x="69347" y="80240"/>
                  <a:pt x="69315" y="80074"/>
                </a:cubicBezTo>
                <a:cubicBezTo>
                  <a:pt x="69222" y="79851"/>
                  <a:pt x="69035" y="80240"/>
                  <a:pt x="68941" y="79796"/>
                </a:cubicBezTo>
                <a:cubicBezTo>
                  <a:pt x="69191" y="79574"/>
                  <a:pt x="69347" y="80129"/>
                  <a:pt x="69565" y="79962"/>
                </a:cubicBezTo>
                <a:close/>
                <a:moveTo>
                  <a:pt x="69222" y="80629"/>
                </a:moveTo>
                <a:cubicBezTo>
                  <a:pt x="69378" y="80795"/>
                  <a:pt x="69534" y="81018"/>
                  <a:pt x="69721" y="80795"/>
                </a:cubicBezTo>
                <a:cubicBezTo>
                  <a:pt x="71407" y="81906"/>
                  <a:pt x="71563" y="82184"/>
                  <a:pt x="71750" y="82239"/>
                </a:cubicBezTo>
                <a:cubicBezTo>
                  <a:pt x="72312" y="83183"/>
                  <a:pt x="72031" y="82739"/>
                  <a:pt x="71937" y="82850"/>
                </a:cubicBezTo>
                <a:cubicBezTo>
                  <a:pt x="71344" y="82572"/>
                  <a:pt x="71344" y="82295"/>
                  <a:pt x="71250" y="82406"/>
                </a:cubicBezTo>
                <a:cubicBezTo>
                  <a:pt x="70470" y="81628"/>
                  <a:pt x="70314" y="82017"/>
                  <a:pt x="70221" y="81795"/>
                </a:cubicBezTo>
                <a:cubicBezTo>
                  <a:pt x="68254" y="81073"/>
                  <a:pt x="68005" y="81406"/>
                  <a:pt x="67880" y="81018"/>
                </a:cubicBezTo>
                <a:cubicBezTo>
                  <a:pt x="66600" y="80906"/>
                  <a:pt x="66444" y="80740"/>
                  <a:pt x="66257" y="80795"/>
                </a:cubicBezTo>
                <a:cubicBezTo>
                  <a:pt x="64697" y="80740"/>
                  <a:pt x="64228" y="80906"/>
                  <a:pt x="63823" y="80629"/>
                </a:cubicBezTo>
                <a:cubicBezTo>
                  <a:pt x="63011" y="80906"/>
                  <a:pt x="62949" y="80518"/>
                  <a:pt x="62793" y="80629"/>
                </a:cubicBezTo>
                <a:cubicBezTo>
                  <a:pt x="60827" y="80296"/>
                  <a:pt x="60390" y="80407"/>
                  <a:pt x="59984" y="80129"/>
                </a:cubicBezTo>
                <a:cubicBezTo>
                  <a:pt x="60421" y="79962"/>
                  <a:pt x="60577" y="79907"/>
                  <a:pt x="60702" y="80074"/>
                </a:cubicBezTo>
                <a:cubicBezTo>
                  <a:pt x="61981" y="79962"/>
                  <a:pt x="62325" y="79796"/>
                  <a:pt x="62637" y="79796"/>
                </a:cubicBezTo>
                <a:cubicBezTo>
                  <a:pt x="64540" y="79629"/>
                  <a:pt x="64790" y="79574"/>
                  <a:pt x="65009" y="79740"/>
                </a:cubicBezTo>
                <a:cubicBezTo>
                  <a:pt x="65945" y="79740"/>
                  <a:pt x="66101" y="79962"/>
                  <a:pt x="66319" y="80129"/>
                </a:cubicBezTo>
                <a:cubicBezTo>
                  <a:pt x="66944" y="80074"/>
                  <a:pt x="67006" y="79962"/>
                  <a:pt x="67100" y="79962"/>
                </a:cubicBezTo>
                <a:cubicBezTo>
                  <a:pt x="67661" y="80018"/>
                  <a:pt x="67942" y="80240"/>
                  <a:pt x="68286" y="80296"/>
                </a:cubicBezTo>
                <a:close/>
                <a:moveTo>
                  <a:pt x="57331" y="79518"/>
                </a:moveTo>
                <a:cubicBezTo>
                  <a:pt x="57206" y="79296"/>
                  <a:pt x="57019" y="79685"/>
                  <a:pt x="56925" y="79407"/>
                </a:cubicBezTo>
                <a:cubicBezTo>
                  <a:pt x="56176" y="78685"/>
                  <a:pt x="56613" y="78741"/>
                  <a:pt x="57050" y="78630"/>
                </a:cubicBezTo>
                <a:cubicBezTo>
                  <a:pt x="57893" y="78685"/>
                  <a:pt x="58049" y="78852"/>
                  <a:pt x="58267" y="78741"/>
                </a:cubicBezTo>
                <a:cubicBezTo>
                  <a:pt x="62075" y="78519"/>
                  <a:pt x="62293" y="78130"/>
                  <a:pt x="62418" y="78241"/>
                </a:cubicBezTo>
                <a:cubicBezTo>
                  <a:pt x="63854" y="78074"/>
                  <a:pt x="63947" y="78463"/>
                  <a:pt x="64104" y="78352"/>
                </a:cubicBezTo>
                <a:cubicBezTo>
                  <a:pt x="65414" y="78463"/>
                  <a:pt x="65477" y="78630"/>
                  <a:pt x="65508" y="78741"/>
                </a:cubicBezTo>
                <a:cubicBezTo>
                  <a:pt x="66413" y="78907"/>
                  <a:pt x="66725" y="78630"/>
                  <a:pt x="66975" y="78963"/>
                </a:cubicBezTo>
                <a:cubicBezTo>
                  <a:pt x="68036" y="79241"/>
                  <a:pt x="68473" y="79130"/>
                  <a:pt x="68442" y="79629"/>
                </a:cubicBezTo>
                <a:cubicBezTo>
                  <a:pt x="67537" y="79185"/>
                  <a:pt x="67349" y="79463"/>
                  <a:pt x="67193" y="79407"/>
                </a:cubicBezTo>
                <a:cubicBezTo>
                  <a:pt x="66039" y="79407"/>
                  <a:pt x="65914" y="79241"/>
                  <a:pt x="65758" y="79185"/>
                </a:cubicBezTo>
                <a:cubicBezTo>
                  <a:pt x="63729" y="79185"/>
                  <a:pt x="63511" y="79130"/>
                  <a:pt x="63261" y="79185"/>
                </a:cubicBezTo>
                <a:cubicBezTo>
                  <a:pt x="62387" y="79241"/>
                  <a:pt x="62200" y="79241"/>
                  <a:pt x="61950" y="79352"/>
                </a:cubicBezTo>
                <a:cubicBezTo>
                  <a:pt x="60858" y="79130"/>
                  <a:pt x="60671" y="79518"/>
                  <a:pt x="60577" y="79407"/>
                </a:cubicBezTo>
                <a:cubicBezTo>
                  <a:pt x="58423" y="79352"/>
                  <a:pt x="58205" y="79463"/>
                  <a:pt x="57986" y="79352"/>
                </a:cubicBezTo>
                <a:cubicBezTo>
                  <a:pt x="57706" y="79685"/>
                  <a:pt x="57394" y="79407"/>
                  <a:pt x="57331" y="79518"/>
                </a:cubicBezTo>
                <a:close/>
                <a:moveTo>
                  <a:pt x="60514" y="81573"/>
                </a:moveTo>
                <a:cubicBezTo>
                  <a:pt x="60390" y="81406"/>
                  <a:pt x="60171" y="81573"/>
                  <a:pt x="60015" y="81406"/>
                </a:cubicBezTo>
                <a:cubicBezTo>
                  <a:pt x="58798" y="80573"/>
                  <a:pt x="58923" y="80795"/>
                  <a:pt x="58985" y="81018"/>
                </a:cubicBezTo>
                <a:cubicBezTo>
                  <a:pt x="57986" y="79796"/>
                  <a:pt x="58267" y="80185"/>
                  <a:pt x="58673" y="80018"/>
                </a:cubicBezTo>
                <a:cubicBezTo>
                  <a:pt x="60327" y="80573"/>
                  <a:pt x="60452" y="80962"/>
                  <a:pt x="60639" y="80795"/>
                </a:cubicBezTo>
                <a:cubicBezTo>
                  <a:pt x="62356" y="81129"/>
                  <a:pt x="62543" y="81129"/>
                  <a:pt x="62699" y="81240"/>
                </a:cubicBezTo>
                <a:cubicBezTo>
                  <a:pt x="63885" y="81406"/>
                  <a:pt x="64041" y="81073"/>
                  <a:pt x="64104" y="81295"/>
                </a:cubicBezTo>
                <a:cubicBezTo>
                  <a:pt x="65009" y="81517"/>
                  <a:pt x="65227" y="81351"/>
                  <a:pt x="65383" y="81517"/>
                </a:cubicBezTo>
                <a:cubicBezTo>
                  <a:pt x="67037" y="81739"/>
                  <a:pt x="67162" y="81406"/>
                  <a:pt x="67256" y="81628"/>
                </a:cubicBezTo>
                <a:cubicBezTo>
                  <a:pt x="68254" y="81684"/>
                  <a:pt x="68286" y="82073"/>
                  <a:pt x="68442" y="81906"/>
                </a:cubicBezTo>
                <a:cubicBezTo>
                  <a:pt x="69440" y="82073"/>
                  <a:pt x="69503" y="82128"/>
                  <a:pt x="69596" y="82073"/>
                </a:cubicBezTo>
                <a:cubicBezTo>
                  <a:pt x="70470" y="82461"/>
                  <a:pt x="70720" y="82795"/>
                  <a:pt x="71001" y="82795"/>
                </a:cubicBezTo>
                <a:cubicBezTo>
                  <a:pt x="72468" y="83961"/>
                  <a:pt x="72530" y="84016"/>
                  <a:pt x="72655" y="83961"/>
                </a:cubicBezTo>
                <a:cubicBezTo>
                  <a:pt x="73029" y="85016"/>
                  <a:pt x="72905" y="84349"/>
                  <a:pt x="72686" y="84405"/>
                </a:cubicBezTo>
                <a:cubicBezTo>
                  <a:pt x="71001" y="83405"/>
                  <a:pt x="70845" y="83739"/>
                  <a:pt x="70782" y="83516"/>
                </a:cubicBezTo>
                <a:cubicBezTo>
                  <a:pt x="69534" y="83350"/>
                  <a:pt x="69191" y="82961"/>
                  <a:pt x="68754" y="83239"/>
                </a:cubicBezTo>
                <a:cubicBezTo>
                  <a:pt x="66257" y="82517"/>
                  <a:pt x="65914" y="82628"/>
                  <a:pt x="65633" y="82406"/>
                </a:cubicBezTo>
                <a:cubicBezTo>
                  <a:pt x="63635" y="81962"/>
                  <a:pt x="63417" y="82128"/>
                  <a:pt x="63230" y="82017"/>
                </a:cubicBezTo>
                <a:cubicBezTo>
                  <a:pt x="62356" y="81739"/>
                  <a:pt x="62231" y="81906"/>
                  <a:pt x="62137" y="81795"/>
                </a:cubicBezTo>
                <a:cubicBezTo>
                  <a:pt x="60889" y="81517"/>
                  <a:pt x="60702" y="81573"/>
                  <a:pt x="60514" y="81573"/>
                </a:cubicBezTo>
                <a:close/>
                <a:moveTo>
                  <a:pt x="75027" y="87181"/>
                </a:moveTo>
                <a:cubicBezTo>
                  <a:pt x="74964" y="87070"/>
                  <a:pt x="74902" y="87015"/>
                  <a:pt x="74808" y="87070"/>
                </a:cubicBezTo>
                <a:cubicBezTo>
                  <a:pt x="73872" y="86959"/>
                  <a:pt x="73810" y="86404"/>
                  <a:pt x="73622" y="86737"/>
                </a:cubicBezTo>
                <a:cubicBezTo>
                  <a:pt x="71407" y="86404"/>
                  <a:pt x="70907" y="85904"/>
                  <a:pt x="70314" y="85904"/>
                </a:cubicBezTo>
                <a:cubicBezTo>
                  <a:pt x="69222" y="85627"/>
                  <a:pt x="68941" y="85682"/>
                  <a:pt x="68691" y="85404"/>
                </a:cubicBezTo>
                <a:cubicBezTo>
                  <a:pt x="65539" y="84794"/>
                  <a:pt x="65414" y="84571"/>
                  <a:pt x="65196" y="84794"/>
                </a:cubicBezTo>
                <a:cubicBezTo>
                  <a:pt x="63729" y="84127"/>
                  <a:pt x="63635" y="84127"/>
                  <a:pt x="63542" y="84183"/>
                </a:cubicBezTo>
                <a:cubicBezTo>
                  <a:pt x="62605" y="83461"/>
                  <a:pt x="62293" y="83350"/>
                  <a:pt x="61981" y="83239"/>
                </a:cubicBezTo>
                <a:cubicBezTo>
                  <a:pt x="61014" y="82184"/>
                  <a:pt x="61326" y="82239"/>
                  <a:pt x="61326" y="82406"/>
                </a:cubicBezTo>
                <a:cubicBezTo>
                  <a:pt x="62574" y="82795"/>
                  <a:pt x="62886" y="82406"/>
                  <a:pt x="63074" y="82683"/>
                </a:cubicBezTo>
                <a:cubicBezTo>
                  <a:pt x="64665" y="83072"/>
                  <a:pt x="64946" y="82739"/>
                  <a:pt x="65133" y="83072"/>
                </a:cubicBezTo>
                <a:cubicBezTo>
                  <a:pt x="68067" y="83405"/>
                  <a:pt x="68223" y="83905"/>
                  <a:pt x="68504" y="83627"/>
                </a:cubicBezTo>
                <a:cubicBezTo>
                  <a:pt x="69347" y="83850"/>
                  <a:pt x="69596" y="83794"/>
                  <a:pt x="69815" y="83961"/>
                </a:cubicBezTo>
                <a:cubicBezTo>
                  <a:pt x="70720" y="84238"/>
                  <a:pt x="70907" y="84516"/>
                  <a:pt x="71188" y="84238"/>
                </a:cubicBezTo>
                <a:cubicBezTo>
                  <a:pt x="71937" y="84849"/>
                  <a:pt x="72187" y="84571"/>
                  <a:pt x="72312" y="84960"/>
                </a:cubicBezTo>
                <a:cubicBezTo>
                  <a:pt x="74059" y="85904"/>
                  <a:pt x="74247" y="86404"/>
                  <a:pt x="74496" y="86348"/>
                </a:cubicBezTo>
                <a:close/>
                <a:moveTo>
                  <a:pt x="75370" y="85682"/>
                </a:moveTo>
                <a:cubicBezTo>
                  <a:pt x="75027" y="85515"/>
                  <a:pt x="75089" y="84460"/>
                  <a:pt x="74808" y="84127"/>
                </a:cubicBezTo>
                <a:cubicBezTo>
                  <a:pt x="74496" y="81795"/>
                  <a:pt x="74559" y="81628"/>
                  <a:pt x="74527" y="81462"/>
                </a:cubicBezTo>
                <a:cubicBezTo>
                  <a:pt x="74184" y="79463"/>
                  <a:pt x="74371" y="79185"/>
                  <a:pt x="74340" y="78852"/>
                </a:cubicBezTo>
                <a:cubicBezTo>
                  <a:pt x="74278" y="74909"/>
                  <a:pt x="74590" y="73965"/>
                  <a:pt x="74496" y="72855"/>
                </a:cubicBezTo>
                <a:cubicBezTo>
                  <a:pt x="74777" y="69856"/>
                  <a:pt x="74871" y="68912"/>
                  <a:pt x="74777" y="67801"/>
                </a:cubicBezTo>
                <a:cubicBezTo>
                  <a:pt x="75058" y="66524"/>
                  <a:pt x="74902" y="66191"/>
                  <a:pt x="74933" y="66024"/>
                </a:cubicBezTo>
                <a:cubicBezTo>
                  <a:pt x="75214" y="63970"/>
                  <a:pt x="75058" y="63526"/>
                  <a:pt x="75276" y="63248"/>
                </a:cubicBezTo>
                <a:cubicBezTo>
                  <a:pt x="75214" y="60583"/>
                  <a:pt x="75495" y="60027"/>
                  <a:pt x="75401" y="59361"/>
                </a:cubicBezTo>
                <a:cubicBezTo>
                  <a:pt x="75682" y="60916"/>
                  <a:pt x="75557" y="61249"/>
                  <a:pt x="75682" y="61693"/>
                </a:cubicBezTo>
                <a:cubicBezTo>
                  <a:pt x="75495" y="65469"/>
                  <a:pt x="75651" y="65747"/>
                  <a:pt x="75433" y="65858"/>
                </a:cubicBezTo>
                <a:cubicBezTo>
                  <a:pt x="75152" y="69079"/>
                  <a:pt x="75339" y="69578"/>
                  <a:pt x="75152" y="69912"/>
                </a:cubicBezTo>
                <a:cubicBezTo>
                  <a:pt x="75214" y="71522"/>
                  <a:pt x="75058" y="71855"/>
                  <a:pt x="75058" y="72299"/>
                </a:cubicBezTo>
                <a:cubicBezTo>
                  <a:pt x="74777" y="74909"/>
                  <a:pt x="74964" y="75409"/>
                  <a:pt x="74746" y="75687"/>
                </a:cubicBezTo>
                <a:cubicBezTo>
                  <a:pt x="74902" y="81129"/>
                  <a:pt x="74933" y="81406"/>
                  <a:pt x="74840" y="81628"/>
                </a:cubicBezTo>
                <a:cubicBezTo>
                  <a:pt x="74996" y="82683"/>
                  <a:pt x="75089" y="83183"/>
                  <a:pt x="74996" y="83572"/>
                </a:cubicBezTo>
                <a:cubicBezTo>
                  <a:pt x="75495" y="85738"/>
                  <a:pt x="75401" y="85738"/>
                  <a:pt x="75370" y="85682"/>
                </a:cubicBezTo>
                <a:close/>
                <a:moveTo>
                  <a:pt x="75682" y="84849"/>
                </a:moveTo>
                <a:cubicBezTo>
                  <a:pt x="75776" y="84738"/>
                  <a:pt x="75557" y="84683"/>
                  <a:pt x="75682" y="84571"/>
                </a:cubicBezTo>
                <a:cubicBezTo>
                  <a:pt x="75433" y="82128"/>
                  <a:pt x="75308" y="81906"/>
                  <a:pt x="75245" y="81684"/>
                </a:cubicBezTo>
                <a:cubicBezTo>
                  <a:pt x="75152" y="79629"/>
                  <a:pt x="75183" y="79296"/>
                  <a:pt x="75214" y="78963"/>
                </a:cubicBezTo>
                <a:cubicBezTo>
                  <a:pt x="75214" y="75354"/>
                  <a:pt x="75245" y="75020"/>
                  <a:pt x="75152" y="74632"/>
                </a:cubicBezTo>
                <a:cubicBezTo>
                  <a:pt x="75433" y="71466"/>
                  <a:pt x="75433" y="71300"/>
                  <a:pt x="75433" y="71078"/>
                </a:cubicBezTo>
                <a:cubicBezTo>
                  <a:pt x="75713" y="67857"/>
                  <a:pt x="75776" y="67191"/>
                  <a:pt x="75807" y="66469"/>
                </a:cubicBezTo>
                <a:cubicBezTo>
                  <a:pt x="75838" y="65247"/>
                  <a:pt x="75901" y="65136"/>
                  <a:pt x="75869" y="64914"/>
                </a:cubicBezTo>
                <a:cubicBezTo>
                  <a:pt x="75932" y="63026"/>
                  <a:pt x="75838" y="62637"/>
                  <a:pt x="75869" y="62304"/>
                </a:cubicBezTo>
                <a:cubicBezTo>
                  <a:pt x="75807" y="59805"/>
                  <a:pt x="75713" y="59361"/>
                  <a:pt x="75651" y="58917"/>
                </a:cubicBezTo>
                <a:cubicBezTo>
                  <a:pt x="75370" y="54252"/>
                  <a:pt x="75214" y="52753"/>
                  <a:pt x="74902" y="51198"/>
                </a:cubicBezTo>
                <a:cubicBezTo>
                  <a:pt x="75276" y="53419"/>
                  <a:pt x="75557" y="53863"/>
                  <a:pt x="75433" y="54086"/>
                </a:cubicBezTo>
                <a:cubicBezTo>
                  <a:pt x="75776" y="57417"/>
                  <a:pt x="75932" y="57806"/>
                  <a:pt x="75838" y="58084"/>
                </a:cubicBezTo>
                <a:cubicBezTo>
                  <a:pt x="76306" y="61804"/>
                  <a:pt x="76244" y="62360"/>
                  <a:pt x="76306" y="63026"/>
                </a:cubicBezTo>
                <a:cubicBezTo>
                  <a:pt x="76306" y="67191"/>
                  <a:pt x="76369" y="67579"/>
                  <a:pt x="76244" y="67857"/>
                </a:cubicBezTo>
                <a:cubicBezTo>
                  <a:pt x="76244" y="69245"/>
                  <a:pt x="76306" y="69634"/>
                  <a:pt x="76244" y="69967"/>
                </a:cubicBezTo>
                <a:cubicBezTo>
                  <a:pt x="76026" y="71466"/>
                  <a:pt x="76057" y="71633"/>
                  <a:pt x="76119" y="71855"/>
                </a:cubicBezTo>
                <a:cubicBezTo>
                  <a:pt x="75932" y="73410"/>
                  <a:pt x="75932" y="73577"/>
                  <a:pt x="75994" y="73799"/>
                </a:cubicBezTo>
                <a:cubicBezTo>
                  <a:pt x="75745" y="77297"/>
                  <a:pt x="75620" y="77852"/>
                  <a:pt x="75651" y="78574"/>
                </a:cubicBezTo>
                <a:cubicBezTo>
                  <a:pt x="75557" y="81850"/>
                  <a:pt x="75776" y="82295"/>
                  <a:pt x="75589" y="82517"/>
                </a:cubicBezTo>
                <a:cubicBezTo>
                  <a:pt x="75776" y="85071"/>
                  <a:pt x="76057" y="85460"/>
                  <a:pt x="75807" y="85571"/>
                </a:cubicBezTo>
                <a:close/>
                <a:moveTo>
                  <a:pt x="75869" y="86015"/>
                </a:moveTo>
                <a:cubicBezTo>
                  <a:pt x="75963" y="85960"/>
                  <a:pt x="76026" y="86237"/>
                  <a:pt x="76088" y="86459"/>
                </a:cubicBezTo>
                <a:cubicBezTo>
                  <a:pt x="75901" y="86571"/>
                  <a:pt x="75807" y="86237"/>
                  <a:pt x="75869" y="86015"/>
                </a:cubicBezTo>
                <a:close/>
                <a:moveTo>
                  <a:pt x="76306" y="85738"/>
                </a:moveTo>
                <a:cubicBezTo>
                  <a:pt x="76182" y="85349"/>
                  <a:pt x="76306" y="85127"/>
                  <a:pt x="76338" y="84905"/>
                </a:cubicBezTo>
                <a:cubicBezTo>
                  <a:pt x="75963" y="82017"/>
                  <a:pt x="76026" y="81628"/>
                  <a:pt x="75994" y="81129"/>
                </a:cubicBezTo>
                <a:cubicBezTo>
                  <a:pt x="75869" y="76742"/>
                  <a:pt x="76213" y="76686"/>
                  <a:pt x="76057" y="76353"/>
                </a:cubicBezTo>
                <a:cubicBezTo>
                  <a:pt x="76213" y="74187"/>
                  <a:pt x="76306" y="73965"/>
                  <a:pt x="76244" y="73688"/>
                </a:cubicBezTo>
                <a:cubicBezTo>
                  <a:pt x="76431" y="71689"/>
                  <a:pt x="76338" y="71466"/>
                  <a:pt x="76431" y="71411"/>
                </a:cubicBezTo>
                <a:cubicBezTo>
                  <a:pt x="76525" y="70023"/>
                  <a:pt x="76587" y="69634"/>
                  <a:pt x="76556" y="69134"/>
                </a:cubicBezTo>
                <a:cubicBezTo>
                  <a:pt x="76743" y="67413"/>
                  <a:pt x="76525" y="66857"/>
                  <a:pt x="76618" y="66469"/>
                </a:cubicBezTo>
                <a:cubicBezTo>
                  <a:pt x="76556" y="63248"/>
                  <a:pt x="76618" y="62804"/>
                  <a:pt x="76650" y="62360"/>
                </a:cubicBezTo>
                <a:cubicBezTo>
                  <a:pt x="76119" y="57639"/>
                  <a:pt x="76057" y="57306"/>
                  <a:pt x="75963" y="57029"/>
                </a:cubicBezTo>
                <a:cubicBezTo>
                  <a:pt x="76119" y="55363"/>
                  <a:pt x="75932" y="56029"/>
                  <a:pt x="76119" y="56362"/>
                </a:cubicBezTo>
                <a:cubicBezTo>
                  <a:pt x="76618" y="59916"/>
                  <a:pt x="76618" y="60249"/>
                  <a:pt x="76743" y="60638"/>
                </a:cubicBezTo>
                <a:cubicBezTo>
                  <a:pt x="76899" y="63914"/>
                  <a:pt x="76962" y="64303"/>
                  <a:pt x="76993" y="64636"/>
                </a:cubicBezTo>
                <a:cubicBezTo>
                  <a:pt x="76899" y="67913"/>
                  <a:pt x="76993" y="68301"/>
                  <a:pt x="76931" y="68634"/>
                </a:cubicBezTo>
                <a:cubicBezTo>
                  <a:pt x="76743" y="71689"/>
                  <a:pt x="76806" y="72077"/>
                  <a:pt x="76743" y="72410"/>
                </a:cubicBezTo>
                <a:cubicBezTo>
                  <a:pt x="76712" y="74021"/>
                  <a:pt x="76681" y="74187"/>
                  <a:pt x="76618" y="74298"/>
                </a:cubicBezTo>
                <a:cubicBezTo>
                  <a:pt x="76494" y="76575"/>
                  <a:pt x="76556" y="76908"/>
                  <a:pt x="76494" y="77186"/>
                </a:cubicBezTo>
                <a:cubicBezTo>
                  <a:pt x="76275" y="81351"/>
                  <a:pt x="76400" y="81739"/>
                  <a:pt x="76494" y="82128"/>
                </a:cubicBezTo>
                <a:cubicBezTo>
                  <a:pt x="76587" y="84516"/>
                  <a:pt x="76525" y="84794"/>
                  <a:pt x="76712" y="85182"/>
                </a:cubicBezTo>
                <a:cubicBezTo>
                  <a:pt x="76556" y="87292"/>
                  <a:pt x="76525" y="86348"/>
                  <a:pt x="76306" y="85738"/>
                </a:cubicBezTo>
                <a:close/>
                <a:moveTo>
                  <a:pt x="25123" y="53641"/>
                </a:moveTo>
                <a:cubicBezTo>
                  <a:pt x="25310" y="53975"/>
                  <a:pt x="25498" y="54363"/>
                  <a:pt x="25872" y="54585"/>
                </a:cubicBezTo>
                <a:cubicBezTo>
                  <a:pt x="26715" y="56473"/>
                  <a:pt x="26403" y="56196"/>
                  <a:pt x="26247" y="55807"/>
                </a:cubicBezTo>
                <a:cubicBezTo>
                  <a:pt x="26153" y="56307"/>
                  <a:pt x="26184" y="56751"/>
                  <a:pt x="26559" y="56918"/>
                </a:cubicBezTo>
                <a:cubicBezTo>
                  <a:pt x="27339" y="59472"/>
                  <a:pt x="27433" y="59805"/>
                  <a:pt x="27401" y="60249"/>
                </a:cubicBezTo>
                <a:cubicBezTo>
                  <a:pt x="28026" y="62248"/>
                  <a:pt x="27713" y="62804"/>
                  <a:pt x="27901" y="62970"/>
                </a:cubicBezTo>
                <a:cubicBezTo>
                  <a:pt x="28400" y="65469"/>
                  <a:pt x="27963" y="65969"/>
                  <a:pt x="28306" y="65969"/>
                </a:cubicBezTo>
                <a:cubicBezTo>
                  <a:pt x="28431" y="64136"/>
                  <a:pt x="28431" y="63914"/>
                  <a:pt x="28400" y="63748"/>
                </a:cubicBezTo>
                <a:cubicBezTo>
                  <a:pt x="28618" y="60694"/>
                  <a:pt x="28712" y="60694"/>
                  <a:pt x="28775" y="60360"/>
                </a:cubicBezTo>
                <a:cubicBezTo>
                  <a:pt x="29118" y="57806"/>
                  <a:pt x="29336" y="58084"/>
                  <a:pt x="29368" y="57639"/>
                </a:cubicBezTo>
                <a:cubicBezTo>
                  <a:pt x="30741" y="55418"/>
                  <a:pt x="31022" y="54863"/>
                  <a:pt x="31427" y="54696"/>
                </a:cubicBezTo>
                <a:cubicBezTo>
                  <a:pt x="33050" y="53641"/>
                  <a:pt x="33394" y="54530"/>
                  <a:pt x="33425" y="53863"/>
                </a:cubicBezTo>
                <a:cubicBezTo>
                  <a:pt x="31583" y="53863"/>
                  <a:pt x="31459" y="53919"/>
                  <a:pt x="31302" y="53919"/>
                </a:cubicBezTo>
                <a:cubicBezTo>
                  <a:pt x="31427" y="53586"/>
                  <a:pt x="31459" y="53419"/>
                  <a:pt x="31427" y="53086"/>
                </a:cubicBezTo>
                <a:cubicBezTo>
                  <a:pt x="34392" y="48977"/>
                  <a:pt x="34798" y="48422"/>
                  <a:pt x="35204" y="47700"/>
                </a:cubicBezTo>
                <a:cubicBezTo>
                  <a:pt x="36234" y="46145"/>
                  <a:pt x="36265" y="45590"/>
                  <a:pt x="36421" y="45701"/>
                </a:cubicBezTo>
                <a:cubicBezTo>
                  <a:pt x="37825" y="41203"/>
                  <a:pt x="37856" y="40647"/>
                  <a:pt x="38013" y="39870"/>
                </a:cubicBezTo>
                <a:cubicBezTo>
                  <a:pt x="39011" y="37093"/>
                  <a:pt x="39167" y="37093"/>
                  <a:pt x="39292" y="36871"/>
                </a:cubicBezTo>
                <a:cubicBezTo>
                  <a:pt x="40821" y="34206"/>
                  <a:pt x="40915" y="34039"/>
                  <a:pt x="41009" y="33651"/>
                </a:cubicBezTo>
                <a:cubicBezTo>
                  <a:pt x="39791" y="35094"/>
                  <a:pt x="39542" y="36094"/>
                  <a:pt x="39105" y="36372"/>
                </a:cubicBezTo>
                <a:cubicBezTo>
                  <a:pt x="39355" y="34928"/>
                  <a:pt x="39261" y="35150"/>
                  <a:pt x="39292" y="34928"/>
                </a:cubicBezTo>
                <a:cubicBezTo>
                  <a:pt x="40509" y="33151"/>
                  <a:pt x="40697" y="33206"/>
                  <a:pt x="40821" y="33151"/>
                </a:cubicBezTo>
                <a:cubicBezTo>
                  <a:pt x="42756" y="30208"/>
                  <a:pt x="43287" y="29597"/>
                  <a:pt x="43755" y="28819"/>
                </a:cubicBezTo>
                <a:cubicBezTo>
                  <a:pt x="44691" y="26154"/>
                  <a:pt x="45128" y="26154"/>
                  <a:pt x="44910" y="25876"/>
                </a:cubicBezTo>
                <a:cubicBezTo>
                  <a:pt x="43256" y="28931"/>
                  <a:pt x="43037" y="29097"/>
                  <a:pt x="42912" y="29708"/>
                </a:cubicBezTo>
                <a:cubicBezTo>
                  <a:pt x="39916" y="33373"/>
                  <a:pt x="39791" y="33762"/>
                  <a:pt x="39604" y="33762"/>
                </a:cubicBezTo>
                <a:cubicBezTo>
                  <a:pt x="36920" y="37371"/>
                  <a:pt x="36608" y="37704"/>
                  <a:pt x="36327" y="38315"/>
                </a:cubicBezTo>
                <a:cubicBezTo>
                  <a:pt x="35235" y="39925"/>
                  <a:pt x="35110" y="40203"/>
                  <a:pt x="35016" y="40647"/>
                </a:cubicBezTo>
                <a:cubicBezTo>
                  <a:pt x="33986" y="42591"/>
                  <a:pt x="33768" y="42424"/>
                  <a:pt x="33643" y="42869"/>
                </a:cubicBezTo>
                <a:cubicBezTo>
                  <a:pt x="32239" y="45590"/>
                  <a:pt x="32052" y="45590"/>
                  <a:pt x="31927" y="46089"/>
                </a:cubicBezTo>
                <a:cubicBezTo>
                  <a:pt x="30772" y="47977"/>
                  <a:pt x="30491" y="48699"/>
                  <a:pt x="30210" y="49310"/>
                </a:cubicBezTo>
                <a:cubicBezTo>
                  <a:pt x="28931" y="52364"/>
                  <a:pt x="28868" y="52586"/>
                  <a:pt x="28775" y="52531"/>
                </a:cubicBezTo>
                <a:cubicBezTo>
                  <a:pt x="29836" y="49477"/>
                  <a:pt x="30085" y="48644"/>
                  <a:pt x="30585" y="47089"/>
                </a:cubicBezTo>
                <a:cubicBezTo>
                  <a:pt x="31677" y="44979"/>
                  <a:pt x="31708" y="44534"/>
                  <a:pt x="31833" y="44590"/>
                </a:cubicBezTo>
                <a:cubicBezTo>
                  <a:pt x="33050" y="42036"/>
                  <a:pt x="33456" y="41314"/>
                  <a:pt x="33862" y="40592"/>
                </a:cubicBezTo>
                <a:cubicBezTo>
                  <a:pt x="35734" y="37538"/>
                  <a:pt x="35828" y="37371"/>
                  <a:pt x="35984" y="37371"/>
                </a:cubicBezTo>
                <a:cubicBezTo>
                  <a:pt x="37669" y="34706"/>
                  <a:pt x="37888" y="34372"/>
                  <a:pt x="38137" y="34317"/>
                </a:cubicBezTo>
                <a:cubicBezTo>
                  <a:pt x="39198" y="32873"/>
                  <a:pt x="39573" y="32262"/>
                  <a:pt x="40010" y="31763"/>
                </a:cubicBezTo>
                <a:cubicBezTo>
                  <a:pt x="40915" y="29541"/>
                  <a:pt x="40884" y="30596"/>
                  <a:pt x="40634" y="30485"/>
                </a:cubicBezTo>
                <a:cubicBezTo>
                  <a:pt x="39823" y="31707"/>
                  <a:pt x="39573" y="31874"/>
                  <a:pt x="39355" y="31929"/>
                </a:cubicBezTo>
                <a:cubicBezTo>
                  <a:pt x="38293" y="33373"/>
                  <a:pt x="37888" y="33928"/>
                  <a:pt x="37513" y="34539"/>
                </a:cubicBezTo>
                <a:cubicBezTo>
                  <a:pt x="36795" y="35650"/>
                  <a:pt x="36577" y="35372"/>
                  <a:pt x="36514" y="35650"/>
                </a:cubicBezTo>
                <a:cubicBezTo>
                  <a:pt x="36795" y="34928"/>
                  <a:pt x="36983" y="34706"/>
                  <a:pt x="37076" y="34206"/>
                </a:cubicBezTo>
                <a:cubicBezTo>
                  <a:pt x="38325" y="32484"/>
                  <a:pt x="38481" y="32318"/>
                  <a:pt x="38637" y="32040"/>
                </a:cubicBezTo>
                <a:cubicBezTo>
                  <a:pt x="39854" y="30374"/>
                  <a:pt x="40041" y="30152"/>
                  <a:pt x="40260" y="30041"/>
                </a:cubicBezTo>
                <a:cubicBezTo>
                  <a:pt x="41414" y="28264"/>
                  <a:pt x="41570" y="28042"/>
                  <a:pt x="41820" y="28153"/>
                </a:cubicBezTo>
                <a:cubicBezTo>
                  <a:pt x="43505" y="25543"/>
                  <a:pt x="43755" y="25710"/>
                  <a:pt x="43880" y="25210"/>
                </a:cubicBezTo>
                <a:cubicBezTo>
                  <a:pt x="45253" y="23544"/>
                  <a:pt x="45128" y="23322"/>
                  <a:pt x="45409" y="23100"/>
                </a:cubicBezTo>
                <a:cubicBezTo>
                  <a:pt x="47001" y="20157"/>
                  <a:pt x="47469" y="20157"/>
                  <a:pt x="47282" y="19657"/>
                </a:cubicBezTo>
                <a:cubicBezTo>
                  <a:pt x="45503" y="22378"/>
                  <a:pt x="45409" y="22434"/>
                  <a:pt x="45284" y="22434"/>
                </a:cubicBezTo>
                <a:cubicBezTo>
                  <a:pt x="43568" y="24322"/>
                  <a:pt x="43443" y="24710"/>
                  <a:pt x="43224" y="24655"/>
                </a:cubicBezTo>
                <a:cubicBezTo>
                  <a:pt x="42600" y="25377"/>
                  <a:pt x="42631" y="25210"/>
                  <a:pt x="42475" y="25654"/>
                </a:cubicBezTo>
                <a:cubicBezTo>
                  <a:pt x="41945" y="25377"/>
                  <a:pt x="41789" y="25654"/>
                  <a:pt x="41633" y="25821"/>
                </a:cubicBezTo>
                <a:cubicBezTo>
                  <a:pt x="39760" y="27376"/>
                  <a:pt x="39573" y="27709"/>
                  <a:pt x="39323" y="27820"/>
                </a:cubicBezTo>
                <a:cubicBezTo>
                  <a:pt x="38449" y="28542"/>
                  <a:pt x="38262" y="29042"/>
                  <a:pt x="38044" y="29319"/>
                </a:cubicBezTo>
                <a:cubicBezTo>
                  <a:pt x="36327" y="31041"/>
                  <a:pt x="35921" y="31652"/>
                  <a:pt x="35516" y="32207"/>
                </a:cubicBezTo>
                <a:cubicBezTo>
                  <a:pt x="33893" y="34484"/>
                  <a:pt x="33425" y="34706"/>
                  <a:pt x="33081" y="35483"/>
                </a:cubicBezTo>
                <a:cubicBezTo>
                  <a:pt x="31677" y="37593"/>
                  <a:pt x="31490" y="37871"/>
                  <a:pt x="31302" y="38149"/>
                </a:cubicBezTo>
                <a:cubicBezTo>
                  <a:pt x="30429" y="39648"/>
                  <a:pt x="30210" y="40370"/>
                  <a:pt x="29898" y="40536"/>
                </a:cubicBezTo>
                <a:cubicBezTo>
                  <a:pt x="30616" y="38260"/>
                  <a:pt x="30647" y="37482"/>
                  <a:pt x="30834" y="37593"/>
                </a:cubicBezTo>
                <a:cubicBezTo>
                  <a:pt x="32488" y="33928"/>
                  <a:pt x="33175" y="33317"/>
                  <a:pt x="33674" y="31929"/>
                </a:cubicBezTo>
                <a:cubicBezTo>
                  <a:pt x="35516" y="29652"/>
                  <a:pt x="35765" y="29430"/>
                  <a:pt x="36015" y="29042"/>
                </a:cubicBezTo>
                <a:cubicBezTo>
                  <a:pt x="38730" y="26210"/>
                  <a:pt x="38980" y="25821"/>
                  <a:pt x="39261" y="25710"/>
                </a:cubicBezTo>
                <a:cubicBezTo>
                  <a:pt x="41227" y="23933"/>
                  <a:pt x="41570" y="23933"/>
                  <a:pt x="41820" y="23544"/>
                </a:cubicBezTo>
                <a:cubicBezTo>
                  <a:pt x="42912" y="22545"/>
                  <a:pt x="43224" y="22378"/>
                  <a:pt x="43537" y="22267"/>
                </a:cubicBezTo>
                <a:cubicBezTo>
                  <a:pt x="46096" y="19435"/>
                  <a:pt x="46283" y="19435"/>
                  <a:pt x="46345" y="19046"/>
                </a:cubicBezTo>
                <a:cubicBezTo>
                  <a:pt x="45971" y="19157"/>
                  <a:pt x="45784" y="19379"/>
                  <a:pt x="45596" y="19657"/>
                </a:cubicBezTo>
                <a:cubicBezTo>
                  <a:pt x="43693" y="21767"/>
                  <a:pt x="43381" y="21378"/>
                  <a:pt x="43256" y="21823"/>
                </a:cubicBezTo>
                <a:cubicBezTo>
                  <a:pt x="41945" y="23155"/>
                  <a:pt x="41602" y="22600"/>
                  <a:pt x="41508" y="23267"/>
                </a:cubicBezTo>
                <a:cubicBezTo>
                  <a:pt x="40478" y="23877"/>
                  <a:pt x="40072" y="24266"/>
                  <a:pt x="39667" y="24599"/>
                </a:cubicBezTo>
                <a:cubicBezTo>
                  <a:pt x="37732" y="26210"/>
                  <a:pt x="37607" y="26654"/>
                  <a:pt x="37388" y="26820"/>
                </a:cubicBezTo>
                <a:cubicBezTo>
                  <a:pt x="36109" y="28264"/>
                  <a:pt x="35921" y="28431"/>
                  <a:pt x="35734" y="28653"/>
                </a:cubicBezTo>
                <a:cubicBezTo>
                  <a:pt x="34985" y="29319"/>
                  <a:pt x="34985" y="29763"/>
                  <a:pt x="34860" y="29708"/>
                </a:cubicBezTo>
                <a:cubicBezTo>
                  <a:pt x="33300" y="31929"/>
                  <a:pt x="33206" y="32096"/>
                  <a:pt x="33113" y="32207"/>
                </a:cubicBezTo>
                <a:cubicBezTo>
                  <a:pt x="32395" y="33317"/>
                  <a:pt x="32395" y="33873"/>
                  <a:pt x="32208" y="33762"/>
                </a:cubicBezTo>
                <a:cubicBezTo>
                  <a:pt x="30366" y="36871"/>
                  <a:pt x="30429" y="37926"/>
                  <a:pt x="30241" y="37649"/>
                </a:cubicBezTo>
                <a:cubicBezTo>
                  <a:pt x="30241" y="36427"/>
                  <a:pt x="30366" y="35927"/>
                  <a:pt x="30616" y="35816"/>
                </a:cubicBezTo>
                <a:cubicBezTo>
                  <a:pt x="31334" y="33428"/>
                  <a:pt x="31552" y="33428"/>
                  <a:pt x="31646" y="32929"/>
                </a:cubicBezTo>
                <a:cubicBezTo>
                  <a:pt x="33799" y="29597"/>
                  <a:pt x="34143" y="29208"/>
                  <a:pt x="34423" y="28653"/>
                </a:cubicBezTo>
                <a:cubicBezTo>
                  <a:pt x="35578" y="27320"/>
                  <a:pt x="35734" y="27043"/>
                  <a:pt x="35859" y="26598"/>
                </a:cubicBezTo>
                <a:cubicBezTo>
                  <a:pt x="39011" y="23489"/>
                  <a:pt x="39542" y="22878"/>
                  <a:pt x="40135" y="22656"/>
                </a:cubicBezTo>
                <a:cubicBezTo>
                  <a:pt x="42382" y="20823"/>
                  <a:pt x="43006" y="20601"/>
                  <a:pt x="43568" y="20157"/>
                </a:cubicBezTo>
                <a:cubicBezTo>
                  <a:pt x="45066" y="19546"/>
                  <a:pt x="45159" y="19046"/>
                  <a:pt x="45378" y="19324"/>
                </a:cubicBezTo>
                <a:cubicBezTo>
                  <a:pt x="46252" y="18602"/>
                  <a:pt x="46408" y="18213"/>
                  <a:pt x="46626" y="18047"/>
                </a:cubicBezTo>
                <a:cubicBezTo>
                  <a:pt x="47531" y="17658"/>
                  <a:pt x="47656" y="17047"/>
                  <a:pt x="47937" y="17158"/>
                </a:cubicBezTo>
                <a:cubicBezTo>
                  <a:pt x="48873" y="15603"/>
                  <a:pt x="49061" y="15770"/>
                  <a:pt x="49123" y="15270"/>
                </a:cubicBezTo>
                <a:cubicBezTo>
                  <a:pt x="47906" y="16103"/>
                  <a:pt x="47719" y="16658"/>
                  <a:pt x="47438" y="16770"/>
                </a:cubicBezTo>
                <a:cubicBezTo>
                  <a:pt x="44972" y="18713"/>
                  <a:pt x="44847" y="18935"/>
                  <a:pt x="44660" y="18713"/>
                </a:cubicBezTo>
                <a:cubicBezTo>
                  <a:pt x="43193" y="20101"/>
                  <a:pt x="42788" y="19713"/>
                  <a:pt x="42569" y="20212"/>
                </a:cubicBezTo>
                <a:cubicBezTo>
                  <a:pt x="38106" y="23655"/>
                  <a:pt x="37888" y="23544"/>
                  <a:pt x="37732" y="23933"/>
                </a:cubicBezTo>
                <a:cubicBezTo>
                  <a:pt x="36046" y="25654"/>
                  <a:pt x="35859" y="25654"/>
                  <a:pt x="35765" y="26210"/>
                </a:cubicBezTo>
                <a:cubicBezTo>
                  <a:pt x="34954" y="27320"/>
                  <a:pt x="34579" y="27653"/>
                  <a:pt x="34267" y="28153"/>
                </a:cubicBezTo>
                <a:cubicBezTo>
                  <a:pt x="32176" y="30819"/>
                  <a:pt x="32114" y="31540"/>
                  <a:pt x="31895" y="31540"/>
                </a:cubicBezTo>
                <a:cubicBezTo>
                  <a:pt x="30803" y="33317"/>
                  <a:pt x="30803" y="34317"/>
                  <a:pt x="30491" y="33928"/>
                </a:cubicBezTo>
                <a:cubicBezTo>
                  <a:pt x="31209" y="32262"/>
                  <a:pt x="31427" y="31763"/>
                  <a:pt x="31646" y="31318"/>
                </a:cubicBezTo>
                <a:cubicBezTo>
                  <a:pt x="33237" y="28320"/>
                  <a:pt x="33581" y="28320"/>
                  <a:pt x="33737" y="27542"/>
                </a:cubicBezTo>
                <a:cubicBezTo>
                  <a:pt x="35266" y="25099"/>
                  <a:pt x="35547" y="25654"/>
                  <a:pt x="35578" y="24988"/>
                </a:cubicBezTo>
                <a:cubicBezTo>
                  <a:pt x="37732" y="22878"/>
                  <a:pt x="38075" y="21934"/>
                  <a:pt x="38605" y="21767"/>
                </a:cubicBezTo>
                <a:cubicBezTo>
                  <a:pt x="40384" y="19879"/>
                  <a:pt x="40603" y="20268"/>
                  <a:pt x="40665" y="19935"/>
                </a:cubicBezTo>
                <a:cubicBezTo>
                  <a:pt x="41882" y="19213"/>
                  <a:pt x="41882" y="18658"/>
                  <a:pt x="42070" y="18769"/>
                </a:cubicBezTo>
                <a:cubicBezTo>
                  <a:pt x="43287" y="18047"/>
                  <a:pt x="43412" y="17991"/>
                  <a:pt x="43537" y="17991"/>
                </a:cubicBezTo>
                <a:cubicBezTo>
                  <a:pt x="44473" y="17936"/>
                  <a:pt x="44442" y="17103"/>
                  <a:pt x="44660" y="17491"/>
                </a:cubicBezTo>
                <a:cubicBezTo>
                  <a:pt x="45846" y="16603"/>
                  <a:pt x="45971" y="16547"/>
                  <a:pt x="46096" y="16547"/>
                </a:cubicBezTo>
                <a:cubicBezTo>
                  <a:pt x="46814" y="15770"/>
                  <a:pt x="47126" y="15492"/>
                  <a:pt x="46938" y="15270"/>
                </a:cubicBezTo>
                <a:cubicBezTo>
                  <a:pt x="45222" y="16547"/>
                  <a:pt x="45035" y="16658"/>
                  <a:pt x="44847" y="16770"/>
                </a:cubicBezTo>
                <a:cubicBezTo>
                  <a:pt x="42288" y="18102"/>
                  <a:pt x="41882" y="18102"/>
                  <a:pt x="41602" y="18546"/>
                </a:cubicBezTo>
                <a:cubicBezTo>
                  <a:pt x="39230" y="19935"/>
                  <a:pt x="39167" y="20546"/>
                  <a:pt x="38980" y="20657"/>
                </a:cubicBezTo>
                <a:cubicBezTo>
                  <a:pt x="37139" y="22378"/>
                  <a:pt x="36827" y="22878"/>
                  <a:pt x="36514" y="23267"/>
                </a:cubicBezTo>
                <a:cubicBezTo>
                  <a:pt x="34860" y="25155"/>
                  <a:pt x="34704" y="25432"/>
                  <a:pt x="34579" y="25765"/>
                </a:cubicBezTo>
                <a:cubicBezTo>
                  <a:pt x="32083" y="29153"/>
                  <a:pt x="32052" y="29930"/>
                  <a:pt x="31864" y="30097"/>
                </a:cubicBezTo>
                <a:cubicBezTo>
                  <a:pt x="31365" y="30763"/>
                  <a:pt x="31396" y="29986"/>
                  <a:pt x="31583" y="30041"/>
                </a:cubicBezTo>
                <a:cubicBezTo>
                  <a:pt x="32676" y="27320"/>
                  <a:pt x="32832" y="27376"/>
                  <a:pt x="32894" y="26876"/>
                </a:cubicBezTo>
                <a:cubicBezTo>
                  <a:pt x="33581" y="26487"/>
                  <a:pt x="33612" y="25654"/>
                  <a:pt x="33799" y="25654"/>
                </a:cubicBezTo>
                <a:cubicBezTo>
                  <a:pt x="34611" y="24710"/>
                  <a:pt x="34642" y="24266"/>
                  <a:pt x="34767" y="24322"/>
                </a:cubicBezTo>
                <a:cubicBezTo>
                  <a:pt x="35984" y="22378"/>
                  <a:pt x="36390" y="22378"/>
                  <a:pt x="36702" y="21823"/>
                </a:cubicBezTo>
                <a:cubicBezTo>
                  <a:pt x="37295" y="20712"/>
                  <a:pt x="37544" y="20990"/>
                  <a:pt x="37669" y="20657"/>
                </a:cubicBezTo>
                <a:cubicBezTo>
                  <a:pt x="39854" y="18380"/>
                  <a:pt x="40010" y="18102"/>
                  <a:pt x="40228" y="18158"/>
                </a:cubicBezTo>
                <a:cubicBezTo>
                  <a:pt x="41071" y="17158"/>
                  <a:pt x="41258" y="17436"/>
                  <a:pt x="41289" y="17047"/>
                </a:cubicBezTo>
                <a:cubicBezTo>
                  <a:pt x="42694" y="15770"/>
                  <a:pt x="43037" y="16159"/>
                  <a:pt x="43162" y="15603"/>
                </a:cubicBezTo>
                <a:cubicBezTo>
                  <a:pt x="44660" y="14715"/>
                  <a:pt x="44941" y="14826"/>
                  <a:pt x="45128" y="14548"/>
                </a:cubicBezTo>
                <a:cubicBezTo>
                  <a:pt x="46283" y="14104"/>
                  <a:pt x="46720" y="13937"/>
                  <a:pt x="47126" y="13660"/>
                </a:cubicBezTo>
                <a:cubicBezTo>
                  <a:pt x="48811" y="12216"/>
                  <a:pt x="49217" y="11883"/>
                  <a:pt x="49622" y="11439"/>
                </a:cubicBezTo>
                <a:cubicBezTo>
                  <a:pt x="50371" y="10994"/>
                  <a:pt x="50403" y="10550"/>
                  <a:pt x="50527" y="10606"/>
                </a:cubicBezTo>
                <a:cubicBezTo>
                  <a:pt x="49903" y="10328"/>
                  <a:pt x="49810" y="11272"/>
                  <a:pt x="49466" y="11161"/>
                </a:cubicBezTo>
                <a:cubicBezTo>
                  <a:pt x="47687" y="12605"/>
                  <a:pt x="47438" y="12993"/>
                  <a:pt x="47126" y="12938"/>
                </a:cubicBezTo>
                <a:cubicBezTo>
                  <a:pt x="43256" y="14826"/>
                  <a:pt x="43162" y="15159"/>
                  <a:pt x="43006" y="15104"/>
                </a:cubicBezTo>
                <a:cubicBezTo>
                  <a:pt x="41945" y="15992"/>
                  <a:pt x="41633" y="15992"/>
                  <a:pt x="41446" y="16492"/>
                </a:cubicBezTo>
                <a:cubicBezTo>
                  <a:pt x="40884" y="16770"/>
                  <a:pt x="40759" y="16992"/>
                  <a:pt x="40603" y="17047"/>
                </a:cubicBezTo>
                <a:cubicBezTo>
                  <a:pt x="38855" y="18935"/>
                  <a:pt x="38574" y="18935"/>
                  <a:pt x="38356" y="19268"/>
                </a:cubicBezTo>
                <a:cubicBezTo>
                  <a:pt x="36889" y="20546"/>
                  <a:pt x="36827" y="21156"/>
                  <a:pt x="36608" y="21045"/>
                </a:cubicBezTo>
                <a:cubicBezTo>
                  <a:pt x="35578" y="22378"/>
                  <a:pt x="35485" y="22545"/>
                  <a:pt x="35328" y="22489"/>
                </a:cubicBezTo>
                <a:cubicBezTo>
                  <a:pt x="34548" y="23655"/>
                  <a:pt x="34486" y="23711"/>
                  <a:pt x="34455" y="23877"/>
                </a:cubicBezTo>
                <a:cubicBezTo>
                  <a:pt x="33019" y="26043"/>
                  <a:pt x="32738" y="26709"/>
                  <a:pt x="32364" y="26987"/>
                </a:cubicBezTo>
                <a:cubicBezTo>
                  <a:pt x="31739" y="28320"/>
                  <a:pt x="31615" y="28764"/>
                  <a:pt x="31396" y="28819"/>
                </a:cubicBezTo>
                <a:cubicBezTo>
                  <a:pt x="33113" y="24488"/>
                  <a:pt x="33518" y="24044"/>
                  <a:pt x="33893" y="23433"/>
                </a:cubicBezTo>
                <a:cubicBezTo>
                  <a:pt x="34611" y="22600"/>
                  <a:pt x="34611" y="21712"/>
                  <a:pt x="34860" y="21934"/>
                </a:cubicBezTo>
                <a:cubicBezTo>
                  <a:pt x="36764" y="19490"/>
                  <a:pt x="37076" y="18880"/>
                  <a:pt x="37451" y="18546"/>
                </a:cubicBezTo>
                <a:cubicBezTo>
                  <a:pt x="38605" y="16992"/>
                  <a:pt x="38762" y="16714"/>
                  <a:pt x="38980" y="16770"/>
                </a:cubicBezTo>
                <a:cubicBezTo>
                  <a:pt x="40135" y="15492"/>
                  <a:pt x="40260" y="15548"/>
                  <a:pt x="40322" y="15381"/>
                </a:cubicBezTo>
                <a:cubicBezTo>
                  <a:pt x="41882" y="14049"/>
                  <a:pt x="42132" y="14271"/>
                  <a:pt x="42288" y="13993"/>
                </a:cubicBezTo>
                <a:cubicBezTo>
                  <a:pt x="43006" y="13327"/>
                  <a:pt x="43256" y="13604"/>
                  <a:pt x="43381" y="13271"/>
                </a:cubicBezTo>
                <a:cubicBezTo>
                  <a:pt x="44535" y="12327"/>
                  <a:pt x="44816" y="12716"/>
                  <a:pt x="44972" y="12438"/>
                </a:cubicBezTo>
                <a:cubicBezTo>
                  <a:pt x="46657" y="11383"/>
                  <a:pt x="46938" y="11772"/>
                  <a:pt x="47094" y="11550"/>
                </a:cubicBezTo>
                <a:cubicBezTo>
                  <a:pt x="48218" y="10439"/>
                  <a:pt x="48468" y="10772"/>
                  <a:pt x="48561" y="10439"/>
                </a:cubicBezTo>
                <a:cubicBezTo>
                  <a:pt x="49685" y="9717"/>
                  <a:pt x="49778" y="9717"/>
                  <a:pt x="49872" y="9717"/>
                </a:cubicBezTo>
                <a:cubicBezTo>
                  <a:pt x="50808" y="9162"/>
                  <a:pt x="51120" y="8329"/>
                  <a:pt x="50964" y="8107"/>
                </a:cubicBezTo>
                <a:cubicBezTo>
                  <a:pt x="48436" y="10217"/>
                  <a:pt x="48280" y="10161"/>
                  <a:pt x="48156" y="10439"/>
                </a:cubicBezTo>
                <a:cubicBezTo>
                  <a:pt x="47563" y="10661"/>
                  <a:pt x="47407" y="10606"/>
                  <a:pt x="47344" y="10994"/>
                </a:cubicBezTo>
                <a:cubicBezTo>
                  <a:pt x="46252" y="11161"/>
                  <a:pt x="46127" y="11383"/>
                  <a:pt x="46002" y="11494"/>
                </a:cubicBezTo>
                <a:cubicBezTo>
                  <a:pt x="44847" y="11883"/>
                  <a:pt x="44754" y="11994"/>
                  <a:pt x="44691" y="12049"/>
                </a:cubicBezTo>
                <a:cubicBezTo>
                  <a:pt x="41695" y="13771"/>
                  <a:pt x="41321" y="13993"/>
                  <a:pt x="40946" y="14160"/>
                </a:cubicBezTo>
                <a:cubicBezTo>
                  <a:pt x="39198" y="15492"/>
                  <a:pt x="39105" y="16103"/>
                  <a:pt x="38886" y="15992"/>
                </a:cubicBezTo>
                <a:cubicBezTo>
                  <a:pt x="37732" y="17380"/>
                  <a:pt x="37544" y="17380"/>
                  <a:pt x="37420" y="17825"/>
                </a:cubicBezTo>
                <a:cubicBezTo>
                  <a:pt x="35204" y="21212"/>
                  <a:pt x="34143" y="21156"/>
                  <a:pt x="33518" y="23322"/>
                </a:cubicBezTo>
                <a:cubicBezTo>
                  <a:pt x="32426" y="23933"/>
                  <a:pt x="32488" y="23655"/>
                  <a:pt x="32582" y="23100"/>
                </a:cubicBezTo>
                <a:cubicBezTo>
                  <a:pt x="33269" y="22156"/>
                  <a:pt x="33300" y="21878"/>
                  <a:pt x="33394" y="21823"/>
                </a:cubicBezTo>
                <a:cubicBezTo>
                  <a:pt x="34736" y="20212"/>
                  <a:pt x="35048" y="19268"/>
                  <a:pt x="35516" y="19102"/>
                </a:cubicBezTo>
                <a:cubicBezTo>
                  <a:pt x="36795" y="17602"/>
                  <a:pt x="36920" y="17602"/>
                  <a:pt x="36951" y="17269"/>
                </a:cubicBezTo>
                <a:cubicBezTo>
                  <a:pt x="38325" y="15437"/>
                  <a:pt x="38886" y="15381"/>
                  <a:pt x="39292" y="14715"/>
                </a:cubicBezTo>
                <a:cubicBezTo>
                  <a:pt x="42413" y="12049"/>
                  <a:pt x="42663" y="11883"/>
                  <a:pt x="42881" y="11661"/>
                </a:cubicBezTo>
                <a:cubicBezTo>
                  <a:pt x="44161" y="10717"/>
                  <a:pt x="44598" y="10050"/>
                  <a:pt x="45128" y="9939"/>
                </a:cubicBezTo>
                <a:cubicBezTo>
                  <a:pt x="46314" y="8940"/>
                  <a:pt x="46501" y="9106"/>
                  <a:pt x="46595" y="8829"/>
                </a:cubicBezTo>
                <a:cubicBezTo>
                  <a:pt x="48312" y="8218"/>
                  <a:pt x="48374" y="7774"/>
                  <a:pt x="48468" y="7718"/>
                </a:cubicBezTo>
                <a:cubicBezTo>
                  <a:pt x="49279" y="7218"/>
                  <a:pt x="49654" y="7107"/>
                  <a:pt x="49466" y="6885"/>
                </a:cubicBezTo>
                <a:cubicBezTo>
                  <a:pt x="47500" y="7829"/>
                  <a:pt x="47438" y="7996"/>
                  <a:pt x="47313" y="7996"/>
                </a:cubicBezTo>
                <a:cubicBezTo>
                  <a:pt x="46158" y="8884"/>
                  <a:pt x="45908" y="8829"/>
                  <a:pt x="45659" y="8940"/>
                </a:cubicBezTo>
                <a:cubicBezTo>
                  <a:pt x="43318" y="10328"/>
                  <a:pt x="43131" y="10994"/>
                  <a:pt x="42850" y="11050"/>
                </a:cubicBezTo>
                <a:cubicBezTo>
                  <a:pt x="42226" y="11494"/>
                  <a:pt x="42163" y="11661"/>
                  <a:pt x="42039" y="11494"/>
                </a:cubicBezTo>
                <a:cubicBezTo>
                  <a:pt x="41508" y="11994"/>
                  <a:pt x="41383" y="12216"/>
                  <a:pt x="41227" y="12216"/>
                </a:cubicBezTo>
                <a:cubicBezTo>
                  <a:pt x="40197" y="13105"/>
                  <a:pt x="39979" y="13549"/>
                  <a:pt x="39698" y="13660"/>
                </a:cubicBezTo>
                <a:cubicBezTo>
                  <a:pt x="37981" y="15548"/>
                  <a:pt x="37763" y="15548"/>
                  <a:pt x="37576" y="15992"/>
                </a:cubicBezTo>
                <a:cubicBezTo>
                  <a:pt x="35422" y="18713"/>
                  <a:pt x="35079" y="18435"/>
                  <a:pt x="34923" y="18991"/>
                </a:cubicBezTo>
                <a:cubicBezTo>
                  <a:pt x="34080" y="20046"/>
                  <a:pt x="33862" y="20379"/>
                  <a:pt x="33674" y="20768"/>
                </a:cubicBezTo>
                <a:cubicBezTo>
                  <a:pt x="33144" y="21323"/>
                  <a:pt x="33050" y="21323"/>
                  <a:pt x="33081" y="21156"/>
                </a:cubicBezTo>
                <a:cubicBezTo>
                  <a:pt x="34548" y="18047"/>
                  <a:pt x="34767" y="17547"/>
                  <a:pt x="35079" y="17325"/>
                </a:cubicBezTo>
                <a:cubicBezTo>
                  <a:pt x="35921" y="15826"/>
                  <a:pt x="36109" y="15826"/>
                  <a:pt x="36202" y="15548"/>
                </a:cubicBezTo>
                <a:cubicBezTo>
                  <a:pt x="37139" y="14326"/>
                  <a:pt x="37201" y="14160"/>
                  <a:pt x="37326" y="14382"/>
                </a:cubicBezTo>
                <a:cubicBezTo>
                  <a:pt x="37981" y="13882"/>
                  <a:pt x="37919" y="12993"/>
                  <a:pt x="38137" y="13438"/>
                </a:cubicBezTo>
                <a:cubicBezTo>
                  <a:pt x="40416" y="11328"/>
                  <a:pt x="40540" y="10772"/>
                  <a:pt x="40821" y="10828"/>
                </a:cubicBezTo>
                <a:cubicBezTo>
                  <a:pt x="41633" y="10273"/>
                  <a:pt x="41664" y="9717"/>
                  <a:pt x="41851" y="9884"/>
                </a:cubicBezTo>
                <a:cubicBezTo>
                  <a:pt x="43006" y="8940"/>
                  <a:pt x="43162" y="9051"/>
                  <a:pt x="43287" y="8940"/>
                </a:cubicBezTo>
                <a:cubicBezTo>
                  <a:pt x="44098" y="8218"/>
                  <a:pt x="44286" y="8607"/>
                  <a:pt x="44348" y="8218"/>
                </a:cubicBezTo>
                <a:cubicBezTo>
                  <a:pt x="45347" y="7552"/>
                  <a:pt x="45534" y="7163"/>
                  <a:pt x="45846" y="7107"/>
                </a:cubicBezTo>
                <a:cubicBezTo>
                  <a:pt x="46689" y="6552"/>
                  <a:pt x="46782" y="6496"/>
                  <a:pt x="46907" y="6441"/>
                </a:cubicBezTo>
                <a:cubicBezTo>
                  <a:pt x="47843" y="5941"/>
                  <a:pt x="47875" y="5497"/>
                  <a:pt x="48093" y="5775"/>
                </a:cubicBezTo>
                <a:cubicBezTo>
                  <a:pt x="49778" y="4442"/>
                  <a:pt x="49903" y="3664"/>
                  <a:pt x="50184" y="3776"/>
                </a:cubicBezTo>
                <a:cubicBezTo>
                  <a:pt x="51276" y="2387"/>
                  <a:pt x="51495" y="2554"/>
                  <a:pt x="51526" y="2054"/>
                </a:cubicBezTo>
                <a:cubicBezTo>
                  <a:pt x="52993" y="166"/>
                  <a:pt x="53243" y="832"/>
                  <a:pt x="53274" y="277"/>
                </a:cubicBezTo>
                <a:cubicBezTo>
                  <a:pt x="53243" y="55"/>
                  <a:pt x="53243" y="55"/>
                  <a:pt x="53243" y="55"/>
                </a:cubicBezTo>
                <a:cubicBezTo>
                  <a:pt x="51058" y="2332"/>
                  <a:pt x="50871" y="2443"/>
                  <a:pt x="50684" y="2609"/>
                </a:cubicBezTo>
                <a:cubicBezTo>
                  <a:pt x="49560" y="3720"/>
                  <a:pt x="49373" y="3831"/>
                  <a:pt x="49217" y="4053"/>
                </a:cubicBezTo>
                <a:cubicBezTo>
                  <a:pt x="46876" y="5608"/>
                  <a:pt x="46751" y="5997"/>
                  <a:pt x="46533" y="5941"/>
                </a:cubicBezTo>
                <a:cubicBezTo>
                  <a:pt x="44130" y="7663"/>
                  <a:pt x="43849" y="7829"/>
                  <a:pt x="43537" y="7940"/>
                </a:cubicBezTo>
                <a:cubicBezTo>
                  <a:pt x="42475" y="8884"/>
                  <a:pt x="42195" y="8884"/>
                  <a:pt x="41945" y="9106"/>
                </a:cubicBezTo>
                <a:cubicBezTo>
                  <a:pt x="40572" y="10161"/>
                  <a:pt x="40416" y="10161"/>
                  <a:pt x="40322" y="10439"/>
                </a:cubicBezTo>
                <a:cubicBezTo>
                  <a:pt x="38512" y="12105"/>
                  <a:pt x="38293" y="12549"/>
                  <a:pt x="37981" y="12605"/>
                </a:cubicBezTo>
                <a:cubicBezTo>
                  <a:pt x="36202" y="14770"/>
                  <a:pt x="35921" y="14993"/>
                  <a:pt x="35703" y="15548"/>
                </a:cubicBezTo>
                <a:cubicBezTo>
                  <a:pt x="34455" y="17158"/>
                  <a:pt x="34330" y="17325"/>
                  <a:pt x="34267" y="17714"/>
                </a:cubicBezTo>
                <a:cubicBezTo>
                  <a:pt x="34111" y="16825"/>
                  <a:pt x="34267" y="16270"/>
                  <a:pt x="34517" y="15992"/>
                </a:cubicBezTo>
                <a:cubicBezTo>
                  <a:pt x="35516" y="14715"/>
                  <a:pt x="35797" y="14437"/>
                  <a:pt x="36015" y="13993"/>
                </a:cubicBezTo>
                <a:cubicBezTo>
                  <a:pt x="37763" y="11994"/>
                  <a:pt x="37981" y="11605"/>
                  <a:pt x="38231" y="11217"/>
                </a:cubicBezTo>
                <a:cubicBezTo>
                  <a:pt x="40447" y="8884"/>
                  <a:pt x="40572" y="8940"/>
                  <a:pt x="40634" y="8773"/>
                </a:cubicBezTo>
                <a:cubicBezTo>
                  <a:pt x="42507" y="7496"/>
                  <a:pt x="42631" y="6941"/>
                  <a:pt x="42881" y="7052"/>
                </a:cubicBezTo>
                <a:cubicBezTo>
                  <a:pt x="43973" y="6496"/>
                  <a:pt x="44005" y="6052"/>
                  <a:pt x="44161" y="6274"/>
                </a:cubicBezTo>
                <a:cubicBezTo>
                  <a:pt x="45659" y="5219"/>
                  <a:pt x="46470" y="4608"/>
                  <a:pt x="47313" y="4109"/>
                </a:cubicBezTo>
                <a:cubicBezTo>
                  <a:pt x="48749" y="2998"/>
                  <a:pt x="48998" y="3054"/>
                  <a:pt x="49154" y="2776"/>
                </a:cubicBezTo>
                <a:cubicBezTo>
                  <a:pt x="51183" y="832"/>
                  <a:pt x="51339" y="388"/>
                  <a:pt x="51526" y="111"/>
                </a:cubicBezTo>
                <a:cubicBezTo>
                  <a:pt x="51089" y="166"/>
                  <a:pt x="51027" y="333"/>
                  <a:pt x="50902" y="277"/>
                </a:cubicBezTo>
                <a:cubicBezTo>
                  <a:pt x="48280" y="2832"/>
                  <a:pt x="48031" y="2832"/>
                  <a:pt x="47812" y="2887"/>
                </a:cubicBezTo>
                <a:cubicBezTo>
                  <a:pt x="46501" y="4053"/>
                  <a:pt x="46377" y="3887"/>
                  <a:pt x="46252" y="3942"/>
                </a:cubicBezTo>
                <a:cubicBezTo>
                  <a:pt x="45191" y="5219"/>
                  <a:pt x="44847" y="4720"/>
                  <a:pt x="44660" y="5108"/>
                </a:cubicBezTo>
                <a:cubicBezTo>
                  <a:pt x="41321" y="7218"/>
                  <a:pt x="41133" y="7552"/>
                  <a:pt x="40915" y="7718"/>
                </a:cubicBezTo>
                <a:cubicBezTo>
                  <a:pt x="40072" y="8440"/>
                  <a:pt x="39885" y="8829"/>
                  <a:pt x="39635" y="8829"/>
                </a:cubicBezTo>
                <a:cubicBezTo>
                  <a:pt x="39011" y="9995"/>
                  <a:pt x="38793" y="9717"/>
                  <a:pt x="38730" y="9995"/>
                </a:cubicBezTo>
                <a:cubicBezTo>
                  <a:pt x="37576" y="11439"/>
                  <a:pt x="37295" y="11383"/>
                  <a:pt x="37139" y="11938"/>
                </a:cubicBezTo>
                <a:cubicBezTo>
                  <a:pt x="34985" y="14326"/>
                  <a:pt x="34860" y="15048"/>
                  <a:pt x="34579" y="14937"/>
                </a:cubicBezTo>
                <a:cubicBezTo>
                  <a:pt x="36171" y="12216"/>
                  <a:pt x="36358" y="11050"/>
                  <a:pt x="36764" y="11050"/>
                </a:cubicBezTo>
                <a:cubicBezTo>
                  <a:pt x="37295" y="10217"/>
                  <a:pt x="37357" y="10050"/>
                  <a:pt x="37482" y="10217"/>
                </a:cubicBezTo>
                <a:cubicBezTo>
                  <a:pt x="38949" y="8718"/>
                  <a:pt x="39011" y="8107"/>
                  <a:pt x="39230" y="8107"/>
                </a:cubicBezTo>
                <a:cubicBezTo>
                  <a:pt x="40884" y="6219"/>
                  <a:pt x="41165" y="6663"/>
                  <a:pt x="41289" y="6274"/>
                </a:cubicBezTo>
                <a:cubicBezTo>
                  <a:pt x="42507" y="5275"/>
                  <a:pt x="42756" y="5386"/>
                  <a:pt x="42881" y="5108"/>
                </a:cubicBezTo>
                <a:cubicBezTo>
                  <a:pt x="44847" y="4331"/>
                  <a:pt x="44879" y="3553"/>
                  <a:pt x="45128" y="3720"/>
                </a:cubicBezTo>
                <a:cubicBezTo>
                  <a:pt x="45846" y="3220"/>
                  <a:pt x="46065" y="3276"/>
                  <a:pt x="46189" y="2998"/>
                </a:cubicBezTo>
                <a:cubicBezTo>
                  <a:pt x="46814" y="2609"/>
                  <a:pt x="46907" y="2609"/>
                  <a:pt x="47001" y="2609"/>
                </a:cubicBezTo>
                <a:cubicBezTo>
                  <a:pt x="48592" y="1332"/>
                  <a:pt x="48811" y="1499"/>
                  <a:pt x="48967" y="1166"/>
                </a:cubicBezTo>
                <a:cubicBezTo>
                  <a:pt x="49685" y="666"/>
                  <a:pt x="49872" y="666"/>
                  <a:pt x="49997" y="277"/>
                </a:cubicBezTo>
                <a:cubicBezTo>
                  <a:pt x="49560" y="111"/>
                  <a:pt x="49466" y="222"/>
                  <a:pt x="49404" y="277"/>
                </a:cubicBezTo>
                <a:cubicBezTo>
                  <a:pt x="48187" y="944"/>
                  <a:pt x="47781" y="1499"/>
                  <a:pt x="47313" y="1776"/>
                </a:cubicBezTo>
                <a:cubicBezTo>
                  <a:pt x="45440" y="2387"/>
                  <a:pt x="45440" y="3165"/>
                  <a:pt x="45222" y="2943"/>
                </a:cubicBezTo>
                <a:cubicBezTo>
                  <a:pt x="44254" y="3609"/>
                  <a:pt x="44098" y="3609"/>
                  <a:pt x="43942" y="3664"/>
                </a:cubicBezTo>
                <a:cubicBezTo>
                  <a:pt x="42538" y="4497"/>
                  <a:pt x="42444" y="4831"/>
                  <a:pt x="42257" y="4775"/>
                </a:cubicBezTo>
                <a:cubicBezTo>
                  <a:pt x="41165" y="5608"/>
                  <a:pt x="40884" y="5775"/>
                  <a:pt x="40603" y="5886"/>
                </a:cubicBezTo>
                <a:cubicBezTo>
                  <a:pt x="39167" y="7385"/>
                  <a:pt x="39105" y="7385"/>
                  <a:pt x="39011" y="7385"/>
                </a:cubicBezTo>
                <a:cubicBezTo>
                  <a:pt x="39323" y="6830"/>
                  <a:pt x="39448" y="6441"/>
                  <a:pt x="39573" y="6274"/>
                </a:cubicBezTo>
                <a:cubicBezTo>
                  <a:pt x="41071" y="4997"/>
                  <a:pt x="41165" y="4608"/>
                  <a:pt x="41321" y="4553"/>
                </a:cubicBezTo>
                <a:cubicBezTo>
                  <a:pt x="43412" y="2387"/>
                  <a:pt x="44660" y="1554"/>
                  <a:pt x="45971" y="832"/>
                </a:cubicBezTo>
                <a:cubicBezTo>
                  <a:pt x="45908" y="166"/>
                  <a:pt x="45815" y="166"/>
                  <a:pt x="45752" y="166"/>
                </a:cubicBezTo>
                <a:cubicBezTo>
                  <a:pt x="44473" y="1166"/>
                  <a:pt x="44067" y="1332"/>
                  <a:pt x="43661" y="1665"/>
                </a:cubicBezTo>
                <a:cubicBezTo>
                  <a:pt x="42819" y="1888"/>
                  <a:pt x="42756" y="2665"/>
                  <a:pt x="42507" y="2665"/>
                </a:cubicBezTo>
                <a:cubicBezTo>
                  <a:pt x="40946" y="4442"/>
                  <a:pt x="40759" y="3998"/>
                  <a:pt x="40728" y="3831"/>
                </a:cubicBezTo>
                <a:cubicBezTo>
                  <a:pt x="39355" y="5886"/>
                  <a:pt x="38980" y="6385"/>
                  <a:pt x="38574" y="6719"/>
                </a:cubicBezTo>
                <a:cubicBezTo>
                  <a:pt x="37576" y="8051"/>
                  <a:pt x="37420" y="8718"/>
                  <a:pt x="37139" y="8884"/>
                </a:cubicBezTo>
                <a:cubicBezTo>
                  <a:pt x="35765" y="10828"/>
                  <a:pt x="35890" y="10217"/>
                  <a:pt x="36046" y="9939"/>
                </a:cubicBezTo>
                <a:cubicBezTo>
                  <a:pt x="37576" y="6552"/>
                  <a:pt x="37919" y="6330"/>
                  <a:pt x="38169" y="5664"/>
                </a:cubicBezTo>
                <a:cubicBezTo>
                  <a:pt x="39230" y="4275"/>
                  <a:pt x="39448" y="4275"/>
                  <a:pt x="39542" y="3776"/>
                </a:cubicBezTo>
                <a:cubicBezTo>
                  <a:pt x="40665" y="2720"/>
                  <a:pt x="40697" y="2332"/>
                  <a:pt x="40853" y="2554"/>
                </a:cubicBezTo>
                <a:cubicBezTo>
                  <a:pt x="42257" y="999"/>
                  <a:pt x="42319" y="777"/>
                  <a:pt x="42351" y="555"/>
                </a:cubicBezTo>
                <a:cubicBezTo>
                  <a:pt x="42226" y="55"/>
                  <a:pt x="42226" y="55"/>
                  <a:pt x="42226" y="55"/>
                </a:cubicBezTo>
                <a:cubicBezTo>
                  <a:pt x="41446" y="832"/>
                  <a:pt x="41352" y="999"/>
                  <a:pt x="41258" y="1277"/>
                </a:cubicBezTo>
                <a:cubicBezTo>
                  <a:pt x="39386" y="2998"/>
                  <a:pt x="39261" y="3720"/>
                  <a:pt x="38980" y="3664"/>
                </a:cubicBezTo>
                <a:cubicBezTo>
                  <a:pt x="38512" y="3831"/>
                  <a:pt x="38730" y="3831"/>
                  <a:pt x="38886" y="3609"/>
                </a:cubicBezTo>
                <a:cubicBezTo>
                  <a:pt x="40072" y="2332"/>
                  <a:pt x="40166" y="1665"/>
                  <a:pt x="40353" y="1443"/>
                </a:cubicBezTo>
                <a:cubicBezTo>
                  <a:pt x="40915" y="55"/>
                  <a:pt x="40915" y="55"/>
                  <a:pt x="40915" y="55"/>
                </a:cubicBezTo>
                <a:cubicBezTo>
                  <a:pt x="40291" y="777"/>
                  <a:pt x="40260" y="1055"/>
                  <a:pt x="40104" y="832"/>
                </a:cubicBezTo>
                <a:cubicBezTo>
                  <a:pt x="39167" y="2110"/>
                  <a:pt x="39042" y="2554"/>
                  <a:pt x="38824" y="2665"/>
                </a:cubicBezTo>
                <a:cubicBezTo>
                  <a:pt x="38106" y="3776"/>
                  <a:pt x="38013" y="2943"/>
                  <a:pt x="38106" y="2443"/>
                </a:cubicBezTo>
                <a:cubicBezTo>
                  <a:pt x="39355" y="333"/>
                  <a:pt x="39448" y="111"/>
                  <a:pt x="39542" y="55"/>
                </a:cubicBezTo>
                <a:cubicBezTo>
                  <a:pt x="37981" y="499"/>
                  <a:pt x="38013" y="277"/>
                  <a:pt x="38044" y="55"/>
                </a:cubicBezTo>
                <a:cubicBezTo>
                  <a:pt x="37388" y="1943"/>
                  <a:pt x="37451" y="2776"/>
                  <a:pt x="37263" y="3720"/>
                </a:cubicBezTo>
                <a:cubicBezTo>
                  <a:pt x="36983" y="1776"/>
                  <a:pt x="37139" y="1277"/>
                  <a:pt x="37107" y="888"/>
                </a:cubicBezTo>
                <a:cubicBezTo>
                  <a:pt x="36795" y="166"/>
                  <a:pt x="36795" y="333"/>
                  <a:pt x="36795" y="499"/>
                </a:cubicBezTo>
                <a:cubicBezTo>
                  <a:pt x="36202" y="5775"/>
                  <a:pt x="35921" y="7218"/>
                  <a:pt x="35703" y="8607"/>
                </a:cubicBezTo>
                <a:cubicBezTo>
                  <a:pt x="35422" y="8218"/>
                  <a:pt x="35672" y="6163"/>
                  <a:pt x="35859" y="4164"/>
                </a:cubicBezTo>
                <a:cubicBezTo>
                  <a:pt x="36109" y="2165"/>
                  <a:pt x="35890" y="1832"/>
                  <a:pt x="36140" y="1166"/>
                </a:cubicBezTo>
                <a:cubicBezTo>
                  <a:pt x="35734" y="666"/>
                  <a:pt x="35765" y="1277"/>
                  <a:pt x="35609" y="1999"/>
                </a:cubicBezTo>
                <a:cubicBezTo>
                  <a:pt x="35328" y="5164"/>
                  <a:pt x="35391" y="5330"/>
                  <a:pt x="35297" y="5608"/>
                </a:cubicBezTo>
                <a:cubicBezTo>
                  <a:pt x="35110" y="3331"/>
                  <a:pt x="35328" y="2943"/>
                  <a:pt x="35235" y="2720"/>
                </a:cubicBezTo>
                <a:cubicBezTo>
                  <a:pt x="35172" y="222"/>
                  <a:pt x="35204" y="111"/>
                  <a:pt x="35235" y="55"/>
                </a:cubicBezTo>
                <a:cubicBezTo>
                  <a:pt x="34923" y="3387"/>
                  <a:pt x="34798" y="4386"/>
                  <a:pt x="34860" y="5275"/>
                </a:cubicBezTo>
                <a:cubicBezTo>
                  <a:pt x="34579" y="8273"/>
                  <a:pt x="34829" y="8829"/>
                  <a:pt x="34611" y="9329"/>
                </a:cubicBezTo>
                <a:cubicBezTo>
                  <a:pt x="34579" y="11050"/>
                  <a:pt x="34548" y="11217"/>
                  <a:pt x="34579" y="11439"/>
                </a:cubicBezTo>
                <a:cubicBezTo>
                  <a:pt x="34143" y="13160"/>
                  <a:pt x="34423" y="13660"/>
                  <a:pt x="34143" y="13549"/>
                </a:cubicBezTo>
                <a:cubicBezTo>
                  <a:pt x="34205" y="6274"/>
                  <a:pt x="34080" y="5275"/>
                  <a:pt x="34049" y="4275"/>
                </a:cubicBezTo>
                <a:cubicBezTo>
                  <a:pt x="33456" y="55"/>
                  <a:pt x="33456" y="55"/>
                  <a:pt x="33456" y="55"/>
                </a:cubicBezTo>
                <a:cubicBezTo>
                  <a:pt x="33612" y="2332"/>
                  <a:pt x="33550" y="2776"/>
                  <a:pt x="33612" y="3220"/>
                </a:cubicBezTo>
                <a:cubicBezTo>
                  <a:pt x="33799" y="6996"/>
                  <a:pt x="33830" y="7163"/>
                  <a:pt x="33830" y="7440"/>
                </a:cubicBezTo>
                <a:cubicBezTo>
                  <a:pt x="34049" y="10717"/>
                  <a:pt x="33706" y="10883"/>
                  <a:pt x="33924" y="11272"/>
                </a:cubicBezTo>
                <a:cubicBezTo>
                  <a:pt x="33862" y="13715"/>
                  <a:pt x="33643" y="14049"/>
                  <a:pt x="33799" y="14160"/>
                </a:cubicBezTo>
                <a:cubicBezTo>
                  <a:pt x="33269" y="16603"/>
                  <a:pt x="33362" y="16103"/>
                  <a:pt x="33425" y="15603"/>
                </a:cubicBezTo>
                <a:cubicBezTo>
                  <a:pt x="33394" y="13604"/>
                  <a:pt x="33269" y="12882"/>
                  <a:pt x="33331" y="11994"/>
                </a:cubicBezTo>
                <a:cubicBezTo>
                  <a:pt x="32988" y="8829"/>
                  <a:pt x="33081" y="7940"/>
                  <a:pt x="32894" y="7218"/>
                </a:cubicBezTo>
                <a:cubicBezTo>
                  <a:pt x="32832" y="5386"/>
                  <a:pt x="32738" y="5164"/>
                  <a:pt x="32832" y="4664"/>
                </a:cubicBezTo>
                <a:cubicBezTo>
                  <a:pt x="32769" y="1554"/>
                  <a:pt x="32769" y="777"/>
                  <a:pt x="32769" y="55"/>
                </a:cubicBezTo>
                <a:cubicBezTo>
                  <a:pt x="32613" y="6330"/>
                  <a:pt x="32551" y="6885"/>
                  <a:pt x="32644" y="7385"/>
                </a:cubicBezTo>
                <a:cubicBezTo>
                  <a:pt x="32769" y="10106"/>
                  <a:pt x="32894" y="10328"/>
                  <a:pt x="32801" y="10661"/>
                </a:cubicBezTo>
                <a:cubicBezTo>
                  <a:pt x="32863" y="14326"/>
                  <a:pt x="33081" y="14437"/>
                  <a:pt x="33019" y="14770"/>
                </a:cubicBezTo>
                <a:cubicBezTo>
                  <a:pt x="32738" y="19435"/>
                  <a:pt x="32925" y="19546"/>
                  <a:pt x="32801" y="19879"/>
                </a:cubicBezTo>
                <a:cubicBezTo>
                  <a:pt x="32488" y="16992"/>
                  <a:pt x="32520" y="16048"/>
                  <a:pt x="32426" y="15159"/>
                </a:cubicBezTo>
                <a:cubicBezTo>
                  <a:pt x="32083" y="11772"/>
                  <a:pt x="32301" y="11383"/>
                  <a:pt x="32145" y="11217"/>
                </a:cubicBezTo>
                <a:cubicBezTo>
                  <a:pt x="31833" y="8162"/>
                  <a:pt x="31927" y="7607"/>
                  <a:pt x="31802" y="7218"/>
                </a:cubicBezTo>
                <a:cubicBezTo>
                  <a:pt x="31427" y="5108"/>
                  <a:pt x="31646" y="4720"/>
                  <a:pt x="31459" y="4608"/>
                </a:cubicBezTo>
                <a:cubicBezTo>
                  <a:pt x="31209" y="2943"/>
                  <a:pt x="31334" y="2387"/>
                  <a:pt x="31115" y="2054"/>
                </a:cubicBezTo>
                <a:cubicBezTo>
                  <a:pt x="30834" y="222"/>
                  <a:pt x="30928" y="388"/>
                  <a:pt x="30897" y="610"/>
                </a:cubicBezTo>
                <a:cubicBezTo>
                  <a:pt x="31365" y="4886"/>
                  <a:pt x="31302" y="5386"/>
                  <a:pt x="31490" y="5719"/>
                </a:cubicBezTo>
                <a:cubicBezTo>
                  <a:pt x="31864" y="10606"/>
                  <a:pt x="31771" y="11605"/>
                  <a:pt x="31927" y="12438"/>
                </a:cubicBezTo>
                <a:cubicBezTo>
                  <a:pt x="32145" y="15548"/>
                  <a:pt x="32239" y="15937"/>
                  <a:pt x="32083" y="16492"/>
                </a:cubicBezTo>
                <a:cubicBezTo>
                  <a:pt x="32083" y="21267"/>
                  <a:pt x="32083" y="21878"/>
                  <a:pt x="32052" y="22434"/>
                </a:cubicBezTo>
                <a:cubicBezTo>
                  <a:pt x="31864" y="23544"/>
                  <a:pt x="31833" y="23100"/>
                  <a:pt x="31927" y="22545"/>
                </a:cubicBezTo>
                <a:cubicBezTo>
                  <a:pt x="31739" y="20212"/>
                  <a:pt x="31958" y="19824"/>
                  <a:pt x="31864" y="19657"/>
                </a:cubicBezTo>
                <a:cubicBezTo>
                  <a:pt x="31646" y="14770"/>
                  <a:pt x="31615" y="14271"/>
                  <a:pt x="31583" y="13771"/>
                </a:cubicBezTo>
                <a:cubicBezTo>
                  <a:pt x="31583" y="11938"/>
                  <a:pt x="31552" y="11716"/>
                  <a:pt x="31365" y="11605"/>
                </a:cubicBezTo>
                <a:cubicBezTo>
                  <a:pt x="31146" y="8273"/>
                  <a:pt x="30990" y="7329"/>
                  <a:pt x="30928" y="6330"/>
                </a:cubicBezTo>
                <a:cubicBezTo>
                  <a:pt x="30460" y="1388"/>
                  <a:pt x="30616" y="721"/>
                  <a:pt x="30491" y="277"/>
                </a:cubicBezTo>
                <a:cubicBezTo>
                  <a:pt x="30273" y="111"/>
                  <a:pt x="30304" y="111"/>
                  <a:pt x="30335" y="166"/>
                </a:cubicBezTo>
                <a:cubicBezTo>
                  <a:pt x="30210" y="1999"/>
                  <a:pt x="30023" y="2332"/>
                  <a:pt x="30117" y="2498"/>
                </a:cubicBezTo>
                <a:cubicBezTo>
                  <a:pt x="30023" y="4553"/>
                  <a:pt x="29898" y="4831"/>
                  <a:pt x="29836" y="5108"/>
                </a:cubicBezTo>
                <a:cubicBezTo>
                  <a:pt x="29711" y="7663"/>
                  <a:pt x="29680" y="8273"/>
                  <a:pt x="29680" y="8829"/>
                </a:cubicBezTo>
                <a:cubicBezTo>
                  <a:pt x="29742" y="10495"/>
                  <a:pt x="29742" y="10661"/>
                  <a:pt x="29742" y="10828"/>
                </a:cubicBezTo>
                <a:cubicBezTo>
                  <a:pt x="29836" y="13549"/>
                  <a:pt x="29929" y="13882"/>
                  <a:pt x="29867" y="14326"/>
                </a:cubicBezTo>
                <a:cubicBezTo>
                  <a:pt x="29960" y="18102"/>
                  <a:pt x="30054" y="18213"/>
                  <a:pt x="29992" y="18491"/>
                </a:cubicBezTo>
                <a:cubicBezTo>
                  <a:pt x="30429" y="22156"/>
                  <a:pt x="30241" y="23100"/>
                  <a:pt x="30397" y="23766"/>
                </a:cubicBezTo>
                <a:cubicBezTo>
                  <a:pt x="30397" y="26432"/>
                  <a:pt x="30522" y="26543"/>
                  <a:pt x="30553" y="26709"/>
                </a:cubicBezTo>
                <a:cubicBezTo>
                  <a:pt x="30522" y="28986"/>
                  <a:pt x="30585" y="29319"/>
                  <a:pt x="30460" y="29819"/>
                </a:cubicBezTo>
                <a:cubicBezTo>
                  <a:pt x="30553" y="31485"/>
                  <a:pt x="30273" y="32096"/>
                  <a:pt x="30366" y="32429"/>
                </a:cubicBezTo>
                <a:cubicBezTo>
                  <a:pt x="30085" y="32873"/>
                  <a:pt x="29960" y="32096"/>
                  <a:pt x="30117" y="31152"/>
                </a:cubicBezTo>
                <a:cubicBezTo>
                  <a:pt x="29929" y="26931"/>
                  <a:pt x="29960" y="26487"/>
                  <a:pt x="29804" y="26099"/>
                </a:cubicBezTo>
                <a:cubicBezTo>
                  <a:pt x="29430" y="22322"/>
                  <a:pt x="29524" y="21989"/>
                  <a:pt x="29555" y="21656"/>
                </a:cubicBezTo>
                <a:cubicBezTo>
                  <a:pt x="29274" y="19824"/>
                  <a:pt x="29274" y="19490"/>
                  <a:pt x="29180" y="19268"/>
                </a:cubicBezTo>
                <a:cubicBezTo>
                  <a:pt x="29024" y="14548"/>
                  <a:pt x="28743" y="13549"/>
                  <a:pt x="29024" y="12216"/>
                </a:cubicBezTo>
                <a:cubicBezTo>
                  <a:pt x="28899" y="9828"/>
                  <a:pt x="29118" y="9106"/>
                  <a:pt x="28931" y="8607"/>
                </a:cubicBezTo>
                <a:cubicBezTo>
                  <a:pt x="29149" y="6496"/>
                  <a:pt x="29149" y="6052"/>
                  <a:pt x="28993" y="5664"/>
                </a:cubicBezTo>
                <a:cubicBezTo>
                  <a:pt x="28837" y="6941"/>
                  <a:pt x="28962" y="7163"/>
                  <a:pt x="28931" y="7496"/>
                </a:cubicBezTo>
                <a:cubicBezTo>
                  <a:pt x="28806" y="9384"/>
                  <a:pt x="28775" y="9717"/>
                  <a:pt x="28650" y="10106"/>
                </a:cubicBezTo>
                <a:cubicBezTo>
                  <a:pt x="28618" y="14826"/>
                  <a:pt x="28369" y="15603"/>
                  <a:pt x="28369" y="16270"/>
                </a:cubicBezTo>
                <a:cubicBezTo>
                  <a:pt x="28431" y="18602"/>
                  <a:pt x="28400" y="18991"/>
                  <a:pt x="28275" y="19379"/>
                </a:cubicBezTo>
                <a:cubicBezTo>
                  <a:pt x="28431" y="22933"/>
                  <a:pt x="28369" y="23600"/>
                  <a:pt x="28525" y="24211"/>
                </a:cubicBezTo>
                <a:cubicBezTo>
                  <a:pt x="28400" y="25654"/>
                  <a:pt x="28618" y="25654"/>
                  <a:pt x="28462" y="25932"/>
                </a:cubicBezTo>
                <a:cubicBezTo>
                  <a:pt x="28712" y="28597"/>
                  <a:pt x="28712" y="28875"/>
                  <a:pt x="28743" y="29153"/>
                </a:cubicBezTo>
                <a:cubicBezTo>
                  <a:pt x="28899" y="32262"/>
                  <a:pt x="29118" y="32596"/>
                  <a:pt x="28962" y="33206"/>
                </a:cubicBezTo>
                <a:cubicBezTo>
                  <a:pt x="29305" y="35094"/>
                  <a:pt x="29274" y="35483"/>
                  <a:pt x="29430" y="35705"/>
                </a:cubicBezTo>
                <a:cubicBezTo>
                  <a:pt x="29461" y="38149"/>
                  <a:pt x="29492" y="38204"/>
                  <a:pt x="29368" y="38315"/>
                </a:cubicBezTo>
                <a:cubicBezTo>
                  <a:pt x="28899" y="40148"/>
                  <a:pt x="28962" y="38981"/>
                  <a:pt x="28618" y="38093"/>
                </a:cubicBezTo>
                <a:cubicBezTo>
                  <a:pt x="28244" y="36038"/>
                  <a:pt x="28431" y="35316"/>
                  <a:pt x="28150" y="34872"/>
                </a:cubicBezTo>
                <a:cubicBezTo>
                  <a:pt x="27682" y="32873"/>
                  <a:pt x="27963" y="32096"/>
                  <a:pt x="27682" y="31652"/>
                </a:cubicBezTo>
                <a:cubicBezTo>
                  <a:pt x="27370" y="29541"/>
                  <a:pt x="27495" y="28875"/>
                  <a:pt x="27339" y="28375"/>
                </a:cubicBezTo>
                <a:cubicBezTo>
                  <a:pt x="27339" y="27209"/>
                  <a:pt x="27245" y="27043"/>
                  <a:pt x="27276" y="26709"/>
                </a:cubicBezTo>
                <a:cubicBezTo>
                  <a:pt x="27214" y="22933"/>
                  <a:pt x="26996" y="22767"/>
                  <a:pt x="27183" y="22378"/>
                </a:cubicBezTo>
                <a:cubicBezTo>
                  <a:pt x="27214" y="19435"/>
                  <a:pt x="27027" y="19268"/>
                  <a:pt x="27183" y="18880"/>
                </a:cubicBezTo>
                <a:cubicBezTo>
                  <a:pt x="27339" y="15826"/>
                  <a:pt x="27433" y="15492"/>
                  <a:pt x="27339" y="15270"/>
                </a:cubicBezTo>
                <a:cubicBezTo>
                  <a:pt x="26808" y="20768"/>
                  <a:pt x="26840" y="21601"/>
                  <a:pt x="26746" y="22545"/>
                </a:cubicBezTo>
                <a:cubicBezTo>
                  <a:pt x="26777" y="25654"/>
                  <a:pt x="26964" y="25987"/>
                  <a:pt x="26933" y="26432"/>
                </a:cubicBezTo>
                <a:cubicBezTo>
                  <a:pt x="27058" y="28153"/>
                  <a:pt x="27089" y="28597"/>
                  <a:pt x="27058" y="29042"/>
                </a:cubicBezTo>
                <a:cubicBezTo>
                  <a:pt x="27276" y="30652"/>
                  <a:pt x="27245" y="31152"/>
                  <a:pt x="27308" y="31540"/>
                </a:cubicBezTo>
                <a:cubicBezTo>
                  <a:pt x="27651" y="33095"/>
                  <a:pt x="27433" y="33706"/>
                  <a:pt x="27682" y="33984"/>
                </a:cubicBezTo>
                <a:cubicBezTo>
                  <a:pt x="28431" y="39648"/>
                  <a:pt x="28556" y="39925"/>
                  <a:pt x="28650" y="40259"/>
                </a:cubicBezTo>
                <a:cubicBezTo>
                  <a:pt x="28775" y="42757"/>
                  <a:pt x="28806" y="43146"/>
                  <a:pt x="28681" y="43646"/>
                </a:cubicBezTo>
                <a:cubicBezTo>
                  <a:pt x="28306" y="41647"/>
                  <a:pt x="28275" y="41092"/>
                  <a:pt x="28182" y="40536"/>
                </a:cubicBezTo>
                <a:cubicBezTo>
                  <a:pt x="27932" y="39592"/>
                  <a:pt x="28026" y="39259"/>
                  <a:pt x="27869" y="39093"/>
                </a:cubicBezTo>
                <a:cubicBezTo>
                  <a:pt x="27308" y="36594"/>
                  <a:pt x="27401" y="36260"/>
                  <a:pt x="27245" y="36094"/>
                </a:cubicBezTo>
                <a:cubicBezTo>
                  <a:pt x="26652" y="31540"/>
                  <a:pt x="26559" y="31263"/>
                  <a:pt x="26559" y="31096"/>
                </a:cubicBezTo>
                <a:cubicBezTo>
                  <a:pt x="26403" y="28209"/>
                  <a:pt x="26340" y="27709"/>
                  <a:pt x="26215" y="27265"/>
                </a:cubicBezTo>
                <a:cubicBezTo>
                  <a:pt x="26153" y="25932"/>
                  <a:pt x="26247" y="25710"/>
                  <a:pt x="26153" y="25654"/>
                </a:cubicBezTo>
                <a:cubicBezTo>
                  <a:pt x="25997" y="28819"/>
                  <a:pt x="25966" y="29208"/>
                  <a:pt x="26059" y="29430"/>
                </a:cubicBezTo>
                <a:cubicBezTo>
                  <a:pt x="26247" y="32429"/>
                  <a:pt x="26091" y="32873"/>
                  <a:pt x="25966" y="33262"/>
                </a:cubicBezTo>
                <a:cubicBezTo>
                  <a:pt x="26278" y="35705"/>
                  <a:pt x="26153" y="36094"/>
                  <a:pt x="26028" y="36538"/>
                </a:cubicBezTo>
                <a:cubicBezTo>
                  <a:pt x="26184" y="39870"/>
                  <a:pt x="25903" y="40814"/>
                  <a:pt x="26059" y="41480"/>
                </a:cubicBezTo>
                <a:cubicBezTo>
                  <a:pt x="26278" y="45256"/>
                  <a:pt x="26309" y="45645"/>
                  <a:pt x="26371" y="45978"/>
                </a:cubicBezTo>
                <a:cubicBezTo>
                  <a:pt x="26902" y="50809"/>
                  <a:pt x="27058" y="51087"/>
                  <a:pt x="27058" y="51531"/>
                </a:cubicBezTo>
                <a:cubicBezTo>
                  <a:pt x="27464" y="54086"/>
                  <a:pt x="27401" y="54530"/>
                  <a:pt x="27495" y="54863"/>
                </a:cubicBezTo>
                <a:cubicBezTo>
                  <a:pt x="27651" y="56751"/>
                  <a:pt x="27776" y="56973"/>
                  <a:pt x="27651" y="56918"/>
                </a:cubicBezTo>
                <a:cubicBezTo>
                  <a:pt x="25342" y="53253"/>
                  <a:pt x="25248" y="53086"/>
                  <a:pt x="25092" y="52919"/>
                </a:cubicBezTo>
                <a:close/>
                <a:moveTo>
                  <a:pt x="38231" y="4664"/>
                </a:moveTo>
                <a:cubicBezTo>
                  <a:pt x="38356" y="4386"/>
                  <a:pt x="38293" y="4886"/>
                  <a:pt x="38169" y="4775"/>
                </a:cubicBezTo>
                <a:cubicBezTo>
                  <a:pt x="38137" y="5053"/>
                  <a:pt x="38013" y="4997"/>
                  <a:pt x="37950" y="5330"/>
                </a:cubicBezTo>
                <a:cubicBezTo>
                  <a:pt x="37669" y="5497"/>
                  <a:pt x="38106" y="4720"/>
                  <a:pt x="38231" y="4664"/>
                </a:cubicBezTo>
                <a:close/>
                <a:moveTo>
                  <a:pt x="37326" y="4997"/>
                </a:moveTo>
                <a:cubicBezTo>
                  <a:pt x="37513" y="5441"/>
                  <a:pt x="37014" y="5386"/>
                  <a:pt x="36983" y="5941"/>
                </a:cubicBezTo>
                <a:cubicBezTo>
                  <a:pt x="36827" y="5552"/>
                  <a:pt x="37201" y="5053"/>
                  <a:pt x="37326" y="4997"/>
                </a:cubicBezTo>
                <a:close/>
                <a:moveTo>
                  <a:pt x="30304" y="2943"/>
                </a:moveTo>
                <a:cubicBezTo>
                  <a:pt x="30335" y="3165"/>
                  <a:pt x="30335" y="3331"/>
                  <a:pt x="30335" y="3553"/>
                </a:cubicBezTo>
                <a:cubicBezTo>
                  <a:pt x="30210" y="3887"/>
                  <a:pt x="30241" y="3165"/>
                  <a:pt x="30304" y="2943"/>
                </a:cubicBezTo>
                <a:close/>
                <a:moveTo>
                  <a:pt x="30491" y="20323"/>
                </a:moveTo>
                <a:cubicBezTo>
                  <a:pt x="30366" y="20157"/>
                  <a:pt x="30397" y="19935"/>
                  <a:pt x="30491" y="19602"/>
                </a:cubicBezTo>
                <a:cubicBezTo>
                  <a:pt x="30179" y="16381"/>
                  <a:pt x="30460" y="15881"/>
                  <a:pt x="30179" y="15826"/>
                </a:cubicBezTo>
                <a:cubicBezTo>
                  <a:pt x="30241" y="13826"/>
                  <a:pt x="30210" y="13604"/>
                  <a:pt x="30210" y="13327"/>
                </a:cubicBezTo>
                <a:cubicBezTo>
                  <a:pt x="29960" y="8273"/>
                  <a:pt x="30054" y="7663"/>
                  <a:pt x="30023" y="7163"/>
                </a:cubicBezTo>
                <a:cubicBezTo>
                  <a:pt x="30460" y="4720"/>
                  <a:pt x="30335" y="4942"/>
                  <a:pt x="30460" y="5053"/>
                </a:cubicBezTo>
                <a:cubicBezTo>
                  <a:pt x="30553" y="6441"/>
                  <a:pt x="30585" y="6663"/>
                  <a:pt x="30678" y="6830"/>
                </a:cubicBezTo>
                <a:cubicBezTo>
                  <a:pt x="30772" y="8773"/>
                  <a:pt x="30897" y="9217"/>
                  <a:pt x="30959" y="9717"/>
                </a:cubicBezTo>
                <a:cubicBezTo>
                  <a:pt x="31365" y="12993"/>
                  <a:pt x="31053" y="13493"/>
                  <a:pt x="31240" y="13660"/>
                </a:cubicBezTo>
                <a:cubicBezTo>
                  <a:pt x="31178" y="16547"/>
                  <a:pt x="31552" y="16881"/>
                  <a:pt x="31427" y="17547"/>
                </a:cubicBezTo>
                <a:cubicBezTo>
                  <a:pt x="31615" y="20101"/>
                  <a:pt x="31365" y="20490"/>
                  <a:pt x="31521" y="20601"/>
                </a:cubicBezTo>
                <a:cubicBezTo>
                  <a:pt x="31365" y="22878"/>
                  <a:pt x="31459" y="23378"/>
                  <a:pt x="31334" y="23988"/>
                </a:cubicBezTo>
                <a:cubicBezTo>
                  <a:pt x="31084" y="27875"/>
                  <a:pt x="30959" y="28486"/>
                  <a:pt x="30959" y="28986"/>
                </a:cubicBezTo>
                <a:cubicBezTo>
                  <a:pt x="31084" y="26598"/>
                  <a:pt x="30710" y="26265"/>
                  <a:pt x="30803" y="25710"/>
                </a:cubicBezTo>
                <a:cubicBezTo>
                  <a:pt x="30772" y="23600"/>
                  <a:pt x="30647" y="23211"/>
                  <a:pt x="30710" y="22600"/>
                </a:cubicBezTo>
                <a:close/>
                <a:moveTo>
                  <a:pt x="32863" y="41369"/>
                </a:moveTo>
                <a:cubicBezTo>
                  <a:pt x="32769" y="41647"/>
                  <a:pt x="32707" y="41925"/>
                  <a:pt x="32644" y="42258"/>
                </a:cubicBezTo>
                <a:cubicBezTo>
                  <a:pt x="32395" y="42202"/>
                  <a:pt x="32301" y="42924"/>
                  <a:pt x="32114" y="43035"/>
                </a:cubicBezTo>
                <a:cubicBezTo>
                  <a:pt x="31895" y="43091"/>
                  <a:pt x="31771" y="43535"/>
                  <a:pt x="31615" y="43868"/>
                </a:cubicBezTo>
                <a:cubicBezTo>
                  <a:pt x="31427" y="44146"/>
                  <a:pt x="31334" y="44701"/>
                  <a:pt x="31146" y="44923"/>
                </a:cubicBezTo>
                <a:cubicBezTo>
                  <a:pt x="31084" y="45256"/>
                  <a:pt x="30990" y="45256"/>
                  <a:pt x="30897" y="45423"/>
                </a:cubicBezTo>
                <a:cubicBezTo>
                  <a:pt x="30866" y="45645"/>
                  <a:pt x="30803" y="45867"/>
                  <a:pt x="30710" y="45812"/>
                </a:cubicBezTo>
                <a:cubicBezTo>
                  <a:pt x="30522" y="46534"/>
                  <a:pt x="29992" y="47144"/>
                  <a:pt x="29992" y="47866"/>
                </a:cubicBezTo>
                <a:cubicBezTo>
                  <a:pt x="29867" y="47811"/>
                  <a:pt x="29836" y="48199"/>
                  <a:pt x="29742" y="48366"/>
                </a:cubicBezTo>
                <a:cubicBezTo>
                  <a:pt x="29711" y="48644"/>
                  <a:pt x="29586" y="48588"/>
                  <a:pt x="29524" y="48921"/>
                </a:cubicBezTo>
                <a:cubicBezTo>
                  <a:pt x="29336" y="49088"/>
                  <a:pt x="29305" y="49865"/>
                  <a:pt x="29055" y="49588"/>
                </a:cubicBezTo>
                <a:cubicBezTo>
                  <a:pt x="29555" y="47255"/>
                  <a:pt x="30366" y="46311"/>
                  <a:pt x="30959" y="44423"/>
                </a:cubicBezTo>
                <a:cubicBezTo>
                  <a:pt x="31178" y="44257"/>
                  <a:pt x="31365" y="44090"/>
                  <a:pt x="31490" y="43590"/>
                </a:cubicBezTo>
                <a:cubicBezTo>
                  <a:pt x="31677" y="43590"/>
                  <a:pt x="31771" y="43035"/>
                  <a:pt x="31958" y="42924"/>
                </a:cubicBezTo>
                <a:cubicBezTo>
                  <a:pt x="32114" y="42702"/>
                  <a:pt x="32239" y="42313"/>
                  <a:pt x="32395" y="42036"/>
                </a:cubicBezTo>
                <a:cubicBezTo>
                  <a:pt x="32582" y="41980"/>
                  <a:pt x="32676" y="41425"/>
                  <a:pt x="32863" y="41369"/>
                </a:cubicBezTo>
                <a:cubicBezTo>
                  <a:pt x="32925" y="40703"/>
                  <a:pt x="33113" y="41536"/>
                  <a:pt x="32863" y="41369"/>
                </a:cubicBezTo>
                <a:close/>
                <a:moveTo>
                  <a:pt x="35422" y="37260"/>
                </a:moveTo>
                <a:cubicBezTo>
                  <a:pt x="35391" y="37427"/>
                  <a:pt x="35328" y="37482"/>
                  <a:pt x="35235" y="37482"/>
                </a:cubicBezTo>
                <a:cubicBezTo>
                  <a:pt x="35204" y="37815"/>
                  <a:pt x="35016" y="37649"/>
                  <a:pt x="34985" y="38149"/>
                </a:cubicBezTo>
                <a:cubicBezTo>
                  <a:pt x="34736" y="37982"/>
                  <a:pt x="34673" y="38648"/>
                  <a:pt x="34455" y="38593"/>
                </a:cubicBezTo>
                <a:cubicBezTo>
                  <a:pt x="34579" y="38260"/>
                  <a:pt x="34704" y="38037"/>
                  <a:pt x="34892" y="38037"/>
                </a:cubicBezTo>
                <a:cubicBezTo>
                  <a:pt x="35048" y="37482"/>
                  <a:pt x="35266" y="37260"/>
                  <a:pt x="35485" y="36927"/>
                </a:cubicBezTo>
                <a:cubicBezTo>
                  <a:pt x="35578" y="37093"/>
                  <a:pt x="35453" y="37038"/>
                  <a:pt x="35422" y="37260"/>
                </a:cubicBezTo>
                <a:close/>
                <a:moveTo>
                  <a:pt x="35797" y="36483"/>
                </a:moveTo>
                <a:cubicBezTo>
                  <a:pt x="35828" y="36260"/>
                  <a:pt x="35890" y="36372"/>
                  <a:pt x="35953" y="36260"/>
                </a:cubicBezTo>
                <a:cubicBezTo>
                  <a:pt x="36202" y="35872"/>
                  <a:pt x="35734" y="37149"/>
                  <a:pt x="35797" y="36483"/>
                </a:cubicBezTo>
                <a:close/>
                <a:moveTo>
                  <a:pt x="38106" y="29875"/>
                </a:moveTo>
                <a:cubicBezTo>
                  <a:pt x="38262" y="30152"/>
                  <a:pt x="37981" y="29986"/>
                  <a:pt x="37919" y="30263"/>
                </a:cubicBezTo>
                <a:cubicBezTo>
                  <a:pt x="37794" y="30652"/>
                  <a:pt x="37763" y="29986"/>
                  <a:pt x="38106" y="29875"/>
                </a:cubicBezTo>
                <a:close/>
                <a:moveTo>
                  <a:pt x="30210" y="41147"/>
                </a:moveTo>
                <a:cubicBezTo>
                  <a:pt x="30397" y="40981"/>
                  <a:pt x="30522" y="40370"/>
                  <a:pt x="30678" y="40092"/>
                </a:cubicBezTo>
                <a:cubicBezTo>
                  <a:pt x="30897" y="39981"/>
                  <a:pt x="30990" y="39426"/>
                  <a:pt x="31209" y="39315"/>
                </a:cubicBezTo>
                <a:cubicBezTo>
                  <a:pt x="31271" y="39037"/>
                  <a:pt x="31365" y="38981"/>
                  <a:pt x="31459" y="38981"/>
                </a:cubicBezTo>
                <a:cubicBezTo>
                  <a:pt x="31427" y="38704"/>
                  <a:pt x="31490" y="38759"/>
                  <a:pt x="31583" y="38537"/>
                </a:cubicBezTo>
                <a:cubicBezTo>
                  <a:pt x="31895" y="37815"/>
                  <a:pt x="32301" y="37427"/>
                  <a:pt x="32644" y="36760"/>
                </a:cubicBezTo>
                <a:cubicBezTo>
                  <a:pt x="32832" y="36594"/>
                  <a:pt x="32988" y="36260"/>
                  <a:pt x="33206" y="36149"/>
                </a:cubicBezTo>
                <a:cubicBezTo>
                  <a:pt x="33331" y="35650"/>
                  <a:pt x="33550" y="35705"/>
                  <a:pt x="33768" y="35539"/>
                </a:cubicBezTo>
                <a:cubicBezTo>
                  <a:pt x="34299" y="34428"/>
                  <a:pt x="34923" y="33651"/>
                  <a:pt x="35516" y="32929"/>
                </a:cubicBezTo>
                <a:cubicBezTo>
                  <a:pt x="35859" y="32707"/>
                  <a:pt x="36109" y="32040"/>
                  <a:pt x="36483" y="31929"/>
                </a:cubicBezTo>
                <a:cubicBezTo>
                  <a:pt x="36702" y="31152"/>
                  <a:pt x="37107" y="31263"/>
                  <a:pt x="37388" y="30708"/>
                </a:cubicBezTo>
                <a:cubicBezTo>
                  <a:pt x="37576" y="30930"/>
                  <a:pt x="37201" y="31041"/>
                  <a:pt x="37139" y="31207"/>
                </a:cubicBezTo>
                <a:cubicBezTo>
                  <a:pt x="37014" y="31374"/>
                  <a:pt x="36920" y="31540"/>
                  <a:pt x="36764" y="31596"/>
                </a:cubicBezTo>
                <a:cubicBezTo>
                  <a:pt x="36546" y="31985"/>
                  <a:pt x="36327" y="32373"/>
                  <a:pt x="36046" y="32429"/>
                </a:cubicBezTo>
                <a:cubicBezTo>
                  <a:pt x="35828" y="32929"/>
                  <a:pt x="35578" y="33262"/>
                  <a:pt x="35328" y="33651"/>
                </a:cubicBezTo>
                <a:cubicBezTo>
                  <a:pt x="35172" y="33651"/>
                  <a:pt x="35110" y="34039"/>
                  <a:pt x="34985" y="34261"/>
                </a:cubicBezTo>
                <a:cubicBezTo>
                  <a:pt x="34798" y="34039"/>
                  <a:pt x="34798" y="34595"/>
                  <a:pt x="34611" y="34484"/>
                </a:cubicBezTo>
                <a:cubicBezTo>
                  <a:pt x="34455" y="34983"/>
                  <a:pt x="34267" y="35428"/>
                  <a:pt x="34049" y="35594"/>
                </a:cubicBezTo>
                <a:cubicBezTo>
                  <a:pt x="33955" y="35761"/>
                  <a:pt x="33830" y="35872"/>
                  <a:pt x="33737" y="36038"/>
                </a:cubicBezTo>
                <a:cubicBezTo>
                  <a:pt x="33581" y="36038"/>
                  <a:pt x="33581" y="36594"/>
                  <a:pt x="33425" y="36483"/>
                </a:cubicBezTo>
                <a:cubicBezTo>
                  <a:pt x="33019" y="37149"/>
                  <a:pt x="32582" y="37593"/>
                  <a:pt x="32239" y="38371"/>
                </a:cubicBezTo>
                <a:cubicBezTo>
                  <a:pt x="31365" y="39315"/>
                  <a:pt x="30741" y="41480"/>
                  <a:pt x="29867" y="42480"/>
                </a:cubicBezTo>
                <a:cubicBezTo>
                  <a:pt x="29742" y="42091"/>
                  <a:pt x="30117" y="41425"/>
                  <a:pt x="30210" y="41147"/>
                </a:cubicBezTo>
                <a:close/>
                <a:moveTo>
                  <a:pt x="29492" y="33484"/>
                </a:moveTo>
                <a:cubicBezTo>
                  <a:pt x="29461" y="33151"/>
                  <a:pt x="29399" y="32818"/>
                  <a:pt x="29368" y="32484"/>
                </a:cubicBezTo>
                <a:cubicBezTo>
                  <a:pt x="29399" y="31763"/>
                  <a:pt x="29211" y="31207"/>
                  <a:pt x="29274" y="30485"/>
                </a:cubicBezTo>
                <a:cubicBezTo>
                  <a:pt x="29211" y="30152"/>
                  <a:pt x="29180" y="29819"/>
                  <a:pt x="29149" y="29486"/>
                </a:cubicBezTo>
                <a:cubicBezTo>
                  <a:pt x="29118" y="29153"/>
                  <a:pt x="29180" y="28819"/>
                  <a:pt x="29087" y="28542"/>
                </a:cubicBezTo>
                <a:cubicBezTo>
                  <a:pt x="28962" y="27931"/>
                  <a:pt x="28962" y="27265"/>
                  <a:pt x="28899" y="26598"/>
                </a:cubicBezTo>
                <a:cubicBezTo>
                  <a:pt x="28868" y="25266"/>
                  <a:pt x="28618" y="24044"/>
                  <a:pt x="28743" y="22600"/>
                </a:cubicBezTo>
                <a:cubicBezTo>
                  <a:pt x="28681" y="22267"/>
                  <a:pt x="28556" y="21989"/>
                  <a:pt x="28712" y="21490"/>
                </a:cubicBezTo>
                <a:cubicBezTo>
                  <a:pt x="28431" y="21378"/>
                  <a:pt x="28806" y="20768"/>
                  <a:pt x="28650" y="20601"/>
                </a:cubicBezTo>
                <a:cubicBezTo>
                  <a:pt x="28618" y="19879"/>
                  <a:pt x="28681" y="19157"/>
                  <a:pt x="28556" y="18546"/>
                </a:cubicBezTo>
                <a:cubicBezTo>
                  <a:pt x="28650" y="18158"/>
                  <a:pt x="28712" y="17825"/>
                  <a:pt x="28618" y="17547"/>
                </a:cubicBezTo>
                <a:cubicBezTo>
                  <a:pt x="28712" y="17380"/>
                  <a:pt x="28712" y="17602"/>
                  <a:pt x="28806" y="17714"/>
                </a:cubicBezTo>
                <a:cubicBezTo>
                  <a:pt x="28806" y="17825"/>
                  <a:pt x="28806" y="17991"/>
                  <a:pt x="28775" y="18213"/>
                </a:cubicBezTo>
                <a:cubicBezTo>
                  <a:pt x="29055" y="18324"/>
                  <a:pt x="28618" y="18935"/>
                  <a:pt x="28931" y="19046"/>
                </a:cubicBezTo>
                <a:cubicBezTo>
                  <a:pt x="28806" y="19768"/>
                  <a:pt x="29087" y="20157"/>
                  <a:pt x="28993" y="20823"/>
                </a:cubicBezTo>
                <a:cubicBezTo>
                  <a:pt x="28962" y="21045"/>
                  <a:pt x="29118" y="21101"/>
                  <a:pt x="29055" y="21267"/>
                </a:cubicBezTo>
                <a:cubicBezTo>
                  <a:pt x="28962" y="21490"/>
                  <a:pt x="29055" y="21601"/>
                  <a:pt x="29149" y="21712"/>
                </a:cubicBezTo>
                <a:cubicBezTo>
                  <a:pt x="28993" y="22100"/>
                  <a:pt x="29305" y="22156"/>
                  <a:pt x="29118" y="22545"/>
                </a:cubicBezTo>
                <a:cubicBezTo>
                  <a:pt x="29305" y="23044"/>
                  <a:pt x="29274" y="23711"/>
                  <a:pt x="29274" y="24266"/>
                </a:cubicBezTo>
                <a:cubicBezTo>
                  <a:pt x="29461" y="24821"/>
                  <a:pt x="29399" y="25488"/>
                  <a:pt x="29399" y="26154"/>
                </a:cubicBezTo>
                <a:cubicBezTo>
                  <a:pt x="29586" y="26654"/>
                  <a:pt x="29555" y="27265"/>
                  <a:pt x="29555" y="27875"/>
                </a:cubicBezTo>
                <a:cubicBezTo>
                  <a:pt x="29617" y="28153"/>
                  <a:pt x="29555" y="28542"/>
                  <a:pt x="29617" y="28819"/>
                </a:cubicBezTo>
                <a:cubicBezTo>
                  <a:pt x="29586" y="29097"/>
                  <a:pt x="29773" y="29264"/>
                  <a:pt x="29586" y="29652"/>
                </a:cubicBezTo>
                <a:cubicBezTo>
                  <a:pt x="29711" y="30208"/>
                  <a:pt x="29586" y="30874"/>
                  <a:pt x="29742" y="31374"/>
                </a:cubicBezTo>
                <a:cubicBezTo>
                  <a:pt x="29711" y="31540"/>
                  <a:pt x="29680" y="31652"/>
                  <a:pt x="29648" y="31818"/>
                </a:cubicBezTo>
                <a:cubicBezTo>
                  <a:pt x="29648" y="32207"/>
                  <a:pt x="29648" y="32596"/>
                  <a:pt x="29742" y="32984"/>
                </a:cubicBezTo>
                <a:cubicBezTo>
                  <a:pt x="29711" y="33373"/>
                  <a:pt x="29617" y="33873"/>
                  <a:pt x="29711" y="34206"/>
                </a:cubicBezTo>
                <a:cubicBezTo>
                  <a:pt x="29430" y="34595"/>
                  <a:pt x="29648" y="33595"/>
                  <a:pt x="29492" y="33484"/>
                </a:cubicBezTo>
                <a:close/>
                <a:moveTo>
                  <a:pt x="29617" y="42757"/>
                </a:moveTo>
                <a:cubicBezTo>
                  <a:pt x="29773" y="43146"/>
                  <a:pt x="29399" y="43535"/>
                  <a:pt x="29336" y="43813"/>
                </a:cubicBezTo>
                <a:cubicBezTo>
                  <a:pt x="29149" y="43424"/>
                  <a:pt x="29524" y="43035"/>
                  <a:pt x="29617" y="42757"/>
                </a:cubicBezTo>
                <a:close/>
                <a:moveTo>
                  <a:pt x="29024" y="46534"/>
                </a:moveTo>
                <a:cubicBezTo>
                  <a:pt x="29180" y="45978"/>
                  <a:pt x="29336" y="45367"/>
                  <a:pt x="29492" y="44812"/>
                </a:cubicBezTo>
                <a:cubicBezTo>
                  <a:pt x="30429" y="42535"/>
                  <a:pt x="30616" y="42535"/>
                  <a:pt x="30678" y="42036"/>
                </a:cubicBezTo>
                <a:cubicBezTo>
                  <a:pt x="32457" y="39204"/>
                  <a:pt x="32488" y="38537"/>
                  <a:pt x="32676" y="38537"/>
                </a:cubicBezTo>
                <a:cubicBezTo>
                  <a:pt x="33862" y="36427"/>
                  <a:pt x="34018" y="36649"/>
                  <a:pt x="34143" y="36372"/>
                </a:cubicBezTo>
                <a:cubicBezTo>
                  <a:pt x="34517" y="35816"/>
                  <a:pt x="34517" y="35594"/>
                  <a:pt x="34611" y="35705"/>
                </a:cubicBezTo>
                <a:cubicBezTo>
                  <a:pt x="36452" y="32762"/>
                  <a:pt x="36733" y="32484"/>
                  <a:pt x="37014" y="32151"/>
                </a:cubicBezTo>
                <a:cubicBezTo>
                  <a:pt x="40041" y="28375"/>
                  <a:pt x="40634" y="27931"/>
                  <a:pt x="41196" y="27431"/>
                </a:cubicBezTo>
                <a:cubicBezTo>
                  <a:pt x="42663" y="25765"/>
                  <a:pt x="42912" y="26154"/>
                  <a:pt x="42944" y="25654"/>
                </a:cubicBezTo>
                <a:cubicBezTo>
                  <a:pt x="42600" y="26321"/>
                  <a:pt x="42569" y="26598"/>
                  <a:pt x="42444" y="26487"/>
                </a:cubicBezTo>
                <a:cubicBezTo>
                  <a:pt x="42007" y="27098"/>
                  <a:pt x="41914" y="27098"/>
                  <a:pt x="41851" y="27265"/>
                </a:cubicBezTo>
                <a:cubicBezTo>
                  <a:pt x="40884" y="28320"/>
                  <a:pt x="40759" y="28708"/>
                  <a:pt x="40603" y="28708"/>
                </a:cubicBezTo>
                <a:cubicBezTo>
                  <a:pt x="38730" y="31207"/>
                  <a:pt x="38449" y="31596"/>
                  <a:pt x="38169" y="31874"/>
                </a:cubicBezTo>
                <a:cubicBezTo>
                  <a:pt x="36827" y="33928"/>
                  <a:pt x="36608" y="33762"/>
                  <a:pt x="36577" y="34261"/>
                </a:cubicBezTo>
                <a:cubicBezTo>
                  <a:pt x="35266" y="36372"/>
                  <a:pt x="35172" y="36705"/>
                  <a:pt x="35048" y="36760"/>
                </a:cubicBezTo>
                <a:cubicBezTo>
                  <a:pt x="32395" y="40758"/>
                  <a:pt x="32239" y="41758"/>
                  <a:pt x="31927" y="41869"/>
                </a:cubicBezTo>
                <a:cubicBezTo>
                  <a:pt x="30553" y="43813"/>
                  <a:pt x="30616" y="44923"/>
                  <a:pt x="30397" y="44645"/>
                </a:cubicBezTo>
                <a:close/>
                <a:moveTo>
                  <a:pt x="29087" y="56362"/>
                </a:moveTo>
                <a:cubicBezTo>
                  <a:pt x="28931" y="55863"/>
                  <a:pt x="29399" y="55696"/>
                  <a:pt x="29492" y="55252"/>
                </a:cubicBezTo>
                <a:cubicBezTo>
                  <a:pt x="29617" y="55640"/>
                  <a:pt x="29211" y="56085"/>
                  <a:pt x="29087" y="56362"/>
                </a:cubicBezTo>
                <a:close/>
                <a:moveTo>
                  <a:pt x="37263" y="42480"/>
                </a:moveTo>
                <a:cubicBezTo>
                  <a:pt x="37357" y="42591"/>
                  <a:pt x="37201" y="42591"/>
                  <a:pt x="37170" y="42757"/>
                </a:cubicBezTo>
                <a:cubicBezTo>
                  <a:pt x="37139" y="42869"/>
                  <a:pt x="37107" y="43035"/>
                  <a:pt x="37076" y="43202"/>
                </a:cubicBezTo>
                <a:cubicBezTo>
                  <a:pt x="36889" y="43424"/>
                  <a:pt x="36795" y="44035"/>
                  <a:pt x="36608" y="44201"/>
                </a:cubicBezTo>
                <a:cubicBezTo>
                  <a:pt x="36421" y="44423"/>
                  <a:pt x="36358" y="45090"/>
                  <a:pt x="36171" y="45090"/>
                </a:cubicBezTo>
                <a:cubicBezTo>
                  <a:pt x="36046" y="45534"/>
                  <a:pt x="35859" y="45590"/>
                  <a:pt x="35734" y="45978"/>
                </a:cubicBezTo>
                <a:cubicBezTo>
                  <a:pt x="35672" y="46645"/>
                  <a:pt x="35391" y="46256"/>
                  <a:pt x="35297" y="46922"/>
                </a:cubicBezTo>
                <a:cubicBezTo>
                  <a:pt x="35172" y="46811"/>
                  <a:pt x="35172" y="47311"/>
                  <a:pt x="35048" y="47200"/>
                </a:cubicBezTo>
                <a:cubicBezTo>
                  <a:pt x="34954" y="47255"/>
                  <a:pt x="34892" y="47366"/>
                  <a:pt x="34829" y="47589"/>
                </a:cubicBezTo>
                <a:cubicBezTo>
                  <a:pt x="34642" y="47644"/>
                  <a:pt x="34548" y="48144"/>
                  <a:pt x="34361" y="48255"/>
                </a:cubicBezTo>
                <a:cubicBezTo>
                  <a:pt x="34049" y="48755"/>
                  <a:pt x="33737" y="49143"/>
                  <a:pt x="33456" y="49810"/>
                </a:cubicBezTo>
                <a:cubicBezTo>
                  <a:pt x="32707" y="50476"/>
                  <a:pt x="32083" y="51753"/>
                  <a:pt x="31334" y="52309"/>
                </a:cubicBezTo>
                <a:cubicBezTo>
                  <a:pt x="31115" y="52975"/>
                  <a:pt x="30803" y="53253"/>
                  <a:pt x="30553" y="53808"/>
                </a:cubicBezTo>
                <a:cubicBezTo>
                  <a:pt x="30273" y="54252"/>
                  <a:pt x="30054" y="54863"/>
                  <a:pt x="29711" y="55085"/>
                </a:cubicBezTo>
                <a:cubicBezTo>
                  <a:pt x="29555" y="54696"/>
                  <a:pt x="29960" y="54363"/>
                  <a:pt x="30054" y="54141"/>
                </a:cubicBezTo>
                <a:cubicBezTo>
                  <a:pt x="30241" y="53919"/>
                  <a:pt x="30397" y="53586"/>
                  <a:pt x="30585" y="53308"/>
                </a:cubicBezTo>
                <a:cubicBezTo>
                  <a:pt x="30647" y="52531"/>
                  <a:pt x="30959" y="52919"/>
                  <a:pt x="31053" y="52253"/>
                </a:cubicBezTo>
                <a:cubicBezTo>
                  <a:pt x="31240" y="52086"/>
                  <a:pt x="31365" y="51587"/>
                  <a:pt x="31583" y="51642"/>
                </a:cubicBezTo>
                <a:cubicBezTo>
                  <a:pt x="31552" y="51365"/>
                  <a:pt x="31615" y="51420"/>
                  <a:pt x="31708" y="51198"/>
                </a:cubicBezTo>
                <a:cubicBezTo>
                  <a:pt x="31864" y="51254"/>
                  <a:pt x="31708" y="50920"/>
                  <a:pt x="31864" y="50976"/>
                </a:cubicBezTo>
                <a:cubicBezTo>
                  <a:pt x="32052" y="50754"/>
                  <a:pt x="32208" y="50365"/>
                  <a:pt x="32364" y="50198"/>
                </a:cubicBezTo>
                <a:cubicBezTo>
                  <a:pt x="32520" y="49810"/>
                  <a:pt x="32738" y="49699"/>
                  <a:pt x="32894" y="49366"/>
                </a:cubicBezTo>
                <a:cubicBezTo>
                  <a:pt x="33019" y="48977"/>
                  <a:pt x="33300" y="49143"/>
                  <a:pt x="33394" y="48533"/>
                </a:cubicBezTo>
                <a:cubicBezTo>
                  <a:pt x="33643" y="48644"/>
                  <a:pt x="33737" y="47922"/>
                  <a:pt x="33924" y="47700"/>
                </a:cubicBezTo>
                <a:cubicBezTo>
                  <a:pt x="34080" y="47478"/>
                  <a:pt x="34236" y="47144"/>
                  <a:pt x="34423" y="46867"/>
                </a:cubicBezTo>
                <a:cubicBezTo>
                  <a:pt x="34798" y="46478"/>
                  <a:pt x="35079" y="45701"/>
                  <a:pt x="35485" y="45423"/>
                </a:cubicBezTo>
                <a:cubicBezTo>
                  <a:pt x="36140" y="44257"/>
                  <a:pt x="36827" y="43146"/>
                  <a:pt x="37388" y="41480"/>
                </a:cubicBezTo>
                <a:cubicBezTo>
                  <a:pt x="37576" y="41702"/>
                  <a:pt x="37263" y="42147"/>
                  <a:pt x="37263" y="42480"/>
                </a:cubicBezTo>
                <a:close/>
                <a:moveTo>
                  <a:pt x="31739" y="47200"/>
                </a:moveTo>
                <a:cubicBezTo>
                  <a:pt x="31895" y="47144"/>
                  <a:pt x="31989" y="46811"/>
                  <a:pt x="32114" y="46589"/>
                </a:cubicBezTo>
                <a:cubicBezTo>
                  <a:pt x="32301" y="46089"/>
                  <a:pt x="32582" y="45978"/>
                  <a:pt x="32738" y="45312"/>
                </a:cubicBezTo>
                <a:cubicBezTo>
                  <a:pt x="32894" y="45312"/>
                  <a:pt x="32957" y="44923"/>
                  <a:pt x="33081" y="44701"/>
                </a:cubicBezTo>
                <a:cubicBezTo>
                  <a:pt x="33206" y="44590"/>
                  <a:pt x="33300" y="44257"/>
                  <a:pt x="33425" y="44146"/>
                </a:cubicBezTo>
                <a:cubicBezTo>
                  <a:pt x="33487" y="43646"/>
                  <a:pt x="33737" y="44035"/>
                  <a:pt x="33799" y="43535"/>
                </a:cubicBezTo>
                <a:cubicBezTo>
                  <a:pt x="33924" y="43535"/>
                  <a:pt x="33955" y="42980"/>
                  <a:pt x="34111" y="43091"/>
                </a:cubicBezTo>
                <a:cubicBezTo>
                  <a:pt x="34080" y="42646"/>
                  <a:pt x="34548" y="42869"/>
                  <a:pt x="34330" y="42535"/>
                </a:cubicBezTo>
                <a:cubicBezTo>
                  <a:pt x="34455" y="42313"/>
                  <a:pt x="34642" y="42480"/>
                  <a:pt x="34704" y="41980"/>
                </a:cubicBezTo>
                <a:cubicBezTo>
                  <a:pt x="34923" y="41591"/>
                  <a:pt x="35079" y="40925"/>
                  <a:pt x="35360" y="40925"/>
                </a:cubicBezTo>
                <a:cubicBezTo>
                  <a:pt x="35734" y="39759"/>
                  <a:pt x="36327" y="39648"/>
                  <a:pt x="36671" y="38482"/>
                </a:cubicBezTo>
                <a:cubicBezTo>
                  <a:pt x="36920" y="38260"/>
                  <a:pt x="37170" y="38149"/>
                  <a:pt x="37326" y="37538"/>
                </a:cubicBezTo>
                <a:cubicBezTo>
                  <a:pt x="37576" y="37649"/>
                  <a:pt x="37700" y="37038"/>
                  <a:pt x="37919" y="36816"/>
                </a:cubicBezTo>
                <a:cubicBezTo>
                  <a:pt x="38200" y="36927"/>
                  <a:pt x="38293" y="35983"/>
                  <a:pt x="38574" y="36094"/>
                </a:cubicBezTo>
                <a:cubicBezTo>
                  <a:pt x="38730" y="35594"/>
                  <a:pt x="38980" y="35650"/>
                  <a:pt x="39136" y="35150"/>
                </a:cubicBezTo>
                <a:cubicBezTo>
                  <a:pt x="39292" y="35372"/>
                  <a:pt x="38980" y="35872"/>
                  <a:pt x="38949" y="36205"/>
                </a:cubicBezTo>
                <a:cubicBezTo>
                  <a:pt x="38762" y="36483"/>
                  <a:pt x="38668" y="37204"/>
                  <a:pt x="38449" y="37427"/>
                </a:cubicBezTo>
                <a:cubicBezTo>
                  <a:pt x="38200" y="37982"/>
                  <a:pt x="37856" y="38260"/>
                  <a:pt x="37576" y="38815"/>
                </a:cubicBezTo>
                <a:cubicBezTo>
                  <a:pt x="37388" y="38926"/>
                  <a:pt x="37232" y="39148"/>
                  <a:pt x="37107" y="39481"/>
                </a:cubicBezTo>
                <a:cubicBezTo>
                  <a:pt x="36920" y="39426"/>
                  <a:pt x="36858" y="40092"/>
                  <a:pt x="36671" y="40037"/>
                </a:cubicBezTo>
                <a:cubicBezTo>
                  <a:pt x="36390" y="40592"/>
                  <a:pt x="36078" y="40869"/>
                  <a:pt x="35828" y="41480"/>
                </a:cubicBezTo>
                <a:cubicBezTo>
                  <a:pt x="35609" y="41425"/>
                  <a:pt x="35578" y="42091"/>
                  <a:pt x="35391" y="41980"/>
                </a:cubicBezTo>
                <a:cubicBezTo>
                  <a:pt x="35266" y="42313"/>
                  <a:pt x="35110" y="42424"/>
                  <a:pt x="35048" y="42924"/>
                </a:cubicBezTo>
                <a:cubicBezTo>
                  <a:pt x="34767" y="42702"/>
                  <a:pt x="34673" y="43202"/>
                  <a:pt x="34548" y="43646"/>
                </a:cubicBezTo>
                <a:cubicBezTo>
                  <a:pt x="34330" y="43368"/>
                  <a:pt x="34267" y="43979"/>
                  <a:pt x="34111" y="44146"/>
                </a:cubicBezTo>
                <a:cubicBezTo>
                  <a:pt x="33737" y="44090"/>
                  <a:pt x="33612" y="45256"/>
                  <a:pt x="33269" y="45201"/>
                </a:cubicBezTo>
                <a:cubicBezTo>
                  <a:pt x="33206" y="45923"/>
                  <a:pt x="32925" y="45645"/>
                  <a:pt x="32832" y="46089"/>
                </a:cubicBezTo>
                <a:cubicBezTo>
                  <a:pt x="32707" y="46367"/>
                  <a:pt x="32520" y="46422"/>
                  <a:pt x="32395" y="46645"/>
                </a:cubicBezTo>
                <a:cubicBezTo>
                  <a:pt x="32114" y="47033"/>
                  <a:pt x="31833" y="47422"/>
                  <a:pt x="31552" y="47922"/>
                </a:cubicBezTo>
                <a:cubicBezTo>
                  <a:pt x="31365" y="47589"/>
                  <a:pt x="31739" y="47478"/>
                  <a:pt x="31739" y="47200"/>
                </a:cubicBezTo>
                <a:close/>
                <a:moveTo>
                  <a:pt x="30085" y="50587"/>
                </a:moveTo>
                <a:cubicBezTo>
                  <a:pt x="30179" y="50254"/>
                  <a:pt x="30335" y="50143"/>
                  <a:pt x="30429" y="49643"/>
                </a:cubicBezTo>
                <a:cubicBezTo>
                  <a:pt x="30647" y="49754"/>
                  <a:pt x="30678" y="48977"/>
                  <a:pt x="30897" y="48977"/>
                </a:cubicBezTo>
                <a:cubicBezTo>
                  <a:pt x="30959" y="48422"/>
                  <a:pt x="31178" y="48477"/>
                  <a:pt x="31240" y="48033"/>
                </a:cubicBezTo>
                <a:cubicBezTo>
                  <a:pt x="31615" y="48255"/>
                  <a:pt x="31084" y="48644"/>
                  <a:pt x="31022" y="48866"/>
                </a:cubicBezTo>
                <a:cubicBezTo>
                  <a:pt x="30928" y="49366"/>
                  <a:pt x="30710" y="49366"/>
                  <a:pt x="30647" y="49976"/>
                </a:cubicBezTo>
                <a:cubicBezTo>
                  <a:pt x="30273" y="50087"/>
                  <a:pt x="30148" y="51087"/>
                  <a:pt x="29867" y="51476"/>
                </a:cubicBezTo>
                <a:cubicBezTo>
                  <a:pt x="29648" y="51142"/>
                  <a:pt x="30023" y="50865"/>
                  <a:pt x="30085" y="50587"/>
                </a:cubicBezTo>
                <a:close/>
                <a:moveTo>
                  <a:pt x="29243" y="54197"/>
                </a:moveTo>
                <a:cubicBezTo>
                  <a:pt x="29399" y="53419"/>
                  <a:pt x="29648" y="53253"/>
                  <a:pt x="29804" y="52475"/>
                </a:cubicBezTo>
                <a:cubicBezTo>
                  <a:pt x="30772" y="50754"/>
                  <a:pt x="30897" y="50476"/>
                  <a:pt x="30990" y="50087"/>
                </a:cubicBezTo>
                <a:cubicBezTo>
                  <a:pt x="31864" y="48144"/>
                  <a:pt x="32114" y="48477"/>
                  <a:pt x="32176" y="47866"/>
                </a:cubicBezTo>
                <a:cubicBezTo>
                  <a:pt x="34018" y="45367"/>
                  <a:pt x="34049" y="44701"/>
                  <a:pt x="34267" y="44812"/>
                </a:cubicBezTo>
                <a:cubicBezTo>
                  <a:pt x="35734" y="42646"/>
                  <a:pt x="35921" y="41980"/>
                  <a:pt x="36234" y="41813"/>
                </a:cubicBezTo>
                <a:cubicBezTo>
                  <a:pt x="37950" y="39759"/>
                  <a:pt x="37482" y="39981"/>
                  <a:pt x="37420" y="40647"/>
                </a:cubicBezTo>
                <a:cubicBezTo>
                  <a:pt x="36577" y="42480"/>
                  <a:pt x="36202" y="43035"/>
                  <a:pt x="35890" y="43813"/>
                </a:cubicBezTo>
                <a:cubicBezTo>
                  <a:pt x="34517" y="45978"/>
                  <a:pt x="34080" y="46256"/>
                  <a:pt x="33768" y="47033"/>
                </a:cubicBezTo>
                <a:cubicBezTo>
                  <a:pt x="32301" y="48810"/>
                  <a:pt x="32083" y="50087"/>
                  <a:pt x="31646" y="50310"/>
                </a:cubicBezTo>
                <a:cubicBezTo>
                  <a:pt x="30522" y="52586"/>
                  <a:pt x="30210" y="52364"/>
                  <a:pt x="30117" y="53142"/>
                </a:cubicBezTo>
                <a:cubicBezTo>
                  <a:pt x="29243" y="54363"/>
                  <a:pt x="28931" y="55363"/>
                  <a:pt x="28775" y="55696"/>
                </a:cubicBezTo>
                <a:close/>
                <a:moveTo>
                  <a:pt x="28681" y="53364"/>
                </a:moveTo>
                <a:cubicBezTo>
                  <a:pt x="28743" y="53419"/>
                  <a:pt x="28837" y="53475"/>
                  <a:pt x="28931" y="53530"/>
                </a:cubicBezTo>
                <a:cubicBezTo>
                  <a:pt x="28868" y="53752"/>
                  <a:pt x="28806" y="53919"/>
                  <a:pt x="28775" y="54141"/>
                </a:cubicBezTo>
                <a:cubicBezTo>
                  <a:pt x="28556" y="54030"/>
                  <a:pt x="28650" y="53641"/>
                  <a:pt x="28681" y="53364"/>
                </a:cubicBezTo>
                <a:close/>
                <a:moveTo>
                  <a:pt x="26247" y="32596"/>
                </a:moveTo>
                <a:cubicBezTo>
                  <a:pt x="26403" y="32207"/>
                  <a:pt x="26309" y="32929"/>
                  <a:pt x="26465" y="32929"/>
                </a:cubicBezTo>
                <a:cubicBezTo>
                  <a:pt x="26434" y="33151"/>
                  <a:pt x="26559" y="33317"/>
                  <a:pt x="26496" y="33540"/>
                </a:cubicBezTo>
                <a:cubicBezTo>
                  <a:pt x="26496" y="33984"/>
                  <a:pt x="26715" y="34261"/>
                  <a:pt x="26590" y="34817"/>
                </a:cubicBezTo>
                <a:cubicBezTo>
                  <a:pt x="26777" y="35483"/>
                  <a:pt x="26902" y="36149"/>
                  <a:pt x="27058" y="36816"/>
                </a:cubicBezTo>
                <a:cubicBezTo>
                  <a:pt x="27089" y="37204"/>
                  <a:pt x="27152" y="37538"/>
                  <a:pt x="27276" y="37871"/>
                </a:cubicBezTo>
                <a:cubicBezTo>
                  <a:pt x="27245" y="38260"/>
                  <a:pt x="27370" y="38537"/>
                  <a:pt x="27433" y="38870"/>
                </a:cubicBezTo>
                <a:cubicBezTo>
                  <a:pt x="27589" y="39148"/>
                  <a:pt x="27557" y="39592"/>
                  <a:pt x="27651" y="39925"/>
                </a:cubicBezTo>
                <a:cubicBezTo>
                  <a:pt x="27713" y="40259"/>
                  <a:pt x="27776" y="40592"/>
                  <a:pt x="27776" y="40925"/>
                </a:cubicBezTo>
                <a:cubicBezTo>
                  <a:pt x="27963" y="41591"/>
                  <a:pt x="27963" y="42313"/>
                  <a:pt x="28182" y="42869"/>
                </a:cubicBezTo>
                <a:cubicBezTo>
                  <a:pt x="28119" y="43868"/>
                  <a:pt x="28400" y="44645"/>
                  <a:pt x="28369" y="45645"/>
                </a:cubicBezTo>
                <a:cubicBezTo>
                  <a:pt x="28462" y="45867"/>
                  <a:pt x="28494" y="46034"/>
                  <a:pt x="28494" y="46311"/>
                </a:cubicBezTo>
                <a:cubicBezTo>
                  <a:pt x="28275" y="46700"/>
                  <a:pt x="28743" y="46645"/>
                  <a:pt x="28525" y="47033"/>
                </a:cubicBezTo>
                <a:cubicBezTo>
                  <a:pt x="28743" y="47311"/>
                  <a:pt x="28431" y="47977"/>
                  <a:pt x="28712" y="48255"/>
                </a:cubicBezTo>
                <a:cubicBezTo>
                  <a:pt x="28650" y="48422"/>
                  <a:pt x="28587" y="48644"/>
                  <a:pt x="28681" y="48755"/>
                </a:cubicBezTo>
                <a:cubicBezTo>
                  <a:pt x="28587" y="48810"/>
                  <a:pt x="28494" y="48921"/>
                  <a:pt x="28587" y="49032"/>
                </a:cubicBezTo>
                <a:cubicBezTo>
                  <a:pt x="28650" y="49310"/>
                  <a:pt x="28556" y="49643"/>
                  <a:pt x="28462" y="49976"/>
                </a:cubicBezTo>
                <a:cubicBezTo>
                  <a:pt x="28213" y="49643"/>
                  <a:pt x="28369" y="49088"/>
                  <a:pt x="28182" y="48699"/>
                </a:cubicBezTo>
                <a:cubicBezTo>
                  <a:pt x="28244" y="48144"/>
                  <a:pt x="28057" y="47811"/>
                  <a:pt x="28150" y="47255"/>
                </a:cubicBezTo>
                <a:cubicBezTo>
                  <a:pt x="28088" y="46922"/>
                  <a:pt x="27963" y="46645"/>
                  <a:pt x="28026" y="46256"/>
                </a:cubicBezTo>
                <a:cubicBezTo>
                  <a:pt x="27932" y="45978"/>
                  <a:pt x="27869" y="45701"/>
                  <a:pt x="27838" y="45423"/>
                </a:cubicBezTo>
                <a:cubicBezTo>
                  <a:pt x="27682" y="44868"/>
                  <a:pt x="27682" y="44201"/>
                  <a:pt x="27589" y="43646"/>
                </a:cubicBezTo>
                <a:cubicBezTo>
                  <a:pt x="27464" y="43035"/>
                  <a:pt x="27370" y="42369"/>
                  <a:pt x="27276" y="41758"/>
                </a:cubicBezTo>
                <a:cubicBezTo>
                  <a:pt x="27152" y="41203"/>
                  <a:pt x="27058" y="40647"/>
                  <a:pt x="27027" y="39981"/>
                </a:cubicBezTo>
                <a:cubicBezTo>
                  <a:pt x="27027" y="39814"/>
                  <a:pt x="26902" y="39648"/>
                  <a:pt x="26996" y="39426"/>
                </a:cubicBezTo>
                <a:cubicBezTo>
                  <a:pt x="26902" y="39315"/>
                  <a:pt x="26996" y="39093"/>
                  <a:pt x="26902" y="38981"/>
                </a:cubicBezTo>
                <a:cubicBezTo>
                  <a:pt x="26964" y="38593"/>
                  <a:pt x="26684" y="38482"/>
                  <a:pt x="26840" y="38037"/>
                </a:cubicBezTo>
                <a:cubicBezTo>
                  <a:pt x="26684" y="37482"/>
                  <a:pt x="26684" y="36871"/>
                  <a:pt x="26590" y="36260"/>
                </a:cubicBezTo>
                <a:cubicBezTo>
                  <a:pt x="26621" y="35594"/>
                  <a:pt x="26434" y="35094"/>
                  <a:pt x="26496" y="34372"/>
                </a:cubicBezTo>
                <a:cubicBezTo>
                  <a:pt x="26278" y="33873"/>
                  <a:pt x="26465" y="33095"/>
                  <a:pt x="26247" y="32596"/>
                </a:cubicBezTo>
                <a:close/>
                <a:moveTo>
                  <a:pt x="27495" y="51698"/>
                </a:moveTo>
                <a:cubicBezTo>
                  <a:pt x="27370" y="50920"/>
                  <a:pt x="27339" y="50087"/>
                  <a:pt x="27089" y="49421"/>
                </a:cubicBezTo>
                <a:cubicBezTo>
                  <a:pt x="27276" y="48866"/>
                  <a:pt x="26871" y="48699"/>
                  <a:pt x="27027" y="48144"/>
                </a:cubicBezTo>
                <a:cubicBezTo>
                  <a:pt x="26808" y="47866"/>
                  <a:pt x="26996" y="47311"/>
                  <a:pt x="26808" y="47033"/>
                </a:cubicBezTo>
                <a:cubicBezTo>
                  <a:pt x="26902" y="46089"/>
                  <a:pt x="26559" y="45423"/>
                  <a:pt x="26559" y="44534"/>
                </a:cubicBezTo>
                <a:cubicBezTo>
                  <a:pt x="26621" y="44035"/>
                  <a:pt x="26340" y="43813"/>
                  <a:pt x="26496" y="43257"/>
                </a:cubicBezTo>
                <a:cubicBezTo>
                  <a:pt x="26371" y="42924"/>
                  <a:pt x="26340" y="42535"/>
                  <a:pt x="26403" y="42091"/>
                </a:cubicBezTo>
                <a:cubicBezTo>
                  <a:pt x="26278" y="41369"/>
                  <a:pt x="26247" y="40481"/>
                  <a:pt x="26215" y="39648"/>
                </a:cubicBezTo>
                <a:cubicBezTo>
                  <a:pt x="26403" y="39093"/>
                  <a:pt x="26059" y="38870"/>
                  <a:pt x="26278" y="38315"/>
                </a:cubicBezTo>
                <a:cubicBezTo>
                  <a:pt x="26122" y="37982"/>
                  <a:pt x="26309" y="37482"/>
                  <a:pt x="26184" y="37149"/>
                </a:cubicBezTo>
                <a:cubicBezTo>
                  <a:pt x="26215" y="36982"/>
                  <a:pt x="26247" y="36871"/>
                  <a:pt x="26278" y="36705"/>
                </a:cubicBezTo>
                <a:cubicBezTo>
                  <a:pt x="26465" y="37371"/>
                  <a:pt x="26465" y="38149"/>
                  <a:pt x="26527" y="38870"/>
                </a:cubicBezTo>
                <a:cubicBezTo>
                  <a:pt x="26590" y="39592"/>
                  <a:pt x="26684" y="40314"/>
                  <a:pt x="26777" y="40981"/>
                </a:cubicBezTo>
                <a:cubicBezTo>
                  <a:pt x="26715" y="41425"/>
                  <a:pt x="26871" y="41758"/>
                  <a:pt x="26871" y="42147"/>
                </a:cubicBezTo>
                <a:cubicBezTo>
                  <a:pt x="26964" y="42313"/>
                  <a:pt x="26996" y="42480"/>
                  <a:pt x="26933" y="42702"/>
                </a:cubicBezTo>
                <a:cubicBezTo>
                  <a:pt x="27089" y="42757"/>
                  <a:pt x="27058" y="42980"/>
                  <a:pt x="27027" y="43146"/>
                </a:cubicBezTo>
                <a:cubicBezTo>
                  <a:pt x="27308" y="43313"/>
                  <a:pt x="27058" y="43868"/>
                  <a:pt x="27276" y="44090"/>
                </a:cubicBezTo>
                <a:cubicBezTo>
                  <a:pt x="27152" y="44368"/>
                  <a:pt x="27370" y="44423"/>
                  <a:pt x="27339" y="44645"/>
                </a:cubicBezTo>
                <a:cubicBezTo>
                  <a:pt x="27339" y="44812"/>
                  <a:pt x="27370" y="44979"/>
                  <a:pt x="27308" y="45145"/>
                </a:cubicBezTo>
                <a:cubicBezTo>
                  <a:pt x="27370" y="45534"/>
                  <a:pt x="27557" y="45812"/>
                  <a:pt x="27526" y="46200"/>
                </a:cubicBezTo>
                <a:cubicBezTo>
                  <a:pt x="27651" y="46478"/>
                  <a:pt x="27495" y="46978"/>
                  <a:pt x="27776" y="47144"/>
                </a:cubicBezTo>
                <a:cubicBezTo>
                  <a:pt x="27651" y="48033"/>
                  <a:pt x="27869" y="48699"/>
                  <a:pt x="27869" y="49532"/>
                </a:cubicBezTo>
                <a:cubicBezTo>
                  <a:pt x="28088" y="50143"/>
                  <a:pt x="27932" y="50976"/>
                  <a:pt x="28119" y="51642"/>
                </a:cubicBezTo>
                <a:cubicBezTo>
                  <a:pt x="27994" y="52531"/>
                  <a:pt x="28306" y="53086"/>
                  <a:pt x="28244" y="53863"/>
                </a:cubicBezTo>
                <a:cubicBezTo>
                  <a:pt x="28213" y="54696"/>
                  <a:pt x="28119" y="55474"/>
                  <a:pt x="28244" y="56196"/>
                </a:cubicBezTo>
                <a:cubicBezTo>
                  <a:pt x="28150" y="56529"/>
                  <a:pt x="27963" y="55974"/>
                  <a:pt x="28026" y="55863"/>
                </a:cubicBezTo>
                <a:cubicBezTo>
                  <a:pt x="27963" y="55696"/>
                  <a:pt x="27901" y="55529"/>
                  <a:pt x="27994" y="55252"/>
                </a:cubicBezTo>
                <a:cubicBezTo>
                  <a:pt x="27838" y="54919"/>
                  <a:pt x="27869" y="54474"/>
                  <a:pt x="27807" y="54030"/>
                </a:cubicBezTo>
                <a:cubicBezTo>
                  <a:pt x="27776" y="53197"/>
                  <a:pt x="27526" y="52531"/>
                  <a:pt x="27495" y="51698"/>
                </a:cubicBezTo>
                <a:close/>
                <a:moveTo>
                  <a:pt x="109576" y="1221"/>
                </a:moveTo>
                <a:cubicBezTo>
                  <a:pt x="109544" y="1499"/>
                  <a:pt x="109451" y="1888"/>
                  <a:pt x="109544" y="2110"/>
                </a:cubicBezTo>
                <a:cubicBezTo>
                  <a:pt x="109482" y="2387"/>
                  <a:pt x="109482" y="2609"/>
                  <a:pt x="109576" y="2832"/>
                </a:cubicBezTo>
                <a:cubicBezTo>
                  <a:pt x="109544" y="3109"/>
                  <a:pt x="109482" y="3442"/>
                  <a:pt x="109544" y="3664"/>
                </a:cubicBezTo>
                <a:cubicBezTo>
                  <a:pt x="109763" y="3054"/>
                  <a:pt x="109576" y="2665"/>
                  <a:pt x="109763" y="2054"/>
                </a:cubicBezTo>
                <a:cubicBezTo>
                  <a:pt x="109638" y="1665"/>
                  <a:pt x="109825" y="1055"/>
                  <a:pt x="109700" y="610"/>
                </a:cubicBezTo>
                <a:cubicBezTo>
                  <a:pt x="109763" y="444"/>
                  <a:pt x="109763" y="222"/>
                  <a:pt x="109763" y="55"/>
                </a:cubicBezTo>
                <a:cubicBezTo>
                  <a:pt x="109482" y="55"/>
                  <a:pt x="109482" y="55"/>
                  <a:pt x="109482" y="55"/>
                </a:cubicBezTo>
                <a:cubicBezTo>
                  <a:pt x="109482" y="222"/>
                  <a:pt x="109513" y="333"/>
                  <a:pt x="109544" y="499"/>
                </a:cubicBezTo>
                <a:cubicBezTo>
                  <a:pt x="109482" y="777"/>
                  <a:pt x="109482" y="1055"/>
                  <a:pt x="109576" y="1221"/>
                </a:cubicBezTo>
                <a:close/>
                <a:moveTo>
                  <a:pt x="102397" y="3609"/>
                </a:moveTo>
                <a:cubicBezTo>
                  <a:pt x="102522" y="3664"/>
                  <a:pt x="102460" y="3331"/>
                  <a:pt x="102366" y="3220"/>
                </a:cubicBezTo>
                <a:cubicBezTo>
                  <a:pt x="102553" y="2887"/>
                  <a:pt x="102335" y="2776"/>
                  <a:pt x="102460" y="2443"/>
                </a:cubicBezTo>
                <a:cubicBezTo>
                  <a:pt x="102335" y="2054"/>
                  <a:pt x="102491" y="1443"/>
                  <a:pt x="102429" y="999"/>
                </a:cubicBezTo>
                <a:cubicBezTo>
                  <a:pt x="102460" y="666"/>
                  <a:pt x="102522" y="333"/>
                  <a:pt x="102553" y="55"/>
                </a:cubicBezTo>
                <a:cubicBezTo>
                  <a:pt x="102397" y="55"/>
                  <a:pt x="102397" y="55"/>
                  <a:pt x="102397" y="55"/>
                </a:cubicBezTo>
                <a:cubicBezTo>
                  <a:pt x="102335" y="388"/>
                  <a:pt x="102304" y="721"/>
                  <a:pt x="102179" y="1166"/>
                </a:cubicBezTo>
                <a:cubicBezTo>
                  <a:pt x="102304" y="1499"/>
                  <a:pt x="102210" y="1943"/>
                  <a:pt x="102179" y="2387"/>
                </a:cubicBezTo>
                <a:cubicBezTo>
                  <a:pt x="102397" y="2665"/>
                  <a:pt x="101992" y="3387"/>
                  <a:pt x="102397" y="3609"/>
                </a:cubicBezTo>
                <a:close/>
                <a:moveTo>
                  <a:pt x="108234" y="5108"/>
                </a:moveTo>
                <a:cubicBezTo>
                  <a:pt x="108296" y="4386"/>
                  <a:pt x="108265" y="3998"/>
                  <a:pt x="108546" y="3442"/>
                </a:cubicBezTo>
                <a:cubicBezTo>
                  <a:pt x="108390" y="3276"/>
                  <a:pt x="108608" y="2887"/>
                  <a:pt x="108514" y="2720"/>
                </a:cubicBezTo>
                <a:cubicBezTo>
                  <a:pt x="108639" y="2387"/>
                  <a:pt x="108452" y="2276"/>
                  <a:pt x="108608" y="1888"/>
                </a:cubicBezTo>
                <a:cubicBezTo>
                  <a:pt x="108452" y="1776"/>
                  <a:pt x="108671" y="1332"/>
                  <a:pt x="108577" y="1166"/>
                </a:cubicBezTo>
                <a:cubicBezTo>
                  <a:pt x="108702" y="832"/>
                  <a:pt x="108514" y="721"/>
                  <a:pt x="108702" y="388"/>
                </a:cubicBezTo>
                <a:cubicBezTo>
                  <a:pt x="108671" y="277"/>
                  <a:pt x="108639" y="166"/>
                  <a:pt x="108639" y="55"/>
                </a:cubicBezTo>
                <a:cubicBezTo>
                  <a:pt x="108390" y="55"/>
                  <a:pt x="108390" y="55"/>
                  <a:pt x="108390" y="55"/>
                </a:cubicBezTo>
                <a:cubicBezTo>
                  <a:pt x="108421" y="388"/>
                  <a:pt x="108296" y="888"/>
                  <a:pt x="108390" y="1221"/>
                </a:cubicBezTo>
                <a:cubicBezTo>
                  <a:pt x="108296" y="1776"/>
                  <a:pt x="108421" y="2221"/>
                  <a:pt x="108390" y="2776"/>
                </a:cubicBezTo>
                <a:cubicBezTo>
                  <a:pt x="108265" y="3220"/>
                  <a:pt x="108390" y="3498"/>
                  <a:pt x="108202" y="4053"/>
                </a:cubicBezTo>
                <a:cubicBezTo>
                  <a:pt x="108296" y="4331"/>
                  <a:pt x="107984" y="4942"/>
                  <a:pt x="108234" y="5108"/>
                </a:cubicBezTo>
                <a:close/>
                <a:moveTo>
                  <a:pt x="104738" y="5219"/>
                </a:moveTo>
                <a:cubicBezTo>
                  <a:pt x="104676" y="5497"/>
                  <a:pt x="104676" y="5775"/>
                  <a:pt x="104769" y="5941"/>
                </a:cubicBezTo>
                <a:cubicBezTo>
                  <a:pt x="104769" y="6052"/>
                  <a:pt x="104707" y="6219"/>
                  <a:pt x="104769" y="6330"/>
                </a:cubicBezTo>
                <a:cubicBezTo>
                  <a:pt x="104832" y="6330"/>
                  <a:pt x="104894" y="6274"/>
                  <a:pt x="104801" y="6163"/>
                </a:cubicBezTo>
                <a:cubicBezTo>
                  <a:pt x="104925" y="4997"/>
                  <a:pt x="104925" y="3887"/>
                  <a:pt x="104957" y="2776"/>
                </a:cubicBezTo>
                <a:cubicBezTo>
                  <a:pt x="105144" y="2332"/>
                  <a:pt x="104925" y="2221"/>
                  <a:pt x="104957" y="1888"/>
                </a:cubicBezTo>
                <a:cubicBezTo>
                  <a:pt x="104832" y="1721"/>
                  <a:pt x="105144" y="1221"/>
                  <a:pt x="104988" y="1055"/>
                </a:cubicBezTo>
                <a:cubicBezTo>
                  <a:pt x="105019" y="666"/>
                  <a:pt x="105050" y="333"/>
                  <a:pt x="105019" y="55"/>
                </a:cubicBezTo>
                <a:cubicBezTo>
                  <a:pt x="104801" y="55"/>
                  <a:pt x="104801" y="55"/>
                  <a:pt x="104801" y="55"/>
                </a:cubicBezTo>
                <a:cubicBezTo>
                  <a:pt x="104801" y="111"/>
                  <a:pt x="104801" y="222"/>
                  <a:pt x="104769" y="333"/>
                </a:cubicBezTo>
                <a:cubicBezTo>
                  <a:pt x="104863" y="499"/>
                  <a:pt x="104644" y="888"/>
                  <a:pt x="104769" y="1055"/>
                </a:cubicBezTo>
                <a:cubicBezTo>
                  <a:pt x="104644" y="2054"/>
                  <a:pt x="104801" y="2943"/>
                  <a:pt x="104676" y="3942"/>
                </a:cubicBezTo>
                <a:cubicBezTo>
                  <a:pt x="104769" y="4331"/>
                  <a:pt x="104613" y="4886"/>
                  <a:pt x="104738" y="5219"/>
                </a:cubicBezTo>
                <a:close/>
                <a:moveTo>
                  <a:pt x="107297" y="9329"/>
                </a:moveTo>
                <a:cubicBezTo>
                  <a:pt x="107516" y="8107"/>
                  <a:pt x="107516" y="7052"/>
                  <a:pt x="107641" y="5886"/>
                </a:cubicBezTo>
                <a:cubicBezTo>
                  <a:pt x="107485" y="5719"/>
                  <a:pt x="107703" y="5330"/>
                  <a:pt x="107609" y="5164"/>
                </a:cubicBezTo>
                <a:cubicBezTo>
                  <a:pt x="107360" y="5053"/>
                  <a:pt x="107890" y="4386"/>
                  <a:pt x="107641" y="4275"/>
                </a:cubicBezTo>
                <a:cubicBezTo>
                  <a:pt x="107703" y="3720"/>
                  <a:pt x="107641" y="3220"/>
                  <a:pt x="107734" y="2609"/>
                </a:cubicBezTo>
                <a:cubicBezTo>
                  <a:pt x="107703" y="1776"/>
                  <a:pt x="107703" y="944"/>
                  <a:pt x="107703" y="55"/>
                </a:cubicBezTo>
                <a:cubicBezTo>
                  <a:pt x="107422" y="55"/>
                  <a:pt x="107422" y="55"/>
                  <a:pt x="107422" y="55"/>
                </a:cubicBezTo>
                <a:cubicBezTo>
                  <a:pt x="107360" y="777"/>
                  <a:pt x="107547" y="1332"/>
                  <a:pt x="107360" y="2165"/>
                </a:cubicBezTo>
                <a:cubicBezTo>
                  <a:pt x="107453" y="2443"/>
                  <a:pt x="107328" y="2943"/>
                  <a:pt x="107391" y="3220"/>
                </a:cubicBezTo>
                <a:cubicBezTo>
                  <a:pt x="107422" y="3664"/>
                  <a:pt x="107360" y="4109"/>
                  <a:pt x="107391" y="4442"/>
                </a:cubicBezTo>
                <a:cubicBezTo>
                  <a:pt x="107360" y="5275"/>
                  <a:pt x="107328" y="6052"/>
                  <a:pt x="107297" y="6830"/>
                </a:cubicBezTo>
                <a:cubicBezTo>
                  <a:pt x="107391" y="7218"/>
                  <a:pt x="107141" y="7774"/>
                  <a:pt x="107297" y="8107"/>
                </a:cubicBezTo>
                <a:cubicBezTo>
                  <a:pt x="107391" y="8440"/>
                  <a:pt x="106985" y="9106"/>
                  <a:pt x="107297" y="9329"/>
                </a:cubicBezTo>
                <a:close/>
                <a:moveTo>
                  <a:pt x="106579" y="9440"/>
                </a:moveTo>
                <a:cubicBezTo>
                  <a:pt x="106423" y="8884"/>
                  <a:pt x="106892" y="7940"/>
                  <a:pt x="106673" y="7440"/>
                </a:cubicBezTo>
                <a:cubicBezTo>
                  <a:pt x="106954" y="6608"/>
                  <a:pt x="106829" y="5997"/>
                  <a:pt x="106892" y="5330"/>
                </a:cubicBezTo>
                <a:cubicBezTo>
                  <a:pt x="107016" y="4886"/>
                  <a:pt x="106860" y="4831"/>
                  <a:pt x="106860" y="4608"/>
                </a:cubicBezTo>
                <a:cubicBezTo>
                  <a:pt x="106892" y="4497"/>
                  <a:pt x="106954" y="4386"/>
                  <a:pt x="106954" y="4275"/>
                </a:cubicBezTo>
                <a:cubicBezTo>
                  <a:pt x="106954" y="3998"/>
                  <a:pt x="106860" y="3609"/>
                  <a:pt x="106985" y="3276"/>
                </a:cubicBezTo>
                <a:cubicBezTo>
                  <a:pt x="106798" y="3109"/>
                  <a:pt x="107079" y="2554"/>
                  <a:pt x="106923" y="2332"/>
                </a:cubicBezTo>
                <a:cubicBezTo>
                  <a:pt x="106923" y="1999"/>
                  <a:pt x="106892" y="1610"/>
                  <a:pt x="106892" y="1277"/>
                </a:cubicBezTo>
                <a:cubicBezTo>
                  <a:pt x="106954" y="832"/>
                  <a:pt x="106985" y="444"/>
                  <a:pt x="106985" y="55"/>
                </a:cubicBezTo>
                <a:cubicBezTo>
                  <a:pt x="106673" y="55"/>
                  <a:pt x="106673" y="55"/>
                  <a:pt x="106673" y="55"/>
                </a:cubicBezTo>
                <a:cubicBezTo>
                  <a:pt x="106704" y="1388"/>
                  <a:pt x="106673" y="2776"/>
                  <a:pt x="106704" y="4109"/>
                </a:cubicBezTo>
                <a:cubicBezTo>
                  <a:pt x="106673" y="4997"/>
                  <a:pt x="106579" y="5997"/>
                  <a:pt x="106611" y="6830"/>
                </a:cubicBezTo>
                <a:cubicBezTo>
                  <a:pt x="106548" y="7107"/>
                  <a:pt x="106517" y="7329"/>
                  <a:pt x="106548" y="7496"/>
                </a:cubicBezTo>
                <a:cubicBezTo>
                  <a:pt x="106798" y="7552"/>
                  <a:pt x="106330" y="8162"/>
                  <a:pt x="106579" y="8218"/>
                </a:cubicBezTo>
                <a:cubicBezTo>
                  <a:pt x="106517" y="8496"/>
                  <a:pt x="106423" y="8829"/>
                  <a:pt x="106361" y="9106"/>
                </a:cubicBezTo>
                <a:cubicBezTo>
                  <a:pt x="106455" y="9162"/>
                  <a:pt x="106392" y="9884"/>
                  <a:pt x="106579" y="9440"/>
                </a:cubicBezTo>
                <a:close/>
                <a:moveTo>
                  <a:pt x="967" y="82073"/>
                </a:moveTo>
                <a:cubicBezTo>
                  <a:pt x="1154" y="82461"/>
                  <a:pt x="1529" y="82461"/>
                  <a:pt x="1591" y="83017"/>
                </a:cubicBezTo>
                <a:cubicBezTo>
                  <a:pt x="1966" y="83072"/>
                  <a:pt x="1997" y="83739"/>
                  <a:pt x="2340" y="83794"/>
                </a:cubicBezTo>
                <a:cubicBezTo>
                  <a:pt x="2590" y="84016"/>
                  <a:pt x="2746" y="84516"/>
                  <a:pt x="3089" y="84571"/>
                </a:cubicBezTo>
                <a:cubicBezTo>
                  <a:pt x="3276" y="84849"/>
                  <a:pt x="3526" y="85016"/>
                  <a:pt x="3713" y="85349"/>
                </a:cubicBezTo>
                <a:cubicBezTo>
                  <a:pt x="4057" y="85460"/>
                  <a:pt x="4182" y="85904"/>
                  <a:pt x="4556" y="85960"/>
                </a:cubicBezTo>
                <a:cubicBezTo>
                  <a:pt x="4556" y="86237"/>
                  <a:pt x="4837" y="86015"/>
                  <a:pt x="4899" y="86237"/>
                </a:cubicBezTo>
                <a:cubicBezTo>
                  <a:pt x="5024" y="86404"/>
                  <a:pt x="5243" y="86404"/>
                  <a:pt x="5368" y="86571"/>
                </a:cubicBezTo>
                <a:cubicBezTo>
                  <a:pt x="5430" y="86793"/>
                  <a:pt x="5711" y="86571"/>
                  <a:pt x="5742" y="86848"/>
                </a:cubicBezTo>
                <a:cubicBezTo>
                  <a:pt x="5898" y="86737"/>
                  <a:pt x="6117" y="87292"/>
                  <a:pt x="6179" y="86848"/>
                </a:cubicBezTo>
                <a:cubicBezTo>
                  <a:pt x="5929" y="86793"/>
                  <a:pt x="5804" y="86459"/>
                  <a:pt x="5555" y="86404"/>
                </a:cubicBezTo>
                <a:cubicBezTo>
                  <a:pt x="5274" y="86237"/>
                  <a:pt x="5180" y="85904"/>
                  <a:pt x="4806" y="85960"/>
                </a:cubicBezTo>
                <a:cubicBezTo>
                  <a:pt x="4743" y="85515"/>
                  <a:pt x="4338" y="85627"/>
                  <a:pt x="4182" y="85349"/>
                </a:cubicBezTo>
                <a:cubicBezTo>
                  <a:pt x="3869" y="85238"/>
                  <a:pt x="3838" y="84738"/>
                  <a:pt x="3526" y="84683"/>
                </a:cubicBezTo>
                <a:cubicBezTo>
                  <a:pt x="3183" y="84183"/>
                  <a:pt x="2746" y="83850"/>
                  <a:pt x="2434" y="83294"/>
                </a:cubicBezTo>
                <a:cubicBezTo>
                  <a:pt x="2247" y="83072"/>
                  <a:pt x="1966" y="82961"/>
                  <a:pt x="1872" y="82517"/>
                </a:cubicBezTo>
                <a:cubicBezTo>
                  <a:pt x="1685" y="82239"/>
                  <a:pt x="1435" y="82128"/>
                  <a:pt x="1310" y="81739"/>
                </a:cubicBezTo>
                <a:cubicBezTo>
                  <a:pt x="873" y="81462"/>
                  <a:pt x="624" y="80740"/>
                  <a:pt x="218" y="80351"/>
                </a:cubicBezTo>
                <a:cubicBezTo>
                  <a:pt x="156" y="80185"/>
                  <a:pt x="93" y="80129"/>
                  <a:pt x="0" y="80018"/>
                </a:cubicBezTo>
                <a:cubicBezTo>
                  <a:pt x="0" y="80684"/>
                  <a:pt x="0" y="80684"/>
                  <a:pt x="0" y="80684"/>
                </a:cubicBezTo>
                <a:cubicBezTo>
                  <a:pt x="124" y="80851"/>
                  <a:pt x="249" y="81018"/>
                  <a:pt x="405" y="81129"/>
                </a:cubicBezTo>
                <a:cubicBezTo>
                  <a:pt x="530" y="81573"/>
                  <a:pt x="873" y="81573"/>
                  <a:pt x="967" y="82073"/>
                </a:cubicBezTo>
                <a:close/>
                <a:moveTo>
                  <a:pt x="119219" y="98621"/>
                </a:moveTo>
                <a:cubicBezTo>
                  <a:pt x="119063" y="98621"/>
                  <a:pt x="118845" y="98787"/>
                  <a:pt x="118689" y="98621"/>
                </a:cubicBezTo>
                <a:cubicBezTo>
                  <a:pt x="118065" y="98732"/>
                  <a:pt x="117940" y="98787"/>
                  <a:pt x="117846" y="98621"/>
                </a:cubicBezTo>
                <a:cubicBezTo>
                  <a:pt x="116161" y="98509"/>
                  <a:pt x="115661" y="98232"/>
                  <a:pt x="115131" y="98232"/>
                </a:cubicBezTo>
                <a:cubicBezTo>
                  <a:pt x="113914" y="98010"/>
                  <a:pt x="113789" y="98065"/>
                  <a:pt x="113664" y="97954"/>
                </a:cubicBezTo>
                <a:cubicBezTo>
                  <a:pt x="112665" y="97565"/>
                  <a:pt x="112416" y="97454"/>
                  <a:pt x="112197" y="97121"/>
                </a:cubicBezTo>
                <a:cubicBezTo>
                  <a:pt x="111292" y="96955"/>
                  <a:pt x="111167" y="96899"/>
                  <a:pt x="111042" y="96844"/>
                </a:cubicBezTo>
                <a:cubicBezTo>
                  <a:pt x="110169" y="96510"/>
                  <a:pt x="110044" y="96455"/>
                  <a:pt x="109919" y="96399"/>
                </a:cubicBezTo>
                <a:cubicBezTo>
                  <a:pt x="108639" y="95733"/>
                  <a:pt x="108452" y="96177"/>
                  <a:pt x="108358" y="95844"/>
                </a:cubicBezTo>
                <a:cubicBezTo>
                  <a:pt x="107765" y="95566"/>
                  <a:pt x="107672" y="95344"/>
                  <a:pt x="107547" y="95622"/>
                </a:cubicBezTo>
                <a:cubicBezTo>
                  <a:pt x="106486" y="95455"/>
                  <a:pt x="106299" y="94733"/>
                  <a:pt x="105955" y="95067"/>
                </a:cubicBezTo>
                <a:cubicBezTo>
                  <a:pt x="104145" y="94956"/>
                  <a:pt x="103927" y="94511"/>
                  <a:pt x="103646" y="94789"/>
                </a:cubicBezTo>
                <a:cubicBezTo>
                  <a:pt x="102585" y="94400"/>
                  <a:pt x="102273" y="94678"/>
                  <a:pt x="102023" y="94511"/>
                </a:cubicBezTo>
                <a:cubicBezTo>
                  <a:pt x="100681" y="94234"/>
                  <a:pt x="100494" y="94622"/>
                  <a:pt x="100400" y="94400"/>
                </a:cubicBezTo>
                <a:cubicBezTo>
                  <a:pt x="99807" y="94789"/>
                  <a:pt x="99963" y="95011"/>
                  <a:pt x="100182" y="94678"/>
                </a:cubicBezTo>
                <a:cubicBezTo>
                  <a:pt x="102335" y="94733"/>
                  <a:pt x="102647" y="95233"/>
                  <a:pt x="103084" y="95067"/>
                </a:cubicBezTo>
                <a:cubicBezTo>
                  <a:pt x="104395" y="95289"/>
                  <a:pt x="104551" y="95400"/>
                  <a:pt x="104769" y="95289"/>
                </a:cubicBezTo>
                <a:cubicBezTo>
                  <a:pt x="106330" y="95677"/>
                  <a:pt x="106392" y="95733"/>
                  <a:pt x="106455" y="95844"/>
                </a:cubicBezTo>
                <a:cubicBezTo>
                  <a:pt x="108390" y="96177"/>
                  <a:pt x="108514" y="96732"/>
                  <a:pt x="108702" y="96788"/>
                </a:cubicBezTo>
                <a:cubicBezTo>
                  <a:pt x="111417" y="97621"/>
                  <a:pt x="111573" y="97788"/>
                  <a:pt x="111698" y="97843"/>
                </a:cubicBezTo>
                <a:cubicBezTo>
                  <a:pt x="113227" y="98732"/>
                  <a:pt x="113570" y="98398"/>
                  <a:pt x="113820" y="98732"/>
                </a:cubicBezTo>
                <a:cubicBezTo>
                  <a:pt x="115037" y="98954"/>
                  <a:pt x="115349" y="98787"/>
                  <a:pt x="115630" y="99009"/>
                </a:cubicBezTo>
                <a:cubicBezTo>
                  <a:pt x="117690" y="99176"/>
                  <a:pt x="117971" y="99509"/>
                  <a:pt x="118283" y="99287"/>
                </a:cubicBezTo>
                <a:cubicBezTo>
                  <a:pt x="119843" y="98565"/>
                  <a:pt x="119843" y="98565"/>
                  <a:pt x="119843" y="98565"/>
                </a:cubicBezTo>
                <a:close/>
                <a:moveTo>
                  <a:pt x="119282" y="96288"/>
                </a:moveTo>
                <a:cubicBezTo>
                  <a:pt x="119032" y="96233"/>
                  <a:pt x="118782" y="96399"/>
                  <a:pt x="118564" y="96122"/>
                </a:cubicBezTo>
                <a:cubicBezTo>
                  <a:pt x="114912" y="95900"/>
                  <a:pt x="114538" y="95844"/>
                  <a:pt x="114163" y="95677"/>
                </a:cubicBezTo>
                <a:cubicBezTo>
                  <a:pt x="112853" y="95233"/>
                  <a:pt x="112728" y="95178"/>
                  <a:pt x="112603" y="95178"/>
                </a:cubicBezTo>
                <a:cubicBezTo>
                  <a:pt x="110293" y="94511"/>
                  <a:pt x="110044" y="94456"/>
                  <a:pt x="109825" y="94234"/>
                </a:cubicBezTo>
                <a:cubicBezTo>
                  <a:pt x="108764" y="93789"/>
                  <a:pt x="108514" y="93734"/>
                  <a:pt x="108234" y="93678"/>
                </a:cubicBezTo>
                <a:cubicBezTo>
                  <a:pt x="106985" y="92790"/>
                  <a:pt x="106860" y="92734"/>
                  <a:pt x="106704" y="92956"/>
                </a:cubicBezTo>
                <a:cubicBezTo>
                  <a:pt x="106423" y="93012"/>
                  <a:pt x="106829" y="93068"/>
                  <a:pt x="107235" y="93512"/>
                </a:cubicBezTo>
                <a:cubicBezTo>
                  <a:pt x="108234" y="94234"/>
                  <a:pt x="108421" y="93845"/>
                  <a:pt x="108514" y="94178"/>
                </a:cubicBezTo>
                <a:cubicBezTo>
                  <a:pt x="110262" y="94900"/>
                  <a:pt x="110668" y="95289"/>
                  <a:pt x="111105" y="95455"/>
                </a:cubicBezTo>
                <a:cubicBezTo>
                  <a:pt x="112291" y="95900"/>
                  <a:pt x="112603" y="95677"/>
                  <a:pt x="112821" y="95844"/>
                </a:cubicBezTo>
                <a:cubicBezTo>
                  <a:pt x="113477" y="96122"/>
                  <a:pt x="113570" y="96011"/>
                  <a:pt x="113633" y="96288"/>
                </a:cubicBezTo>
                <a:cubicBezTo>
                  <a:pt x="114226" y="96399"/>
                  <a:pt x="114382" y="96344"/>
                  <a:pt x="114538" y="96455"/>
                </a:cubicBezTo>
                <a:cubicBezTo>
                  <a:pt x="115630" y="96732"/>
                  <a:pt x="115973" y="96566"/>
                  <a:pt x="116254" y="96788"/>
                </a:cubicBezTo>
                <a:cubicBezTo>
                  <a:pt x="118252" y="96899"/>
                  <a:pt x="118470" y="97121"/>
                  <a:pt x="118720" y="96899"/>
                </a:cubicBezTo>
                <a:cubicBezTo>
                  <a:pt x="119843" y="96288"/>
                  <a:pt x="119843" y="96288"/>
                  <a:pt x="119843" y="96288"/>
                </a:cubicBezTo>
                <a:close/>
                <a:moveTo>
                  <a:pt x="119032" y="95067"/>
                </a:moveTo>
                <a:cubicBezTo>
                  <a:pt x="118845" y="94900"/>
                  <a:pt x="118595" y="95067"/>
                  <a:pt x="118408" y="95011"/>
                </a:cubicBezTo>
                <a:cubicBezTo>
                  <a:pt x="116941" y="94956"/>
                  <a:pt x="116785" y="94789"/>
                  <a:pt x="116598" y="94733"/>
                </a:cubicBezTo>
                <a:cubicBezTo>
                  <a:pt x="115568" y="94234"/>
                  <a:pt x="115100" y="94678"/>
                  <a:pt x="114756" y="94067"/>
                </a:cubicBezTo>
                <a:cubicBezTo>
                  <a:pt x="113789" y="93789"/>
                  <a:pt x="113664" y="93734"/>
                  <a:pt x="113602" y="93456"/>
                </a:cubicBezTo>
                <a:cubicBezTo>
                  <a:pt x="112322" y="93401"/>
                  <a:pt x="112197" y="92956"/>
                  <a:pt x="112041" y="92956"/>
                </a:cubicBezTo>
                <a:cubicBezTo>
                  <a:pt x="110293" y="91790"/>
                  <a:pt x="110137" y="91790"/>
                  <a:pt x="109981" y="91624"/>
                </a:cubicBezTo>
                <a:cubicBezTo>
                  <a:pt x="108764" y="90846"/>
                  <a:pt x="108514" y="91235"/>
                  <a:pt x="108390" y="90735"/>
                </a:cubicBezTo>
                <a:cubicBezTo>
                  <a:pt x="107110" y="90513"/>
                  <a:pt x="106985" y="90069"/>
                  <a:pt x="106767" y="90402"/>
                </a:cubicBezTo>
                <a:cubicBezTo>
                  <a:pt x="106049" y="90013"/>
                  <a:pt x="105862" y="89902"/>
                  <a:pt x="105643" y="89902"/>
                </a:cubicBezTo>
                <a:cubicBezTo>
                  <a:pt x="107172" y="90680"/>
                  <a:pt x="107453" y="90791"/>
                  <a:pt x="107734" y="91013"/>
                </a:cubicBezTo>
                <a:cubicBezTo>
                  <a:pt x="108483" y="91180"/>
                  <a:pt x="108514" y="91457"/>
                  <a:pt x="108608" y="91402"/>
                </a:cubicBezTo>
                <a:cubicBezTo>
                  <a:pt x="109607" y="92012"/>
                  <a:pt x="109763" y="91957"/>
                  <a:pt x="109919" y="92068"/>
                </a:cubicBezTo>
                <a:cubicBezTo>
                  <a:pt x="111198" y="93123"/>
                  <a:pt x="111292" y="93068"/>
                  <a:pt x="111355" y="93123"/>
                </a:cubicBezTo>
                <a:cubicBezTo>
                  <a:pt x="112759" y="93956"/>
                  <a:pt x="113508" y="94289"/>
                  <a:pt x="114226" y="94678"/>
                </a:cubicBezTo>
                <a:cubicBezTo>
                  <a:pt x="116691" y="95566"/>
                  <a:pt x="116910" y="95344"/>
                  <a:pt x="117066" y="95511"/>
                </a:cubicBezTo>
                <a:cubicBezTo>
                  <a:pt x="118096" y="95677"/>
                  <a:pt x="118096" y="95677"/>
                  <a:pt x="118127" y="95677"/>
                </a:cubicBezTo>
                <a:cubicBezTo>
                  <a:pt x="118626" y="95677"/>
                  <a:pt x="118720" y="95733"/>
                  <a:pt x="118845" y="95677"/>
                </a:cubicBezTo>
                <a:cubicBezTo>
                  <a:pt x="119063" y="95677"/>
                  <a:pt x="119188" y="95733"/>
                  <a:pt x="119344" y="95677"/>
                </a:cubicBezTo>
                <a:cubicBezTo>
                  <a:pt x="119843" y="94956"/>
                  <a:pt x="119843" y="94956"/>
                  <a:pt x="119843" y="94956"/>
                </a:cubicBezTo>
                <a:close/>
                <a:moveTo>
                  <a:pt x="118501" y="100175"/>
                </a:moveTo>
                <a:cubicBezTo>
                  <a:pt x="118252" y="100009"/>
                  <a:pt x="117908" y="100286"/>
                  <a:pt x="117659" y="100175"/>
                </a:cubicBezTo>
                <a:cubicBezTo>
                  <a:pt x="114725" y="99842"/>
                  <a:pt x="114475" y="100064"/>
                  <a:pt x="114257" y="99953"/>
                </a:cubicBezTo>
                <a:cubicBezTo>
                  <a:pt x="113071" y="99787"/>
                  <a:pt x="112634" y="99565"/>
                  <a:pt x="112135" y="99620"/>
                </a:cubicBezTo>
                <a:cubicBezTo>
                  <a:pt x="110730" y="98898"/>
                  <a:pt x="110637" y="98898"/>
                  <a:pt x="110543" y="98732"/>
                </a:cubicBezTo>
                <a:cubicBezTo>
                  <a:pt x="109763" y="98621"/>
                  <a:pt x="109700" y="98065"/>
                  <a:pt x="109544" y="98343"/>
                </a:cubicBezTo>
                <a:cubicBezTo>
                  <a:pt x="106049" y="97121"/>
                  <a:pt x="105830" y="96844"/>
                  <a:pt x="105612" y="96788"/>
                </a:cubicBezTo>
                <a:cubicBezTo>
                  <a:pt x="103833" y="96288"/>
                  <a:pt x="103396" y="96177"/>
                  <a:pt x="102897" y="96399"/>
                </a:cubicBezTo>
                <a:cubicBezTo>
                  <a:pt x="101711" y="96399"/>
                  <a:pt x="101586" y="96455"/>
                  <a:pt x="101399" y="96677"/>
                </a:cubicBezTo>
                <a:cubicBezTo>
                  <a:pt x="102273" y="97066"/>
                  <a:pt x="102585" y="96566"/>
                  <a:pt x="102772" y="96899"/>
                </a:cubicBezTo>
                <a:cubicBezTo>
                  <a:pt x="105768" y="97343"/>
                  <a:pt x="105955" y="97565"/>
                  <a:pt x="106143" y="97732"/>
                </a:cubicBezTo>
                <a:cubicBezTo>
                  <a:pt x="107578" y="98065"/>
                  <a:pt x="107641" y="98343"/>
                  <a:pt x="107765" y="98398"/>
                </a:cubicBezTo>
                <a:cubicBezTo>
                  <a:pt x="109045" y="98398"/>
                  <a:pt x="109201" y="99120"/>
                  <a:pt x="109451" y="99009"/>
                </a:cubicBezTo>
                <a:cubicBezTo>
                  <a:pt x="112915" y="100564"/>
                  <a:pt x="113165" y="100453"/>
                  <a:pt x="113383" y="100509"/>
                </a:cubicBezTo>
                <a:cubicBezTo>
                  <a:pt x="114319" y="100786"/>
                  <a:pt x="114600" y="100620"/>
                  <a:pt x="114788" y="100897"/>
                </a:cubicBezTo>
                <a:cubicBezTo>
                  <a:pt x="115693" y="100509"/>
                  <a:pt x="115786" y="100953"/>
                  <a:pt x="115911" y="100786"/>
                </a:cubicBezTo>
                <a:cubicBezTo>
                  <a:pt x="117315" y="100731"/>
                  <a:pt x="117534" y="101008"/>
                  <a:pt x="117846" y="100731"/>
                </a:cubicBezTo>
                <a:cubicBezTo>
                  <a:pt x="119843" y="100009"/>
                  <a:pt x="119843" y="100009"/>
                  <a:pt x="119843" y="100009"/>
                </a:cubicBezTo>
                <a:close/>
                <a:moveTo>
                  <a:pt x="117877" y="101841"/>
                </a:moveTo>
                <a:cubicBezTo>
                  <a:pt x="117784" y="101897"/>
                  <a:pt x="117690" y="102063"/>
                  <a:pt x="117596" y="101952"/>
                </a:cubicBezTo>
                <a:cubicBezTo>
                  <a:pt x="116910" y="101952"/>
                  <a:pt x="116785" y="102063"/>
                  <a:pt x="116691" y="102008"/>
                </a:cubicBezTo>
                <a:cubicBezTo>
                  <a:pt x="114725" y="101952"/>
                  <a:pt x="114538" y="101786"/>
                  <a:pt x="114351" y="101730"/>
                </a:cubicBezTo>
                <a:cubicBezTo>
                  <a:pt x="112447" y="101119"/>
                  <a:pt x="112228" y="101341"/>
                  <a:pt x="112041" y="101230"/>
                </a:cubicBezTo>
                <a:cubicBezTo>
                  <a:pt x="110574" y="100342"/>
                  <a:pt x="110137" y="100564"/>
                  <a:pt x="109763" y="100175"/>
                </a:cubicBezTo>
                <a:cubicBezTo>
                  <a:pt x="108546" y="99842"/>
                  <a:pt x="108483" y="99565"/>
                  <a:pt x="108390" y="99620"/>
                </a:cubicBezTo>
                <a:cubicBezTo>
                  <a:pt x="107453" y="99065"/>
                  <a:pt x="107391" y="98954"/>
                  <a:pt x="107297" y="98898"/>
                </a:cubicBezTo>
                <a:cubicBezTo>
                  <a:pt x="106642" y="98565"/>
                  <a:pt x="106486" y="98898"/>
                  <a:pt x="106423" y="98565"/>
                </a:cubicBezTo>
                <a:cubicBezTo>
                  <a:pt x="104582" y="97899"/>
                  <a:pt x="104488" y="97899"/>
                  <a:pt x="104395" y="97954"/>
                </a:cubicBezTo>
                <a:cubicBezTo>
                  <a:pt x="103334" y="97677"/>
                  <a:pt x="103146" y="97454"/>
                  <a:pt x="102928" y="97677"/>
                </a:cubicBezTo>
                <a:cubicBezTo>
                  <a:pt x="100306" y="97899"/>
                  <a:pt x="100119" y="97565"/>
                  <a:pt x="100057" y="98010"/>
                </a:cubicBezTo>
                <a:cubicBezTo>
                  <a:pt x="98902" y="98176"/>
                  <a:pt x="98746" y="98232"/>
                  <a:pt x="98590" y="98065"/>
                </a:cubicBezTo>
                <a:cubicBezTo>
                  <a:pt x="99994" y="98565"/>
                  <a:pt x="100400" y="97677"/>
                  <a:pt x="100618" y="98121"/>
                </a:cubicBezTo>
                <a:cubicBezTo>
                  <a:pt x="101867" y="97843"/>
                  <a:pt x="102148" y="98010"/>
                  <a:pt x="102429" y="98065"/>
                </a:cubicBezTo>
                <a:cubicBezTo>
                  <a:pt x="103521" y="98398"/>
                  <a:pt x="103771" y="98287"/>
                  <a:pt x="104020" y="98343"/>
                </a:cubicBezTo>
                <a:cubicBezTo>
                  <a:pt x="105237" y="99009"/>
                  <a:pt x="105737" y="98954"/>
                  <a:pt x="106205" y="99176"/>
                </a:cubicBezTo>
                <a:cubicBezTo>
                  <a:pt x="107953" y="100509"/>
                  <a:pt x="108202" y="99898"/>
                  <a:pt x="108296" y="100286"/>
                </a:cubicBezTo>
                <a:cubicBezTo>
                  <a:pt x="109326" y="100675"/>
                  <a:pt x="109451" y="100842"/>
                  <a:pt x="109607" y="100897"/>
                </a:cubicBezTo>
                <a:cubicBezTo>
                  <a:pt x="111042" y="101619"/>
                  <a:pt x="111230" y="101397"/>
                  <a:pt x="111355" y="101675"/>
                </a:cubicBezTo>
                <a:cubicBezTo>
                  <a:pt x="112509" y="102063"/>
                  <a:pt x="112790" y="102174"/>
                  <a:pt x="113071" y="102397"/>
                </a:cubicBezTo>
                <a:cubicBezTo>
                  <a:pt x="114725" y="102508"/>
                  <a:pt x="114819" y="102563"/>
                  <a:pt x="114881" y="102674"/>
                </a:cubicBezTo>
                <a:cubicBezTo>
                  <a:pt x="114912" y="102730"/>
                  <a:pt x="114756" y="102952"/>
                  <a:pt x="114569" y="103007"/>
                </a:cubicBezTo>
                <a:cubicBezTo>
                  <a:pt x="112821" y="103174"/>
                  <a:pt x="112759" y="102619"/>
                  <a:pt x="112540" y="102952"/>
                </a:cubicBezTo>
                <a:cubicBezTo>
                  <a:pt x="111479" y="102730"/>
                  <a:pt x="111448" y="102730"/>
                  <a:pt x="111448" y="102730"/>
                </a:cubicBezTo>
                <a:cubicBezTo>
                  <a:pt x="106673" y="101619"/>
                  <a:pt x="106455" y="100897"/>
                  <a:pt x="106049" y="101453"/>
                </a:cubicBezTo>
                <a:cubicBezTo>
                  <a:pt x="104957" y="100675"/>
                  <a:pt x="104769" y="100731"/>
                  <a:pt x="104613" y="100731"/>
                </a:cubicBezTo>
                <a:cubicBezTo>
                  <a:pt x="103115" y="100453"/>
                  <a:pt x="103022" y="100509"/>
                  <a:pt x="102990" y="100286"/>
                </a:cubicBezTo>
                <a:cubicBezTo>
                  <a:pt x="102148" y="100397"/>
                  <a:pt x="101773" y="100064"/>
                  <a:pt x="101804" y="100620"/>
                </a:cubicBezTo>
                <a:cubicBezTo>
                  <a:pt x="103459" y="100842"/>
                  <a:pt x="103895" y="101008"/>
                  <a:pt x="104332" y="101064"/>
                </a:cubicBezTo>
                <a:cubicBezTo>
                  <a:pt x="106299" y="102063"/>
                  <a:pt x="106579" y="101675"/>
                  <a:pt x="106767" y="101952"/>
                </a:cubicBezTo>
                <a:cubicBezTo>
                  <a:pt x="107578" y="102008"/>
                  <a:pt x="107734" y="102508"/>
                  <a:pt x="107953" y="102341"/>
                </a:cubicBezTo>
                <a:cubicBezTo>
                  <a:pt x="109295" y="103063"/>
                  <a:pt x="109420" y="102841"/>
                  <a:pt x="109544" y="102896"/>
                </a:cubicBezTo>
                <a:cubicBezTo>
                  <a:pt x="110949" y="102952"/>
                  <a:pt x="111323" y="103563"/>
                  <a:pt x="111791" y="103229"/>
                </a:cubicBezTo>
                <a:cubicBezTo>
                  <a:pt x="112509" y="103563"/>
                  <a:pt x="112697" y="103452"/>
                  <a:pt x="112915" y="103729"/>
                </a:cubicBezTo>
                <a:cubicBezTo>
                  <a:pt x="115193" y="103563"/>
                  <a:pt x="115349" y="103396"/>
                  <a:pt x="115505" y="103507"/>
                </a:cubicBezTo>
                <a:cubicBezTo>
                  <a:pt x="117253" y="103007"/>
                  <a:pt x="117534" y="103118"/>
                  <a:pt x="117877" y="102952"/>
                </a:cubicBezTo>
                <a:cubicBezTo>
                  <a:pt x="117940" y="103229"/>
                  <a:pt x="117628" y="103840"/>
                  <a:pt x="117440" y="103618"/>
                </a:cubicBezTo>
                <a:cubicBezTo>
                  <a:pt x="114912" y="104673"/>
                  <a:pt x="114663" y="105284"/>
                  <a:pt x="114538" y="104729"/>
                </a:cubicBezTo>
                <a:cubicBezTo>
                  <a:pt x="113133" y="104895"/>
                  <a:pt x="112915" y="105173"/>
                  <a:pt x="112697" y="105284"/>
                </a:cubicBezTo>
                <a:cubicBezTo>
                  <a:pt x="111698" y="105062"/>
                  <a:pt x="111573" y="105118"/>
                  <a:pt x="111479" y="105118"/>
                </a:cubicBezTo>
                <a:cubicBezTo>
                  <a:pt x="109888" y="104895"/>
                  <a:pt x="109763" y="104895"/>
                  <a:pt x="109638" y="105062"/>
                </a:cubicBezTo>
                <a:cubicBezTo>
                  <a:pt x="108202" y="104895"/>
                  <a:pt x="108015" y="104673"/>
                  <a:pt x="107797" y="104618"/>
                </a:cubicBezTo>
                <a:cubicBezTo>
                  <a:pt x="105830" y="103840"/>
                  <a:pt x="105550" y="104285"/>
                  <a:pt x="105394" y="103840"/>
                </a:cubicBezTo>
                <a:cubicBezTo>
                  <a:pt x="103334" y="103396"/>
                  <a:pt x="103146" y="103174"/>
                  <a:pt x="102897" y="103396"/>
                </a:cubicBezTo>
                <a:cubicBezTo>
                  <a:pt x="102023" y="102674"/>
                  <a:pt x="102023" y="102674"/>
                  <a:pt x="101992" y="102674"/>
                </a:cubicBezTo>
                <a:cubicBezTo>
                  <a:pt x="100306" y="101841"/>
                  <a:pt x="100182" y="101841"/>
                  <a:pt x="100057" y="101952"/>
                </a:cubicBezTo>
                <a:cubicBezTo>
                  <a:pt x="98715" y="101175"/>
                  <a:pt x="98184" y="101619"/>
                  <a:pt x="97810" y="101008"/>
                </a:cubicBezTo>
                <a:cubicBezTo>
                  <a:pt x="95937" y="101175"/>
                  <a:pt x="95812" y="101397"/>
                  <a:pt x="95750" y="101230"/>
                </a:cubicBezTo>
                <a:cubicBezTo>
                  <a:pt x="97029" y="101453"/>
                  <a:pt x="97342" y="101841"/>
                  <a:pt x="97747" y="101453"/>
                </a:cubicBezTo>
                <a:cubicBezTo>
                  <a:pt x="99027" y="102008"/>
                  <a:pt x="99120" y="101897"/>
                  <a:pt x="99183" y="102174"/>
                </a:cubicBezTo>
                <a:cubicBezTo>
                  <a:pt x="100306" y="102397"/>
                  <a:pt x="100431" y="102563"/>
                  <a:pt x="100587" y="102730"/>
                </a:cubicBezTo>
                <a:cubicBezTo>
                  <a:pt x="101461" y="103341"/>
                  <a:pt x="101711" y="103007"/>
                  <a:pt x="101867" y="103174"/>
                </a:cubicBezTo>
                <a:cubicBezTo>
                  <a:pt x="103271" y="104118"/>
                  <a:pt x="103459" y="103674"/>
                  <a:pt x="103552" y="104007"/>
                </a:cubicBezTo>
                <a:cubicBezTo>
                  <a:pt x="104395" y="104396"/>
                  <a:pt x="104520" y="104451"/>
                  <a:pt x="104676" y="104229"/>
                </a:cubicBezTo>
                <a:cubicBezTo>
                  <a:pt x="105643" y="104840"/>
                  <a:pt x="105893" y="104673"/>
                  <a:pt x="106111" y="104951"/>
                </a:cubicBezTo>
                <a:cubicBezTo>
                  <a:pt x="108639" y="105506"/>
                  <a:pt x="108920" y="105229"/>
                  <a:pt x="109107" y="105617"/>
                </a:cubicBezTo>
                <a:cubicBezTo>
                  <a:pt x="110387" y="105895"/>
                  <a:pt x="110574" y="105451"/>
                  <a:pt x="110699" y="105617"/>
                </a:cubicBezTo>
                <a:cubicBezTo>
                  <a:pt x="111979" y="105617"/>
                  <a:pt x="112447" y="105950"/>
                  <a:pt x="112977" y="105728"/>
                </a:cubicBezTo>
                <a:cubicBezTo>
                  <a:pt x="114257" y="105506"/>
                  <a:pt x="114569" y="105673"/>
                  <a:pt x="114413" y="105839"/>
                </a:cubicBezTo>
                <a:cubicBezTo>
                  <a:pt x="112946" y="106284"/>
                  <a:pt x="112821" y="106006"/>
                  <a:pt x="112572" y="106173"/>
                </a:cubicBezTo>
                <a:cubicBezTo>
                  <a:pt x="110449" y="106395"/>
                  <a:pt x="110200" y="106395"/>
                  <a:pt x="109950" y="106228"/>
                </a:cubicBezTo>
                <a:cubicBezTo>
                  <a:pt x="107110" y="105895"/>
                  <a:pt x="106579" y="105839"/>
                  <a:pt x="106080" y="105562"/>
                </a:cubicBezTo>
                <a:cubicBezTo>
                  <a:pt x="105175" y="105506"/>
                  <a:pt x="105050" y="105451"/>
                  <a:pt x="104957" y="105284"/>
                </a:cubicBezTo>
                <a:cubicBezTo>
                  <a:pt x="103802" y="104951"/>
                  <a:pt x="103677" y="104895"/>
                  <a:pt x="103552" y="104951"/>
                </a:cubicBezTo>
                <a:cubicBezTo>
                  <a:pt x="102647" y="104451"/>
                  <a:pt x="102491" y="104340"/>
                  <a:pt x="102304" y="104451"/>
                </a:cubicBezTo>
                <a:cubicBezTo>
                  <a:pt x="101118" y="103840"/>
                  <a:pt x="100931" y="103840"/>
                  <a:pt x="100775" y="103452"/>
                </a:cubicBezTo>
                <a:cubicBezTo>
                  <a:pt x="99682" y="103229"/>
                  <a:pt x="99589" y="103229"/>
                  <a:pt x="99526" y="103118"/>
                </a:cubicBezTo>
                <a:cubicBezTo>
                  <a:pt x="98153" y="102785"/>
                  <a:pt x="98059" y="102730"/>
                  <a:pt x="97966" y="102730"/>
                </a:cubicBezTo>
                <a:cubicBezTo>
                  <a:pt x="97248" y="102841"/>
                  <a:pt x="97342" y="102896"/>
                  <a:pt x="97435" y="102952"/>
                </a:cubicBezTo>
                <a:cubicBezTo>
                  <a:pt x="98777" y="103396"/>
                  <a:pt x="99152" y="103618"/>
                  <a:pt x="99620" y="103396"/>
                </a:cubicBezTo>
                <a:cubicBezTo>
                  <a:pt x="100618" y="104173"/>
                  <a:pt x="100806" y="103840"/>
                  <a:pt x="100868" y="104285"/>
                </a:cubicBezTo>
                <a:cubicBezTo>
                  <a:pt x="101960" y="105006"/>
                  <a:pt x="102148" y="104673"/>
                  <a:pt x="102241" y="104895"/>
                </a:cubicBezTo>
                <a:cubicBezTo>
                  <a:pt x="105331" y="106006"/>
                  <a:pt x="105706" y="106395"/>
                  <a:pt x="106143" y="106284"/>
                </a:cubicBezTo>
                <a:cubicBezTo>
                  <a:pt x="108983" y="106839"/>
                  <a:pt x="109357" y="107172"/>
                  <a:pt x="109794" y="106950"/>
                </a:cubicBezTo>
                <a:cubicBezTo>
                  <a:pt x="111729" y="106894"/>
                  <a:pt x="111885" y="106728"/>
                  <a:pt x="111947" y="107061"/>
                </a:cubicBezTo>
                <a:cubicBezTo>
                  <a:pt x="113102" y="106950"/>
                  <a:pt x="113352" y="106672"/>
                  <a:pt x="113539" y="106783"/>
                </a:cubicBezTo>
                <a:cubicBezTo>
                  <a:pt x="114507" y="106561"/>
                  <a:pt x="114319" y="107339"/>
                  <a:pt x="114101" y="107727"/>
                </a:cubicBezTo>
                <a:cubicBezTo>
                  <a:pt x="112353" y="108172"/>
                  <a:pt x="112135" y="108394"/>
                  <a:pt x="112010" y="108116"/>
                </a:cubicBezTo>
                <a:cubicBezTo>
                  <a:pt x="111136" y="108394"/>
                  <a:pt x="111042" y="108172"/>
                  <a:pt x="110949" y="108172"/>
                </a:cubicBezTo>
                <a:cubicBezTo>
                  <a:pt x="109825" y="108061"/>
                  <a:pt x="109638" y="108283"/>
                  <a:pt x="109482" y="108227"/>
                </a:cubicBezTo>
                <a:cubicBezTo>
                  <a:pt x="106548" y="107838"/>
                  <a:pt x="106299" y="107672"/>
                  <a:pt x="106018" y="107727"/>
                </a:cubicBezTo>
                <a:cubicBezTo>
                  <a:pt x="105425" y="107561"/>
                  <a:pt x="105269" y="107394"/>
                  <a:pt x="105144" y="107339"/>
                </a:cubicBezTo>
                <a:cubicBezTo>
                  <a:pt x="104176" y="106894"/>
                  <a:pt x="104020" y="107006"/>
                  <a:pt x="103927" y="106617"/>
                </a:cubicBezTo>
                <a:cubicBezTo>
                  <a:pt x="102241" y="105950"/>
                  <a:pt x="101836" y="105839"/>
                  <a:pt x="101430" y="105562"/>
                </a:cubicBezTo>
                <a:cubicBezTo>
                  <a:pt x="99932" y="105395"/>
                  <a:pt x="99776" y="104895"/>
                  <a:pt x="99526" y="105006"/>
                </a:cubicBezTo>
                <a:cubicBezTo>
                  <a:pt x="98059" y="104618"/>
                  <a:pt x="97903" y="104118"/>
                  <a:pt x="97654" y="104229"/>
                </a:cubicBezTo>
                <a:cubicBezTo>
                  <a:pt x="94657" y="103785"/>
                  <a:pt x="94283" y="103285"/>
                  <a:pt x="93815" y="103563"/>
                </a:cubicBezTo>
                <a:cubicBezTo>
                  <a:pt x="93066" y="103285"/>
                  <a:pt x="92910" y="103674"/>
                  <a:pt x="92816" y="103507"/>
                </a:cubicBezTo>
                <a:cubicBezTo>
                  <a:pt x="91599" y="103396"/>
                  <a:pt x="91287" y="103729"/>
                  <a:pt x="91037" y="103563"/>
                </a:cubicBezTo>
                <a:cubicBezTo>
                  <a:pt x="89227" y="103452"/>
                  <a:pt x="88915" y="103729"/>
                  <a:pt x="88665" y="103785"/>
                </a:cubicBezTo>
                <a:cubicBezTo>
                  <a:pt x="86855" y="104451"/>
                  <a:pt x="86699" y="104507"/>
                  <a:pt x="86543" y="104729"/>
                </a:cubicBezTo>
                <a:cubicBezTo>
                  <a:pt x="87511" y="104396"/>
                  <a:pt x="87760" y="104618"/>
                  <a:pt x="88135" y="104118"/>
                </a:cubicBezTo>
                <a:cubicBezTo>
                  <a:pt x="90413" y="104173"/>
                  <a:pt x="91037" y="103785"/>
                  <a:pt x="91568" y="104173"/>
                </a:cubicBezTo>
                <a:cubicBezTo>
                  <a:pt x="93035" y="104507"/>
                  <a:pt x="93159" y="104229"/>
                  <a:pt x="93222" y="104618"/>
                </a:cubicBezTo>
                <a:cubicBezTo>
                  <a:pt x="94314" y="104951"/>
                  <a:pt x="94564" y="105062"/>
                  <a:pt x="94814" y="105284"/>
                </a:cubicBezTo>
                <a:cubicBezTo>
                  <a:pt x="96124" y="106006"/>
                  <a:pt x="96280" y="106173"/>
                  <a:pt x="96405" y="106173"/>
                </a:cubicBezTo>
                <a:cubicBezTo>
                  <a:pt x="99027" y="107950"/>
                  <a:pt x="99339" y="107894"/>
                  <a:pt x="99557" y="108172"/>
                </a:cubicBezTo>
                <a:cubicBezTo>
                  <a:pt x="100931" y="108949"/>
                  <a:pt x="101118" y="108782"/>
                  <a:pt x="101243" y="109005"/>
                </a:cubicBezTo>
                <a:cubicBezTo>
                  <a:pt x="103677" y="109671"/>
                  <a:pt x="103833" y="109782"/>
                  <a:pt x="104020" y="109726"/>
                </a:cubicBezTo>
                <a:cubicBezTo>
                  <a:pt x="104801" y="110060"/>
                  <a:pt x="104863" y="110171"/>
                  <a:pt x="104988" y="110004"/>
                </a:cubicBezTo>
                <a:cubicBezTo>
                  <a:pt x="106548" y="110337"/>
                  <a:pt x="106736" y="110448"/>
                  <a:pt x="106923" y="110337"/>
                </a:cubicBezTo>
                <a:cubicBezTo>
                  <a:pt x="108015" y="110615"/>
                  <a:pt x="108171" y="110559"/>
                  <a:pt x="108296" y="110670"/>
                </a:cubicBezTo>
                <a:cubicBezTo>
                  <a:pt x="106798" y="110948"/>
                  <a:pt x="106330" y="110615"/>
                  <a:pt x="105768" y="111004"/>
                </a:cubicBezTo>
                <a:cubicBezTo>
                  <a:pt x="103802" y="110393"/>
                  <a:pt x="103490" y="110504"/>
                  <a:pt x="103209" y="110448"/>
                </a:cubicBezTo>
                <a:cubicBezTo>
                  <a:pt x="101773" y="109949"/>
                  <a:pt x="101243" y="109449"/>
                  <a:pt x="100681" y="109227"/>
                </a:cubicBezTo>
                <a:cubicBezTo>
                  <a:pt x="99713" y="108949"/>
                  <a:pt x="99589" y="108616"/>
                  <a:pt x="99433" y="108727"/>
                </a:cubicBezTo>
                <a:cubicBezTo>
                  <a:pt x="97903" y="107950"/>
                  <a:pt x="97591" y="108061"/>
                  <a:pt x="97342" y="107616"/>
                </a:cubicBezTo>
                <a:cubicBezTo>
                  <a:pt x="96374" y="107283"/>
                  <a:pt x="96249" y="107117"/>
                  <a:pt x="96093" y="107117"/>
                </a:cubicBezTo>
                <a:cubicBezTo>
                  <a:pt x="95188" y="106339"/>
                  <a:pt x="94970" y="106783"/>
                  <a:pt x="94845" y="106561"/>
                </a:cubicBezTo>
                <a:cubicBezTo>
                  <a:pt x="93690" y="106284"/>
                  <a:pt x="93378" y="106395"/>
                  <a:pt x="93128" y="106228"/>
                </a:cubicBezTo>
                <a:cubicBezTo>
                  <a:pt x="90631" y="106228"/>
                  <a:pt x="90163" y="106728"/>
                  <a:pt x="89789" y="106672"/>
                </a:cubicBezTo>
                <a:cubicBezTo>
                  <a:pt x="87791" y="107339"/>
                  <a:pt x="87323" y="107672"/>
                  <a:pt x="87355" y="108005"/>
                </a:cubicBezTo>
                <a:cubicBezTo>
                  <a:pt x="89289" y="107339"/>
                  <a:pt x="89446" y="107283"/>
                  <a:pt x="89602" y="107061"/>
                </a:cubicBezTo>
                <a:cubicBezTo>
                  <a:pt x="90694" y="107006"/>
                  <a:pt x="91037" y="107006"/>
                  <a:pt x="91412" y="106783"/>
                </a:cubicBezTo>
                <a:cubicBezTo>
                  <a:pt x="93846" y="107006"/>
                  <a:pt x="94221" y="107061"/>
                  <a:pt x="94533" y="106894"/>
                </a:cubicBezTo>
                <a:cubicBezTo>
                  <a:pt x="95937" y="107950"/>
                  <a:pt x="96093" y="107894"/>
                  <a:pt x="96249" y="107894"/>
                </a:cubicBezTo>
                <a:cubicBezTo>
                  <a:pt x="98309" y="108727"/>
                  <a:pt x="98559" y="109060"/>
                  <a:pt x="98840" y="109171"/>
                </a:cubicBezTo>
                <a:cubicBezTo>
                  <a:pt x="101960" y="110670"/>
                  <a:pt x="102491" y="110782"/>
                  <a:pt x="102990" y="111059"/>
                </a:cubicBezTo>
                <a:cubicBezTo>
                  <a:pt x="103864" y="111448"/>
                  <a:pt x="104052" y="111059"/>
                  <a:pt x="104145" y="111281"/>
                </a:cubicBezTo>
                <a:cubicBezTo>
                  <a:pt x="105674" y="111392"/>
                  <a:pt x="105924" y="111670"/>
                  <a:pt x="106236" y="111448"/>
                </a:cubicBezTo>
                <a:cubicBezTo>
                  <a:pt x="107485" y="111559"/>
                  <a:pt x="107547" y="111559"/>
                  <a:pt x="107609" y="111448"/>
                </a:cubicBezTo>
                <a:cubicBezTo>
                  <a:pt x="106548" y="112003"/>
                  <a:pt x="106361" y="112059"/>
                  <a:pt x="106236" y="112003"/>
                </a:cubicBezTo>
                <a:cubicBezTo>
                  <a:pt x="103771" y="112059"/>
                  <a:pt x="103708" y="111892"/>
                  <a:pt x="103583" y="112114"/>
                </a:cubicBezTo>
                <a:cubicBezTo>
                  <a:pt x="102522" y="111670"/>
                  <a:pt x="102335" y="111614"/>
                  <a:pt x="102148" y="111614"/>
                </a:cubicBezTo>
                <a:cubicBezTo>
                  <a:pt x="100806" y="111337"/>
                  <a:pt x="100712" y="110559"/>
                  <a:pt x="100462" y="110782"/>
                </a:cubicBezTo>
                <a:cubicBezTo>
                  <a:pt x="99276" y="110226"/>
                  <a:pt x="99183" y="110226"/>
                  <a:pt x="99089" y="110226"/>
                </a:cubicBezTo>
                <a:cubicBezTo>
                  <a:pt x="97872" y="109504"/>
                  <a:pt x="97435" y="109782"/>
                  <a:pt x="97123" y="109393"/>
                </a:cubicBezTo>
                <a:cubicBezTo>
                  <a:pt x="96343" y="109227"/>
                  <a:pt x="96156" y="109171"/>
                  <a:pt x="95968" y="109171"/>
                </a:cubicBezTo>
                <a:cubicBezTo>
                  <a:pt x="93940" y="109005"/>
                  <a:pt x="93815" y="108338"/>
                  <a:pt x="93596" y="108727"/>
                </a:cubicBezTo>
                <a:cubicBezTo>
                  <a:pt x="91630" y="108505"/>
                  <a:pt x="91412" y="108727"/>
                  <a:pt x="91256" y="108449"/>
                </a:cubicBezTo>
                <a:cubicBezTo>
                  <a:pt x="89539" y="109060"/>
                  <a:pt x="89165" y="108894"/>
                  <a:pt x="88728" y="109171"/>
                </a:cubicBezTo>
                <a:cubicBezTo>
                  <a:pt x="86637" y="109893"/>
                  <a:pt x="86605" y="110670"/>
                  <a:pt x="86356" y="110282"/>
                </a:cubicBezTo>
                <a:cubicBezTo>
                  <a:pt x="85232" y="111170"/>
                  <a:pt x="85014" y="111281"/>
                  <a:pt x="85076" y="111503"/>
                </a:cubicBezTo>
                <a:cubicBezTo>
                  <a:pt x="87573" y="110226"/>
                  <a:pt x="87854" y="110004"/>
                  <a:pt x="88104" y="109838"/>
                </a:cubicBezTo>
                <a:cubicBezTo>
                  <a:pt x="89383" y="109282"/>
                  <a:pt x="89446" y="109726"/>
                  <a:pt x="89602" y="109504"/>
                </a:cubicBezTo>
                <a:cubicBezTo>
                  <a:pt x="92130" y="109227"/>
                  <a:pt x="92379" y="109338"/>
                  <a:pt x="92660" y="109171"/>
                </a:cubicBezTo>
                <a:cubicBezTo>
                  <a:pt x="95188" y="109560"/>
                  <a:pt x="95313" y="109615"/>
                  <a:pt x="95407" y="109726"/>
                </a:cubicBezTo>
                <a:cubicBezTo>
                  <a:pt x="96405" y="109782"/>
                  <a:pt x="96468" y="110226"/>
                  <a:pt x="96655" y="109893"/>
                </a:cubicBezTo>
                <a:cubicBezTo>
                  <a:pt x="98527" y="110448"/>
                  <a:pt x="99557" y="111059"/>
                  <a:pt x="100556" y="111670"/>
                </a:cubicBezTo>
                <a:cubicBezTo>
                  <a:pt x="102616" y="112614"/>
                  <a:pt x="102803" y="112170"/>
                  <a:pt x="102866" y="112503"/>
                </a:cubicBezTo>
                <a:cubicBezTo>
                  <a:pt x="103490" y="112781"/>
                  <a:pt x="103646" y="112725"/>
                  <a:pt x="103552" y="112892"/>
                </a:cubicBezTo>
                <a:cubicBezTo>
                  <a:pt x="98527" y="111559"/>
                  <a:pt x="98278" y="112059"/>
                  <a:pt x="98122" y="111670"/>
                </a:cubicBezTo>
                <a:cubicBezTo>
                  <a:pt x="97279" y="111503"/>
                  <a:pt x="97123" y="111281"/>
                  <a:pt x="96905" y="111503"/>
                </a:cubicBezTo>
                <a:cubicBezTo>
                  <a:pt x="95469" y="111281"/>
                  <a:pt x="95313" y="110837"/>
                  <a:pt x="95032" y="111115"/>
                </a:cubicBezTo>
                <a:cubicBezTo>
                  <a:pt x="93971" y="110893"/>
                  <a:pt x="93877" y="110726"/>
                  <a:pt x="93784" y="110782"/>
                </a:cubicBezTo>
                <a:cubicBezTo>
                  <a:pt x="92130" y="110670"/>
                  <a:pt x="91693" y="110837"/>
                  <a:pt x="91256" y="110948"/>
                </a:cubicBezTo>
                <a:cubicBezTo>
                  <a:pt x="88478" y="111503"/>
                  <a:pt x="88228" y="112059"/>
                  <a:pt x="88041" y="111781"/>
                </a:cubicBezTo>
                <a:cubicBezTo>
                  <a:pt x="85451" y="113836"/>
                  <a:pt x="85045" y="113836"/>
                  <a:pt x="84546" y="114558"/>
                </a:cubicBezTo>
                <a:cubicBezTo>
                  <a:pt x="84171" y="115279"/>
                  <a:pt x="85232" y="114280"/>
                  <a:pt x="86262" y="113391"/>
                </a:cubicBezTo>
                <a:cubicBezTo>
                  <a:pt x="87042" y="113225"/>
                  <a:pt x="87355" y="112725"/>
                  <a:pt x="87604" y="112670"/>
                </a:cubicBezTo>
                <a:cubicBezTo>
                  <a:pt x="90226" y="111948"/>
                  <a:pt x="90413" y="111781"/>
                  <a:pt x="90569" y="111670"/>
                </a:cubicBezTo>
                <a:cubicBezTo>
                  <a:pt x="93315" y="111503"/>
                  <a:pt x="93628" y="111448"/>
                  <a:pt x="93940" y="111559"/>
                </a:cubicBezTo>
                <a:cubicBezTo>
                  <a:pt x="95188" y="111948"/>
                  <a:pt x="95594" y="111559"/>
                  <a:pt x="95843" y="111892"/>
                </a:cubicBezTo>
                <a:cubicBezTo>
                  <a:pt x="97092" y="112336"/>
                  <a:pt x="97466" y="111948"/>
                  <a:pt x="97716" y="112336"/>
                </a:cubicBezTo>
                <a:cubicBezTo>
                  <a:pt x="99276" y="112670"/>
                  <a:pt x="99401" y="113114"/>
                  <a:pt x="99620" y="112892"/>
                </a:cubicBezTo>
                <a:cubicBezTo>
                  <a:pt x="100837" y="113280"/>
                  <a:pt x="101149" y="113225"/>
                  <a:pt x="101461" y="113336"/>
                </a:cubicBezTo>
                <a:cubicBezTo>
                  <a:pt x="103022" y="113780"/>
                  <a:pt x="103209" y="113558"/>
                  <a:pt x="103396" y="113669"/>
                </a:cubicBezTo>
                <a:cubicBezTo>
                  <a:pt x="104145" y="113780"/>
                  <a:pt x="104301" y="113669"/>
                  <a:pt x="104208" y="113891"/>
                </a:cubicBezTo>
                <a:cubicBezTo>
                  <a:pt x="100618" y="114613"/>
                  <a:pt x="100244" y="114724"/>
                  <a:pt x="99901" y="114669"/>
                </a:cubicBezTo>
                <a:cubicBezTo>
                  <a:pt x="98184" y="114391"/>
                  <a:pt x="98059" y="113947"/>
                  <a:pt x="97841" y="114280"/>
                </a:cubicBezTo>
                <a:cubicBezTo>
                  <a:pt x="96249" y="113725"/>
                  <a:pt x="96156" y="113725"/>
                  <a:pt x="96062" y="113780"/>
                </a:cubicBezTo>
                <a:cubicBezTo>
                  <a:pt x="94564" y="113503"/>
                  <a:pt x="94377" y="113447"/>
                  <a:pt x="94252" y="113114"/>
                </a:cubicBezTo>
                <a:cubicBezTo>
                  <a:pt x="93378" y="113169"/>
                  <a:pt x="93284" y="113169"/>
                  <a:pt x="93191" y="113114"/>
                </a:cubicBezTo>
                <a:cubicBezTo>
                  <a:pt x="91287" y="112614"/>
                  <a:pt x="90912" y="112781"/>
                  <a:pt x="90569" y="112614"/>
                </a:cubicBezTo>
                <a:cubicBezTo>
                  <a:pt x="87323" y="113780"/>
                  <a:pt x="87448" y="113836"/>
                  <a:pt x="87604" y="113614"/>
                </a:cubicBezTo>
                <a:cubicBezTo>
                  <a:pt x="89258" y="113225"/>
                  <a:pt x="89570" y="113114"/>
                  <a:pt x="89820" y="113280"/>
                </a:cubicBezTo>
                <a:cubicBezTo>
                  <a:pt x="91381" y="113391"/>
                  <a:pt x="91537" y="113503"/>
                  <a:pt x="91724" y="113447"/>
                </a:cubicBezTo>
                <a:cubicBezTo>
                  <a:pt x="93066" y="113725"/>
                  <a:pt x="93409" y="113836"/>
                  <a:pt x="93752" y="113836"/>
                </a:cubicBezTo>
                <a:cubicBezTo>
                  <a:pt x="94938" y="114058"/>
                  <a:pt x="95001" y="114335"/>
                  <a:pt x="95094" y="114280"/>
                </a:cubicBezTo>
                <a:cubicBezTo>
                  <a:pt x="96218" y="114558"/>
                  <a:pt x="96561" y="114613"/>
                  <a:pt x="96936" y="114724"/>
                </a:cubicBezTo>
                <a:cubicBezTo>
                  <a:pt x="98559" y="115002"/>
                  <a:pt x="98652" y="114946"/>
                  <a:pt x="98715" y="115224"/>
                </a:cubicBezTo>
                <a:cubicBezTo>
                  <a:pt x="97342" y="115391"/>
                  <a:pt x="97123" y="115113"/>
                  <a:pt x="96842" y="115391"/>
                </a:cubicBezTo>
                <a:cubicBezTo>
                  <a:pt x="95313" y="115279"/>
                  <a:pt x="95188" y="115279"/>
                  <a:pt x="95094" y="115224"/>
                </a:cubicBezTo>
                <a:cubicBezTo>
                  <a:pt x="93097" y="115002"/>
                  <a:pt x="92910" y="114780"/>
                  <a:pt x="92691" y="115057"/>
                </a:cubicBezTo>
                <a:cubicBezTo>
                  <a:pt x="90694" y="114780"/>
                  <a:pt x="90538" y="114447"/>
                  <a:pt x="90319" y="114613"/>
                </a:cubicBezTo>
                <a:cubicBezTo>
                  <a:pt x="87760" y="115113"/>
                  <a:pt x="87198" y="114780"/>
                  <a:pt x="86543" y="115391"/>
                </a:cubicBezTo>
                <a:cubicBezTo>
                  <a:pt x="85451" y="115946"/>
                  <a:pt x="85326" y="115613"/>
                  <a:pt x="85139" y="115946"/>
                </a:cubicBezTo>
                <a:cubicBezTo>
                  <a:pt x="82517" y="117778"/>
                  <a:pt x="82423" y="118000"/>
                  <a:pt x="82423" y="118223"/>
                </a:cubicBezTo>
                <a:cubicBezTo>
                  <a:pt x="85451" y="116335"/>
                  <a:pt x="85700" y="115946"/>
                  <a:pt x="85919" y="116057"/>
                </a:cubicBezTo>
                <a:cubicBezTo>
                  <a:pt x="88260" y="115391"/>
                  <a:pt x="88509" y="115224"/>
                  <a:pt x="88728" y="115224"/>
                </a:cubicBezTo>
                <a:cubicBezTo>
                  <a:pt x="90226" y="115613"/>
                  <a:pt x="90538" y="115057"/>
                  <a:pt x="90756" y="115279"/>
                </a:cubicBezTo>
                <a:cubicBezTo>
                  <a:pt x="92504" y="115391"/>
                  <a:pt x="92941" y="115613"/>
                  <a:pt x="93378" y="115779"/>
                </a:cubicBezTo>
                <a:cubicBezTo>
                  <a:pt x="94595" y="115446"/>
                  <a:pt x="94657" y="116279"/>
                  <a:pt x="94876" y="115835"/>
                </a:cubicBezTo>
                <a:cubicBezTo>
                  <a:pt x="96717" y="116057"/>
                  <a:pt x="97092" y="115779"/>
                  <a:pt x="97404" y="116057"/>
                </a:cubicBezTo>
                <a:cubicBezTo>
                  <a:pt x="99838" y="115724"/>
                  <a:pt x="100088" y="116335"/>
                  <a:pt x="100462" y="115946"/>
                </a:cubicBezTo>
                <a:cubicBezTo>
                  <a:pt x="100119" y="116557"/>
                  <a:pt x="100026" y="116112"/>
                  <a:pt x="99807" y="116279"/>
                </a:cubicBezTo>
                <a:cubicBezTo>
                  <a:pt x="97716" y="116390"/>
                  <a:pt x="97279" y="116834"/>
                  <a:pt x="96967" y="116557"/>
                </a:cubicBezTo>
                <a:cubicBezTo>
                  <a:pt x="94283" y="116945"/>
                  <a:pt x="93940" y="116945"/>
                  <a:pt x="93565" y="116890"/>
                </a:cubicBezTo>
                <a:cubicBezTo>
                  <a:pt x="91193" y="116612"/>
                  <a:pt x="90975" y="116834"/>
                  <a:pt x="90819" y="116723"/>
                </a:cubicBezTo>
                <a:cubicBezTo>
                  <a:pt x="89945" y="116501"/>
                  <a:pt x="89914" y="116223"/>
                  <a:pt x="89726" y="116612"/>
                </a:cubicBezTo>
                <a:cubicBezTo>
                  <a:pt x="88416" y="116446"/>
                  <a:pt x="88197" y="116723"/>
                  <a:pt x="88010" y="116612"/>
                </a:cubicBezTo>
                <a:cubicBezTo>
                  <a:pt x="84920" y="117723"/>
                  <a:pt x="84671" y="117945"/>
                  <a:pt x="84483" y="118056"/>
                </a:cubicBezTo>
                <a:cubicBezTo>
                  <a:pt x="82361" y="120000"/>
                  <a:pt x="82361" y="120000"/>
                  <a:pt x="82361" y="120000"/>
                </a:cubicBezTo>
                <a:cubicBezTo>
                  <a:pt x="82517" y="120000"/>
                  <a:pt x="82517" y="120000"/>
                  <a:pt x="82517" y="120000"/>
                </a:cubicBezTo>
                <a:cubicBezTo>
                  <a:pt x="84327" y="118389"/>
                  <a:pt x="85045" y="118278"/>
                  <a:pt x="85825" y="117667"/>
                </a:cubicBezTo>
                <a:cubicBezTo>
                  <a:pt x="87604" y="117501"/>
                  <a:pt x="87854" y="116945"/>
                  <a:pt x="88010" y="117167"/>
                </a:cubicBezTo>
                <a:cubicBezTo>
                  <a:pt x="89477" y="116779"/>
                  <a:pt x="89789" y="117279"/>
                  <a:pt x="90195" y="117001"/>
                </a:cubicBezTo>
                <a:cubicBezTo>
                  <a:pt x="91911" y="117223"/>
                  <a:pt x="92067" y="117390"/>
                  <a:pt x="92254" y="117390"/>
                </a:cubicBezTo>
                <a:cubicBezTo>
                  <a:pt x="93596" y="117667"/>
                  <a:pt x="93721" y="117445"/>
                  <a:pt x="93784" y="117612"/>
                </a:cubicBezTo>
                <a:cubicBezTo>
                  <a:pt x="95812" y="117501"/>
                  <a:pt x="96187" y="117167"/>
                  <a:pt x="96499" y="117445"/>
                </a:cubicBezTo>
                <a:cubicBezTo>
                  <a:pt x="98496" y="117445"/>
                  <a:pt x="98309" y="117501"/>
                  <a:pt x="98153" y="117556"/>
                </a:cubicBezTo>
                <a:cubicBezTo>
                  <a:pt x="96967" y="118111"/>
                  <a:pt x="96592" y="118111"/>
                  <a:pt x="96312" y="118389"/>
                </a:cubicBezTo>
                <a:cubicBezTo>
                  <a:pt x="94314" y="118111"/>
                  <a:pt x="93784" y="118223"/>
                  <a:pt x="93284" y="117945"/>
                </a:cubicBezTo>
                <a:cubicBezTo>
                  <a:pt x="91505" y="118111"/>
                  <a:pt x="91256" y="117889"/>
                  <a:pt x="90975" y="118056"/>
                </a:cubicBezTo>
                <a:cubicBezTo>
                  <a:pt x="90101" y="117945"/>
                  <a:pt x="89914" y="118334"/>
                  <a:pt x="89851" y="118167"/>
                </a:cubicBezTo>
                <a:cubicBezTo>
                  <a:pt x="88384" y="118278"/>
                  <a:pt x="88104" y="118389"/>
                  <a:pt x="87823" y="118500"/>
                </a:cubicBezTo>
                <a:cubicBezTo>
                  <a:pt x="86262" y="118944"/>
                  <a:pt x="85513" y="119389"/>
                  <a:pt x="84733" y="120000"/>
                </a:cubicBezTo>
                <a:cubicBezTo>
                  <a:pt x="87323" y="119278"/>
                  <a:pt x="88041" y="118778"/>
                  <a:pt x="88665" y="119055"/>
                </a:cubicBezTo>
                <a:cubicBezTo>
                  <a:pt x="90039" y="118722"/>
                  <a:pt x="90319" y="118944"/>
                  <a:pt x="90725" y="118556"/>
                </a:cubicBezTo>
                <a:cubicBezTo>
                  <a:pt x="93159" y="118944"/>
                  <a:pt x="93440" y="118778"/>
                  <a:pt x="93690" y="118833"/>
                </a:cubicBezTo>
                <a:cubicBezTo>
                  <a:pt x="94345" y="118889"/>
                  <a:pt x="94501" y="118833"/>
                  <a:pt x="94408" y="119000"/>
                </a:cubicBezTo>
                <a:cubicBezTo>
                  <a:pt x="90819" y="119777"/>
                  <a:pt x="90413" y="119722"/>
                  <a:pt x="90288" y="119777"/>
                </a:cubicBezTo>
                <a:cubicBezTo>
                  <a:pt x="89539" y="119833"/>
                  <a:pt x="89414" y="119944"/>
                  <a:pt x="89289" y="119944"/>
                </a:cubicBezTo>
                <a:cubicBezTo>
                  <a:pt x="94033" y="119888"/>
                  <a:pt x="94252" y="119833"/>
                  <a:pt x="94439" y="119722"/>
                </a:cubicBezTo>
                <a:cubicBezTo>
                  <a:pt x="95313" y="119555"/>
                  <a:pt x="95625" y="119167"/>
                  <a:pt x="95875" y="119278"/>
                </a:cubicBezTo>
                <a:cubicBezTo>
                  <a:pt x="95968" y="119888"/>
                  <a:pt x="96062" y="119888"/>
                  <a:pt x="96124" y="119944"/>
                </a:cubicBezTo>
                <a:cubicBezTo>
                  <a:pt x="96967" y="119777"/>
                  <a:pt x="97123" y="119611"/>
                  <a:pt x="97310" y="119389"/>
                </a:cubicBezTo>
                <a:cubicBezTo>
                  <a:pt x="98403" y="118389"/>
                  <a:pt x="98465" y="118500"/>
                  <a:pt x="98465" y="118500"/>
                </a:cubicBezTo>
                <a:cubicBezTo>
                  <a:pt x="99183" y="117667"/>
                  <a:pt x="99557" y="117501"/>
                  <a:pt x="99901" y="117667"/>
                </a:cubicBezTo>
                <a:cubicBezTo>
                  <a:pt x="97716" y="119888"/>
                  <a:pt x="97685" y="119944"/>
                  <a:pt x="97622" y="120000"/>
                </a:cubicBezTo>
                <a:cubicBezTo>
                  <a:pt x="98746" y="119888"/>
                  <a:pt x="98652" y="119222"/>
                  <a:pt x="98840" y="119611"/>
                </a:cubicBezTo>
                <a:cubicBezTo>
                  <a:pt x="99526" y="119666"/>
                  <a:pt x="99776" y="119389"/>
                  <a:pt x="100057" y="119055"/>
                </a:cubicBezTo>
                <a:cubicBezTo>
                  <a:pt x="101836" y="117001"/>
                  <a:pt x="101898" y="116612"/>
                  <a:pt x="102085" y="116945"/>
                </a:cubicBezTo>
                <a:cubicBezTo>
                  <a:pt x="100587" y="120000"/>
                  <a:pt x="100587" y="119944"/>
                  <a:pt x="100587" y="119944"/>
                </a:cubicBezTo>
                <a:cubicBezTo>
                  <a:pt x="103240" y="116112"/>
                  <a:pt x="103646" y="115835"/>
                  <a:pt x="104301" y="115113"/>
                </a:cubicBezTo>
                <a:cubicBezTo>
                  <a:pt x="104832" y="115224"/>
                  <a:pt x="104832" y="115446"/>
                  <a:pt x="104332" y="116001"/>
                </a:cubicBezTo>
                <a:cubicBezTo>
                  <a:pt x="103396" y="117667"/>
                  <a:pt x="103521" y="118000"/>
                  <a:pt x="103240" y="118167"/>
                </a:cubicBezTo>
                <a:cubicBezTo>
                  <a:pt x="102741" y="120000"/>
                  <a:pt x="102741" y="120000"/>
                  <a:pt x="102741" y="120000"/>
                </a:cubicBezTo>
                <a:cubicBezTo>
                  <a:pt x="104957" y="116112"/>
                  <a:pt x="105144" y="115835"/>
                  <a:pt x="105300" y="115502"/>
                </a:cubicBezTo>
                <a:cubicBezTo>
                  <a:pt x="105175" y="116557"/>
                  <a:pt x="104052" y="118111"/>
                  <a:pt x="103427" y="119833"/>
                </a:cubicBezTo>
                <a:cubicBezTo>
                  <a:pt x="104301" y="119833"/>
                  <a:pt x="104520" y="119722"/>
                  <a:pt x="104457" y="119500"/>
                </a:cubicBezTo>
                <a:cubicBezTo>
                  <a:pt x="105768" y="116779"/>
                  <a:pt x="105986" y="116668"/>
                  <a:pt x="106080" y="116557"/>
                </a:cubicBezTo>
                <a:cubicBezTo>
                  <a:pt x="107516" y="114335"/>
                  <a:pt x="107516" y="113947"/>
                  <a:pt x="107859" y="113669"/>
                </a:cubicBezTo>
                <a:cubicBezTo>
                  <a:pt x="108733" y="113336"/>
                  <a:pt x="108202" y="113447"/>
                  <a:pt x="108234" y="113780"/>
                </a:cubicBezTo>
                <a:cubicBezTo>
                  <a:pt x="107360" y="115279"/>
                  <a:pt x="107422" y="115502"/>
                  <a:pt x="107266" y="115613"/>
                </a:cubicBezTo>
                <a:cubicBezTo>
                  <a:pt x="105862" y="119055"/>
                  <a:pt x="105487" y="119278"/>
                  <a:pt x="105612" y="119722"/>
                </a:cubicBezTo>
                <a:cubicBezTo>
                  <a:pt x="106111" y="119333"/>
                  <a:pt x="106330" y="118667"/>
                  <a:pt x="106611" y="118056"/>
                </a:cubicBezTo>
                <a:cubicBezTo>
                  <a:pt x="108202" y="114669"/>
                  <a:pt x="108171" y="114391"/>
                  <a:pt x="108358" y="114224"/>
                </a:cubicBezTo>
                <a:cubicBezTo>
                  <a:pt x="110980" y="110837"/>
                  <a:pt x="111105" y="110559"/>
                  <a:pt x="111198" y="110726"/>
                </a:cubicBezTo>
                <a:cubicBezTo>
                  <a:pt x="110137" y="112336"/>
                  <a:pt x="109950" y="112781"/>
                  <a:pt x="109607" y="113225"/>
                </a:cubicBezTo>
                <a:cubicBezTo>
                  <a:pt x="108452" y="115779"/>
                  <a:pt x="107984" y="116112"/>
                  <a:pt x="107921" y="116612"/>
                </a:cubicBezTo>
                <a:cubicBezTo>
                  <a:pt x="106736" y="119389"/>
                  <a:pt x="106642" y="119666"/>
                  <a:pt x="106548" y="120000"/>
                </a:cubicBezTo>
                <a:cubicBezTo>
                  <a:pt x="107141" y="119278"/>
                  <a:pt x="107422" y="118944"/>
                  <a:pt x="107547" y="118556"/>
                </a:cubicBezTo>
                <a:cubicBezTo>
                  <a:pt x="108514" y="116612"/>
                  <a:pt x="108390" y="116335"/>
                  <a:pt x="108639" y="116168"/>
                </a:cubicBezTo>
                <a:cubicBezTo>
                  <a:pt x="110949" y="112225"/>
                  <a:pt x="111261" y="111837"/>
                  <a:pt x="111448" y="111392"/>
                </a:cubicBezTo>
                <a:cubicBezTo>
                  <a:pt x="112104" y="110559"/>
                  <a:pt x="112135" y="110837"/>
                  <a:pt x="111947" y="111004"/>
                </a:cubicBezTo>
                <a:cubicBezTo>
                  <a:pt x="111635" y="112059"/>
                  <a:pt x="111136" y="112392"/>
                  <a:pt x="111105" y="112892"/>
                </a:cubicBezTo>
                <a:cubicBezTo>
                  <a:pt x="109295" y="116501"/>
                  <a:pt x="109107" y="116723"/>
                  <a:pt x="109107" y="117001"/>
                </a:cubicBezTo>
                <a:cubicBezTo>
                  <a:pt x="107984" y="119944"/>
                  <a:pt x="107984" y="119944"/>
                  <a:pt x="107953" y="120000"/>
                </a:cubicBezTo>
                <a:cubicBezTo>
                  <a:pt x="108951" y="118778"/>
                  <a:pt x="108951" y="118334"/>
                  <a:pt x="109139" y="117945"/>
                </a:cubicBezTo>
                <a:cubicBezTo>
                  <a:pt x="111947" y="111837"/>
                  <a:pt x="112197" y="111503"/>
                  <a:pt x="112384" y="111115"/>
                </a:cubicBezTo>
                <a:cubicBezTo>
                  <a:pt x="113196" y="110004"/>
                  <a:pt x="112977" y="110782"/>
                  <a:pt x="112416" y="111448"/>
                </a:cubicBezTo>
                <a:cubicBezTo>
                  <a:pt x="110824" y="115613"/>
                  <a:pt x="110574" y="116001"/>
                  <a:pt x="110325" y="116446"/>
                </a:cubicBezTo>
                <a:cubicBezTo>
                  <a:pt x="109451" y="120000"/>
                  <a:pt x="109451" y="120000"/>
                  <a:pt x="109451" y="120000"/>
                </a:cubicBezTo>
                <a:cubicBezTo>
                  <a:pt x="109919" y="118445"/>
                  <a:pt x="110106" y="118278"/>
                  <a:pt x="110106" y="118000"/>
                </a:cubicBezTo>
                <a:cubicBezTo>
                  <a:pt x="112197" y="113225"/>
                  <a:pt x="112665" y="112392"/>
                  <a:pt x="112946" y="111448"/>
                </a:cubicBezTo>
                <a:cubicBezTo>
                  <a:pt x="114538" y="108782"/>
                  <a:pt x="114756" y="108061"/>
                  <a:pt x="115162" y="107450"/>
                </a:cubicBezTo>
                <a:cubicBezTo>
                  <a:pt x="114819" y="109338"/>
                  <a:pt x="114507" y="109615"/>
                  <a:pt x="114444" y="109949"/>
                </a:cubicBezTo>
                <a:cubicBezTo>
                  <a:pt x="113695" y="111559"/>
                  <a:pt x="113664" y="111837"/>
                  <a:pt x="113570" y="111726"/>
                </a:cubicBezTo>
                <a:cubicBezTo>
                  <a:pt x="112135" y="115002"/>
                  <a:pt x="111979" y="115668"/>
                  <a:pt x="111635" y="116279"/>
                </a:cubicBezTo>
                <a:cubicBezTo>
                  <a:pt x="110762" y="118889"/>
                  <a:pt x="110605" y="119444"/>
                  <a:pt x="110387" y="119944"/>
                </a:cubicBezTo>
                <a:cubicBezTo>
                  <a:pt x="110980" y="119555"/>
                  <a:pt x="111011" y="119055"/>
                  <a:pt x="111323" y="118722"/>
                </a:cubicBezTo>
                <a:cubicBezTo>
                  <a:pt x="113009" y="114169"/>
                  <a:pt x="113133" y="113725"/>
                  <a:pt x="113352" y="113225"/>
                </a:cubicBezTo>
                <a:cubicBezTo>
                  <a:pt x="115786" y="108782"/>
                  <a:pt x="115880" y="108227"/>
                  <a:pt x="116130" y="107727"/>
                </a:cubicBezTo>
                <a:cubicBezTo>
                  <a:pt x="118751" y="104451"/>
                  <a:pt x="118751" y="103729"/>
                  <a:pt x="118970" y="104007"/>
                </a:cubicBezTo>
                <a:cubicBezTo>
                  <a:pt x="116254" y="109227"/>
                  <a:pt x="115911" y="109282"/>
                  <a:pt x="116005" y="109560"/>
                </a:cubicBezTo>
                <a:cubicBezTo>
                  <a:pt x="114538" y="112225"/>
                  <a:pt x="114507" y="112670"/>
                  <a:pt x="114132" y="113003"/>
                </a:cubicBezTo>
                <a:cubicBezTo>
                  <a:pt x="113071" y="116168"/>
                  <a:pt x="112540" y="116890"/>
                  <a:pt x="112384" y="117723"/>
                </a:cubicBezTo>
                <a:cubicBezTo>
                  <a:pt x="111573" y="119611"/>
                  <a:pt x="111667" y="119833"/>
                  <a:pt x="111573" y="120000"/>
                </a:cubicBezTo>
                <a:cubicBezTo>
                  <a:pt x="112072" y="119611"/>
                  <a:pt x="112104" y="119278"/>
                  <a:pt x="112384" y="119055"/>
                </a:cubicBezTo>
                <a:cubicBezTo>
                  <a:pt x="114195" y="113836"/>
                  <a:pt x="114475" y="113614"/>
                  <a:pt x="114538" y="113280"/>
                </a:cubicBezTo>
                <a:cubicBezTo>
                  <a:pt x="116286" y="109893"/>
                  <a:pt x="116660" y="109282"/>
                  <a:pt x="116972" y="108671"/>
                </a:cubicBezTo>
                <a:cubicBezTo>
                  <a:pt x="117534" y="107616"/>
                  <a:pt x="117659" y="106839"/>
                  <a:pt x="117908" y="107061"/>
                </a:cubicBezTo>
                <a:cubicBezTo>
                  <a:pt x="116660" y="110559"/>
                  <a:pt x="116348" y="110726"/>
                  <a:pt x="116410" y="111004"/>
                </a:cubicBezTo>
                <a:cubicBezTo>
                  <a:pt x="115505" y="113114"/>
                  <a:pt x="115412" y="113391"/>
                  <a:pt x="115412" y="113614"/>
                </a:cubicBezTo>
                <a:cubicBezTo>
                  <a:pt x="114444" y="116834"/>
                  <a:pt x="114070" y="117223"/>
                  <a:pt x="114070" y="117778"/>
                </a:cubicBezTo>
                <a:cubicBezTo>
                  <a:pt x="113539" y="120000"/>
                  <a:pt x="113539" y="120000"/>
                  <a:pt x="113539" y="120000"/>
                </a:cubicBezTo>
                <a:cubicBezTo>
                  <a:pt x="113851" y="119278"/>
                  <a:pt x="113820" y="119222"/>
                  <a:pt x="113820" y="119167"/>
                </a:cubicBezTo>
                <a:cubicBezTo>
                  <a:pt x="114725" y="116890"/>
                  <a:pt x="114694" y="116501"/>
                  <a:pt x="114944" y="116223"/>
                </a:cubicBezTo>
                <a:cubicBezTo>
                  <a:pt x="115942" y="113725"/>
                  <a:pt x="115880" y="113391"/>
                  <a:pt x="115942" y="113058"/>
                </a:cubicBezTo>
                <a:cubicBezTo>
                  <a:pt x="117940" y="108172"/>
                  <a:pt x="117877" y="107727"/>
                  <a:pt x="118127" y="107394"/>
                </a:cubicBezTo>
                <a:cubicBezTo>
                  <a:pt x="119063" y="105118"/>
                  <a:pt x="119375" y="105006"/>
                  <a:pt x="119344" y="104784"/>
                </a:cubicBezTo>
                <a:cubicBezTo>
                  <a:pt x="119812" y="103674"/>
                  <a:pt x="119843" y="103618"/>
                  <a:pt x="119843" y="103618"/>
                </a:cubicBezTo>
                <a:cubicBezTo>
                  <a:pt x="118720" y="101453"/>
                  <a:pt x="118221" y="102230"/>
                  <a:pt x="117877" y="101841"/>
                </a:cubicBezTo>
                <a:close/>
                <a:moveTo>
                  <a:pt x="100244" y="118056"/>
                </a:moveTo>
                <a:cubicBezTo>
                  <a:pt x="100057" y="118111"/>
                  <a:pt x="100244" y="117889"/>
                  <a:pt x="100338" y="117778"/>
                </a:cubicBezTo>
                <a:cubicBezTo>
                  <a:pt x="100525" y="117723"/>
                  <a:pt x="100338" y="117945"/>
                  <a:pt x="100244" y="118056"/>
                </a:cubicBezTo>
                <a:close/>
                <a:moveTo>
                  <a:pt x="104457" y="113058"/>
                </a:moveTo>
                <a:cubicBezTo>
                  <a:pt x="104239" y="112947"/>
                  <a:pt x="104020" y="112947"/>
                  <a:pt x="103802" y="113003"/>
                </a:cubicBezTo>
                <a:cubicBezTo>
                  <a:pt x="103802" y="112503"/>
                  <a:pt x="104176" y="113003"/>
                  <a:pt x="104364" y="112781"/>
                </a:cubicBezTo>
                <a:cubicBezTo>
                  <a:pt x="104551" y="112892"/>
                  <a:pt x="104801" y="112725"/>
                  <a:pt x="105019" y="112781"/>
                </a:cubicBezTo>
                <a:cubicBezTo>
                  <a:pt x="105019" y="113336"/>
                  <a:pt x="104613" y="112836"/>
                  <a:pt x="104457" y="113058"/>
                </a:cubicBezTo>
                <a:close/>
                <a:moveTo>
                  <a:pt x="107360" y="113447"/>
                </a:moveTo>
                <a:cubicBezTo>
                  <a:pt x="107235" y="112836"/>
                  <a:pt x="107609" y="113114"/>
                  <a:pt x="107859" y="112725"/>
                </a:cubicBezTo>
                <a:cubicBezTo>
                  <a:pt x="107921" y="113058"/>
                  <a:pt x="107485" y="113169"/>
                  <a:pt x="107360" y="113447"/>
                </a:cubicBezTo>
                <a:close/>
                <a:moveTo>
                  <a:pt x="108421" y="111892"/>
                </a:moveTo>
                <a:cubicBezTo>
                  <a:pt x="108483" y="111337"/>
                  <a:pt x="109076" y="111281"/>
                  <a:pt x="109295" y="111115"/>
                </a:cubicBezTo>
                <a:cubicBezTo>
                  <a:pt x="109232" y="111614"/>
                  <a:pt x="108702" y="111337"/>
                  <a:pt x="108421" y="111892"/>
                </a:cubicBezTo>
                <a:close/>
                <a:moveTo>
                  <a:pt x="109825" y="110726"/>
                </a:moveTo>
                <a:cubicBezTo>
                  <a:pt x="109732" y="109949"/>
                  <a:pt x="110262" y="110615"/>
                  <a:pt x="110543" y="110115"/>
                </a:cubicBezTo>
                <a:cubicBezTo>
                  <a:pt x="110481" y="110837"/>
                  <a:pt x="110075" y="110171"/>
                  <a:pt x="109825" y="110726"/>
                </a:cubicBezTo>
                <a:close/>
                <a:moveTo>
                  <a:pt x="111635" y="109282"/>
                </a:moveTo>
                <a:cubicBezTo>
                  <a:pt x="111479" y="109449"/>
                  <a:pt x="111292" y="109671"/>
                  <a:pt x="111105" y="109838"/>
                </a:cubicBezTo>
                <a:cubicBezTo>
                  <a:pt x="108795" y="110115"/>
                  <a:pt x="108452" y="109560"/>
                  <a:pt x="107984" y="110060"/>
                </a:cubicBezTo>
                <a:cubicBezTo>
                  <a:pt x="106704" y="109838"/>
                  <a:pt x="106423" y="109560"/>
                  <a:pt x="106080" y="109726"/>
                </a:cubicBezTo>
                <a:cubicBezTo>
                  <a:pt x="104520" y="109393"/>
                  <a:pt x="104364" y="109449"/>
                  <a:pt x="104208" y="109338"/>
                </a:cubicBezTo>
                <a:cubicBezTo>
                  <a:pt x="102023" y="108449"/>
                  <a:pt x="101680" y="108560"/>
                  <a:pt x="101399" y="108283"/>
                </a:cubicBezTo>
                <a:cubicBezTo>
                  <a:pt x="99869" y="107838"/>
                  <a:pt x="99745" y="107505"/>
                  <a:pt x="99620" y="107394"/>
                </a:cubicBezTo>
                <a:cubicBezTo>
                  <a:pt x="98996" y="106950"/>
                  <a:pt x="98808" y="107172"/>
                  <a:pt x="98684" y="106894"/>
                </a:cubicBezTo>
                <a:cubicBezTo>
                  <a:pt x="94970" y="104729"/>
                  <a:pt x="94814" y="104673"/>
                  <a:pt x="94657" y="104507"/>
                </a:cubicBezTo>
                <a:cubicBezTo>
                  <a:pt x="93596" y="104562"/>
                  <a:pt x="93534" y="103840"/>
                  <a:pt x="93347" y="104062"/>
                </a:cubicBezTo>
                <a:cubicBezTo>
                  <a:pt x="93097" y="104229"/>
                  <a:pt x="93315" y="103618"/>
                  <a:pt x="93440" y="103785"/>
                </a:cubicBezTo>
                <a:cubicBezTo>
                  <a:pt x="94907" y="103785"/>
                  <a:pt x="94970" y="103951"/>
                  <a:pt x="95063" y="104062"/>
                </a:cubicBezTo>
                <a:cubicBezTo>
                  <a:pt x="96031" y="103896"/>
                  <a:pt x="96249" y="104507"/>
                  <a:pt x="96592" y="104285"/>
                </a:cubicBezTo>
                <a:cubicBezTo>
                  <a:pt x="97778" y="104618"/>
                  <a:pt x="98028" y="105118"/>
                  <a:pt x="98340" y="105006"/>
                </a:cubicBezTo>
                <a:cubicBezTo>
                  <a:pt x="100119" y="106228"/>
                  <a:pt x="100338" y="105617"/>
                  <a:pt x="100431" y="106117"/>
                </a:cubicBezTo>
                <a:cubicBezTo>
                  <a:pt x="102148" y="106672"/>
                  <a:pt x="102273" y="106728"/>
                  <a:pt x="102366" y="106783"/>
                </a:cubicBezTo>
                <a:cubicBezTo>
                  <a:pt x="104052" y="107616"/>
                  <a:pt x="104239" y="107561"/>
                  <a:pt x="104364" y="107616"/>
                </a:cubicBezTo>
                <a:cubicBezTo>
                  <a:pt x="105955" y="108394"/>
                  <a:pt x="106236" y="108283"/>
                  <a:pt x="106455" y="108727"/>
                </a:cubicBezTo>
                <a:cubicBezTo>
                  <a:pt x="109045" y="108782"/>
                  <a:pt x="109326" y="109060"/>
                  <a:pt x="109669" y="108782"/>
                </a:cubicBezTo>
                <a:close/>
                <a:moveTo>
                  <a:pt x="114694" y="105728"/>
                </a:moveTo>
                <a:cubicBezTo>
                  <a:pt x="114507" y="105784"/>
                  <a:pt x="114694" y="105451"/>
                  <a:pt x="114756" y="105673"/>
                </a:cubicBezTo>
                <a:cubicBezTo>
                  <a:pt x="114881" y="105506"/>
                  <a:pt x="114975" y="105617"/>
                  <a:pt x="115100" y="105451"/>
                </a:cubicBezTo>
                <a:cubicBezTo>
                  <a:pt x="115381" y="105562"/>
                  <a:pt x="114788" y="105784"/>
                  <a:pt x="114694" y="105728"/>
                </a:cubicBezTo>
                <a:close/>
                <a:moveTo>
                  <a:pt x="115537" y="106339"/>
                </a:moveTo>
                <a:cubicBezTo>
                  <a:pt x="115505" y="105784"/>
                  <a:pt x="115911" y="106339"/>
                  <a:pt x="116098" y="105839"/>
                </a:cubicBezTo>
                <a:cubicBezTo>
                  <a:pt x="116130" y="106395"/>
                  <a:pt x="115661" y="106395"/>
                  <a:pt x="115537" y="106339"/>
                </a:cubicBezTo>
                <a:close/>
                <a:moveTo>
                  <a:pt x="79271" y="113114"/>
                </a:moveTo>
                <a:cubicBezTo>
                  <a:pt x="79240" y="112781"/>
                  <a:pt x="79209" y="112392"/>
                  <a:pt x="79271" y="112059"/>
                </a:cubicBezTo>
                <a:cubicBezTo>
                  <a:pt x="79334" y="111726"/>
                  <a:pt x="79271" y="111281"/>
                  <a:pt x="79365" y="110893"/>
                </a:cubicBezTo>
                <a:cubicBezTo>
                  <a:pt x="79365" y="110171"/>
                  <a:pt x="79365" y="109393"/>
                  <a:pt x="79334" y="108616"/>
                </a:cubicBezTo>
                <a:cubicBezTo>
                  <a:pt x="79178" y="108172"/>
                  <a:pt x="79396" y="107950"/>
                  <a:pt x="79209" y="107450"/>
                </a:cubicBezTo>
                <a:cubicBezTo>
                  <a:pt x="79334" y="107339"/>
                  <a:pt x="79146" y="107006"/>
                  <a:pt x="79240" y="106894"/>
                </a:cubicBezTo>
                <a:cubicBezTo>
                  <a:pt x="79178" y="106672"/>
                  <a:pt x="79115" y="106339"/>
                  <a:pt x="79022" y="106395"/>
                </a:cubicBezTo>
                <a:cubicBezTo>
                  <a:pt x="79053" y="107061"/>
                  <a:pt x="79146" y="107838"/>
                  <a:pt x="79084" y="108449"/>
                </a:cubicBezTo>
                <a:cubicBezTo>
                  <a:pt x="79146" y="108838"/>
                  <a:pt x="79146" y="109227"/>
                  <a:pt x="79084" y="109560"/>
                </a:cubicBezTo>
                <a:cubicBezTo>
                  <a:pt x="79146" y="109949"/>
                  <a:pt x="79146" y="110282"/>
                  <a:pt x="79084" y="110615"/>
                </a:cubicBezTo>
                <a:cubicBezTo>
                  <a:pt x="79115" y="111337"/>
                  <a:pt x="79053" y="112003"/>
                  <a:pt x="79022" y="112614"/>
                </a:cubicBezTo>
                <a:cubicBezTo>
                  <a:pt x="78803" y="112892"/>
                  <a:pt x="79053" y="113391"/>
                  <a:pt x="78897" y="113614"/>
                </a:cubicBezTo>
                <a:cubicBezTo>
                  <a:pt x="78803" y="113725"/>
                  <a:pt x="78803" y="113891"/>
                  <a:pt x="78803" y="114058"/>
                </a:cubicBezTo>
                <a:cubicBezTo>
                  <a:pt x="78928" y="114335"/>
                  <a:pt x="78772" y="114447"/>
                  <a:pt x="78772" y="114669"/>
                </a:cubicBezTo>
                <a:cubicBezTo>
                  <a:pt x="78553" y="114835"/>
                  <a:pt x="78803" y="115335"/>
                  <a:pt x="78616" y="115502"/>
                </a:cubicBezTo>
                <a:cubicBezTo>
                  <a:pt x="78678" y="115724"/>
                  <a:pt x="78647" y="115835"/>
                  <a:pt x="78647" y="116001"/>
                </a:cubicBezTo>
                <a:cubicBezTo>
                  <a:pt x="78460" y="116112"/>
                  <a:pt x="78522" y="116335"/>
                  <a:pt x="78491" y="116501"/>
                </a:cubicBezTo>
                <a:cubicBezTo>
                  <a:pt x="78429" y="116834"/>
                  <a:pt x="78491" y="117223"/>
                  <a:pt x="78366" y="117501"/>
                </a:cubicBezTo>
                <a:cubicBezTo>
                  <a:pt x="78304" y="117834"/>
                  <a:pt x="78241" y="118167"/>
                  <a:pt x="78241" y="118500"/>
                </a:cubicBezTo>
                <a:cubicBezTo>
                  <a:pt x="78117" y="119000"/>
                  <a:pt x="77992" y="119500"/>
                  <a:pt x="77867" y="120000"/>
                </a:cubicBezTo>
                <a:cubicBezTo>
                  <a:pt x="78616" y="120000"/>
                  <a:pt x="78616" y="120000"/>
                  <a:pt x="78616" y="120000"/>
                </a:cubicBezTo>
                <a:cubicBezTo>
                  <a:pt x="78616" y="119833"/>
                  <a:pt x="78616" y="119722"/>
                  <a:pt x="78616" y="119611"/>
                </a:cubicBezTo>
                <a:cubicBezTo>
                  <a:pt x="78897" y="119000"/>
                  <a:pt x="78928" y="118278"/>
                  <a:pt x="78959" y="117501"/>
                </a:cubicBezTo>
                <a:cubicBezTo>
                  <a:pt x="79209" y="116890"/>
                  <a:pt x="79022" y="115946"/>
                  <a:pt x="79240" y="115279"/>
                </a:cubicBezTo>
                <a:cubicBezTo>
                  <a:pt x="79178" y="114558"/>
                  <a:pt x="79084" y="113780"/>
                  <a:pt x="79271" y="113114"/>
                </a:cubicBezTo>
                <a:close/>
                <a:moveTo>
                  <a:pt x="77898" y="110004"/>
                </a:moveTo>
                <a:cubicBezTo>
                  <a:pt x="77960" y="109282"/>
                  <a:pt x="78023" y="108560"/>
                  <a:pt x="77992" y="107783"/>
                </a:cubicBezTo>
                <a:cubicBezTo>
                  <a:pt x="77929" y="106950"/>
                  <a:pt x="78117" y="106284"/>
                  <a:pt x="77929" y="105340"/>
                </a:cubicBezTo>
                <a:cubicBezTo>
                  <a:pt x="77992" y="104618"/>
                  <a:pt x="77773" y="103729"/>
                  <a:pt x="77773" y="102952"/>
                </a:cubicBezTo>
                <a:cubicBezTo>
                  <a:pt x="77742" y="102896"/>
                  <a:pt x="77742" y="102785"/>
                  <a:pt x="77711" y="102730"/>
                </a:cubicBezTo>
                <a:cubicBezTo>
                  <a:pt x="77711" y="102397"/>
                  <a:pt x="77804" y="102119"/>
                  <a:pt x="77617" y="101675"/>
                </a:cubicBezTo>
                <a:cubicBezTo>
                  <a:pt x="77711" y="101564"/>
                  <a:pt x="77586" y="101230"/>
                  <a:pt x="77524" y="101008"/>
                </a:cubicBezTo>
                <a:cubicBezTo>
                  <a:pt x="77648" y="100953"/>
                  <a:pt x="77524" y="100509"/>
                  <a:pt x="77399" y="100564"/>
                </a:cubicBezTo>
                <a:cubicBezTo>
                  <a:pt x="77492" y="101286"/>
                  <a:pt x="77555" y="102008"/>
                  <a:pt x="77617" y="102730"/>
                </a:cubicBezTo>
                <a:cubicBezTo>
                  <a:pt x="77648" y="102952"/>
                  <a:pt x="77648" y="103174"/>
                  <a:pt x="77680" y="103396"/>
                </a:cubicBezTo>
                <a:cubicBezTo>
                  <a:pt x="77492" y="104173"/>
                  <a:pt x="77929" y="105340"/>
                  <a:pt x="77711" y="106062"/>
                </a:cubicBezTo>
                <a:cubicBezTo>
                  <a:pt x="77836" y="106561"/>
                  <a:pt x="77648" y="106894"/>
                  <a:pt x="77804" y="107450"/>
                </a:cubicBezTo>
                <a:cubicBezTo>
                  <a:pt x="77742" y="107838"/>
                  <a:pt x="77680" y="108227"/>
                  <a:pt x="77742" y="108727"/>
                </a:cubicBezTo>
                <a:cubicBezTo>
                  <a:pt x="77804" y="108949"/>
                  <a:pt x="77555" y="109005"/>
                  <a:pt x="77711" y="109282"/>
                </a:cubicBezTo>
                <a:cubicBezTo>
                  <a:pt x="77555" y="109449"/>
                  <a:pt x="77773" y="109838"/>
                  <a:pt x="77586" y="109949"/>
                </a:cubicBezTo>
                <a:cubicBezTo>
                  <a:pt x="77711" y="110448"/>
                  <a:pt x="77430" y="110726"/>
                  <a:pt x="77648" y="111337"/>
                </a:cubicBezTo>
                <a:cubicBezTo>
                  <a:pt x="77368" y="111614"/>
                  <a:pt x="77430" y="112114"/>
                  <a:pt x="77399" y="112614"/>
                </a:cubicBezTo>
                <a:cubicBezTo>
                  <a:pt x="77399" y="113114"/>
                  <a:pt x="77180" y="113503"/>
                  <a:pt x="77211" y="114058"/>
                </a:cubicBezTo>
                <a:cubicBezTo>
                  <a:pt x="77211" y="114613"/>
                  <a:pt x="77024" y="115002"/>
                  <a:pt x="77118" y="115557"/>
                </a:cubicBezTo>
                <a:cubicBezTo>
                  <a:pt x="76837" y="115890"/>
                  <a:pt x="76931" y="116501"/>
                  <a:pt x="76775" y="116945"/>
                </a:cubicBezTo>
                <a:cubicBezTo>
                  <a:pt x="76712" y="117889"/>
                  <a:pt x="76400" y="118722"/>
                  <a:pt x="76213" y="119555"/>
                </a:cubicBezTo>
                <a:cubicBezTo>
                  <a:pt x="76150" y="119722"/>
                  <a:pt x="76119" y="119833"/>
                  <a:pt x="76088" y="120000"/>
                </a:cubicBezTo>
                <a:cubicBezTo>
                  <a:pt x="76462" y="120000"/>
                  <a:pt x="76462" y="120000"/>
                  <a:pt x="76462" y="120000"/>
                </a:cubicBezTo>
                <a:cubicBezTo>
                  <a:pt x="76587" y="119500"/>
                  <a:pt x="76712" y="119055"/>
                  <a:pt x="76868" y="118667"/>
                </a:cubicBezTo>
                <a:cubicBezTo>
                  <a:pt x="77087" y="117279"/>
                  <a:pt x="77243" y="115835"/>
                  <a:pt x="77524" y="114502"/>
                </a:cubicBezTo>
                <a:cubicBezTo>
                  <a:pt x="77648" y="113836"/>
                  <a:pt x="77524" y="112947"/>
                  <a:pt x="77742" y="112336"/>
                </a:cubicBezTo>
                <a:cubicBezTo>
                  <a:pt x="77742" y="111948"/>
                  <a:pt x="77804" y="111559"/>
                  <a:pt x="77804" y="111170"/>
                </a:cubicBezTo>
                <a:cubicBezTo>
                  <a:pt x="77929" y="110837"/>
                  <a:pt x="77836" y="110393"/>
                  <a:pt x="77898" y="110004"/>
                </a:cubicBezTo>
                <a:close/>
                <a:moveTo>
                  <a:pt x="38637" y="115279"/>
                </a:moveTo>
                <a:cubicBezTo>
                  <a:pt x="38574" y="114891"/>
                  <a:pt x="38699" y="114335"/>
                  <a:pt x="38668" y="113947"/>
                </a:cubicBezTo>
                <a:cubicBezTo>
                  <a:pt x="38668" y="113447"/>
                  <a:pt x="38793" y="112836"/>
                  <a:pt x="38574" y="112559"/>
                </a:cubicBezTo>
                <a:cubicBezTo>
                  <a:pt x="38387" y="113669"/>
                  <a:pt x="38449" y="114558"/>
                  <a:pt x="38418" y="115502"/>
                </a:cubicBezTo>
                <a:cubicBezTo>
                  <a:pt x="38325" y="116501"/>
                  <a:pt x="38200" y="117556"/>
                  <a:pt x="38169" y="118500"/>
                </a:cubicBezTo>
                <a:cubicBezTo>
                  <a:pt x="38075" y="119000"/>
                  <a:pt x="38013" y="119500"/>
                  <a:pt x="37950" y="120000"/>
                </a:cubicBezTo>
                <a:cubicBezTo>
                  <a:pt x="38200" y="120000"/>
                  <a:pt x="38200" y="120000"/>
                  <a:pt x="38200" y="120000"/>
                </a:cubicBezTo>
                <a:cubicBezTo>
                  <a:pt x="38231" y="119888"/>
                  <a:pt x="38231" y="119833"/>
                  <a:pt x="38262" y="119722"/>
                </a:cubicBezTo>
                <a:cubicBezTo>
                  <a:pt x="38325" y="119222"/>
                  <a:pt x="38418" y="118722"/>
                  <a:pt x="38481" y="118167"/>
                </a:cubicBezTo>
                <a:cubicBezTo>
                  <a:pt x="38481" y="117279"/>
                  <a:pt x="38730" y="116112"/>
                  <a:pt x="38637" y="115279"/>
                </a:cubicBezTo>
                <a:close/>
                <a:moveTo>
                  <a:pt x="40478" y="116112"/>
                </a:moveTo>
                <a:cubicBezTo>
                  <a:pt x="40322" y="116834"/>
                  <a:pt x="40322" y="116890"/>
                  <a:pt x="40260" y="117667"/>
                </a:cubicBezTo>
                <a:cubicBezTo>
                  <a:pt x="40322" y="118389"/>
                  <a:pt x="40010" y="118611"/>
                  <a:pt x="40104" y="119278"/>
                </a:cubicBezTo>
                <a:cubicBezTo>
                  <a:pt x="40072" y="119555"/>
                  <a:pt x="40041" y="119777"/>
                  <a:pt x="40010" y="120000"/>
                </a:cubicBezTo>
                <a:cubicBezTo>
                  <a:pt x="40260" y="120000"/>
                  <a:pt x="40260" y="120000"/>
                  <a:pt x="40260" y="120000"/>
                </a:cubicBezTo>
                <a:cubicBezTo>
                  <a:pt x="40260" y="119722"/>
                  <a:pt x="40197" y="119555"/>
                  <a:pt x="40322" y="119222"/>
                </a:cubicBezTo>
                <a:cubicBezTo>
                  <a:pt x="40291" y="118889"/>
                  <a:pt x="40540" y="118334"/>
                  <a:pt x="40353" y="118223"/>
                </a:cubicBezTo>
                <a:cubicBezTo>
                  <a:pt x="40353" y="117945"/>
                  <a:pt x="40603" y="117390"/>
                  <a:pt x="40416" y="117279"/>
                </a:cubicBezTo>
                <a:cubicBezTo>
                  <a:pt x="40416" y="116890"/>
                  <a:pt x="40665" y="116279"/>
                  <a:pt x="40478" y="116112"/>
                </a:cubicBezTo>
                <a:close/>
                <a:moveTo>
                  <a:pt x="39167" y="116168"/>
                </a:moveTo>
                <a:cubicBezTo>
                  <a:pt x="39292" y="115668"/>
                  <a:pt x="39230" y="115391"/>
                  <a:pt x="39230" y="115057"/>
                </a:cubicBezTo>
                <a:cubicBezTo>
                  <a:pt x="39292" y="114613"/>
                  <a:pt x="39292" y="114280"/>
                  <a:pt x="39198" y="114002"/>
                </a:cubicBezTo>
                <a:cubicBezTo>
                  <a:pt x="39011" y="114280"/>
                  <a:pt x="39198" y="114224"/>
                  <a:pt x="39105" y="114669"/>
                </a:cubicBezTo>
                <a:cubicBezTo>
                  <a:pt x="39011" y="114891"/>
                  <a:pt x="39261" y="115391"/>
                  <a:pt x="39011" y="115446"/>
                </a:cubicBezTo>
                <a:cubicBezTo>
                  <a:pt x="39011" y="116001"/>
                  <a:pt x="38918" y="116723"/>
                  <a:pt x="38886" y="117390"/>
                </a:cubicBezTo>
                <a:cubicBezTo>
                  <a:pt x="38730" y="117945"/>
                  <a:pt x="38793" y="117889"/>
                  <a:pt x="38699" y="118611"/>
                </a:cubicBezTo>
                <a:cubicBezTo>
                  <a:pt x="38668" y="119055"/>
                  <a:pt x="38512" y="119611"/>
                  <a:pt x="38574" y="120000"/>
                </a:cubicBezTo>
                <a:cubicBezTo>
                  <a:pt x="38793" y="120000"/>
                  <a:pt x="38793" y="120000"/>
                  <a:pt x="38793" y="120000"/>
                </a:cubicBezTo>
                <a:cubicBezTo>
                  <a:pt x="38855" y="119278"/>
                  <a:pt x="38918" y="118667"/>
                  <a:pt x="39042" y="118278"/>
                </a:cubicBezTo>
                <a:cubicBezTo>
                  <a:pt x="38980" y="117667"/>
                  <a:pt x="39136" y="116834"/>
                  <a:pt x="39167" y="116168"/>
                </a:cubicBezTo>
                <a:close/>
                <a:moveTo>
                  <a:pt x="118938" y="92901"/>
                </a:moveTo>
                <a:cubicBezTo>
                  <a:pt x="118595" y="92457"/>
                  <a:pt x="118158" y="92901"/>
                  <a:pt x="117784" y="92623"/>
                </a:cubicBezTo>
                <a:cubicBezTo>
                  <a:pt x="116535" y="92290"/>
                  <a:pt x="116410" y="92568"/>
                  <a:pt x="116317" y="92401"/>
                </a:cubicBezTo>
                <a:cubicBezTo>
                  <a:pt x="115131" y="91679"/>
                  <a:pt x="114850" y="92012"/>
                  <a:pt x="114694" y="91735"/>
                </a:cubicBezTo>
                <a:cubicBezTo>
                  <a:pt x="113165" y="91068"/>
                  <a:pt x="112884" y="91180"/>
                  <a:pt x="112665" y="91124"/>
                </a:cubicBezTo>
                <a:cubicBezTo>
                  <a:pt x="111542" y="90624"/>
                  <a:pt x="111479" y="90069"/>
                  <a:pt x="111355" y="90069"/>
                </a:cubicBezTo>
                <a:cubicBezTo>
                  <a:pt x="109107" y="89291"/>
                  <a:pt x="108889" y="89180"/>
                  <a:pt x="108671" y="89069"/>
                </a:cubicBezTo>
                <a:cubicBezTo>
                  <a:pt x="106860" y="88792"/>
                  <a:pt x="106736" y="88736"/>
                  <a:pt x="106611" y="88681"/>
                </a:cubicBezTo>
                <a:cubicBezTo>
                  <a:pt x="106049" y="89180"/>
                  <a:pt x="106267" y="89014"/>
                  <a:pt x="106517" y="88792"/>
                </a:cubicBezTo>
                <a:cubicBezTo>
                  <a:pt x="108452" y="89403"/>
                  <a:pt x="108671" y="89736"/>
                  <a:pt x="108983" y="89680"/>
                </a:cubicBezTo>
                <a:cubicBezTo>
                  <a:pt x="113289" y="91735"/>
                  <a:pt x="113352" y="92290"/>
                  <a:pt x="113539" y="92068"/>
                </a:cubicBezTo>
                <a:cubicBezTo>
                  <a:pt x="114538" y="92401"/>
                  <a:pt x="114694" y="92623"/>
                  <a:pt x="114850" y="92457"/>
                </a:cubicBezTo>
                <a:cubicBezTo>
                  <a:pt x="115911" y="92956"/>
                  <a:pt x="116036" y="92956"/>
                  <a:pt x="116098" y="93012"/>
                </a:cubicBezTo>
                <a:cubicBezTo>
                  <a:pt x="117659" y="93456"/>
                  <a:pt x="118002" y="93179"/>
                  <a:pt x="118283" y="93456"/>
                </a:cubicBezTo>
                <a:cubicBezTo>
                  <a:pt x="119843" y="92956"/>
                  <a:pt x="119843" y="92956"/>
                  <a:pt x="119843" y="92956"/>
                </a:cubicBezTo>
                <a:close/>
                <a:moveTo>
                  <a:pt x="41102" y="116390"/>
                </a:moveTo>
                <a:cubicBezTo>
                  <a:pt x="41040" y="117945"/>
                  <a:pt x="40946" y="118944"/>
                  <a:pt x="40821" y="120000"/>
                </a:cubicBezTo>
                <a:cubicBezTo>
                  <a:pt x="41009" y="120000"/>
                  <a:pt x="41009" y="120000"/>
                  <a:pt x="41009" y="120000"/>
                </a:cubicBezTo>
                <a:cubicBezTo>
                  <a:pt x="41040" y="119500"/>
                  <a:pt x="41071" y="119111"/>
                  <a:pt x="41196" y="118778"/>
                </a:cubicBezTo>
                <a:cubicBezTo>
                  <a:pt x="41102" y="118500"/>
                  <a:pt x="41165" y="118056"/>
                  <a:pt x="41196" y="117612"/>
                </a:cubicBezTo>
                <a:cubicBezTo>
                  <a:pt x="41227" y="117167"/>
                  <a:pt x="41289" y="116668"/>
                  <a:pt x="41102" y="116390"/>
                </a:cubicBezTo>
                <a:close/>
                <a:moveTo>
                  <a:pt x="118127" y="90902"/>
                </a:moveTo>
                <a:cubicBezTo>
                  <a:pt x="118033" y="90791"/>
                  <a:pt x="117908" y="90735"/>
                  <a:pt x="117784" y="90791"/>
                </a:cubicBezTo>
                <a:cubicBezTo>
                  <a:pt x="116473" y="90624"/>
                  <a:pt x="116410" y="90180"/>
                  <a:pt x="116254" y="90347"/>
                </a:cubicBezTo>
                <a:cubicBezTo>
                  <a:pt x="115068" y="89347"/>
                  <a:pt x="114850" y="90069"/>
                  <a:pt x="114788" y="89514"/>
                </a:cubicBezTo>
                <a:cubicBezTo>
                  <a:pt x="113851" y="89458"/>
                  <a:pt x="113851" y="88514"/>
                  <a:pt x="113664" y="89069"/>
                </a:cubicBezTo>
                <a:cubicBezTo>
                  <a:pt x="112665" y="88514"/>
                  <a:pt x="112416" y="88403"/>
                  <a:pt x="112197" y="88236"/>
                </a:cubicBezTo>
                <a:cubicBezTo>
                  <a:pt x="111698" y="88014"/>
                  <a:pt x="111511" y="88347"/>
                  <a:pt x="111448" y="87903"/>
                </a:cubicBezTo>
                <a:cubicBezTo>
                  <a:pt x="110699" y="88181"/>
                  <a:pt x="110699" y="88236"/>
                  <a:pt x="110730" y="88292"/>
                </a:cubicBezTo>
                <a:cubicBezTo>
                  <a:pt x="112540" y="88958"/>
                  <a:pt x="112728" y="89014"/>
                  <a:pt x="112915" y="89125"/>
                </a:cubicBezTo>
                <a:cubicBezTo>
                  <a:pt x="115474" y="90569"/>
                  <a:pt x="115786" y="90902"/>
                  <a:pt x="116192" y="90791"/>
                </a:cubicBezTo>
                <a:cubicBezTo>
                  <a:pt x="118595" y="92012"/>
                  <a:pt x="118845" y="91568"/>
                  <a:pt x="119032" y="91624"/>
                </a:cubicBezTo>
                <a:cubicBezTo>
                  <a:pt x="119843" y="91180"/>
                  <a:pt x="119843" y="91180"/>
                  <a:pt x="119843" y="91180"/>
                </a:cubicBezTo>
                <a:close/>
                <a:moveTo>
                  <a:pt x="40010" y="114391"/>
                </a:moveTo>
                <a:cubicBezTo>
                  <a:pt x="39854" y="114224"/>
                  <a:pt x="40135" y="113558"/>
                  <a:pt x="39947" y="113391"/>
                </a:cubicBezTo>
                <a:cubicBezTo>
                  <a:pt x="39979" y="112947"/>
                  <a:pt x="40104" y="112447"/>
                  <a:pt x="39823" y="112336"/>
                </a:cubicBezTo>
                <a:cubicBezTo>
                  <a:pt x="39729" y="113280"/>
                  <a:pt x="39823" y="114113"/>
                  <a:pt x="39823" y="114946"/>
                </a:cubicBezTo>
                <a:cubicBezTo>
                  <a:pt x="39667" y="115557"/>
                  <a:pt x="39760" y="115890"/>
                  <a:pt x="39698" y="116390"/>
                </a:cubicBezTo>
                <a:cubicBezTo>
                  <a:pt x="39573" y="117279"/>
                  <a:pt x="39417" y="118167"/>
                  <a:pt x="39292" y="119055"/>
                </a:cubicBezTo>
                <a:cubicBezTo>
                  <a:pt x="39386" y="119167"/>
                  <a:pt x="39323" y="119278"/>
                  <a:pt x="39261" y="119389"/>
                </a:cubicBezTo>
                <a:cubicBezTo>
                  <a:pt x="39230" y="119555"/>
                  <a:pt x="39198" y="119777"/>
                  <a:pt x="39167" y="120000"/>
                </a:cubicBezTo>
                <a:cubicBezTo>
                  <a:pt x="39448" y="120000"/>
                  <a:pt x="39448" y="120000"/>
                  <a:pt x="39448" y="120000"/>
                </a:cubicBezTo>
                <a:cubicBezTo>
                  <a:pt x="39511" y="119500"/>
                  <a:pt x="39573" y="119055"/>
                  <a:pt x="39667" y="118556"/>
                </a:cubicBezTo>
                <a:cubicBezTo>
                  <a:pt x="39760" y="117778"/>
                  <a:pt x="39823" y="117001"/>
                  <a:pt x="39947" y="116557"/>
                </a:cubicBezTo>
                <a:cubicBezTo>
                  <a:pt x="39854" y="115946"/>
                  <a:pt x="40010" y="115057"/>
                  <a:pt x="40010" y="114391"/>
                </a:cubicBezTo>
                <a:close/>
                <a:moveTo>
                  <a:pt x="68723" y="107450"/>
                </a:moveTo>
                <a:cubicBezTo>
                  <a:pt x="68847" y="107061"/>
                  <a:pt x="68566" y="106395"/>
                  <a:pt x="68723" y="106006"/>
                </a:cubicBezTo>
                <a:cubicBezTo>
                  <a:pt x="68504" y="103896"/>
                  <a:pt x="68504" y="103285"/>
                  <a:pt x="68442" y="102730"/>
                </a:cubicBezTo>
                <a:cubicBezTo>
                  <a:pt x="68067" y="100009"/>
                  <a:pt x="68067" y="99676"/>
                  <a:pt x="68005" y="99287"/>
                </a:cubicBezTo>
                <a:cubicBezTo>
                  <a:pt x="67162" y="94622"/>
                  <a:pt x="66975" y="93567"/>
                  <a:pt x="66850" y="92623"/>
                </a:cubicBezTo>
                <a:cubicBezTo>
                  <a:pt x="65976" y="91568"/>
                  <a:pt x="66195" y="91901"/>
                  <a:pt x="66070" y="92012"/>
                </a:cubicBezTo>
                <a:cubicBezTo>
                  <a:pt x="66288" y="93345"/>
                  <a:pt x="66663" y="93234"/>
                  <a:pt x="66631" y="93678"/>
                </a:cubicBezTo>
                <a:cubicBezTo>
                  <a:pt x="67131" y="96566"/>
                  <a:pt x="67443" y="97565"/>
                  <a:pt x="67537" y="98454"/>
                </a:cubicBezTo>
                <a:cubicBezTo>
                  <a:pt x="67973" y="101619"/>
                  <a:pt x="68005" y="102174"/>
                  <a:pt x="68067" y="102730"/>
                </a:cubicBezTo>
                <a:cubicBezTo>
                  <a:pt x="68254" y="106506"/>
                  <a:pt x="68566" y="107061"/>
                  <a:pt x="68410" y="107394"/>
                </a:cubicBezTo>
                <a:cubicBezTo>
                  <a:pt x="68535" y="109449"/>
                  <a:pt x="68473" y="109615"/>
                  <a:pt x="68598" y="109893"/>
                </a:cubicBezTo>
                <a:cubicBezTo>
                  <a:pt x="68566" y="112670"/>
                  <a:pt x="68379" y="113003"/>
                  <a:pt x="68566" y="113503"/>
                </a:cubicBezTo>
                <a:cubicBezTo>
                  <a:pt x="68348" y="116168"/>
                  <a:pt x="68473" y="116668"/>
                  <a:pt x="68442" y="117056"/>
                </a:cubicBezTo>
                <a:cubicBezTo>
                  <a:pt x="68286" y="119500"/>
                  <a:pt x="68379" y="119777"/>
                  <a:pt x="68442" y="120000"/>
                </a:cubicBezTo>
                <a:cubicBezTo>
                  <a:pt x="68723" y="118056"/>
                  <a:pt x="68847" y="117167"/>
                  <a:pt x="68816" y="116168"/>
                </a:cubicBezTo>
                <a:cubicBezTo>
                  <a:pt x="68910" y="112392"/>
                  <a:pt x="68879" y="112114"/>
                  <a:pt x="68816" y="111837"/>
                </a:cubicBezTo>
                <a:close/>
                <a:moveTo>
                  <a:pt x="117596" y="80185"/>
                </a:moveTo>
                <a:cubicBezTo>
                  <a:pt x="117253" y="80462"/>
                  <a:pt x="116941" y="80518"/>
                  <a:pt x="116598" y="80684"/>
                </a:cubicBezTo>
                <a:cubicBezTo>
                  <a:pt x="116410" y="81073"/>
                  <a:pt x="116286" y="80851"/>
                  <a:pt x="116098" y="81073"/>
                </a:cubicBezTo>
                <a:cubicBezTo>
                  <a:pt x="115973" y="81462"/>
                  <a:pt x="115630" y="81018"/>
                  <a:pt x="115693" y="81517"/>
                </a:cubicBezTo>
                <a:cubicBezTo>
                  <a:pt x="116161" y="81295"/>
                  <a:pt x="116629" y="81129"/>
                  <a:pt x="117097" y="80906"/>
                </a:cubicBezTo>
                <a:cubicBezTo>
                  <a:pt x="117315" y="80795"/>
                  <a:pt x="117534" y="80851"/>
                  <a:pt x="117815" y="80518"/>
                </a:cubicBezTo>
                <a:cubicBezTo>
                  <a:pt x="118033" y="80573"/>
                  <a:pt x="118283" y="80629"/>
                  <a:pt x="118564" y="80240"/>
                </a:cubicBezTo>
                <a:cubicBezTo>
                  <a:pt x="118970" y="80351"/>
                  <a:pt x="119407" y="80185"/>
                  <a:pt x="119843" y="80129"/>
                </a:cubicBezTo>
                <a:cubicBezTo>
                  <a:pt x="119843" y="79629"/>
                  <a:pt x="119843" y="79629"/>
                  <a:pt x="119843" y="79629"/>
                </a:cubicBezTo>
                <a:cubicBezTo>
                  <a:pt x="119750" y="79629"/>
                  <a:pt x="119625" y="79629"/>
                  <a:pt x="119500" y="79574"/>
                </a:cubicBezTo>
                <a:cubicBezTo>
                  <a:pt x="118845" y="79962"/>
                  <a:pt x="118221" y="79962"/>
                  <a:pt x="117596" y="80185"/>
                </a:cubicBezTo>
                <a:close/>
                <a:moveTo>
                  <a:pt x="73466" y="104951"/>
                </a:moveTo>
                <a:cubicBezTo>
                  <a:pt x="73716" y="104507"/>
                  <a:pt x="73404" y="103785"/>
                  <a:pt x="73654" y="103341"/>
                </a:cubicBezTo>
                <a:cubicBezTo>
                  <a:pt x="73747" y="101564"/>
                  <a:pt x="73529" y="101175"/>
                  <a:pt x="73685" y="100953"/>
                </a:cubicBezTo>
                <a:cubicBezTo>
                  <a:pt x="73716" y="99620"/>
                  <a:pt x="73622" y="99731"/>
                  <a:pt x="73560" y="99453"/>
                </a:cubicBezTo>
                <a:cubicBezTo>
                  <a:pt x="72936" y="97121"/>
                  <a:pt x="73061" y="97565"/>
                  <a:pt x="73185" y="98010"/>
                </a:cubicBezTo>
                <a:cubicBezTo>
                  <a:pt x="73466" y="101064"/>
                  <a:pt x="73154" y="101286"/>
                  <a:pt x="73310" y="101841"/>
                </a:cubicBezTo>
                <a:cubicBezTo>
                  <a:pt x="73154" y="104784"/>
                  <a:pt x="73092" y="105229"/>
                  <a:pt x="73092" y="105784"/>
                </a:cubicBezTo>
                <a:cubicBezTo>
                  <a:pt x="72749" y="109282"/>
                  <a:pt x="72780" y="109838"/>
                  <a:pt x="72749" y="110393"/>
                </a:cubicBezTo>
                <a:cubicBezTo>
                  <a:pt x="72218" y="115335"/>
                  <a:pt x="72187" y="115835"/>
                  <a:pt x="72093" y="116335"/>
                </a:cubicBezTo>
                <a:cubicBezTo>
                  <a:pt x="72000" y="120000"/>
                  <a:pt x="72000" y="120000"/>
                  <a:pt x="72000" y="120000"/>
                </a:cubicBezTo>
                <a:cubicBezTo>
                  <a:pt x="72468" y="115724"/>
                  <a:pt x="72530" y="115557"/>
                  <a:pt x="72624" y="115335"/>
                </a:cubicBezTo>
                <a:cubicBezTo>
                  <a:pt x="72905" y="113058"/>
                  <a:pt x="72780" y="112503"/>
                  <a:pt x="72967" y="112170"/>
                </a:cubicBezTo>
                <a:cubicBezTo>
                  <a:pt x="73404" y="107561"/>
                  <a:pt x="73279" y="106950"/>
                  <a:pt x="73373" y="106450"/>
                </a:cubicBezTo>
                <a:close/>
                <a:moveTo>
                  <a:pt x="71531" y="107727"/>
                </a:moveTo>
                <a:cubicBezTo>
                  <a:pt x="71656" y="106950"/>
                  <a:pt x="71531" y="106006"/>
                  <a:pt x="71656" y="105284"/>
                </a:cubicBezTo>
                <a:cubicBezTo>
                  <a:pt x="71625" y="101897"/>
                  <a:pt x="71594" y="101064"/>
                  <a:pt x="71594" y="100286"/>
                </a:cubicBezTo>
                <a:cubicBezTo>
                  <a:pt x="71344" y="96844"/>
                  <a:pt x="71219" y="96566"/>
                  <a:pt x="71313" y="96399"/>
                </a:cubicBezTo>
                <a:cubicBezTo>
                  <a:pt x="70938" y="94678"/>
                  <a:pt x="70814" y="94234"/>
                  <a:pt x="70689" y="93734"/>
                </a:cubicBezTo>
                <a:cubicBezTo>
                  <a:pt x="70096" y="93401"/>
                  <a:pt x="70158" y="93512"/>
                  <a:pt x="70252" y="93567"/>
                </a:cubicBezTo>
                <a:cubicBezTo>
                  <a:pt x="70689" y="95233"/>
                  <a:pt x="70720" y="95455"/>
                  <a:pt x="70751" y="95677"/>
                </a:cubicBezTo>
                <a:cubicBezTo>
                  <a:pt x="71250" y="99453"/>
                  <a:pt x="71188" y="99953"/>
                  <a:pt x="71250" y="100564"/>
                </a:cubicBezTo>
                <a:cubicBezTo>
                  <a:pt x="71313" y="102896"/>
                  <a:pt x="71344" y="103118"/>
                  <a:pt x="71282" y="103229"/>
                </a:cubicBezTo>
                <a:cubicBezTo>
                  <a:pt x="71407" y="104784"/>
                  <a:pt x="71063" y="105173"/>
                  <a:pt x="71313" y="105895"/>
                </a:cubicBezTo>
                <a:cubicBezTo>
                  <a:pt x="71001" y="108005"/>
                  <a:pt x="71407" y="108838"/>
                  <a:pt x="71157" y="109282"/>
                </a:cubicBezTo>
                <a:cubicBezTo>
                  <a:pt x="70938" y="113225"/>
                  <a:pt x="70876" y="113725"/>
                  <a:pt x="70814" y="114280"/>
                </a:cubicBezTo>
                <a:cubicBezTo>
                  <a:pt x="70626" y="117112"/>
                  <a:pt x="70470" y="118167"/>
                  <a:pt x="70377" y="119278"/>
                </a:cubicBezTo>
                <a:cubicBezTo>
                  <a:pt x="70626" y="119722"/>
                  <a:pt x="70657" y="119500"/>
                  <a:pt x="70657" y="119222"/>
                </a:cubicBezTo>
                <a:cubicBezTo>
                  <a:pt x="70814" y="117723"/>
                  <a:pt x="70938" y="117390"/>
                  <a:pt x="70938" y="117001"/>
                </a:cubicBezTo>
                <a:cubicBezTo>
                  <a:pt x="71219" y="114058"/>
                  <a:pt x="71250" y="113891"/>
                  <a:pt x="71250" y="113669"/>
                </a:cubicBezTo>
                <a:cubicBezTo>
                  <a:pt x="71407" y="111004"/>
                  <a:pt x="71438" y="110559"/>
                  <a:pt x="71500" y="110226"/>
                </a:cubicBezTo>
                <a:close/>
                <a:moveTo>
                  <a:pt x="64478" y="118000"/>
                </a:moveTo>
                <a:cubicBezTo>
                  <a:pt x="64509" y="117279"/>
                  <a:pt x="64322" y="116390"/>
                  <a:pt x="64447" y="115668"/>
                </a:cubicBezTo>
                <a:cubicBezTo>
                  <a:pt x="64384" y="112003"/>
                  <a:pt x="64447" y="111614"/>
                  <a:pt x="64291" y="111170"/>
                </a:cubicBezTo>
                <a:cubicBezTo>
                  <a:pt x="64353" y="108283"/>
                  <a:pt x="64322" y="107561"/>
                  <a:pt x="64322" y="106839"/>
                </a:cubicBezTo>
                <a:cubicBezTo>
                  <a:pt x="64104" y="101508"/>
                  <a:pt x="64041" y="100786"/>
                  <a:pt x="63947" y="99953"/>
                </a:cubicBezTo>
                <a:cubicBezTo>
                  <a:pt x="63667" y="96955"/>
                  <a:pt x="63573" y="96288"/>
                  <a:pt x="63511" y="95677"/>
                </a:cubicBezTo>
                <a:cubicBezTo>
                  <a:pt x="61700" y="87848"/>
                  <a:pt x="61638" y="87570"/>
                  <a:pt x="61513" y="87181"/>
                </a:cubicBezTo>
                <a:cubicBezTo>
                  <a:pt x="60608" y="85404"/>
                  <a:pt x="60421" y="85293"/>
                  <a:pt x="60358" y="85182"/>
                </a:cubicBezTo>
                <a:cubicBezTo>
                  <a:pt x="61045" y="88014"/>
                  <a:pt x="61045" y="88070"/>
                  <a:pt x="61045" y="88125"/>
                </a:cubicBezTo>
                <a:cubicBezTo>
                  <a:pt x="61607" y="91957"/>
                  <a:pt x="62075" y="92679"/>
                  <a:pt x="61919" y="92956"/>
                </a:cubicBezTo>
                <a:cubicBezTo>
                  <a:pt x="62200" y="95511"/>
                  <a:pt x="62231" y="95566"/>
                  <a:pt x="62262" y="95677"/>
                </a:cubicBezTo>
                <a:cubicBezTo>
                  <a:pt x="62637" y="98676"/>
                  <a:pt x="62543" y="99398"/>
                  <a:pt x="62699" y="100175"/>
                </a:cubicBezTo>
                <a:cubicBezTo>
                  <a:pt x="62637" y="103341"/>
                  <a:pt x="62824" y="104173"/>
                  <a:pt x="62762" y="104784"/>
                </a:cubicBezTo>
                <a:cubicBezTo>
                  <a:pt x="62481" y="105784"/>
                  <a:pt x="62481" y="104673"/>
                  <a:pt x="62262" y="103396"/>
                </a:cubicBezTo>
                <a:cubicBezTo>
                  <a:pt x="61576" y="98454"/>
                  <a:pt x="61295" y="97010"/>
                  <a:pt x="61014" y="95677"/>
                </a:cubicBezTo>
                <a:cubicBezTo>
                  <a:pt x="59765" y="90402"/>
                  <a:pt x="59734" y="89847"/>
                  <a:pt x="59485" y="89680"/>
                </a:cubicBezTo>
                <a:cubicBezTo>
                  <a:pt x="61326" y="99009"/>
                  <a:pt x="61638" y="100397"/>
                  <a:pt x="61794" y="101675"/>
                </a:cubicBezTo>
                <a:cubicBezTo>
                  <a:pt x="62169" y="105839"/>
                  <a:pt x="62356" y="106173"/>
                  <a:pt x="62262" y="106284"/>
                </a:cubicBezTo>
                <a:cubicBezTo>
                  <a:pt x="62356" y="108616"/>
                  <a:pt x="62543" y="109171"/>
                  <a:pt x="62449" y="109560"/>
                </a:cubicBezTo>
                <a:cubicBezTo>
                  <a:pt x="62293" y="112836"/>
                  <a:pt x="62730" y="113558"/>
                  <a:pt x="62543" y="113947"/>
                </a:cubicBezTo>
                <a:cubicBezTo>
                  <a:pt x="62793" y="117834"/>
                  <a:pt x="62668" y="118667"/>
                  <a:pt x="62730" y="119666"/>
                </a:cubicBezTo>
                <a:cubicBezTo>
                  <a:pt x="63479" y="119666"/>
                  <a:pt x="63448" y="119333"/>
                  <a:pt x="63448" y="119055"/>
                </a:cubicBezTo>
                <a:cubicBezTo>
                  <a:pt x="63355" y="113114"/>
                  <a:pt x="63167" y="112614"/>
                  <a:pt x="63292" y="112225"/>
                </a:cubicBezTo>
                <a:cubicBezTo>
                  <a:pt x="63136" y="109893"/>
                  <a:pt x="63230" y="109726"/>
                  <a:pt x="63136" y="109449"/>
                </a:cubicBezTo>
                <a:cubicBezTo>
                  <a:pt x="63011" y="106173"/>
                  <a:pt x="63167" y="105839"/>
                  <a:pt x="62980" y="105284"/>
                </a:cubicBezTo>
                <a:cubicBezTo>
                  <a:pt x="62980" y="101786"/>
                  <a:pt x="63011" y="100897"/>
                  <a:pt x="62918" y="99953"/>
                </a:cubicBezTo>
                <a:cubicBezTo>
                  <a:pt x="62918" y="97954"/>
                  <a:pt x="62793" y="97677"/>
                  <a:pt x="62730" y="97454"/>
                </a:cubicBezTo>
                <a:cubicBezTo>
                  <a:pt x="62449" y="95233"/>
                  <a:pt x="62512" y="94900"/>
                  <a:pt x="62418" y="94511"/>
                </a:cubicBezTo>
                <a:cubicBezTo>
                  <a:pt x="61263" y="88459"/>
                  <a:pt x="61232" y="88347"/>
                  <a:pt x="61201" y="88125"/>
                </a:cubicBezTo>
                <a:cubicBezTo>
                  <a:pt x="60858" y="86015"/>
                  <a:pt x="60951" y="86515"/>
                  <a:pt x="61076" y="86682"/>
                </a:cubicBezTo>
                <a:cubicBezTo>
                  <a:pt x="61638" y="88403"/>
                  <a:pt x="61700" y="88625"/>
                  <a:pt x="61888" y="89236"/>
                </a:cubicBezTo>
                <a:cubicBezTo>
                  <a:pt x="63261" y="95677"/>
                  <a:pt x="63261" y="95677"/>
                  <a:pt x="63261" y="95733"/>
                </a:cubicBezTo>
                <a:cubicBezTo>
                  <a:pt x="63604" y="98954"/>
                  <a:pt x="63698" y="99787"/>
                  <a:pt x="63698" y="100564"/>
                </a:cubicBezTo>
                <a:cubicBezTo>
                  <a:pt x="63823" y="102730"/>
                  <a:pt x="63823" y="102785"/>
                  <a:pt x="63823" y="102785"/>
                </a:cubicBezTo>
                <a:cubicBezTo>
                  <a:pt x="64041" y="109060"/>
                  <a:pt x="63885" y="109338"/>
                  <a:pt x="64010" y="109782"/>
                </a:cubicBezTo>
                <a:cubicBezTo>
                  <a:pt x="64072" y="114669"/>
                  <a:pt x="63979" y="115002"/>
                  <a:pt x="64072" y="115446"/>
                </a:cubicBezTo>
                <a:cubicBezTo>
                  <a:pt x="64104" y="119167"/>
                  <a:pt x="64260" y="119666"/>
                  <a:pt x="64228" y="120000"/>
                </a:cubicBezTo>
                <a:close/>
                <a:moveTo>
                  <a:pt x="61825" y="115668"/>
                </a:moveTo>
                <a:cubicBezTo>
                  <a:pt x="61732" y="115002"/>
                  <a:pt x="61888" y="114502"/>
                  <a:pt x="61700" y="113780"/>
                </a:cubicBezTo>
                <a:cubicBezTo>
                  <a:pt x="61513" y="110559"/>
                  <a:pt x="61513" y="110226"/>
                  <a:pt x="61420" y="109893"/>
                </a:cubicBezTo>
                <a:cubicBezTo>
                  <a:pt x="60639" y="102452"/>
                  <a:pt x="60608" y="102230"/>
                  <a:pt x="60577" y="102008"/>
                </a:cubicBezTo>
                <a:cubicBezTo>
                  <a:pt x="58642" y="92901"/>
                  <a:pt x="58361" y="91846"/>
                  <a:pt x="58080" y="90735"/>
                </a:cubicBezTo>
                <a:cubicBezTo>
                  <a:pt x="57425" y="88514"/>
                  <a:pt x="57394" y="88292"/>
                  <a:pt x="57362" y="88125"/>
                </a:cubicBezTo>
                <a:cubicBezTo>
                  <a:pt x="57175" y="88292"/>
                  <a:pt x="57237" y="88514"/>
                  <a:pt x="57300" y="88736"/>
                </a:cubicBezTo>
                <a:cubicBezTo>
                  <a:pt x="57986" y="91568"/>
                  <a:pt x="58423" y="92512"/>
                  <a:pt x="58579" y="93345"/>
                </a:cubicBezTo>
                <a:cubicBezTo>
                  <a:pt x="59079" y="95511"/>
                  <a:pt x="59079" y="95566"/>
                  <a:pt x="59079" y="95677"/>
                </a:cubicBezTo>
                <a:cubicBezTo>
                  <a:pt x="59734" y="98398"/>
                  <a:pt x="59609" y="98676"/>
                  <a:pt x="59734" y="98621"/>
                </a:cubicBezTo>
                <a:cubicBezTo>
                  <a:pt x="60546" y="103452"/>
                  <a:pt x="60608" y="104173"/>
                  <a:pt x="60639" y="104840"/>
                </a:cubicBezTo>
                <a:cubicBezTo>
                  <a:pt x="60858" y="108894"/>
                  <a:pt x="60920" y="108449"/>
                  <a:pt x="60639" y="108061"/>
                </a:cubicBezTo>
                <a:cubicBezTo>
                  <a:pt x="60296" y="105118"/>
                  <a:pt x="59953" y="104618"/>
                  <a:pt x="60109" y="104396"/>
                </a:cubicBezTo>
                <a:cubicBezTo>
                  <a:pt x="58080" y="97843"/>
                  <a:pt x="57737" y="96677"/>
                  <a:pt x="57425" y="95677"/>
                </a:cubicBezTo>
                <a:cubicBezTo>
                  <a:pt x="55646" y="92068"/>
                  <a:pt x="55427" y="91513"/>
                  <a:pt x="55146" y="91180"/>
                </a:cubicBezTo>
                <a:cubicBezTo>
                  <a:pt x="54085" y="89125"/>
                  <a:pt x="53773" y="88625"/>
                  <a:pt x="53492" y="88125"/>
                </a:cubicBezTo>
                <a:cubicBezTo>
                  <a:pt x="51963" y="84960"/>
                  <a:pt x="51745" y="85127"/>
                  <a:pt x="51651" y="84683"/>
                </a:cubicBezTo>
                <a:cubicBezTo>
                  <a:pt x="53024" y="87903"/>
                  <a:pt x="53087" y="88014"/>
                  <a:pt x="53149" y="88125"/>
                </a:cubicBezTo>
                <a:cubicBezTo>
                  <a:pt x="54148" y="90180"/>
                  <a:pt x="54491" y="90624"/>
                  <a:pt x="54803" y="91291"/>
                </a:cubicBezTo>
                <a:cubicBezTo>
                  <a:pt x="55334" y="92068"/>
                  <a:pt x="55396" y="92679"/>
                  <a:pt x="55583" y="92734"/>
                </a:cubicBezTo>
                <a:cubicBezTo>
                  <a:pt x="57362" y="96677"/>
                  <a:pt x="57737" y="97843"/>
                  <a:pt x="58111" y="98954"/>
                </a:cubicBezTo>
                <a:cubicBezTo>
                  <a:pt x="59391" y="103507"/>
                  <a:pt x="59609" y="104118"/>
                  <a:pt x="59765" y="104895"/>
                </a:cubicBezTo>
                <a:cubicBezTo>
                  <a:pt x="60546" y="110615"/>
                  <a:pt x="60265" y="108616"/>
                  <a:pt x="59921" y="106561"/>
                </a:cubicBezTo>
                <a:cubicBezTo>
                  <a:pt x="58798" y="101786"/>
                  <a:pt x="58611" y="101064"/>
                  <a:pt x="58392" y="100342"/>
                </a:cubicBezTo>
                <a:cubicBezTo>
                  <a:pt x="56020" y="94345"/>
                  <a:pt x="55958" y="94067"/>
                  <a:pt x="55864" y="93734"/>
                </a:cubicBezTo>
                <a:cubicBezTo>
                  <a:pt x="54990" y="92235"/>
                  <a:pt x="54866" y="92012"/>
                  <a:pt x="54803" y="91679"/>
                </a:cubicBezTo>
                <a:cubicBezTo>
                  <a:pt x="56239" y="95400"/>
                  <a:pt x="56301" y="95511"/>
                  <a:pt x="56332" y="95677"/>
                </a:cubicBezTo>
                <a:cubicBezTo>
                  <a:pt x="58143" y="100842"/>
                  <a:pt x="58392" y="101786"/>
                  <a:pt x="58642" y="102730"/>
                </a:cubicBezTo>
                <a:cubicBezTo>
                  <a:pt x="59984" y="109005"/>
                  <a:pt x="59984" y="109504"/>
                  <a:pt x="60171" y="110060"/>
                </a:cubicBezTo>
                <a:cubicBezTo>
                  <a:pt x="61045" y="116223"/>
                  <a:pt x="60889" y="116446"/>
                  <a:pt x="61045" y="116834"/>
                </a:cubicBezTo>
                <a:cubicBezTo>
                  <a:pt x="61139" y="119167"/>
                  <a:pt x="61544" y="119722"/>
                  <a:pt x="61263" y="119888"/>
                </a:cubicBezTo>
                <a:cubicBezTo>
                  <a:pt x="60702" y="116945"/>
                  <a:pt x="60671" y="116223"/>
                  <a:pt x="60546" y="115502"/>
                </a:cubicBezTo>
                <a:cubicBezTo>
                  <a:pt x="60265" y="113003"/>
                  <a:pt x="59765" y="112447"/>
                  <a:pt x="60015" y="112392"/>
                </a:cubicBezTo>
                <a:cubicBezTo>
                  <a:pt x="57456" y="103896"/>
                  <a:pt x="57237" y="103285"/>
                  <a:pt x="57050" y="102730"/>
                </a:cubicBezTo>
                <a:cubicBezTo>
                  <a:pt x="55895" y="99898"/>
                  <a:pt x="55895" y="99287"/>
                  <a:pt x="55739" y="99453"/>
                </a:cubicBezTo>
                <a:cubicBezTo>
                  <a:pt x="56613" y="102341"/>
                  <a:pt x="56676" y="102563"/>
                  <a:pt x="56738" y="102730"/>
                </a:cubicBezTo>
                <a:cubicBezTo>
                  <a:pt x="57206" y="104118"/>
                  <a:pt x="57300" y="104229"/>
                  <a:pt x="57362" y="104285"/>
                </a:cubicBezTo>
                <a:cubicBezTo>
                  <a:pt x="58642" y="108949"/>
                  <a:pt x="58954" y="110004"/>
                  <a:pt x="59235" y="111059"/>
                </a:cubicBezTo>
                <a:cubicBezTo>
                  <a:pt x="58517" y="109949"/>
                  <a:pt x="57737" y="107672"/>
                  <a:pt x="56769" y="104618"/>
                </a:cubicBezTo>
                <a:cubicBezTo>
                  <a:pt x="54054" y="97788"/>
                  <a:pt x="53680" y="96732"/>
                  <a:pt x="53336" y="95677"/>
                </a:cubicBezTo>
                <a:cubicBezTo>
                  <a:pt x="51370" y="90236"/>
                  <a:pt x="51464" y="90624"/>
                  <a:pt x="51589" y="91013"/>
                </a:cubicBezTo>
                <a:cubicBezTo>
                  <a:pt x="52150" y="93567"/>
                  <a:pt x="52494" y="94123"/>
                  <a:pt x="52556" y="94511"/>
                </a:cubicBezTo>
                <a:cubicBezTo>
                  <a:pt x="54460" y="99731"/>
                  <a:pt x="54959" y="101286"/>
                  <a:pt x="55490" y="102730"/>
                </a:cubicBezTo>
                <a:cubicBezTo>
                  <a:pt x="58267" y="110504"/>
                  <a:pt x="58517" y="111392"/>
                  <a:pt x="58829" y="112170"/>
                </a:cubicBezTo>
                <a:cubicBezTo>
                  <a:pt x="60109" y="117723"/>
                  <a:pt x="60608" y="118278"/>
                  <a:pt x="60358" y="118389"/>
                </a:cubicBezTo>
                <a:cubicBezTo>
                  <a:pt x="57175" y="110504"/>
                  <a:pt x="56364" y="108505"/>
                  <a:pt x="55646" y="106117"/>
                </a:cubicBezTo>
                <a:cubicBezTo>
                  <a:pt x="54335" y="102341"/>
                  <a:pt x="54304" y="102008"/>
                  <a:pt x="54148" y="101730"/>
                </a:cubicBezTo>
                <a:cubicBezTo>
                  <a:pt x="51745" y="92346"/>
                  <a:pt x="51464" y="91735"/>
                  <a:pt x="51339" y="91235"/>
                </a:cubicBezTo>
                <a:cubicBezTo>
                  <a:pt x="50933" y="89236"/>
                  <a:pt x="50933" y="88792"/>
                  <a:pt x="50964" y="88347"/>
                </a:cubicBezTo>
                <a:cubicBezTo>
                  <a:pt x="50746" y="86571"/>
                  <a:pt x="50527" y="86237"/>
                  <a:pt x="50652" y="86126"/>
                </a:cubicBezTo>
                <a:cubicBezTo>
                  <a:pt x="50559" y="84849"/>
                  <a:pt x="50340" y="84349"/>
                  <a:pt x="50278" y="84460"/>
                </a:cubicBezTo>
                <a:cubicBezTo>
                  <a:pt x="50808" y="90124"/>
                  <a:pt x="51058" y="91068"/>
                  <a:pt x="51339" y="92679"/>
                </a:cubicBezTo>
                <a:cubicBezTo>
                  <a:pt x="53836" y="101786"/>
                  <a:pt x="53960" y="102285"/>
                  <a:pt x="54117" y="102730"/>
                </a:cubicBezTo>
                <a:cubicBezTo>
                  <a:pt x="54959" y="105839"/>
                  <a:pt x="55365" y="106062"/>
                  <a:pt x="55302" y="106617"/>
                </a:cubicBezTo>
                <a:cubicBezTo>
                  <a:pt x="57144" y="111115"/>
                  <a:pt x="57144" y="112059"/>
                  <a:pt x="57362" y="112003"/>
                </a:cubicBezTo>
                <a:cubicBezTo>
                  <a:pt x="54990" y="107894"/>
                  <a:pt x="54335" y="106395"/>
                  <a:pt x="53648" y="105006"/>
                </a:cubicBezTo>
                <a:cubicBezTo>
                  <a:pt x="50996" y="99676"/>
                  <a:pt x="50465" y="97788"/>
                  <a:pt x="49747" y="96399"/>
                </a:cubicBezTo>
                <a:cubicBezTo>
                  <a:pt x="49279" y="95344"/>
                  <a:pt x="49529" y="94567"/>
                  <a:pt x="49185" y="94733"/>
                </a:cubicBezTo>
                <a:cubicBezTo>
                  <a:pt x="51058" y="99898"/>
                  <a:pt x="51089" y="100953"/>
                  <a:pt x="51308" y="100953"/>
                </a:cubicBezTo>
                <a:cubicBezTo>
                  <a:pt x="52306" y="103285"/>
                  <a:pt x="52556" y="103785"/>
                  <a:pt x="52837" y="104285"/>
                </a:cubicBezTo>
                <a:cubicBezTo>
                  <a:pt x="53430" y="105229"/>
                  <a:pt x="53492" y="105617"/>
                  <a:pt x="53555" y="105839"/>
                </a:cubicBezTo>
                <a:cubicBezTo>
                  <a:pt x="54210" y="106894"/>
                  <a:pt x="54241" y="107283"/>
                  <a:pt x="54335" y="107505"/>
                </a:cubicBezTo>
                <a:cubicBezTo>
                  <a:pt x="56239" y="111281"/>
                  <a:pt x="56582" y="111892"/>
                  <a:pt x="56894" y="112781"/>
                </a:cubicBezTo>
                <a:cubicBezTo>
                  <a:pt x="57643" y="113558"/>
                  <a:pt x="57706" y="114335"/>
                  <a:pt x="57924" y="114391"/>
                </a:cubicBezTo>
                <a:cubicBezTo>
                  <a:pt x="62106" y="120000"/>
                  <a:pt x="62106" y="120000"/>
                  <a:pt x="62106" y="120000"/>
                </a:cubicBezTo>
                <a:close/>
                <a:moveTo>
                  <a:pt x="57862" y="113336"/>
                </a:moveTo>
                <a:cubicBezTo>
                  <a:pt x="57862" y="113058"/>
                  <a:pt x="57955" y="113391"/>
                  <a:pt x="58018" y="113558"/>
                </a:cubicBezTo>
                <a:cubicBezTo>
                  <a:pt x="58018" y="113891"/>
                  <a:pt x="57893" y="113558"/>
                  <a:pt x="57862" y="113336"/>
                </a:cubicBezTo>
                <a:close/>
                <a:moveTo>
                  <a:pt x="61139" y="112836"/>
                </a:moveTo>
                <a:cubicBezTo>
                  <a:pt x="61263" y="112225"/>
                  <a:pt x="61045" y="111392"/>
                  <a:pt x="61076" y="110726"/>
                </a:cubicBezTo>
                <a:cubicBezTo>
                  <a:pt x="61326" y="110615"/>
                  <a:pt x="61076" y="111115"/>
                  <a:pt x="61232" y="111337"/>
                </a:cubicBezTo>
                <a:cubicBezTo>
                  <a:pt x="61201" y="111559"/>
                  <a:pt x="61232" y="111781"/>
                  <a:pt x="61357" y="112114"/>
                </a:cubicBezTo>
                <a:cubicBezTo>
                  <a:pt x="61201" y="112559"/>
                  <a:pt x="61295" y="113114"/>
                  <a:pt x="61388" y="113725"/>
                </a:cubicBezTo>
                <a:cubicBezTo>
                  <a:pt x="61076" y="113725"/>
                  <a:pt x="61326" y="113114"/>
                  <a:pt x="61139" y="112836"/>
                </a:cubicBezTo>
                <a:close/>
                <a:moveTo>
                  <a:pt x="61263" y="114724"/>
                </a:moveTo>
                <a:cubicBezTo>
                  <a:pt x="61544" y="114335"/>
                  <a:pt x="61388" y="115224"/>
                  <a:pt x="61451" y="115446"/>
                </a:cubicBezTo>
                <a:cubicBezTo>
                  <a:pt x="61170" y="115502"/>
                  <a:pt x="61451" y="114946"/>
                  <a:pt x="61263" y="114724"/>
                </a:cubicBezTo>
                <a:close/>
                <a:moveTo>
                  <a:pt x="61482" y="117001"/>
                </a:moveTo>
                <a:cubicBezTo>
                  <a:pt x="61544" y="116501"/>
                  <a:pt x="61544" y="117223"/>
                  <a:pt x="61607" y="117445"/>
                </a:cubicBezTo>
                <a:cubicBezTo>
                  <a:pt x="61420" y="117445"/>
                  <a:pt x="61513" y="117167"/>
                  <a:pt x="61482" y="117001"/>
                </a:cubicBezTo>
                <a:close/>
                <a:moveTo>
                  <a:pt x="49279" y="119611"/>
                </a:moveTo>
                <a:cubicBezTo>
                  <a:pt x="49217" y="119389"/>
                  <a:pt x="49185" y="119055"/>
                  <a:pt x="49061" y="119055"/>
                </a:cubicBezTo>
                <a:cubicBezTo>
                  <a:pt x="48530" y="117778"/>
                  <a:pt x="47906" y="117001"/>
                  <a:pt x="47407" y="115668"/>
                </a:cubicBezTo>
                <a:cubicBezTo>
                  <a:pt x="47126" y="115335"/>
                  <a:pt x="46907" y="114224"/>
                  <a:pt x="46689" y="114169"/>
                </a:cubicBezTo>
                <a:cubicBezTo>
                  <a:pt x="46626" y="114113"/>
                  <a:pt x="46720" y="113891"/>
                  <a:pt x="46720" y="113947"/>
                </a:cubicBezTo>
                <a:cubicBezTo>
                  <a:pt x="46595" y="113614"/>
                  <a:pt x="46470" y="113503"/>
                  <a:pt x="46314" y="113225"/>
                </a:cubicBezTo>
                <a:cubicBezTo>
                  <a:pt x="46345" y="113225"/>
                  <a:pt x="46408" y="113114"/>
                  <a:pt x="46377" y="113003"/>
                </a:cubicBezTo>
                <a:cubicBezTo>
                  <a:pt x="46377" y="113003"/>
                  <a:pt x="46283" y="113003"/>
                  <a:pt x="46252" y="112947"/>
                </a:cubicBezTo>
                <a:cubicBezTo>
                  <a:pt x="46158" y="112781"/>
                  <a:pt x="46065" y="112725"/>
                  <a:pt x="46002" y="112392"/>
                </a:cubicBezTo>
                <a:cubicBezTo>
                  <a:pt x="45877" y="111837"/>
                  <a:pt x="45534" y="111115"/>
                  <a:pt x="45596" y="110615"/>
                </a:cubicBezTo>
                <a:cubicBezTo>
                  <a:pt x="45409" y="110726"/>
                  <a:pt x="45409" y="110004"/>
                  <a:pt x="45284" y="109838"/>
                </a:cubicBezTo>
                <a:cubicBezTo>
                  <a:pt x="45159" y="109726"/>
                  <a:pt x="45066" y="109393"/>
                  <a:pt x="44972" y="109005"/>
                </a:cubicBezTo>
                <a:cubicBezTo>
                  <a:pt x="44816" y="108116"/>
                  <a:pt x="44535" y="107061"/>
                  <a:pt x="44254" y="106062"/>
                </a:cubicBezTo>
                <a:cubicBezTo>
                  <a:pt x="44161" y="105784"/>
                  <a:pt x="44254" y="105673"/>
                  <a:pt x="44161" y="105395"/>
                </a:cubicBezTo>
                <a:cubicBezTo>
                  <a:pt x="44130" y="105173"/>
                  <a:pt x="44005" y="104895"/>
                  <a:pt x="44098" y="104784"/>
                </a:cubicBezTo>
                <a:cubicBezTo>
                  <a:pt x="43942" y="104340"/>
                  <a:pt x="43880" y="103563"/>
                  <a:pt x="43599" y="103729"/>
                </a:cubicBezTo>
                <a:cubicBezTo>
                  <a:pt x="43568" y="104340"/>
                  <a:pt x="43661" y="105062"/>
                  <a:pt x="43755" y="105784"/>
                </a:cubicBezTo>
                <a:cubicBezTo>
                  <a:pt x="44192" y="107228"/>
                  <a:pt x="44473" y="108394"/>
                  <a:pt x="44691" y="109449"/>
                </a:cubicBezTo>
                <a:cubicBezTo>
                  <a:pt x="44879" y="109949"/>
                  <a:pt x="45097" y="110393"/>
                  <a:pt x="45253" y="111115"/>
                </a:cubicBezTo>
                <a:cubicBezTo>
                  <a:pt x="45440" y="111281"/>
                  <a:pt x="45284" y="111281"/>
                  <a:pt x="45409" y="111670"/>
                </a:cubicBezTo>
                <a:cubicBezTo>
                  <a:pt x="45503" y="112003"/>
                  <a:pt x="45596" y="112336"/>
                  <a:pt x="45690" y="112725"/>
                </a:cubicBezTo>
                <a:cubicBezTo>
                  <a:pt x="46345" y="114169"/>
                  <a:pt x="46876" y="115446"/>
                  <a:pt x="47594" y="117112"/>
                </a:cubicBezTo>
                <a:cubicBezTo>
                  <a:pt x="47843" y="117167"/>
                  <a:pt x="47937" y="118000"/>
                  <a:pt x="48156" y="118056"/>
                </a:cubicBezTo>
                <a:cubicBezTo>
                  <a:pt x="48312" y="118556"/>
                  <a:pt x="48530" y="118778"/>
                  <a:pt x="48686" y="119222"/>
                </a:cubicBezTo>
                <a:cubicBezTo>
                  <a:pt x="48842" y="119389"/>
                  <a:pt x="48967" y="119777"/>
                  <a:pt x="49092" y="120000"/>
                </a:cubicBezTo>
                <a:cubicBezTo>
                  <a:pt x="49498" y="120000"/>
                  <a:pt x="49498" y="120000"/>
                  <a:pt x="49498" y="120000"/>
                </a:cubicBezTo>
                <a:cubicBezTo>
                  <a:pt x="49498" y="119944"/>
                  <a:pt x="49498" y="119944"/>
                  <a:pt x="49498" y="119944"/>
                </a:cubicBezTo>
                <a:cubicBezTo>
                  <a:pt x="49435" y="119777"/>
                  <a:pt x="49404" y="119555"/>
                  <a:pt x="49279" y="119611"/>
                </a:cubicBezTo>
                <a:close/>
                <a:moveTo>
                  <a:pt x="44098" y="88070"/>
                </a:moveTo>
                <a:cubicBezTo>
                  <a:pt x="44223" y="88125"/>
                  <a:pt x="44754" y="87737"/>
                  <a:pt x="44691" y="87348"/>
                </a:cubicBezTo>
                <a:cubicBezTo>
                  <a:pt x="41570" y="89791"/>
                  <a:pt x="41570" y="90236"/>
                  <a:pt x="41477" y="90069"/>
                </a:cubicBezTo>
                <a:cubicBezTo>
                  <a:pt x="39823" y="91291"/>
                  <a:pt x="39355" y="91180"/>
                  <a:pt x="38824" y="91679"/>
                </a:cubicBezTo>
                <a:cubicBezTo>
                  <a:pt x="37263" y="91846"/>
                  <a:pt x="37045" y="92068"/>
                  <a:pt x="36889" y="92068"/>
                </a:cubicBezTo>
                <a:cubicBezTo>
                  <a:pt x="33893" y="92346"/>
                  <a:pt x="33737" y="92568"/>
                  <a:pt x="33612" y="92290"/>
                </a:cubicBezTo>
                <a:cubicBezTo>
                  <a:pt x="31927" y="92568"/>
                  <a:pt x="31833" y="91846"/>
                  <a:pt x="31677" y="92124"/>
                </a:cubicBezTo>
                <a:cubicBezTo>
                  <a:pt x="29929" y="92012"/>
                  <a:pt x="29648" y="91568"/>
                  <a:pt x="29305" y="91624"/>
                </a:cubicBezTo>
                <a:cubicBezTo>
                  <a:pt x="28244" y="90902"/>
                  <a:pt x="28026" y="91513"/>
                  <a:pt x="27932" y="91180"/>
                </a:cubicBezTo>
                <a:cubicBezTo>
                  <a:pt x="26184" y="91013"/>
                  <a:pt x="25872" y="90957"/>
                  <a:pt x="25529" y="90902"/>
                </a:cubicBezTo>
                <a:cubicBezTo>
                  <a:pt x="24405" y="90902"/>
                  <a:pt x="24218" y="91124"/>
                  <a:pt x="24093" y="90846"/>
                </a:cubicBezTo>
                <a:cubicBezTo>
                  <a:pt x="24499" y="90180"/>
                  <a:pt x="25154" y="90347"/>
                  <a:pt x="25903" y="90124"/>
                </a:cubicBezTo>
                <a:cubicBezTo>
                  <a:pt x="28369" y="89680"/>
                  <a:pt x="28712" y="89791"/>
                  <a:pt x="29055" y="89791"/>
                </a:cubicBezTo>
                <a:cubicBezTo>
                  <a:pt x="30366" y="90402"/>
                  <a:pt x="30772" y="89847"/>
                  <a:pt x="31084" y="90291"/>
                </a:cubicBezTo>
                <a:cubicBezTo>
                  <a:pt x="31989" y="90180"/>
                  <a:pt x="32052" y="90569"/>
                  <a:pt x="32176" y="90291"/>
                </a:cubicBezTo>
                <a:cubicBezTo>
                  <a:pt x="33893" y="90513"/>
                  <a:pt x="34018" y="90957"/>
                  <a:pt x="34236" y="90791"/>
                </a:cubicBezTo>
                <a:cubicBezTo>
                  <a:pt x="34892" y="91013"/>
                  <a:pt x="35079" y="90791"/>
                  <a:pt x="35266" y="90902"/>
                </a:cubicBezTo>
                <a:cubicBezTo>
                  <a:pt x="37732" y="90957"/>
                  <a:pt x="38106" y="90791"/>
                  <a:pt x="38449" y="91013"/>
                </a:cubicBezTo>
                <a:cubicBezTo>
                  <a:pt x="40135" y="90291"/>
                  <a:pt x="40041" y="89680"/>
                  <a:pt x="39854" y="90069"/>
                </a:cubicBezTo>
                <a:cubicBezTo>
                  <a:pt x="37794" y="90624"/>
                  <a:pt x="37544" y="90402"/>
                  <a:pt x="37232" y="90680"/>
                </a:cubicBezTo>
                <a:cubicBezTo>
                  <a:pt x="36015" y="90680"/>
                  <a:pt x="35890" y="90236"/>
                  <a:pt x="35703" y="90402"/>
                </a:cubicBezTo>
                <a:cubicBezTo>
                  <a:pt x="33986" y="90069"/>
                  <a:pt x="33830" y="89902"/>
                  <a:pt x="33643" y="90124"/>
                </a:cubicBezTo>
                <a:cubicBezTo>
                  <a:pt x="32738" y="89847"/>
                  <a:pt x="32644" y="89847"/>
                  <a:pt x="32551" y="89847"/>
                </a:cubicBezTo>
                <a:cubicBezTo>
                  <a:pt x="30616" y="89514"/>
                  <a:pt x="30304" y="89291"/>
                  <a:pt x="29960" y="89291"/>
                </a:cubicBezTo>
                <a:cubicBezTo>
                  <a:pt x="29087" y="89069"/>
                  <a:pt x="28962" y="89125"/>
                  <a:pt x="28868" y="89069"/>
                </a:cubicBezTo>
                <a:cubicBezTo>
                  <a:pt x="31240" y="89125"/>
                  <a:pt x="31552" y="88514"/>
                  <a:pt x="31771" y="88903"/>
                </a:cubicBezTo>
                <a:cubicBezTo>
                  <a:pt x="32925" y="89014"/>
                  <a:pt x="33081" y="88570"/>
                  <a:pt x="33175" y="88903"/>
                </a:cubicBezTo>
                <a:cubicBezTo>
                  <a:pt x="35391" y="89069"/>
                  <a:pt x="35578" y="89180"/>
                  <a:pt x="35797" y="88903"/>
                </a:cubicBezTo>
                <a:cubicBezTo>
                  <a:pt x="37825" y="89125"/>
                  <a:pt x="38075" y="88903"/>
                  <a:pt x="38262" y="89069"/>
                </a:cubicBezTo>
                <a:cubicBezTo>
                  <a:pt x="41321" y="88125"/>
                  <a:pt x="41352" y="88070"/>
                  <a:pt x="41352" y="88070"/>
                </a:cubicBezTo>
                <a:cubicBezTo>
                  <a:pt x="41602" y="88014"/>
                  <a:pt x="41726" y="87681"/>
                  <a:pt x="41758" y="87959"/>
                </a:cubicBezTo>
                <a:cubicBezTo>
                  <a:pt x="42881" y="87570"/>
                  <a:pt x="43100" y="86959"/>
                  <a:pt x="43224" y="87181"/>
                </a:cubicBezTo>
                <a:cubicBezTo>
                  <a:pt x="46283" y="84571"/>
                  <a:pt x="46408" y="84738"/>
                  <a:pt x="46564" y="84516"/>
                </a:cubicBezTo>
                <a:cubicBezTo>
                  <a:pt x="45908" y="84794"/>
                  <a:pt x="45659" y="85016"/>
                  <a:pt x="45440" y="84960"/>
                </a:cubicBezTo>
                <a:cubicBezTo>
                  <a:pt x="42444" y="87015"/>
                  <a:pt x="42163" y="87459"/>
                  <a:pt x="41976" y="87348"/>
                </a:cubicBezTo>
                <a:cubicBezTo>
                  <a:pt x="40072" y="88125"/>
                  <a:pt x="39979" y="88181"/>
                  <a:pt x="39916" y="88125"/>
                </a:cubicBezTo>
                <a:cubicBezTo>
                  <a:pt x="39604" y="88181"/>
                  <a:pt x="39386" y="88347"/>
                  <a:pt x="39198" y="88347"/>
                </a:cubicBezTo>
                <a:cubicBezTo>
                  <a:pt x="37669" y="88070"/>
                  <a:pt x="37357" y="88681"/>
                  <a:pt x="37139" y="88459"/>
                </a:cubicBezTo>
                <a:cubicBezTo>
                  <a:pt x="35422" y="88459"/>
                  <a:pt x="34985" y="88292"/>
                  <a:pt x="34579" y="88125"/>
                </a:cubicBezTo>
                <a:cubicBezTo>
                  <a:pt x="34299" y="88181"/>
                  <a:pt x="34205" y="88236"/>
                  <a:pt x="34111" y="88125"/>
                </a:cubicBezTo>
                <a:cubicBezTo>
                  <a:pt x="33893" y="88403"/>
                  <a:pt x="33799" y="88236"/>
                  <a:pt x="33706" y="88125"/>
                </a:cubicBezTo>
                <a:cubicBezTo>
                  <a:pt x="33425" y="88292"/>
                  <a:pt x="33362" y="88236"/>
                  <a:pt x="33300" y="88125"/>
                </a:cubicBezTo>
                <a:cubicBezTo>
                  <a:pt x="33019" y="88181"/>
                  <a:pt x="32988" y="88125"/>
                  <a:pt x="32988" y="88125"/>
                </a:cubicBezTo>
                <a:cubicBezTo>
                  <a:pt x="31677" y="88125"/>
                  <a:pt x="31583" y="88181"/>
                  <a:pt x="31521" y="88236"/>
                </a:cubicBezTo>
                <a:cubicBezTo>
                  <a:pt x="30429" y="88125"/>
                  <a:pt x="30397" y="88125"/>
                  <a:pt x="30335" y="88125"/>
                </a:cubicBezTo>
                <a:cubicBezTo>
                  <a:pt x="29399" y="88070"/>
                  <a:pt x="29305" y="88125"/>
                  <a:pt x="29211" y="88125"/>
                </a:cubicBezTo>
                <a:cubicBezTo>
                  <a:pt x="27120" y="88292"/>
                  <a:pt x="26715" y="88681"/>
                  <a:pt x="26403" y="88514"/>
                </a:cubicBezTo>
                <a:cubicBezTo>
                  <a:pt x="27745" y="87792"/>
                  <a:pt x="27869" y="88236"/>
                  <a:pt x="28057" y="88070"/>
                </a:cubicBezTo>
                <a:cubicBezTo>
                  <a:pt x="30148" y="87792"/>
                  <a:pt x="30585" y="87348"/>
                  <a:pt x="30928" y="87570"/>
                </a:cubicBezTo>
                <a:cubicBezTo>
                  <a:pt x="33581" y="87015"/>
                  <a:pt x="33955" y="87015"/>
                  <a:pt x="34299" y="87015"/>
                </a:cubicBezTo>
                <a:cubicBezTo>
                  <a:pt x="36702" y="87181"/>
                  <a:pt x="36889" y="86959"/>
                  <a:pt x="37045" y="87015"/>
                </a:cubicBezTo>
                <a:cubicBezTo>
                  <a:pt x="37919" y="87126"/>
                  <a:pt x="37981" y="87459"/>
                  <a:pt x="38137" y="87070"/>
                </a:cubicBezTo>
                <a:cubicBezTo>
                  <a:pt x="39448" y="87126"/>
                  <a:pt x="39667" y="86848"/>
                  <a:pt x="39854" y="86959"/>
                </a:cubicBezTo>
                <a:cubicBezTo>
                  <a:pt x="42944" y="85627"/>
                  <a:pt x="43162" y="85404"/>
                  <a:pt x="43381" y="85293"/>
                </a:cubicBezTo>
                <a:cubicBezTo>
                  <a:pt x="46314" y="81850"/>
                  <a:pt x="46065" y="82572"/>
                  <a:pt x="45877" y="82683"/>
                </a:cubicBezTo>
                <a:cubicBezTo>
                  <a:pt x="44629" y="84072"/>
                  <a:pt x="44473" y="84016"/>
                  <a:pt x="44254" y="84183"/>
                </a:cubicBezTo>
                <a:cubicBezTo>
                  <a:pt x="40759" y="85960"/>
                  <a:pt x="40540" y="86404"/>
                  <a:pt x="40384" y="86348"/>
                </a:cubicBezTo>
                <a:cubicBezTo>
                  <a:pt x="39136" y="86515"/>
                  <a:pt x="38949" y="86737"/>
                  <a:pt x="38793" y="86459"/>
                </a:cubicBezTo>
                <a:cubicBezTo>
                  <a:pt x="36452" y="86682"/>
                  <a:pt x="36296" y="86515"/>
                  <a:pt x="36140" y="86348"/>
                </a:cubicBezTo>
                <a:cubicBezTo>
                  <a:pt x="34486" y="86348"/>
                  <a:pt x="34392" y="86571"/>
                  <a:pt x="34299" y="86404"/>
                </a:cubicBezTo>
                <a:cubicBezTo>
                  <a:pt x="33113" y="86404"/>
                  <a:pt x="32769" y="86459"/>
                  <a:pt x="32395" y="86571"/>
                </a:cubicBezTo>
                <a:cubicBezTo>
                  <a:pt x="29960" y="86571"/>
                  <a:pt x="29524" y="87126"/>
                  <a:pt x="29180" y="86959"/>
                </a:cubicBezTo>
                <a:cubicBezTo>
                  <a:pt x="30304" y="86515"/>
                  <a:pt x="30429" y="86293"/>
                  <a:pt x="30616" y="86182"/>
                </a:cubicBezTo>
                <a:cubicBezTo>
                  <a:pt x="32520" y="85627"/>
                  <a:pt x="32738" y="85904"/>
                  <a:pt x="33019" y="85849"/>
                </a:cubicBezTo>
                <a:cubicBezTo>
                  <a:pt x="35516" y="86015"/>
                  <a:pt x="35828" y="85682"/>
                  <a:pt x="36078" y="85849"/>
                </a:cubicBezTo>
                <a:cubicBezTo>
                  <a:pt x="37388" y="85849"/>
                  <a:pt x="37544" y="85349"/>
                  <a:pt x="37669" y="85515"/>
                </a:cubicBezTo>
                <a:cubicBezTo>
                  <a:pt x="38668" y="85238"/>
                  <a:pt x="38918" y="85460"/>
                  <a:pt x="39198" y="85238"/>
                </a:cubicBezTo>
                <a:cubicBezTo>
                  <a:pt x="40509" y="85071"/>
                  <a:pt x="40697" y="84627"/>
                  <a:pt x="40821" y="84849"/>
                </a:cubicBezTo>
                <a:cubicBezTo>
                  <a:pt x="44879" y="81406"/>
                  <a:pt x="45284" y="81295"/>
                  <a:pt x="45222" y="80962"/>
                </a:cubicBezTo>
                <a:cubicBezTo>
                  <a:pt x="40478" y="84238"/>
                  <a:pt x="39760" y="84794"/>
                  <a:pt x="39136" y="84516"/>
                </a:cubicBezTo>
                <a:cubicBezTo>
                  <a:pt x="37794" y="84960"/>
                  <a:pt x="37482" y="84794"/>
                  <a:pt x="37107" y="85182"/>
                </a:cubicBezTo>
                <a:cubicBezTo>
                  <a:pt x="34673" y="84960"/>
                  <a:pt x="34392" y="85127"/>
                  <a:pt x="34143" y="85071"/>
                </a:cubicBezTo>
                <a:cubicBezTo>
                  <a:pt x="33487" y="85071"/>
                  <a:pt x="33331" y="85127"/>
                  <a:pt x="33425" y="84960"/>
                </a:cubicBezTo>
                <a:cubicBezTo>
                  <a:pt x="36983" y="83961"/>
                  <a:pt x="37420" y="83961"/>
                  <a:pt x="37513" y="83961"/>
                </a:cubicBezTo>
                <a:cubicBezTo>
                  <a:pt x="38262" y="83850"/>
                  <a:pt x="38418" y="83739"/>
                  <a:pt x="38512" y="83683"/>
                </a:cubicBezTo>
                <a:cubicBezTo>
                  <a:pt x="42007" y="81573"/>
                  <a:pt x="41820" y="81795"/>
                  <a:pt x="41664" y="81906"/>
                </a:cubicBezTo>
                <a:cubicBezTo>
                  <a:pt x="39355" y="83017"/>
                  <a:pt x="38699" y="82850"/>
                  <a:pt x="37981" y="83405"/>
                </a:cubicBezTo>
                <a:cubicBezTo>
                  <a:pt x="35953" y="83572"/>
                  <a:pt x="35485" y="83294"/>
                  <a:pt x="34923" y="83739"/>
                </a:cubicBezTo>
                <a:cubicBezTo>
                  <a:pt x="33269" y="84294"/>
                  <a:pt x="33175" y="84238"/>
                  <a:pt x="33019" y="84460"/>
                </a:cubicBezTo>
                <a:cubicBezTo>
                  <a:pt x="32270" y="84405"/>
                  <a:pt x="32613" y="84016"/>
                  <a:pt x="32925" y="83627"/>
                </a:cubicBezTo>
                <a:cubicBezTo>
                  <a:pt x="42070" y="76464"/>
                  <a:pt x="42569" y="76409"/>
                  <a:pt x="43162" y="75798"/>
                </a:cubicBezTo>
                <a:cubicBezTo>
                  <a:pt x="44504" y="75187"/>
                  <a:pt x="44879" y="75187"/>
                  <a:pt x="44785" y="74854"/>
                </a:cubicBezTo>
                <a:cubicBezTo>
                  <a:pt x="37388" y="79851"/>
                  <a:pt x="36577" y="80074"/>
                  <a:pt x="35578" y="81406"/>
                </a:cubicBezTo>
                <a:cubicBezTo>
                  <a:pt x="34517" y="82239"/>
                  <a:pt x="34455" y="81850"/>
                  <a:pt x="34330" y="82128"/>
                </a:cubicBezTo>
                <a:cubicBezTo>
                  <a:pt x="32801" y="83072"/>
                  <a:pt x="32520" y="83739"/>
                  <a:pt x="32364" y="83516"/>
                </a:cubicBezTo>
                <a:cubicBezTo>
                  <a:pt x="32176" y="83294"/>
                  <a:pt x="32488" y="83683"/>
                  <a:pt x="32364" y="83294"/>
                </a:cubicBezTo>
                <a:cubicBezTo>
                  <a:pt x="33487" y="82017"/>
                  <a:pt x="34143" y="81462"/>
                  <a:pt x="34611" y="80851"/>
                </a:cubicBezTo>
                <a:cubicBezTo>
                  <a:pt x="39791" y="76020"/>
                  <a:pt x="40072" y="75853"/>
                  <a:pt x="40416" y="75409"/>
                </a:cubicBezTo>
                <a:cubicBezTo>
                  <a:pt x="42039" y="74354"/>
                  <a:pt x="42631" y="74076"/>
                  <a:pt x="43318" y="73299"/>
                </a:cubicBezTo>
                <a:cubicBezTo>
                  <a:pt x="44660" y="72410"/>
                  <a:pt x="45003" y="72855"/>
                  <a:pt x="44910" y="72355"/>
                </a:cubicBezTo>
                <a:cubicBezTo>
                  <a:pt x="42257" y="73632"/>
                  <a:pt x="42039" y="73965"/>
                  <a:pt x="41882" y="73854"/>
                </a:cubicBezTo>
                <a:cubicBezTo>
                  <a:pt x="40166" y="75354"/>
                  <a:pt x="39542" y="75576"/>
                  <a:pt x="38918" y="76075"/>
                </a:cubicBezTo>
                <a:cubicBezTo>
                  <a:pt x="36015" y="78852"/>
                  <a:pt x="35422" y="78519"/>
                  <a:pt x="35609" y="78852"/>
                </a:cubicBezTo>
                <a:cubicBezTo>
                  <a:pt x="31365" y="83739"/>
                  <a:pt x="30959" y="84238"/>
                  <a:pt x="30522" y="84738"/>
                </a:cubicBezTo>
                <a:cubicBezTo>
                  <a:pt x="29430" y="85849"/>
                  <a:pt x="29368" y="85738"/>
                  <a:pt x="29368" y="85738"/>
                </a:cubicBezTo>
                <a:cubicBezTo>
                  <a:pt x="28650" y="86626"/>
                  <a:pt x="28306" y="86793"/>
                  <a:pt x="27963" y="86626"/>
                </a:cubicBezTo>
                <a:cubicBezTo>
                  <a:pt x="30741" y="83627"/>
                  <a:pt x="31302" y="82517"/>
                  <a:pt x="31895" y="81739"/>
                </a:cubicBezTo>
                <a:cubicBezTo>
                  <a:pt x="33081" y="80296"/>
                  <a:pt x="33237" y="80129"/>
                  <a:pt x="33394" y="79962"/>
                </a:cubicBezTo>
                <a:cubicBezTo>
                  <a:pt x="36546" y="76075"/>
                  <a:pt x="36639" y="76409"/>
                  <a:pt x="36827" y="76020"/>
                </a:cubicBezTo>
                <a:cubicBezTo>
                  <a:pt x="40010" y="72688"/>
                  <a:pt x="40540" y="72966"/>
                  <a:pt x="40634" y="72244"/>
                </a:cubicBezTo>
                <a:cubicBezTo>
                  <a:pt x="38262" y="74132"/>
                  <a:pt x="38137" y="74298"/>
                  <a:pt x="37981" y="74465"/>
                </a:cubicBezTo>
                <a:cubicBezTo>
                  <a:pt x="36452" y="75798"/>
                  <a:pt x="35890" y="76409"/>
                  <a:pt x="35328" y="77019"/>
                </a:cubicBezTo>
                <a:cubicBezTo>
                  <a:pt x="32738" y="80240"/>
                  <a:pt x="32239" y="80684"/>
                  <a:pt x="31739" y="81351"/>
                </a:cubicBezTo>
                <a:cubicBezTo>
                  <a:pt x="30959" y="82461"/>
                  <a:pt x="30959" y="82295"/>
                  <a:pt x="30616" y="82683"/>
                </a:cubicBezTo>
                <a:cubicBezTo>
                  <a:pt x="29742" y="83905"/>
                  <a:pt x="29586" y="83794"/>
                  <a:pt x="29617" y="84072"/>
                </a:cubicBezTo>
                <a:cubicBezTo>
                  <a:pt x="28993" y="84349"/>
                  <a:pt x="29211" y="84072"/>
                  <a:pt x="29399" y="83794"/>
                </a:cubicBezTo>
                <a:cubicBezTo>
                  <a:pt x="33581" y="77908"/>
                  <a:pt x="34018" y="77186"/>
                  <a:pt x="34704" y="76464"/>
                </a:cubicBezTo>
                <a:cubicBezTo>
                  <a:pt x="36764" y="73799"/>
                  <a:pt x="37232" y="73188"/>
                  <a:pt x="37732" y="72633"/>
                </a:cubicBezTo>
                <a:cubicBezTo>
                  <a:pt x="39947" y="70300"/>
                  <a:pt x="40416" y="70578"/>
                  <a:pt x="40416" y="69967"/>
                </a:cubicBezTo>
                <a:cubicBezTo>
                  <a:pt x="38075" y="71911"/>
                  <a:pt x="37700" y="72299"/>
                  <a:pt x="37326" y="72521"/>
                </a:cubicBezTo>
                <a:cubicBezTo>
                  <a:pt x="35141" y="75020"/>
                  <a:pt x="35141" y="75131"/>
                  <a:pt x="34704" y="75631"/>
                </a:cubicBezTo>
                <a:cubicBezTo>
                  <a:pt x="31521" y="79962"/>
                  <a:pt x="30647" y="81295"/>
                  <a:pt x="29524" y="82683"/>
                </a:cubicBezTo>
                <a:cubicBezTo>
                  <a:pt x="26371" y="86848"/>
                  <a:pt x="26434" y="87292"/>
                  <a:pt x="26215" y="87181"/>
                </a:cubicBezTo>
                <a:cubicBezTo>
                  <a:pt x="27838" y="83683"/>
                  <a:pt x="28556" y="83572"/>
                  <a:pt x="28400" y="83183"/>
                </a:cubicBezTo>
                <a:cubicBezTo>
                  <a:pt x="31334" y="79130"/>
                  <a:pt x="32239" y="77686"/>
                  <a:pt x="33206" y="76298"/>
                </a:cubicBezTo>
                <a:cubicBezTo>
                  <a:pt x="35547" y="73299"/>
                  <a:pt x="35828" y="73354"/>
                  <a:pt x="35828" y="73354"/>
                </a:cubicBezTo>
                <a:cubicBezTo>
                  <a:pt x="36920" y="71911"/>
                  <a:pt x="37357" y="71800"/>
                  <a:pt x="37263" y="71466"/>
                </a:cubicBezTo>
                <a:cubicBezTo>
                  <a:pt x="35953" y="72633"/>
                  <a:pt x="35734" y="72855"/>
                  <a:pt x="35516" y="73132"/>
                </a:cubicBezTo>
                <a:cubicBezTo>
                  <a:pt x="30928" y="78963"/>
                  <a:pt x="29992" y="80074"/>
                  <a:pt x="28369" y="82239"/>
                </a:cubicBezTo>
                <a:cubicBezTo>
                  <a:pt x="26715" y="85182"/>
                  <a:pt x="26184" y="85904"/>
                  <a:pt x="25810" y="86682"/>
                </a:cubicBezTo>
                <a:cubicBezTo>
                  <a:pt x="24436" y="88625"/>
                  <a:pt x="24062" y="88958"/>
                  <a:pt x="23594" y="89514"/>
                </a:cubicBezTo>
                <a:cubicBezTo>
                  <a:pt x="23094" y="89403"/>
                  <a:pt x="23063" y="89180"/>
                  <a:pt x="23563" y="88570"/>
                </a:cubicBezTo>
                <a:cubicBezTo>
                  <a:pt x="23937" y="87626"/>
                  <a:pt x="24218" y="87403"/>
                  <a:pt x="24187" y="87070"/>
                </a:cubicBezTo>
                <a:cubicBezTo>
                  <a:pt x="25685" y="84627"/>
                  <a:pt x="26028" y="83572"/>
                  <a:pt x="26652" y="82572"/>
                </a:cubicBezTo>
                <a:cubicBezTo>
                  <a:pt x="28618" y="78574"/>
                  <a:pt x="29055" y="78408"/>
                  <a:pt x="28962" y="78074"/>
                </a:cubicBezTo>
                <a:cubicBezTo>
                  <a:pt x="32769" y="72744"/>
                  <a:pt x="33237" y="72188"/>
                  <a:pt x="33737" y="71577"/>
                </a:cubicBezTo>
                <a:cubicBezTo>
                  <a:pt x="34673" y="70411"/>
                  <a:pt x="34486" y="70356"/>
                  <a:pt x="34299" y="70522"/>
                </a:cubicBezTo>
                <a:cubicBezTo>
                  <a:pt x="32488" y="72688"/>
                  <a:pt x="32395" y="72855"/>
                  <a:pt x="32208" y="73021"/>
                </a:cubicBezTo>
                <a:cubicBezTo>
                  <a:pt x="29617" y="76686"/>
                  <a:pt x="29055" y="77075"/>
                  <a:pt x="28899" y="77575"/>
                </a:cubicBezTo>
                <a:cubicBezTo>
                  <a:pt x="27589" y="79962"/>
                  <a:pt x="27339" y="80185"/>
                  <a:pt x="27152" y="80462"/>
                </a:cubicBezTo>
                <a:cubicBezTo>
                  <a:pt x="25747" y="83017"/>
                  <a:pt x="25435" y="84127"/>
                  <a:pt x="24749" y="85071"/>
                </a:cubicBezTo>
                <a:cubicBezTo>
                  <a:pt x="22938" y="88514"/>
                  <a:pt x="22751" y="88847"/>
                  <a:pt x="22595" y="89180"/>
                </a:cubicBezTo>
                <a:cubicBezTo>
                  <a:pt x="22252" y="89291"/>
                  <a:pt x="22533" y="88736"/>
                  <a:pt x="22845" y="88125"/>
                </a:cubicBezTo>
                <a:cubicBezTo>
                  <a:pt x="27183" y="78741"/>
                  <a:pt x="28213" y="77353"/>
                  <a:pt x="29024" y="75853"/>
                </a:cubicBezTo>
                <a:cubicBezTo>
                  <a:pt x="29617" y="74409"/>
                  <a:pt x="29617" y="74798"/>
                  <a:pt x="29211" y="75242"/>
                </a:cubicBezTo>
                <a:cubicBezTo>
                  <a:pt x="26465" y="79851"/>
                  <a:pt x="26153" y="79962"/>
                  <a:pt x="26184" y="80240"/>
                </a:cubicBezTo>
                <a:cubicBezTo>
                  <a:pt x="24936" y="82739"/>
                  <a:pt x="24905" y="83072"/>
                  <a:pt x="24624" y="83294"/>
                </a:cubicBezTo>
                <a:cubicBezTo>
                  <a:pt x="24499" y="83239"/>
                  <a:pt x="24811" y="82517"/>
                  <a:pt x="25154" y="81850"/>
                </a:cubicBezTo>
                <a:cubicBezTo>
                  <a:pt x="25654" y="80074"/>
                  <a:pt x="25841" y="79962"/>
                  <a:pt x="25778" y="79740"/>
                </a:cubicBezTo>
                <a:cubicBezTo>
                  <a:pt x="26902" y="76908"/>
                  <a:pt x="27027" y="76186"/>
                  <a:pt x="27370" y="75520"/>
                </a:cubicBezTo>
                <a:cubicBezTo>
                  <a:pt x="29492" y="71411"/>
                  <a:pt x="29461" y="71022"/>
                  <a:pt x="29711" y="70800"/>
                </a:cubicBezTo>
                <a:cubicBezTo>
                  <a:pt x="28026" y="73188"/>
                  <a:pt x="27807" y="73688"/>
                  <a:pt x="27495" y="74187"/>
                </a:cubicBezTo>
                <a:cubicBezTo>
                  <a:pt x="26091" y="77575"/>
                  <a:pt x="26184" y="77963"/>
                  <a:pt x="25966" y="78186"/>
                </a:cubicBezTo>
                <a:cubicBezTo>
                  <a:pt x="24905" y="81073"/>
                  <a:pt x="24717" y="81628"/>
                  <a:pt x="24530" y="82184"/>
                </a:cubicBezTo>
                <a:cubicBezTo>
                  <a:pt x="23687" y="84183"/>
                  <a:pt x="23594" y="84349"/>
                  <a:pt x="23563" y="84516"/>
                </a:cubicBezTo>
                <a:cubicBezTo>
                  <a:pt x="22345" y="87459"/>
                  <a:pt x="22158" y="87570"/>
                  <a:pt x="22033" y="87737"/>
                </a:cubicBezTo>
                <a:cubicBezTo>
                  <a:pt x="21784" y="88625"/>
                  <a:pt x="21347" y="88903"/>
                  <a:pt x="21347" y="89347"/>
                </a:cubicBezTo>
                <a:cubicBezTo>
                  <a:pt x="19942" y="91291"/>
                  <a:pt x="19755" y="91846"/>
                  <a:pt x="19661" y="91513"/>
                </a:cubicBezTo>
                <a:cubicBezTo>
                  <a:pt x="19973" y="90846"/>
                  <a:pt x="19942" y="90458"/>
                  <a:pt x="20254" y="90236"/>
                </a:cubicBezTo>
                <a:cubicBezTo>
                  <a:pt x="20816" y="88903"/>
                  <a:pt x="20972" y="88514"/>
                  <a:pt x="21128" y="88236"/>
                </a:cubicBezTo>
                <a:cubicBezTo>
                  <a:pt x="21971" y="85682"/>
                  <a:pt x="22345" y="85404"/>
                  <a:pt x="22221" y="85016"/>
                </a:cubicBezTo>
                <a:cubicBezTo>
                  <a:pt x="23469" y="81295"/>
                  <a:pt x="23750" y="81018"/>
                  <a:pt x="23719" y="80629"/>
                </a:cubicBezTo>
                <a:cubicBezTo>
                  <a:pt x="24780" y="77130"/>
                  <a:pt x="25185" y="76908"/>
                  <a:pt x="25217" y="76520"/>
                </a:cubicBezTo>
                <a:cubicBezTo>
                  <a:pt x="26153" y="73965"/>
                  <a:pt x="26621" y="73743"/>
                  <a:pt x="26496" y="73243"/>
                </a:cubicBezTo>
                <a:cubicBezTo>
                  <a:pt x="24218" y="78519"/>
                  <a:pt x="23906" y="78630"/>
                  <a:pt x="24062" y="78907"/>
                </a:cubicBezTo>
                <a:cubicBezTo>
                  <a:pt x="23250" y="81628"/>
                  <a:pt x="22876" y="82017"/>
                  <a:pt x="22814" y="82517"/>
                </a:cubicBezTo>
                <a:cubicBezTo>
                  <a:pt x="21035" y="87237"/>
                  <a:pt x="20879" y="87681"/>
                  <a:pt x="20723" y="88125"/>
                </a:cubicBezTo>
                <a:cubicBezTo>
                  <a:pt x="19724" y="90180"/>
                  <a:pt x="19755" y="90458"/>
                  <a:pt x="19568" y="90680"/>
                </a:cubicBezTo>
                <a:cubicBezTo>
                  <a:pt x="17040" y="94234"/>
                  <a:pt x="16915" y="94511"/>
                  <a:pt x="16821" y="94345"/>
                </a:cubicBezTo>
                <a:cubicBezTo>
                  <a:pt x="17851" y="92679"/>
                  <a:pt x="18007" y="92179"/>
                  <a:pt x="18351" y="91735"/>
                </a:cubicBezTo>
                <a:cubicBezTo>
                  <a:pt x="19474" y="89069"/>
                  <a:pt x="19911" y="88736"/>
                  <a:pt x="19973" y="88292"/>
                </a:cubicBezTo>
                <a:cubicBezTo>
                  <a:pt x="20691" y="86626"/>
                  <a:pt x="20847" y="86182"/>
                  <a:pt x="20972" y="85738"/>
                </a:cubicBezTo>
                <a:cubicBezTo>
                  <a:pt x="22033" y="82239"/>
                  <a:pt x="22127" y="81962"/>
                  <a:pt x="22189" y="81739"/>
                </a:cubicBezTo>
                <a:cubicBezTo>
                  <a:pt x="23219" y="78963"/>
                  <a:pt x="22814" y="78574"/>
                  <a:pt x="23126" y="78463"/>
                </a:cubicBezTo>
                <a:cubicBezTo>
                  <a:pt x="24280" y="74187"/>
                  <a:pt x="24655" y="73354"/>
                  <a:pt x="24905" y="72466"/>
                </a:cubicBezTo>
                <a:cubicBezTo>
                  <a:pt x="25560" y="70689"/>
                  <a:pt x="25934" y="70300"/>
                  <a:pt x="25841" y="69801"/>
                </a:cubicBezTo>
                <a:cubicBezTo>
                  <a:pt x="24499" y="72577"/>
                  <a:pt x="24468" y="73021"/>
                  <a:pt x="24280" y="73410"/>
                </a:cubicBezTo>
                <a:cubicBezTo>
                  <a:pt x="23594" y="75131"/>
                  <a:pt x="23500" y="75576"/>
                  <a:pt x="23407" y="76020"/>
                </a:cubicBezTo>
                <a:cubicBezTo>
                  <a:pt x="22439" y="78963"/>
                  <a:pt x="22501" y="79463"/>
                  <a:pt x="22252" y="79907"/>
                </a:cubicBezTo>
                <a:cubicBezTo>
                  <a:pt x="21222" y="83239"/>
                  <a:pt x="21409" y="83572"/>
                  <a:pt x="21191" y="83683"/>
                </a:cubicBezTo>
                <a:cubicBezTo>
                  <a:pt x="20098" y="86682"/>
                  <a:pt x="20067" y="87126"/>
                  <a:pt x="19786" y="87515"/>
                </a:cubicBezTo>
                <a:cubicBezTo>
                  <a:pt x="19381" y="88292"/>
                  <a:pt x="19505" y="88570"/>
                  <a:pt x="19256" y="88736"/>
                </a:cubicBezTo>
                <a:cubicBezTo>
                  <a:pt x="17009" y="92845"/>
                  <a:pt x="16728" y="93234"/>
                  <a:pt x="16572" y="93678"/>
                </a:cubicBezTo>
                <a:cubicBezTo>
                  <a:pt x="15916" y="94567"/>
                  <a:pt x="15885" y="94289"/>
                  <a:pt x="16072" y="94123"/>
                </a:cubicBezTo>
                <a:cubicBezTo>
                  <a:pt x="16322" y="93068"/>
                  <a:pt x="16821" y="92679"/>
                  <a:pt x="16853" y="92179"/>
                </a:cubicBezTo>
                <a:cubicBezTo>
                  <a:pt x="18569" y="88514"/>
                  <a:pt x="18694" y="88347"/>
                  <a:pt x="18725" y="88125"/>
                </a:cubicBezTo>
                <a:cubicBezTo>
                  <a:pt x="19381" y="85904"/>
                  <a:pt x="19786" y="85515"/>
                  <a:pt x="19817" y="84960"/>
                </a:cubicBezTo>
                <a:cubicBezTo>
                  <a:pt x="20473" y="82350"/>
                  <a:pt x="20879" y="82239"/>
                  <a:pt x="20847" y="81962"/>
                </a:cubicBezTo>
                <a:cubicBezTo>
                  <a:pt x="21628" y="78630"/>
                  <a:pt x="21596" y="78297"/>
                  <a:pt x="21784" y="78130"/>
                </a:cubicBezTo>
                <a:cubicBezTo>
                  <a:pt x="21534" y="78630"/>
                  <a:pt x="21222" y="78741"/>
                  <a:pt x="21253" y="78963"/>
                </a:cubicBezTo>
                <a:cubicBezTo>
                  <a:pt x="20286" y="82517"/>
                  <a:pt x="20192" y="82906"/>
                  <a:pt x="20036" y="83294"/>
                </a:cubicBezTo>
                <a:cubicBezTo>
                  <a:pt x="19474" y="84960"/>
                  <a:pt x="19193" y="85349"/>
                  <a:pt x="19256" y="85793"/>
                </a:cubicBezTo>
                <a:cubicBezTo>
                  <a:pt x="17851" y="89347"/>
                  <a:pt x="17289" y="90569"/>
                  <a:pt x="16572" y="91735"/>
                </a:cubicBezTo>
                <a:cubicBezTo>
                  <a:pt x="15292" y="94345"/>
                  <a:pt x="15323" y="95067"/>
                  <a:pt x="14980" y="95011"/>
                </a:cubicBezTo>
                <a:cubicBezTo>
                  <a:pt x="14418" y="95844"/>
                  <a:pt x="14481" y="95733"/>
                  <a:pt x="14543" y="95677"/>
                </a:cubicBezTo>
                <a:cubicBezTo>
                  <a:pt x="16790" y="90735"/>
                  <a:pt x="16821" y="90291"/>
                  <a:pt x="17102" y="89958"/>
                </a:cubicBezTo>
                <a:cubicBezTo>
                  <a:pt x="17914" y="87403"/>
                  <a:pt x="18382" y="86793"/>
                  <a:pt x="18444" y="86015"/>
                </a:cubicBezTo>
                <a:cubicBezTo>
                  <a:pt x="19349" y="82739"/>
                  <a:pt x="19568" y="82239"/>
                  <a:pt x="19786" y="81684"/>
                </a:cubicBezTo>
                <a:cubicBezTo>
                  <a:pt x="20473" y="79463"/>
                  <a:pt x="20473" y="78741"/>
                  <a:pt x="20816" y="78130"/>
                </a:cubicBezTo>
                <a:cubicBezTo>
                  <a:pt x="21191" y="76797"/>
                  <a:pt x="21440" y="76520"/>
                  <a:pt x="21378" y="76131"/>
                </a:cubicBezTo>
                <a:cubicBezTo>
                  <a:pt x="22158" y="73854"/>
                  <a:pt x="22408" y="73577"/>
                  <a:pt x="22345" y="73188"/>
                </a:cubicBezTo>
                <a:cubicBezTo>
                  <a:pt x="21503" y="75242"/>
                  <a:pt x="21159" y="75631"/>
                  <a:pt x="21159" y="76131"/>
                </a:cubicBezTo>
                <a:cubicBezTo>
                  <a:pt x="20317" y="78352"/>
                  <a:pt x="20161" y="79352"/>
                  <a:pt x="19755" y="80185"/>
                </a:cubicBezTo>
                <a:cubicBezTo>
                  <a:pt x="18725" y="83350"/>
                  <a:pt x="18881" y="83905"/>
                  <a:pt x="18569" y="84294"/>
                </a:cubicBezTo>
                <a:cubicBezTo>
                  <a:pt x="17914" y="86571"/>
                  <a:pt x="17726" y="86737"/>
                  <a:pt x="17758" y="87015"/>
                </a:cubicBezTo>
                <a:cubicBezTo>
                  <a:pt x="16697" y="89180"/>
                  <a:pt x="16634" y="90180"/>
                  <a:pt x="16197" y="91013"/>
                </a:cubicBezTo>
                <a:cubicBezTo>
                  <a:pt x="14231" y="94956"/>
                  <a:pt x="14200" y="95344"/>
                  <a:pt x="14075" y="95677"/>
                </a:cubicBezTo>
                <a:cubicBezTo>
                  <a:pt x="12639" y="97843"/>
                  <a:pt x="12296" y="98676"/>
                  <a:pt x="12078" y="98287"/>
                </a:cubicBezTo>
                <a:cubicBezTo>
                  <a:pt x="13513" y="95566"/>
                  <a:pt x="13544" y="95455"/>
                  <a:pt x="13576" y="95344"/>
                </a:cubicBezTo>
                <a:cubicBezTo>
                  <a:pt x="14293" y="93678"/>
                  <a:pt x="14325" y="93401"/>
                  <a:pt x="14418" y="93512"/>
                </a:cubicBezTo>
                <a:cubicBezTo>
                  <a:pt x="15791" y="90124"/>
                  <a:pt x="15916" y="89458"/>
                  <a:pt x="16260" y="88847"/>
                </a:cubicBezTo>
                <a:cubicBezTo>
                  <a:pt x="16634" y="87403"/>
                  <a:pt x="16853" y="87126"/>
                  <a:pt x="17009" y="86793"/>
                </a:cubicBezTo>
                <a:cubicBezTo>
                  <a:pt x="17602" y="84016"/>
                  <a:pt x="17758" y="83961"/>
                  <a:pt x="17726" y="83794"/>
                </a:cubicBezTo>
                <a:cubicBezTo>
                  <a:pt x="18507" y="80851"/>
                  <a:pt x="18788" y="80296"/>
                  <a:pt x="18756" y="79629"/>
                </a:cubicBezTo>
                <a:cubicBezTo>
                  <a:pt x="19474" y="76742"/>
                  <a:pt x="19724" y="76464"/>
                  <a:pt x="19724" y="76131"/>
                </a:cubicBezTo>
                <a:cubicBezTo>
                  <a:pt x="20379" y="72910"/>
                  <a:pt x="20410" y="73410"/>
                  <a:pt x="20192" y="73854"/>
                </a:cubicBezTo>
                <a:cubicBezTo>
                  <a:pt x="19162" y="77075"/>
                  <a:pt x="18975" y="77519"/>
                  <a:pt x="18944" y="78074"/>
                </a:cubicBezTo>
                <a:cubicBezTo>
                  <a:pt x="18039" y="81240"/>
                  <a:pt x="17976" y="81739"/>
                  <a:pt x="17758" y="82184"/>
                </a:cubicBezTo>
                <a:cubicBezTo>
                  <a:pt x="17477" y="83128"/>
                  <a:pt x="17602" y="83461"/>
                  <a:pt x="17477" y="83683"/>
                </a:cubicBezTo>
                <a:cubicBezTo>
                  <a:pt x="16478" y="87015"/>
                  <a:pt x="16228" y="87570"/>
                  <a:pt x="16010" y="88125"/>
                </a:cubicBezTo>
                <a:cubicBezTo>
                  <a:pt x="14949" y="91013"/>
                  <a:pt x="14793" y="91513"/>
                  <a:pt x="14605" y="91957"/>
                </a:cubicBezTo>
                <a:cubicBezTo>
                  <a:pt x="12827" y="95844"/>
                  <a:pt x="12764" y="96011"/>
                  <a:pt x="12702" y="96177"/>
                </a:cubicBezTo>
                <a:cubicBezTo>
                  <a:pt x="9955" y="100842"/>
                  <a:pt x="9768" y="101064"/>
                  <a:pt x="9612" y="101008"/>
                </a:cubicBezTo>
                <a:cubicBezTo>
                  <a:pt x="11703" y="96788"/>
                  <a:pt x="11734" y="96621"/>
                  <a:pt x="11703" y="96399"/>
                </a:cubicBezTo>
                <a:cubicBezTo>
                  <a:pt x="12358" y="95344"/>
                  <a:pt x="12358" y="94956"/>
                  <a:pt x="12671" y="94678"/>
                </a:cubicBezTo>
                <a:cubicBezTo>
                  <a:pt x="13763" y="91846"/>
                  <a:pt x="14137" y="91513"/>
                  <a:pt x="14169" y="91124"/>
                </a:cubicBezTo>
                <a:cubicBezTo>
                  <a:pt x="15355" y="87903"/>
                  <a:pt x="15448" y="87681"/>
                  <a:pt x="15479" y="87403"/>
                </a:cubicBezTo>
                <a:cubicBezTo>
                  <a:pt x="16291" y="85460"/>
                  <a:pt x="16104" y="85182"/>
                  <a:pt x="16353" y="85016"/>
                </a:cubicBezTo>
                <a:cubicBezTo>
                  <a:pt x="17071" y="82961"/>
                  <a:pt x="17165" y="82739"/>
                  <a:pt x="17133" y="82517"/>
                </a:cubicBezTo>
                <a:cubicBezTo>
                  <a:pt x="18195" y="79740"/>
                  <a:pt x="17976" y="79241"/>
                  <a:pt x="18257" y="78852"/>
                </a:cubicBezTo>
                <a:cubicBezTo>
                  <a:pt x="19224" y="74187"/>
                  <a:pt x="19412" y="73354"/>
                  <a:pt x="19537" y="72466"/>
                </a:cubicBezTo>
                <a:cubicBezTo>
                  <a:pt x="18663" y="75687"/>
                  <a:pt x="18569" y="76131"/>
                  <a:pt x="18507" y="76631"/>
                </a:cubicBezTo>
                <a:cubicBezTo>
                  <a:pt x="17914" y="78130"/>
                  <a:pt x="18101" y="78463"/>
                  <a:pt x="17945" y="78630"/>
                </a:cubicBezTo>
                <a:cubicBezTo>
                  <a:pt x="17508" y="80018"/>
                  <a:pt x="17539" y="80296"/>
                  <a:pt x="17352" y="80518"/>
                </a:cubicBezTo>
                <a:cubicBezTo>
                  <a:pt x="16728" y="82906"/>
                  <a:pt x="16634" y="83128"/>
                  <a:pt x="16603" y="83405"/>
                </a:cubicBezTo>
                <a:cubicBezTo>
                  <a:pt x="15511" y="86515"/>
                  <a:pt x="15261" y="86848"/>
                  <a:pt x="15198" y="87181"/>
                </a:cubicBezTo>
                <a:cubicBezTo>
                  <a:pt x="13763" y="91457"/>
                  <a:pt x="13482" y="91679"/>
                  <a:pt x="13420" y="92012"/>
                </a:cubicBezTo>
                <a:cubicBezTo>
                  <a:pt x="11890" y="95122"/>
                  <a:pt x="11765" y="95400"/>
                  <a:pt x="11641" y="95677"/>
                </a:cubicBezTo>
                <a:cubicBezTo>
                  <a:pt x="10798" y="97343"/>
                  <a:pt x="10829" y="97510"/>
                  <a:pt x="10642" y="97677"/>
                </a:cubicBezTo>
                <a:cubicBezTo>
                  <a:pt x="11235" y="95733"/>
                  <a:pt x="11235" y="95677"/>
                  <a:pt x="11235" y="95677"/>
                </a:cubicBezTo>
                <a:cubicBezTo>
                  <a:pt x="11828" y="93956"/>
                  <a:pt x="11984" y="93512"/>
                  <a:pt x="12078" y="93068"/>
                </a:cubicBezTo>
                <a:cubicBezTo>
                  <a:pt x="12764" y="91291"/>
                  <a:pt x="12920" y="90846"/>
                  <a:pt x="12889" y="90347"/>
                </a:cubicBezTo>
                <a:cubicBezTo>
                  <a:pt x="13732" y="87959"/>
                  <a:pt x="13794" y="87737"/>
                  <a:pt x="13794" y="87515"/>
                </a:cubicBezTo>
                <a:cubicBezTo>
                  <a:pt x="14730" y="84294"/>
                  <a:pt x="15011" y="83905"/>
                  <a:pt x="15074" y="83461"/>
                </a:cubicBezTo>
                <a:cubicBezTo>
                  <a:pt x="15604" y="81628"/>
                  <a:pt x="15760" y="81184"/>
                  <a:pt x="15791" y="80684"/>
                </a:cubicBezTo>
                <a:cubicBezTo>
                  <a:pt x="16634" y="77686"/>
                  <a:pt x="16946" y="77519"/>
                  <a:pt x="16884" y="77242"/>
                </a:cubicBezTo>
                <a:cubicBezTo>
                  <a:pt x="16697" y="77630"/>
                  <a:pt x="16509" y="77852"/>
                  <a:pt x="16322" y="78074"/>
                </a:cubicBezTo>
                <a:cubicBezTo>
                  <a:pt x="15292" y="82239"/>
                  <a:pt x="14918" y="82461"/>
                  <a:pt x="14949" y="82795"/>
                </a:cubicBezTo>
                <a:cubicBezTo>
                  <a:pt x="14137" y="85738"/>
                  <a:pt x="14075" y="85793"/>
                  <a:pt x="14044" y="85849"/>
                </a:cubicBezTo>
                <a:cubicBezTo>
                  <a:pt x="13263" y="87515"/>
                  <a:pt x="13513" y="87903"/>
                  <a:pt x="13263" y="88125"/>
                </a:cubicBezTo>
                <a:cubicBezTo>
                  <a:pt x="12795" y="89625"/>
                  <a:pt x="12608" y="90180"/>
                  <a:pt x="12514" y="90791"/>
                </a:cubicBezTo>
                <a:cubicBezTo>
                  <a:pt x="11547" y="93012"/>
                  <a:pt x="11485" y="93845"/>
                  <a:pt x="11110" y="94567"/>
                </a:cubicBezTo>
                <a:cubicBezTo>
                  <a:pt x="10143" y="97343"/>
                  <a:pt x="10205" y="97788"/>
                  <a:pt x="9955" y="98121"/>
                </a:cubicBezTo>
                <a:cubicBezTo>
                  <a:pt x="9081" y="100509"/>
                  <a:pt x="8769" y="100620"/>
                  <a:pt x="8801" y="100842"/>
                </a:cubicBezTo>
                <a:cubicBezTo>
                  <a:pt x="8270" y="102174"/>
                  <a:pt x="7895" y="102285"/>
                  <a:pt x="8020" y="102563"/>
                </a:cubicBezTo>
                <a:cubicBezTo>
                  <a:pt x="7459" y="103063"/>
                  <a:pt x="7552" y="103729"/>
                  <a:pt x="7365" y="103341"/>
                </a:cubicBezTo>
                <a:cubicBezTo>
                  <a:pt x="8644" y="99898"/>
                  <a:pt x="9019" y="99009"/>
                  <a:pt x="9175" y="98065"/>
                </a:cubicBezTo>
                <a:cubicBezTo>
                  <a:pt x="10299" y="94456"/>
                  <a:pt x="10455" y="93512"/>
                  <a:pt x="10673" y="92568"/>
                </a:cubicBezTo>
                <a:cubicBezTo>
                  <a:pt x="11828" y="88570"/>
                  <a:pt x="11890" y="88347"/>
                  <a:pt x="11953" y="88125"/>
                </a:cubicBezTo>
                <a:cubicBezTo>
                  <a:pt x="12889" y="85627"/>
                  <a:pt x="12795" y="85238"/>
                  <a:pt x="13014" y="84905"/>
                </a:cubicBezTo>
                <a:cubicBezTo>
                  <a:pt x="14044" y="82517"/>
                  <a:pt x="14231" y="81850"/>
                  <a:pt x="14605" y="81295"/>
                </a:cubicBezTo>
                <a:cubicBezTo>
                  <a:pt x="15542" y="79185"/>
                  <a:pt x="15729" y="78907"/>
                  <a:pt x="15885" y="78630"/>
                </a:cubicBezTo>
                <a:cubicBezTo>
                  <a:pt x="14137" y="81517"/>
                  <a:pt x="13700" y="82572"/>
                  <a:pt x="13170" y="83572"/>
                </a:cubicBezTo>
                <a:cubicBezTo>
                  <a:pt x="11266" y="87015"/>
                  <a:pt x="11110" y="87237"/>
                  <a:pt x="11048" y="87459"/>
                </a:cubicBezTo>
                <a:cubicBezTo>
                  <a:pt x="10486" y="88625"/>
                  <a:pt x="10299" y="89125"/>
                  <a:pt x="10236" y="89625"/>
                </a:cubicBezTo>
                <a:cubicBezTo>
                  <a:pt x="8083" y="96011"/>
                  <a:pt x="7927" y="96344"/>
                  <a:pt x="7895" y="96677"/>
                </a:cubicBezTo>
                <a:cubicBezTo>
                  <a:pt x="7178" y="99176"/>
                  <a:pt x="7240" y="99453"/>
                  <a:pt x="7053" y="99676"/>
                </a:cubicBezTo>
                <a:cubicBezTo>
                  <a:pt x="6304" y="102674"/>
                  <a:pt x="6273" y="102674"/>
                  <a:pt x="6241" y="102730"/>
                </a:cubicBezTo>
                <a:cubicBezTo>
                  <a:pt x="5399" y="105062"/>
                  <a:pt x="5024" y="106006"/>
                  <a:pt x="4681" y="106950"/>
                </a:cubicBezTo>
                <a:cubicBezTo>
                  <a:pt x="4244" y="107172"/>
                  <a:pt x="4369" y="106339"/>
                  <a:pt x="4681" y="105562"/>
                </a:cubicBezTo>
                <a:cubicBezTo>
                  <a:pt x="5711" y="102063"/>
                  <a:pt x="5898" y="101397"/>
                  <a:pt x="6023" y="100675"/>
                </a:cubicBezTo>
                <a:cubicBezTo>
                  <a:pt x="6460" y="99120"/>
                  <a:pt x="6616" y="98676"/>
                  <a:pt x="6616" y="98232"/>
                </a:cubicBezTo>
                <a:cubicBezTo>
                  <a:pt x="7209" y="95733"/>
                  <a:pt x="7240" y="95677"/>
                  <a:pt x="7240" y="95677"/>
                </a:cubicBezTo>
                <a:cubicBezTo>
                  <a:pt x="7521" y="93678"/>
                  <a:pt x="7802" y="93567"/>
                  <a:pt x="7677" y="93290"/>
                </a:cubicBezTo>
                <a:cubicBezTo>
                  <a:pt x="7958" y="91624"/>
                  <a:pt x="8239" y="91235"/>
                  <a:pt x="8145" y="90735"/>
                </a:cubicBezTo>
                <a:cubicBezTo>
                  <a:pt x="8145" y="89680"/>
                  <a:pt x="8301" y="90180"/>
                  <a:pt x="8052" y="90513"/>
                </a:cubicBezTo>
                <a:cubicBezTo>
                  <a:pt x="7022" y="94567"/>
                  <a:pt x="7209" y="95067"/>
                  <a:pt x="6990" y="95455"/>
                </a:cubicBezTo>
                <a:cubicBezTo>
                  <a:pt x="6273" y="98787"/>
                  <a:pt x="5898" y="99509"/>
                  <a:pt x="5773" y="100397"/>
                </a:cubicBezTo>
                <a:cubicBezTo>
                  <a:pt x="5118" y="102730"/>
                  <a:pt x="5087" y="102785"/>
                  <a:pt x="5055" y="102785"/>
                </a:cubicBezTo>
                <a:cubicBezTo>
                  <a:pt x="4057" y="106006"/>
                  <a:pt x="3901" y="106839"/>
                  <a:pt x="3620" y="107616"/>
                </a:cubicBezTo>
                <a:cubicBezTo>
                  <a:pt x="2652" y="109893"/>
                  <a:pt x="2434" y="110448"/>
                  <a:pt x="2309" y="110171"/>
                </a:cubicBezTo>
                <a:cubicBezTo>
                  <a:pt x="3152" y="107450"/>
                  <a:pt x="3433" y="107339"/>
                  <a:pt x="3433" y="107117"/>
                </a:cubicBezTo>
                <a:cubicBezTo>
                  <a:pt x="4150" y="104340"/>
                  <a:pt x="4494" y="103563"/>
                  <a:pt x="4712" y="102730"/>
                </a:cubicBezTo>
                <a:cubicBezTo>
                  <a:pt x="5024" y="100953"/>
                  <a:pt x="5336" y="100786"/>
                  <a:pt x="5305" y="100564"/>
                </a:cubicBezTo>
                <a:cubicBezTo>
                  <a:pt x="5711" y="98954"/>
                  <a:pt x="5898" y="98732"/>
                  <a:pt x="5804" y="98398"/>
                </a:cubicBezTo>
                <a:cubicBezTo>
                  <a:pt x="6491" y="95178"/>
                  <a:pt x="6585" y="94678"/>
                  <a:pt x="6741" y="94234"/>
                </a:cubicBezTo>
                <a:cubicBezTo>
                  <a:pt x="7771" y="89569"/>
                  <a:pt x="8114" y="89180"/>
                  <a:pt x="8114" y="88681"/>
                </a:cubicBezTo>
                <a:cubicBezTo>
                  <a:pt x="8520" y="87848"/>
                  <a:pt x="8613" y="87570"/>
                  <a:pt x="8582" y="87348"/>
                </a:cubicBezTo>
                <a:cubicBezTo>
                  <a:pt x="9362" y="85127"/>
                  <a:pt x="9737" y="84960"/>
                  <a:pt x="9674" y="84683"/>
                </a:cubicBezTo>
                <a:cubicBezTo>
                  <a:pt x="10860" y="82461"/>
                  <a:pt x="10985" y="82184"/>
                  <a:pt x="11016" y="81906"/>
                </a:cubicBezTo>
                <a:cubicBezTo>
                  <a:pt x="9237" y="84960"/>
                  <a:pt x="9269" y="85182"/>
                  <a:pt x="9144" y="85293"/>
                </a:cubicBezTo>
                <a:cubicBezTo>
                  <a:pt x="8176" y="87959"/>
                  <a:pt x="8145" y="88070"/>
                  <a:pt x="8083" y="88125"/>
                </a:cubicBezTo>
                <a:cubicBezTo>
                  <a:pt x="7646" y="89180"/>
                  <a:pt x="7459" y="89736"/>
                  <a:pt x="7302" y="89680"/>
                </a:cubicBezTo>
                <a:cubicBezTo>
                  <a:pt x="6647" y="90957"/>
                  <a:pt x="6647" y="91346"/>
                  <a:pt x="6429" y="91679"/>
                </a:cubicBezTo>
                <a:cubicBezTo>
                  <a:pt x="5898" y="93068"/>
                  <a:pt x="5617" y="93345"/>
                  <a:pt x="5555" y="93678"/>
                </a:cubicBezTo>
                <a:cubicBezTo>
                  <a:pt x="4806" y="95566"/>
                  <a:pt x="4775" y="95566"/>
                  <a:pt x="4743" y="95677"/>
                </a:cubicBezTo>
                <a:cubicBezTo>
                  <a:pt x="4306" y="97343"/>
                  <a:pt x="4275" y="97732"/>
                  <a:pt x="4088" y="97954"/>
                </a:cubicBezTo>
                <a:cubicBezTo>
                  <a:pt x="3276" y="100731"/>
                  <a:pt x="2996" y="101397"/>
                  <a:pt x="2840" y="102119"/>
                </a:cubicBezTo>
                <a:cubicBezTo>
                  <a:pt x="2465" y="103341"/>
                  <a:pt x="2496" y="103563"/>
                  <a:pt x="2340" y="103729"/>
                </a:cubicBezTo>
                <a:cubicBezTo>
                  <a:pt x="1654" y="107228"/>
                  <a:pt x="1217" y="107894"/>
                  <a:pt x="1154" y="108616"/>
                </a:cubicBezTo>
                <a:cubicBezTo>
                  <a:pt x="374" y="110893"/>
                  <a:pt x="468" y="111115"/>
                  <a:pt x="405" y="111281"/>
                </a:cubicBezTo>
                <a:cubicBezTo>
                  <a:pt x="0" y="115168"/>
                  <a:pt x="0" y="115168"/>
                  <a:pt x="0" y="115168"/>
                </a:cubicBezTo>
                <a:cubicBezTo>
                  <a:pt x="1466" y="113891"/>
                  <a:pt x="1778" y="114280"/>
                  <a:pt x="1872" y="114002"/>
                </a:cubicBezTo>
                <a:cubicBezTo>
                  <a:pt x="2684" y="113614"/>
                  <a:pt x="2746" y="113891"/>
                  <a:pt x="2902" y="113503"/>
                </a:cubicBezTo>
                <a:cubicBezTo>
                  <a:pt x="4213" y="113114"/>
                  <a:pt x="4306" y="113114"/>
                  <a:pt x="4400" y="113114"/>
                </a:cubicBezTo>
                <a:cubicBezTo>
                  <a:pt x="5555" y="112670"/>
                  <a:pt x="5711" y="112892"/>
                  <a:pt x="5929" y="112836"/>
                </a:cubicBezTo>
                <a:cubicBezTo>
                  <a:pt x="7459" y="112725"/>
                  <a:pt x="7615" y="112559"/>
                  <a:pt x="7677" y="112892"/>
                </a:cubicBezTo>
                <a:cubicBezTo>
                  <a:pt x="9799" y="113114"/>
                  <a:pt x="10236" y="112670"/>
                  <a:pt x="10611" y="112836"/>
                </a:cubicBezTo>
                <a:cubicBezTo>
                  <a:pt x="11859" y="113114"/>
                  <a:pt x="11984" y="112836"/>
                  <a:pt x="12078" y="113003"/>
                </a:cubicBezTo>
                <a:cubicBezTo>
                  <a:pt x="13295" y="113614"/>
                  <a:pt x="13544" y="113280"/>
                  <a:pt x="13732" y="113558"/>
                </a:cubicBezTo>
                <a:cubicBezTo>
                  <a:pt x="15261" y="114113"/>
                  <a:pt x="15511" y="114002"/>
                  <a:pt x="15760" y="114058"/>
                </a:cubicBezTo>
                <a:cubicBezTo>
                  <a:pt x="16884" y="114502"/>
                  <a:pt x="16946" y="115057"/>
                  <a:pt x="17102" y="115002"/>
                </a:cubicBezTo>
                <a:cubicBezTo>
                  <a:pt x="19349" y="115668"/>
                  <a:pt x="19568" y="115724"/>
                  <a:pt x="19786" y="115835"/>
                </a:cubicBezTo>
                <a:cubicBezTo>
                  <a:pt x="21596" y="116001"/>
                  <a:pt x="21721" y="116057"/>
                  <a:pt x="21846" y="116057"/>
                </a:cubicBezTo>
                <a:cubicBezTo>
                  <a:pt x="22408" y="115557"/>
                  <a:pt x="22189" y="115724"/>
                  <a:pt x="21940" y="116001"/>
                </a:cubicBezTo>
                <a:cubicBezTo>
                  <a:pt x="20005" y="115502"/>
                  <a:pt x="19755" y="115168"/>
                  <a:pt x="19474" y="115224"/>
                </a:cubicBezTo>
                <a:cubicBezTo>
                  <a:pt x="15105" y="113447"/>
                  <a:pt x="15042" y="112947"/>
                  <a:pt x="14886" y="113169"/>
                </a:cubicBezTo>
                <a:cubicBezTo>
                  <a:pt x="13856" y="112836"/>
                  <a:pt x="13700" y="112670"/>
                  <a:pt x="13544" y="112836"/>
                </a:cubicBezTo>
                <a:cubicBezTo>
                  <a:pt x="12483" y="112447"/>
                  <a:pt x="12358" y="112447"/>
                  <a:pt x="12296" y="112392"/>
                </a:cubicBezTo>
                <a:cubicBezTo>
                  <a:pt x="10704" y="112059"/>
                  <a:pt x="10392" y="112281"/>
                  <a:pt x="10111" y="112114"/>
                </a:cubicBezTo>
                <a:cubicBezTo>
                  <a:pt x="8176" y="112170"/>
                  <a:pt x="8020" y="112003"/>
                  <a:pt x="7833" y="112114"/>
                </a:cubicBezTo>
                <a:cubicBezTo>
                  <a:pt x="6522" y="112114"/>
                  <a:pt x="6304" y="112336"/>
                  <a:pt x="6148" y="112003"/>
                </a:cubicBezTo>
                <a:cubicBezTo>
                  <a:pt x="5087" y="112392"/>
                  <a:pt x="4962" y="112225"/>
                  <a:pt x="4775" y="112447"/>
                </a:cubicBezTo>
                <a:cubicBezTo>
                  <a:pt x="3932" y="112503"/>
                  <a:pt x="3526" y="112725"/>
                  <a:pt x="3120" y="112892"/>
                </a:cubicBezTo>
                <a:cubicBezTo>
                  <a:pt x="1435" y="113503"/>
                  <a:pt x="1279" y="113780"/>
                  <a:pt x="1185" y="113614"/>
                </a:cubicBezTo>
                <a:cubicBezTo>
                  <a:pt x="1810" y="112336"/>
                  <a:pt x="2278" y="112170"/>
                  <a:pt x="2746" y="111948"/>
                </a:cubicBezTo>
                <a:cubicBezTo>
                  <a:pt x="4681" y="111170"/>
                  <a:pt x="4775" y="111448"/>
                  <a:pt x="4931" y="111115"/>
                </a:cubicBezTo>
                <a:cubicBezTo>
                  <a:pt x="6585" y="111059"/>
                  <a:pt x="7053" y="110726"/>
                  <a:pt x="7427" y="110837"/>
                </a:cubicBezTo>
                <a:cubicBezTo>
                  <a:pt x="9518" y="110670"/>
                  <a:pt x="9737" y="110448"/>
                  <a:pt x="9955" y="110504"/>
                </a:cubicBezTo>
                <a:cubicBezTo>
                  <a:pt x="11391" y="110504"/>
                  <a:pt x="11578" y="110615"/>
                  <a:pt x="11765" y="110670"/>
                </a:cubicBezTo>
                <a:cubicBezTo>
                  <a:pt x="12764" y="111115"/>
                  <a:pt x="13232" y="110670"/>
                  <a:pt x="13607" y="111226"/>
                </a:cubicBezTo>
                <a:cubicBezTo>
                  <a:pt x="14574" y="111448"/>
                  <a:pt x="14699" y="111503"/>
                  <a:pt x="14762" y="111726"/>
                </a:cubicBezTo>
                <a:cubicBezTo>
                  <a:pt x="16041" y="111726"/>
                  <a:pt x="16197" y="112170"/>
                  <a:pt x="16353" y="112170"/>
                </a:cubicBezTo>
                <a:cubicBezTo>
                  <a:pt x="18101" y="113169"/>
                  <a:pt x="18288" y="113225"/>
                  <a:pt x="18444" y="113391"/>
                </a:cubicBezTo>
                <a:cubicBezTo>
                  <a:pt x="19661" y="114002"/>
                  <a:pt x="19911" y="113669"/>
                  <a:pt x="20036" y="114169"/>
                </a:cubicBezTo>
                <a:cubicBezTo>
                  <a:pt x="21315" y="114224"/>
                  <a:pt x="21440" y="114724"/>
                  <a:pt x="21659" y="114391"/>
                </a:cubicBezTo>
                <a:cubicBezTo>
                  <a:pt x="22408" y="114724"/>
                  <a:pt x="22595" y="114780"/>
                  <a:pt x="22782" y="114780"/>
                </a:cubicBezTo>
                <a:cubicBezTo>
                  <a:pt x="21253" y="114113"/>
                  <a:pt x="20972" y="114002"/>
                  <a:pt x="20660" y="113780"/>
                </a:cubicBezTo>
                <a:cubicBezTo>
                  <a:pt x="19942" y="113725"/>
                  <a:pt x="19880" y="113447"/>
                  <a:pt x="19786" y="113503"/>
                </a:cubicBezTo>
                <a:cubicBezTo>
                  <a:pt x="18788" y="112947"/>
                  <a:pt x="18631" y="113003"/>
                  <a:pt x="18475" y="112947"/>
                </a:cubicBezTo>
                <a:cubicBezTo>
                  <a:pt x="17165" y="111948"/>
                  <a:pt x="17071" y="112003"/>
                  <a:pt x="17040" y="111948"/>
                </a:cubicBezTo>
                <a:cubicBezTo>
                  <a:pt x="15604" y="111226"/>
                  <a:pt x="14855" y="110948"/>
                  <a:pt x="14106" y="110615"/>
                </a:cubicBezTo>
                <a:cubicBezTo>
                  <a:pt x="11641" y="109893"/>
                  <a:pt x="11422" y="110115"/>
                  <a:pt x="11266" y="109949"/>
                </a:cubicBezTo>
                <a:cubicBezTo>
                  <a:pt x="9893" y="109949"/>
                  <a:pt x="9706" y="109782"/>
                  <a:pt x="9487" y="109893"/>
                </a:cubicBezTo>
                <a:cubicBezTo>
                  <a:pt x="7927" y="110004"/>
                  <a:pt x="7490" y="110393"/>
                  <a:pt x="7146" y="110004"/>
                </a:cubicBezTo>
                <a:cubicBezTo>
                  <a:pt x="3027" y="110948"/>
                  <a:pt x="2684" y="111503"/>
                  <a:pt x="2434" y="111170"/>
                </a:cubicBezTo>
                <a:cubicBezTo>
                  <a:pt x="3745" y="110615"/>
                  <a:pt x="3495" y="110060"/>
                  <a:pt x="3963" y="109726"/>
                </a:cubicBezTo>
                <a:cubicBezTo>
                  <a:pt x="4931" y="109671"/>
                  <a:pt x="5180" y="109726"/>
                  <a:pt x="5430" y="109560"/>
                </a:cubicBezTo>
                <a:cubicBezTo>
                  <a:pt x="7833" y="109504"/>
                  <a:pt x="8083" y="109171"/>
                  <a:pt x="8332" y="109393"/>
                </a:cubicBezTo>
                <a:cubicBezTo>
                  <a:pt x="9269" y="109338"/>
                  <a:pt x="9550" y="109171"/>
                  <a:pt x="9737" y="109393"/>
                </a:cubicBezTo>
                <a:cubicBezTo>
                  <a:pt x="13544" y="109393"/>
                  <a:pt x="14075" y="109504"/>
                  <a:pt x="14605" y="109838"/>
                </a:cubicBezTo>
                <a:cubicBezTo>
                  <a:pt x="15885" y="110115"/>
                  <a:pt x="16041" y="110004"/>
                  <a:pt x="16197" y="110060"/>
                </a:cubicBezTo>
                <a:cubicBezTo>
                  <a:pt x="18694" y="110504"/>
                  <a:pt x="18756" y="111004"/>
                  <a:pt x="18912" y="110893"/>
                </a:cubicBezTo>
                <a:cubicBezTo>
                  <a:pt x="20348" y="111559"/>
                  <a:pt x="20660" y="111226"/>
                  <a:pt x="20910" y="111559"/>
                </a:cubicBezTo>
                <a:cubicBezTo>
                  <a:pt x="21752" y="112336"/>
                  <a:pt x="21908" y="112003"/>
                  <a:pt x="22033" y="112170"/>
                </a:cubicBezTo>
                <a:cubicBezTo>
                  <a:pt x="20879" y="111614"/>
                  <a:pt x="20785" y="110726"/>
                  <a:pt x="20504" y="111059"/>
                </a:cubicBezTo>
                <a:cubicBezTo>
                  <a:pt x="19661" y="110393"/>
                  <a:pt x="19412" y="110782"/>
                  <a:pt x="19224" y="110282"/>
                </a:cubicBezTo>
                <a:cubicBezTo>
                  <a:pt x="16915" y="109726"/>
                  <a:pt x="16697" y="109393"/>
                  <a:pt x="16384" y="109615"/>
                </a:cubicBezTo>
                <a:cubicBezTo>
                  <a:pt x="15042" y="109227"/>
                  <a:pt x="14980" y="109171"/>
                  <a:pt x="14949" y="109005"/>
                </a:cubicBezTo>
                <a:cubicBezTo>
                  <a:pt x="14418" y="108782"/>
                  <a:pt x="14325" y="109005"/>
                  <a:pt x="14231" y="108894"/>
                </a:cubicBezTo>
                <a:cubicBezTo>
                  <a:pt x="13232" y="108838"/>
                  <a:pt x="13107" y="108671"/>
                  <a:pt x="12951" y="108671"/>
                </a:cubicBezTo>
                <a:cubicBezTo>
                  <a:pt x="10923" y="108283"/>
                  <a:pt x="10579" y="108671"/>
                  <a:pt x="10330" y="108338"/>
                </a:cubicBezTo>
                <a:cubicBezTo>
                  <a:pt x="8270" y="108505"/>
                  <a:pt x="7739" y="108727"/>
                  <a:pt x="7240" y="108560"/>
                </a:cubicBezTo>
                <a:cubicBezTo>
                  <a:pt x="5929" y="108616"/>
                  <a:pt x="5773" y="108671"/>
                  <a:pt x="5617" y="108894"/>
                </a:cubicBezTo>
                <a:cubicBezTo>
                  <a:pt x="4369" y="109060"/>
                  <a:pt x="4306" y="108949"/>
                  <a:pt x="4244" y="109005"/>
                </a:cubicBezTo>
                <a:cubicBezTo>
                  <a:pt x="5305" y="108061"/>
                  <a:pt x="5680" y="107561"/>
                  <a:pt x="5992" y="107894"/>
                </a:cubicBezTo>
                <a:cubicBezTo>
                  <a:pt x="7677" y="107339"/>
                  <a:pt x="7895" y="106839"/>
                  <a:pt x="8052" y="107172"/>
                </a:cubicBezTo>
                <a:cubicBezTo>
                  <a:pt x="9206" y="107006"/>
                  <a:pt x="9394" y="106783"/>
                  <a:pt x="9581" y="106894"/>
                </a:cubicBezTo>
                <a:cubicBezTo>
                  <a:pt x="10205" y="106839"/>
                  <a:pt x="10330" y="106728"/>
                  <a:pt x="10423" y="106839"/>
                </a:cubicBezTo>
                <a:cubicBezTo>
                  <a:pt x="12109" y="106894"/>
                  <a:pt x="12608" y="107117"/>
                  <a:pt x="13139" y="107117"/>
                </a:cubicBezTo>
                <a:cubicBezTo>
                  <a:pt x="14356" y="107228"/>
                  <a:pt x="14481" y="107172"/>
                  <a:pt x="14605" y="107283"/>
                </a:cubicBezTo>
                <a:cubicBezTo>
                  <a:pt x="15604" y="107616"/>
                  <a:pt x="15885" y="107672"/>
                  <a:pt x="16104" y="108005"/>
                </a:cubicBezTo>
                <a:cubicBezTo>
                  <a:pt x="17009" y="108116"/>
                  <a:pt x="17133" y="108172"/>
                  <a:pt x="17258" y="108172"/>
                </a:cubicBezTo>
                <a:cubicBezTo>
                  <a:pt x="18132" y="108505"/>
                  <a:pt x="18257" y="108560"/>
                  <a:pt x="18382" y="108616"/>
                </a:cubicBezTo>
                <a:cubicBezTo>
                  <a:pt x="19693" y="109116"/>
                  <a:pt x="19880" y="108671"/>
                  <a:pt x="19973" y="109005"/>
                </a:cubicBezTo>
                <a:cubicBezTo>
                  <a:pt x="20879" y="109449"/>
                  <a:pt x="21066" y="109116"/>
                  <a:pt x="21128" y="109560"/>
                </a:cubicBezTo>
                <a:cubicBezTo>
                  <a:pt x="22595" y="109838"/>
                  <a:pt x="22845" y="109949"/>
                  <a:pt x="23157" y="109671"/>
                </a:cubicBezTo>
                <a:cubicBezTo>
                  <a:pt x="24780" y="110393"/>
                  <a:pt x="24998" y="109504"/>
                  <a:pt x="25092" y="109893"/>
                </a:cubicBezTo>
                <a:cubicBezTo>
                  <a:pt x="26621" y="109782"/>
                  <a:pt x="26871" y="110060"/>
                  <a:pt x="27152" y="109893"/>
                </a:cubicBezTo>
                <a:cubicBezTo>
                  <a:pt x="28088" y="109782"/>
                  <a:pt x="28213" y="109726"/>
                  <a:pt x="28338" y="109838"/>
                </a:cubicBezTo>
                <a:cubicBezTo>
                  <a:pt x="27994" y="109449"/>
                  <a:pt x="27776" y="109560"/>
                  <a:pt x="27589" y="109615"/>
                </a:cubicBezTo>
                <a:cubicBezTo>
                  <a:pt x="25061" y="109504"/>
                  <a:pt x="24873" y="109449"/>
                  <a:pt x="24686" y="109393"/>
                </a:cubicBezTo>
                <a:cubicBezTo>
                  <a:pt x="23375" y="109282"/>
                  <a:pt x="23188" y="109227"/>
                  <a:pt x="23001" y="109282"/>
                </a:cubicBezTo>
                <a:cubicBezTo>
                  <a:pt x="20535" y="108449"/>
                  <a:pt x="20317" y="108671"/>
                  <a:pt x="20161" y="108394"/>
                </a:cubicBezTo>
                <a:cubicBezTo>
                  <a:pt x="17602" y="107616"/>
                  <a:pt x="17289" y="107505"/>
                  <a:pt x="17009" y="107283"/>
                </a:cubicBezTo>
                <a:cubicBezTo>
                  <a:pt x="15854" y="107117"/>
                  <a:pt x="15604" y="106894"/>
                  <a:pt x="15323" y="106839"/>
                </a:cubicBezTo>
                <a:cubicBezTo>
                  <a:pt x="13825" y="106450"/>
                  <a:pt x="13700" y="106284"/>
                  <a:pt x="13544" y="106450"/>
                </a:cubicBezTo>
                <a:cubicBezTo>
                  <a:pt x="11485" y="106228"/>
                  <a:pt x="11172" y="106339"/>
                  <a:pt x="10892" y="106117"/>
                </a:cubicBezTo>
                <a:cubicBezTo>
                  <a:pt x="8738" y="106339"/>
                  <a:pt x="8426" y="106284"/>
                  <a:pt x="8114" y="106506"/>
                </a:cubicBezTo>
                <a:cubicBezTo>
                  <a:pt x="6553" y="106728"/>
                  <a:pt x="6397" y="106783"/>
                  <a:pt x="6241" y="107006"/>
                </a:cubicBezTo>
                <a:cubicBezTo>
                  <a:pt x="6335" y="106173"/>
                  <a:pt x="6678" y="105839"/>
                  <a:pt x="6959" y="105784"/>
                </a:cubicBezTo>
                <a:cubicBezTo>
                  <a:pt x="8176" y="105673"/>
                  <a:pt x="8488" y="105673"/>
                  <a:pt x="8801" y="105506"/>
                </a:cubicBezTo>
                <a:cubicBezTo>
                  <a:pt x="10892" y="105395"/>
                  <a:pt x="11204" y="105284"/>
                  <a:pt x="11516" y="105173"/>
                </a:cubicBezTo>
                <a:cubicBezTo>
                  <a:pt x="14106" y="105229"/>
                  <a:pt x="14200" y="105395"/>
                  <a:pt x="14293" y="105340"/>
                </a:cubicBezTo>
                <a:cubicBezTo>
                  <a:pt x="16291" y="105950"/>
                  <a:pt x="16540" y="105617"/>
                  <a:pt x="16728" y="105950"/>
                </a:cubicBezTo>
                <a:cubicBezTo>
                  <a:pt x="17820" y="106506"/>
                  <a:pt x="17945" y="106173"/>
                  <a:pt x="18007" y="106506"/>
                </a:cubicBezTo>
                <a:cubicBezTo>
                  <a:pt x="19599" y="106950"/>
                  <a:pt x="20473" y="107172"/>
                  <a:pt x="21347" y="107561"/>
                </a:cubicBezTo>
                <a:cubicBezTo>
                  <a:pt x="22907" y="107950"/>
                  <a:pt x="23094" y="108227"/>
                  <a:pt x="23313" y="108116"/>
                </a:cubicBezTo>
                <a:cubicBezTo>
                  <a:pt x="25622" y="108338"/>
                  <a:pt x="25872" y="108116"/>
                  <a:pt x="26122" y="108061"/>
                </a:cubicBezTo>
                <a:cubicBezTo>
                  <a:pt x="26808" y="107450"/>
                  <a:pt x="26684" y="107505"/>
                  <a:pt x="26559" y="107727"/>
                </a:cubicBezTo>
                <a:cubicBezTo>
                  <a:pt x="25029" y="107950"/>
                  <a:pt x="24592" y="107505"/>
                  <a:pt x="24062" y="107783"/>
                </a:cubicBezTo>
                <a:cubicBezTo>
                  <a:pt x="21877" y="107283"/>
                  <a:pt x="21690" y="106672"/>
                  <a:pt x="21440" y="106894"/>
                </a:cubicBezTo>
                <a:cubicBezTo>
                  <a:pt x="20317" y="106894"/>
                  <a:pt x="20286" y="106062"/>
                  <a:pt x="20098" y="106506"/>
                </a:cubicBezTo>
                <a:cubicBezTo>
                  <a:pt x="17882" y="105895"/>
                  <a:pt x="17071" y="105118"/>
                  <a:pt x="16166" y="105062"/>
                </a:cubicBezTo>
                <a:cubicBezTo>
                  <a:pt x="14730" y="104729"/>
                  <a:pt x="14605" y="104729"/>
                  <a:pt x="14512" y="104673"/>
                </a:cubicBezTo>
                <a:cubicBezTo>
                  <a:pt x="13295" y="104618"/>
                  <a:pt x="13201" y="104562"/>
                  <a:pt x="13107" y="104451"/>
                </a:cubicBezTo>
                <a:cubicBezTo>
                  <a:pt x="12171" y="104729"/>
                  <a:pt x="12078" y="104285"/>
                  <a:pt x="11890" y="104729"/>
                </a:cubicBezTo>
                <a:cubicBezTo>
                  <a:pt x="9924" y="104507"/>
                  <a:pt x="9394" y="104840"/>
                  <a:pt x="8894" y="104840"/>
                </a:cubicBezTo>
                <a:cubicBezTo>
                  <a:pt x="7583" y="104951"/>
                  <a:pt x="7927" y="104340"/>
                  <a:pt x="8208" y="104451"/>
                </a:cubicBezTo>
                <a:cubicBezTo>
                  <a:pt x="10392" y="103618"/>
                  <a:pt x="10517" y="103396"/>
                  <a:pt x="10579" y="103563"/>
                </a:cubicBezTo>
                <a:cubicBezTo>
                  <a:pt x="11297" y="103452"/>
                  <a:pt x="11422" y="103396"/>
                  <a:pt x="11516" y="103396"/>
                </a:cubicBezTo>
                <a:cubicBezTo>
                  <a:pt x="13482" y="103341"/>
                  <a:pt x="13669" y="103507"/>
                  <a:pt x="13856" y="103563"/>
                </a:cubicBezTo>
                <a:cubicBezTo>
                  <a:pt x="15760" y="104007"/>
                  <a:pt x="15979" y="103785"/>
                  <a:pt x="16166" y="103896"/>
                </a:cubicBezTo>
                <a:cubicBezTo>
                  <a:pt x="17664" y="104673"/>
                  <a:pt x="18101" y="104451"/>
                  <a:pt x="18475" y="104784"/>
                </a:cubicBezTo>
                <a:cubicBezTo>
                  <a:pt x="19693" y="105062"/>
                  <a:pt x="19755" y="105340"/>
                  <a:pt x="19849" y="105284"/>
                </a:cubicBezTo>
                <a:cubicBezTo>
                  <a:pt x="20785" y="105784"/>
                  <a:pt x="20879" y="105839"/>
                  <a:pt x="20941" y="105895"/>
                </a:cubicBezTo>
                <a:cubicBezTo>
                  <a:pt x="21628" y="106173"/>
                  <a:pt x="21752" y="105839"/>
                  <a:pt x="21846" y="106228"/>
                </a:cubicBezTo>
                <a:cubicBezTo>
                  <a:pt x="23687" y="106728"/>
                  <a:pt x="23781" y="106672"/>
                  <a:pt x="23875" y="106672"/>
                </a:cubicBezTo>
                <a:cubicBezTo>
                  <a:pt x="24967" y="106894"/>
                  <a:pt x="25123" y="107117"/>
                  <a:pt x="25342" y="106839"/>
                </a:cubicBezTo>
                <a:cubicBezTo>
                  <a:pt x="27963" y="106450"/>
                  <a:pt x="28182" y="106728"/>
                  <a:pt x="28213" y="106339"/>
                </a:cubicBezTo>
                <a:cubicBezTo>
                  <a:pt x="29368" y="106062"/>
                  <a:pt x="29524" y="106006"/>
                  <a:pt x="29680" y="106117"/>
                </a:cubicBezTo>
                <a:cubicBezTo>
                  <a:pt x="28244" y="105728"/>
                  <a:pt x="27869" y="106672"/>
                  <a:pt x="27620" y="106228"/>
                </a:cubicBezTo>
                <a:cubicBezTo>
                  <a:pt x="26403" y="106561"/>
                  <a:pt x="26122" y="106450"/>
                  <a:pt x="25841" y="106450"/>
                </a:cubicBezTo>
                <a:cubicBezTo>
                  <a:pt x="24717" y="106173"/>
                  <a:pt x="24468" y="106284"/>
                  <a:pt x="24249" y="106228"/>
                </a:cubicBezTo>
                <a:cubicBezTo>
                  <a:pt x="23032" y="105673"/>
                  <a:pt x="22501" y="105728"/>
                  <a:pt x="22033" y="105562"/>
                </a:cubicBezTo>
                <a:cubicBezTo>
                  <a:pt x="20254" y="104340"/>
                  <a:pt x="20036" y="105006"/>
                  <a:pt x="19911" y="104618"/>
                </a:cubicBezTo>
                <a:cubicBezTo>
                  <a:pt x="18881" y="104285"/>
                  <a:pt x="18756" y="104118"/>
                  <a:pt x="18631" y="104062"/>
                </a:cubicBezTo>
                <a:cubicBezTo>
                  <a:pt x="17165" y="103452"/>
                  <a:pt x="16977" y="103674"/>
                  <a:pt x="16853" y="103452"/>
                </a:cubicBezTo>
                <a:cubicBezTo>
                  <a:pt x="15667" y="103118"/>
                  <a:pt x="15386" y="103007"/>
                  <a:pt x="15105" y="102785"/>
                </a:cubicBezTo>
                <a:cubicBezTo>
                  <a:pt x="13919" y="102730"/>
                  <a:pt x="13763" y="102674"/>
                  <a:pt x="13607" y="102730"/>
                </a:cubicBezTo>
                <a:cubicBezTo>
                  <a:pt x="13326" y="102674"/>
                  <a:pt x="13326" y="102674"/>
                  <a:pt x="13295" y="102674"/>
                </a:cubicBezTo>
                <a:cubicBezTo>
                  <a:pt x="13763" y="102452"/>
                  <a:pt x="13950" y="102230"/>
                  <a:pt x="14137" y="102230"/>
                </a:cubicBezTo>
                <a:cubicBezTo>
                  <a:pt x="15760" y="102563"/>
                  <a:pt x="15979" y="102285"/>
                  <a:pt x="16135" y="102341"/>
                </a:cubicBezTo>
                <a:cubicBezTo>
                  <a:pt x="17726" y="102508"/>
                  <a:pt x="18288" y="102563"/>
                  <a:pt x="18850" y="102730"/>
                </a:cubicBezTo>
                <a:cubicBezTo>
                  <a:pt x="22314" y="103507"/>
                  <a:pt x="22501" y="103729"/>
                  <a:pt x="22689" y="103840"/>
                </a:cubicBezTo>
                <a:cubicBezTo>
                  <a:pt x="23937" y="103840"/>
                  <a:pt x="24187" y="104285"/>
                  <a:pt x="24561" y="103896"/>
                </a:cubicBezTo>
                <a:cubicBezTo>
                  <a:pt x="25342" y="104173"/>
                  <a:pt x="25435" y="103951"/>
                  <a:pt x="25529" y="104118"/>
                </a:cubicBezTo>
                <a:cubicBezTo>
                  <a:pt x="26153" y="104285"/>
                  <a:pt x="25997" y="103785"/>
                  <a:pt x="25810" y="103785"/>
                </a:cubicBezTo>
                <a:cubicBezTo>
                  <a:pt x="23500" y="103285"/>
                  <a:pt x="23094" y="103396"/>
                  <a:pt x="22689" y="103229"/>
                </a:cubicBezTo>
                <a:cubicBezTo>
                  <a:pt x="21347" y="102896"/>
                  <a:pt x="21253" y="102785"/>
                  <a:pt x="21159" y="102730"/>
                </a:cubicBezTo>
                <a:cubicBezTo>
                  <a:pt x="20629" y="102841"/>
                  <a:pt x="20442" y="102341"/>
                  <a:pt x="20223" y="102508"/>
                </a:cubicBezTo>
                <a:cubicBezTo>
                  <a:pt x="18538" y="101952"/>
                  <a:pt x="18444" y="101897"/>
                  <a:pt x="18319" y="102063"/>
                </a:cubicBezTo>
                <a:cubicBezTo>
                  <a:pt x="16291" y="101453"/>
                  <a:pt x="16135" y="101786"/>
                  <a:pt x="16041" y="101508"/>
                </a:cubicBezTo>
                <a:cubicBezTo>
                  <a:pt x="14980" y="101730"/>
                  <a:pt x="14762" y="101619"/>
                  <a:pt x="14512" y="101564"/>
                </a:cubicBezTo>
                <a:cubicBezTo>
                  <a:pt x="12514" y="101952"/>
                  <a:pt x="12327" y="102174"/>
                  <a:pt x="12202" y="102008"/>
                </a:cubicBezTo>
                <a:cubicBezTo>
                  <a:pt x="10018" y="102230"/>
                  <a:pt x="9612" y="102896"/>
                  <a:pt x="9331" y="102563"/>
                </a:cubicBezTo>
                <a:cubicBezTo>
                  <a:pt x="11141" y="101230"/>
                  <a:pt x="11516" y="101230"/>
                  <a:pt x="11921" y="101008"/>
                </a:cubicBezTo>
                <a:cubicBezTo>
                  <a:pt x="13825" y="100231"/>
                  <a:pt x="14013" y="100286"/>
                  <a:pt x="14231" y="100175"/>
                </a:cubicBezTo>
                <a:cubicBezTo>
                  <a:pt x="15604" y="100009"/>
                  <a:pt x="15760" y="100231"/>
                  <a:pt x="16010" y="100009"/>
                </a:cubicBezTo>
                <a:cubicBezTo>
                  <a:pt x="17040" y="100175"/>
                  <a:pt x="17477" y="99898"/>
                  <a:pt x="17882" y="100064"/>
                </a:cubicBezTo>
                <a:cubicBezTo>
                  <a:pt x="18663" y="100175"/>
                  <a:pt x="18912" y="100064"/>
                  <a:pt x="19100" y="100175"/>
                </a:cubicBezTo>
                <a:cubicBezTo>
                  <a:pt x="20785" y="100009"/>
                  <a:pt x="21128" y="100509"/>
                  <a:pt x="21565" y="100286"/>
                </a:cubicBezTo>
                <a:cubicBezTo>
                  <a:pt x="23188" y="100620"/>
                  <a:pt x="23563" y="101119"/>
                  <a:pt x="23968" y="100897"/>
                </a:cubicBezTo>
                <a:cubicBezTo>
                  <a:pt x="25435" y="101508"/>
                  <a:pt x="25654" y="101453"/>
                  <a:pt x="25872" y="101564"/>
                </a:cubicBezTo>
                <a:cubicBezTo>
                  <a:pt x="26933" y="101952"/>
                  <a:pt x="27339" y="102285"/>
                  <a:pt x="27807" y="102341"/>
                </a:cubicBezTo>
                <a:cubicBezTo>
                  <a:pt x="28587" y="102563"/>
                  <a:pt x="28775" y="102619"/>
                  <a:pt x="28931" y="102730"/>
                </a:cubicBezTo>
                <a:cubicBezTo>
                  <a:pt x="30834" y="102674"/>
                  <a:pt x="31178" y="103118"/>
                  <a:pt x="31583" y="102896"/>
                </a:cubicBezTo>
                <a:cubicBezTo>
                  <a:pt x="32488" y="102730"/>
                  <a:pt x="32551" y="102730"/>
                  <a:pt x="32582" y="102730"/>
                </a:cubicBezTo>
                <a:cubicBezTo>
                  <a:pt x="31178" y="102674"/>
                  <a:pt x="30834" y="102341"/>
                  <a:pt x="30429" y="102674"/>
                </a:cubicBezTo>
                <a:cubicBezTo>
                  <a:pt x="29149" y="102285"/>
                  <a:pt x="29055" y="102341"/>
                  <a:pt x="28993" y="102063"/>
                </a:cubicBezTo>
                <a:cubicBezTo>
                  <a:pt x="27838" y="101952"/>
                  <a:pt x="27682" y="101730"/>
                  <a:pt x="27495" y="101564"/>
                </a:cubicBezTo>
                <a:cubicBezTo>
                  <a:pt x="26091" y="101230"/>
                  <a:pt x="25903" y="100897"/>
                  <a:pt x="25685" y="100842"/>
                </a:cubicBezTo>
                <a:cubicBezTo>
                  <a:pt x="24468" y="100509"/>
                  <a:pt x="24343" y="100453"/>
                  <a:pt x="24218" y="100397"/>
                </a:cubicBezTo>
                <a:cubicBezTo>
                  <a:pt x="23313" y="100342"/>
                  <a:pt x="23250" y="99898"/>
                  <a:pt x="23063" y="100231"/>
                </a:cubicBezTo>
                <a:cubicBezTo>
                  <a:pt x="21721" y="100064"/>
                  <a:pt x="21534" y="99342"/>
                  <a:pt x="21253" y="99731"/>
                </a:cubicBezTo>
                <a:cubicBezTo>
                  <a:pt x="18725" y="99565"/>
                  <a:pt x="18475" y="99453"/>
                  <a:pt x="18226" y="99287"/>
                </a:cubicBezTo>
                <a:cubicBezTo>
                  <a:pt x="17321" y="99342"/>
                  <a:pt x="17165" y="99398"/>
                  <a:pt x="17040" y="99565"/>
                </a:cubicBezTo>
                <a:cubicBezTo>
                  <a:pt x="14918" y="99231"/>
                  <a:pt x="14605" y="99731"/>
                  <a:pt x="14356" y="99398"/>
                </a:cubicBezTo>
                <a:cubicBezTo>
                  <a:pt x="13950" y="99176"/>
                  <a:pt x="14106" y="99342"/>
                  <a:pt x="14325" y="99287"/>
                </a:cubicBezTo>
                <a:cubicBezTo>
                  <a:pt x="15698" y="99342"/>
                  <a:pt x="15979" y="98843"/>
                  <a:pt x="16197" y="98787"/>
                </a:cubicBezTo>
                <a:cubicBezTo>
                  <a:pt x="18475" y="98287"/>
                  <a:pt x="18663" y="98843"/>
                  <a:pt x="18944" y="98565"/>
                </a:cubicBezTo>
                <a:cubicBezTo>
                  <a:pt x="22189" y="98732"/>
                  <a:pt x="22252" y="99565"/>
                  <a:pt x="22408" y="99120"/>
                </a:cubicBezTo>
                <a:cubicBezTo>
                  <a:pt x="23375" y="99842"/>
                  <a:pt x="23313" y="98787"/>
                  <a:pt x="23438" y="99231"/>
                </a:cubicBezTo>
                <a:cubicBezTo>
                  <a:pt x="24749" y="100342"/>
                  <a:pt x="24780" y="99231"/>
                  <a:pt x="24905" y="99620"/>
                </a:cubicBezTo>
                <a:cubicBezTo>
                  <a:pt x="25966" y="100397"/>
                  <a:pt x="26153" y="100453"/>
                  <a:pt x="26340" y="100231"/>
                </a:cubicBezTo>
                <a:cubicBezTo>
                  <a:pt x="27682" y="100564"/>
                  <a:pt x="27901" y="101286"/>
                  <a:pt x="28213" y="100897"/>
                </a:cubicBezTo>
                <a:cubicBezTo>
                  <a:pt x="28806" y="101008"/>
                  <a:pt x="28931" y="101341"/>
                  <a:pt x="29087" y="101175"/>
                </a:cubicBezTo>
                <a:cubicBezTo>
                  <a:pt x="30928" y="101286"/>
                  <a:pt x="30834" y="101230"/>
                  <a:pt x="30741" y="101175"/>
                </a:cubicBezTo>
                <a:cubicBezTo>
                  <a:pt x="29368" y="100842"/>
                  <a:pt x="28993" y="100675"/>
                  <a:pt x="28556" y="100897"/>
                </a:cubicBezTo>
                <a:cubicBezTo>
                  <a:pt x="27526" y="100175"/>
                  <a:pt x="27339" y="100509"/>
                  <a:pt x="27276" y="100064"/>
                </a:cubicBezTo>
                <a:cubicBezTo>
                  <a:pt x="26153" y="99453"/>
                  <a:pt x="25997" y="99787"/>
                  <a:pt x="25872" y="99620"/>
                </a:cubicBezTo>
                <a:cubicBezTo>
                  <a:pt x="22782" y="98676"/>
                  <a:pt x="22408" y="98287"/>
                  <a:pt x="21971" y="98454"/>
                </a:cubicBezTo>
                <a:cubicBezTo>
                  <a:pt x="19131" y="98065"/>
                  <a:pt x="18725" y="97788"/>
                  <a:pt x="18288" y="98010"/>
                </a:cubicBezTo>
                <a:cubicBezTo>
                  <a:pt x="16353" y="98176"/>
                  <a:pt x="16228" y="98398"/>
                  <a:pt x="16135" y="98065"/>
                </a:cubicBezTo>
                <a:cubicBezTo>
                  <a:pt x="14980" y="98232"/>
                  <a:pt x="14762" y="98509"/>
                  <a:pt x="14543" y="98454"/>
                </a:cubicBezTo>
                <a:cubicBezTo>
                  <a:pt x="13607" y="98732"/>
                  <a:pt x="13763" y="97899"/>
                  <a:pt x="13981" y="97565"/>
                </a:cubicBezTo>
                <a:cubicBezTo>
                  <a:pt x="15729" y="96955"/>
                  <a:pt x="15916" y="96732"/>
                  <a:pt x="16072" y="97010"/>
                </a:cubicBezTo>
                <a:cubicBezTo>
                  <a:pt x="16915" y="96677"/>
                  <a:pt x="17009" y="96899"/>
                  <a:pt x="17133" y="96899"/>
                </a:cubicBezTo>
                <a:cubicBezTo>
                  <a:pt x="18257" y="96899"/>
                  <a:pt x="18413" y="96677"/>
                  <a:pt x="18569" y="96732"/>
                </a:cubicBezTo>
                <a:cubicBezTo>
                  <a:pt x="21503" y="96899"/>
                  <a:pt x="21784" y="97066"/>
                  <a:pt x="22065" y="97010"/>
                </a:cubicBezTo>
                <a:cubicBezTo>
                  <a:pt x="22657" y="97121"/>
                  <a:pt x="22782" y="97288"/>
                  <a:pt x="22938" y="97288"/>
                </a:cubicBezTo>
                <a:cubicBezTo>
                  <a:pt x="23906" y="97677"/>
                  <a:pt x="24062" y="97621"/>
                  <a:pt x="24187" y="97954"/>
                </a:cubicBezTo>
                <a:cubicBezTo>
                  <a:pt x="25841" y="98509"/>
                  <a:pt x="26278" y="98621"/>
                  <a:pt x="26684" y="98843"/>
                </a:cubicBezTo>
                <a:cubicBezTo>
                  <a:pt x="28182" y="98954"/>
                  <a:pt x="28369" y="99453"/>
                  <a:pt x="28587" y="99287"/>
                </a:cubicBezTo>
                <a:cubicBezTo>
                  <a:pt x="30085" y="99620"/>
                  <a:pt x="30241" y="100064"/>
                  <a:pt x="30491" y="99953"/>
                </a:cubicBezTo>
                <a:cubicBezTo>
                  <a:pt x="33487" y="100231"/>
                  <a:pt x="33862" y="100675"/>
                  <a:pt x="34330" y="100342"/>
                </a:cubicBezTo>
                <a:cubicBezTo>
                  <a:pt x="35079" y="100564"/>
                  <a:pt x="35235" y="100175"/>
                  <a:pt x="35328" y="100342"/>
                </a:cubicBezTo>
                <a:cubicBezTo>
                  <a:pt x="36546" y="100342"/>
                  <a:pt x="36858" y="100064"/>
                  <a:pt x="37107" y="100175"/>
                </a:cubicBezTo>
                <a:cubicBezTo>
                  <a:pt x="38918" y="100175"/>
                  <a:pt x="39230" y="99842"/>
                  <a:pt x="39479" y="99842"/>
                </a:cubicBezTo>
                <a:cubicBezTo>
                  <a:pt x="41258" y="99009"/>
                  <a:pt x="41414" y="98954"/>
                  <a:pt x="41570" y="98676"/>
                </a:cubicBezTo>
                <a:cubicBezTo>
                  <a:pt x="40634" y="99120"/>
                  <a:pt x="40353" y="98898"/>
                  <a:pt x="39979" y="99398"/>
                </a:cubicBezTo>
                <a:cubicBezTo>
                  <a:pt x="37732" y="99509"/>
                  <a:pt x="37107" y="99953"/>
                  <a:pt x="36577" y="99620"/>
                </a:cubicBezTo>
                <a:cubicBezTo>
                  <a:pt x="35079" y="99342"/>
                  <a:pt x="34985" y="99620"/>
                  <a:pt x="34923" y="99287"/>
                </a:cubicBezTo>
                <a:cubicBezTo>
                  <a:pt x="33830" y="99009"/>
                  <a:pt x="33550" y="98898"/>
                  <a:pt x="33300" y="98732"/>
                </a:cubicBezTo>
                <a:cubicBezTo>
                  <a:pt x="31958" y="98065"/>
                  <a:pt x="31833" y="97899"/>
                  <a:pt x="31677" y="97899"/>
                </a:cubicBezTo>
                <a:cubicBezTo>
                  <a:pt x="29024" y="96288"/>
                  <a:pt x="28743" y="96399"/>
                  <a:pt x="28494" y="96122"/>
                </a:cubicBezTo>
                <a:cubicBezTo>
                  <a:pt x="27214" y="95677"/>
                  <a:pt x="27214" y="95677"/>
                  <a:pt x="27214" y="95677"/>
                </a:cubicBezTo>
                <a:cubicBezTo>
                  <a:pt x="24842" y="94733"/>
                  <a:pt x="24624" y="95344"/>
                  <a:pt x="24530" y="94844"/>
                </a:cubicBezTo>
                <a:cubicBezTo>
                  <a:pt x="23469" y="94678"/>
                  <a:pt x="23407" y="94567"/>
                  <a:pt x="23282" y="94733"/>
                </a:cubicBezTo>
                <a:cubicBezTo>
                  <a:pt x="21908" y="94622"/>
                  <a:pt x="21784" y="94400"/>
                  <a:pt x="21628" y="94400"/>
                </a:cubicBezTo>
                <a:cubicBezTo>
                  <a:pt x="20473" y="94400"/>
                  <a:pt x="20317" y="94289"/>
                  <a:pt x="20161" y="94234"/>
                </a:cubicBezTo>
                <a:cubicBezTo>
                  <a:pt x="19693" y="94012"/>
                  <a:pt x="20192" y="94067"/>
                  <a:pt x="20691" y="93956"/>
                </a:cubicBezTo>
                <a:cubicBezTo>
                  <a:pt x="23344" y="94178"/>
                  <a:pt x="23656" y="94012"/>
                  <a:pt x="23968" y="93956"/>
                </a:cubicBezTo>
                <a:cubicBezTo>
                  <a:pt x="25404" y="93956"/>
                  <a:pt x="25498" y="94678"/>
                  <a:pt x="25685" y="94456"/>
                </a:cubicBezTo>
                <a:cubicBezTo>
                  <a:pt x="27869" y="95511"/>
                  <a:pt x="28026" y="95289"/>
                  <a:pt x="28150" y="95511"/>
                </a:cubicBezTo>
                <a:cubicBezTo>
                  <a:pt x="28868" y="95733"/>
                  <a:pt x="28931" y="95844"/>
                  <a:pt x="29055" y="95677"/>
                </a:cubicBezTo>
                <a:cubicBezTo>
                  <a:pt x="29305" y="96011"/>
                  <a:pt x="29617" y="95955"/>
                  <a:pt x="29867" y="96011"/>
                </a:cubicBezTo>
                <a:cubicBezTo>
                  <a:pt x="31271" y="96510"/>
                  <a:pt x="31396" y="96677"/>
                  <a:pt x="31552" y="96732"/>
                </a:cubicBezTo>
                <a:cubicBezTo>
                  <a:pt x="32551" y="97177"/>
                  <a:pt x="32676" y="97232"/>
                  <a:pt x="32801" y="97121"/>
                </a:cubicBezTo>
                <a:cubicBezTo>
                  <a:pt x="33799" y="97843"/>
                  <a:pt x="34018" y="97232"/>
                  <a:pt x="34111" y="97732"/>
                </a:cubicBezTo>
                <a:cubicBezTo>
                  <a:pt x="36327" y="97177"/>
                  <a:pt x="36639" y="97788"/>
                  <a:pt x="37107" y="97232"/>
                </a:cubicBezTo>
                <a:cubicBezTo>
                  <a:pt x="39760" y="96233"/>
                  <a:pt x="39947" y="96344"/>
                  <a:pt x="40166" y="96122"/>
                </a:cubicBezTo>
                <a:cubicBezTo>
                  <a:pt x="40603" y="95566"/>
                  <a:pt x="40540" y="95622"/>
                  <a:pt x="40447" y="95677"/>
                </a:cubicBezTo>
                <a:cubicBezTo>
                  <a:pt x="38762" y="96288"/>
                  <a:pt x="38637" y="96344"/>
                  <a:pt x="38481" y="96566"/>
                </a:cubicBezTo>
                <a:cubicBezTo>
                  <a:pt x="37388" y="96732"/>
                  <a:pt x="37045" y="96732"/>
                  <a:pt x="36671" y="97010"/>
                </a:cubicBezTo>
                <a:cubicBezTo>
                  <a:pt x="34236" y="96955"/>
                  <a:pt x="33862" y="96899"/>
                  <a:pt x="33518" y="97066"/>
                </a:cubicBezTo>
                <a:cubicBezTo>
                  <a:pt x="32114" y="96122"/>
                  <a:pt x="31958" y="96177"/>
                  <a:pt x="31802" y="96233"/>
                </a:cubicBezTo>
                <a:cubicBezTo>
                  <a:pt x="30210" y="95622"/>
                  <a:pt x="30148" y="95511"/>
                  <a:pt x="30054" y="95400"/>
                </a:cubicBezTo>
                <a:cubicBezTo>
                  <a:pt x="27713" y="94678"/>
                  <a:pt x="27152" y="94289"/>
                  <a:pt x="26590" y="93956"/>
                </a:cubicBezTo>
                <a:cubicBezTo>
                  <a:pt x="24436" y="93845"/>
                  <a:pt x="24405" y="93012"/>
                  <a:pt x="24218" y="93456"/>
                </a:cubicBezTo>
                <a:cubicBezTo>
                  <a:pt x="23126" y="93179"/>
                  <a:pt x="22876" y="93290"/>
                  <a:pt x="22595" y="93234"/>
                </a:cubicBezTo>
                <a:cubicBezTo>
                  <a:pt x="20816" y="93456"/>
                  <a:pt x="20754" y="93012"/>
                  <a:pt x="20566" y="93345"/>
                </a:cubicBezTo>
                <a:cubicBezTo>
                  <a:pt x="20660" y="92679"/>
                  <a:pt x="20972" y="92734"/>
                  <a:pt x="21315" y="92679"/>
                </a:cubicBezTo>
                <a:cubicBezTo>
                  <a:pt x="22845" y="92401"/>
                  <a:pt x="23469" y="92679"/>
                  <a:pt x="24124" y="92401"/>
                </a:cubicBezTo>
                <a:cubicBezTo>
                  <a:pt x="24873" y="92679"/>
                  <a:pt x="25092" y="92734"/>
                  <a:pt x="25279" y="92790"/>
                </a:cubicBezTo>
                <a:cubicBezTo>
                  <a:pt x="26559" y="93401"/>
                  <a:pt x="26777" y="93234"/>
                  <a:pt x="26964" y="93456"/>
                </a:cubicBezTo>
                <a:cubicBezTo>
                  <a:pt x="28275" y="93900"/>
                  <a:pt x="28462" y="93900"/>
                  <a:pt x="28618" y="94178"/>
                </a:cubicBezTo>
                <a:cubicBezTo>
                  <a:pt x="29430" y="94178"/>
                  <a:pt x="29555" y="94567"/>
                  <a:pt x="29773" y="94345"/>
                </a:cubicBezTo>
                <a:cubicBezTo>
                  <a:pt x="31302" y="94622"/>
                  <a:pt x="31396" y="94844"/>
                  <a:pt x="31490" y="94844"/>
                </a:cubicBezTo>
                <a:cubicBezTo>
                  <a:pt x="33456" y="95400"/>
                  <a:pt x="33706" y="94844"/>
                  <a:pt x="33862" y="95289"/>
                </a:cubicBezTo>
                <a:cubicBezTo>
                  <a:pt x="35828" y="95067"/>
                  <a:pt x="35984" y="95400"/>
                  <a:pt x="36202" y="95178"/>
                </a:cubicBezTo>
                <a:cubicBezTo>
                  <a:pt x="37607" y="95289"/>
                  <a:pt x="37888" y="94622"/>
                  <a:pt x="38075" y="94900"/>
                </a:cubicBezTo>
                <a:cubicBezTo>
                  <a:pt x="40728" y="93734"/>
                  <a:pt x="40977" y="93512"/>
                  <a:pt x="41165" y="93345"/>
                </a:cubicBezTo>
                <a:cubicBezTo>
                  <a:pt x="42382" y="92734"/>
                  <a:pt x="42538" y="92457"/>
                  <a:pt x="42663" y="92346"/>
                </a:cubicBezTo>
                <a:cubicBezTo>
                  <a:pt x="41165" y="93068"/>
                  <a:pt x="40915" y="93068"/>
                  <a:pt x="40665" y="93401"/>
                </a:cubicBezTo>
                <a:cubicBezTo>
                  <a:pt x="39074" y="93789"/>
                  <a:pt x="38918" y="94178"/>
                  <a:pt x="38824" y="94012"/>
                </a:cubicBezTo>
                <a:cubicBezTo>
                  <a:pt x="36671" y="94567"/>
                  <a:pt x="36390" y="94678"/>
                  <a:pt x="36140" y="94733"/>
                </a:cubicBezTo>
                <a:cubicBezTo>
                  <a:pt x="33487" y="94456"/>
                  <a:pt x="33237" y="94400"/>
                  <a:pt x="32988" y="94400"/>
                </a:cubicBezTo>
                <a:cubicBezTo>
                  <a:pt x="32052" y="93900"/>
                  <a:pt x="31833" y="94733"/>
                  <a:pt x="31771" y="94123"/>
                </a:cubicBezTo>
                <a:cubicBezTo>
                  <a:pt x="30834" y="94123"/>
                  <a:pt x="30710" y="93956"/>
                  <a:pt x="30553" y="93789"/>
                </a:cubicBezTo>
                <a:cubicBezTo>
                  <a:pt x="25685" y="92457"/>
                  <a:pt x="25622" y="91901"/>
                  <a:pt x="25466" y="92179"/>
                </a:cubicBezTo>
                <a:cubicBezTo>
                  <a:pt x="24624" y="91957"/>
                  <a:pt x="24592" y="91901"/>
                  <a:pt x="24499" y="91957"/>
                </a:cubicBezTo>
                <a:cubicBezTo>
                  <a:pt x="27713" y="91790"/>
                  <a:pt x="28494" y="92179"/>
                  <a:pt x="29305" y="92235"/>
                </a:cubicBezTo>
                <a:cubicBezTo>
                  <a:pt x="30273" y="92679"/>
                  <a:pt x="30397" y="92679"/>
                  <a:pt x="30522" y="92512"/>
                </a:cubicBezTo>
                <a:cubicBezTo>
                  <a:pt x="31864" y="93179"/>
                  <a:pt x="32145" y="92568"/>
                  <a:pt x="32270" y="93123"/>
                </a:cubicBezTo>
                <a:cubicBezTo>
                  <a:pt x="33674" y="93345"/>
                  <a:pt x="33799" y="92956"/>
                  <a:pt x="33893" y="93123"/>
                </a:cubicBezTo>
                <a:cubicBezTo>
                  <a:pt x="35048" y="93012"/>
                  <a:pt x="35204" y="93401"/>
                  <a:pt x="35485" y="92956"/>
                </a:cubicBezTo>
                <a:cubicBezTo>
                  <a:pt x="38449" y="92124"/>
                  <a:pt x="38855" y="92401"/>
                  <a:pt x="39323" y="91846"/>
                </a:cubicBezTo>
                <a:cubicBezTo>
                  <a:pt x="41071" y="90846"/>
                  <a:pt x="41539" y="90513"/>
                  <a:pt x="41976" y="90236"/>
                </a:cubicBezTo>
                <a:cubicBezTo>
                  <a:pt x="44067" y="88125"/>
                  <a:pt x="44098" y="88125"/>
                  <a:pt x="44098" y="88070"/>
                </a:cubicBezTo>
                <a:close/>
                <a:moveTo>
                  <a:pt x="27620" y="86293"/>
                </a:moveTo>
                <a:cubicBezTo>
                  <a:pt x="27776" y="86237"/>
                  <a:pt x="27620" y="86459"/>
                  <a:pt x="27526" y="86626"/>
                </a:cubicBezTo>
                <a:cubicBezTo>
                  <a:pt x="27339" y="86682"/>
                  <a:pt x="27495" y="86404"/>
                  <a:pt x="27620" y="86293"/>
                </a:cubicBezTo>
                <a:close/>
                <a:moveTo>
                  <a:pt x="7178" y="90791"/>
                </a:moveTo>
                <a:cubicBezTo>
                  <a:pt x="7146" y="90957"/>
                  <a:pt x="7115" y="91124"/>
                  <a:pt x="7053" y="91291"/>
                </a:cubicBezTo>
                <a:cubicBezTo>
                  <a:pt x="6834" y="91457"/>
                  <a:pt x="7053" y="90846"/>
                  <a:pt x="7178" y="90791"/>
                </a:cubicBezTo>
                <a:close/>
                <a:moveTo>
                  <a:pt x="1404" y="111059"/>
                </a:moveTo>
                <a:cubicBezTo>
                  <a:pt x="1154" y="111448"/>
                  <a:pt x="936" y="111892"/>
                  <a:pt x="811" y="112336"/>
                </a:cubicBezTo>
                <a:cubicBezTo>
                  <a:pt x="156" y="112947"/>
                  <a:pt x="468" y="112503"/>
                  <a:pt x="468" y="112003"/>
                </a:cubicBezTo>
                <a:cubicBezTo>
                  <a:pt x="1279" y="109726"/>
                  <a:pt x="1373" y="109504"/>
                  <a:pt x="1279" y="109282"/>
                </a:cubicBezTo>
                <a:cubicBezTo>
                  <a:pt x="2028" y="106228"/>
                  <a:pt x="2340" y="106062"/>
                  <a:pt x="2247" y="105784"/>
                </a:cubicBezTo>
                <a:cubicBezTo>
                  <a:pt x="2964" y="103452"/>
                  <a:pt x="2964" y="103063"/>
                  <a:pt x="3058" y="102730"/>
                </a:cubicBezTo>
                <a:cubicBezTo>
                  <a:pt x="3495" y="101397"/>
                  <a:pt x="3433" y="101119"/>
                  <a:pt x="3713" y="100953"/>
                </a:cubicBezTo>
                <a:cubicBezTo>
                  <a:pt x="4306" y="98621"/>
                  <a:pt x="4618" y="97732"/>
                  <a:pt x="4743" y="96788"/>
                </a:cubicBezTo>
                <a:cubicBezTo>
                  <a:pt x="5336" y="94956"/>
                  <a:pt x="5586" y="94567"/>
                  <a:pt x="5711" y="94067"/>
                </a:cubicBezTo>
                <a:cubicBezTo>
                  <a:pt x="6772" y="92401"/>
                  <a:pt x="6616" y="92512"/>
                  <a:pt x="6710" y="92679"/>
                </a:cubicBezTo>
                <a:cubicBezTo>
                  <a:pt x="6366" y="93956"/>
                  <a:pt x="6335" y="94178"/>
                  <a:pt x="6366" y="94456"/>
                </a:cubicBezTo>
                <a:cubicBezTo>
                  <a:pt x="6085" y="95677"/>
                  <a:pt x="6085" y="95733"/>
                  <a:pt x="6117" y="95733"/>
                </a:cubicBezTo>
                <a:cubicBezTo>
                  <a:pt x="5180" y="99065"/>
                  <a:pt x="5243" y="99565"/>
                  <a:pt x="4993" y="100009"/>
                </a:cubicBezTo>
                <a:cubicBezTo>
                  <a:pt x="4556" y="101841"/>
                  <a:pt x="4275" y="102230"/>
                  <a:pt x="4275" y="102730"/>
                </a:cubicBezTo>
                <a:cubicBezTo>
                  <a:pt x="3776" y="104729"/>
                  <a:pt x="3651" y="105173"/>
                  <a:pt x="3526" y="105617"/>
                </a:cubicBezTo>
                <a:cubicBezTo>
                  <a:pt x="2933" y="107172"/>
                  <a:pt x="2746" y="107394"/>
                  <a:pt x="2777" y="107672"/>
                </a:cubicBezTo>
                <a:cubicBezTo>
                  <a:pt x="1934" y="110226"/>
                  <a:pt x="1404" y="110559"/>
                  <a:pt x="1404" y="111059"/>
                </a:cubicBezTo>
                <a:close/>
                <a:moveTo>
                  <a:pt x="7146" y="102730"/>
                </a:moveTo>
                <a:cubicBezTo>
                  <a:pt x="7115" y="102785"/>
                  <a:pt x="7084" y="102896"/>
                  <a:pt x="6990" y="103007"/>
                </a:cubicBezTo>
                <a:cubicBezTo>
                  <a:pt x="6179" y="104673"/>
                  <a:pt x="6054" y="105173"/>
                  <a:pt x="5804" y="105617"/>
                </a:cubicBezTo>
                <a:cubicBezTo>
                  <a:pt x="6179" y="103674"/>
                  <a:pt x="6460" y="103563"/>
                  <a:pt x="6366" y="103341"/>
                </a:cubicBezTo>
                <a:cubicBezTo>
                  <a:pt x="7115" y="100897"/>
                  <a:pt x="7271" y="100509"/>
                  <a:pt x="7302" y="100120"/>
                </a:cubicBezTo>
                <a:cubicBezTo>
                  <a:pt x="8301" y="96455"/>
                  <a:pt x="8364" y="96011"/>
                  <a:pt x="8457" y="95677"/>
                </a:cubicBezTo>
                <a:cubicBezTo>
                  <a:pt x="8613" y="95233"/>
                  <a:pt x="8582" y="94900"/>
                  <a:pt x="8832" y="94622"/>
                </a:cubicBezTo>
                <a:cubicBezTo>
                  <a:pt x="9986" y="91124"/>
                  <a:pt x="10392" y="89625"/>
                  <a:pt x="11016" y="88292"/>
                </a:cubicBezTo>
                <a:cubicBezTo>
                  <a:pt x="11547" y="86793"/>
                  <a:pt x="11859" y="86515"/>
                  <a:pt x="11859" y="86126"/>
                </a:cubicBezTo>
                <a:cubicBezTo>
                  <a:pt x="11703" y="87015"/>
                  <a:pt x="11797" y="87515"/>
                  <a:pt x="11641" y="87903"/>
                </a:cubicBezTo>
                <a:cubicBezTo>
                  <a:pt x="11266" y="89514"/>
                  <a:pt x="11048" y="89902"/>
                  <a:pt x="10923" y="90347"/>
                </a:cubicBezTo>
                <a:cubicBezTo>
                  <a:pt x="10205" y="93290"/>
                  <a:pt x="9986" y="93623"/>
                  <a:pt x="9924" y="94067"/>
                </a:cubicBezTo>
                <a:cubicBezTo>
                  <a:pt x="9456" y="96899"/>
                  <a:pt x="8863" y="96955"/>
                  <a:pt x="9081" y="97232"/>
                </a:cubicBezTo>
                <a:cubicBezTo>
                  <a:pt x="8488" y="99453"/>
                  <a:pt x="8176" y="99842"/>
                  <a:pt x="8145" y="100286"/>
                </a:cubicBezTo>
                <a:cubicBezTo>
                  <a:pt x="7209" y="102508"/>
                  <a:pt x="7178" y="102619"/>
                  <a:pt x="7146" y="102730"/>
                </a:cubicBezTo>
                <a:close/>
                <a:moveTo>
                  <a:pt x="12015" y="99509"/>
                </a:moveTo>
                <a:cubicBezTo>
                  <a:pt x="11984" y="99009"/>
                  <a:pt x="12452" y="98954"/>
                  <a:pt x="12577" y="99009"/>
                </a:cubicBezTo>
                <a:cubicBezTo>
                  <a:pt x="12608" y="99565"/>
                  <a:pt x="12202" y="99065"/>
                  <a:pt x="12015" y="99509"/>
                </a:cubicBezTo>
                <a:close/>
                <a:moveTo>
                  <a:pt x="13451" y="99565"/>
                </a:moveTo>
                <a:cubicBezTo>
                  <a:pt x="13607" y="99509"/>
                  <a:pt x="13451" y="99898"/>
                  <a:pt x="13357" y="99676"/>
                </a:cubicBezTo>
                <a:cubicBezTo>
                  <a:pt x="13232" y="99842"/>
                  <a:pt x="13139" y="99676"/>
                  <a:pt x="13014" y="99898"/>
                </a:cubicBezTo>
                <a:cubicBezTo>
                  <a:pt x="12733" y="99787"/>
                  <a:pt x="13326" y="99509"/>
                  <a:pt x="13451" y="99565"/>
                </a:cubicBezTo>
                <a:close/>
                <a:moveTo>
                  <a:pt x="18195" y="94234"/>
                </a:moveTo>
                <a:cubicBezTo>
                  <a:pt x="18288" y="95011"/>
                  <a:pt x="17726" y="94400"/>
                  <a:pt x="17477" y="94956"/>
                </a:cubicBezTo>
                <a:cubicBezTo>
                  <a:pt x="17508" y="94178"/>
                  <a:pt x="17945" y="94844"/>
                  <a:pt x="18195" y="94234"/>
                </a:cubicBezTo>
                <a:close/>
                <a:moveTo>
                  <a:pt x="20036" y="94789"/>
                </a:moveTo>
                <a:cubicBezTo>
                  <a:pt x="20161" y="95067"/>
                  <a:pt x="20379" y="94789"/>
                  <a:pt x="20535" y="94956"/>
                </a:cubicBezTo>
                <a:cubicBezTo>
                  <a:pt x="22252" y="95400"/>
                  <a:pt x="22626" y="94956"/>
                  <a:pt x="22907" y="95233"/>
                </a:cubicBezTo>
                <a:cubicBezTo>
                  <a:pt x="24093" y="95566"/>
                  <a:pt x="24405" y="95344"/>
                  <a:pt x="24686" y="95677"/>
                </a:cubicBezTo>
                <a:cubicBezTo>
                  <a:pt x="26028" y="96011"/>
                  <a:pt x="26371" y="95900"/>
                  <a:pt x="26652" y="96177"/>
                </a:cubicBezTo>
                <a:cubicBezTo>
                  <a:pt x="28213" y="96510"/>
                  <a:pt x="28306" y="96844"/>
                  <a:pt x="28462" y="96899"/>
                </a:cubicBezTo>
                <a:cubicBezTo>
                  <a:pt x="29087" y="97343"/>
                  <a:pt x="29274" y="97121"/>
                  <a:pt x="29399" y="97343"/>
                </a:cubicBezTo>
                <a:cubicBezTo>
                  <a:pt x="33144" y="99231"/>
                  <a:pt x="33300" y="99287"/>
                  <a:pt x="33456" y="99453"/>
                </a:cubicBezTo>
                <a:cubicBezTo>
                  <a:pt x="34548" y="99342"/>
                  <a:pt x="34611" y="100064"/>
                  <a:pt x="34798" y="99787"/>
                </a:cubicBezTo>
                <a:cubicBezTo>
                  <a:pt x="35048" y="99676"/>
                  <a:pt x="34829" y="100286"/>
                  <a:pt x="34704" y="100120"/>
                </a:cubicBezTo>
                <a:cubicBezTo>
                  <a:pt x="33237" y="100175"/>
                  <a:pt x="33144" y="100064"/>
                  <a:pt x="33081" y="99898"/>
                </a:cubicBezTo>
                <a:cubicBezTo>
                  <a:pt x="32114" y="100175"/>
                  <a:pt x="31864" y="99565"/>
                  <a:pt x="31521" y="99842"/>
                </a:cubicBezTo>
                <a:cubicBezTo>
                  <a:pt x="30335" y="99565"/>
                  <a:pt x="30085" y="99120"/>
                  <a:pt x="29773" y="99231"/>
                </a:cubicBezTo>
                <a:cubicBezTo>
                  <a:pt x="27994" y="98121"/>
                  <a:pt x="27776" y="98732"/>
                  <a:pt x="27651" y="98232"/>
                </a:cubicBezTo>
                <a:cubicBezTo>
                  <a:pt x="25966" y="97788"/>
                  <a:pt x="25841" y="97732"/>
                  <a:pt x="25716" y="97677"/>
                </a:cubicBezTo>
                <a:cubicBezTo>
                  <a:pt x="24000" y="96955"/>
                  <a:pt x="23843" y="97066"/>
                  <a:pt x="23687" y="97010"/>
                </a:cubicBezTo>
                <a:cubicBezTo>
                  <a:pt x="22127" y="96344"/>
                  <a:pt x="21815" y="96455"/>
                  <a:pt x="21596" y="96011"/>
                </a:cubicBezTo>
                <a:cubicBezTo>
                  <a:pt x="18975" y="96122"/>
                  <a:pt x="18725" y="95900"/>
                  <a:pt x="18382" y="96177"/>
                </a:cubicBezTo>
                <a:cubicBezTo>
                  <a:pt x="16447" y="95788"/>
                  <a:pt x="16509" y="95733"/>
                  <a:pt x="16540" y="95677"/>
                </a:cubicBezTo>
                <a:cubicBezTo>
                  <a:pt x="18039" y="95233"/>
                  <a:pt x="18413" y="95122"/>
                  <a:pt x="18788" y="95289"/>
                </a:cubicBezTo>
                <a:close/>
                <a:moveTo>
                  <a:pt x="18694" y="93845"/>
                </a:moveTo>
                <a:cubicBezTo>
                  <a:pt x="18756" y="93345"/>
                  <a:pt x="19287" y="93567"/>
                  <a:pt x="19568" y="93012"/>
                </a:cubicBezTo>
                <a:cubicBezTo>
                  <a:pt x="19505" y="93567"/>
                  <a:pt x="18944" y="93678"/>
                  <a:pt x="18694" y="93845"/>
                </a:cubicBezTo>
                <a:close/>
                <a:moveTo>
                  <a:pt x="20130" y="92124"/>
                </a:moveTo>
                <a:cubicBezTo>
                  <a:pt x="20036" y="91790"/>
                  <a:pt x="20473" y="91624"/>
                  <a:pt x="20598" y="91402"/>
                </a:cubicBezTo>
                <a:cubicBezTo>
                  <a:pt x="20723" y="92012"/>
                  <a:pt x="20348" y="91735"/>
                  <a:pt x="20130" y="92124"/>
                </a:cubicBezTo>
                <a:close/>
                <a:moveTo>
                  <a:pt x="23594" y="91846"/>
                </a:moveTo>
                <a:cubicBezTo>
                  <a:pt x="23407" y="91735"/>
                  <a:pt x="23157" y="91901"/>
                  <a:pt x="22970" y="91846"/>
                </a:cubicBezTo>
                <a:cubicBezTo>
                  <a:pt x="22938" y="91346"/>
                  <a:pt x="23344" y="91790"/>
                  <a:pt x="23500" y="91568"/>
                </a:cubicBezTo>
                <a:cubicBezTo>
                  <a:pt x="23719" y="91679"/>
                  <a:pt x="23937" y="91624"/>
                  <a:pt x="24156" y="91568"/>
                </a:cubicBezTo>
                <a:cubicBezTo>
                  <a:pt x="24187" y="92124"/>
                  <a:pt x="23781" y="91624"/>
                  <a:pt x="23594" y="91846"/>
                </a:cubicBezTo>
                <a:close/>
                <a:moveTo>
                  <a:pt x="74933" y="111337"/>
                </a:moveTo>
                <a:cubicBezTo>
                  <a:pt x="75152" y="110670"/>
                  <a:pt x="74964" y="109782"/>
                  <a:pt x="75245" y="109116"/>
                </a:cubicBezTo>
                <a:cubicBezTo>
                  <a:pt x="75183" y="108227"/>
                  <a:pt x="75370" y="107505"/>
                  <a:pt x="75370" y="106672"/>
                </a:cubicBezTo>
                <a:cubicBezTo>
                  <a:pt x="75464" y="106339"/>
                  <a:pt x="75276" y="105839"/>
                  <a:pt x="75464" y="105506"/>
                </a:cubicBezTo>
                <a:cubicBezTo>
                  <a:pt x="75370" y="105062"/>
                  <a:pt x="75526" y="104673"/>
                  <a:pt x="75370" y="104173"/>
                </a:cubicBezTo>
                <a:cubicBezTo>
                  <a:pt x="75495" y="103840"/>
                  <a:pt x="75183" y="103229"/>
                  <a:pt x="75339" y="102952"/>
                </a:cubicBezTo>
                <a:cubicBezTo>
                  <a:pt x="75308" y="102841"/>
                  <a:pt x="75276" y="102785"/>
                  <a:pt x="75276" y="102730"/>
                </a:cubicBezTo>
                <a:cubicBezTo>
                  <a:pt x="75152" y="102285"/>
                  <a:pt x="75245" y="101952"/>
                  <a:pt x="75152" y="101508"/>
                </a:cubicBezTo>
                <a:cubicBezTo>
                  <a:pt x="74996" y="101619"/>
                  <a:pt x="75120" y="101230"/>
                  <a:pt x="74996" y="101286"/>
                </a:cubicBezTo>
                <a:cubicBezTo>
                  <a:pt x="74840" y="101064"/>
                  <a:pt x="75089" y="100564"/>
                  <a:pt x="74808" y="100675"/>
                </a:cubicBezTo>
                <a:cubicBezTo>
                  <a:pt x="74902" y="101341"/>
                  <a:pt x="74964" y="102063"/>
                  <a:pt x="75027" y="102730"/>
                </a:cubicBezTo>
                <a:cubicBezTo>
                  <a:pt x="75152" y="103951"/>
                  <a:pt x="75183" y="105173"/>
                  <a:pt x="75058" y="106228"/>
                </a:cubicBezTo>
                <a:cubicBezTo>
                  <a:pt x="75152" y="107172"/>
                  <a:pt x="74840" y="107894"/>
                  <a:pt x="74964" y="108838"/>
                </a:cubicBezTo>
                <a:cubicBezTo>
                  <a:pt x="74871" y="109227"/>
                  <a:pt x="74871" y="109671"/>
                  <a:pt x="74777" y="110060"/>
                </a:cubicBezTo>
                <a:cubicBezTo>
                  <a:pt x="74871" y="110337"/>
                  <a:pt x="74621" y="110448"/>
                  <a:pt x="74777" y="110782"/>
                </a:cubicBezTo>
                <a:cubicBezTo>
                  <a:pt x="74434" y="110782"/>
                  <a:pt x="74871" y="111337"/>
                  <a:pt x="74652" y="111448"/>
                </a:cubicBezTo>
                <a:cubicBezTo>
                  <a:pt x="74527" y="111781"/>
                  <a:pt x="74715" y="112336"/>
                  <a:pt x="74496" y="112670"/>
                </a:cubicBezTo>
                <a:cubicBezTo>
                  <a:pt x="74590" y="113169"/>
                  <a:pt x="74434" y="113503"/>
                  <a:pt x="74434" y="113947"/>
                </a:cubicBezTo>
                <a:cubicBezTo>
                  <a:pt x="74371" y="114113"/>
                  <a:pt x="74340" y="114280"/>
                  <a:pt x="74403" y="114502"/>
                </a:cubicBezTo>
                <a:cubicBezTo>
                  <a:pt x="74153" y="114613"/>
                  <a:pt x="74340" y="114946"/>
                  <a:pt x="74278" y="115168"/>
                </a:cubicBezTo>
                <a:cubicBezTo>
                  <a:pt x="74184" y="115613"/>
                  <a:pt x="74122" y="116057"/>
                  <a:pt x="74028" y="116446"/>
                </a:cubicBezTo>
                <a:cubicBezTo>
                  <a:pt x="73997" y="116890"/>
                  <a:pt x="73934" y="117279"/>
                  <a:pt x="73872" y="117667"/>
                </a:cubicBezTo>
                <a:cubicBezTo>
                  <a:pt x="73966" y="118000"/>
                  <a:pt x="73685" y="118056"/>
                  <a:pt x="73747" y="118334"/>
                </a:cubicBezTo>
                <a:cubicBezTo>
                  <a:pt x="73747" y="118556"/>
                  <a:pt x="73716" y="118778"/>
                  <a:pt x="73622" y="118944"/>
                </a:cubicBezTo>
                <a:cubicBezTo>
                  <a:pt x="73716" y="119389"/>
                  <a:pt x="73466" y="119611"/>
                  <a:pt x="73435" y="120000"/>
                </a:cubicBezTo>
                <a:cubicBezTo>
                  <a:pt x="73810" y="120000"/>
                  <a:pt x="73810" y="120000"/>
                  <a:pt x="73810" y="120000"/>
                </a:cubicBezTo>
                <a:cubicBezTo>
                  <a:pt x="73903" y="119444"/>
                  <a:pt x="74059" y="118889"/>
                  <a:pt x="74153" y="118334"/>
                </a:cubicBezTo>
                <a:cubicBezTo>
                  <a:pt x="74215" y="117501"/>
                  <a:pt x="74403" y="116779"/>
                  <a:pt x="74403" y="115946"/>
                </a:cubicBezTo>
                <a:cubicBezTo>
                  <a:pt x="74621" y="115279"/>
                  <a:pt x="74652" y="114502"/>
                  <a:pt x="74808" y="113780"/>
                </a:cubicBezTo>
                <a:cubicBezTo>
                  <a:pt x="74840" y="113003"/>
                  <a:pt x="74996" y="112225"/>
                  <a:pt x="74933" y="111337"/>
                </a:cubicBezTo>
                <a:close/>
                <a:moveTo>
                  <a:pt x="57674" y="115668"/>
                </a:moveTo>
                <a:cubicBezTo>
                  <a:pt x="57331" y="115002"/>
                  <a:pt x="57019" y="114280"/>
                  <a:pt x="56644" y="113725"/>
                </a:cubicBezTo>
                <a:cubicBezTo>
                  <a:pt x="54397" y="109782"/>
                  <a:pt x="54210" y="109504"/>
                  <a:pt x="54085" y="109116"/>
                </a:cubicBezTo>
                <a:cubicBezTo>
                  <a:pt x="51994" y="105006"/>
                  <a:pt x="51526" y="103896"/>
                  <a:pt x="51058" y="102730"/>
                </a:cubicBezTo>
                <a:cubicBezTo>
                  <a:pt x="49185" y="96288"/>
                  <a:pt x="48998" y="96288"/>
                  <a:pt x="48936" y="96066"/>
                </a:cubicBezTo>
                <a:cubicBezTo>
                  <a:pt x="48780" y="95178"/>
                  <a:pt x="48873" y="94900"/>
                  <a:pt x="48749" y="94956"/>
                </a:cubicBezTo>
                <a:cubicBezTo>
                  <a:pt x="48686" y="94067"/>
                  <a:pt x="48655" y="93845"/>
                  <a:pt x="48592" y="93678"/>
                </a:cubicBezTo>
                <a:cubicBezTo>
                  <a:pt x="48624" y="94400"/>
                  <a:pt x="48436" y="94511"/>
                  <a:pt x="48624" y="94900"/>
                </a:cubicBezTo>
                <a:cubicBezTo>
                  <a:pt x="48717" y="95900"/>
                  <a:pt x="48749" y="96177"/>
                  <a:pt x="48873" y="96455"/>
                </a:cubicBezTo>
                <a:cubicBezTo>
                  <a:pt x="50184" y="101786"/>
                  <a:pt x="50403" y="102285"/>
                  <a:pt x="50465" y="102730"/>
                </a:cubicBezTo>
                <a:cubicBezTo>
                  <a:pt x="50871" y="104229"/>
                  <a:pt x="50996" y="104618"/>
                  <a:pt x="51089" y="104562"/>
                </a:cubicBezTo>
                <a:cubicBezTo>
                  <a:pt x="52650" y="109005"/>
                  <a:pt x="53211" y="110226"/>
                  <a:pt x="53898" y="111781"/>
                </a:cubicBezTo>
                <a:cubicBezTo>
                  <a:pt x="55146" y="113558"/>
                  <a:pt x="55240" y="114280"/>
                  <a:pt x="55427" y="114391"/>
                </a:cubicBezTo>
                <a:cubicBezTo>
                  <a:pt x="58080" y="119500"/>
                  <a:pt x="58236" y="119722"/>
                  <a:pt x="58392" y="120000"/>
                </a:cubicBezTo>
                <a:cubicBezTo>
                  <a:pt x="58205" y="119500"/>
                  <a:pt x="58080" y="118611"/>
                  <a:pt x="57830" y="118389"/>
                </a:cubicBezTo>
                <a:cubicBezTo>
                  <a:pt x="55864" y="114891"/>
                  <a:pt x="55833" y="114169"/>
                  <a:pt x="55677" y="114224"/>
                </a:cubicBezTo>
                <a:cubicBezTo>
                  <a:pt x="54990" y="112725"/>
                  <a:pt x="54834" y="112947"/>
                  <a:pt x="54772" y="112447"/>
                </a:cubicBezTo>
                <a:cubicBezTo>
                  <a:pt x="53680" y="110837"/>
                  <a:pt x="53680" y="110171"/>
                  <a:pt x="53492" y="110337"/>
                </a:cubicBezTo>
                <a:cubicBezTo>
                  <a:pt x="51120" y="104229"/>
                  <a:pt x="50996" y="103840"/>
                  <a:pt x="50902" y="103507"/>
                </a:cubicBezTo>
                <a:cubicBezTo>
                  <a:pt x="52338" y="106672"/>
                  <a:pt x="52431" y="107006"/>
                  <a:pt x="52587" y="107006"/>
                </a:cubicBezTo>
                <a:cubicBezTo>
                  <a:pt x="53305" y="108449"/>
                  <a:pt x="53336" y="109005"/>
                  <a:pt x="53492" y="108894"/>
                </a:cubicBezTo>
                <a:cubicBezTo>
                  <a:pt x="55646" y="113003"/>
                  <a:pt x="55864" y="113447"/>
                  <a:pt x="56114" y="113614"/>
                </a:cubicBezTo>
                <a:cubicBezTo>
                  <a:pt x="57581" y="116001"/>
                  <a:pt x="57612" y="116723"/>
                  <a:pt x="57768" y="116668"/>
                </a:cubicBezTo>
                <a:cubicBezTo>
                  <a:pt x="58455" y="118389"/>
                  <a:pt x="58611" y="118167"/>
                  <a:pt x="58673" y="118556"/>
                </a:cubicBezTo>
                <a:cubicBezTo>
                  <a:pt x="59453" y="119222"/>
                  <a:pt x="59079" y="118445"/>
                  <a:pt x="58736" y="117612"/>
                </a:cubicBezTo>
                <a:close/>
                <a:moveTo>
                  <a:pt x="76026" y="109504"/>
                </a:moveTo>
                <a:cubicBezTo>
                  <a:pt x="75869" y="108727"/>
                  <a:pt x="76026" y="108116"/>
                  <a:pt x="75963" y="107394"/>
                </a:cubicBezTo>
                <a:cubicBezTo>
                  <a:pt x="75869" y="106617"/>
                  <a:pt x="75869" y="105895"/>
                  <a:pt x="75869" y="105173"/>
                </a:cubicBezTo>
                <a:cubicBezTo>
                  <a:pt x="75807" y="104340"/>
                  <a:pt x="75745" y="103563"/>
                  <a:pt x="75620" y="102730"/>
                </a:cubicBezTo>
                <a:cubicBezTo>
                  <a:pt x="75557" y="102008"/>
                  <a:pt x="75464" y="101341"/>
                  <a:pt x="75308" y="100620"/>
                </a:cubicBezTo>
                <a:cubicBezTo>
                  <a:pt x="75183" y="100175"/>
                  <a:pt x="75058" y="99676"/>
                  <a:pt x="74902" y="99176"/>
                </a:cubicBezTo>
                <a:cubicBezTo>
                  <a:pt x="74496" y="99342"/>
                  <a:pt x="75183" y="100175"/>
                  <a:pt x="74933" y="100397"/>
                </a:cubicBezTo>
                <a:cubicBezTo>
                  <a:pt x="75214" y="100786"/>
                  <a:pt x="75120" y="101119"/>
                  <a:pt x="75308" y="101730"/>
                </a:cubicBezTo>
                <a:cubicBezTo>
                  <a:pt x="75308" y="102063"/>
                  <a:pt x="75339" y="102341"/>
                  <a:pt x="75370" y="102730"/>
                </a:cubicBezTo>
                <a:cubicBezTo>
                  <a:pt x="75370" y="102896"/>
                  <a:pt x="75401" y="103063"/>
                  <a:pt x="75433" y="103229"/>
                </a:cubicBezTo>
                <a:cubicBezTo>
                  <a:pt x="75557" y="103563"/>
                  <a:pt x="75370" y="103674"/>
                  <a:pt x="75526" y="104007"/>
                </a:cubicBezTo>
                <a:cubicBezTo>
                  <a:pt x="75276" y="104118"/>
                  <a:pt x="75776" y="104673"/>
                  <a:pt x="75526" y="104729"/>
                </a:cubicBezTo>
                <a:cubicBezTo>
                  <a:pt x="75557" y="105229"/>
                  <a:pt x="75589" y="105728"/>
                  <a:pt x="75651" y="106228"/>
                </a:cubicBezTo>
                <a:cubicBezTo>
                  <a:pt x="75682" y="106506"/>
                  <a:pt x="75620" y="106728"/>
                  <a:pt x="75651" y="106950"/>
                </a:cubicBezTo>
                <a:cubicBezTo>
                  <a:pt x="75557" y="107172"/>
                  <a:pt x="75776" y="107561"/>
                  <a:pt x="75651" y="107672"/>
                </a:cubicBezTo>
                <a:cubicBezTo>
                  <a:pt x="75776" y="109726"/>
                  <a:pt x="75745" y="111670"/>
                  <a:pt x="75651" y="113614"/>
                </a:cubicBezTo>
                <a:cubicBezTo>
                  <a:pt x="75464" y="114447"/>
                  <a:pt x="75495" y="115446"/>
                  <a:pt x="75276" y="116279"/>
                </a:cubicBezTo>
                <a:cubicBezTo>
                  <a:pt x="75370" y="116557"/>
                  <a:pt x="75120" y="116612"/>
                  <a:pt x="75276" y="117001"/>
                </a:cubicBezTo>
                <a:cubicBezTo>
                  <a:pt x="75245" y="117167"/>
                  <a:pt x="75214" y="117390"/>
                  <a:pt x="75152" y="117612"/>
                </a:cubicBezTo>
                <a:cubicBezTo>
                  <a:pt x="75058" y="118111"/>
                  <a:pt x="75120" y="118667"/>
                  <a:pt x="74964" y="119055"/>
                </a:cubicBezTo>
                <a:cubicBezTo>
                  <a:pt x="74933" y="119389"/>
                  <a:pt x="74902" y="119666"/>
                  <a:pt x="74840" y="120000"/>
                </a:cubicBezTo>
                <a:cubicBezTo>
                  <a:pt x="75214" y="120000"/>
                  <a:pt x="75214" y="120000"/>
                  <a:pt x="75214" y="120000"/>
                </a:cubicBezTo>
                <a:cubicBezTo>
                  <a:pt x="75245" y="119888"/>
                  <a:pt x="75276" y="119777"/>
                  <a:pt x="75308" y="119666"/>
                </a:cubicBezTo>
                <a:cubicBezTo>
                  <a:pt x="75308" y="118889"/>
                  <a:pt x="75464" y="118278"/>
                  <a:pt x="75557" y="117612"/>
                </a:cubicBezTo>
                <a:cubicBezTo>
                  <a:pt x="75620" y="117001"/>
                  <a:pt x="75589" y="116279"/>
                  <a:pt x="75745" y="115668"/>
                </a:cubicBezTo>
                <a:cubicBezTo>
                  <a:pt x="75838" y="115002"/>
                  <a:pt x="75838" y="114280"/>
                  <a:pt x="75994" y="113669"/>
                </a:cubicBezTo>
                <a:cubicBezTo>
                  <a:pt x="75963" y="113336"/>
                  <a:pt x="76026" y="113058"/>
                  <a:pt x="76026" y="112725"/>
                </a:cubicBezTo>
                <a:cubicBezTo>
                  <a:pt x="76119" y="112447"/>
                  <a:pt x="75963" y="112003"/>
                  <a:pt x="76026" y="111670"/>
                </a:cubicBezTo>
                <a:cubicBezTo>
                  <a:pt x="76150" y="111004"/>
                  <a:pt x="75994" y="110226"/>
                  <a:pt x="76026" y="109504"/>
                </a:cubicBezTo>
                <a:close/>
                <a:moveTo>
                  <a:pt x="56832" y="118722"/>
                </a:moveTo>
                <a:cubicBezTo>
                  <a:pt x="56613" y="118722"/>
                  <a:pt x="56520" y="118167"/>
                  <a:pt x="56332" y="118111"/>
                </a:cubicBezTo>
                <a:cubicBezTo>
                  <a:pt x="54834" y="115724"/>
                  <a:pt x="54741" y="115168"/>
                  <a:pt x="54522" y="115168"/>
                </a:cubicBezTo>
                <a:cubicBezTo>
                  <a:pt x="53024" y="112781"/>
                  <a:pt x="52931" y="112281"/>
                  <a:pt x="52712" y="112281"/>
                </a:cubicBezTo>
                <a:cubicBezTo>
                  <a:pt x="50746" y="109171"/>
                  <a:pt x="50715" y="108394"/>
                  <a:pt x="50465" y="108505"/>
                </a:cubicBezTo>
                <a:cubicBezTo>
                  <a:pt x="48312" y="103729"/>
                  <a:pt x="48187" y="103229"/>
                  <a:pt x="48062" y="102730"/>
                </a:cubicBezTo>
                <a:cubicBezTo>
                  <a:pt x="47438" y="100120"/>
                  <a:pt x="47375" y="99620"/>
                  <a:pt x="47157" y="99787"/>
                </a:cubicBezTo>
                <a:cubicBezTo>
                  <a:pt x="47282" y="101064"/>
                  <a:pt x="47531" y="101564"/>
                  <a:pt x="47438" y="101841"/>
                </a:cubicBezTo>
                <a:cubicBezTo>
                  <a:pt x="45284" y="94789"/>
                  <a:pt x="45347" y="94012"/>
                  <a:pt x="45066" y="94067"/>
                </a:cubicBezTo>
                <a:cubicBezTo>
                  <a:pt x="47282" y="102397"/>
                  <a:pt x="47407" y="102508"/>
                  <a:pt x="47531" y="102730"/>
                </a:cubicBezTo>
                <a:cubicBezTo>
                  <a:pt x="48436" y="105895"/>
                  <a:pt x="48686" y="106728"/>
                  <a:pt x="48905" y="107561"/>
                </a:cubicBezTo>
                <a:cubicBezTo>
                  <a:pt x="52743" y="117390"/>
                  <a:pt x="53055" y="117889"/>
                  <a:pt x="53336" y="118556"/>
                </a:cubicBezTo>
                <a:cubicBezTo>
                  <a:pt x="54054" y="120000"/>
                  <a:pt x="54179" y="119777"/>
                  <a:pt x="54241" y="120000"/>
                </a:cubicBezTo>
                <a:cubicBezTo>
                  <a:pt x="53617" y="117889"/>
                  <a:pt x="53274" y="117723"/>
                  <a:pt x="53055" y="116834"/>
                </a:cubicBezTo>
                <a:cubicBezTo>
                  <a:pt x="51901" y="114613"/>
                  <a:pt x="51620" y="114002"/>
                  <a:pt x="51370" y="113280"/>
                </a:cubicBezTo>
                <a:cubicBezTo>
                  <a:pt x="49373" y="107505"/>
                  <a:pt x="49342" y="107006"/>
                  <a:pt x="49154" y="107006"/>
                </a:cubicBezTo>
                <a:cubicBezTo>
                  <a:pt x="49529" y="107339"/>
                  <a:pt x="49622" y="107838"/>
                  <a:pt x="49778" y="107838"/>
                </a:cubicBezTo>
                <a:cubicBezTo>
                  <a:pt x="51120" y="110337"/>
                  <a:pt x="51245" y="110615"/>
                  <a:pt x="51339" y="110948"/>
                </a:cubicBezTo>
                <a:cubicBezTo>
                  <a:pt x="52462" y="112281"/>
                  <a:pt x="52494" y="112836"/>
                  <a:pt x="52650" y="112725"/>
                </a:cubicBezTo>
                <a:cubicBezTo>
                  <a:pt x="54616" y="116501"/>
                  <a:pt x="54959" y="116168"/>
                  <a:pt x="55084" y="116834"/>
                </a:cubicBezTo>
                <a:cubicBezTo>
                  <a:pt x="56551" y="119222"/>
                  <a:pt x="56832" y="119611"/>
                  <a:pt x="57081" y="120000"/>
                </a:cubicBezTo>
                <a:cubicBezTo>
                  <a:pt x="57144" y="119055"/>
                  <a:pt x="56925" y="119167"/>
                  <a:pt x="56832" y="118722"/>
                </a:cubicBezTo>
                <a:close/>
                <a:moveTo>
                  <a:pt x="51089" y="117667"/>
                </a:moveTo>
                <a:cubicBezTo>
                  <a:pt x="50652" y="116668"/>
                  <a:pt x="50184" y="115835"/>
                  <a:pt x="49716" y="114891"/>
                </a:cubicBezTo>
                <a:cubicBezTo>
                  <a:pt x="49248" y="113947"/>
                  <a:pt x="48811" y="112836"/>
                  <a:pt x="48312" y="112003"/>
                </a:cubicBezTo>
                <a:cubicBezTo>
                  <a:pt x="48405" y="111559"/>
                  <a:pt x="48031" y="111392"/>
                  <a:pt x="47968" y="110726"/>
                </a:cubicBezTo>
                <a:cubicBezTo>
                  <a:pt x="47719" y="110559"/>
                  <a:pt x="47594" y="109726"/>
                  <a:pt x="47438" y="109171"/>
                </a:cubicBezTo>
                <a:cubicBezTo>
                  <a:pt x="47157" y="109449"/>
                  <a:pt x="47469" y="108560"/>
                  <a:pt x="47219" y="108838"/>
                </a:cubicBezTo>
                <a:cubicBezTo>
                  <a:pt x="47157" y="108560"/>
                  <a:pt x="47063" y="108227"/>
                  <a:pt x="47001" y="107950"/>
                </a:cubicBezTo>
                <a:cubicBezTo>
                  <a:pt x="46876" y="107228"/>
                  <a:pt x="46595" y="107172"/>
                  <a:pt x="46470" y="106450"/>
                </a:cubicBezTo>
                <a:cubicBezTo>
                  <a:pt x="46314" y="106006"/>
                  <a:pt x="46283" y="105617"/>
                  <a:pt x="46252" y="105229"/>
                </a:cubicBezTo>
                <a:cubicBezTo>
                  <a:pt x="46096" y="104840"/>
                  <a:pt x="46033" y="104173"/>
                  <a:pt x="45784" y="104340"/>
                </a:cubicBezTo>
                <a:cubicBezTo>
                  <a:pt x="45815" y="104618"/>
                  <a:pt x="45565" y="104673"/>
                  <a:pt x="45784" y="105062"/>
                </a:cubicBezTo>
                <a:cubicBezTo>
                  <a:pt x="45877" y="105340"/>
                  <a:pt x="45940" y="105673"/>
                  <a:pt x="46033" y="105950"/>
                </a:cubicBezTo>
                <a:cubicBezTo>
                  <a:pt x="45877" y="105950"/>
                  <a:pt x="46096" y="106728"/>
                  <a:pt x="46189" y="106506"/>
                </a:cubicBezTo>
                <a:cubicBezTo>
                  <a:pt x="46314" y="106839"/>
                  <a:pt x="46127" y="106950"/>
                  <a:pt x="46314" y="107283"/>
                </a:cubicBezTo>
                <a:cubicBezTo>
                  <a:pt x="46564" y="107672"/>
                  <a:pt x="46720" y="108449"/>
                  <a:pt x="46907" y="109116"/>
                </a:cubicBezTo>
                <a:cubicBezTo>
                  <a:pt x="47407" y="110060"/>
                  <a:pt x="47812" y="111448"/>
                  <a:pt x="48218" y="112781"/>
                </a:cubicBezTo>
                <a:cubicBezTo>
                  <a:pt x="48592" y="113169"/>
                  <a:pt x="48811" y="114280"/>
                  <a:pt x="49154" y="114669"/>
                </a:cubicBezTo>
                <a:cubicBezTo>
                  <a:pt x="49466" y="115335"/>
                  <a:pt x="49778" y="115946"/>
                  <a:pt x="50059" y="116557"/>
                </a:cubicBezTo>
                <a:cubicBezTo>
                  <a:pt x="50153" y="117167"/>
                  <a:pt x="50403" y="117001"/>
                  <a:pt x="50527" y="117445"/>
                </a:cubicBezTo>
                <a:cubicBezTo>
                  <a:pt x="50684" y="117778"/>
                  <a:pt x="50808" y="118167"/>
                  <a:pt x="51027" y="118223"/>
                </a:cubicBezTo>
                <a:cubicBezTo>
                  <a:pt x="51183" y="118556"/>
                  <a:pt x="51339" y="118833"/>
                  <a:pt x="51526" y="118889"/>
                </a:cubicBezTo>
                <a:cubicBezTo>
                  <a:pt x="51682" y="119222"/>
                  <a:pt x="51838" y="119666"/>
                  <a:pt x="52057" y="119722"/>
                </a:cubicBezTo>
                <a:cubicBezTo>
                  <a:pt x="52088" y="119777"/>
                  <a:pt x="52150" y="119888"/>
                  <a:pt x="52213" y="120000"/>
                </a:cubicBezTo>
                <a:cubicBezTo>
                  <a:pt x="52712" y="120000"/>
                  <a:pt x="52712" y="120000"/>
                  <a:pt x="52712" y="120000"/>
                </a:cubicBezTo>
                <a:cubicBezTo>
                  <a:pt x="52462" y="119722"/>
                  <a:pt x="52275" y="119111"/>
                  <a:pt x="51963" y="119055"/>
                </a:cubicBezTo>
                <a:cubicBezTo>
                  <a:pt x="51713" y="118334"/>
                  <a:pt x="51370" y="118111"/>
                  <a:pt x="51089" y="117667"/>
                </a:cubicBezTo>
                <a:close/>
                <a:moveTo>
                  <a:pt x="67443" y="115557"/>
                </a:moveTo>
                <a:cubicBezTo>
                  <a:pt x="67349" y="115335"/>
                  <a:pt x="67318" y="115113"/>
                  <a:pt x="67349" y="114946"/>
                </a:cubicBezTo>
                <a:cubicBezTo>
                  <a:pt x="67224" y="110448"/>
                  <a:pt x="67318" y="109671"/>
                  <a:pt x="67131" y="108671"/>
                </a:cubicBezTo>
                <a:cubicBezTo>
                  <a:pt x="66881" y="102952"/>
                  <a:pt x="66881" y="102841"/>
                  <a:pt x="66850" y="102730"/>
                </a:cubicBezTo>
                <a:cubicBezTo>
                  <a:pt x="66226" y="99065"/>
                  <a:pt x="66413" y="98954"/>
                  <a:pt x="66288" y="98621"/>
                </a:cubicBezTo>
                <a:cubicBezTo>
                  <a:pt x="65539" y="95178"/>
                  <a:pt x="65446" y="94678"/>
                  <a:pt x="65383" y="94234"/>
                </a:cubicBezTo>
                <a:cubicBezTo>
                  <a:pt x="65570" y="95733"/>
                  <a:pt x="65602" y="95788"/>
                  <a:pt x="65602" y="95844"/>
                </a:cubicBezTo>
                <a:cubicBezTo>
                  <a:pt x="66444" y="101008"/>
                  <a:pt x="66351" y="101453"/>
                  <a:pt x="66507" y="102008"/>
                </a:cubicBezTo>
                <a:cubicBezTo>
                  <a:pt x="66538" y="103007"/>
                  <a:pt x="66819" y="103396"/>
                  <a:pt x="66631" y="103563"/>
                </a:cubicBezTo>
                <a:cubicBezTo>
                  <a:pt x="66725" y="107228"/>
                  <a:pt x="66788" y="107450"/>
                  <a:pt x="66850" y="107672"/>
                </a:cubicBezTo>
                <a:cubicBezTo>
                  <a:pt x="67100" y="111614"/>
                  <a:pt x="66944" y="112225"/>
                  <a:pt x="67006" y="112892"/>
                </a:cubicBezTo>
                <a:cubicBezTo>
                  <a:pt x="67068" y="117889"/>
                  <a:pt x="67100" y="118611"/>
                  <a:pt x="67068" y="119333"/>
                </a:cubicBezTo>
                <a:cubicBezTo>
                  <a:pt x="67412" y="119777"/>
                  <a:pt x="67443" y="119555"/>
                  <a:pt x="67474" y="119333"/>
                </a:cubicBezTo>
                <a:cubicBezTo>
                  <a:pt x="67381" y="116446"/>
                  <a:pt x="67287" y="115946"/>
                  <a:pt x="67443" y="115557"/>
                </a:cubicBezTo>
                <a:close/>
                <a:moveTo>
                  <a:pt x="1029" y="80462"/>
                </a:moveTo>
                <a:cubicBezTo>
                  <a:pt x="1747" y="81184"/>
                  <a:pt x="2215" y="82295"/>
                  <a:pt x="2964" y="82961"/>
                </a:cubicBezTo>
                <a:cubicBezTo>
                  <a:pt x="3027" y="83294"/>
                  <a:pt x="3276" y="83350"/>
                  <a:pt x="3433" y="83572"/>
                </a:cubicBezTo>
                <a:cubicBezTo>
                  <a:pt x="3651" y="83683"/>
                  <a:pt x="3620" y="84183"/>
                  <a:pt x="3963" y="84072"/>
                </a:cubicBezTo>
                <a:cubicBezTo>
                  <a:pt x="4182" y="84683"/>
                  <a:pt x="4681" y="84849"/>
                  <a:pt x="4993" y="85293"/>
                </a:cubicBezTo>
                <a:cubicBezTo>
                  <a:pt x="4931" y="84794"/>
                  <a:pt x="4681" y="84794"/>
                  <a:pt x="4525" y="84516"/>
                </a:cubicBezTo>
                <a:cubicBezTo>
                  <a:pt x="4431" y="84072"/>
                  <a:pt x="4088" y="84072"/>
                  <a:pt x="3963" y="83739"/>
                </a:cubicBezTo>
                <a:cubicBezTo>
                  <a:pt x="3589" y="83294"/>
                  <a:pt x="3214" y="82850"/>
                  <a:pt x="2871" y="82350"/>
                </a:cubicBezTo>
                <a:cubicBezTo>
                  <a:pt x="2527" y="81795"/>
                  <a:pt x="2091" y="81406"/>
                  <a:pt x="1841" y="80740"/>
                </a:cubicBezTo>
                <a:cubicBezTo>
                  <a:pt x="1404" y="80407"/>
                  <a:pt x="1154" y="79629"/>
                  <a:pt x="655" y="79352"/>
                </a:cubicBezTo>
                <a:cubicBezTo>
                  <a:pt x="592" y="79185"/>
                  <a:pt x="530" y="79018"/>
                  <a:pt x="374" y="79074"/>
                </a:cubicBezTo>
                <a:cubicBezTo>
                  <a:pt x="405" y="78741"/>
                  <a:pt x="249" y="78741"/>
                  <a:pt x="187" y="78574"/>
                </a:cubicBezTo>
                <a:cubicBezTo>
                  <a:pt x="124" y="78519"/>
                  <a:pt x="62" y="78463"/>
                  <a:pt x="0" y="78408"/>
                </a:cubicBezTo>
                <a:cubicBezTo>
                  <a:pt x="0" y="79241"/>
                  <a:pt x="0" y="79241"/>
                  <a:pt x="0" y="79241"/>
                </a:cubicBezTo>
                <a:cubicBezTo>
                  <a:pt x="280" y="79241"/>
                  <a:pt x="374" y="79574"/>
                  <a:pt x="561" y="79685"/>
                </a:cubicBezTo>
                <a:cubicBezTo>
                  <a:pt x="686" y="79962"/>
                  <a:pt x="936" y="80074"/>
                  <a:pt x="1029" y="80462"/>
                </a:cubicBezTo>
                <a:close/>
                <a:moveTo>
                  <a:pt x="343" y="89180"/>
                </a:moveTo>
                <a:cubicBezTo>
                  <a:pt x="499" y="89069"/>
                  <a:pt x="655" y="89680"/>
                  <a:pt x="686" y="89180"/>
                </a:cubicBezTo>
                <a:cubicBezTo>
                  <a:pt x="499" y="88958"/>
                  <a:pt x="249" y="88903"/>
                  <a:pt x="0" y="88792"/>
                </a:cubicBezTo>
                <a:cubicBezTo>
                  <a:pt x="0" y="89069"/>
                  <a:pt x="0" y="89069"/>
                  <a:pt x="0" y="89069"/>
                </a:cubicBezTo>
                <a:cubicBezTo>
                  <a:pt x="93" y="89125"/>
                  <a:pt x="156" y="89291"/>
                  <a:pt x="343" y="89180"/>
                </a:cubicBezTo>
                <a:close/>
                <a:moveTo>
                  <a:pt x="66132" y="116723"/>
                </a:moveTo>
                <a:cubicBezTo>
                  <a:pt x="66319" y="116501"/>
                  <a:pt x="66039" y="116001"/>
                  <a:pt x="66195" y="115779"/>
                </a:cubicBezTo>
                <a:cubicBezTo>
                  <a:pt x="66007" y="111392"/>
                  <a:pt x="66163" y="110171"/>
                  <a:pt x="65976" y="108782"/>
                </a:cubicBezTo>
                <a:cubicBezTo>
                  <a:pt x="66132" y="106617"/>
                  <a:pt x="65914" y="106173"/>
                  <a:pt x="65976" y="105895"/>
                </a:cubicBezTo>
                <a:cubicBezTo>
                  <a:pt x="65820" y="104285"/>
                  <a:pt x="65882" y="103785"/>
                  <a:pt x="65882" y="103341"/>
                </a:cubicBezTo>
                <a:cubicBezTo>
                  <a:pt x="65664" y="101397"/>
                  <a:pt x="65851" y="101286"/>
                  <a:pt x="65726" y="100953"/>
                </a:cubicBezTo>
                <a:cubicBezTo>
                  <a:pt x="65570" y="99120"/>
                  <a:pt x="65477" y="98787"/>
                  <a:pt x="65570" y="98565"/>
                </a:cubicBezTo>
                <a:cubicBezTo>
                  <a:pt x="65196" y="96566"/>
                  <a:pt x="65133" y="96233"/>
                  <a:pt x="65040" y="95955"/>
                </a:cubicBezTo>
                <a:cubicBezTo>
                  <a:pt x="64603" y="94012"/>
                  <a:pt x="64260" y="92734"/>
                  <a:pt x="63885" y="91402"/>
                </a:cubicBezTo>
                <a:cubicBezTo>
                  <a:pt x="63198" y="89125"/>
                  <a:pt x="62855" y="88958"/>
                  <a:pt x="62918" y="89403"/>
                </a:cubicBezTo>
                <a:cubicBezTo>
                  <a:pt x="63667" y="91735"/>
                  <a:pt x="63760" y="91735"/>
                  <a:pt x="63885" y="92512"/>
                </a:cubicBezTo>
                <a:cubicBezTo>
                  <a:pt x="64416" y="93956"/>
                  <a:pt x="64447" y="94789"/>
                  <a:pt x="64697" y="95400"/>
                </a:cubicBezTo>
                <a:cubicBezTo>
                  <a:pt x="65570" y="101786"/>
                  <a:pt x="65414" y="102119"/>
                  <a:pt x="65477" y="102619"/>
                </a:cubicBezTo>
                <a:cubicBezTo>
                  <a:pt x="65602" y="105062"/>
                  <a:pt x="65602" y="105950"/>
                  <a:pt x="65664" y="106894"/>
                </a:cubicBezTo>
                <a:cubicBezTo>
                  <a:pt x="65602" y="111115"/>
                  <a:pt x="65851" y="111503"/>
                  <a:pt x="65758" y="111670"/>
                </a:cubicBezTo>
                <a:cubicBezTo>
                  <a:pt x="65726" y="116057"/>
                  <a:pt x="65851" y="117056"/>
                  <a:pt x="65882" y="118000"/>
                </a:cubicBezTo>
                <a:cubicBezTo>
                  <a:pt x="66163" y="120000"/>
                  <a:pt x="66163" y="120000"/>
                  <a:pt x="66163" y="120000"/>
                </a:cubicBezTo>
                <a:cubicBezTo>
                  <a:pt x="66070" y="117945"/>
                  <a:pt x="66288" y="117445"/>
                  <a:pt x="66132" y="116723"/>
                </a:cubicBezTo>
                <a:close/>
                <a:moveTo>
                  <a:pt x="530" y="84516"/>
                </a:moveTo>
                <a:cubicBezTo>
                  <a:pt x="561" y="84849"/>
                  <a:pt x="873" y="84683"/>
                  <a:pt x="905" y="85016"/>
                </a:cubicBezTo>
                <a:cubicBezTo>
                  <a:pt x="1061" y="85071"/>
                  <a:pt x="1279" y="85071"/>
                  <a:pt x="1373" y="85293"/>
                </a:cubicBezTo>
                <a:cubicBezTo>
                  <a:pt x="1435" y="85571"/>
                  <a:pt x="1778" y="85238"/>
                  <a:pt x="1810" y="85571"/>
                </a:cubicBezTo>
                <a:cubicBezTo>
                  <a:pt x="2028" y="85571"/>
                  <a:pt x="2091" y="85849"/>
                  <a:pt x="2371" y="85738"/>
                </a:cubicBezTo>
                <a:cubicBezTo>
                  <a:pt x="2403" y="85904"/>
                  <a:pt x="2777" y="86293"/>
                  <a:pt x="2808" y="85849"/>
                </a:cubicBezTo>
                <a:cubicBezTo>
                  <a:pt x="1997" y="85515"/>
                  <a:pt x="1373" y="84794"/>
                  <a:pt x="624" y="84349"/>
                </a:cubicBezTo>
                <a:cubicBezTo>
                  <a:pt x="530" y="84072"/>
                  <a:pt x="312" y="84072"/>
                  <a:pt x="156" y="83905"/>
                </a:cubicBezTo>
                <a:cubicBezTo>
                  <a:pt x="93" y="83905"/>
                  <a:pt x="62" y="83850"/>
                  <a:pt x="0" y="83794"/>
                </a:cubicBezTo>
                <a:cubicBezTo>
                  <a:pt x="0" y="84183"/>
                  <a:pt x="0" y="84183"/>
                  <a:pt x="0" y="84183"/>
                </a:cubicBezTo>
                <a:cubicBezTo>
                  <a:pt x="31" y="84183"/>
                  <a:pt x="62" y="84183"/>
                  <a:pt x="93" y="84238"/>
                </a:cubicBezTo>
                <a:cubicBezTo>
                  <a:pt x="156" y="84460"/>
                  <a:pt x="374" y="84460"/>
                  <a:pt x="530" y="84516"/>
                </a:cubicBezTo>
                <a:close/>
                <a:moveTo>
                  <a:pt x="405" y="87403"/>
                </a:moveTo>
                <a:cubicBezTo>
                  <a:pt x="561" y="87681"/>
                  <a:pt x="749" y="87903"/>
                  <a:pt x="1029" y="87903"/>
                </a:cubicBezTo>
                <a:cubicBezTo>
                  <a:pt x="1061" y="88014"/>
                  <a:pt x="1123" y="88070"/>
                  <a:pt x="1154" y="88125"/>
                </a:cubicBezTo>
                <a:cubicBezTo>
                  <a:pt x="1279" y="88292"/>
                  <a:pt x="1498" y="88292"/>
                  <a:pt x="1685" y="88347"/>
                </a:cubicBezTo>
                <a:cubicBezTo>
                  <a:pt x="1778" y="88681"/>
                  <a:pt x="2122" y="88625"/>
                  <a:pt x="2247" y="88958"/>
                </a:cubicBezTo>
                <a:cubicBezTo>
                  <a:pt x="2527" y="88736"/>
                  <a:pt x="2808" y="89403"/>
                  <a:pt x="2964" y="88903"/>
                </a:cubicBezTo>
                <a:cubicBezTo>
                  <a:pt x="2559" y="88958"/>
                  <a:pt x="2403" y="88514"/>
                  <a:pt x="2059" y="88459"/>
                </a:cubicBezTo>
                <a:cubicBezTo>
                  <a:pt x="1966" y="88236"/>
                  <a:pt x="1747" y="88236"/>
                  <a:pt x="1591" y="88181"/>
                </a:cubicBezTo>
                <a:cubicBezTo>
                  <a:pt x="1560" y="88181"/>
                  <a:pt x="1560" y="88125"/>
                  <a:pt x="1560" y="88125"/>
                </a:cubicBezTo>
                <a:cubicBezTo>
                  <a:pt x="1435" y="88014"/>
                  <a:pt x="1310" y="87903"/>
                  <a:pt x="1217" y="87737"/>
                </a:cubicBezTo>
                <a:cubicBezTo>
                  <a:pt x="842" y="87681"/>
                  <a:pt x="686" y="87292"/>
                  <a:pt x="405" y="87126"/>
                </a:cubicBezTo>
                <a:cubicBezTo>
                  <a:pt x="312" y="86904"/>
                  <a:pt x="156" y="86904"/>
                  <a:pt x="0" y="86848"/>
                </a:cubicBezTo>
                <a:cubicBezTo>
                  <a:pt x="0" y="87237"/>
                  <a:pt x="0" y="87237"/>
                  <a:pt x="0" y="87237"/>
                </a:cubicBezTo>
                <a:cubicBezTo>
                  <a:pt x="31" y="87237"/>
                  <a:pt x="31" y="87237"/>
                  <a:pt x="31" y="87292"/>
                </a:cubicBezTo>
                <a:cubicBezTo>
                  <a:pt x="156" y="87348"/>
                  <a:pt x="218" y="87515"/>
                  <a:pt x="405" y="87403"/>
                </a:cubicBezTo>
                <a:close/>
                <a:moveTo>
                  <a:pt x="842" y="74187"/>
                </a:moveTo>
                <a:cubicBezTo>
                  <a:pt x="873" y="74409"/>
                  <a:pt x="936" y="74465"/>
                  <a:pt x="1029" y="74521"/>
                </a:cubicBezTo>
                <a:cubicBezTo>
                  <a:pt x="1092" y="74909"/>
                  <a:pt x="1342" y="74909"/>
                  <a:pt x="1404" y="75298"/>
                </a:cubicBezTo>
                <a:cubicBezTo>
                  <a:pt x="1778" y="75520"/>
                  <a:pt x="1966" y="76131"/>
                  <a:pt x="2247" y="76575"/>
                </a:cubicBezTo>
                <a:cubicBezTo>
                  <a:pt x="2840" y="77353"/>
                  <a:pt x="3339" y="78352"/>
                  <a:pt x="3807" y="79407"/>
                </a:cubicBezTo>
                <a:cubicBezTo>
                  <a:pt x="4088" y="79796"/>
                  <a:pt x="4244" y="80462"/>
                  <a:pt x="4556" y="80795"/>
                </a:cubicBezTo>
                <a:cubicBezTo>
                  <a:pt x="4556" y="81018"/>
                  <a:pt x="4712" y="80962"/>
                  <a:pt x="4743" y="81129"/>
                </a:cubicBezTo>
                <a:cubicBezTo>
                  <a:pt x="4775" y="81295"/>
                  <a:pt x="4837" y="81351"/>
                  <a:pt x="4931" y="81406"/>
                </a:cubicBezTo>
                <a:cubicBezTo>
                  <a:pt x="4993" y="81795"/>
                  <a:pt x="5243" y="81850"/>
                  <a:pt x="5305" y="82239"/>
                </a:cubicBezTo>
                <a:cubicBezTo>
                  <a:pt x="5648" y="82517"/>
                  <a:pt x="5804" y="83128"/>
                  <a:pt x="6148" y="83461"/>
                </a:cubicBezTo>
                <a:cubicBezTo>
                  <a:pt x="6210" y="83794"/>
                  <a:pt x="6460" y="83850"/>
                  <a:pt x="6585" y="84072"/>
                </a:cubicBezTo>
                <a:cubicBezTo>
                  <a:pt x="6710" y="84349"/>
                  <a:pt x="6803" y="84738"/>
                  <a:pt x="7053" y="84738"/>
                </a:cubicBezTo>
                <a:cubicBezTo>
                  <a:pt x="7053" y="84238"/>
                  <a:pt x="6834" y="84127"/>
                  <a:pt x="6678" y="83905"/>
                </a:cubicBezTo>
                <a:cubicBezTo>
                  <a:pt x="6522" y="83683"/>
                  <a:pt x="6460" y="83239"/>
                  <a:pt x="6210" y="83128"/>
                </a:cubicBezTo>
                <a:cubicBezTo>
                  <a:pt x="6085" y="82906"/>
                  <a:pt x="5929" y="82683"/>
                  <a:pt x="5773" y="82517"/>
                </a:cubicBezTo>
                <a:cubicBezTo>
                  <a:pt x="5648" y="82184"/>
                  <a:pt x="5492" y="81906"/>
                  <a:pt x="5305" y="81739"/>
                </a:cubicBezTo>
                <a:cubicBezTo>
                  <a:pt x="5274" y="81517"/>
                  <a:pt x="5274" y="81351"/>
                  <a:pt x="5118" y="81406"/>
                </a:cubicBezTo>
                <a:cubicBezTo>
                  <a:pt x="5055" y="81240"/>
                  <a:pt x="5024" y="81073"/>
                  <a:pt x="4931" y="80962"/>
                </a:cubicBezTo>
                <a:cubicBezTo>
                  <a:pt x="4806" y="80629"/>
                  <a:pt x="4650" y="80351"/>
                  <a:pt x="4462" y="80185"/>
                </a:cubicBezTo>
                <a:cubicBezTo>
                  <a:pt x="4431" y="79962"/>
                  <a:pt x="4431" y="79796"/>
                  <a:pt x="4275" y="79851"/>
                </a:cubicBezTo>
                <a:cubicBezTo>
                  <a:pt x="4275" y="79574"/>
                  <a:pt x="4213" y="79407"/>
                  <a:pt x="4088" y="79352"/>
                </a:cubicBezTo>
                <a:cubicBezTo>
                  <a:pt x="4088" y="78796"/>
                  <a:pt x="3776" y="78852"/>
                  <a:pt x="3713" y="78408"/>
                </a:cubicBezTo>
                <a:cubicBezTo>
                  <a:pt x="3183" y="77297"/>
                  <a:pt x="2590" y="76353"/>
                  <a:pt x="2028" y="75298"/>
                </a:cubicBezTo>
                <a:cubicBezTo>
                  <a:pt x="1404" y="74298"/>
                  <a:pt x="780" y="73299"/>
                  <a:pt x="187" y="72299"/>
                </a:cubicBezTo>
                <a:cubicBezTo>
                  <a:pt x="124" y="72244"/>
                  <a:pt x="62" y="72188"/>
                  <a:pt x="0" y="72133"/>
                </a:cubicBezTo>
                <a:cubicBezTo>
                  <a:pt x="0" y="73077"/>
                  <a:pt x="0" y="73077"/>
                  <a:pt x="0" y="73077"/>
                </a:cubicBezTo>
                <a:cubicBezTo>
                  <a:pt x="218" y="73354"/>
                  <a:pt x="436" y="73632"/>
                  <a:pt x="655" y="73910"/>
                </a:cubicBezTo>
                <a:cubicBezTo>
                  <a:pt x="655" y="74076"/>
                  <a:pt x="811" y="74021"/>
                  <a:pt x="842" y="74187"/>
                </a:cubicBezTo>
                <a:close/>
                <a:moveTo>
                  <a:pt x="873" y="76131"/>
                </a:moveTo>
                <a:cubicBezTo>
                  <a:pt x="1092" y="76186"/>
                  <a:pt x="1092" y="76631"/>
                  <a:pt x="1248" y="76742"/>
                </a:cubicBezTo>
                <a:cubicBezTo>
                  <a:pt x="1185" y="77353"/>
                  <a:pt x="1591" y="77075"/>
                  <a:pt x="1622" y="77575"/>
                </a:cubicBezTo>
                <a:cubicBezTo>
                  <a:pt x="2153" y="78408"/>
                  <a:pt x="2652" y="79352"/>
                  <a:pt x="3089" y="80407"/>
                </a:cubicBezTo>
                <a:cubicBezTo>
                  <a:pt x="3401" y="80740"/>
                  <a:pt x="3589" y="81351"/>
                  <a:pt x="3838" y="81795"/>
                </a:cubicBezTo>
                <a:cubicBezTo>
                  <a:pt x="4088" y="81795"/>
                  <a:pt x="3994" y="82406"/>
                  <a:pt x="4213" y="82406"/>
                </a:cubicBezTo>
                <a:cubicBezTo>
                  <a:pt x="4306" y="82795"/>
                  <a:pt x="4556" y="82739"/>
                  <a:pt x="4587" y="83239"/>
                </a:cubicBezTo>
                <a:cubicBezTo>
                  <a:pt x="4775" y="83294"/>
                  <a:pt x="4899" y="83516"/>
                  <a:pt x="5055" y="83683"/>
                </a:cubicBezTo>
                <a:cubicBezTo>
                  <a:pt x="4993" y="84294"/>
                  <a:pt x="5399" y="84016"/>
                  <a:pt x="5430" y="84460"/>
                </a:cubicBezTo>
                <a:cubicBezTo>
                  <a:pt x="5586" y="84627"/>
                  <a:pt x="5680" y="84849"/>
                  <a:pt x="5898" y="84905"/>
                </a:cubicBezTo>
                <a:cubicBezTo>
                  <a:pt x="5898" y="85127"/>
                  <a:pt x="5992" y="85182"/>
                  <a:pt x="6085" y="85238"/>
                </a:cubicBezTo>
                <a:cubicBezTo>
                  <a:pt x="6179" y="85238"/>
                  <a:pt x="6273" y="85515"/>
                  <a:pt x="6335" y="85238"/>
                </a:cubicBezTo>
                <a:cubicBezTo>
                  <a:pt x="6148" y="85016"/>
                  <a:pt x="5992" y="84794"/>
                  <a:pt x="5867" y="84460"/>
                </a:cubicBezTo>
                <a:cubicBezTo>
                  <a:pt x="5711" y="84516"/>
                  <a:pt x="5711" y="84238"/>
                  <a:pt x="5586" y="84127"/>
                </a:cubicBezTo>
                <a:cubicBezTo>
                  <a:pt x="5586" y="83850"/>
                  <a:pt x="5305" y="84016"/>
                  <a:pt x="5336" y="83683"/>
                </a:cubicBezTo>
                <a:cubicBezTo>
                  <a:pt x="5118" y="83461"/>
                  <a:pt x="4962" y="83183"/>
                  <a:pt x="4868" y="82850"/>
                </a:cubicBezTo>
                <a:cubicBezTo>
                  <a:pt x="4587" y="82795"/>
                  <a:pt x="4618" y="82128"/>
                  <a:pt x="4306" y="82073"/>
                </a:cubicBezTo>
                <a:cubicBezTo>
                  <a:pt x="4150" y="81240"/>
                  <a:pt x="3651" y="81018"/>
                  <a:pt x="3464" y="80185"/>
                </a:cubicBezTo>
                <a:cubicBezTo>
                  <a:pt x="3089" y="79685"/>
                  <a:pt x="2840" y="78963"/>
                  <a:pt x="2527" y="78297"/>
                </a:cubicBezTo>
                <a:cubicBezTo>
                  <a:pt x="2278" y="77630"/>
                  <a:pt x="1872" y="77242"/>
                  <a:pt x="1591" y="76575"/>
                </a:cubicBezTo>
                <a:cubicBezTo>
                  <a:pt x="1248" y="76075"/>
                  <a:pt x="998" y="75409"/>
                  <a:pt x="686" y="74854"/>
                </a:cubicBezTo>
                <a:cubicBezTo>
                  <a:pt x="405" y="74576"/>
                  <a:pt x="218" y="74187"/>
                  <a:pt x="0" y="73799"/>
                </a:cubicBezTo>
                <a:cubicBezTo>
                  <a:pt x="0" y="74632"/>
                  <a:pt x="0" y="74632"/>
                  <a:pt x="0" y="74632"/>
                </a:cubicBezTo>
                <a:cubicBezTo>
                  <a:pt x="62" y="74743"/>
                  <a:pt x="93" y="74798"/>
                  <a:pt x="124" y="74854"/>
                </a:cubicBezTo>
                <a:cubicBezTo>
                  <a:pt x="405" y="75242"/>
                  <a:pt x="655" y="75631"/>
                  <a:pt x="873" y="76131"/>
                </a:cubicBezTo>
                <a:close/>
                <a:moveTo>
                  <a:pt x="156" y="70356"/>
                </a:moveTo>
                <a:cubicBezTo>
                  <a:pt x="124" y="70800"/>
                  <a:pt x="343" y="70800"/>
                  <a:pt x="530" y="70856"/>
                </a:cubicBezTo>
                <a:cubicBezTo>
                  <a:pt x="686" y="71300"/>
                  <a:pt x="998" y="71522"/>
                  <a:pt x="1248" y="71744"/>
                </a:cubicBezTo>
                <a:cubicBezTo>
                  <a:pt x="1435" y="72188"/>
                  <a:pt x="1622" y="72521"/>
                  <a:pt x="1810" y="72855"/>
                </a:cubicBezTo>
                <a:cubicBezTo>
                  <a:pt x="1903" y="73077"/>
                  <a:pt x="1966" y="73354"/>
                  <a:pt x="2184" y="73354"/>
                </a:cubicBezTo>
                <a:cubicBezTo>
                  <a:pt x="2184" y="73743"/>
                  <a:pt x="2340" y="73854"/>
                  <a:pt x="2465" y="73965"/>
                </a:cubicBezTo>
                <a:cubicBezTo>
                  <a:pt x="2871" y="74798"/>
                  <a:pt x="3183" y="75687"/>
                  <a:pt x="3682" y="76353"/>
                </a:cubicBezTo>
                <a:cubicBezTo>
                  <a:pt x="3869" y="76742"/>
                  <a:pt x="4026" y="77186"/>
                  <a:pt x="4244" y="77575"/>
                </a:cubicBezTo>
                <a:cubicBezTo>
                  <a:pt x="4400" y="78074"/>
                  <a:pt x="4650" y="78352"/>
                  <a:pt x="4806" y="78852"/>
                </a:cubicBezTo>
                <a:cubicBezTo>
                  <a:pt x="4931" y="79407"/>
                  <a:pt x="5305" y="79463"/>
                  <a:pt x="5368" y="80129"/>
                </a:cubicBezTo>
                <a:cubicBezTo>
                  <a:pt x="5492" y="80240"/>
                  <a:pt x="5648" y="80351"/>
                  <a:pt x="5648" y="80740"/>
                </a:cubicBezTo>
                <a:cubicBezTo>
                  <a:pt x="5773" y="80740"/>
                  <a:pt x="5929" y="81406"/>
                  <a:pt x="6023" y="80906"/>
                </a:cubicBezTo>
                <a:cubicBezTo>
                  <a:pt x="5680" y="81184"/>
                  <a:pt x="5929" y="80351"/>
                  <a:pt x="5742" y="80407"/>
                </a:cubicBezTo>
                <a:cubicBezTo>
                  <a:pt x="5680" y="80185"/>
                  <a:pt x="5586" y="80018"/>
                  <a:pt x="5555" y="79796"/>
                </a:cubicBezTo>
                <a:cubicBezTo>
                  <a:pt x="5274" y="79574"/>
                  <a:pt x="5180" y="79018"/>
                  <a:pt x="4993" y="78685"/>
                </a:cubicBezTo>
                <a:cubicBezTo>
                  <a:pt x="4962" y="78352"/>
                  <a:pt x="4743" y="78519"/>
                  <a:pt x="4806" y="78074"/>
                </a:cubicBezTo>
                <a:cubicBezTo>
                  <a:pt x="4494" y="78186"/>
                  <a:pt x="4650" y="77519"/>
                  <a:pt x="4431" y="77575"/>
                </a:cubicBezTo>
                <a:cubicBezTo>
                  <a:pt x="4400" y="76908"/>
                  <a:pt x="4088" y="76797"/>
                  <a:pt x="3963" y="76298"/>
                </a:cubicBezTo>
                <a:cubicBezTo>
                  <a:pt x="3557" y="75631"/>
                  <a:pt x="3276" y="74798"/>
                  <a:pt x="2840" y="74298"/>
                </a:cubicBezTo>
                <a:cubicBezTo>
                  <a:pt x="2777" y="73688"/>
                  <a:pt x="2496" y="73465"/>
                  <a:pt x="2278" y="73188"/>
                </a:cubicBezTo>
                <a:cubicBezTo>
                  <a:pt x="2247" y="72521"/>
                  <a:pt x="1872" y="72521"/>
                  <a:pt x="1810" y="71911"/>
                </a:cubicBezTo>
                <a:cubicBezTo>
                  <a:pt x="1404" y="71744"/>
                  <a:pt x="1342" y="71022"/>
                  <a:pt x="873" y="70967"/>
                </a:cubicBezTo>
                <a:cubicBezTo>
                  <a:pt x="905" y="70522"/>
                  <a:pt x="624" y="70578"/>
                  <a:pt x="530" y="70356"/>
                </a:cubicBezTo>
                <a:cubicBezTo>
                  <a:pt x="312" y="70245"/>
                  <a:pt x="280" y="69856"/>
                  <a:pt x="62" y="69745"/>
                </a:cubicBezTo>
                <a:cubicBezTo>
                  <a:pt x="31" y="69689"/>
                  <a:pt x="31" y="69689"/>
                  <a:pt x="0" y="69689"/>
                </a:cubicBezTo>
                <a:cubicBezTo>
                  <a:pt x="0" y="70245"/>
                  <a:pt x="0" y="70245"/>
                  <a:pt x="0" y="70245"/>
                </a:cubicBezTo>
                <a:cubicBezTo>
                  <a:pt x="62" y="70245"/>
                  <a:pt x="124" y="70300"/>
                  <a:pt x="156" y="70356"/>
                </a:cubicBezTo>
                <a:close/>
                <a:moveTo>
                  <a:pt x="119375" y="87126"/>
                </a:moveTo>
                <a:cubicBezTo>
                  <a:pt x="119094" y="86737"/>
                  <a:pt x="118814" y="86626"/>
                  <a:pt x="118501" y="86737"/>
                </a:cubicBezTo>
                <a:cubicBezTo>
                  <a:pt x="118189" y="86682"/>
                  <a:pt x="117877" y="86348"/>
                  <a:pt x="117534" y="86459"/>
                </a:cubicBezTo>
                <a:cubicBezTo>
                  <a:pt x="117409" y="86348"/>
                  <a:pt x="117284" y="86182"/>
                  <a:pt x="117097" y="86404"/>
                </a:cubicBezTo>
                <a:cubicBezTo>
                  <a:pt x="116972" y="86126"/>
                  <a:pt x="116816" y="86182"/>
                  <a:pt x="116691" y="86126"/>
                </a:cubicBezTo>
                <a:cubicBezTo>
                  <a:pt x="116348" y="86237"/>
                  <a:pt x="116036" y="86071"/>
                  <a:pt x="115724" y="85849"/>
                </a:cubicBezTo>
                <a:cubicBezTo>
                  <a:pt x="115100" y="85793"/>
                  <a:pt x="114507" y="85571"/>
                  <a:pt x="113851" y="85627"/>
                </a:cubicBezTo>
                <a:cubicBezTo>
                  <a:pt x="113539" y="85460"/>
                  <a:pt x="113133" y="85960"/>
                  <a:pt x="112884" y="85571"/>
                </a:cubicBezTo>
                <a:cubicBezTo>
                  <a:pt x="112697" y="85682"/>
                  <a:pt x="112572" y="85515"/>
                  <a:pt x="112384" y="85738"/>
                </a:cubicBezTo>
                <a:cubicBezTo>
                  <a:pt x="112197" y="85904"/>
                  <a:pt x="112072" y="85404"/>
                  <a:pt x="111854" y="85738"/>
                </a:cubicBezTo>
                <a:cubicBezTo>
                  <a:pt x="112010" y="86182"/>
                  <a:pt x="112291" y="85738"/>
                  <a:pt x="112478" y="86015"/>
                </a:cubicBezTo>
                <a:cubicBezTo>
                  <a:pt x="112728" y="86015"/>
                  <a:pt x="112977" y="86015"/>
                  <a:pt x="113227" y="85960"/>
                </a:cubicBezTo>
                <a:cubicBezTo>
                  <a:pt x="113664" y="86071"/>
                  <a:pt x="114101" y="86071"/>
                  <a:pt x="114600" y="85960"/>
                </a:cubicBezTo>
                <a:cubicBezTo>
                  <a:pt x="114756" y="86459"/>
                  <a:pt x="115006" y="86126"/>
                  <a:pt x="115193" y="86404"/>
                </a:cubicBezTo>
                <a:cubicBezTo>
                  <a:pt x="115443" y="86071"/>
                  <a:pt x="115599" y="86737"/>
                  <a:pt x="115849" y="86459"/>
                </a:cubicBezTo>
                <a:cubicBezTo>
                  <a:pt x="116036" y="86571"/>
                  <a:pt x="116254" y="86626"/>
                  <a:pt x="116473" y="86737"/>
                </a:cubicBezTo>
                <a:cubicBezTo>
                  <a:pt x="116660" y="86848"/>
                  <a:pt x="116910" y="86682"/>
                  <a:pt x="117097" y="86959"/>
                </a:cubicBezTo>
                <a:cubicBezTo>
                  <a:pt x="117347" y="86626"/>
                  <a:pt x="117472" y="87459"/>
                  <a:pt x="117752" y="87015"/>
                </a:cubicBezTo>
                <a:cubicBezTo>
                  <a:pt x="117815" y="87181"/>
                  <a:pt x="117940" y="87126"/>
                  <a:pt x="118033" y="87237"/>
                </a:cubicBezTo>
                <a:cubicBezTo>
                  <a:pt x="118158" y="87070"/>
                  <a:pt x="118252" y="87292"/>
                  <a:pt x="118345" y="87292"/>
                </a:cubicBezTo>
                <a:cubicBezTo>
                  <a:pt x="118782" y="87515"/>
                  <a:pt x="119250" y="87570"/>
                  <a:pt x="119687" y="87737"/>
                </a:cubicBezTo>
                <a:cubicBezTo>
                  <a:pt x="119750" y="87737"/>
                  <a:pt x="119812" y="87737"/>
                  <a:pt x="119843" y="87737"/>
                </a:cubicBezTo>
                <a:cubicBezTo>
                  <a:pt x="119843" y="87126"/>
                  <a:pt x="119843" y="87126"/>
                  <a:pt x="119843" y="87126"/>
                </a:cubicBezTo>
                <a:cubicBezTo>
                  <a:pt x="119687" y="87070"/>
                  <a:pt x="119531" y="87015"/>
                  <a:pt x="119375" y="87126"/>
                </a:cubicBezTo>
                <a:close/>
                <a:moveTo>
                  <a:pt x="2059" y="64470"/>
                </a:moveTo>
                <a:cubicBezTo>
                  <a:pt x="2371" y="64581"/>
                  <a:pt x="2496" y="64969"/>
                  <a:pt x="2808" y="65080"/>
                </a:cubicBezTo>
                <a:cubicBezTo>
                  <a:pt x="4057" y="66302"/>
                  <a:pt x="4244" y="66413"/>
                  <a:pt x="4431" y="66469"/>
                </a:cubicBezTo>
                <a:cubicBezTo>
                  <a:pt x="6335" y="68634"/>
                  <a:pt x="6522" y="68745"/>
                  <a:pt x="6741" y="68801"/>
                </a:cubicBezTo>
                <a:cubicBezTo>
                  <a:pt x="8426" y="70467"/>
                  <a:pt x="8707" y="70800"/>
                  <a:pt x="9113" y="70911"/>
                </a:cubicBezTo>
                <a:cubicBezTo>
                  <a:pt x="10423" y="71577"/>
                  <a:pt x="10330" y="72188"/>
                  <a:pt x="10673" y="71966"/>
                </a:cubicBezTo>
                <a:cubicBezTo>
                  <a:pt x="12858" y="72688"/>
                  <a:pt x="13232" y="72688"/>
                  <a:pt x="13576" y="72633"/>
                </a:cubicBezTo>
                <a:cubicBezTo>
                  <a:pt x="13388" y="72466"/>
                  <a:pt x="12358" y="72188"/>
                  <a:pt x="11235" y="71966"/>
                </a:cubicBezTo>
                <a:cubicBezTo>
                  <a:pt x="9799" y="70745"/>
                  <a:pt x="9518" y="70689"/>
                  <a:pt x="9300" y="70578"/>
                </a:cubicBezTo>
                <a:cubicBezTo>
                  <a:pt x="8364" y="69578"/>
                  <a:pt x="8145" y="69745"/>
                  <a:pt x="8114" y="69523"/>
                </a:cubicBezTo>
                <a:cubicBezTo>
                  <a:pt x="6023" y="67191"/>
                  <a:pt x="5492" y="67135"/>
                  <a:pt x="5243" y="66413"/>
                </a:cubicBezTo>
                <a:cubicBezTo>
                  <a:pt x="2590" y="64136"/>
                  <a:pt x="2371" y="63970"/>
                  <a:pt x="2215" y="63692"/>
                </a:cubicBezTo>
                <a:cubicBezTo>
                  <a:pt x="4369" y="65358"/>
                  <a:pt x="4681" y="65303"/>
                  <a:pt x="4868" y="65469"/>
                </a:cubicBezTo>
                <a:cubicBezTo>
                  <a:pt x="6273" y="66968"/>
                  <a:pt x="6710" y="66746"/>
                  <a:pt x="6803" y="67191"/>
                </a:cubicBezTo>
                <a:cubicBezTo>
                  <a:pt x="8676" y="68301"/>
                  <a:pt x="8894" y="69023"/>
                  <a:pt x="9456" y="69134"/>
                </a:cubicBezTo>
                <a:cubicBezTo>
                  <a:pt x="11360" y="70189"/>
                  <a:pt x="11984" y="70189"/>
                  <a:pt x="12452" y="70467"/>
                </a:cubicBezTo>
                <a:cubicBezTo>
                  <a:pt x="15136" y="70633"/>
                  <a:pt x="15074" y="70522"/>
                  <a:pt x="15448" y="70633"/>
                </a:cubicBezTo>
                <a:cubicBezTo>
                  <a:pt x="17633" y="69912"/>
                  <a:pt x="17882" y="69912"/>
                  <a:pt x="17976" y="69578"/>
                </a:cubicBezTo>
                <a:cubicBezTo>
                  <a:pt x="13700" y="69967"/>
                  <a:pt x="12889" y="70134"/>
                  <a:pt x="12358" y="69801"/>
                </a:cubicBezTo>
                <a:cubicBezTo>
                  <a:pt x="11048" y="69356"/>
                  <a:pt x="10736" y="69523"/>
                  <a:pt x="10736" y="69245"/>
                </a:cubicBezTo>
                <a:cubicBezTo>
                  <a:pt x="9643" y="68634"/>
                  <a:pt x="9300" y="68634"/>
                  <a:pt x="9175" y="68190"/>
                </a:cubicBezTo>
                <a:cubicBezTo>
                  <a:pt x="6553" y="66302"/>
                  <a:pt x="6397" y="65969"/>
                  <a:pt x="6054" y="65913"/>
                </a:cubicBezTo>
                <a:cubicBezTo>
                  <a:pt x="4306" y="64414"/>
                  <a:pt x="4057" y="64192"/>
                  <a:pt x="3869" y="63914"/>
                </a:cubicBezTo>
                <a:cubicBezTo>
                  <a:pt x="2527" y="63081"/>
                  <a:pt x="1997" y="62637"/>
                  <a:pt x="1560" y="62082"/>
                </a:cubicBezTo>
                <a:cubicBezTo>
                  <a:pt x="0" y="61971"/>
                  <a:pt x="0" y="61971"/>
                  <a:pt x="0" y="61971"/>
                </a:cubicBezTo>
                <a:cubicBezTo>
                  <a:pt x="0" y="62748"/>
                  <a:pt x="0" y="62748"/>
                  <a:pt x="0" y="62748"/>
                </a:cubicBezTo>
                <a:close/>
                <a:moveTo>
                  <a:pt x="1404" y="62748"/>
                </a:moveTo>
                <a:cubicBezTo>
                  <a:pt x="1404" y="63137"/>
                  <a:pt x="1092" y="62804"/>
                  <a:pt x="1029" y="62748"/>
                </a:cubicBezTo>
                <a:cubicBezTo>
                  <a:pt x="1092" y="62248"/>
                  <a:pt x="1248" y="62915"/>
                  <a:pt x="1404" y="62748"/>
                </a:cubicBezTo>
                <a:close/>
                <a:moveTo>
                  <a:pt x="119625" y="82683"/>
                </a:moveTo>
                <a:cubicBezTo>
                  <a:pt x="119375" y="82906"/>
                  <a:pt x="119157" y="82961"/>
                  <a:pt x="118970" y="82628"/>
                </a:cubicBezTo>
                <a:cubicBezTo>
                  <a:pt x="116785" y="83128"/>
                  <a:pt x="116629" y="82683"/>
                  <a:pt x="116348" y="83072"/>
                </a:cubicBezTo>
                <a:cubicBezTo>
                  <a:pt x="114694" y="83072"/>
                  <a:pt x="114725" y="83405"/>
                  <a:pt x="114413" y="83294"/>
                </a:cubicBezTo>
                <a:cubicBezTo>
                  <a:pt x="112197" y="84127"/>
                  <a:pt x="111791" y="83739"/>
                  <a:pt x="111791" y="84294"/>
                </a:cubicBezTo>
                <a:cubicBezTo>
                  <a:pt x="114132" y="83794"/>
                  <a:pt x="114226" y="83850"/>
                  <a:pt x="114319" y="83961"/>
                </a:cubicBezTo>
                <a:cubicBezTo>
                  <a:pt x="116348" y="84072"/>
                  <a:pt x="116566" y="83905"/>
                  <a:pt x="116723" y="84127"/>
                </a:cubicBezTo>
                <a:cubicBezTo>
                  <a:pt x="117472" y="84127"/>
                  <a:pt x="117409" y="84238"/>
                  <a:pt x="117659" y="84072"/>
                </a:cubicBezTo>
                <a:cubicBezTo>
                  <a:pt x="118033" y="84794"/>
                  <a:pt x="118252" y="84683"/>
                  <a:pt x="118439" y="84738"/>
                </a:cubicBezTo>
                <a:cubicBezTo>
                  <a:pt x="119843" y="83961"/>
                  <a:pt x="119843" y="83961"/>
                  <a:pt x="119843" y="83961"/>
                </a:cubicBezTo>
                <a:cubicBezTo>
                  <a:pt x="118096" y="83461"/>
                  <a:pt x="117877" y="83683"/>
                  <a:pt x="117752" y="83405"/>
                </a:cubicBezTo>
                <a:cubicBezTo>
                  <a:pt x="117534" y="83183"/>
                  <a:pt x="117596" y="83350"/>
                  <a:pt x="117721" y="83239"/>
                </a:cubicBezTo>
                <a:cubicBezTo>
                  <a:pt x="118221" y="83461"/>
                  <a:pt x="118345" y="83294"/>
                  <a:pt x="118439" y="83239"/>
                </a:cubicBezTo>
                <a:cubicBezTo>
                  <a:pt x="119344" y="83183"/>
                  <a:pt x="119500" y="83350"/>
                  <a:pt x="119656" y="83405"/>
                </a:cubicBezTo>
                <a:cubicBezTo>
                  <a:pt x="119781" y="82739"/>
                  <a:pt x="119687" y="82683"/>
                  <a:pt x="119625" y="82683"/>
                </a:cubicBezTo>
                <a:close/>
                <a:moveTo>
                  <a:pt x="2059" y="69801"/>
                </a:moveTo>
                <a:cubicBezTo>
                  <a:pt x="2122" y="70189"/>
                  <a:pt x="2340" y="70245"/>
                  <a:pt x="2434" y="70578"/>
                </a:cubicBezTo>
                <a:cubicBezTo>
                  <a:pt x="3058" y="71855"/>
                  <a:pt x="3183" y="71855"/>
                  <a:pt x="3245" y="72022"/>
                </a:cubicBezTo>
                <a:cubicBezTo>
                  <a:pt x="3620" y="72410"/>
                  <a:pt x="3651" y="72633"/>
                  <a:pt x="3713" y="72799"/>
                </a:cubicBezTo>
                <a:cubicBezTo>
                  <a:pt x="6772" y="77353"/>
                  <a:pt x="6959" y="78019"/>
                  <a:pt x="7427" y="78241"/>
                </a:cubicBezTo>
                <a:cubicBezTo>
                  <a:pt x="8707" y="79463"/>
                  <a:pt x="8801" y="79796"/>
                  <a:pt x="9081" y="79796"/>
                </a:cubicBezTo>
                <a:cubicBezTo>
                  <a:pt x="9456" y="79685"/>
                  <a:pt x="9144" y="79574"/>
                  <a:pt x="8894" y="79296"/>
                </a:cubicBezTo>
                <a:cubicBezTo>
                  <a:pt x="6366" y="76298"/>
                  <a:pt x="5929" y="76075"/>
                  <a:pt x="5648" y="75409"/>
                </a:cubicBezTo>
                <a:cubicBezTo>
                  <a:pt x="3651" y="72022"/>
                  <a:pt x="3682" y="71411"/>
                  <a:pt x="3433" y="71355"/>
                </a:cubicBezTo>
                <a:cubicBezTo>
                  <a:pt x="2746" y="69856"/>
                  <a:pt x="2309" y="69634"/>
                  <a:pt x="2028" y="69023"/>
                </a:cubicBezTo>
                <a:cubicBezTo>
                  <a:pt x="312" y="66857"/>
                  <a:pt x="187" y="66691"/>
                  <a:pt x="0" y="66580"/>
                </a:cubicBezTo>
                <a:cubicBezTo>
                  <a:pt x="998" y="68690"/>
                  <a:pt x="1529" y="69245"/>
                  <a:pt x="2059" y="69801"/>
                </a:cubicBezTo>
                <a:close/>
                <a:moveTo>
                  <a:pt x="93" y="65691"/>
                </a:moveTo>
                <a:cubicBezTo>
                  <a:pt x="280" y="65802"/>
                  <a:pt x="218" y="66080"/>
                  <a:pt x="468" y="66024"/>
                </a:cubicBezTo>
                <a:cubicBezTo>
                  <a:pt x="2434" y="67857"/>
                  <a:pt x="2527" y="68135"/>
                  <a:pt x="2652" y="68301"/>
                </a:cubicBezTo>
                <a:cubicBezTo>
                  <a:pt x="3620" y="69412"/>
                  <a:pt x="3713" y="69689"/>
                  <a:pt x="3932" y="69689"/>
                </a:cubicBezTo>
                <a:cubicBezTo>
                  <a:pt x="4806" y="71577"/>
                  <a:pt x="5336" y="71411"/>
                  <a:pt x="5430" y="72077"/>
                </a:cubicBezTo>
                <a:cubicBezTo>
                  <a:pt x="6585" y="73354"/>
                  <a:pt x="6710" y="73965"/>
                  <a:pt x="7084" y="74076"/>
                </a:cubicBezTo>
                <a:cubicBezTo>
                  <a:pt x="8176" y="75520"/>
                  <a:pt x="8426" y="75853"/>
                  <a:pt x="8738" y="76075"/>
                </a:cubicBezTo>
                <a:cubicBezTo>
                  <a:pt x="10205" y="76686"/>
                  <a:pt x="10361" y="77075"/>
                  <a:pt x="10673" y="77130"/>
                </a:cubicBezTo>
                <a:cubicBezTo>
                  <a:pt x="11828" y="76964"/>
                  <a:pt x="11297" y="76742"/>
                  <a:pt x="10642" y="76797"/>
                </a:cubicBezTo>
                <a:cubicBezTo>
                  <a:pt x="8239" y="74798"/>
                  <a:pt x="7833" y="74798"/>
                  <a:pt x="7708" y="74187"/>
                </a:cubicBezTo>
                <a:cubicBezTo>
                  <a:pt x="6460" y="72744"/>
                  <a:pt x="5960" y="72077"/>
                  <a:pt x="5586" y="71244"/>
                </a:cubicBezTo>
                <a:cubicBezTo>
                  <a:pt x="4587" y="70078"/>
                  <a:pt x="4462" y="69523"/>
                  <a:pt x="4119" y="69412"/>
                </a:cubicBezTo>
                <a:cubicBezTo>
                  <a:pt x="3027" y="67801"/>
                  <a:pt x="2933" y="67801"/>
                  <a:pt x="2933" y="67690"/>
                </a:cubicBezTo>
                <a:cubicBezTo>
                  <a:pt x="3401" y="68190"/>
                  <a:pt x="3589" y="68135"/>
                  <a:pt x="3651" y="68301"/>
                </a:cubicBezTo>
                <a:cubicBezTo>
                  <a:pt x="4618" y="69523"/>
                  <a:pt x="4775" y="69745"/>
                  <a:pt x="5024" y="69801"/>
                </a:cubicBezTo>
                <a:cubicBezTo>
                  <a:pt x="6429" y="71466"/>
                  <a:pt x="6834" y="71800"/>
                  <a:pt x="7240" y="72133"/>
                </a:cubicBezTo>
                <a:cubicBezTo>
                  <a:pt x="9893" y="74632"/>
                  <a:pt x="10517" y="74521"/>
                  <a:pt x="10892" y="74854"/>
                </a:cubicBezTo>
                <a:cubicBezTo>
                  <a:pt x="14512" y="75020"/>
                  <a:pt x="14793" y="75187"/>
                  <a:pt x="14886" y="74854"/>
                </a:cubicBezTo>
                <a:cubicBezTo>
                  <a:pt x="11953" y="74576"/>
                  <a:pt x="11391" y="74409"/>
                  <a:pt x="10704" y="74409"/>
                </a:cubicBezTo>
                <a:cubicBezTo>
                  <a:pt x="9050" y="73077"/>
                  <a:pt x="8769" y="73243"/>
                  <a:pt x="8707" y="73021"/>
                </a:cubicBezTo>
                <a:cubicBezTo>
                  <a:pt x="7927" y="71966"/>
                  <a:pt x="7552" y="72244"/>
                  <a:pt x="7583" y="71800"/>
                </a:cubicBezTo>
                <a:cubicBezTo>
                  <a:pt x="5118" y="69301"/>
                  <a:pt x="4837" y="69134"/>
                  <a:pt x="4650" y="68690"/>
                </a:cubicBezTo>
                <a:cubicBezTo>
                  <a:pt x="2964" y="67024"/>
                  <a:pt x="2746" y="66746"/>
                  <a:pt x="2527" y="66413"/>
                </a:cubicBezTo>
                <a:cubicBezTo>
                  <a:pt x="124" y="64248"/>
                  <a:pt x="124" y="64025"/>
                  <a:pt x="0" y="63914"/>
                </a:cubicBezTo>
                <a:close/>
                <a:moveTo>
                  <a:pt x="2184" y="66746"/>
                </a:moveTo>
                <a:cubicBezTo>
                  <a:pt x="2278" y="66968"/>
                  <a:pt x="2434" y="67024"/>
                  <a:pt x="2559" y="67191"/>
                </a:cubicBezTo>
                <a:cubicBezTo>
                  <a:pt x="2434" y="67746"/>
                  <a:pt x="2340" y="66857"/>
                  <a:pt x="2091" y="67080"/>
                </a:cubicBezTo>
                <a:cubicBezTo>
                  <a:pt x="1997" y="66857"/>
                  <a:pt x="1841" y="66746"/>
                  <a:pt x="1716" y="66580"/>
                </a:cubicBezTo>
                <a:cubicBezTo>
                  <a:pt x="1872" y="66080"/>
                  <a:pt x="1966" y="66913"/>
                  <a:pt x="2184" y="66746"/>
                </a:cubicBezTo>
                <a:close/>
                <a:moveTo>
                  <a:pt x="1092" y="65802"/>
                </a:moveTo>
                <a:cubicBezTo>
                  <a:pt x="1279" y="65969"/>
                  <a:pt x="1435" y="66136"/>
                  <a:pt x="1622" y="66302"/>
                </a:cubicBezTo>
                <a:cubicBezTo>
                  <a:pt x="1560" y="66691"/>
                  <a:pt x="1373" y="65913"/>
                  <a:pt x="1092" y="66136"/>
                </a:cubicBezTo>
                <a:cubicBezTo>
                  <a:pt x="967" y="65802"/>
                  <a:pt x="780" y="65636"/>
                  <a:pt x="530" y="65525"/>
                </a:cubicBezTo>
                <a:cubicBezTo>
                  <a:pt x="624" y="65136"/>
                  <a:pt x="998" y="65636"/>
                  <a:pt x="1092" y="65802"/>
                </a:cubicBezTo>
                <a:close/>
                <a:moveTo>
                  <a:pt x="905" y="106783"/>
                </a:moveTo>
                <a:cubicBezTo>
                  <a:pt x="749" y="106450"/>
                  <a:pt x="936" y="106284"/>
                  <a:pt x="1061" y="106062"/>
                </a:cubicBezTo>
                <a:cubicBezTo>
                  <a:pt x="1373" y="104229"/>
                  <a:pt x="1435" y="103951"/>
                  <a:pt x="1466" y="103618"/>
                </a:cubicBezTo>
                <a:cubicBezTo>
                  <a:pt x="1934" y="101508"/>
                  <a:pt x="2184" y="100953"/>
                  <a:pt x="2309" y="100453"/>
                </a:cubicBezTo>
                <a:cubicBezTo>
                  <a:pt x="3838" y="96510"/>
                  <a:pt x="3620" y="96122"/>
                  <a:pt x="3869" y="95900"/>
                </a:cubicBezTo>
                <a:cubicBezTo>
                  <a:pt x="4556" y="94178"/>
                  <a:pt x="4650" y="93956"/>
                  <a:pt x="4681" y="93734"/>
                </a:cubicBezTo>
                <a:cubicBezTo>
                  <a:pt x="5243" y="91957"/>
                  <a:pt x="5149" y="92012"/>
                  <a:pt x="5180" y="92179"/>
                </a:cubicBezTo>
                <a:cubicBezTo>
                  <a:pt x="4462" y="93123"/>
                  <a:pt x="4462" y="93845"/>
                  <a:pt x="4338" y="93956"/>
                </a:cubicBezTo>
                <a:cubicBezTo>
                  <a:pt x="3651" y="95455"/>
                  <a:pt x="3651" y="95566"/>
                  <a:pt x="3620" y="95677"/>
                </a:cubicBezTo>
                <a:cubicBezTo>
                  <a:pt x="2278" y="99287"/>
                  <a:pt x="1841" y="99787"/>
                  <a:pt x="1622" y="100342"/>
                </a:cubicBezTo>
                <a:cubicBezTo>
                  <a:pt x="998" y="102285"/>
                  <a:pt x="905" y="102508"/>
                  <a:pt x="780" y="102730"/>
                </a:cubicBezTo>
                <a:cubicBezTo>
                  <a:pt x="218" y="104118"/>
                  <a:pt x="187" y="104618"/>
                  <a:pt x="0" y="105006"/>
                </a:cubicBezTo>
                <a:cubicBezTo>
                  <a:pt x="156" y="105728"/>
                  <a:pt x="93" y="105340"/>
                  <a:pt x="374" y="105118"/>
                </a:cubicBezTo>
                <a:cubicBezTo>
                  <a:pt x="1092" y="102619"/>
                  <a:pt x="1123" y="102563"/>
                  <a:pt x="1123" y="102452"/>
                </a:cubicBezTo>
                <a:cubicBezTo>
                  <a:pt x="1529" y="102063"/>
                  <a:pt x="1498" y="102230"/>
                  <a:pt x="1404" y="102341"/>
                </a:cubicBezTo>
                <a:cubicBezTo>
                  <a:pt x="967" y="103674"/>
                  <a:pt x="1092" y="104340"/>
                  <a:pt x="811" y="104784"/>
                </a:cubicBezTo>
                <a:cubicBezTo>
                  <a:pt x="436" y="105839"/>
                  <a:pt x="686" y="106228"/>
                  <a:pt x="436" y="106395"/>
                </a:cubicBezTo>
                <a:cubicBezTo>
                  <a:pt x="0" y="109949"/>
                  <a:pt x="0" y="109949"/>
                  <a:pt x="0" y="109949"/>
                </a:cubicBezTo>
                <a:close/>
                <a:moveTo>
                  <a:pt x="32925" y="117223"/>
                </a:moveTo>
                <a:cubicBezTo>
                  <a:pt x="32832" y="116723"/>
                  <a:pt x="32707" y="116279"/>
                  <a:pt x="32551" y="115890"/>
                </a:cubicBezTo>
                <a:cubicBezTo>
                  <a:pt x="32551" y="115279"/>
                  <a:pt x="32208" y="115002"/>
                  <a:pt x="32332" y="114280"/>
                </a:cubicBezTo>
                <a:cubicBezTo>
                  <a:pt x="32114" y="113947"/>
                  <a:pt x="32176" y="113280"/>
                  <a:pt x="32083" y="112836"/>
                </a:cubicBezTo>
                <a:cubicBezTo>
                  <a:pt x="32020" y="112281"/>
                  <a:pt x="31927" y="111726"/>
                  <a:pt x="31958" y="111115"/>
                </a:cubicBezTo>
                <a:cubicBezTo>
                  <a:pt x="31833" y="110670"/>
                  <a:pt x="31833" y="110115"/>
                  <a:pt x="31927" y="109393"/>
                </a:cubicBezTo>
                <a:cubicBezTo>
                  <a:pt x="31771" y="109282"/>
                  <a:pt x="32020" y="108727"/>
                  <a:pt x="31895" y="108560"/>
                </a:cubicBezTo>
                <a:cubicBezTo>
                  <a:pt x="31864" y="108283"/>
                  <a:pt x="32114" y="107672"/>
                  <a:pt x="31927" y="107561"/>
                </a:cubicBezTo>
                <a:cubicBezTo>
                  <a:pt x="31802" y="107672"/>
                  <a:pt x="31583" y="108616"/>
                  <a:pt x="31739" y="108838"/>
                </a:cubicBezTo>
                <a:cubicBezTo>
                  <a:pt x="31708" y="109116"/>
                  <a:pt x="31708" y="109338"/>
                  <a:pt x="31739" y="109504"/>
                </a:cubicBezTo>
                <a:cubicBezTo>
                  <a:pt x="31708" y="109726"/>
                  <a:pt x="31615" y="110060"/>
                  <a:pt x="31739" y="110171"/>
                </a:cubicBezTo>
                <a:cubicBezTo>
                  <a:pt x="31708" y="111059"/>
                  <a:pt x="31771" y="111892"/>
                  <a:pt x="31833" y="112670"/>
                </a:cubicBezTo>
                <a:cubicBezTo>
                  <a:pt x="31739" y="112947"/>
                  <a:pt x="31521" y="112836"/>
                  <a:pt x="31521" y="113391"/>
                </a:cubicBezTo>
                <a:cubicBezTo>
                  <a:pt x="31677" y="113669"/>
                  <a:pt x="31552" y="114280"/>
                  <a:pt x="31646" y="114613"/>
                </a:cubicBezTo>
                <a:cubicBezTo>
                  <a:pt x="31583" y="115113"/>
                  <a:pt x="31708" y="115391"/>
                  <a:pt x="31739" y="115835"/>
                </a:cubicBezTo>
                <a:cubicBezTo>
                  <a:pt x="31833" y="116557"/>
                  <a:pt x="31833" y="117445"/>
                  <a:pt x="32052" y="118111"/>
                </a:cubicBezTo>
                <a:cubicBezTo>
                  <a:pt x="32020" y="118833"/>
                  <a:pt x="32208" y="119333"/>
                  <a:pt x="32301" y="120000"/>
                </a:cubicBezTo>
                <a:cubicBezTo>
                  <a:pt x="32644" y="120000"/>
                  <a:pt x="32644" y="120000"/>
                  <a:pt x="32644" y="120000"/>
                </a:cubicBezTo>
                <a:cubicBezTo>
                  <a:pt x="32613" y="119777"/>
                  <a:pt x="32582" y="119555"/>
                  <a:pt x="32520" y="119333"/>
                </a:cubicBezTo>
                <a:cubicBezTo>
                  <a:pt x="32520" y="119000"/>
                  <a:pt x="32395" y="118778"/>
                  <a:pt x="32364" y="118445"/>
                </a:cubicBezTo>
                <a:cubicBezTo>
                  <a:pt x="32426" y="118056"/>
                  <a:pt x="32301" y="117889"/>
                  <a:pt x="32208" y="117723"/>
                </a:cubicBezTo>
                <a:cubicBezTo>
                  <a:pt x="32239" y="116335"/>
                  <a:pt x="31833" y="115446"/>
                  <a:pt x="31895" y="114058"/>
                </a:cubicBezTo>
                <a:cubicBezTo>
                  <a:pt x="32145" y="114113"/>
                  <a:pt x="31895" y="114669"/>
                  <a:pt x="32083" y="114835"/>
                </a:cubicBezTo>
                <a:cubicBezTo>
                  <a:pt x="32176" y="114946"/>
                  <a:pt x="32176" y="115224"/>
                  <a:pt x="32145" y="115502"/>
                </a:cubicBezTo>
                <a:cubicBezTo>
                  <a:pt x="32301" y="115890"/>
                  <a:pt x="32426" y="116279"/>
                  <a:pt x="32426" y="116834"/>
                </a:cubicBezTo>
                <a:cubicBezTo>
                  <a:pt x="32769" y="117778"/>
                  <a:pt x="32988" y="118889"/>
                  <a:pt x="33237" y="120000"/>
                </a:cubicBezTo>
                <a:cubicBezTo>
                  <a:pt x="33550" y="120000"/>
                  <a:pt x="33550" y="120000"/>
                  <a:pt x="33550" y="120000"/>
                </a:cubicBezTo>
                <a:cubicBezTo>
                  <a:pt x="33550" y="119389"/>
                  <a:pt x="33331" y="119055"/>
                  <a:pt x="33300" y="118556"/>
                </a:cubicBezTo>
                <a:cubicBezTo>
                  <a:pt x="33144" y="118111"/>
                  <a:pt x="33019" y="117667"/>
                  <a:pt x="32925" y="117223"/>
                </a:cubicBezTo>
                <a:close/>
                <a:moveTo>
                  <a:pt x="31927" y="113891"/>
                </a:moveTo>
                <a:cubicBezTo>
                  <a:pt x="31646" y="113947"/>
                  <a:pt x="31833" y="113503"/>
                  <a:pt x="31833" y="113225"/>
                </a:cubicBezTo>
                <a:cubicBezTo>
                  <a:pt x="31958" y="113336"/>
                  <a:pt x="31958" y="113614"/>
                  <a:pt x="31927" y="113891"/>
                </a:cubicBezTo>
                <a:close/>
                <a:moveTo>
                  <a:pt x="31677" y="118611"/>
                </a:moveTo>
                <a:cubicBezTo>
                  <a:pt x="31365" y="118056"/>
                  <a:pt x="31365" y="117223"/>
                  <a:pt x="31146" y="116557"/>
                </a:cubicBezTo>
                <a:cubicBezTo>
                  <a:pt x="31240" y="116168"/>
                  <a:pt x="31053" y="116112"/>
                  <a:pt x="31178" y="115724"/>
                </a:cubicBezTo>
                <a:cubicBezTo>
                  <a:pt x="31053" y="115557"/>
                  <a:pt x="31302" y="114946"/>
                  <a:pt x="31022" y="115002"/>
                </a:cubicBezTo>
                <a:cubicBezTo>
                  <a:pt x="30741" y="116446"/>
                  <a:pt x="31178" y="117167"/>
                  <a:pt x="31146" y="118389"/>
                </a:cubicBezTo>
                <a:cubicBezTo>
                  <a:pt x="31302" y="118778"/>
                  <a:pt x="31365" y="119333"/>
                  <a:pt x="31427" y="119833"/>
                </a:cubicBezTo>
                <a:cubicBezTo>
                  <a:pt x="31427" y="119888"/>
                  <a:pt x="31459" y="119944"/>
                  <a:pt x="31490" y="120000"/>
                </a:cubicBezTo>
                <a:cubicBezTo>
                  <a:pt x="31802" y="120000"/>
                  <a:pt x="31802" y="120000"/>
                  <a:pt x="31802" y="120000"/>
                </a:cubicBezTo>
                <a:cubicBezTo>
                  <a:pt x="31802" y="119944"/>
                  <a:pt x="31802" y="119888"/>
                  <a:pt x="31771" y="119833"/>
                </a:cubicBezTo>
                <a:cubicBezTo>
                  <a:pt x="31802" y="119389"/>
                  <a:pt x="31552" y="119222"/>
                  <a:pt x="31677" y="118611"/>
                </a:cubicBezTo>
                <a:close/>
                <a:moveTo>
                  <a:pt x="117784" y="88681"/>
                </a:moveTo>
                <a:cubicBezTo>
                  <a:pt x="117503" y="88347"/>
                  <a:pt x="117128" y="88681"/>
                  <a:pt x="116879" y="88181"/>
                </a:cubicBezTo>
                <a:cubicBezTo>
                  <a:pt x="116754" y="88181"/>
                  <a:pt x="116660" y="88181"/>
                  <a:pt x="116566" y="88125"/>
                </a:cubicBezTo>
                <a:cubicBezTo>
                  <a:pt x="116036" y="88014"/>
                  <a:pt x="115568" y="87681"/>
                  <a:pt x="115037" y="87515"/>
                </a:cubicBezTo>
                <a:cubicBezTo>
                  <a:pt x="114725" y="87570"/>
                  <a:pt x="114475" y="87237"/>
                  <a:pt x="114163" y="87181"/>
                </a:cubicBezTo>
                <a:cubicBezTo>
                  <a:pt x="114070" y="86626"/>
                  <a:pt x="113882" y="87126"/>
                  <a:pt x="113758" y="86848"/>
                </a:cubicBezTo>
                <a:cubicBezTo>
                  <a:pt x="113602" y="86571"/>
                  <a:pt x="113383" y="86904"/>
                  <a:pt x="113289" y="86459"/>
                </a:cubicBezTo>
                <a:cubicBezTo>
                  <a:pt x="113133" y="86626"/>
                  <a:pt x="113071" y="86404"/>
                  <a:pt x="112946" y="86404"/>
                </a:cubicBezTo>
                <a:cubicBezTo>
                  <a:pt x="112759" y="86848"/>
                  <a:pt x="112728" y="86071"/>
                  <a:pt x="112540" y="86515"/>
                </a:cubicBezTo>
                <a:cubicBezTo>
                  <a:pt x="112353" y="86237"/>
                  <a:pt x="112072" y="86404"/>
                  <a:pt x="111854" y="86293"/>
                </a:cubicBezTo>
                <a:cubicBezTo>
                  <a:pt x="111760" y="86126"/>
                  <a:pt x="111604" y="86404"/>
                  <a:pt x="111542" y="86071"/>
                </a:cubicBezTo>
                <a:cubicBezTo>
                  <a:pt x="111386" y="86237"/>
                  <a:pt x="111323" y="85793"/>
                  <a:pt x="111136" y="86126"/>
                </a:cubicBezTo>
                <a:cubicBezTo>
                  <a:pt x="110980" y="85682"/>
                  <a:pt x="110668" y="86126"/>
                  <a:pt x="110481" y="85738"/>
                </a:cubicBezTo>
                <a:cubicBezTo>
                  <a:pt x="110293" y="85904"/>
                  <a:pt x="110106" y="85960"/>
                  <a:pt x="109950" y="85738"/>
                </a:cubicBezTo>
                <a:cubicBezTo>
                  <a:pt x="109763" y="85960"/>
                  <a:pt x="109607" y="85793"/>
                  <a:pt x="109420" y="85793"/>
                </a:cubicBezTo>
                <a:cubicBezTo>
                  <a:pt x="109232" y="86126"/>
                  <a:pt x="109107" y="85793"/>
                  <a:pt x="108920" y="86126"/>
                </a:cubicBezTo>
                <a:cubicBezTo>
                  <a:pt x="108764" y="86071"/>
                  <a:pt x="108452" y="86348"/>
                  <a:pt x="108577" y="86682"/>
                </a:cubicBezTo>
                <a:cubicBezTo>
                  <a:pt x="109045" y="86515"/>
                  <a:pt x="109451" y="86682"/>
                  <a:pt x="109950" y="86348"/>
                </a:cubicBezTo>
                <a:cubicBezTo>
                  <a:pt x="110169" y="86682"/>
                  <a:pt x="110512" y="86348"/>
                  <a:pt x="110762" y="86571"/>
                </a:cubicBezTo>
                <a:cubicBezTo>
                  <a:pt x="111074" y="86515"/>
                  <a:pt x="111292" y="86848"/>
                  <a:pt x="111604" y="86793"/>
                </a:cubicBezTo>
                <a:cubicBezTo>
                  <a:pt x="112135" y="87070"/>
                  <a:pt x="112728" y="87126"/>
                  <a:pt x="113321" y="87181"/>
                </a:cubicBezTo>
                <a:cubicBezTo>
                  <a:pt x="113446" y="87403"/>
                  <a:pt x="113602" y="87292"/>
                  <a:pt x="113695" y="87681"/>
                </a:cubicBezTo>
                <a:cubicBezTo>
                  <a:pt x="113914" y="87292"/>
                  <a:pt x="113976" y="88014"/>
                  <a:pt x="114163" y="87737"/>
                </a:cubicBezTo>
                <a:cubicBezTo>
                  <a:pt x="114351" y="88070"/>
                  <a:pt x="114631" y="87959"/>
                  <a:pt x="114850" y="88125"/>
                </a:cubicBezTo>
                <a:cubicBezTo>
                  <a:pt x="114912" y="88181"/>
                  <a:pt x="114944" y="88236"/>
                  <a:pt x="115006" y="88347"/>
                </a:cubicBezTo>
                <a:cubicBezTo>
                  <a:pt x="115349" y="87959"/>
                  <a:pt x="115568" y="88681"/>
                  <a:pt x="115911" y="88459"/>
                </a:cubicBezTo>
                <a:cubicBezTo>
                  <a:pt x="116161" y="89014"/>
                  <a:pt x="116566" y="88514"/>
                  <a:pt x="116816" y="88958"/>
                </a:cubicBezTo>
                <a:cubicBezTo>
                  <a:pt x="117846" y="89347"/>
                  <a:pt x="118845" y="89625"/>
                  <a:pt x="119843" y="90013"/>
                </a:cubicBezTo>
                <a:cubicBezTo>
                  <a:pt x="119843" y="89347"/>
                  <a:pt x="119843" y="89347"/>
                  <a:pt x="119843" y="89347"/>
                </a:cubicBezTo>
                <a:cubicBezTo>
                  <a:pt x="119469" y="89180"/>
                  <a:pt x="119063" y="89069"/>
                  <a:pt x="118689" y="88792"/>
                </a:cubicBezTo>
                <a:cubicBezTo>
                  <a:pt x="118314" y="89180"/>
                  <a:pt x="118127" y="88459"/>
                  <a:pt x="117784" y="88681"/>
                </a:cubicBezTo>
                <a:close/>
                <a:moveTo>
                  <a:pt x="33924" y="116834"/>
                </a:moveTo>
                <a:cubicBezTo>
                  <a:pt x="33706" y="115613"/>
                  <a:pt x="33487" y="114391"/>
                  <a:pt x="33362" y="113058"/>
                </a:cubicBezTo>
                <a:cubicBezTo>
                  <a:pt x="33394" y="112725"/>
                  <a:pt x="33362" y="112392"/>
                  <a:pt x="33331" y="112059"/>
                </a:cubicBezTo>
                <a:cubicBezTo>
                  <a:pt x="33362" y="111614"/>
                  <a:pt x="33550" y="111059"/>
                  <a:pt x="33300" y="110893"/>
                </a:cubicBezTo>
                <a:cubicBezTo>
                  <a:pt x="33081" y="111392"/>
                  <a:pt x="33175" y="112114"/>
                  <a:pt x="33081" y="113114"/>
                </a:cubicBezTo>
                <a:cubicBezTo>
                  <a:pt x="33237" y="113447"/>
                  <a:pt x="33175" y="114058"/>
                  <a:pt x="33237" y="114502"/>
                </a:cubicBezTo>
                <a:cubicBezTo>
                  <a:pt x="33237" y="115057"/>
                  <a:pt x="33425" y="115391"/>
                  <a:pt x="33394" y="115946"/>
                </a:cubicBezTo>
                <a:cubicBezTo>
                  <a:pt x="33581" y="116279"/>
                  <a:pt x="33518" y="116834"/>
                  <a:pt x="33674" y="117223"/>
                </a:cubicBezTo>
                <a:cubicBezTo>
                  <a:pt x="33737" y="117723"/>
                  <a:pt x="33893" y="118167"/>
                  <a:pt x="33924" y="118667"/>
                </a:cubicBezTo>
                <a:cubicBezTo>
                  <a:pt x="34049" y="119111"/>
                  <a:pt x="34143" y="119555"/>
                  <a:pt x="34236" y="120000"/>
                </a:cubicBezTo>
                <a:cubicBezTo>
                  <a:pt x="34673" y="120000"/>
                  <a:pt x="34673" y="120000"/>
                  <a:pt x="34673" y="120000"/>
                </a:cubicBezTo>
                <a:cubicBezTo>
                  <a:pt x="34611" y="119500"/>
                  <a:pt x="34392" y="119167"/>
                  <a:pt x="34423" y="118556"/>
                </a:cubicBezTo>
                <a:cubicBezTo>
                  <a:pt x="34111" y="118111"/>
                  <a:pt x="34111" y="117390"/>
                  <a:pt x="33924" y="116834"/>
                </a:cubicBezTo>
                <a:close/>
                <a:moveTo>
                  <a:pt x="34985" y="116001"/>
                </a:moveTo>
                <a:cubicBezTo>
                  <a:pt x="34860" y="115168"/>
                  <a:pt x="34798" y="114280"/>
                  <a:pt x="34704" y="113391"/>
                </a:cubicBezTo>
                <a:cubicBezTo>
                  <a:pt x="34736" y="112892"/>
                  <a:pt x="34548" y="112614"/>
                  <a:pt x="34642" y="112003"/>
                </a:cubicBezTo>
                <a:cubicBezTo>
                  <a:pt x="34704" y="111726"/>
                  <a:pt x="34579" y="111614"/>
                  <a:pt x="34642" y="111337"/>
                </a:cubicBezTo>
                <a:cubicBezTo>
                  <a:pt x="34423" y="111337"/>
                  <a:pt x="34798" y="110670"/>
                  <a:pt x="34455" y="110782"/>
                </a:cubicBezTo>
                <a:cubicBezTo>
                  <a:pt x="34423" y="111448"/>
                  <a:pt x="34517" y="112003"/>
                  <a:pt x="34423" y="112781"/>
                </a:cubicBezTo>
                <a:cubicBezTo>
                  <a:pt x="34517" y="113058"/>
                  <a:pt x="34455" y="113447"/>
                  <a:pt x="34579" y="113669"/>
                </a:cubicBezTo>
                <a:cubicBezTo>
                  <a:pt x="34517" y="114058"/>
                  <a:pt x="34517" y="114447"/>
                  <a:pt x="34611" y="114669"/>
                </a:cubicBezTo>
                <a:cubicBezTo>
                  <a:pt x="34673" y="116001"/>
                  <a:pt x="34798" y="117334"/>
                  <a:pt x="34985" y="118500"/>
                </a:cubicBezTo>
                <a:cubicBezTo>
                  <a:pt x="35079" y="119000"/>
                  <a:pt x="35141" y="119500"/>
                  <a:pt x="35235" y="120000"/>
                </a:cubicBezTo>
                <a:cubicBezTo>
                  <a:pt x="35641" y="120000"/>
                  <a:pt x="35641" y="120000"/>
                  <a:pt x="35641" y="120000"/>
                </a:cubicBezTo>
                <a:cubicBezTo>
                  <a:pt x="35547" y="119500"/>
                  <a:pt x="35485" y="119000"/>
                  <a:pt x="35360" y="118500"/>
                </a:cubicBezTo>
                <a:cubicBezTo>
                  <a:pt x="35204" y="117723"/>
                  <a:pt x="35079" y="116890"/>
                  <a:pt x="34985" y="116001"/>
                </a:cubicBezTo>
                <a:close/>
                <a:moveTo>
                  <a:pt x="2621" y="91180"/>
                </a:moveTo>
                <a:cubicBezTo>
                  <a:pt x="2715" y="90624"/>
                  <a:pt x="2247" y="91068"/>
                  <a:pt x="2153" y="90735"/>
                </a:cubicBezTo>
                <a:cubicBezTo>
                  <a:pt x="1872" y="90791"/>
                  <a:pt x="1778" y="90458"/>
                  <a:pt x="1435" y="90624"/>
                </a:cubicBezTo>
                <a:cubicBezTo>
                  <a:pt x="1373" y="90236"/>
                  <a:pt x="967" y="90513"/>
                  <a:pt x="905" y="90124"/>
                </a:cubicBezTo>
                <a:cubicBezTo>
                  <a:pt x="624" y="90180"/>
                  <a:pt x="468" y="89958"/>
                  <a:pt x="249" y="89847"/>
                </a:cubicBezTo>
                <a:cubicBezTo>
                  <a:pt x="187" y="89791"/>
                  <a:pt x="93" y="89736"/>
                  <a:pt x="0" y="89680"/>
                </a:cubicBezTo>
                <a:cubicBezTo>
                  <a:pt x="0" y="90124"/>
                  <a:pt x="0" y="90124"/>
                  <a:pt x="0" y="90124"/>
                </a:cubicBezTo>
                <a:cubicBezTo>
                  <a:pt x="249" y="90180"/>
                  <a:pt x="436" y="90291"/>
                  <a:pt x="624" y="90458"/>
                </a:cubicBezTo>
                <a:cubicBezTo>
                  <a:pt x="1310" y="90680"/>
                  <a:pt x="1966" y="90902"/>
                  <a:pt x="2621" y="91180"/>
                </a:cubicBezTo>
                <a:close/>
                <a:moveTo>
                  <a:pt x="36452" y="116723"/>
                </a:moveTo>
                <a:cubicBezTo>
                  <a:pt x="36452" y="116335"/>
                  <a:pt x="36514" y="115890"/>
                  <a:pt x="36452" y="115557"/>
                </a:cubicBezTo>
                <a:cubicBezTo>
                  <a:pt x="36452" y="114891"/>
                  <a:pt x="36639" y="114891"/>
                  <a:pt x="36421" y="114558"/>
                </a:cubicBezTo>
                <a:cubicBezTo>
                  <a:pt x="36296" y="115057"/>
                  <a:pt x="36265" y="115557"/>
                  <a:pt x="36296" y="115946"/>
                </a:cubicBezTo>
                <a:cubicBezTo>
                  <a:pt x="36234" y="116223"/>
                  <a:pt x="36234" y="116446"/>
                  <a:pt x="36296" y="116612"/>
                </a:cubicBezTo>
                <a:cubicBezTo>
                  <a:pt x="36265" y="116890"/>
                  <a:pt x="36171" y="117223"/>
                  <a:pt x="36296" y="117279"/>
                </a:cubicBezTo>
                <a:cubicBezTo>
                  <a:pt x="36140" y="117889"/>
                  <a:pt x="36234" y="118223"/>
                  <a:pt x="36171" y="118722"/>
                </a:cubicBezTo>
                <a:cubicBezTo>
                  <a:pt x="36078" y="119111"/>
                  <a:pt x="36327" y="119777"/>
                  <a:pt x="36078" y="119888"/>
                </a:cubicBezTo>
                <a:cubicBezTo>
                  <a:pt x="36140" y="119500"/>
                  <a:pt x="36046" y="119222"/>
                  <a:pt x="36015" y="119167"/>
                </a:cubicBezTo>
                <a:cubicBezTo>
                  <a:pt x="35984" y="119111"/>
                  <a:pt x="36046" y="118944"/>
                  <a:pt x="36046" y="118833"/>
                </a:cubicBezTo>
                <a:cubicBezTo>
                  <a:pt x="36046" y="118833"/>
                  <a:pt x="35984" y="118833"/>
                  <a:pt x="35953" y="118833"/>
                </a:cubicBezTo>
                <a:cubicBezTo>
                  <a:pt x="35953" y="118778"/>
                  <a:pt x="35953" y="118389"/>
                  <a:pt x="35953" y="118334"/>
                </a:cubicBezTo>
                <a:cubicBezTo>
                  <a:pt x="35890" y="118056"/>
                  <a:pt x="35859" y="117556"/>
                  <a:pt x="35890" y="117445"/>
                </a:cubicBezTo>
                <a:cubicBezTo>
                  <a:pt x="35921" y="117279"/>
                  <a:pt x="35828" y="117334"/>
                  <a:pt x="35828" y="117223"/>
                </a:cubicBezTo>
                <a:cubicBezTo>
                  <a:pt x="35734" y="116390"/>
                  <a:pt x="35703" y="115446"/>
                  <a:pt x="35672" y="114502"/>
                </a:cubicBezTo>
                <a:cubicBezTo>
                  <a:pt x="35703" y="113503"/>
                  <a:pt x="35516" y="112725"/>
                  <a:pt x="35641" y="111670"/>
                </a:cubicBezTo>
                <a:cubicBezTo>
                  <a:pt x="35641" y="111448"/>
                  <a:pt x="35547" y="111281"/>
                  <a:pt x="35641" y="111004"/>
                </a:cubicBezTo>
                <a:cubicBezTo>
                  <a:pt x="35391" y="111004"/>
                  <a:pt x="35797" y="110282"/>
                  <a:pt x="35547" y="110282"/>
                </a:cubicBezTo>
                <a:cubicBezTo>
                  <a:pt x="35641" y="109726"/>
                  <a:pt x="35672" y="109227"/>
                  <a:pt x="35485" y="108949"/>
                </a:cubicBezTo>
                <a:cubicBezTo>
                  <a:pt x="35297" y="111115"/>
                  <a:pt x="35453" y="113003"/>
                  <a:pt x="35391" y="115057"/>
                </a:cubicBezTo>
                <a:cubicBezTo>
                  <a:pt x="35516" y="115168"/>
                  <a:pt x="35422" y="115446"/>
                  <a:pt x="35391" y="115724"/>
                </a:cubicBezTo>
                <a:cubicBezTo>
                  <a:pt x="35547" y="115835"/>
                  <a:pt x="35360" y="116279"/>
                  <a:pt x="35485" y="116446"/>
                </a:cubicBezTo>
                <a:cubicBezTo>
                  <a:pt x="35641" y="116779"/>
                  <a:pt x="35391" y="117556"/>
                  <a:pt x="35641" y="117834"/>
                </a:cubicBezTo>
                <a:cubicBezTo>
                  <a:pt x="35672" y="118334"/>
                  <a:pt x="35672" y="118833"/>
                  <a:pt x="35703" y="119333"/>
                </a:cubicBezTo>
                <a:cubicBezTo>
                  <a:pt x="35765" y="119555"/>
                  <a:pt x="35797" y="119777"/>
                  <a:pt x="35797" y="120000"/>
                </a:cubicBezTo>
                <a:cubicBezTo>
                  <a:pt x="36577" y="120000"/>
                  <a:pt x="36577" y="120000"/>
                  <a:pt x="36577" y="120000"/>
                </a:cubicBezTo>
                <a:cubicBezTo>
                  <a:pt x="36483" y="119666"/>
                  <a:pt x="36483" y="119222"/>
                  <a:pt x="36421" y="118889"/>
                </a:cubicBezTo>
                <a:cubicBezTo>
                  <a:pt x="36483" y="118223"/>
                  <a:pt x="36452" y="117612"/>
                  <a:pt x="36452" y="116723"/>
                </a:cubicBezTo>
                <a:close/>
                <a:moveTo>
                  <a:pt x="37794" y="114002"/>
                </a:moveTo>
                <a:cubicBezTo>
                  <a:pt x="37700" y="114724"/>
                  <a:pt x="37576" y="115502"/>
                  <a:pt x="37482" y="116223"/>
                </a:cubicBezTo>
                <a:cubicBezTo>
                  <a:pt x="37420" y="117279"/>
                  <a:pt x="37326" y="118389"/>
                  <a:pt x="37170" y="119555"/>
                </a:cubicBezTo>
                <a:cubicBezTo>
                  <a:pt x="37201" y="119666"/>
                  <a:pt x="37201" y="119833"/>
                  <a:pt x="37201" y="120000"/>
                </a:cubicBezTo>
                <a:cubicBezTo>
                  <a:pt x="37482" y="120000"/>
                  <a:pt x="37482" y="120000"/>
                  <a:pt x="37482" y="120000"/>
                </a:cubicBezTo>
                <a:cubicBezTo>
                  <a:pt x="37576" y="118500"/>
                  <a:pt x="37732" y="117167"/>
                  <a:pt x="37732" y="115668"/>
                </a:cubicBezTo>
                <a:cubicBezTo>
                  <a:pt x="37794" y="115113"/>
                  <a:pt x="38106" y="114224"/>
                  <a:pt x="37794" y="114002"/>
                </a:cubicBezTo>
                <a:close/>
                <a:moveTo>
                  <a:pt x="93" y="100620"/>
                </a:moveTo>
                <a:cubicBezTo>
                  <a:pt x="468" y="100175"/>
                  <a:pt x="405" y="99620"/>
                  <a:pt x="780" y="99231"/>
                </a:cubicBezTo>
                <a:cubicBezTo>
                  <a:pt x="873" y="98954"/>
                  <a:pt x="1061" y="98787"/>
                  <a:pt x="1029" y="98509"/>
                </a:cubicBezTo>
                <a:cubicBezTo>
                  <a:pt x="1217" y="98232"/>
                  <a:pt x="1373" y="98010"/>
                  <a:pt x="1404" y="97677"/>
                </a:cubicBezTo>
                <a:cubicBezTo>
                  <a:pt x="811" y="98454"/>
                  <a:pt x="374" y="99287"/>
                  <a:pt x="0" y="100120"/>
                </a:cubicBezTo>
                <a:cubicBezTo>
                  <a:pt x="0" y="100953"/>
                  <a:pt x="0" y="100953"/>
                  <a:pt x="0" y="100953"/>
                </a:cubicBezTo>
                <a:cubicBezTo>
                  <a:pt x="62" y="100842"/>
                  <a:pt x="124" y="100731"/>
                  <a:pt x="93" y="100620"/>
                </a:cubicBezTo>
                <a:close/>
                <a:moveTo>
                  <a:pt x="1903" y="115502"/>
                </a:moveTo>
                <a:cubicBezTo>
                  <a:pt x="2247" y="115113"/>
                  <a:pt x="2527" y="115446"/>
                  <a:pt x="2871" y="114891"/>
                </a:cubicBezTo>
                <a:cubicBezTo>
                  <a:pt x="4931" y="114280"/>
                  <a:pt x="4993" y="115002"/>
                  <a:pt x="5211" y="114447"/>
                </a:cubicBezTo>
                <a:cubicBezTo>
                  <a:pt x="7677" y="114669"/>
                  <a:pt x="8239" y="114169"/>
                  <a:pt x="8738" y="114502"/>
                </a:cubicBezTo>
                <a:cubicBezTo>
                  <a:pt x="10798" y="114558"/>
                  <a:pt x="10892" y="115113"/>
                  <a:pt x="11048" y="114835"/>
                </a:cubicBezTo>
                <a:cubicBezTo>
                  <a:pt x="12296" y="115335"/>
                  <a:pt x="12452" y="114891"/>
                  <a:pt x="12577" y="115168"/>
                </a:cubicBezTo>
                <a:cubicBezTo>
                  <a:pt x="13825" y="115724"/>
                  <a:pt x="13950" y="115779"/>
                  <a:pt x="14044" y="115890"/>
                </a:cubicBezTo>
                <a:cubicBezTo>
                  <a:pt x="14886" y="116723"/>
                  <a:pt x="15074" y="116001"/>
                  <a:pt x="15167" y="116501"/>
                </a:cubicBezTo>
                <a:cubicBezTo>
                  <a:pt x="16416" y="116834"/>
                  <a:pt x="16540" y="116890"/>
                  <a:pt x="16665" y="117056"/>
                </a:cubicBezTo>
                <a:cubicBezTo>
                  <a:pt x="17508" y="117056"/>
                  <a:pt x="17851" y="117056"/>
                  <a:pt x="17758" y="116723"/>
                </a:cubicBezTo>
                <a:cubicBezTo>
                  <a:pt x="15916" y="116223"/>
                  <a:pt x="15729" y="116112"/>
                  <a:pt x="15542" y="116057"/>
                </a:cubicBezTo>
                <a:cubicBezTo>
                  <a:pt x="12951" y="114780"/>
                  <a:pt x="12639" y="114447"/>
                  <a:pt x="12234" y="114558"/>
                </a:cubicBezTo>
                <a:cubicBezTo>
                  <a:pt x="9799" y="113558"/>
                  <a:pt x="9581" y="114002"/>
                  <a:pt x="9394" y="113947"/>
                </a:cubicBezTo>
                <a:cubicBezTo>
                  <a:pt x="7334" y="113725"/>
                  <a:pt x="6928" y="113836"/>
                  <a:pt x="6522" y="113836"/>
                </a:cubicBezTo>
                <a:cubicBezTo>
                  <a:pt x="4556" y="113947"/>
                  <a:pt x="4338" y="114002"/>
                  <a:pt x="4150" y="114169"/>
                </a:cubicBezTo>
                <a:cubicBezTo>
                  <a:pt x="998" y="114780"/>
                  <a:pt x="749" y="115391"/>
                  <a:pt x="561" y="115391"/>
                </a:cubicBezTo>
                <a:cubicBezTo>
                  <a:pt x="312" y="116112"/>
                  <a:pt x="624" y="116001"/>
                  <a:pt x="967" y="115890"/>
                </a:cubicBezTo>
                <a:close/>
                <a:moveTo>
                  <a:pt x="18569" y="118611"/>
                </a:moveTo>
                <a:cubicBezTo>
                  <a:pt x="18319" y="118334"/>
                  <a:pt x="18007" y="118611"/>
                  <a:pt x="17758" y="118445"/>
                </a:cubicBezTo>
                <a:cubicBezTo>
                  <a:pt x="15074" y="117834"/>
                  <a:pt x="14886" y="117889"/>
                  <a:pt x="14793" y="117556"/>
                </a:cubicBezTo>
                <a:cubicBezTo>
                  <a:pt x="13139" y="117390"/>
                  <a:pt x="12920" y="116668"/>
                  <a:pt x="12577" y="116890"/>
                </a:cubicBezTo>
                <a:cubicBezTo>
                  <a:pt x="7739" y="115668"/>
                  <a:pt x="7583" y="115391"/>
                  <a:pt x="7365" y="115557"/>
                </a:cubicBezTo>
                <a:cubicBezTo>
                  <a:pt x="5430" y="115502"/>
                  <a:pt x="5243" y="115279"/>
                  <a:pt x="5024" y="115668"/>
                </a:cubicBezTo>
                <a:cubicBezTo>
                  <a:pt x="3994" y="115835"/>
                  <a:pt x="3589" y="115779"/>
                  <a:pt x="3152" y="115946"/>
                </a:cubicBezTo>
                <a:cubicBezTo>
                  <a:pt x="592" y="116279"/>
                  <a:pt x="312" y="116834"/>
                  <a:pt x="156" y="116612"/>
                </a:cubicBezTo>
                <a:cubicBezTo>
                  <a:pt x="249" y="117390"/>
                  <a:pt x="499" y="117223"/>
                  <a:pt x="717" y="117279"/>
                </a:cubicBezTo>
                <a:cubicBezTo>
                  <a:pt x="3370" y="116557"/>
                  <a:pt x="3526" y="116723"/>
                  <a:pt x="3776" y="116390"/>
                </a:cubicBezTo>
                <a:cubicBezTo>
                  <a:pt x="5118" y="116446"/>
                  <a:pt x="5368" y="116057"/>
                  <a:pt x="5555" y="116168"/>
                </a:cubicBezTo>
                <a:cubicBezTo>
                  <a:pt x="10143" y="116335"/>
                  <a:pt x="10361" y="117056"/>
                  <a:pt x="10704" y="116834"/>
                </a:cubicBezTo>
                <a:cubicBezTo>
                  <a:pt x="13763" y="117723"/>
                  <a:pt x="14044" y="118000"/>
                  <a:pt x="14325" y="118111"/>
                </a:cubicBezTo>
                <a:cubicBezTo>
                  <a:pt x="15386" y="118556"/>
                  <a:pt x="15448" y="118778"/>
                  <a:pt x="15573" y="118722"/>
                </a:cubicBezTo>
                <a:cubicBezTo>
                  <a:pt x="16759" y="119000"/>
                  <a:pt x="16915" y="118667"/>
                  <a:pt x="16977" y="119000"/>
                </a:cubicBezTo>
                <a:cubicBezTo>
                  <a:pt x="18257" y="119111"/>
                  <a:pt x="18413" y="119000"/>
                  <a:pt x="18569" y="119222"/>
                </a:cubicBezTo>
                <a:cubicBezTo>
                  <a:pt x="19786" y="118833"/>
                  <a:pt x="20067" y="118556"/>
                  <a:pt x="19942" y="118167"/>
                </a:cubicBezTo>
                <a:close/>
                <a:moveTo>
                  <a:pt x="31053" y="119167"/>
                </a:moveTo>
                <a:cubicBezTo>
                  <a:pt x="30834" y="118833"/>
                  <a:pt x="31178" y="118000"/>
                  <a:pt x="30897" y="117723"/>
                </a:cubicBezTo>
                <a:cubicBezTo>
                  <a:pt x="30616" y="118389"/>
                  <a:pt x="30803" y="119222"/>
                  <a:pt x="30803" y="120000"/>
                </a:cubicBezTo>
                <a:cubicBezTo>
                  <a:pt x="31053" y="120000"/>
                  <a:pt x="31053" y="120000"/>
                  <a:pt x="31053" y="120000"/>
                </a:cubicBezTo>
                <a:cubicBezTo>
                  <a:pt x="31053" y="119722"/>
                  <a:pt x="31022" y="119444"/>
                  <a:pt x="31053" y="119167"/>
                </a:cubicBezTo>
                <a:close/>
                <a:moveTo>
                  <a:pt x="16041" y="119167"/>
                </a:moveTo>
                <a:cubicBezTo>
                  <a:pt x="15791" y="119111"/>
                  <a:pt x="15573" y="119167"/>
                  <a:pt x="15323" y="119222"/>
                </a:cubicBezTo>
                <a:cubicBezTo>
                  <a:pt x="13076" y="119278"/>
                  <a:pt x="12920" y="118611"/>
                  <a:pt x="12671" y="118889"/>
                </a:cubicBezTo>
                <a:cubicBezTo>
                  <a:pt x="11172" y="118833"/>
                  <a:pt x="11048" y="118000"/>
                  <a:pt x="10767" y="118445"/>
                </a:cubicBezTo>
                <a:cubicBezTo>
                  <a:pt x="9706" y="118056"/>
                  <a:pt x="9269" y="118000"/>
                  <a:pt x="8801" y="117889"/>
                </a:cubicBezTo>
                <a:cubicBezTo>
                  <a:pt x="6678" y="117501"/>
                  <a:pt x="6429" y="117778"/>
                  <a:pt x="6241" y="117723"/>
                </a:cubicBezTo>
                <a:cubicBezTo>
                  <a:pt x="4712" y="117723"/>
                  <a:pt x="4494" y="117667"/>
                  <a:pt x="4275" y="117723"/>
                </a:cubicBezTo>
                <a:cubicBezTo>
                  <a:pt x="3464" y="117612"/>
                  <a:pt x="3308" y="118000"/>
                  <a:pt x="3214" y="117834"/>
                </a:cubicBezTo>
                <a:cubicBezTo>
                  <a:pt x="1248" y="118278"/>
                  <a:pt x="1123" y="118334"/>
                  <a:pt x="998" y="118334"/>
                </a:cubicBezTo>
                <a:cubicBezTo>
                  <a:pt x="124" y="118667"/>
                  <a:pt x="62" y="118722"/>
                  <a:pt x="0" y="118778"/>
                </a:cubicBezTo>
                <a:cubicBezTo>
                  <a:pt x="1872" y="118722"/>
                  <a:pt x="2153" y="118722"/>
                  <a:pt x="2496" y="118500"/>
                </a:cubicBezTo>
                <a:cubicBezTo>
                  <a:pt x="4712" y="118445"/>
                  <a:pt x="5055" y="118223"/>
                  <a:pt x="5368" y="118334"/>
                </a:cubicBezTo>
                <a:cubicBezTo>
                  <a:pt x="8520" y="118334"/>
                  <a:pt x="8801" y="118722"/>
                  <a:pt x="9144" y="118500"/>
                </a:cubicBezTo>
                <a:cubicBezTo>
                  <a:pt x="11110" y="119111"/>
                  <a:pt x="11235" y="119278"/>
                  <a:pt x="11422" y="119055"/>
                </a:cubicBezTo>
                <a:cubicBezTo>
                  <a:pt x="13451" y="119500"/>
                  <a:pt x="14044" y="119722"/>
                  <a:pt x="14699" y="119611"/>
                </a:cubicBezTo>
                <a:cubicBezTo>
                  <a:pt x="16322" y="119222"/>
                  <a:pt x="16447" y="119722"/>
                  <a:pt x="16665" y="119389"/>
                </a:cubicBezTo>
                <a:close/>
              </a:path>
            </a:pathLst>
          </a:custGeom>
          <a:solidFill>
            <a:srgbClr val="474A55"/>
          </a:solidFill>
          <a:ln>
            <a:noFill/>
          </a:ln>
        </p:spPr>
        <p:txBody>
          <a:bodyPr lIns="91425" tIns="91425" rIns="91425" bIns="91425" anchor="ctr" anchorCtr="0">
            <a:noAutofit/>
          </a:bodyPr>
          <a:lstStyle/>
          <a:p>
            <a:pPr lvl="0">
              <a:spcBef>
                <a:spcPts val="0"/>
              </a:spcBef>
              <a:buNone/>
            </a:pPr>
            <a:endParaRPr/>
          </a:p>
        </p:txBody>
      </p:sp>
      <p:grpSp>
        <p:nvGrpSpPr>
          <p:cNvPr id="50" name="Shape 50" title="Text Container Shape"/>
          <p:cNvGrpSpPr/>
          <p:nvPr/>
        </p:nvGrpSpPr>
        <p:grpSpPr>
          <a:xfrm>
            <a:off x="2452688" y="1262062"/>
            <a:ext cx="7286624" cy="4333875"/>
            <a:chOff x="2452688" y="1262062"/>
            <a:chExt cx="7286624" cy="4333875"/>
          </a:xfrm>
        </p:grpSpPr>
        <p:sp>
          <p:nvSpPr>
            <p:cNvPr id="51" name="Shape 51"/>
            <p:cNvSpPr/>
            <p:nvPr/>
          </p:nvSpPr>
          <p:spPr>
            <a:xfrm>
              <a:off x="2452688" y="1262062"/>
              <a:ext cx="7286624" cy="4333875"/>
            </a:xfrm>
            <a:custGeom>
              <a:avLst/>
              <a:gdLst/>
              <a:ahLst/>
              <a:cxnLst/>
              <a:rect l="0" t="0" r="0" b="0"/>
              <a:pathLst>
                <a:path w="120000" h="120000" extrusionOk="0">
                  <a:moveTo>
                    <a:pt x="5228" y="0"/>
                  </a:moveTo>
                  <a:lnTo>
                    <a:pt x="114771" y="0"/>
                  </a:lnTo>
                  <a:lnTo>
                    <a:pt x="115816" y="175"/>
                  </a:lnTo>
                  <a:lnTo>
                    <a:pt x="116810" y="659"/>
                  </a:lnTo>
                  <a:lnTo>
                    <a:pt x="117673" y="1450"/>
                  </a:lnTo>
                  <a:lnTo>
                    <a:pt x="118483" y="2593"/>
                  </a:lnTo>
                  <a:lnTo>
                    <a:pt x="119084" y="3868"/>
                  </a:lnTo>
                  <a:lnTo>
                    <a:pt x="119607" y="5406"/>
                  </a:lnTo>
                  <a:lnTo>
                    <a:pt x="119895" y="7032"/>
                  </a:lnTo>
                  <a:lnTo>
                    <a:pt x="120000" y="8835"/>
                  </a:lnTo>
                  <a:lnTo>
                    <a:pt x="120000" y="111164"/>
                  </a:lnTo>
                  <a:lnTo>
                    <a:pt x="119895" y="112967"/>
                  </a:lnTo>
                  <a:lnTo>
                    <a:pt x="119607" y="114593"/>
                  </a:lnTo>
                  <a:lnTo>
                    <a:pt x="119084" y="116131"/>
                  </a:lnTo>
                  <a:lnTo>
                    <a:pt x="118483" y="117450"/>
                  </a:lnTo>
                  <a:lnTo>
                    <a:pt x="117673" y="118549"/>
                  </a:lnTo>
                  <a:lnTo>
                    <a:pt x="116810" y="119340"/>
                  </a:lnTo>
                  <a:lnTo>
                    <a:pt x="115816" y="119824"/>
                  </a:lnTo>
                  <a:lnTo>
                    <a:pt x="114771" y="120000"/>
                  </a:lnTo>
                  <a:lnTo>
                    <a:pt x="5228" y="120000"/>
                  </a:lnTo>
                  <a:lnTo>
                    <a:pt x="4183" y="119824"/>
                  </a:lnTo>
                  <a:lnTo>
                    <a:pt x="3189" y="119340"/>
                  </a:lnTo>
                  <a:lnTo>
                    <a:pt x="2326" y="118549"/>
                  </a:lnTo>
                  <a:lnTo>
                    <a:pt x="1516" y="117450"/>
                  </a:lnTo>
                  <a:lnTo>
                    <a:pt x="915" y="116131"/>
                  </a:lnTo>
                  <a:lnTo>
                    <a:pt x="392" y="114593"/>
                  </a:lnTo>
                  <a:lnTo>
                    <a:pt x="104" y="112967"/>
                  </a:lnTo>
                  <a:lnTo>
                    <a:pt x="0" y="111164"/>
                  </a:lnTo>
                  <a:lnTo>
                    <a:pt x="0" y="8835"/>
                  </a:lnTo>
                  <a:lnTo>
                    <a:pt x="104" y="7032"/>
                  </a:lnTo>
                  <a:lnTo>
                    <a:pt x="392" y="5406"/>
                  </a:lnTo>
                  <a:lnTo>
                    <a:pt x="915" y="3868"/>
                  </a:lnTo>
                  <a:lnTo>
                    <a:pt x="1516" y="2593"/>
                  </a:lnTo>
                  <a:lnTo>
                    <a:pt x="2326" y="1450"/>
                  </a:lnTo>
                  <a:lnTo>
                    <a:pt x="3189" y="659"/>
                  </a:lnTo>
                  <a:lnTo>
                    <a:pt x="4183" y="175"/>
                  </a:lnTo>
                  <a:lnTo>
                    <a:pt x="5228" y="0"/>
                  </a:lnTo>
                  <a:close/>
                </a:path>
              </a:pathLst>
            </a:custGeom>
            <a:solidFill>
              <a:schemeClr val="lt2"/>
            </a:solidFill>
            <a:ln>
              <a:noFill/>
            </a:ln>
          </p:spPr>
        </p:sp>
        <p:sp>
          <p:nvSpPr>
            <p:cNvPr id="52" name="Shape 52"/>
            <p:cNvSpPr/>
            <p:nvPr/>
          </p:nvSpPr>
          <p:spPr>
            <a:xfrm>
              <a:off x="2643188" y="1452562"/>
              <a:ext cx="6905625" cy="3952875"/>
            </a:xfrm>
            <a:custGeom>
              <a:avLst/>
              <a:gdLst/>
              <a:ahLst/>
              <a:cxnLst/>
              <a:rect l="0" t="0" r="0" b="0"/>
              <a:pathLst>
                <a:path w="120000" h="120000" extrusionOk="0">
                  <a:moveTo>
                    <a:pt x="2206" y="1349"/>
                  </a:moveTo>
                  <a:lnTo>
                    <a:pt x="1737" y="1445"/>
                  </a:lnTo>
                  <a:lnTo>
                    <a:pt x="1379" y="1831"/>
                  </a:lnTo>
                  <a:lnTo>
                    <a:pt x="1048" y="2361"/>
                  </a:lnTo>
                  <a:lnTo>
                    <a:pt x="827" y="3036"/>
                  </a:lnTo>
                  <a:lnTo>
                    <a:pt x="772" y="3807"/>
                  </a:lnTo>
                  <a:lnTo>
                    <a:pt x="772" y="116192"/>
                  </a:lnTo>
                  <a:lnTo>
                    <a:pt x="827" y="116963"/>
                  </a:lnTo>
                  <a:lnTo>
                    <a:pt x="1048" y="117638"/>
                  </a:lnTo>
                  <a:lnTo>
                    <a:pt x="1379" y="118168"/>
                  </a:lnTo>
                  <a:lnTo>
                    <a:pt x="1737" y="118554"/>
                  </a:lnTo>
                  <a:lnTo>
                    <a:pt x="2206" y="118650"/>
                  </a:lnTo>
                  <a:lnTo>
                    <a:pt x="117793" y="118650"/>
                  </a:lnTo>
                  <a:lnTo>
                    <a:pt x="118262" y="118554"/>
                  </a:lnTo>
                  <a:lnTo>
                    <a:pt x="118620" y="118168"/>
                  </a:lnTo>
                  <a:lnTo>
                    <a:pt x="118951" y="117638"/>
                  </a:lnTo>
                  <a:lnTo>
                    <a:pt x="119172" y="116963"/>
                  </a:lnTo>
                  <a:lnTo>
                    <a:pt x="119227" y="116192"/>
                  </a:lnTo>
                  <a:lnTo>
                    <a:pt x="119227" y="3807"/>
                  </a:lnTo>
                  <a:lnTo>
                    <a:pt x="119172" y="3036"/>
                  </a:lnTo>
                  <a:lnTo>
                    <a:pt x="118951" y="2361"/>
                  </a:lnTo>
                  <a:lnTo>
                    <a:pt x="118620" y="1831"/>
                  </a:lnTo>
                  <a:lnTo>
                    <a:pt x="118262" y="1445"/>
                  </a:lnTo>
                  <a:lnTo>
                    <a:pt x="117793" y="1349"/>
                  </a:lnTo>
                  <a:lnTo>
                    <a:pt x="2206" y="1349"/>
                  </a:lnTo>
                  <a:close/>
                  <a:moveTo>
                    <a:pt x="2206" y="0"/>
                  </a:moveTo>
                  <a:lnTo>
                    <a:pt x="117793" y="0"/>
                  </a:lnTo>
                  <a:lnTo>
                    <a:pt x="118482" y="192"/>
                  </a:lnTo>
                  <a:lnTo>
                    <a:pt x="119089" y="771"/>
                  </a:lnTo>
                  <a:lnTo>
                    <a:pt x="119558" y="1590"/>
                  </a:lnTo>
                  <a:lnTo>
                    <a:pt x="119889" y="2602"/>
                  </a:lnTo>
                  <a:lnTo>
                    <a:pt x="119999" y="3807"/>
                  </a:lnTo>
                  <a:lnTo>
                    <a:pt x="119999" y="116192"/>
                  </a:lnTo>
                  <a:lnTo>
                    <a:pt x="119889" y="117397"/>
                  </a:lnTo>
                  <a:lnTo>
                    <a:pt x="119558" y="118409"/>
                  </a:lnTo>
                  <a:lnTo>
                    <a:pt x="119089" y="119228"/>
                  </a:lnTo>
                  <a:lnTo>
                    <a:pt x="118482" y="119807"/>
                  </a:lnTo>
                  <a:lnTo>
                    <a:pt x="117793" y="120000"/>
                  </a:lnTo>
                  <a:lnTo>
                    <a:pt x="2206" y="120000"/>
                  </a:lnTo>
                  <a:lnTo>
                    <a:pt x="1517" y="119807"/>
                  </a:lnTo>
                  <a:lnTo>
                    <a:pt x="910" y="119228"/>
                  </a:lnTo>
                  <a:lnTo>
                    <a:pt x="441" y="118409"/>
                  </a:lnTo>
                  <a:lnTo>
                    <a:pt x="110" y="117397"/>
                  </a:lnTo>
                  <a:lnTo>
                    <a:pt x="0" y="116192"/>
                  </a:lnTo>
                  <a:lnTo>
                    <a:pt x="0" y="3807"/>
                  </a:lnTo>
                  <a:lnTo>
                    <a:pt x="110" y="2602"/>
                  </a:lnTo>
                  <a:lnTo>
                    <a:pt x="441" y="1590"/>
                  </a:lnTo>
                  <a:lnTo>
                    <a:pt x="910" y="771"/>
                  </a:lnTo>
                  <a:lnTo>
                    <a:pt x="1517" y="192"/>
                  </a:lnTo>
                  <a:lnTo>
                    <a:pt x="2206" y="0"/>
                  </a:lnTo>
                  <a:close/>
                </a:path>
              </a:pathLst>
            </a:custGeom>
            <a:solidFill>
              <a:schemeClr val="accent1"/>
            </a:solidFill>
            <a:ln>
              <a:noFill/>
            </a:ln>
          </p:spPr>
        </p:sp>
        <p:cxnSp>
          <p:nvCxnSpPr>
            <p:cNvPr id="53" name="Shape 53"/>
            <p:cNvCxnSpPr/>
            <p:nvPr/>
          </p:nvCxnSpPr>
          <p:spPr>
            <a:xfrm>
              <a:off x="5410200" y="3862794"/>
              <a:ext cx="1371599" cy="0"/>
            </a:xfrm>
            <a:prstGeom prst="straightConnector1">
              <a:avLst/>
            </a:prstGeom>
            <a:noFill/>
            <a:ln w="38100" cap="flat" cmpd="sng">
              <a:solidFill>
                <a:schemeClr val="accent1"/>
              </a:solidFill>
              <a:prstDash val="solid"/>
              <a:round/>
              <a:headEnd type="none" w="med" len="med"/>
              <a:tailEnd type="none" w="med" len="med"/>
            </a:ln>
          </p:spPr>
        </p:cxnSp>
      </p:grpSp>
      <p:sp>
        <p:nvSpPr>
          <p:cNvPr id="54" name="Shape 54"/>
          <p:cNvSpPr txBox="1">
            <a:spLocks noGrp="1"/>
          </p:cNvSpPr>
          <p:nvPr>
            <p:ph type="dt" idx="10"/>
          </p:nvPr>
        </p:nvSpPr>
        <p:spPr>
          <a:xfrm>
            <a:off x="8984742" y="6296730"/>
            <a:ext cx="2743199" cy="365125"/>
          </a:xfrm>
          <a:prstGeom prst="rect">
            <a:avLst/>
          </a:prstGeom>
          <a:noFill/>
          <a:ln>
            <a:noFill/>
          </a:ln>
        </p:spPr>
        <p:txBody>
          <a:bodyPr lIns="91425" tIns="91425" rIns="91425" bIns="91425" anchor="ctr" anchorCtr="0"/>
          <a:lstStyle>
            <a:lvl1pPr marL="0" marR="0" lvl="0" indent="0" algn="r" rtl="0">
              <a:spcBef>
                <a:spcPts val="0"/>
              </a:spcBef>
              <a:buNone/>
              <a:defRPr sz="1200">
                <a:solidFill>
                  <a:schemeClr val="lt2"/>
                </a:solidFill>
                <a:latin typeface="Century Schoolbook"/>
                <a:ea typeface="Century Schoolbook"/>
                <a:cs typeface="Century Schoolbook"/>
                <a:sym typeface="Century Schoolbook"/>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5" name="Shape 55"/>
          <p:cNvSpPr txBox="1">
            <a:spLocks noGrp="1"/>
          </p:cNvSpPr>
          <p:nvPr>
            <p:ph type="ftr" idx="11"/>
          </p:nvPr>
        </p:nvSpPr>
        <p:spPr>
          <a:xfrm>
            <a:off x="4040910" y="629673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chemeClr val="lt2"/>
                </a:solidFill>
                <a:latin typeface="Century Schoolbook"/>
                <a:ea typeface="Century Schoolbook"/>
                <a:cs typeface="Century Schoolbook"/>
                <a:sym typeface="Century Schoolbook"/>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6" name="Shape 56"/>
          <p:cNvSpPr txBox="1">
            <a:spLocks noGrp="1"/>
          </p:cNvSpPr>
          <p:nvPr>
            <p:ph type="sldNum" idx="12"/>
          </p:nvPr>
        </p:nvSpPr>
        <p:spPr>
          <a:xfrm>
            <a:off x="464075" y="6296730"/>
            <a:ext cx="2781541" cy="365125"/>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fld id="{00000000-1234-1234-1234-123412341234}" type="slidenum">
              <a:rPr lang="en-US" sz="1200">
                <a:solidFill>
                  <a:schemeClr val="lt2"/>
                </a:solidFill>
                <a:latin typeface="Century Schoolbook"/>
                <a:ea typeface="Century Schoolbook"/>
                <a:cs typeface="Century Schoolbook"/>
                <a:sym typeface="Century Schoolbook"/>
              </a:rPr>
              <a:t>‹#›</a:t>
            </a:fld>
            <a:endParaRPr lang="en-US" sz="1200">
              <a:solidFill>
                <a:schemeClr val="lt2"/>
              </a:solidFill>
              <a:latin typeface="Century Schoolbook"/>
              <a:ea typeface="Century Schoolbook"/>
              <a:cs typeface="Century Schoolbook"/>
              <a:sym typeface="Century Schoolbook"/>
            </a:endParaRPr>
          </a:p>
        </p:txBody>
      </p:sp>
      <p:sp>
        <p:nvSpPr>
          <p:cNvPr id="57" name="Shape 57"/>
          <p:cNvSpPr txBox="1">
            <a:spLocks noGrp="1"/>
          </p:cNvSpPr>
          <p:nvPr>
            <p:ph type="title"/>
          </p:nvPr>
        </p:nvSpPr>
        <p:spPr>
          <a:xfrm>
            <a:off x="3162300" y="1830578"/>
            <a:ext cx="5859724" cy="1841715"/>
          </a:xfrm>
          <a:prstGeom prst="rect">
            <a:avLst/>
          </a:prstGeom>
          <a:noFill/>
          <a:ln>
            <a:noFill/>
          </a:ln>
        </p:spPr>
        <p:txBody>
          <a:bodyPr lIns="91425" tIns="91425" rIns="91425" bIns="91425" anchor="t" anchorCtr="0"/>
          <a:lstStyle>
            <a:lvl1pPr marL="0" marR="0" lvl="0" indent="0" algn="ctr" rtl="0">
              <a:lnSpc>
                <a:spcPct val="105000"/>
              </a:lnSpc>
              <a:spcBef>
                <a:spcPts val="0"/>
              </a:spcBef>
              <a:buClr>
                <a:srgbClr val="464B56"/>
              </a:buClr>
              <a:buFont typeface="Century Schoolbook"/>
              <a:buNone/>
              <a:defRPr sz="3900" b="0" i="0" u="none" strike="noStrike" cap="none">
                <a:solidFill>
                  <a:srgbClr val="464B56"/>
                </a:solidFill>
                <a:latin typeface="Century Schoolbook"/>
                <a:ea typeface="Century Schoolbook"/>
                <a:cs typeface="Century Schoolbook"/>
                <a:sym typeface="Century Schoolbook"/>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8" name="Shape 58"/>
          <p:cNvSpPr txBox="1">
            <a:spLocks noGrp="1"/>
          </p:cNvSpPr>
          <p:nvPr>
            <p:ph type="body" idx="1"/>
          </p:nvPr>
        </p:nvSpPr>
        <p:spPr>
          <a:xfrm>
            <a:off x="3814583" y="4176130"/>
            <a:ext cx="4566474" cy="1038807"/>
          </a:xfrm>
          <a:prstGeom prst="rect">
            <a:avLst/>
          </a:prstGeom>
          <a:noFill/>
          <a:ln>
            <a:noFill/>
          </a:ln>
        </p:spPr>
        <p:txBody>
          <a:bodyPr lIns="91425" tIns="91425" rIns="91425" bIns="91425" anchor="t" anchorCtr="0"/>
          <a:lstStyle>
            <a:lvl1pPr marL="0" marR="0" lvl="0" indent="0" algn="ctr" rtl="0">
              <a:lnSpc>
                <a:spcPct val="130000"/>
              </a:lnSpc>
              <a:spcBef>
                <a:spcPts val="0"/>
              </a:spcBef>
              <a:buClr>
                <a:srgbClr val="464B56"/>
              </a:buClr>
              <a:buFont typeface="Corbel"/>
              <a:buNone/>
              <a:defRPr sz="2000" b="0" i="0" u="none" strike="noStrike" cap="none">
                <a:solidFill>
                  <a:srgbClr val="464B56"/>
                </a:solidFill>
                <a:latin typeface="Calibri"/>
                <a:ea typeface="Calibri"/>
                <a:cs typeface="Calibri"/>
                <a:sym typeface="Calibri"/>
              </a:defRPr>
            </a:lvl1pPr>
            <a:lvl2pPr marL="457200" marR="0" lvl="1" indent="0" algn="l" rtl="0">
              <a:lnSpc>
                <a:spcPct val="111000"/>
              </a:lnSpc>
              <a:spcBef>
                <a:spcPts val="930"/>
              </a:spcBef>
              <a:buClr>
                <a:srgbClr val="888888"/>
              </a:buClr>
              <a:buFont typeface="Corbel"/>
              <a:buNone/>
              <a:defRPr sz="2000" b="0" i="0" u="none" strike="noStrike" cap="none">
                <a:solidFill>
                  <a:srgbClr val="888888"/>
                </a:solidFill>
                <a:latin typeface="Calibri"/>
                <a:ea typeface="Calibri"/>
                <a:cs typeface="Calibri"/>
                <a:sym typeface="Calibri"/>
              </a:defRPr>
            </a:lvl2pPr>
            <a:lvl3pPr marL="914400" marR="0" lvl="2" indent="0" algn="l" rtl="0">
              <a:lnSpc>
                <a:spcPct val="111000"/>
              </a:lnSpc>
              <a:spcBef>
                <a:spcPts val="930"/>
              </a:spcBef>
              <a:buClr>
                <a:srgbClr val="888888"/>
              </a:buClr>
              <a:buFont typeface="Corbel"/>
              <a:buNone/>
              <a:defRPr sz="1800" b="0" i="1" u="none" strike="noStrike" cap="none">
                <a:solidFill>
                  <a:srgbClr val="888888"/>
                </a:solidFill>
                <a:latin typeface="Calibri"/>
                <a:ea typeface="Calibri"/>
                <a:cs typeface="Calibri"/>
                <a:sym typeface="Calibri"/>
              </a:defRPr>
            </a:lvl3pPr>
            <a:lvl4pPr marL="1371600" marR="0" lvl="3" indent="0" algn="l" rtl="0">
              <a:lnSpc>
                <a:spcPct val="111000"/>
              </a:lnSpc>
              <a:spcBef>
                <a:spcPts val="930"/>
              </a:spcBef>
              <a:buClr>
                <a:srgbClr val="888888"/>
              </a:buClr>
              <a:buFont typeface="Corbel"/>
              <a:buNone/>
              <a:defRPr sz="1600" b="0" i="0" u="none" strike="noStrike" cap="none">
                <a:solidFill>
                  <a:srgbClr val="888888"/>
                </a:solidFill>
                <a:latin typeface="Calibri"/>
                <a:ea typeface="Calibri"/>
                <a:cs typeface="Calibri"/>
                <a:sym typeface="Calibri"/>
              </a:defRPr>
            </a:lvl4pPr>
            <a:lvl5pPr marL="1828800" marR="0" lvl="4" indent="0" algn="l" rtl="0">
              <a:lnSpc>
                <a:spcPct val="111000"/>
              </a:lnSpc>
              <a:spcBef>
                <a:spcPts val="930"/>
              </a:spcBef>
              <a:buClr>
                <a:srgbClr val="888888"/>
              </a:buClr>
              <a:buFont typeface="Corbel"/>
              <a:buNone/>
              <a:defRPr sz="1600" b="0" i="1" u="none" strike="noStrike" cap="none">
                <a:solidFill>
                  <a:srgbClr val="888888"/>
                </a:solidFill>
                <a:latin typeface="Calibri"/>
                <a:ea typeface="Calibri"/>
                <a:cs typeface="Calibri"/>
                <a:sym typeface="Calibri"/>
              </a:defRPr>
            </a:lvl5pPr>
            <a:lvl6pPr marL="2286000" marR="0" lvl="5" indent="0" algn="l" rtl="0">
              <a:lnSpc>
                <a:spcPct val="111000"/>
              </a:lnSpc>
              <a:spcBef>
                <a:spcPts val="930"/>
              </a:spcBef>
              <a:buClr>
                <a:srgbClr val="888888"/>
              </a:buClr>
              <a:buFont typeface="Corbel"/>
              <a:buNone/>
              <a:defRPr sz="1600" b="0" i="0" u="none" strike="noStrike" cap="none">
                <a:solidFill>
                  <a:srgbClr val="888888"/>
                </a:solidFill>
                <a:latin typeface="Calibri"/>
                <a:ea typeface="Calibri"/>
                <a:cs typeface="Calibri"/>
                <a:sym typeface="Calibri"/>
              </a:defRPr>
            </a:lvl6pPr>
            <a:lvl7pPr marL="2743200" marR="0" lvl="6" indent="0" algn="l" rtl="0">
              <a:lnSpc>
                <a:spcPct val="111000"/>
              </a:lnSpc>
              <a:spcBef>
                <a:spcPts val="930"/>
              </a:spcBef>
              <a:buClr>
                <a:srgbClr val="888888"/>
              </a:buClr>
              <a:buFont typeface="Corbel"/>
              <a:buNone/>
              <a:defRPr sz="1600" b="0" i="1" u="none" strike="noStrike" cap="none">
                <a:solidFill>
                  <a:srgbClr val="888888"/>
                </a:solidFill>
                <a:latin typeface="Calibri"/>
                <a:ea typeface="Calibri"/>
                <a:cs typeface="Calibri"/>
                <a:sym typeface="Calibri"/>
              </a:defRPr>
            </a:lvl7pPr>
            <a:lvl8pPr marL="3200400" marR="0" lvl="7" indent="0" algn="l" rtl="0">
              <a:lnSpc>
                <a:spcPct val="111000"/>
              </a:lnSpc>
              <a:spcBef>
                <a:spcPts val="930"/>
              </a:spcBef>
              <a:buClr>
                <a:srgbClr val="888888"/>
              </a:buClr>
              <a:buFont typeface="Corbel"/>
              <a:buNone/>
              <a:defRPr sz="1600" b="0" i="0" u="none" strike="noStrike" cap="none">
                <a:solidFill>
                  <a:srgbClr val="888888"/>
                </a:solidFill>
                <a:latin typeface="Calibri"/>
                <a:ea typeface="Calibri"/>
                <a:cs typeface="Calibri"/>
                <a:sym typeface="Calibri"/>
              </a:defRPr>
            </a:lvl8pPr>
            <a:lvl9pPr marL="3657600" marR="0" lvl="8" indent="0" algn="l" rtl="0">
              <a:lnSpc>
                <a:spcPct val="111000"/>
              </a:lnSpc>
              <a:spcBef>
                <a:spcPts val="930"/>
              </a:spcBef>
              <a:buClr>
                <a:srgbClr val="888888"/>
              </a:buClr>
              <a:buFont typeface="Corbel"/>
              <a:buNone/>
              <a:defRPr sz="1600" b="0" i="1" u="none" strike="noStrike" cap="none">
                <a:solidFill>
                  <a:srgbClr val="888888"/>
                </a:solidFill>
                <a:latin typeface="Calibri"/>
                <a:ea typeface="Calibri"/>
                <a:cs typeface="Calibri"/>
                <a:sym typeface="Calibri"/>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2933700" y="568345"/>
            <a:ext cx="8770570" cy="1560715"/>
          </a:xfrm>
          <a:prstGeom prst="rect">
            <a:avLst/>
          </a:prstGeom>
          <a:noFill/>
          <a:ln>
            <a:noFill/>
          </a:ln>
        </p:spPr>
        <p:txBody>
          <a:bodyPr lIns="91425" tIns="91425" rIns="91425" bIns="91425" anchor="t" anchorCtr="0"/>
          <a:lstStyle>
            <a:lvl1pPr marL="0" marR="0" lvl="0" indent="0" algn="l" rtl="0">
              <a:lnSpc>
                <a:spcPct val="99000"/>
              </a:lnSpc>
              <a:spcBef>
                <a:spcPts val="0"/>
              </a:spcBef>
              <a:buClr>
                <a:srgbClr val="464B56"/>
              </a:buClr>
              <a:buFont typeface="Century Schoolbook"/>
              <a:buNone/>
              <a:defRPr sz="4400" b="0" i="0" u="none" strike="noStrike" cap="none">
                <a:solidFill>
                  <a:srgbClr val="464B56"/>
                </a:solidFill>
                <a:latin typeface="Century Schoolbook"/>
                <a:ea typeface="Century Schoolbook"/>
                <a:cs typeface="Century Schoolbook"/>
                <a:sym typeface="Century Schoolbook"/>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1" name="Shape 61"/>
          <p:cNvSpPr txBox="1">
            <a:spLocks noGrp="1"/>
          </p:cNvSpPr>
          <p:nvPr>
            <p:ph type="body" idx="1"/>
          </p:nvPr>
        </p:nvSpPr>
        <p:spPr>
          <a:xfrm>
            <a:off x="2933699" y="2438399"/>
            <a:ext cx="4160519" cy="3657601"/>
          </a:xfrm>
          <a:prstGeom prst="rect">
            <a:avLst/>
          </a:prstGeom>
          <a:noFill/>
          <a:ln>
            <a:noFill/>
          </a:ln>
        </p:spPr>
        <p:txBody>
          <a:bodyPr lIns="91425" tIns="91425" rIns="91425" bIns="91425" anchor="t" anchorCtr="0"/>
          <a:lstStyle>
            <a:lvl1pPr marL="320040" marR="0" lvl="0" indent="-193040" algn="l" rtl="0">
              <a:lnSpc>
                <a:spcPct val="111000"/>
              </a:lnSpc>
              <a:spcBef>
                <a:spcPts val="930"/>
              </a:spcBef>
              <a:buClr>
                <a:srgbClr val="464B56"/>
              </a:buClr>
              <a:buSzPct val="100000"/>
              <a:buFont typeface="Corbel"/>
              <a:buChar char="–"/>
              <a:defRPr sz="2000" b="0" i="0" u="none" strike="noStrike" cap="none">
                <a:solidFill>
                  <a:srgbClr val="464B56"/>
                </a:solidFill>
                <a:latin typeface="Calibri"/>
                <a:ea typeface="Calibri"/>
                <a:cs typeface="Calibri"/>
                <a:sym typeface="Calibri"/>
              </a:defRPr>
            </a:lvl1pPr>
            <a:lvl2pPr marL="640080" marR="0" lvl="1" indent="-208280" algn="l" rtl="0">
              <a:lnSpc>
                <a:spcPct val="111000"/>
              </a:lnSpc>
              <a:spcBef>
                <a:spcPts val="930"/>
              </a:spcBef>
              <a:buClr>
                <a:srgbClr val="464B56"/>
              </a:buClr>
              <a:buSzPct val="100000"/>
              <a:buFont typeface="Corbel"/>
              <a:buChar char="–"/>
              <a:defRPr sz="1800" b="0" i="0" u="none" strike="noStrike" cap="none">
                <a:solidFill>
                  <a:srgbClr val="464B56"/>
                </a:solidFill>
                <a:latin typeface="Calibri"/>
                <a:ea typeface="Calibri"/>
                <a:cs typeface="Calibri"/>
                <a:sym typeface="Calibri"/>
              </a:defRPr>
            </a:lvl2pPr>
            <a:lvl3pPr marL="960120" marR="0" lvl="2" indent="-223519" algn="l" rtl="0">
              <a:lnSpc>
                <a:spcPct val="111000"/>
              </a:lnSpc>
              <a:spcBef>
                <a:spcPts val="930"/>
              </a:spcBef>
              <a:buClr>
                <a:srgbClr val="464B56"/>
              </a:buClr>
              <a:buSzPct val="100000"/>
              <a:buFont typeface="Corbel"/>
              <a:buChar char="–"/>
              <a:defRPr sz="1600" b="0" i="1" u="none" strike="noStrike" cap="none">
                <a:solidFill>
                  <a:srgbClr val="464B56"/>
                </a:solidFill>
                <a:latin typeface="Calibri"/>
                <a:ea typeface="Calibri"/>
                <a:cs typeface="Calibri"/>
                <a:sym typeface="Calibri"/>
              </a:defRPr>
            </a:lvl3pPr>
            <a:lvl4pPr marL="1280160" marR="0" lvl="3" indent="-238760" algn="l" rtl="0">
              <a:lnSpc>
                <a:spcPct val="111000"/>
              </a:lnSpc>
              <a:spcBef>
                <a:spcPts val="930"/>
              </a:spcBef>
              <a:buClr>
                <a:srgbClr val="464B56"/>
              </a:buClr>
              <a:buSzPct val="100000"/>
              <a:buFont typeface="Corbel"/>
              <a:buChar char="–"/>
              <a:defRPr sz="1400" b="0" i="0" u="none" strike="noStrike" cap="none">
                <a:solidFill>
                  <a:srgbClr val="464B56"/>
                </a:solidFill>
                <a:latin typeface="Calibri"/>
                <a:ea typeface="Calibri"/>
                <a:cs typeface="Calibri"/>
                <a:sym typeface="Calibri"/>
              </a:defRPr>
            </a:lvl4pPr>
            <a:lvl5pPr marL="1600200" marR="0" lvl="4" indent="-241300" algn="l" rtl="0">
              <a:lnSpc>
                <a:spcPct val="111000"/>
              </a:lnSpc>
              <a:spcBef>
                <a:spcPts val="930"/>
              </a:spcBef>
              <a:buClr>
                <a:srgbClr val="464B56"/>
              </a:buClr>
              <a:buSzPct val="100000"/>
              <a:buFont typeface="Corbel"/>
              <a:buChar char="–"/>
              <a:defRPr sz="1400" b="0" i="1" u="none" strike="noStrike" cap="none">
                <a:solidFill>
                  <a:srgbClr val="464B56"/>
                </a:solidFill>
                <a:latin typeface="Calibri"/>
                <a:ea typeface="Calibri"/>
                <a:cs typeface="Calibri"/>
                <a:sym typeface="Calibri"/>
              </a:defRPr>
            </a:lvl5pPr>
            <a:lvl6pPr marL="1920240" marR="0" lvl="5" indent="-231139" algn="l" rtl="0">
              <a:lnSpc>
                <a:spcPct val="111000"/>
              </a:lnSpc>
              <a:spcBef>
                <a:spcPts val="930"/>
              </a:spcBef>
              <a:buClr>
                <a:srgbClr val="474A55"/>
              </a:buClr>
              <a:buSzPct val="100000"/>
              <a:buFont typeface="Corbel"/>
              <a:buChar char="–"/>
              <a:defRPr sz="1400" b="0" i="0" u="none" strike="noStrike" cap="none">
                <a:solidFill>
                  <a:srgbClr val="474A55"/>
                </a:solidFill>
                <a:latin typeface="Calibri"/>
                <a:ea typeface="Calibri"/>
                <a:cs typeface="Calibri"/>
                <a:sym typeface="Calibri"/>
              </a:defRPr>
            </a:lvl6pPr>
            <a:lvl7pPr marL="2240280" marR="0" lvl="6" indent="-233679" algn="l" rtl="0">
              <a:lnSpc>
                <a:spcPct val="111000"/>
              </a:lnSpc>
              <a:spcBef>
                <a:spcPts val="930"/>
              </a:spcBef>
              <a:buClr>
                <a:srgbClr val="474A55"/>
              </a:buClr>
              <a:buSzPct val="100000"/>
              <a:buFont typeface="Corbel"/>
              <a:buChar char="–"/>
              <a:defRPr sz="1400" b="0" i="1" u="none" strike="noStrike" cap="none">
                <a:solidFill>
                  <a:srgbClr val="474A55"/>
                </a:solidFill>
                <a:latin typeface="Calibri"/>
                <a:ea typeface="Calibri"/>
                <a:cs typeface="Calibri"/>
                <a:sym typeface="Calibri"/>
              </a:defRPr>
            </a:lvl7pPr>
            <a:lvl8pPr marL="2560320" marR="0" lvl="7" indent="-236220" algn="l" rtl="0">
              <a:lnSpc>
                <a:spcPct val="111000"/>
              </a:lnSpc>
              <a:spcBef>
                <a:spcPts val="930"/>
              </a:spcBef>
              <a:buClr>
                <a:srgbClr val="474A55"/>
              </a:buClr>
              <a:buSzPct val="100000"/>
              <a:buFont typeface="Corbel"/>
              <a:buChar char="–"/>
              <a:defRPr sz="1400" b="0" i="0" u="none" strike="noStrike" cap="none">
                <a:solidFill>
                  <a:srgbClr val="474A55"/>
                </a:solidFill>
                <a:latin typeface="Calibri"/>
                <a:ea typeface="Calibri"/>
                <a:cs typeface="Calibri"/>
                <a:sym typeface="Calibri"/>
              </a:defRPr>
            </a:lvl8pPr>
            <a:lvl9pPr marL="2880360" marR="0" lvl="8" indent="-238760" algn="l" rtl="0">
              <a:lnSpc>
                <a:spcPct val="111000"/>
              </a:lnSpc>
              <a:spcBef>
                <a:spcPts val="930"/>
              </a:spcBef>
              <a:buClr>
                <a:srgbClr val="474A55"/>
              </a:buClr>
              <a:buSzPct val="100000"/>
              <a:buFont typeface="Corbel"/>
              <a:buChar char="–"/>
              <a:defRPr sz="1400" b="0" i="1" u="none" strike="noStrike" cap="none">
                <a:solidFill>
                  <a:srgbClr val="474A55"/>
                </a:solidFill>
                <a:latin typeface="Calibri"/>
                <a:ea typeface="Calibri"/>
                <a:cs typeface="Calibri"/>
                <a:sym typeface="Calibri"/>
              </a:defRPr>
            </a:lvl9pPr>
          </a:lstStyle>
          <a:p>
            <a:endParaRPr/>
          </a:p>
        </p:txBody>
      </p:sp>
      <p:sp>
        <p:nvSpPr>
          <p:cNvPr id="62" name="Shape 62"/>
          <p:cNvSpPr txBox="1">
            <a:spLocks noGrp="1"/>
          </p:cNvSpPr>
          <p:nvPr>
            <p:ph type="body" idx="2"/>
          </p:nvPr>
        </p:nvSpPr>
        <p:spPr>
          <a:xfrm>
            <a:off x="7543750" y="2438399"/>
            <a:ext cx="4160519" cy="3657601"/>
          </a:xfrm>
          <a:prstGeom prst="rect">
            <a:avLst/>
          </a:prstGeom>
          <a:noFill/>
          <a:ln>
            <a:noFill/>
          </a:ln>
        </p:spPr>
        <p:txBody>
          <a:bodyPr lIns="91425" tIns="91425" rIns="91425" bIns="91425" anchor="t" anchorCtr="0"/>
          <a:lstStyle>
            <a:lvl1pPr marL="320040" marR="0" lvl="0" indent="-193040" algn="l" rtl="0">
              <a:lnSpc>
                <a:spcPct val="111000"/>
              </a:lnSpc>
              <a:spcBef>
                <a:spcPts val="930"/>
              </a:spcBef>
              <a:buClr>
                <a:srgbClr val="464B56"/>
              </a:buClr>
              <a:buSzPct val="100000"/>
              <a:buFont typeface="Corbel"/>
              <a:buChar char="–"/>
              <a:defRPr sz="2000" b="0" i="0" u="none" strike="noStrike" cap="none">
                <a:solidFill>
                  <a:srgbClr val="464B56"/>
                </a:solidFill>
                <a:latin typeface="Calibri"/>
                <a:ea typeface="Calibri"/>
                <a:cs typeface="Calibri"/>
                <a:sym typeface="Calibri"/>
              </a:defRPr>
            </a:lvl1pPr>
            <a:lvl2pPr marL="640080" marR="0" lvl="1" indent="-208280" algn="l" rtl="0">
              <a:lnSpc>
                <a:spcPct val="111000"/>
              </a:lnSpc>
              <a:spcBef>
                <a:spcPts val="930"/>
              </a:spcBef>
              <a:buClr>
                <a:srgbClr val="464B56"/>
              </a:buClr>
              <a:buSzPct val="100000"/>
              <a:buFont typeface="Corbel"/>
              <a:buChar char="–"/>
              <a:defRPr sz="1800" b="0" i="0" u="none" strike="noStrike" cap="none">
                <a:solidFill>
                  <a:srgbClr val="464B56"/>
                </a:solidFill>
                <a:latin typeface="Calibri"/>
                <a:ea typeface="Calibri"/>
                <a:cs typeface="Calibri"/>
                <a:sym typeface="Calibri"/>
              </a:defRPr>
            </a:lvl2pPr>
            <a:lvl3pPr marL="960120" marR="0" lvl="2" indent="-223519" algn="l" rtl="0">
              <a:lnSpc>
                <a:spcPct val="111000"/>
              </a:lnSpc>
              <a:spcBef>
                <a:spcPts val="930"/>
              </a:spcBef>
              <a:buClr>
                <a:srgbClr val="464B56"/>
              </a:buClr>
              <a:buSzPct val="100000"/>
              <a:buFont typeface="Corbel"/>
              <a:buChar char="–"/>
              <a:defRPr sz="1600" b="0" i="1" u="none" strike="noStrike" cap="none">
                <a:solidFill>
                  <a:srgbClr val="464B56"/>
                </a:solidFill>
                <a:latin typeface="Calibri"/>
                <a:ea typeface="Calibri"/>
                <a:cs typeface="Calibri"/>
                <a:sym typeface="Calibri"/>
              </a:defRPr>
            </a:lvl3pPr>
            <a:lvl4pPr marL="1280160" marR="0" lvl="3" indent="-238760" algn="l" rtl="0">
              <a:lnSpc>
                <a:spcPct val="111000"/>
              </a:lnSpc>
              <a:spcBef>
                <a:spcPts val="930"/>
              </a:spcBef>
              <a:buClr>
                <a:srgbClr val="464B56"/>
              </a:buClr>
              <a:buSzPct val="100000"/>
              <a:buFont typeface="Corbel"/>
              <a:buChar char="–"/>
              <a:defRPr sz="1400" b="0" i="0" u="none" strike="noStrike" cap="none">
                <a:solidFill>
                  <a:srgbClr val="464B56"/>
                </a:solidFill>
                <a:latin typeface="Calibri"/>
                <a:ea typeface="Calibri"/>
                <a:cs typeface="Calibri"/>
                <a:sym typeface="Calibri"/>
              </a:defRPr>
            </a:lvl4pPr>
            <a:lvl5pPr marL="1600200" marR="0" lvl="4" indent="-241300" algn="l" rtl="0">
              <a:lnSpc>
                <a:spcPct val="111000"/>
              </a:lnSpc>
              <a:spcBef>
                <a:spcPts val="930"/>
              </a:spcBef>
              <a:buClr>
                <a:srgbClr val="464B56"/>
              </a:buClr>
              <a:buSzPct val="100000"/>
              <a:buFont typeface="Corbel"/>
              <a:buChar char="–"/>
              <a:defRPr sz="1400" b="0" i="1" u="none" strike="noStrike" cap="none">
                <a:solidFill>
                  <a:srgbClr val="464B56"/>
                </a:solidFill>
                <a:latin typeface="Calibri"/>
                <a:ea typeface="Calibri"/>
                <a:cs typeface="Calibri"/>
                <a:sym typeface="Calibri"/>
              </a:defRPr>
            </a:lvl5pPr>
            <a:lvl6pPr marL="1920240" marR="0" lvl="5" indent="-231139" algn="l" rtl="0">
              <a:lnSpc>
                <a:spcPct val="111000"/>
              </a:lnSpc>
              <a:spcBef>
                <a:spcPts val="930"/>
              </a:spcBef>
              <a:buClr>
                <a:srgbClr val="474A55"/>
              </a:buClr>
              <a:buSzPct val="100000"/>
              <a:buFont typeface="Corbel"/>
              <a:buChar char="–"/>
              <a:defRPr sz="1400" b="0" i="0" u="none" strike="noStrike" cap="none">
                <a:solidFill>
                  <a:srgbClr val="474A55"/>
                </a:solidFill>
                <a:latin typeface="Calibri"/>
                <a:ea typeface="Calibri"/>
                <a:cs typeface="Calibri"/>
                <a:sym typeface="Calibri"/>
              </a:defRPr>
            </a:lvl6pPr>
            <a:lvl7pPr marL="2240280" marR="0" lvl="6" indent="-233679" algn="l" rtl="0">
              <a:lnSpc>
                <a:spcPct val="111000"/>
              </a:lnSpc>
              <a:spcBef>
                <a:spcPts val="930"/>
              </a:spcBef>
              <a:buClr>
                <a:srgbClr val="474A55"/>
              </a:buClr>
              <a:buSzPct val="100000"/>
              <a:buFont typeface="Corbel"/>
              <a:buChar char="–"/>
              <a:defRPr sz="1400" b="0" i="1" u="none" strike="noStrike" cap="none">
                <a:solidFill>
                  <a:srgbClr val="474A55"/>
                </a:solidFill>
                <a:latin typeface="Calibri"/>
                <a:ea typeface="Calibri"/>
                <a:cs typeface="Calibri"/>
                <a:sym typeface="Calibri"/>
              </a:defRPr>
            </a:lvl7pPr>
            <a:lvl8pPr marL="2560320" marR="0" lvl="7" indent="-236220" algn="l" rtl="0">
              <a:lnSpc>
                <a:spcPct val="111000"/>
              </a:lnSpc>
              <a:spcBef>
                <a:spcPts val="930"/>
              </a:spcBef>
              <a:buClr>
                <a:srgbClr val="474A55"/>
              </a:buClr>
              <a:buSzPct val="100000"/>
              <a:buFont typeface="Corbel"/>
              <a:buChar char="–"/>
              <a:defRPr sz="1400" b="0" i="0" u="none" strike="noStrike" cap="none">
                <a:solidFill>
                  <a:srgbClr val="474A55"/>
                </a:solidFill>
                <a:latin typeface="Calibri"/>
                <a:ea typeface="Calibri"/>
                <a:cs typeface="Calibri"/>
                <a:sym typeface="Calibri"/>
              </a:defRPr>
            </a:lvl8pPr>
            <a:lvl9pPr marL="2880360" marR="0" lvl="8" indent="-238760" algn="l" rtl="0">
              <a:lnSpc>
                <a:spcPct val="111000"/>
              </a:lnSpc>
              <a:spcBef>
                <a:spcPts val="930"/>
              </a:spcBef>
              <a:buClr>
                <a:srgbClr val="474A55"/>
              </a:buClr>
              <a:buSzPct val="100000"/>
              <a:buFont typeface="Corbel"/>
              <a:buChar char="–"/>
              <a:defRPr sz="1400" b="0" i="1" u="none" strike="noStrike" cap="none">
                <a:solidFill>
                  <a:srgbClr val="474A55"/>
                </a:solidFill>
                <a:latin typeface="Calibri"/>
                <a:ea typeface="Calibri"/>
                <a:cs typeface="Calibri"/>
                <a:sym typeface="Calibri"/>
              </a:defRPr>
            </a:lvl9pPr>
          </a:lstStyle>
          <a:p>
            <a:endParaRPr/>
          </a:p>
        </p:txBody>
      </p:sp>
      <p:sp>
        <p:nvSpPr>
          <p:cNvPr id="63" name="Shape 63"/>
          <p:cNvSpPr txBox="1">
            <a:spLocks noGrp="1"/>
          </p:cNvSpPr>
          <p:nvPr>
            <p:ph type="dt" idx="10"/>
          </p:nvPr>
        </p:nvSpPr>
        <p:spPr>
          <a:xfrm>
            <a:off x="8961071" y="6296614"/>
            <a:ext cx="2743199" cy="365125"/>
          </a:xfrm>
          <a:prstGeom prst="rect">
            <a:avLst/>
          </a:prstGeom>
          <a:noFill/>
          <a:ln>
            <a:noFill/>
          </a:ln>
        </p:spPr>
        <p:txBody>
          <a:bodyPr lIns="91425" tIns="91425" rIns="91425" bIns="91425" anchor="ctr" anchorCtr="0"/>
          <a:lstStyle>
            <a:lvl1pPr marL="0" marR="0" lvl="0" indent="0" algn="r" rtl="0">
              <a:spcBef>
                <a:spcPts val="0"/>
              </a:spcBef>
              <a:buNone/>
              <a:defRPr sz="1200">
                <a:solidFill>
                  <a:srgbClr val="464B56"/>
                </a:solidFill>
                <a:latin typeface="Century Schoolbook"/>
                <a:ea typeface="Century Schoolbook"/>
                <a:cs typeface="Century Schoolbook"/>
                <a:sym typeface="Century Schoolbook"/>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64" name="Shape 64"/>
          <p:cNvSpPr txBox="1">
            <a:spLocks noGrp="1"/>
          </p:cNvSpPr>
          <p:nvPr>
            <p:ph type="ftr" idx="11"/>
          </p:nvPr>
        </p:nvSpPr>
        <p:spPr>
          <a:xfrm>
            <a:off x="2933699" y="6296614"/>
            <a:ext cx="5667374"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464B56"/>
                </a:solidFill>
                <a:latin typeface="Century Schoolbook"/>
                <a:ea typeface="Century Schoolbook"/>
                <a:cs typeface="Century Schoolbook"/>
                <a:sym typeface="Century Schoolbook"/>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65" name="Shape 65"/>
          <p:cNvSpPr txBox="1">
            <a:spLocks noGrp="1"/>
          </p:cNvSpPr>
          <p:nvPr>
            <p:ph type="sldNum" idx="12"/>
          </p:nvPr>
        </p:nvSpPr>
        <p:spPr>
          <a:xfrm>
            <a:off x="512999" y="723327"/>
            <a:ext cx="1884348" cy="604269"/>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4400">
                <a:solidFill>
                  <a:srgbClr val="464B56"/>
                </a:solidFill>
                <a:latin typeface="Century Schoolbook"/>
                <a:ea typeface="Century Schoolbook"/>
                <a:cs typeface="Century Schoolbook"/>
                <a:sym typeface="Century Schoolbook"/>
              </a:rPr>
              <a:t>‹#›</a:t>
            </a:fld>
            <a:endParaRPr lang="en-US" sz="4400">
              <a:solidFill>
                <a:srgbClr val="464B56"/>
              </a:solidFill>
              <a:latin typeface="Century Schoolbook"/>
              <a:ea typeface="Century Schoolbook"/>
              <a:cs typeface="Century Schoolbook"/>
              <a:sym typeface="Century Schoolbook"/>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66"/>
        <p:cNvGrpSpPr/>
        <p:nvPr/>
      </p:nvGrpSpPr>
      <p:grpSpPr>
        <a:xfrm>
          <a:off x="0" y="0"/>
          <a:ext cx="0" cy="0"/>
          <a:chOff x="0" y="0"/>
          <a:chExt cx="0" cy="0"/>
        </a:xfrm>
      </p:grpSpPr>
      <p:sp>
        <p:nvSpPr>
          <p:cNvPr id="67" name="Shape 67"/>
          <p:cNvSpPr txBox="1">
            <a:spLocks noGrp="1"/>
          </p:cNvSpPr>
          <p:nvPr>
            <p:ph type="title"/>
          </p:nvPr>
        </p:nvSpPr>
        <p:spPr>
          <a:xfrm>
            <a:off x="2933698" y="566927"/>
            <a:ext cx="8770573" cy="1563623"/>
          </a:xfrm>
          <a:prstGeom prst="rect">
            <a:avLst/>
          </a:prstGeom>
          <a:noFill/>
          <a:ln>
            <a:noFill/>
          </a:ln>
        </p:spPr>
        <p:txBody>
          <a:bodyPr lIns="91425" tIns="91425" rIns="91425" bIns="91425" anchor="t" anchorCtr="0"/>
          <a:lstStyle>
            <a:lvl1pPr marL="0" marR="0" lvl="0" indent="0" algn="l" rtl="0">
              <a:lnSpc>
                <a:spcPct val="99000"/>
              </a:lnSpc>
              <a:spcBef>
                <a:spcPts val="0"/>
              </a:spcBef>
              <a:buClr>
                <a:srgbClr val="464B56"/>
              </a:buClr>
              <a:buFont typeface="Century Schoolbook"/>
              <a:buNone/>
              <a:defRPr sz="4400" b="0" i="0" u="none" strike="noStrike" cap="none">
                <a:solidFill>
                  <a:srgbClr val="464B56"/>
                </a:solidFill>
                <a:latin typeface="Century Schoolbook"/>
                <a:ea typeface="Century Schoolbook"/>
                <a:cs typeface="Century Schoolbook"/>
                <a:sym typeface="Century Schoolbook"/>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8" name="Shape 68"/>
          <p:cNvSpPr txBox="1">
            <a:spLocks noGrp="1"/>
          </p:cNvSpPr>
          <p:nvPr>
            <p:ph type="body" idx="1"/>
          </p:nvPr>
        </p:nvSpPr>
        <p:spPr>
          <a:xfrm>
            <a:off x="2933699" y="2456408"/>
            <a:ext cx="4160519" cy="823912"/>
          </a:xfrm>
          <a:prstGeom prst="rect">
            <a:avLst/>
          </a:prstGeom>
          <a:noFill/>
          <a:ln>
            <a:noFill/>
          </a:ln>
        </p:spPr>
        <p:txBody>
          <a:bodyPr lIns="91425" tIns="91425" rIns="91425" bIns="91425" anchor="b" anchorCtr="0"/>
          <a:lstStyle>
            <a:lvl1pPr marL="0" marR="0" lvl="0" indent="0" algn="l" rtl="0">
              <a:lnSpc>
                <a:spcPct val="99000"/>
              </a:lnSpc>
              <a:spcBef>
                <a:spcPts val="930"/>
              </a:spcBef>
              <a:buClr>
                <a:schemeClr val="accent2"/>
              </a:buClr>
              <a:buFont typeface="Corbel"/>
              <a:buNone/>
              <a:defRPr sz="2400" b="0" i="0" u="none" strike="noStrike" cap="none">
                <a:solidFill>
                  <a:schemeClr val="accent2"/>
                </a:solidFill>
                <a:latin typeface="Calibri"/>
                <a:ea typeface="Calibri"/>
                <a:cs typeface="Calibri"/>
                <a:sym typeface="Calibri"/>
              </a:defRPr>
            </a:lvl1pPr>
            <a:lvl2pPr marL="457200" marR="0" lvl="1" indent="0" algn="l" rtl="0">
              <a:lnSpc>
                <a:spcPct val="111000"/>
              </a:lnSpc>
              <a:spcBef>
                <a:spcPts val="930"/>
              </a:spcBef>
              <a:buClr>
                <a:srgbClr val="464B56"/>
              </a:buClr>
              <a:buFont typeface="Corbel"/>
              <a:buNone/>
              <a:defRPr sz="2000" b="1" i="0" u="none" strike="noStrike" cap="none">
                <a:solidFill>
                  <a:srgbClr val="464B56"/>
                </a:solidFill>
                <a:latin typeface="Calibri"/>
                <a:ea typeface="Calibri"/>
                <a:cs typeface="Calibri"/>
                <a:sym typeface="Calibri"/>
              </a:defRPr>
            </a:lvl2pPr>
            <a:lvl3pPr marL="914400" marR="0" lvl="2" indent="0" algn="l" rtl="0">
              <a:lnSpc>
                <a:spcPct val="111000"/>
              </a:lnSpc>
              <a:spcBef>
                <a:spcPts val="930"/>
              </a:spcBef>
              <a:buClr>
                <a:srgbClr val="464B56"/>
              </a:buClr>
              <a:buFont typeface="Corbel"/>
              <a:buNone/>
              <a:defRPr sz="1800" b="1" i="1" u="none" strike="noStrike" cap="none">
                <a:solidFill>
                  <a:srgbClr val="464B56"/>
                </a:solidFill>
                <a:latin typeface="Calibri"/>
                <a:ea typeface="Calibri"/>
                <a:cs typeface="Calibri"/>
                <a:sym typeface="Calibri"/>
              </a:defRPr>
            </a:lvl3pPr>
            <a:lvl4pPr marL="1371600" marR="0" lvl="3" indent="0" algn="l" rtl="0">
              <a:lnSpc>
                <a:spcPct val="111000"/>
              </a:lnSpc>
              <a:spcBef>
                <a:spcPts val="930"/>
              </a:spcBef>
              <a:buClr>
                <a:srgbClr val="464B56"/>
              </a:buClr>
              <a:buFont typeface="Corbel"/>
              <a:buNone/>
              <a:defRPr sz="1600" b="1" i="0" u="none" strike="noStrike" cap="none">
                <a:solidFill>
                  <a:srgbClr val="464B56"/>
                </a:solidFill>
                <a:latin typeface="Calibri"/>
                <a:ea typeface="Calibri"/>
                <a:cs typeface="Calibri"/>
                <a:sym typeface="Calibri"/>
              </a:defRPr>
            </a:lvl4pPr>
            <a:lvl5pPr marL="1828800" marR="0" lvl="4" indent="0" algn="l" rtl="0">
              <a:lnSpc>
                <a:spcPct val="111000"/>
              </a:lnSpc>
              <a:spcBef>
                <a:spcPts val="930"/>
              </a:spcBef>
              <a:buClr>
                <a:srgbClr val="464B56"/>
              </a:buClr>
              <a:buFont typeface="Corbel"/>
              <a:buNone/>
              <a:defRPr sz="1600" b="1" i="1" u="none" strike="noStrike" cap="none">
                <a:solidFill>
                  <a:srgbClr val="464B56"/>
                </a:solidFill>
                <a:latin typeface="Calibri"/>
                <a:ea typeface="Calibri"/>
                <a:cs typeface="Calibri"/>
                <a:sym typeface="Calibri"/>
              </a:defRPr>
            </a:lvl5pPr>
            <a:lvl6pPr marL="2286000" marR="0" lvl="5" indent="0" algn="l" rtl="0">
              <a:lnSpc>
                <a:spcPct val="111000"/>
              </a:lnSpc>
              <a:spcBef>
                <a:spcPts val="930"/>
              </a:spcBef>
              <a:buClr>
                <a:srgbClr val="474A55"/>
              </a:buClr>
              <a:buFont typeface="Corbel"/>
              <a:buNone/>
              <a:defRPr sz="1600" b="1" i="0" u="none" strike="noStrike" cap="none">
                <a:solidFill>
                  <a:srgbClr val="474A55"/>
                </a:solidFill>
                <a:latin typeface="Calibri"/>
                <a:ea typeface="Calibri"/>
                <a:cs typeface="Calibri"/>
                <a:sym typeface="Calibri"/>
              </a:defRPr>
            </a:lvl6pPr>
            <a:lvl7pPr marL="2743200" marR="0" lvl="6" indent="0" algn="l" rtl="0">
              <a:lnSpc>
                <a:spcPct val="111000"/>
              </a:lnSpc>
              <a:spcBef>
                <a:spcPts val="930"/>
              </a:spcBef>
              <a:buClr>
                <a:srgbClr val="474A55"/>
              </a:buClr>
              <a:buFont typeface="Corbel"/>
              <a:buNone/>
              <a:defRPr sz="1600" b="1" i="1" u="none" strike="noStrike" cap="none">
                <a:solidFill>
                  <a:srgbClr val="474A55"/>
                </a:solidFill>
                <a:latin typeface="Calibri"/>
                <a:ea typeface="Calibri"/>
                <a:cs typeface="Calibri"/>
                <a:sym typeface="Calibri"/>
              </a:defRPr>
            </a:lvl7pPr>
            <a:lvl8pPr marL="3200400" marR="0" lvl="7" indent="0" algn="l" rtl="0">
              <a:lnSpc>
                <a:spcPct val="111000"/>
              </a:lnSpc>
              <a:spcBef>
                <a:spcPts val="930"/>
              </a:spcBef>
              <a:buClr>
                <a:srgbClr val="474A55"/>
              </a:buClr>
              <a:buFont typeface="Corbel"/>
              <a:buNone/>
              <a:defRPr sz="1600" b="1" i="0" u="none" strike="noStrike" cap="none">
                <a:solidFill>
                  <a:srgbClr val="474A55"/>
                </a:solidFill>
                <a:latin typeface="Calibri"/>
                <a:ea typeface="Calibri"/>
                <a:cs typeface="Calibri"/>
                <a:sym typeface="Calibri"/>
              </a:defRPr>
            </a:lvl8pPr>
            <a:lvl9pPr marL="3657600" marR="0" lvl="8" indent="0" algn="l" rtl="0">
              <a:lnSpc>
                <a:spcPct val="111000"/>
              </a:lnSpc>
              <a:spcBef>
                <a:spcPts val="930"/>
              </a:spcBef>
              <a:buClr>
                <a:srgbClr val="474A55"/>
              </a:buClr>
              <a:buFont typeface="Corbel"/>
              <a:buNone/>
              <a:defRPr sz="1600" b="1" i="1" u="none" strike="noStrike" cap="none">
                <a:solidFill>
                  <a:srgbClr val="474A55"/>
                </a:solidFill>
                <a:latin typeface="Calibri"/>
                <a:ea typeface="Calibri"/>
                <a:cs typeface="Calibri"/>
                <a:sym typeface="Calibri"/>
              </a:defRPr>
            </a:lvl9pPr>
          </a:lstStyle>
          <a:p>
            <a:endParaRPr/>
          </a:p>
        </p:txBody>
      </p:sp>
      <p:sp>
        <p:nvSpPr>
          <p:cNvPr id="69" name="Shape 69"/>
          <p:cNvSpPr txBox="1">
            <a:spLocks noGrp="1"/>
          </p:cNvSpPr>
          <p:nvPr>
            <p:ph type="body" idx="2"/>
          </p:nvPr>
        </p:nvSpPr>
        <p:spPr>
          <a:xfrm>
            <a:off x="2933699" y="3316639"/>
            <a:ext cx="4160519" cy="2779360"/>
          </a:xfrm>
          <a:prstGeom prst="rect">
            <a:avLst/>
          </a:prstGeom>
          <a:noFill/>
          <a:ln>
            <a:noFill/>
          </a:ln>
        </p:spPr>
        <p:txBody>
          <a:bodyPr lIns="91425" tIns="91425" rIns="91425" bIns="91425" anchor="t" anchorCtr="0"/>
          <a:lstStyle>
            <a:lvl1pPr marL="320040" marR="0" lvl="0" indent="-193040" algn="l" rtl="0">
              <a:lnSpc>
                <a:spcPct val="111000"/>
              </a:lnSpc>
              <a:spcBef>
                <a:spcPts val="930"/>
              </a:spcBef>
              <a:buClr>
                <a:srgbClr val="464B56"/>
              </a:buClr>
              <a:buSzPct val="100000"/>
              <a:buFont typeface="Corbel"/>
              <a:buChar char="–"/>
              <a:defRPr sz="2000" b="0" i="0" u="none" strike="noStrike" cap="none">
                <a:solidFill>
                  <a:srgbClr val="464B56"/>
                </a:solidFill>
                <a:latin typeface="Calibri"/>
                <a:ea typeface="Calibri"/>
                <a:cs typeface="Calibri"/>
                <a:sym typeface="Calibri"/>
              </a:defRPr>
            </a:lvl1pPr>
            <a:lvl2pPr marL="640080" marR="0" lvl="1" indent="-208280" algn="l" rtl="0">
              <a:lnSpc>
                <a:spcPct val="111000"/>
              </a:lnSpc>
              <a:spcBef>
                <a:spcPts val="930"/>
              </a:spcBef>
              <a:buClr>
                <a:srgbClr val="464B56"/>
              </a:buClr>
              <a:buSzPct val="100000"/>
              <a:buFont typeface="Corbel"/>
              <a:buChar char="–"/>
              <a:defRPr sz="1800" b="0" i="0" u="none" strike="noStrike" cap="none">
                <a:solidFill>
                  <a:srgbClr val="464B56"/>
                </a:solidFill>
                <a:latin typeface="Calibri"/>
                <a:ea typeface="Calibri"/>
                <a:cs typeface="Calibri"/>
                <a:sym typeface="Calibri"/>
              </a:defRPr>
            </a:lvl2pPr>
            <a:lvl3pPr marL="960120" marR="0" lvl="2" indent="-223519" algn="l" rtl="0">
              <a:lnSpc>
                <a:spcPct val="111000"/>
              </a:lnSpc>
              <a:spcBef>
                <a:spcPts val="930"/>
              </a:spcBef>
              <a:buClr>
                <a:srgbClr val="464B56"/>
              </a:buClr>
              <a:buSzPct val="100000"/>
              <a:buFont typeface="Corbel"/>
              <a:buChar char="–"/>
              <a:defRPr sz="1600" b="0" i="1" u="none" strike="noStrike" cap="none">
                <a:solidFill>
                  <a:srgbClr val="464B56"/>
                </a:solidFill>
                <a:latin typeface="Calibri"/>
                <a:ea typeface="Calibri"/>
                <a:cs typeface="Calibri"/>
                <a:sym typeface="Calibri"/>
              </a:defRPr>
            </a:lvl3pPr>
            <a:lvl4pPr marL="1280160" marR="0" lvl="3" indent="-238760" algn="l" rtl="0">
              <a:lnSpc>
                <a:spcPct val="111000"/>
              </a:lnSpc>
              <a:spcBef>
                <a:spcPts val="930"/>
              </a:spcBef>
              <a:buClr>
                <a:srgbClr val="464B56"/>
              </a:buClr>
              <a:buSzPct val="100000"/>
              <a:buFont typeface="Corbel"/>
              <a:buChar char="–"/>
              <a:defRPr sz="1400" b="0" i="0" u="none" strike="noStrike" cap="none">
                <a:solidFill>
                  <a:srgbClr val="464B56"/>
                </a:solidFill>
                <a:latin typeface="Calibri"/>
                <a:ea typeface="Calibri"/>
                <a:cs typeface="Calibri"/>
                <a:sym typeface="Calibri"/>
              </a:defRPr>
            </a:lvl4pPr>
            <a:lvl5pPr marL="1600200" marR="0" lvl="4" indent="-241300" algn="l" rtl="0">
              <a:lnSpc>
                <a:spcPct val="111000"/>
              </a:lnSpc>
              <a:spcBef>
                <a:spcPts val="930"/>
              </a:spcBef>
              <a:buClr>
                <a:srgbClr val="464B56"/>
              </a:buClr>
              <a:buSzPct val="100000"/>
              <a:buFont typeface="Corbel"/>
              <a:buChar char="–"/>
              <a:defRPr sz="1400" b="0" i="1" u="none" strike="noStrike" cap="none">
                <a:solidFill>
                  <a:srgbClr val="464B56"/>
                </a:solidFill>
                <a:latin typeface="Calibri"/>
                <a:ea typeface="Calibri"/>
                <a:cs typeface="Calibri"/>
                <a:sym typeface="Calibri"/>
              </a:defRPr>
            </a:lvl5pPr>
            <a:lvl6pPr marL="1920240" marR="0" lvl="5" indent="-231139" algn="l" rtl="0">
              <a:lnSpc>
                <a:spcPct val="111000"/>
              </a:lnSpc>
              <a:spcBef>
                <a:spcPts val="930"/>
              </a:spcBef>
              <a:buClr>
                <a:srgbClr val="474A55"/>
              </a:buClr>
              <a:buSzPct val="100000"/>
              <a:buFont typeface="Corbel"/>
              <a:buChar char="–"/>
              <a:defRPr sz="1400" b="0" i="0" u="none" strike="noStrike" cap="none">
                <a:solidFill>
                  <a:srgbClr val="474A55"/>
                </a:solidFill>
                <a:latin typeface="Calibri"/>
                <a:ea typeface="Calibri"/>
                <a:cs typeface="Calibri"/>
                <a:sym typeface="Calibri"/>
              </a:defRPr>
            </a:lvl6pPr>
            <a:lvl7pPr marL="2240280" marR="0" lvl="6" indent="-233679" algn="l" rtl="0">
              <a:lnSpc>
                <a:spcPct val="111000"/>
              </a:lnSpc>
              <a:spcBef>
                <a:spcPts val="930"/>
              </a:spcBef>
              <a:buClr>
                <a:srgbClr val="474A55"/>
              </a:buClr>
              <a:buSzPct val="100000"/>
              <a:buFont typeface="Corbel"/>
              <a:buChar char="–"/>
              <a:defRPr sz="1400" b="0" i="1" u="none" strike="noStrike" cap="none">
                <a:solidFill>
                  <a:srgbClr val="474A55"/>
                </a:solidFill>
                <a:latin typeface="Calibri"/>
                <a:ea typeface="Calibri"/>
                <a:cs typeface="Calibri"/>
                <a:sym typeface="Calibri"/>
              </a:defRPr>
            </a:lvl7pPr>
            <a:lvl8pPr marL="2560320" marR="0" lvl="7" indent="-236220" algn="l" rtl="0">
              <a:lnSpc>
                <a:spcPct val="111000"/>
              </a:lnSpc>
              <a:spcBef>
                <a:spcPts val="930"/>
              </a:spcBef>
              <a:buClr>
                <a:srgbClr val="474A55"/>
              </a:buClr>
              <a:buSzPct val="100000"/>
              <a:buFont typeface="Corbel"/>
              <a:buChar char="–"/>
              <a:defRPr sz="1400" b="0" i="0" u="none" strike="noStrike" cap="none">
                <a:solidFill>
                  <a:srgbClr val="474A55"/>
                </a:solidFill>
                <a:latin typeface="Calibri"/>
                <a:ea typeface="Calibri"/>
                <a:cs typeface="Calibri"/>
                <a:sym typeface="Calibri"/>
              </a:defRPr>
            </a:lvl8pPr>
            <a:lvl9pPr marL="2880360" marR="0" lvl="8" indent="-238760" algn="l" rtl="0">
              <a:lnSpc>
                <a:spcPct val="111000"/>
              </a:lnSpc>
              <a:spcBef>
                <a:spcPts val="930"/>
              </a:spcBef>
              <a:buClr>
                <a:srgbClr val="474A55"/>
              </a:buClr>
              <a:buSzPct val="100000"/>
              <a:buFont typeface="Corbel"/>
              <a:buChar char="–"/>
              <a:defRPr sz="1400" b="0" i="1" u="none" strike="noStrike" cap="none">
                <a:solidFill>
                  <a:srgbClr val="474A55"/>
                </a:solidFill>
                <a:latin typeface="Calibri"/>
                <a:ea typeface="Calibri"/>
                <a:cs typeface="Calibri"/>
                <a:sym typeface="Calibri"/>
              </a:defRPr>
            </a:lvl9pPr>
          </a:lstStyle>
          <a:p>
            <a:endParaRPr/>
          </a:p>
        </p:txBody>
      </p:sp>
      <p:sp>
        <p:nvSpPr>
          <p:cNvPr id="70" name="Shape 70"/>
          <p:cNvSpPr txBox="1">
            <a:spLocks noGrp="1"/>
          </p:cNvSpPr>
          <p:nvPr>
            <p:ph type="body" idx="3"/>
          </p:nvPr>
        </p:nvSpPr>
        <p:spPr>
          <a:xfrm>
            <a:off x="7543750" y="2456408"/>
            <a:ext cx="4160519" cy="823912"/>
          </a:xfrm>
          <a:prstGeom prst="rect">
            <a:avLst/>
          </a:prstGeom>
          <a:noFill/>
          <a:ln>
            <a:noFill/>
          </a:ln>
        </p:spPr>
        <p:txBody>
          <a:bodyPr lIns="91425" tIns="91425" rIns="91425" bIns="91425" anchor="b" anchorCtr="0"/>
          <a:lstStyle>
            <a:lvl1pPr marL="0" marR="0" lvl="0" indent="0" algn="l" rtl="0">
              <a:lnSpc>
                <a:spcPct val="99000"/>
              </a:lnSpc>
              <a:spcBef>
                <a:spcPts val="930"/>
              </a:spcBef>
              <a:buClr>
                <a:schemeClr val="accent2"/>
              </a:buClr>
              <a:buFont typeface="Corbel"/>
              <a:buNone/>
              <a:defRPr sz="2400" b="0" i="0" u="none" strike="noStrike" cap="none">
                <a:solidFill>
                  <a:schemeClr val="accent2"/>
                </a:solidFill>
                <a:latin typeface="Calibri"/>
                <a:ea typeface="Calibri"/>
                <a:cs typeface="Calibri"/>
                <a:sym typeface="Calibri"/>
              </a:defRPr>
            </a:lvl1pPr>
            <a:lvl2pPr marL="457200" marR="0" lvl="1" indent="0" algn="l" rtl="0">
              <a:lnSpc>
                <a:spcPct val="111000"/>
              </a:lnSpc>
              <a:spcBef>
                <a:spcPts val="930"/>
              </a:spcBef>
              <a:buClr>
                <a:srgbClr val="464B56"/>
              </a:buClr>
              <a:buFont typeface="Corbel"/>
              <a:buNone/>
              <a:defRPr sz="2000" b="1" i="0" u="none" strike="noStrike" cap="none">
                <a:solidFill>
                  <a:srgbClr val="464B56"/>
                </a:solidFill>
                <a:latin typeface="Calibri"/>
                <a:ea typeface="Calibri"/>
                <a:cs typeface="Calibri"/>
                <a:sym typeface="Calibri"/>
              </a:defRPr>
            </a:lvl2pPr>
            <a:lvl3pPr marL="914400" marR="0" lvl="2" indent="0" algn="l" rtl="0">
              <a:lnSpc>
                <a:spcPct val="111000"/>
              </a:lnSpc>
              <a:spcBef>
                <a:spcPts val="930"/>
              </a:spcBef>
              <a:buClr>
                <a:srgbClr val="464B56"/>
              </a:buClr>
              <a:buFont typeface="Corbel"/>
              <a:buNone/>
              <a:defRPr sz="1800" b="1" i="1" u="none" strike="noStrike" cap="none">
                <a:solidFill>
                  <a:srgbClr val="464B56"/>
                </a:solidFill>
                <a:latin typeface="Calibri"/>
                <a:ea typeface="Calibri"/>
                <a:cs typeface="Calibri"/>
                <a:sym typeface="Calibri"/>
              </a:defRPr>
            </a:lvl3pPr>
            <a:lvl4pPr marL="1371600" marR="0" lvl="3" indent="0" algn="l" rtl="0">
              <a:lnSpc>
                <a:spcPct val="111000"/>
              </a:lnSpc>
              <a:spcBef>
                <a:spcPts val="930"/>
              </a:spcBef>
              <a:buClr>
                <a:srgbClr val="464B56"/>
              </a:buClr>
              <a:buFont typeface="Corbel"/>
              <a:buNone/>
              <a:defRPr sz="1600" b="1" i="0" u="none" strike="noStrike" cap="none">
                <a:solidFill>
                  <a:srgbClr val="464B56"/>
                </a:solidFill>
                <a:latin typeface="Calibri"/>
                <a:ea typeface="Calibri"/>
                <a:cs typeface="Calibri"/>
                <a:sym typeface="Calibri"/>
              </a:defRPr>
            </a:lvl4pPr>
            <a:lvl5pPr marL="1828800" marR="0" lvl="4" indent="0" algn="l" rtl="0">
              <a:lnSpc>
                <a:spcPct val="111000"/>
              </a:lnSpc>
              <a:spcBef>
                <a:spcPts val="930"/>
              </a:spcBef>
              <a:buClr>
                <a:srgbClr val="464B56"/>
              </a:buClr>
              <a:buFont typeface="Corbel"/>
              <a:buNone/>
              <a:defRPr sz="1600" b="1" i="1" u="none" strike="noStrike" cap="none">
                <a:solidFill>
                  <a:srgbClr val="464B56"/>
                </a:solidFill>
                <a:latin typeface="Calibri"/>
                <a:ea typeface="Calibri"/>
                <a:cs typeface="Calibri"/>
                <a:sym typeface="Calibri"/>
              </a:defRPr>
            </a:lvl5pPr>
            <a:lvl6pPr marL="2286000" marR="0" lvl="5" indent="0" algn="l" rtl="0">
              <a:lnSpc>
                <a:spcPct val="111000"/>
              </a:lnSpc>
              <a:spcBef>
                <a:spcPts val="930"/>
              </a:spcBef>
              <a:buClr>
                <a:srgbClr val="474A55"/>
              </a:buClr>
              <a:buFont typeface="Corbel"/>
              <a:buNone/>
              <a:defRPr sz="1600" b="1" i="0" u="none" strike="noStrike" cap="none">
                <a:solidFill>
                  <a:srgbClr val="474A55"/>
                </a:solidFill>
                <a:latin typeface="Calibri"/>
                <a:ea typeface="Calibri"/>
                <a:cs typeface="Calibri"/>
                <a:sym typeface="Calibri"/>
              </a:defRPr>
            </a:lvl6pPr>
            <a:lvl7pPr marL="2743200" marR="0" lvl="6" indent="0" algn="l" rtl="0">
              <a:lnSpc>
                <a:spcPct val="111000"/>
              </a:lnSpc>
              <a:spcBef>
                <a:spcPts val="930"/>
              </a:spcBef>
              <a:buClr>
                <a:srgbClr val="474A55"/>
              </a:buClr>
              <a:buFont typeface="Corbel"/>
              <a:buNone/>
              <a:defRPr sz="1600" b="1" i="1" u="none" strike="noStrike" cap="none">
                <a:solidFill>
                  <a:srgbClr val="474A55"/>
                </a:solidFill>
                <a:latin typeface="Calibri"/>
                <a:ea typeface="Calibri"/>
                <a:cs typeface="Calibri"/>
                <a:sym typeface="Calibri"/>
              </a:defRPr>
            </a:lvl7pPr>
            <a:lvl8pPr marL="3200400" marR="0" lvl="7" indent="0" algn="l" rtl="0">
              <a:lnSpc>
                <a:spcPct val="111000"/>
              </a:lnSpc>
              <a:spcBef>
                <a:spcPts val="930"/>
              </a:spcBef>
              <a:buClr>
                <a:srgbClr val="474A55"/>
              </a:buClr>
              <a:buFont typeface="Corbel"/>
              <a:buNone/>
              <a:defRPr sz="1600" b="1" i="0" u="none" strike="noStrike" cap="none">
                <a:solidFill>
                  <a:srgbClr val="474A55"/>
                </a:solidFill>
                <a:latin typeface="Calibri"/>
                <a:ea typeface="Calibri"/>
                <a:cs typeface="Calibri"/>
                <a:sym typeface="Calibri"/>
              </a:defRPr>
            </a:lvl8pPr>
            <a:lvl9pPr marL="3657600" marR="0" lvl="8" indent="0" algn="l" rtl="0">
              <a:lnSpc>
                <a:spcPct val="111000"/>
              </a:lnSpc>
              <a:spcBef>
                <a:spcPts val="930"/>
              </a:spcBef>
              <a:buClr>
                <a:srgbClr val="474A55"/>
              </a:buClr>
              <a:buFont typeface="Corbel"/>
              <a:buNone/>
              <a:defRPr sz="1600" b="1" i="1" u="none" strike="noStrike" cap="none">
                <a:solidFill>
                  <a:srgbClr val="474A55"/>
                </a:solidFill>
                <a:latin typeface="Calibri"/>
                <a:ea typeface="Calibri"/>
                <a:cs typeface="Calibri"/>
                <a:sym typeface="Calibri"/>
              </a:defRPr>
            </a:lvl9pPr>
          </a:lstStyle>
          <a:p>
            <a:endParaRPr/>
          </a:p>
        </p:txBody>
      </p:sp>
      <p:sp>
        <p:nvSpPr>
          <p:cNvPr id="71" name="Shape 71"/>
          <p:cNvSpPr txBox="1">
            <a:spLocks noGrp="1"/>
          </p:cNvSpPr>
          <p:nvPr>
            <p:ph type="body" idx="4"/>
          </p:nvPr>
        </p:nvSpPr>
        <p:spPr>
          <a:xfrm>
            <a:off x="7543750" y="3316639"/>
            <a:ext cx="4160519" cy="2779360"/>
          </a:xfrm>
          <a:prstGeom prst="rect">
            <a:avLst/>
          </a:prstGeom>
          <a:noFill/>
          <a:ln>
            <a:noFill/>
          </a:ln>
        </p:spPr>
        <p:txBody>
          <a:bodyPr lIns="91425" tIns="91425" rIns="91425" bIns="91425" anchor="t" anchorCtr="0"/>
          <a:lstStyle>
            <a:lvl1pPr marL="320040" marR="0" lvl="0" indent="-193040" algn="l" rtl="0">
              <a:lnSpc>
                <a:spcPct val="111000"/>
              </a:lnSpc>
              <a:spcBef>
                <a:spcPts val="930"/>
              </a:spcBef>
              <a:buClr>
                <a:srgbClr val="464B56"/>
              </a:buClr>
              <a:buSzPct val="100000"/>
              <a:buFont typeface="Corbel"/>
              <a:buChar char="–"/>
              <a:defRPr sz="2000" b="0" i="0" u="none" strike="noStrike" cap="none">
                <a:solidFill>
                  <a:srgbClr val="464B56"/>
                </a:solidFill>
                <a:latin typeface="Calibri"/>
                <a:ea typeface="Calibri"/>
                <a:cs typeface="Calibri"/>
                <a:sym typeface="Calibri"/>
              </a:defRPr>
            </a:lvl1pPr>
            <a:lvl2pPr marL="640080" marR="0" lvl="1" indent="-208280" algn="l" rtl="0">
              <a:lnSpc>
                <a:spcPct val="111000"/>
              </a:lnSpc>
              <a:spcBef>
                <a:spcPts val="930"/>
              </a:spcBef>
              <a:buClr>
                <a:srgbClr val="464B56"/>
              </a:buClr>
              <a:buSzPct val="100000"/>
              <a:buFont typeface="Corbel"/>
              <a:buChar char="–"/>
              <a:defRPr sz="1800" b="0" i="0" u="none" strike="noStrike" cap="none">
                <a:solidFill>
                  <a:srgbClr val="464B56"/>
                </a:solidFill>
                <a:latin typeface="Calibri"/>
                <a:ea typeface="Calibri"/>
                <a:cs typeface="Calibri"/>
                <a:sym typeface="Calibri"/>
              </a:defRPr>
            </a:lvl2pPr>
            <a:lvl3pPr marL="960120" marR="0" lvl="2" indent="-223519" algn="l" rtl="0">
              <a:lnSpc>
                <a:spcPct val="111000"/>
              </a:lnSpc>
              <a:spcBef>
                <a:spcPts val="930"/>
              </a:spcBef>
              <a:buClr>
                <a:srgbClr val="464B56"/>
              </a:buClr>
              <a:buSzPct val="100000"/>
              <a:buFont typeface="Corbel"/>
              <a:buChar char="–"/>
              <a:defRPr sz="1600" b="0" i="1" u="none" strike="noStrike" cap="none">
                <a:solidFill>
                  <a:srgbClr val="464B56"/>
                </a:solidFill>
                <a:latin typeface="Calibri"/>
                <a:ea typeface="Calibri"/>
                <a:cs typeface="Calibri"/>
                <a:sym typeface="Calibri"/>
              </a:defRPr>
            </a:lvl3pPr>
            <a:lvl4pPr marL="1280160" marR="0" lvl="3" indent="-238760" algn="l" rtl="0">
              <a:lnSpc>
                <a:spcPct val="111000"/>
              </a:lnSpc>
              <a:spcBef>
                <a:spcPts val="930"/>
              </a:spcBef>
              <a:buClr>
                <a:srgbClr val="464B56"/>
              </a:buClr>
              <a:buSzPct val="100000"/>
              <a:buFont typeface="Corbel"/>
              <a:buChar char="–"/>
              <a:defRPr sz="1400" b="0" i="0" u="none" strike="noStrike" cap="none">
                <a:solidFill>
                  <a:srgbClr val="464B56"/>
                </a:solidFill>
                <a:latin typeface="Calibri"/>
                <a:ea typeface="Calibri"/>
                <a:cs typeface="Calibri"/>
                <a:sym typeface="Calibri"/>
              </a:defRPr>
            </a:lvl4pPr>
            <a:lvl5pPr marL="1600200" marR="0" lvl="4" indent="-241300" algn="l" rtl="0">
              <a:lnSpc>
                <a:spcPct val="111000"/>
              </a:lnSpc>
              <a:spcBef>
                <a:spcPts val="930"/>
              </a:spcBef>
              <a:buClr>
                <a:srgbClr val="464B56"/>
              </a:buClr>
              <a:buSzPct val="100000"/>
              <a:buFont typeface="Corbel"/>
              <a:buChar char="–"/>
              <a:defRPr sz="1400" b="0" i="1" u="none" strike="noStrike" cap="none">
                <a:solidFill>
                  <a:srgbClr val="464B56"/>
                </a:solidFill>
                <a:latin typeface="Calibri"/>
                <a:ea typeface="Calibri"/>
                <a:cs typeface="Calibri"/>
                <a:sym typeface="Calibri"/>
              </a:defRPr>
            </a:lvl5pPr>
            <a:lvl6pPr marL="1920240" marR="0" lvl="5" indent="-231139" algn="l" rtl="0">
              <a:lnSpc>
                <a:spcPct val="111000"/>
              </a:lnSpc>
              <a:spcBef>
                <a:spcPts val="930"/>
              </a:spcBef>
              <a:buClr>
                <a:srgbClr val="474A55"/>
              </a:buClr>
              <a:buSzPct val="100000"/>
              <a:buFont typeface="Corbel"/>
              <a:buChar char="–"/>
              <a:defRPr sz="1400" b="0" i="0" u="none" strike="noStrike" cap="none">
                <a:solidFill>
                  <a:srgbClr val="474A55"/>
                </a:solidFill>
                <a:latin typeface="Calibri"/>
                <a:ea typeface="Calibri"/>
                <a:cs typeface="Calibri"/>
                <a:sym typeface="Calibri"/>
              </a:defRPr>
            </a:lvl6pPr>
            <a:lvl7pPr marL="2240280" marR="0" lvl="6" indent="-233679" algn="l" rtl="0">
              <a:lnSpc>
                <a:spcPct val="111000"/>
              </a:lnSpc>
              <a:spcBef>
                <a:spcPts val="930"/>
              </a:spcBef>
              <a:buClr>
                <a:srgbClr val="474A55"/>
              </a:buClr>
              <a:buSzPct val="100000"/>
              <a:buFont typeface="Corbel"/>
              <a:buChar char="–"/>
              <a:defRPr sz="1400" b="0" i="1" u="none" strike="noStrike" cap="none">
                <a:solidFill>
                  <a:srgbClr val="474A55"/>
                </a:solidFill>
                <a:latin typeface="Calibri"/>
                <a:ea typeface="Calibri"/>
                <a:cs typeface="Calibri"/>
                <a:sym typeface="Calibri"/>
              </a:defRPr>
            </a:lvl7pPr>
            <a:lvl8pPr marL="2560320" marR="0" lvl="7" indent="-236220" algn="l" rtl="0">
              <a:lnSpc>
                <a:spcPct val="111000"/>
              </a:lnSpc>
              <a:spcBef>
                <a:spcPts val="930"/>
              </a:spcBef>
              <a:buClr>
                <a:srgbClr val="474A55"/>
              </a:buClr>
              <a:buSzPct val="100000"/>
              <a:buFont typeface="Corbel"/>
              <a:buChar char="–"/>
              <a:defRPr sz="1400" b="0" i="0" u="none" strike="noStrike" cap="none">
                <a:solidFill>
                  <a:srgbClr val="474A55"/>
                </a:solidFill>
                <a:latin typeface="Calibri"/>
                <a:ea typeface="Calibri"/>
                <a:cs typeface="Calibri"/>
                <a:sym typeface="Calibri"/>
              </a:defRPr>
            </a:lvl8pPr>
            <a:lvl9pPr marL="2880360" marR="0" lvl="8" indent="-238760" algn="l" rtl="0">
              <a:lnSpc>
                <a:spcPct val="111000"/>
              </a:lnSpc>
              <a:spcBef>
                <a:spcPts val="930"/>
              </a:spcBef>
              <a:buClr>
                <a:srgbClr val="474A55"/>
              </a:buClr>
              <a:buSzPct val="100000"/>
              <a:buFont typeface="Corbel"/>
              <a:buChar char="–"/>
              <a:defRPr sz="1400" b="0" i="1" u="none" strike="noStrike" cap="none">
                <a:solidFill>
                  <a:srgbClr val="474A55"/>
                </a:solidFill>
                <a:latin typeface="Calibri"/>
                <a:ea typeface="Calibri"/>
                <a:cs typeface="Calibri"/>
                <a:sym typeface="Calibri"/>
              </a:defRPr>
            </a:lvl9pPr>
          </a:lstStyle>
          <a:p>
            <a:endParaRPr/>
          </a:p>
        </p:txBody>
      </p:sp>
      <p:sp>
        <p:nvSpPr>
          <p:cNvPr id="72" name="Shape 72"/>
          <p:cNvSpPr txBox="1">
            <a:spLocks noGrp="1"/>
          </p:cNvSpPr>
          <p:nvPr>
            <p:ph type="dt" idx="10"/>
          </p:nvPr>
        </p:nvSpPr>
        <p:spPr>
          <a:xfrm>
            <a:off x="8961071" y="6296614"/>
            <a:ext cx="2743199" cy="365125"/>
          </a:xfrm>
          <a:prstGeom prst="rect">
            <a:avLst/>
          </a:prstGeom>
          <a:noFill/>
          <a:ln>
            <a:noFill/>
          </a:ln>
        </p:spPr>
        <p:txBody>
          <a:bodyPr lIns="91425" tIns="91425" rIns="91425" bIns="91425" anchor="ctr" anchorCtr="0"/>
          <a:lstStyle>
            <a:lvl1pPr marL="0" marR="0" lvl="0" indent="0" algn="r" rtl="0">
              <a:spcBef>
                <a:spcPts val="0"/>
              </a:spcBef>
              <a:buNone/>
              <a:defRPr sz="1200">
                <a:solidFill>
                  <a:srgbClr val="464B56"/>
                </a:solidFill>
                <a:latin typeface="Century Schoolbook"/>
                <a:ea typeface="Century Schoolbook"/>
                <a:cs typeface="Century Schoolbook"/>
                <a:sym typeface="Century Schoolbook"/>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3" name="Shape 73"/>
          <p:cNvSpPr txBox="1">
            <a:spLocks noGrp="1"/>
          </p:cNvSpPr>
          <p:nvPr>
            <p:ph type="ftr" idx="11"/>
          </p:nvPr>
        </p:nvSpPr>
        <p:spPr>
          <a:xfrm>
            <a:off x="2933699" y="6296614"/>
            <a:ext cx="5667374"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464B56"/>
                </a:solidFill>
                <a:latin typeface="Century Schoolbook"/>
                <a:ea typeface="Century Schoolbook"/>
                <a:cs typeface="Century Schoolbook"/>
                <a:sym typeface="Century Schoolbook"/>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4" name="Shape 74"/>
          <p:cNvSpPr txBox="1">
            <a:spLocks noGrp="1"/>
          </p:cNvSpPr>
          <p:nvPr>
            <p:ph type="sldNum" idx="12"/>
          </p:nvPr>
        </p:nvSpPr>
        <p:spPr>
          <a:xfrm>
            <a:off x="512999" y="723327"/>
            <a:ext cx="1884348" cy="604269"/>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4400">
                <a:solidFill>
                  <a:srgbClr val="464B56"/>
                </a:solidFill>
                <a:latin typeface="Century Schoolbook"/>
                <a:ea typeface="Century Schoolbook"/>
                <a:cs typeface="Century Schoolbook"/>
                <a:sym typeface="Century Schoolbook"/>
              </a:rPr>
              <a:t>‹#›</a:t>
            </a:fld>
            <a:endParaRPr lang="en-US" sz="4400">
              <a:solidFill>
                <a:srgbClr val="464B56"/>
              </a:solidFill>
              <a:latin typeface="Century Schoolbook"/>
              <a:ea typeface="Century Schoolbook"/>
              <a:cs typeface="Century Schoolbook"/>
              <a:sym typeface="Century Schoolbook"/>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75"/>
        <p:cNvGrpSpPr/>
        <p:nvPr/>
      </p:nvGrpSpPr>
      <p:grpSpPr>
        <a:xfrm>
          <a:off x="0" y="0"/>
          <a:ext cx="0" cy="0"/>
          <a:chOff x="0" y="0"/>
          <a:chExt cx="0" cy="0"/>
        </a:xfrm>
      </p:grpSpPr>
      <p:sp>
        <p:nvSpPr>
          <p:cNvPr id="76" name="Shape 76" title="Feather"/>
          <p:cNvSpPr/>
          <p:nvPr/>
        </p:nvSpPr>
        <p:spPr>
          <a:xfrm rot="2047334" flipH="1">
            <a:off x="8572456" y="453680"/>
            <a:ext cx="3409445" cy="5857294"/>
          </a:xfrm>
          <a:custGeom>
            <a:avLst/>
            <a:gdLst/>
            <a:ahLst/>
            <a:cxnLst/>
            <a:rect l="0" t="0" r="0" b="0"/>
            <a:pathLst>
              <a:path w="120000" h="120000" extrusionOk="0">
                <a:moveTo>
                  <a:pt x="119447" y="12521"/>
                </a:moveTo>
                <a:cubicBezTo>
                  <a:pt x="118204" y="13244"/>
                  <a:pt x="117514" y="13886"/>
                  <a:pt x="116547" y="14608"/>
                </a:cubicBezTo>
                <a:cubicBezTo>
                  <a:pt x="111024" y="17337"/>
                  <a:pt x="110747" y="17337"/>
                  <a:pt x="110471" y="17337"/>
                </a:cubicBezTo>
                <a:cubicBezTo>
                  <a:pt x="107019" y="18622"/>
                  <a:pt x="106052" y="19023"/>
                  <a:pt x="104948" y="19183"/>
                </a:cubicBezTo>
                <a:cubicBezTo>
                  <a:pt x="96524" y="22394"/>
                  <a:pt x="96110" y="22073"/>
                  <a:pt x="95696" y="22314"/>
                </a:cubicBezTo>
                <a:cubicBezTo>
                  <a:pt x="97491" y="21672"/>
                  <a:pt x="97629" y="21351"/>
                  <a:pt x="98596" y="21110"/>
                </a:cubicBezTo>
                <a:cubicBezTo>
                  <a:pt x="105776" y="18461"/>
                  <a:pt x="106881" y="18060"/>
                  <a:pt x="107986" y="17578"/>
                </a:cubicBezTo>
                <a:cubicBezTo>
                  <a:pt x="114614" y="14528"/>
                  <a:pt x="114614" y="14207"/>
                  <a:pt x="115166" y="13966"/>
                </a:cubicBezTo>
                <a:cubicBezTo>
                  <a:pt x="114752" y="13645"/>
                  <a:pt x="114752" y="14287"/>
                  <a:pt x="114200" y="14046"/>
                </a:cubicBezTo>
                <a:cubicBezTo>
                  <a:pt x="109367" y="16454"/>
                  <a:pt x="108262" y="16775"/>
                  <a:pt x="108124" y="17096"/>
                </a:cubicBezTo>
                <a:cubicBezTo>
                  <a:pt x="105362" y="18220"/>
                  <a:pt x="104948" y="17899"/>
                  <a:pt x="104533" y="18220"/>
                </a:cubicBezTo>
                <a:cubicBezTo>
                  <a:pt x="107157" y="17016"/>
                  <a:pt x="106881" y="16695"/>
                  <a:pt x="107710" y="16535"/>
                </a:cubicBezTo>
                <a:cubicBezTo>
                  <a:pt x="113785" y="13163"/>
                  <a:pt x="114614" y="12842"/>
                  <a:pt x="115028" y="12441"/>
                </a:cubicBezTo>
                <a:cubicBezTo>
                  <a:pt x="111300" y="14127"/>
                  <a:pt x="110057" y="14769"/>
                  <a:pt x="108814" y="15491"/>
                </a:cubicBezTo>
                <a:cubicBezTo>
                  <a:pt x="100943" y="18140"/>
                  <a:pt x="99976" y="19023"/>
                  <a:pt x="99424" y="18782"/>
                </a:cubicBezTo>
                <a:cubicBezTo>
                  <a:pt x="105776" y="15571"/>
                  <a:pt x="108538" y="14448"/>
                  <a:pt x="110886" y="12762"/>
                </a:cubicBezTo>
                <a:cubicBezTo>
                  <a:pt x="108400" y="13645"/>
                  <a:pt x="107019" y="14448"/>
                  <a:pt x="105362" y="15090"/>
                </a:cubicBezTo>
                <a:cubicBezTo>
                  <a:pt x="101634" y="16695"/>
                  <a:pt x="101495" y="16214"/>
                  <a:pt x="101772" y="16053"/>
                </a:cubicBezTo>
                <a:cubicBezTo>
                  <a:pt x="103429" y="14528"/>
                  <a:pt x="104119" y="14207"/>
                  <a:pt x="104395" y="13806"/>
                </a:cubicBezTo>
                <a:cubicBezTo>
                  <a:pt x="108676" y="10755"/>
                  <a:pt x="109228" y="10916"/>
                  <a:pt x="109090" y="10434"/>
                </a:cubicBezTo>
                <a:cubicBezTo>
                  <a:pt x="106191" y="12040"/>
                  <a:pt x="105638" y="12200"/>
                  <a:pt x="105776" y="12441"/>
                </a:cubicBezTo>
                <a:cubicBezTo>
                  <a:pt x="103014" y="13966"/>
                  <a:pt x="103014" y="13645"/>
                  <a:pt x="103014" y="13565"/>
                </a:cubicBezTo>
                <a:cubicBezTo>
                  <a:pt x="103291" y="13163"/>
                  <a:pt x="103843" y="12842"/>
                  <a:pt x="103843" y="12842"/>
                </a:cubicBezTo>
                <a:cubicBezTo>
                  <a:pt x="105500" y="11157"/>
                  <a:pt x="106329" y="10354"/>
                  <a:pt x="107295" y="9551"/>
                </a:cubicBezTo>
                <a:cubicBezTo>
                  <a:pt x="110471" y="6581"/>
                  <a:pt x="112128" y="6501"/>
                  <a:pt x="111576" y="6180"/>
                </a:cubicBezTo>
                <a:cubicBezTo>
                  <a:pt x="106329" y="9872"/>
                  <a:pt x="105638" y="10033"/>
                  <a:pt x="105362" y="10193"/>
                </a:cubicBezTo>
                <a:cubicBezTo>
                  <a:pt x="103153" y="12521"/>
                  <a:pt x="102600" y="12923"/>
                  <a:pt x="102186" y="13324"/>
                </a:cubicBezTo>
                <a:cubicBezTo>
                  <a:pt x="102738" y="11558"/>
                  <a:pt x="103429" y="10755"/>
                  <a:pt x="103981" y="9953"/>
                </a:cubicBezTo>
                <a:cubicBezTo>
                  <a:pt x="107986" y="6341"/>
                  <a:pt x="107848" y="6180"/>
                  <a:pt x="108262" y="6020"/>
                </a:cubicBezTo>
                <a:cubicBezTo>
                  <a:pt x="106191" y="7143"/>
                  <a:pt x="105638" y="7384"/>
                  <a:pt x="105638" y="7705"/>
                </a:cubicBezTo>
                <a:cubicBezTo>
                  <a:pt x="100529" y="13003"/>
                  <a:pt x="99700" y="14207"/>
                  <a:pt x="99148" y="15331"/>
                </a:cubicBezTo>
                <a:cubicBezTo>
                  <a:pt x="98043" y="16454"/>
                  <a:pt x="99286" y="16856"/>
                  <a:pt x="98319" y="17096"/>
                </a:cubicBezTo>
                <a:cubicBezTo>
                  <a:pt x="97077" y="19264"/>
                  <a:pt x="97767" y="19826"/>
                  <a:pt x="96248" y="20147"/>
                </a:cubicBezTo>
                <a:cubicBezTo>
                  <a:pt x="96524" y="18622"/>
                  <a:pt x="96939" y="18461"/>
                  <a:pt x="96800" y="18301"/>
                </a:cubicBezTo>
                <a:cubicBezTo>
                  <a:pt x="98596" y="14207"/>
                  <a:pt x="98596" y="13645"/>
                  <a:pt x="98596" y="13003"/>
                </a:cubicBezTo>
                <a:cubicBezTo>
                  <a:pt x="101495" y="8267"/>
                  <a:pt x="102186" y="7063"/>
                  <a:pt x="103429" y="5859"/>
                </a:cubicBezTo>
                <a:cubicBezTo>
                  <a:pt x="104533" y="4254"/>
                  <a:pt x="103981" y="4976"/>
                  <a:pt x="102738" y="5618"/>
                </a:cubicBezTo>
                <a:cubicBezTo>
                  <a:pt x="100391" y="8588"/>
                  <a:pt x="99700" y="8989"/>
                  <a:pt x="99700" y="9471"/>
                </a:cubicBezTo>
                <a:cubicBezTo>
                  <a:pt x="97491" y="13806"/>
                  <a:pt x="97353" y="14046"/>
                  <a:pt x="97077" y="14207"/>
                </a:cubicBezTo>
                <a:cubicBezTo>
                  <a:pt x="96110" y="16535"/>
                  <a:pt x="96110" y="16775"/>
                  <a:pt x="96110" y="17016"/>
                </a:cubicBezTo>
                <a:cubicBezTo>
                  <a:pt x="94867" y="19826"/>
                  <a:pt x="94591" y="20307"/>
                  <a:pt x="94453" y="20869"/>
                </a:cubicBezTo>
                <a:cubicBezTo>
                  <a:pt x="92658" y="22073"/>
                  <a:pt x="92934" y="21832"/>
                  <a:pt x="93486" y="21672"/>
                </a:cubicBezTo>
                <a:cubicBezTo>
                  <a:pt x="94177" y="19264"/>
                  <a:pt x="94039" y="18782"/>
                  <a:pt x="94453" y="18381"/>
                </a:cubicBezTo>
                <a:cubicBezTo>
                  <a:pt x="95834" y="15170"/>
                  <a:pt x="95281" y="14608"/>
                  <a:pt x="95696" y="14207"/>
                </a:cubicBezTo>
                <a:cubicBezTo>
                  <a:pt x="97491" y="9551"/>
                  <a:pt x="97629" y="9070"/>
                  <a:pt x="97905" y="8588"/>
                </a:cubicBezTo>
                <a:cubicBezTo>
                  <a:pt x="99562" y="5137"/>
                  <a:pt x="100391" y="4735"/>
                  <a:pt x="100667" y="4254"/>
                </a:cubicBezTo>
                <a:cubicBezTo>
                  <a:pt x="103705" y="1204"/>
                  <a:pt x="104948" y="1043"/>
                  <a:pt x="104810" y="802"/>
                </a:cubicBezTo>
                <a:cubicBezTo>
                  <a:pt x="103843" y="963"/>
                  <a:pt x="103567" y="1123"/>
                  <a:pt x="103429" y="1364"/>
                </a:cubicBezTo>
                <a:cubicBezTo>
                  <a:pt x="99700" y="4013"/>
                  <a:pt x="99286" y="3692"/>
                  <a:pt x="98734" y="4093"/>
                </a:cubicBezTo>
                <a:cubicBezTo>
                  <a:pt x="96110" y="6903"/>
                  <a:pt x="95143" y="7545"/>
                  <a:pt x="94867" y="8267"/>
                </a:cubicBezTo>
                <a:cubicBezTo>
                  <a:pt x="92105" y="11638"/>
                  <a:pt x="92520" y="11719"/>
                  <a:pt x="92520" y="11879"/>
                </a:cubicBezTo>
                <a:cubicBezTo>
                  <a:pt x="91415" y="13324"/>
                  <a:pt x="91139" y="14046"/>
                  <a:pt x="91001" y="14849"/>
                </a:cubicBezTo>
                <a:cubicBezTo>
                  <a:pt x="90448" y="17418"/>
                  <a:pt x="90448" y="17819"/>
                  <a:pt x="90172" y="18140"/>
                </a:cubicBezTo>
                <a:cubicBezTo>
                  <a:pt x="89205" y="20789"/>
                  <a:pt x="89758" y="21270"/>
                  <a:pt x="89758" y="21672"/>
                </a:cubicBezTo>
                <a:cubicBezTo>
                  <a:pt x="87272" y="25364"/>
                  <a:pt x="87963" y="25605"/>
                  <a:pt x="86996" y="25765"/>
                </a:cubicBezTo>
                <a:cubicBezTo>
                  <a:pt x="86996" y="22876"/>
                  <a:pt x="87410" y="22715"/>
                  <a:pt x="87410" y="22474"/>
                </a:cubicBezTo>
                <a:cubicBezTo>
                  <a:pt x="87963" y="19906"/>
                  <a:pt x="87963" y="19505"/>
                  <a:pt x="88239" y="19103"/>
                </a:cubicBezTo>
                <a:cubicBezTo>
                  <a:pt x="88239" y="17819"/>
                  <a:pt x="88515" y="17658"/>
                  <a:pt x="88515" y="17418"/>
                </a:cubicBezTo>
                <a:cubicBezTo>
                  <a:pt x="89620" y="14046"/>
                  <a:pt x="90034" y="13324"/>
                  <a:pt x="90310" y="12602"/>
                </a:cubicBezTo>
                <a:cubicBezTo>
                  <a:pt x="92934" y="8989"/>
                  <a:pt x="92520" y="8588"/>
                  <a:pt x="93486" y="8267"/>
                </a:cubicBezTo>
                <a:cubicBezTo>
                  <a:pt x="95281" y="5217"/>
                  <a:pt x="96524" y="5056"/>
                  <a:pt x="95834" y="4735"/>
                </a:cubicBezTo>
                <a:cubicBezTo>
                  <a:pt x="91553" y="9471"/>
                  <a:pt x="90863" y="9953"/>
                  <a:pt x="90310" y="10434"/>
                </a:cubicBezTo>
                <a:cubicBezTo>
                  <a:pt x="88929" y="12842"/>
                  <a:pt x="88377" y="13083"/>
                  <a:pt x="88929" y="13324"/>
                </a:cubicBezTo>
                <a:cubicBezTo>
                  <a:pt x="87272" y="15892"/>
                  <a:pt x="88101" y="16214"/>
                  <a:pt x="87272" y="16374"/>
                </a:cubicBezTo>
                <a:cubicBezTo>
                  <a:pt x="86996" y="18140"/>
                  <a:pt x="86720" y="18381"/>
                  <a:pt x="86996" y="18702"/>
                </a:cubicBezTo>
                <a:cubicBezTo>
                  <a:pt x="86168" y="22956"/>
                  <a:pt x="85753" y="23438"/>
                  <a:pt x="85753" y="23919"/>
                </a:cubicBezTo>
                <a:cubicBezTo>
                  <a:pt x="85891" y="25204"/>
                  <a:pt x="85201" y="25364"/>
                  <a:pt x="85753" y="25525"/>
                </a:cubicBezTo>
                <a:cubicBezTo>
                  <a:pt x="84925" y="27371"/>
                  <a:pt x="84649" y="27612"/>
                  <a:pt x="84510" y="27852"/>
                </a:cubicBezTo>
                <a:cubicBezTo>
                  <a:pt x="84234" y="27050"/>
                  <a:pt x="84510" y="26648"/>
                  <a:pt x="84925" y="26247"/>
                </a:cubicBezTo>
                <a:cubicBezTo>
                  <a:pt x="84510" y="23277"/>
                  <a:pt x="85753" y="22956"/>
                  <a:pt x="85063" y="22474"/>
                </a:cubicBezTo>
                <a:cubicBezTo>
                  <a:pt x="84925" y="20789"/>
                  <a:pt x="85753" y="20468"/>
                  <a:pt x="85615" y="20066"/>
                </a:cubicBezTo>
                <a:cubicBezTo>
                  <a:pt x="86168" y="16133"/>
                  <a:pt x="86306" y="15892"/>
                  <a:pt x="86444" y="15732"/>
                </a:cubicBezTo>
                <a:cubicBezTo>
                  <a:pt x="87686" y="13725"/>
                  <a:pt x="87410" y="13484"/>
                  <a:pt x="87548" y="13324"/>
                </a:cubicBezTo>
                <a:cubicBezTo>
                  <a:pt x="88653" y="11317"/>
                  <a:pt x="88653" y="11157"/>
                  <a:pt x="88653" y="10916"/>
                </a:cubicBezTo>
                <a:cubicBezTo>
                  <a:pt x="90448" y="8749"/>
                  <a:pt x="90724" y="8347"/>
                  <a:pt x="91415" y="7946"/>
                </a:cubicBezTo>
                <a:cubicBezTo>
                  <a:pt x="89067" y="9070"/>
                  <a:pt x="89067" y="9792"/>
                  <a:pt x="87963" y="10434"/>
                </a:cubicBezTo>
                <a:cubicBezTo>
                  <a:pt x="85201" y="15812"/>
                  <a:pt x="84787" y="16214"/>
                  <a:pt x="84787" y="16615"/>
                </a:cubicBezTo>
                <a:cubicBezTo>
                  <a:pt x="84649" y="18220"/>
                  <a:pt x="84096" y="18301"/>
                  <a:pt x="84510" y="18541"/>
                </a:cubicBezTo>
                <a:cubicBezTo>
                  <a:pt x="84510" y="20147"/>
                  <a:pt x="84510" y="20387"/>
                  <a:pt x="83958" y="20548"/>
                </a:cubicBezTo>
                <a:cubicBezTo>
                  <a:pt x="83958" y="22314"/>
                  <a:pt x="83820" y="22715"/>
                  <a:pt x="83820" y="23197"/>
                </a:cubicBezTo>
                <a:cubicBezTo>
                  <a:pt x="82163" y="29137"/>
                  <a:pt x="81749" y="30020"/>
                  <a:pt x="81058" y="30822"/>
                </a:cubicBezTo>
                <a:cubicBezTo>
                  <a:pt x="81334" y="26167"/>
                  <a:pt x="81749" y="25926"/>
                  <a:pt x="81749" y="25605"/>
                </a:cubicBezTo>
                <a:cubicBezTo>
                  <a:pt x="82025" y="19505"/>
                  <a:pt x="81887" y="19264"/>
                  <a:pt x="82025" y="19023"/>
                </a:cubicBezTo>
                <a:cubicBezTo>
                  <a:pt x="82439" y="17899"/>
                  <a:pt x="82301" y="17578"/>
                  <a:pt x="82301" y="17337"/>
                </a:cubicBezTo>
                <a:cubicBezTo>
                  <a:pt x="83958" y="14207"/>
                  <a:pt x="84234" y="13645"/>
                  <a:pt x="84787" y="13083"/>
                </a:cubicBezTo>
                <a:cubicBezTo>
                  <a:pt x="86168" y="10033"/>
                  <a:pt x="86029" y="10434"/>
                  <a:pt x="85753" y="10755"/>
                </a:cubicBezTo>
                <a:cubicBezTo>
                  <a:pt x="82577" y="14849"/>
                  <a:pt x="82163" y="15250"/>
                  <a:pt x="82025" y="15652"/>
                </a:cubicBezTo>
                <a:cubicBezTo>
                  <a:pt x="80506" y="18220"/>
                  <a:pt x="81472" y="18622"/>
                  <a:pt x="80920" y="18862"/>
                </a:cubicBezTo>
                <a:cubicBezTo>
                  <a:pt x="80782" y="21591"/>
                  <a:pt x="80506" y="22153"/>
                  <a:pt x="80644" y="22795"/>
                </a:cubicBezTo>
                <a:cubicBezTo>
                  <a:pt x="80506" y="26809"/>
                  <a:pt x="80230" y="27130"/>
                  <a:pt x="80644" y="27451"/>
                </a:cubicBezTo>
                <a:cubicBezTo>
                  <a:pt x="79815" y="30260"/>
                  <a:pt x="79953" y="30581"/>
                  <a:pt x="79401" y="30822"/>
                </a:cubicBezTo>
                <a:cubicBezTo>
                  <a:pt x="78987" y="29538"/>
                  <a:pt x="79815" y="29297"/>
                  <a:pt x="79401" y="28976"/>
                </a:cubicBezTo>
                <a:cubicBezTo>
                  <a:pt x="80092" y="25364"/>
                  <a:pt x="78849" y="24642"/>
                  <a:pt x="79815" y="24080"/>
                </a:cubicBezTo>
                <a:cubicBezTo>
                  <a:pt x="78987" y="17658"/>
                  <a:pt x="79263" y="17096"/>
                  <a:pt x="79125" y="16454"/>
                </a:cubicBezTo>
                <a:cubicBezTo>
                  <a:pt x="80230" y="14207"/>
                  <a:pt x="79539" y="13565"/>
                  <a:pt x="80092" y="13083"/>
                </a:cubicBezTo>
                <a:cubicBezTo>
                  <a:pt x="82025" y="9391"/>
                  <a:pt x="82991" y="8909"/>
                  <a:pt x="82577" y="8267"/>
                </a:cubicBezTo>
                <a:cubicBezTo>
                  <a:pt x="79677" y="12120"/>
                  <a:pt x="79539" y="12361"/>
                  <a:pt x="79125" y="12521"/>
                </a:cubicBezTo>
                <a:cubicBezTo>
                  <a:pt x="77606" y="19344"/>
                  <a:pt x="77744" y="20227"/>
                  <a:pt x="77882" y="21110"/>
                </a:cubicBezTo>
                <a:cubicBezTo>
                  <a:pt x="78573" y="24240"/>
                  <a:pt x="77882" y="24642"/>
                  <a:pt x="78434" y="25043"/>
                </a:cubicBezTo>
                <a:cubicBezTo>
                  <a:pt x="78158" y="27371"/>
                  <a:pt x="78020" y="28254"/>
                  <a:pt x="78434" y="29217"/>
                </a:cubicBezTo>
                <a:cubicBezTo>
                  <a:pt x="76363" y="33953"/>
                  <a:pt x="76363" y="33712"/>
                  <a:pt x="76639" y="33471"/>
                </a:cubicBezTo>
                <a:cubicBezTo>
                  <a:pt x="76777" y="31625"/>
                  <a:pt x="77330" y="31464"/>
                  <a:pt x="77054" y="31143"/>
                </a:cubicBezTo>
                <a:cubicBezTo>
                  <a:pt x="77468" y="26729"/>
                  <a:pt x="77744" y="26568"/>
                  <a:pt x="77606" y="26408"/>
                </a:cubicBezTo>
                <a:cubicBezTo>
                  <a:pt x="77192" y="21993"/>
                  <a:pt x="76363" y="20468"/>
                  <a:pt x="76501" y="18943"/>
                </a:cubicBezTo>
                <a:cubicBezTo>
                  <a:pt x="76501" y="17498"/>
                  <a:pt x="76639" y="17177"/>
                  <a:pt x="76501" y="16775"/>
                </a:cubicBezTo>
                <a:cubicBezTo>
                  <a:pt x="77192" y="15491"/>
                  <a:pt x="76915" y="15250"/>
                  <a:pt x="77192" y="15090"/>
                </a:cubicBezTo>
                <a:cubicBezTo>
                  <a:pt x="78573" y="11638"/>
                  <a:pt x="79125" y="10916"/>
                  <a:pt x="79125" y="10113"/>
                </a:cubicBezTo>
                <a:cubicBezTo>
                  <a:pt x="76915" y="13404"/>
                  <a:pt x="76501" y="13886"/>
                  <a:pt x="76639" y="14367"/>
                </a:cubicBezTo>
                <a:cubicBezTo>
                  <a:pt x="75673" y="16374"/>
                  <a:pt x="75258" y="16936"/>
                  <a:pt x="75535" y="17578"/>
                </a:cubicBezTo>
                <a:cubicBezTo>
                  <a:pt x="75258" y="19986"/>
                  <a:pt x="75535" y="20628"/>
                  <a:pt x="75673" y="21270"/>
                </a:cubicBezTo>
                <a:cubicBezTo>
                  <a:pt x="76363" y="24240"/>
                  <a:pt x="76087" y="24481"/>
                  <a:pt x="75949" y="24722"/>
                </a:cubicBezTo>
                <a:cubicBezTo>
                  <a:pt x="76777" y="28093"/>
                  <a:pt x="76363" y="28254"/>
                  <a:pt x="76501" y="28414"/>
                </a:cubicBezTo>
                <a:cubicBezTo>
                  <a:pt x="76087" y="31384"/>
                  <a:pt x="75120" y="31625"/>
                  <a:pt x="75811" y="32026"/>
                </a:cubicBezTo>
                <a:cubicBezTo>
                  <a:pt x="75673" y="33953"/>
                  <a:pt x="74706" y="34113"/>
                  <a:pt x="74982" y="34354"/>
                </a:cubicBezTo>
                <a:cubicBezTo>
                  <a:pt x="73739" y="34916"/>
                  <a:pt x="73739" y="34354"/>
                  <a:pt x="74292" y="33872"/>
                </a:cubicBezTo>
                <a:cubicBezTo>
                  <a:pt x="74154" y="30983"/>
                  <a:pt x="74706" y="30742"/>
                  <a:pt x="74568" y="30421"/>
                </a:cubicBezTo>
                <a:cubicBezTo>
                  <a:pt x="74292" y="27451"/>
                  <a:pt x="74154" y="27130"/>
                  <a:pt x="74292" y="26729"/>
                </a:cubicBezTo>
                <a:cubicBezTo>
                  <a:pt x="73878" y="23839"/>
                  <a:pt x="73463" y="23117"/>
                  <a:pt x="73325" y="22474"/>
                </a:cubicBezTo>
                <a:cubicBezTo>
                  <a:pt x="72911" y="19023"/>
                  <a:pt x="73325" y="18943"/>
                  <a:pt x="73187" y="18782"/>
                </a:cubicBezTo>
                <a:cubicBezTo>
                  <a:pt x="73325" y="15652"/>
                  <a:pt x="73878" y="15411"/>
                  <a:pt x="73739" y="15010"/>
                </a:cubicBezTo>
                <a:cubicBezTo>
                  <a:pt x="74154" y="13565"/>
                  <a:pt x="74292" y="13244"/>
                  <a:pt x="74430" y="12923"/>
                </a:cubicBezTo>
                <a:cubicBezTo>
                  <a:pt x="73739" y="12521"/>
                  <a:pt x="73739" y="12842"/>
                  <a:pt x="73463" y="13163"/>
                </a:cubicBezTo>
                <a:cubicBezTo>
                  <a:pt x="72773" y="14769"/>
                  <a:pt x="72773" y="15010"/>
                  <a:pt x="72911" y="15170"/>
                </a:cubicBezTo>
                <a:cubicBezTo>
                  <a:pt x="71944" y="18301"/>
                  <a:pt x="72082" y="18461"/>
                  <a:pt x="72082" y="18622"/>
                </a:cubicBezTo>
                <a:cubicBezTo>
                  <a:pt x="71944" y="20548"/>
                  <a:pt x="71806" y="20628"/>
                  <a:pt x="72082" y="20789"/>
                </a:cubicBezTo>
                <a:cubicBezTo>
                  <a:pt x="72773" y="22876"/>
                  <a:pt x="71806" y="23117"/>
                  <a:pt x="72359" y="23518"/>
                </a:cubicBezTo>
                <a:cubicBezTo>
                  <a:pt x="73463" y="27531"/>
                  <a:pt x="73187" y="28173"/>
                  <a:pt x="73739" y="28976"/>
                </a:cubicBezTo>
                <a:cubicBezTo>
                  <a:pt x="73325" y="30341"/>
                  <a:pt x="73049" y="30501"/>
                  <a:pt x="73463" y="30662"/>
                </a:cubicBezTo>
                <a:cubicBezTo>
                  <a:pt x="73187" y="33471"/>
                  <a:pt x="73187" y="33792"/>
                  <a:pt x="72911" y="34033"/>
                </a:cubicBezTo>
                <a:cubicBezTo>
                  <a:pt x="72220" y="35478"/>
                  <a:pt x="72497" y="35719"/>
                  <a:pt x="72082" y="35638"/>
                </a:cubicBezTo>
                <a:cubicBezTo>
                  <a:pt x="72220" y="31785"/>
                  <a:pt x="71254" y="30742"/>
                  <a:pt x="71668" y="29859"/>
                </a:cubicBezTo>
                <a:cubicBezTo>
                  <a:pt x="71392" y="27933"/>
                  <a:pt x="70978" y="27371"/>
                  <a:pt x="71116" y="26889"/>
                </a:cubicBezTo>
                <a:cubicBezTo>
                  <a:pt x="69873" y="23357"/>
                  <a:pt x="70287" y="22956"/>
                  <a:pt x="70011" y="22474"/>
                </a:cubicBezTo>
                <a:cubicBezTo>
                  <a:pt x="70149" y="17658"/>
                  <a:pt x="70287" y="17257"/>
                  <a:pt x="70425" y="16775"/>
                </a:cubicBezTo>
                <a:cubicBezTo>
                  <a:pt x="70840" y="14849"/>
                  <a:pt x="70701" y="14287"/>
                  <a:pt x="71254" y="13886"/>
                </a:cubicBezTo>
                <a:cubicBezTo>
                  <a:pt x="71116" y="12762"/>
                  <a:pt x="70978" y="13003"/>
                  <a:pt x="70701" y="13163"/>
                </a:cubicBezTo>
                <a:cubicBezTo>
                  <a:pt x="69735" y="15331"/>
                  <a:pt x="70011" y="15732"/>
                  <a:pt x="69597" y="16133"/>
                </a:cubicBezTo>
                <a:cubicBezTo>
                  <a:pt x="69044" y="17739"/>
                  <a:pt x="69321" y="18140"/>
                  <a:pt x="69182" y="18461"/>
                </a:cubicBezTo>
                <a:cubicBezTo>
                  <a:pt x="68768" y="19906"/>
                  <a:pt x="69044" y="20147"/>
                  <a:pt x="69044" y="20307"/>
                </a:cubicBezTo>
                <a:cubicBezTo>
                  <a:pt x="68492" y="21752"/>
                  <a:pt x="69321" y="22073"/>
                  <a:pt x="68768" y="22234"/>
                </a:cubicBezTo>
                <a:cubicBezTo>
                  <a:pt x="68630" y="24080"/>
                  <a:pt x="68630" y="23598"/>
                  <a:pt x="68630" y="23277"/>
                </a:cubicBezTo>
                <a:cubicBezTo>
                  <a:pt x="68216" y="21752"/>
                  <a:pt x="68354" y="21511"/>
                  <a:pt x="68354" y="21351"/>
                </a:cubicBezTo>
                <a:cubicBezTo>
                  <a:pt x="68216" y="16214"/>
                  <a:pt x="68354" y="15010"/>
                  <a:pt x="68906" y="13886"/>
                </a:cubicBezTo>
                <a:cubicBezTo>
                  <a:pt x="69182" y="10836"/>
                  <a:pt x="70425" y="10675"/>
                  <a:pt x="69459" y="10274"/>
                </a:cubicBezTo>
                <a:cubicBezTo>
                  <a:pt x="67663" y="13886"/>
                  <a:pt x="67663" y="14287"/>
                  <a:pt x="67525" y="14688"/>
                </a:cubicBezTo>
                <a:cubicBezTo>
                  <a:pt x="66973" y="17658"/>
                  <a:pt x="66973" y="17899"/>
                  <a:pt x="66973" y="18060"/>
                </a:cubicBezTo>
                <a:cubicBezTo>
                  <a:pt x="66835" y="20548"/>
                  <a:pt x="66697" y="20709"/>
                  <a:pt x="67111" y="20949"/>
                </a:cubicBezTo>
                <a:cubicBezTo>
                  <a:pt x="66835" y="22234"/>
                  <a:pt x="67525" y="22474"/>
                  <a:pt x="67249" y="22635"/>
                </a:cubicBezTo>
                <a:cubicBezTo>
                  <a:pt x="68768" y="27050"/>
                  <a:pt x="68492" y="27852"/>
                  <a:pt x="69321" y="28655"/>
                </a:cubicBezTo>
                <a:cubicBezTo>
                  <a:pt x="69873" y="32749"/>
                  <a:pt x="69735" y="33150"/>
                  <a:pt x="69459" y="33551"/>
                </a:cubicBezTo>
                <a:cubicBezTo>
                  <a:pt x="69735" y="36120"/>
                  <a:pt x="69735" y="36361"/>
                  <a:pt x="69459" y="36521"/>
                </a:cubicBezTo>
                <a:cubicBezTo>
                  <a:pt x="68906" y="37806"/>
                  <a:pt x="69459" y="38448"/>
                  <a:pt x="68768" y="38127"/>
                </a:cubicBezTo>
                <a:cubicBezTo>
                  <a:pt x="68078" y="34193"/>
                  <a:pt x="68354" y="33953"/>
                  <a:pt x="68354" y="33632"/>
                </a:cubicBezTo>
                <a:cubicBezTo>
                  <a:pt x="66973" y="30100"/>
                  <a:pt x="66283" y="29377"/>
                  <a:pt x="66697" y="28816"/>
                </a:cubicBezTo>
                <a:cubicBezTo>
                  <a:pt x="64902" y="25765"/>
                  <a:pt x="65730" y="25605"/>
                  <a:pt x="64902" y="25204"/>
                </a:cubicBezTo>
                <a:cubicBezTo>
                  <a:pt x="63383" y="17498"/>
                  <a:pt x="64349" y="17016"/>
                  <a:pt x="63797" y="16374"/>
                </a:cubicBezTo>
                <a:cubicBezTo>
                  <a:pt x="63107" y="15652"/>
                  <a:pt x="63107" y="16374"/>
                  <a:pt x="63107" y="17096"/>
                </a:cubicBezTo>
                <a:cubicBezTo>
                  <a:pt x="63107" y="18622"/>
                  <a:pt x="62416" y="18943"/>
                  <a:pt x="62830" y="19344"/>
                </a:cubicBezTo>
                <a:cubicBezTo>
                  <a:pt x="62692" y="22073"/>
                  <a:pt x="63383" y="22474"/>
                  <a:pt x="62968" y="22876"/>
                </a:cubicBezTo>
                <a:cubicBezTo>
                  <a:pt x="63797" y="25444"/>
                  <a:pt x="63797" y="25846"/>
                  <a:pt x="64211" y="26247"/>
                </a:cubicBezTo>
                <a:cubicBezTo>
                  <a:pt x="65592" y="29056"/>
                  <a:pt x="65316" y="29538"/>
                  <a:pt x="65592" y="30100"/>
                </a:cubicBezTo>
                <a:cubicBezTo>
                  <a:pt x="66006" y="31625"/>
                  <a:pt x="66697" y="31866"/>
                  <a:pt x="66421" y="32107"/>
                </a:cubicBezTo>
                <a:cubicBezTo>
                  <a:pt x="66835" y="34996"/>
                  <a:pt x="67663" y="35638"/>
                  <a:pt x="67249" y="36040"/>
                </a:cubicBezTo>
                <a:cubicBezTo>
                  <a:pt x="66697" y="38528"/>
                  <a:pt x="67663" y="38929"/>
                  <a:pt x="67387" y="39170"/>
                </a:cubicBezTo>
                <a:cubicBezTo>
                  <a:pt x="66697" y="40374"/>
                  <a:pt x="66973" y="40053"/>
                  <a:pt x="66973" y="39732"/>
                </a:cubicBezTo>
                <a:cubicBezTo>
                  <a:pt x="67111" y="37244"/>
                  <a:pt x="66559" y="36842"/>
                  <a:pt x="66697" y="36441"/>
                </a:cubicBezTo>
                <a:cubicBezTo>
                  <a:pt x="65454" y="31625"/>
                  <a:pt x="64349" y="31143"/>
                  <a:pt x="64764" y="30822"/>
                </a:cubicBezTo>
                <a:cubicBezTo>
                  <a:pt x="63797" y="27933"/>
                  <a:pt x="63383" y="27772"/>
                  <a:pt x="63107" y="27772"/>
                </a:cubicBezTo>
                <a:cubicBezTo>
                  <a:pt x="62002" y="26327"/>
                  <a:pt x="63521" y="25846"/>
                  <a:pt x="62554" y="26006"/>
                </a:cubicBezTo>
                <a:cubicBezTo>
                  <a:pt x="61588" y="22956"/>
                  <a:pt x="62002" y="22555"/>
                  <a:pt x="61449" y="22153"/>
                </a:cubicBezTo>
                <a:cubicBezTo>
                  <a:pt x="62002" y="19344"/>
                  <a:pt x="61173" y="18862"/>
                  <a:pt x="61311" y="18461"/>
                </a:cubicBezTo>
                <a:cubicBezTo>
                  <a:pt x="62140" y="16856"/>
                  <a:pt x="61035" y="16294"/>
                  <a:pt x="62002" y="15973"/>
                </a:cubicBezTo>
                <a:cubicBezTo>
                  <a:pt x="62692" y="13083"/>
                  <a:pt x="63659" y="12762"/>
                  <a:pt x="63245" y="12280"/>
                </a:cubicBezTo>
                <a:cubicBezTo>
                  <a:pt x="61311" y="15331"/>
                  <a:pt x="60621" y="16053"/>
                  <a:pt x="60759" y="16936"/>
                </a:cubicBezTo>
                <a:cubicBezTo>
                  <a:pt x="60069" y="20066"/>
                  <a:pt x="60207" y="20949"/>
                  <a:pt x="60345" y="21752"/>
                </a:cubicBezTo>
                <a:cubicBezTo>
                  <a:pt x="61035" y="25123"/>
                  <a:pt x="61311" y="25926"/>
                  <a:pt x="61864" y="26889"/>
                </a:cubicBezTo>
                <a:cubicBezTo>
                  <a:pt x="63245" y="31063"/>
                  <a:pt x="63659" y="31545"/>
                  <a:pt x="63521" y="31946"/>
                </a:cubicBezTo>
                <a:cubicBezTo>
                  <a:pt x="65316" y="37244"/>
                  <a:pt x="65730" y="37806"/>
                  <a:pt x="65592" y="38287"/>
                </a:cubicBezTo>
                <a:cubicBezTo>
                  <a:pt x="65178" y="41658"/>
                  <a:pt x="64902" y="41899"/>
                  <a:pt x="65316" y="42220"/>
                </a:cubicBezTo>
                <a:cubicBezTo>
                  <a:pt x="64349" y="43826"/>
                  <a:pt x="64211" y="43906"/>
                  <a:pt x="64211" y="43986"/>
                </a:cubicBezTo>
                <a:cubicBezTo>
                  <a:pt x="63383" y="40695"/>
                  <a:pt x="63797" y="40454"/>
                  <a:pt x="63935" y="40214"/>
                </a:cubicBezTo>
                <a:cubicBezTo>
                  <a:pt x="63245" y="37083"/>
                  <a:pt x="62278" y="36441"/>
                  <a:pt x="62278" y="35959"/>
                </a:cubicBezTo>
                <a:cubicBezTo>
                  <a:pt x="60207" y="33070"/>
                  <a:pt x="60759" y="32829"/>
                  <a:pt x="60207" y="32508"/>
                </a:cubicBezTo>
                <a:cubicBezTo>
                  <a:pt x="58964" y="29859"/>
                  <a:pt x="59240" y="29618"/>
                  <a:pt x="58826" y="29297"/>
                </a:cubicBezTo>
                <a:cubicBezTo>
                  <a:pt x="58135" y="28173"/>
                  <a:pt x="58411" y="28093"/>
                  <a:pt x="58135" y="27852"/>
                </a:cubicBezTo>
                <a:cubicBezTo>
                  <a:pt x="57583" y="25123"/>
                  <a:pt x="57169" y="24802"/>
                  <a:pt x="57307" y="24481"/>
                </a:cubicBezTo>
                <a:cubicBezTo>
                  <a:pt x="57445" y="20869"/>
                  <a:pt x="57721" y="20628"/>
                  <a:pt x="57169" y="20307"/>
                </a:cubicBezTo>
                <a:cubicBezTo>
                  <a:pt x="57445" y="19023"/>
                  <a:pt x="57445" y="18381"/>
                  <a:pt x="57169" y="17819"/>
                </a:cubicBezTo>
                <a:cubicBezTo>
                  <a:pt x="57445" y="16053"/>
                  <a:pt x="57721" y="15812"/>
                  <a:pt x="57721" y="15571"/>
                </a:cubicBezTo>
                <a:cubicBezTo>
                  <a:pt x="57169" y="16535"/>
                  <a:pt x="56616" y="16936"/>
                  <a:pt x="56892" y="17337"/>
                </a:cubicBezTo>
                <a:cubicBezTo>
                  <a:pt x="56478" y="18943"/>
                  <a:pt x="56616" y="19424"/>
                  <a:pt x="56616" y="19826"/>
                </a:cubicBezTo>
                <a:cubicBezTo>
                  <a:pt x="56202" y="26247"/>
                  <a:pt x="56892" y="26648"/>
                  <a:pt x="56616" y="26889"/>
                </a:cubicBezTo>
                <a:cubicBezTo>
                  <a:pt x="57169" y="29538"/>
                  <a:pt x="58273" y="29939"/>
                  <a:pt x="57997" y="30260"/>
                </a:cubicBezTo>
                <a:cubicBezTo>
                  <a:pt x="60483" y="35237"/>
                  <a:pt x="61449" y="36842"/>
                  <a:pt x="61864" y="38287"/>
                </a:cubicBezTo>
                <a:cubicBezTo>
                  <a:pt x="62278" y="40856"/>
                  <a:pt x="62416" y="41257"/>
                  <a:pt x="62554" y="41578"/>
                </a:cubicBezTo>
                <a:cubicBezTo>
                  <a:pt x="62002" y="41578"/>
                  <a:pt x="62416" y="41337"/>
                  <a:pt x="61864" y="41096"/>
                </a:cubicBezTo>
                <a:cubicBezTo>
                  <a:pt x="61173" y="38849"/>
                  <a:pt x="61035" y="38287"/>
                  <a:pt x="60897" y="37725"/>
                </a:cubicBezTo>
                <a:cubicBezTo>
                  <a:pt x="59654" y="34996"/>
                  <a:pt x="59240" y="34675"/>
                  <a:pt x="59102" y="34354"/>
                </a:cubicBezTo>
                <a:cubicBezTo>
                  <a:pt x="57445" y="31545"/>
                  <a:pt x="57031" y="31224"/>
                  <a:pt x="57169" y="30983"/>
                </a:cubicBezTo>
                <a:cubicBezTo>
                  <a:pt x="56202" y="28816"/>
                  <a:pt x="55926" y="28575"/>
                  <a:pt x="55650" y="28093"/>
                </a:cubicBezTo>
                <a:cubicBezTo>
                  <a:pt x="55373" y="26809"/>
                  <a:pt x="55650" y="26729"/>
                  <a:pt x="55650" y="26729"/>
                </a:cubicBezTo>
                <a:cubicBezTo>
                  <a:pt x="55373" y="25765"/>
                  <a:pt x="55235" y="25444"/>
                  <a:pt x="55097" y="25204"/>
                </a:cubicBezTo>
                <a:cubicBezTo>
                  <a:pt x="54545" y="23919"/>
                  <a:pt x="54821" y="23678"/>
                  <a:pt x="54683" y="23518"/>
                </a:cubicBezTo>
                <a:cubicBezTo>
                  <a:pt x="53855" y="20548"/>
                  <a:pt x="54683" y="20066"/>
                  <a:pt x="54131" y="19505"/>
                </a:cubicBezTo>
                <a:cubicBezTo>
                  <a:pt x="54407" y="17418"/>
                  <a:pt x="54545" y="17257"/>
                  <a:pt x="54545" y="17096"/>
                </a:cubicBezTo>
                <a:cubicBezTo>
                  <a:pt x="53578" y="16936"/>
                  <a:pt x="53993" y="17016"/>
                  <a:pt x="53993" y="17177"/>
                </a:cubicBezTo>
                <a:cubicBezTo>
                  <a:pt x="53302" y="18541"/>
                  <a:pt x="53716" y="18862"/>
                  <a:pt x="53302" y="19023"/>
                </a:cubicBezTo>
                <a:cubicBezTo>
                  <a:pt x="53440" y="21511"/>
                  <a:pt x="53164" y="21752"/>
                  <a:pt x="53578" y="22073"/>
                </a:cubicBezTo>
                <a:cubicBezTo>
                  <a:pt x="53993" y="26086"/>
                  <a:pt x="54821" y="27130"/>
                  <a:pt x="54269" y="28093"/>
                </a:cubicBezTo>
                <a:cubicBezTo>
                  <a:pt x="55926" y="30662"/>
                  <a:pt x="55650" y="31304"/>
                  <a:pt x="56340" y="31946"/>
                </a:cubicBezTo>
                <a:cubicBezTo>
                  <a:pt x="57859" y="34515"/>
                  <a:pt x="58135" y="35157"/>
                  <a:pt x="58411" y="35799"/>
                </a:cubicBezTo>
                <a:cubicBezTo>
                  <a:pt x="60207" y="38769"/>
                  <a:pt x="59654" y="39090"/>
                  <a:pt x="60207" y="39411"/>
                </a:cubicBezTo>
                <a:cubicBezTo>
                  <a:pt x="60759" y="44468"/>
                  <a:pt x="61173" y="44789"/>
                  <a:pt x="61173" y="45110"/>
                </a:cubicBezTo>
                <a:cubicBezTo>
                  <a:pt x="59102" y="45913"/>
                  <a:pt x="59240" y="45591"/>
                  <a:pt x="59378" y="45270"/>
                </a:cubicBezTo>
                <a:cubicBezTo>
                  <a:pt x="57583" y="39973"/>
                  <a:pt x="57445" y="38929"/>
                  <a:pt x="57307" y="37886"/>
                </a:cubicBezTo>
                <a:cubicBezTo>
                  <a:pt x="56478" y="36040"/>
                  <a:pt x="55926" y="35478"/>
                  <a:pt x="56064" y="34996"/>
                </a:cubicBezTo>
                <a:cubicBezTo>
                  <a:pt x="55373" y="33792"/>
                  <a:pt x="54959" y="33311"/>
                  <a:pt x="54959" y="32989"/>
                </a:cubicBezTo>
                <a:cubicBezTo>
                  <a:pt x="54269" y="30020"/>
                  <a:pt x="53440" y="30100"/>
                  <a:pt x="53716" y="29859"/>
                </a:cubicBezTo>
                <a:cubicBezTo>
                  <a:pt x="52750" y="25043"/>
                  <a:pt x="52059" y="23518"/>
                  <a:pt x="52612" y="22073"/>
                </a:cubicBezTo>
                <a:cubicBezTo>
                  <a:pt x="53164" y="19585"/>
                  <a:pt x="52474" y="19103"/>
                  <a:pt x="52888" y="18782"/>
                </a:cubicBezTo>
                <a:cubicBezTo>
                  <a:pt x="52059" y="19183"/>
                  <a:pt x="51921" y="19424"/>
                  <a:pt x="51921" y="19585"/>
                </a:cubicBezTo>
                <a:cubicBezTo>
                  <a:pt x="51783" y="24080"/>
                  <a:pt x="51507" y="25043"/>
                  <a:pt x="51369" y="26006"/>
                </a:cubicBezTo>
                <a:cubicBezTo>
                  <a:pt x="53302" y="32267"/>
                  <a:pt x="53716" y="32668"/>
                  <a:pt x="53716" y="33070"/>
                </a:cubicBezTo>
                <a:cubicBezTo>
                  <a:pt x="56754" y="41096"/>
                  <a:pt x="57445" y="41899"/>
                  <a:pt x="57445" y="42702"/>
                </a:cubicBezTo>
                <a:cubicBezTo>
                  <a:pt x="57721" y="45993"/>
                  <a:pt x="57859" y="46876"/>
                  <a:pt x="57997" y="47759"/>
                </a:cubicBezTo>
                <a:cubicBezTo>
                  <a:pt x="56754" y="49926"/>
                  <a:pt x="57859" y="49444"/>
                  <a:pt x="57031" y="48802"/>
                </a:cubicBezTo>
                <a:cubicBezTo>
                  <a:pt x="56064" y="43424"/>
                  <a:pt x="56202" y="42862"/>
                  <a:pt x="55650" y="42301"/>
                </a:cubicBezTo>
                <a:cubicBezTo>
                  <a:pt x="54407" y="40053"/>
                  <a:pt x="54959" y="39571"/>
                  <a:pt x="54545" y="39010"/>
                </a:cubicBezTo>
                <a:cubicBezTo>
                  <a:pt x="51921" y="33471"/>
                  <a:pt x="52197" y="33150"/>
                  <a:pt x="51645" y="32749"/>
                </a:cubicBezTo>
                <a:cubicBezTo>
                  <a:pt x="51093" y="30341"/>
                  <a:pt x="50402" y="29859"/>
                  <a:pt x="50678" y="29618"/>
                </a:cubicBezTo>
                <a:cubicBezTo>
                  <a:pt x="50126" y="24722"/>
                  <a:pt x="49159" y="23919"/>
                  <a:pt x="49712" y="23277"/>
                </a:cubicBezTo>
                <a:cubicBezTo>
                  <a:pt x="49988" y="19906"/>
                  <a:pt x="49988" y="19585"/>
                  <a:pt x="49988" y="19183"/>
                </a:cubicBezTo>
                <a:cubicBezTo>
                  <a:pt x="50126" y="17658"/>
                  <a:pt x="49850" y="17899"/>
                  <a:pt x="49712" y="18140"/>
                </a:cubicBezTo>
                <a:cubicBezTo>
                  <a:pt x="49436" y="19344"/>
                  <a:pt x="48745" y="19585"/>
                  <a:pt x="49298" y="19906"/>
                </a:cubicBezTo>
                <a:cubicBezTo>
                  <a:pt x="48607" y="21431"/>
                  <a:pt x="49159" y="21672"/>
                  <a:pt x="48469" y="21832"/>
                </a:cubicBezTo>
                <a:cubicBezTo>
                  <a:pt x="48331" y="24321"/>
                  <a:pt x="49021" y="24561"/>
                  <a:pt x="48745" y="24722"/>
                </a:cubicBezTo>
                <a:cubicBezTo>
                  <a:pt x="48469" y="26648"/>
                  <a:pt x="49159" y="27130"/>
                  <a:pt x="48745" y="27451"/>
                </a:cubicBezTo>
                <a:cubicBezTo>
                  <a:pt x="50126" y="31224"/>
                  <a:pt x="49988" y="31545"/>
                  <a:pt x="50678" y="31946"/>
                </a:cubicBezTo>
                <a:cubicBezTo>
                  <a:pt x="50678" y="34755"/>
                  <a:pt x="52336" y="35558"/>
                  <a:pt x="51783" y="36200"/>
                </a:cubicBezTo>
                <a:cubicBezTo>
                  <a:pt x="54545" y="43023"/>
                  <a:pt x="55097" y="43424"/>
                  <a:pt x="55097" y="43745"/>
                </a:cubicBezTo>
                <a:cubicBezTo>
                  <a:pt x="55235" y="46234"/>
                  <a:pt x="55512" y="46635"/>
                  <a:pt x="56064" y="47036"/>
                </a:cubicBezTo>
                <a:cubicBezTo>
                  <a:pt x="56064" y="48561"/>
                  <a:pt x="55926" y="48802"/>
                  <a:pt x="55788" y="48963"/>
                </a:cubicBezTo>
                <a:cubicBezTo>
                  <a:pt x="55512" y="50327"/>
                  <a:pt x="56340" y="50729"/>
                  <a:pt x="55650" y="50969"/>
                </a:cubicBezTo>
                <a:cubicBezTo>
                  <a:pt x="54683" y="48240"/>
                  <a:pt x="55373" y="47919"/>
                  <a:pt x="54959" y="47518"/>
                </a:cubicBezTo>
                <a:cubicBezTo>
                  <a:pt x="52888" y="41096"/>
                  <a:pt x="51783" y="40615"/>
                  <a:pt x="52059" y="40214"/>
                </a:cubicBezTo>
                <a:cubicBezTo>
                  <a:pt x="48883" y="34916"/>
                  <a:pt x="48883" y="33391"/>
                  <a:pt x="47502" y="31705"/>
                </a:cubicBezTo>
                <a:cubicBezTo>
                  <a:pt x="46674" y="27130"/>
                  <a:pt x="46674" y="26889"/>
                  <a:pt x="46812" y="26729"/>
                </a:cubicBezTo>
                <a:cubicBezTo>
                  <a:pt x="46950" y="24000"/>
                  <a:pt x="46398" y="23518"/>
                  <a:pt x="46674" y="23036"/>
                </a:cubicBezTo>
                <a:cubicBezTo>
                  <a:pt x="45707" y="23197"/>
                  <a:pt x="45845" y="24080"/>
                  <a:pt x="45569" y="24882"/>
                </a:cubicBezTo>
                <a:cubicBezTo>
                  <a:pt x="46121" y="26969"/>
                  <a:pt x="45431" y="27130"/>
                  <a:pt x="45983" y="27451"/>
                </a:cubicBezTo>
                <a:cubicBezTo>
                  <a:pt x="46536" y="30341"/>
                  <a:pt x="46260" y="30742"/>
                  <a:pt x="46536" y="31143"/>
                </a:cubicBezTo>
                <a:cubicBezTo>
                  <a:pt x="46536" y="32829"/>
                  <a:pt x="47640" y="33311"/>
                  <a:pt x="47364" y="33712"/>
                </a:cubicBezTo>
                <a:cubicBezTo>
                  <a:pt x="49298" y="36441"/>
                  <a:pt x="48469" y="37003"/>
                  <a:pt x="49298" y="37484"/>
                </a:cubicBezTo>
                <a:cubicBezTo>
                  <a:pt x="50955" y="39892"/>
                  <a:pt x="50264" y="40454"/>
                  <a:pt x="50817" y="40615"/>
                </a:cubicBezTo>
                <a:cubicBezTo>
                  <a:pt x="52336" y="43585"/>
                  <a:pt x="52750" y="44227"/>
                  <a:pt x="53026" y="44789"/>
                </a:cubicBezTo>
                <a:cubicBezTo>
                  <a:pt x="53855" y="48160"/>
                  <a:pt x="54269" y="48561"/>
                  <a:pt x="53578" y="48882"/>
                </a:cubicBezTo>
                <a:cubicBezTo>
                  <a:pt x="51921" y="44869"/>
                  <a:pt x="51231" y="44628"/>
                  <a:pt x="51507" y="44468"/>
                </a:cubicBezTo>
                <a:cubicBezTo>
                  <a:pt x="49298" y="40454"/>
                  <a:pt x="48331" y="39892"/>
                  <a:pt x="48331" y="39411"/>
                </a:cubicBezTo>
                <a:cubicBezTo>
                  <a:pt x="44602" y="34755"/>
                  <a:pt x="45155" y="34595"/>
                  <a:pt x="44741" y="34274"/>
                </a:cubicBezTo>
                <a:cubicBezTo>
                  <a:pt x="43222" y="30983"/>
                  <a:pt x="42669" y="30020"/>
                  <a:pt x="42531" y="29056"/>
                </a:cubicBezTo>
                <a:cubicBezTo>
                  <a:pt x="42255" y="25685"/>
                  <a:pt x="41841" y="25204"/>
                  <a:pt x="41979" y="24722"/>
                </a:cubicBezTo>
                <a:cubicBezTo>
                  <a:pt x="41841" y="22795"/>
                  <a:pt x="42255" y="22394"/>
                  <a:pt x="42255" y="21913"/>
                </a:cubicBezTo>
                <a:cubicBezTo>
                  <a:pt x="41426" y="21110"/>
                  <a:pt x="41565" y="21913"/>
                  <a:pt x="41426" y="22635"/>
                </a:cubicBezTo>
                <a:cubicBezTo>
                  <a:pt x="41150" y="24160"/>
                  <a:pt x="41012" y="24481"/>
                  <a:pt x="40736" y="24882"/>
                </a:cubicBezTo>
                <a:cubicBezTo>
                  <a:pt x="42393" y="30662"/>
                  <a:pt x="41703" y="31384"/>
                  <a:pt x="42807" y="32267"/>
                </a:cubicBezTo>
                <a:cubicBezTo>
                  <a:pt x="43774" y="35237"/>
                  <a:pt x="44879" y="35799"/>
                  <a:pt x="44602" y="36120"/>
                </a:cubicBezTo>
                <a:cubicBezTo>
                  <a:pt x="46536" y="38367"/>
                  <a:pt x="46536" y="39250"/>
                  <a:pt x="47640" y="40133"/>
                </a:cubicBezTo>
                <a:cubicBezTo>
                  <a:pt x="48607" y="42220"/>
                  <a:pt x="49574" y="42541"/>
                  <a:pt x="49021" y="42702"/>
                </a:cubicBezTo>
                <a:cubicBezTo>
                  <a:pt x="52197" y="47277"/>
                  <a:pt x="51507" y="47919"/>
                  <a:pt x="52059" y="48160"/>
                </a:cubicBezTo>
                <a:cubicBezTo>
                  <a:pt x="51645" y="47759"/>
                  <a:pt x="50678" y="47438"/>
                  <a:pt x="50540" y="47197"/>
                </a:cubicBezTo>
                <a:cubicBezTo>
                  <a:pt x="49021" y="44307"/>
                  <a:pt x="48055" y="43665"/>
                  <a:pt x="48331" y="43183"/>
                </a:cubicBezTo>
                <a:cubicBezTo>
                  <a:pt x="44741" y="38849"/>
                  <a:pt x="44326" y="37565"/>
                  <a:pt x="42945" y="36200"/>
                </a:cubicBezTo>
                <a:cubicBezTo>
                  <a:pt x="41565" y="33953"/>
                  <a:pt x="41565" y="33632"/>
                  <a:pt x="41426" y="33311"/>
                </a:cubicBezTo>
                <a:cubicBezTo>
                  <a:pt x="40046" y="30020"/>
                  <a:pt x="39631" y="29618"/>
                  <a:pt x="39907" y="29377"/>
                </a:cubicBezTo>
                <a:cubicBezTo>
                  <a:pt x="39493" y="27692"/>
                  <a:pt x="39355" y="27050"/>
                  <a:pt x="39355" y="26488"/>
                </a:cubicBezTo>
                <a:cubicBezTo>
                  <a:pt x="38388" y="24802"/>
                  <a:pt x="38665" y="25364"/>
                  <a:pt x="38665" y="25605"/>
                </a:cubicBezTo>
                <a:cubicBezTo>
                  <a:pt x="38527" y="26488"/>
                  <a:pt x="38527" y="26729"/>
                  <a:pt x="38527" y="26809"/>
                </a:cubicBezTo>
                <a:cubicBezTo>
                  <a:pt x="38112" y="28655"/>
                  <a:pt x="39217" y="29056"/>
                  <a:pt x="38803" y="29297"/>
                </a:cubicBezTo>
                <a:cubicBezTo>
                  <a:pt x="39631" y="32107"/>
                  <a:pt x="40046" y="32428"/>
                  <a:pt x="40046" y="32668"/>
                </a:cubicBezTo>
                <a:cubicBezTo>
                  <a:pt x="43360" y="38287"/>
                  <a:pt x="43222" y="38448"/>
                  <a:pt x="43222" y="38608"/>
                </a:cubicBezTo>
                <a:cubicBezTo>
                  <a:pt x="44741" y="40695"/>
                  <a:pt x="45707" y="41257"/>
                  <a:pt x="45431" y="41658"/>
                </a:cubicBezTo>
                <a:cubicBezTo>
                  <a:pt x="49574" y="48240"/>
                  <a:pt x="50402" y="48240"/>
                  <a:pt x="50264" y="48882"/>
                </a:cubicBezTo>
                <a:cubicBezTo>
                  <a:pt x="51231" y="51371"/>
                  <a:pt x="51369" y="51612"/>
                  <a:pt x="51645" y="51852"/>
                </a:cubicBezTo>
                <a:cubicBezTo>
                  <a:pt x="51921" y="53538"/>
                  <a:pt x="52059" y="53698"/>
                  <a:pt x="51645" y="53859"/>
                </a:cubicBezTo>
                <a:cubicBezTo>
                  <a:pt x="51783" y="55143"/>
                  <a:pt x="51645" y="55384"/>
                  <a:pt x="51783" y="55545"/>
                </a:cubicBezTo>
                <a:cubicBezTo>
                  <a:pt x="51093" y="57230"/>
                  <a:pt x="50955" y="57551"/>
                  <a:pt x="50678" y="57391"/>
                </a:cubicBezTo>
                <a:cubicBezTo>
                  <a:pt x="50126" y="54180"/>
                  <a:pt x="49988" y="53779"/>
                  <a:pt x="50126" y="53458"/>
                </a:cubicBezTo>
                <a:cubicBezTo>
                  <a:pt x="48607" y="48802"/>
                  <a:pt x="47640" y="48963"/>
                  <a:pt x="47779" y="48561"/>
                </a:cubicBezTo>
                <a:cubicBezTo>
                  <a:pt x="46121" y="45913"/>
                  <a:pt x="45431" y="46073"/>
                  <a:pt x="45431" y="45591"/>
                </a:cubicBezTo>
                <a:cubicBezTo>
                  <a:pt x="42807" y="42220"/>
                  <a:pt x="41841" y="41819"/>
                  <a:pt x="42117" y="41498"/>
                </a:cubicBezTo>
                <a:cubicBezTo>
                  <a:pt x="40046" y="39491"/>
                  <a:pt x="40460" y="39250"/>
                  <a:pt x="39907" y="38849"/>
                </a:cubicBezTo>
                <a:cubicBezTo>
                  <a:pt x="37560" y="35478"/>
                  <a:pt x="37560" y="34755"/>
                  <a:pt x="36869" y="34033"/>
                </a:cubicBezTo>
                <a:cubicBezTo>
                  <a:pt x="36317" y="30662"/>
                  <a:pt x="36041" y="30260"/>
                  <a:pt x="36179" y="29939"/>
                </a:cubicBezTo>
                <a:cubicBezTo>
                  <a:pt x="36317" y="26648"/>
                  <a:pt x="35765" y="26247"/>
                  <a:pt x="35903" y="25926"/>
                </a:cubicBezTo>
                <a:cubicBezTo>
                  <a:pt x="35212" y="26006"/>
                  <a:pt x="35212" y="26327"/>
                  <a:pt x="35627" y="26648"/>
                </a:cubicBezTo>
                <a:cubicBezTo>
                  <a:pt x="34936" y="28655"/>
                  <a:pt x="35212" y="28735"/>
                  <a:pt x="35212" y="28816"/>
                </a:cubicBezTo>
                <a:cubicBezTo>
                  <a:pt x="35350" y="29859"/>
                  <a:pt x="35074" y="29939"/>
                  <a:pt x="35212" y="30180"/>
                </a:cubicBezTo>
                <a:cubicBezTo>
                  <a:pt x="36179" y="33150"/>
                  <a:pt x="35489" y="33792"/>
                  <a:pt x="36179" y="34515"/>
                </a:cubicBezTo>
                <a:cubicBezTo>
                  <a:pt x="37422" y="37163"/>
                  <a:pt x="37284" y="37565"/>
                  <a:pt x="38112" y="38046"/>
                </a:cubicBezTo>
                <a:cubicBezTo>
                  <a:pt x="40460" y="42140"/>
                  <a:pt x="42117" y="43103"/>
                  <a:pt x="42531" y="44066"/>
                </a:cubicBezTo>
                <a:cubicBezTo>
                  <a:pt x="45017" y="47598"/>
                  <a:pt x="46674" y="48000"/>
                  <a:pt x="45983" y="48160"/>
                </a:cubicBezTo>
                <a:cubicBezTo>
                  <a:pt x="47502" y="51290"/>
                  <a:pt x="48331" y="51612"/>
                  <a:pt x="48055" y="51772"/>
                </a:cubicBezTo>
                <a:cubicBezTo>
                  <a:pt x="49712" y="54180"/>
                  <a:pt x="48193" y="54662"/>
                  <a:pt x="49159" y="54501"/>
                </a:cubicBezTo>
                <a:cubicBezTo>
                  <a:pt x="49159" y="57632"/>
                  <a:pt x="49298" y="57953"/>
                  <a:pt x="49436" y="58354"/>
                </a:cubicBezTo>
                <a:cubicBezTo>
                  <a:pt x="49021" y="58434"/>
                  <a:pt x="48745" y="57792"/>
                  <a:pt x="49021" y="57150"/>
                </a:cubicBezTo>
                <a:cubicBezTo>
                  <a:pt x="47502" y="52655"/>
                  <a:pt x="46536" y="52173"/>
                  <a:pt x="46812" y="51933"/>
                </a:cubicBezTo>
                <a:cubicBezTo>
                  <a:pt x="45155" y="49284"/>
                  <a:pt x="45431" y="49123"/>
                  <a:pt x="45155" y="48882"/>
                </a:cubicBezTo>
                <a:cubicBezTo>
                  <a:pt x="40874" y="43906"/>
                  <a:pt x="40322" y="42943"/>
                  <a:pt x="39493" y="41819"/>
                </a:cubicBezTo>
                <a:cubicBezTo>
                  <a:pt x="36455" y="38127"/>
                  <a:pt x="36593" y="37806"/>
                  <a:pt x="35903" y="37324"/>
                </a:cubicBezTo>
                <a:cubicBezTo>
                  <a:pt x="34108" y="32989"/>
                  <a:pt x="33970" y="32508"/>
                  <a:pt x="33693" y="32026"/>
                </a:cubicBezTo>
                <a:cubicBezTo>
                  <a:pt x="32727" y="31464"/>
                  <a:pt x="33555" y="31785"/>
                  <a:pt x="33141" y="32026"/>
                </a:cubicBezTo>
                <a:cubicBezTo>
                  <a:pt x="33831" y="36120"/>
                  <a:pt x="34798" y="36602"/>
                  <a:pt x="34660" y="36923"/>
                </a:cubicBezTo>
                <a:cubicBezTo>
                  <a:pt x="38388" y="42060"/>
                  <a:pt x="39217" y="43023"/>
                  <a:pt x="39769" y="43986"/>
                </a:cubicBezTo>
                <a:cubicBezTo>
                  <a:pt x="41703" y="46073"/>
                  <a:pt x="42117" y="46314"/>
                  <a:pt x="41841" y="46474"/>
                </a:cubicBezTo>
                <a:cubicBezTo>
                  <a:pt x="43636" y="49123"/>
                  <a:pt x="44602" y="49605"/>
                  <a:pt x="44602" y="50086"/>
                </a:cubicBezTo>
                <a:cubicBezTo>
                  <a:pt x="44879" y="50969"/>
                  <a:pt x="45293" y="50889"/>
                  <a:pt x="45431" y="50969"/>
                </a:cubicBezTo>
                <a:cubicBezTo>
                  <a:pt x="45431" y="51933"/>
                  <a:pt x="45845" y="52093"/>
                  <a:pt x="45569" y="52254"/>
                </a:cubicBezTo>
                <a:cubicBezTo>
                  <a:pt x="47226" y="55785"/>
                  <a:pt x="47088" y="56347"/>
                  <a:pt x="47779" y="56989"/>
                </a:cubicBezTo>
                <a:cubicBezTo>
                  <a:pt x="47502" y="58515"/>
                  <a:pt x="47779" y="58755"/>
                  <a:pt x="47364" y="58595"/>
                </a:cubicBezTo>
                <a:cubicBezTo>
                  <a:pt x="47226" y="55866"/>
                  <a:pt x="46398" y="55464"/>
                  <a:pt x="46950" y="55224"/>
                </a:cubicBezTo>
                <a:cubicBezTo>
                  <a:pt x="44464" y="51692"/>
                  <a:pt x="44602" y="50969"/>
                  <a:pt x="44050" y="50167"/>
                </a:cubicBezTo>
                <a:cubicBezTo>
                  <a:pt x="41979" y="48401"/>
                  <a:pt x="42669" y="47839"/>
                  <a:pt x="41979" y="48000"/>
                </a:cubicBezTo>
                <a:cubicBezTo>
                  <a:pt x="39079" y="45110"/>
                  <a:pt x="38803" y="45110"/>
                  <a:pt x="38665" y="44709"/>
                </a:cubicBezTo>
                <a:cubicBezTo>
                  <a:pt x="33003" y="38769"/>
                  <a:pt x="32313" y="37565"/>
                  <a:pt x="31346" y="36361"/>
                </a:cubicBezTo>
                <a:cubicBezTo>
                  <a:pt x="30655" y="32588"/>
                  <a:pt x="29551" y="32187"/>
                  <a:pt x="29965" y="32026"/>
                </a:cubicBezTo>
                <a:cubicBezTo>
                  <a:pt x="28998" y="29538"/>
                  <a:pt x="28446" y="29779"/>
                  <a:pt x="28860" y="30020"/>
                </a:cubicBezTo>
                <a:cubicBezTo>
                  <a:pt x="29136" y="33070"/>
                  <a:pt x="29551" y="33391"/>
                  <a:pt x="29275" y="33632"/>
                </a:cubicBezTo>
                <a:cubicBezTo>
                  <a:pt x="29965" y="35879"/>
                  <a:pt x="30379" y="36200"/>
                  <a:pt x="30103" y="36441"/>
                </a:cubicBezTo>
                <a:cubicBezTo>
                  <a:pt x="32727" y="39010"/>
                  <a:pt x="31484" y="39170"/>
                  <a:pt x="32174" y="39491"/>
                </a:cubicBezTo>
                <a:cubicBezTo>
                  <a:pt x="33555" y="40615"/>
                  <a:pt x="33279" y="40695"/>
                  <a:pt x="33555" y="40936"/>
                </a:cubicBezTo>
                <a:cubicBezTo>
                  <a:pt x="37698" y="45190"/>
                  <a:pt x="38803" y="45993"/>
                  <a:pt x="40046" y="47518"/>
                </a:cubicBezTo>
                <a:cubicBezTo>
                  <a:pt x="43222" y="51451"/>
                  <a:pt x="44188" y="51852"/>
                  <a:pt x="43774" y="52173"/>
                </a:cubicBezTo>
                <a:cubicBezTo>
                  <a:pt x="44741" y="54100"/>
                  <a:pt x="45293" y="54341"/>
                  <a:pt x="45017" y="54501"/>
                </a:cubicBezTo>
                <a:cubicBezTo>
                  <a:pt x="45707" y="58434"/>
                  <a:pt x="46260" y="58916"/>
                  <a:pt x="46260" y="59317"/>
                </a:cubicBezTo>
                <a:cubicBezTo>
                  <a:pt x="45431" y="61966"/>
                  <a:pt x="46260" y="62448"/>
                  <a:pt x="45431" y="62769"/>
                </a:cubicBezTo>
                <a:cubicBezTo>
                  <a:pt x="45431" y="61003"/>
                  <a:pt x="44741" y="60682"/>
                  <a:pt x="45017" y="60521"/>
                </a:cubicBezTo>
                <a:cubicBezTo>
                  <a:pt x="43636" y="55705"/>
                  <a:pt x="42945" y="55224"/>
                  <a:pt x="43084" y="54903"/>
                </a:cubicBezTo>
                <a:cubicBezTo>
                  <a:pt x="41841" y="53297"/>
                  <a:pt x="41426" y="52976"/>
                  <a:pt x="41012" y="52575"/>
                </a:cubicBezTo>
                <a:cubicBezTo>
                  <a:pt x="38250" y="49284"/>
                  <a:pt x="38112" y="48401"/>
                  <a:pt x="36731" y="47518"/>
                </a:cubicBezTo>
                <a:cubicBezTo>
                  <a:pt x="31622" y="41096"/>
                  <a:pt x="30932" y="40856"/>
                  <a:pt x="31208" y="40695"/>
                </a:cubicBezTo>
                <a:cubicBezTo>
                  <a:pt x="30241" y="39090"/>
                  <a:pt x="30103" y="38849"/>
                  <a:pt x="29689" y="38608"/>
                </a:cubicBezTo>
                <a:cubicBezTo>
                  <a:pt x="28584" y="34836"/>
                  <a:pt x="28170" y="34274"/>
                  <a:pt x="28032" y="33792"/>
                </a:cubicBezTo>
                <a:cubicBezTo>
                  <a:pt x="27617" y="32668"/>
                  <a:pt x="27894" y="32347"/>
                  <a:pt x="27341" y="32107"/>
                </a:cubicBezTo>
                <a:cubicBezTo>
                  <a:pt x="27065" y="34033"/>
                  <a:pt x="27894" y="33953"/>
                  <a:pt x="27617" y="34193"/>
                </a:cubicBezTo>
                <a:cubicBezTo>
                  <a:pt x="28170" y="37404"/>
                  <a:pt x="28584" y="37645"/>
                  <a:pt x="28308" y="37806"/>
                </a:cubicBezTo>
                <a:cubicBezTo>
                  <a:pt x="32036" y="42943"/>
                  <a:pt x="32313" y="44147"/>
                  <a:pt x="34108" y="45431"/>
                </a:cubicBezTo>
                <a:cubicBezTo>
                  <a:pt x="41565" y="55224"/>
                  <a:pt x="42255" y="55625"/>
                  <a:pt x="42117" y="56026"/>
                </a:cubicBezTo>
                <a:cubicBezTo>
                  <a:pt x="43912" y="61324"/>
                  <a:pt x="44326" y="61645"/>
                  <a:pt x="43636" y="61886"/>
                </a:cubicBezTo>
                <a:cubicBezTo>
                  <a:pt x="44188" y="63973"/>
                  <a:pt x="43912" y="64053"/>
                  <a:pt x="44188" y="64214"/>
                </a:cubicBezTo>
                <a:cubicBezTo>
                  <a:pt x="42945" y="61404"/>
                  <a:pt x="42531" y="60602"/>
                  <a:pt x="42945" y="59879"/>
                </a:cubicBezTo>
                <a:cubicBezTo>
                  <a:pt x="40322" y="56107"/>
                  <a:pt x="40736" y="55785"/>
                  <a:pt x="40184" y="55304"/>
                </a:cubicBezTo>
                <a:cubicBezTo>
                  <a:pt x="38527" y="53297"/>
                  <a:pt x="38803" y="52896"/>
                  <a:pt x="37836" y="52334"/>
                </a:cubicBezTo>
                <a:cubicBezTo>
                  <a:pt x="37560" y="50889"/>
                  <a:pt x="36593" y="50568"/>
                  <a:pt x="36455" y="50327"/>
                </a:cubicBezTo>
                <a:cubicBezTo>
                  <a:pt x="35627" y="48642"/>
                  <a:pt x="34522" y="48240"/>
                  <a:pt x="34936" y="48000"/>
                </a:cubicBezTo>
                <a:cubicBezTo>
                  <a:pt x="30241" y="42943"/>
                  <a:pt x="28998" y="42622"/>
                  <a:pt x="29413" y="42220"/>
                </a:cubicBezTo>
                <a:cubicBezTo>
                  <a:pt x="27065" y="39812"/>
                  <a:pt x="27617" y="39732"/>
                  <a:pt x="27479" y="39571"/>
                </a:cubicBezTo>
                <a:cubicBezTo>
                  <a:pt x="25960" y="35638"/>
                  <a:pt x="25270" y="34916"/>
                  <a:pt x="25408" y="34274"/>
                </a:cubicBezTo>
                <a:cubicBezTo>
                  <a:pt x="24303" y="32829"/>
                  <a:pt x="24165" y="33311"/>
                  <a:pt x="24303" y="33792"/>
                </a:cubicBezTo>
                <a:cubicBezTo>
                  <a:pt x="24856" y="35558"/>
                  <a:pt x="24856" y="35959"/>
                  <a:pt x="24856" y="36280"/>
                </a:cubicBezTo>
                <a:cubicBezTo>
                  <a:pt x="24994" y="39973"/>
                  <a:pt x="25408" y="42220"/>
                  <a:pt x="26927" y="43745"/>
                </a:cubicBezTo>
                <a:cubicBezTo>
                  <a:pt x="28446" y="45913"/>
                  <a:pt x="28722" y="45672"/>
                  <a:pt x="29136" y="46314"/>
                </a:cubicBezTo>
                <a:cubicBezTo>
                  <a:pt x="32589" y="50327"/>
                  <a:pt x="33141" y="50568"/>
                  <a:pt x="32865" y="50729"/>
                </a:cubicBezTo>
                <a:cubicBezTo>
                  <a:pt x="35903" y="53859"/>
                  <a:pt x="36317" y="54501"/>
                  <a:pt x="37284" y="55143"/>
                </a:cubicBezTo>
                <a:cubicBezTo>
                  <a:pt x="38250" y="56428"/>
                  <a:pt x="38388" y="56588"/>
                  <a:pt x="38665" y="56749"/>
                </a:cubicBezTo>
                <a:cubicBezTo>
                  <a:pt x="39217" y="59076"/>
                  <a:pt x="40460" y="59799"/>
                  <a:pt x="40046" y="60280"/>
                </a:cubicBezTo>
                <a:cubicBezTo>
                  <a:pt x="41426" y="63090"/>
                  <a:pt x="41150" y="63250"/>
                  <a:pt x="41565" y="63411"/>
                </a:cubicBezTo>
                <a:cubicBezTo>
                  <a:pt x="39355" y="61003"/>
                  <a:pt x="38665" y="60280"/>
                  <a:pt x="38803" y="59638"/>
                </a:cubicBezTo>
                <a:cubicBezTo>
                  <a:pt x="36869" y="57551"/>
                  <a:pt x="36317" y="57150"/>
                  <a:pt x="36455" y="56909"/>
                </a:cubicBezTo>
                <a:cubicBezTo>
                  <a:pt x="34246" y="54742"/>
                  <a:pt x="33970" y="53779"/>
                  <a:pt x="33417" y="52816"/>
                </a:cubicBezTo>
                <a:cubicBezTo>
                  <a:pt x="24718" y="42862"/>
                  <a:pt x="23751" y="41578"/>
                  <a:pt x="22370" y="40294"/>
                </a:cubicBezTo>
                <a:cubicBezTo>
                  <a:pt x="20023" y="35638"/>
                  <a:pt x="20437" y="34515"/>
                  <a:pt x="19746" y="33311"/>
                </a:cubicBezTo>
                <a:cubicBezTo>
                  <a:pt x="19332" y="35638"/>
                  <a:pt x="19746" y="36280"/>
                  <a:pt x="19746" y="36842"/>
                </a:cubicBezTo>
                <a:cubicBezTo>
                  <a:pt x="21127" y="40053"/>
                  <a:pt x="21542" y="40374"/>
                  <a:pt x="21403" y="40695"/>
                </a:cubicBezTo>
                <a:cubicBezTo>
                  <a:pt x="25408" y="45190"/>
                  <a:pt x="25546" y="45351"/>
                  <a:pt x="25546" y="45672"/>
                </a:cubicBezTo>
                <a:cubicBezTo>
                  <a:pt x="27894" y="48401"/>
                  <a:pt x="28722" y="48561"/>
                  <a:pt x="28584" y="49123"/>
                </a:cubicBezTo>
                <a:cubicBezTo>
                  <a:pt x="29965" y="51451"/>
                  <a:pt x="31760" y="51290"/>
                  <a:pt x="30932" y="51692"/>
                </a:cubicBezTo>
                <a:cubicBezTo>
                  <a:pt x="39631" y="63892"/>
                  <a:pt x="40322" y="64374"/>
                  <a:pt x="40184" y="64775"/>
                </a:cubicBezTo>
                <a:cubicBezTo>
                  <a:pt x="41150" y="67745"/>
                  <a:pt x="41288" y="67986"/>
                  <a:pt x="41012" y="68147"/>
                </a:cubicBezTo>
                <a:cubicBezTo>
                  <a:pt x="40736" y="67745"/>
                  <a:pt x="40598" y="67424"/>
                  <a:pt x="40322" y="67103"/>
                </a:cubicBezTo>
                <a:cubicBezTo>
                  <a:pt x="39355" y="64936"/>
                  <a:pt x="38803" y="64535"/>
                  <a:pt x="38388" y="64133"/>
                </a:cubicBezTo>
                <a:cubicBezTo>
                  <a:pt x="35212" y="59879"/>
                  <a:pt x="34384" y="59959"/>
                  <a:pt x="34522" y="59478"/>
                </a:cubicBezTo>
                <a:cubicBezTo>
                  <a:pt x="30794" y="55705"/>
                  <a:pt x="31070" y="55545"/>
                  <a:pt x="30794" y="55304"/>
                </a:cubicBezTo>
                <a:cubicBezTo>
                  <a:pt x="29827" y="54100"/>
                  <a:pt x="29689" y="53859"/>
                  <a:pt x="29275" y="53538"/>
                </a:cubicBezTo>
                <a:cubicBezTo>
                  <a:pt x="27756" y="51692"/>
                  <a:pt x="26927" y="51371"/>
                  <a:pt x="27341" y="51210"/>
                </a:cubicBezTo>
                <a:cubicBezTo>
                  <a:pt x="20575" y="44066"/>
                  <a:pt x="21542" y="44869"/>
                  <a:pt x="21680" y="45511"/>
                </a:cubicBezTo>
                <a:cubicBezTo>
                  <a:pt x="22094" y="46555"/>
                  <a:pt x="22646" y="46795"/>
                  <a:pt x="22784" y="47036"/>
                </a:cubicBezTo>
                <a:cubicBezTo>
                  <a:pt x="24441" y="49204"/>
                  <a:pt x="23751" y="49284"/>
                  <a:pt x="24718" y="49605"/>
                </a:cubicBezTo>
                <a:cubicBezTo>
                  <a:pt x="25822" y="51531"/>
                  <a:pt x="26375" y="51692"/>
                  <a:pt x="26513" y="51933"/>
                </a:cubicBezTo>
                <a:cubicBezTo>
                  <a:pt x="28722" y="54341"/>
                  <a:pt x="28446" y="54662"/>
                  <a:pt x="28860" y="54581"/>
                </a:cubicBezTo>
                <a:cubicBezTo>
                  <a:pt x="31622" y="57391"/>
                  <a:pt x="32589" y="58996"/>
                  <a:pt x="33831" y="60521"/>
                </a:cubicBezTo>
                <a:cubicBezTo>
                  <a:pt x="36593" y="63331"/>
                  <a:pt x="37008" y="63652"/>
                  <a:pt x="37008" y="63892"/>
                </a:cubicBezTo>
                <a:cubicBezTo>
                  <a:pt x="39217" y="66702"/>
                  <a:pt x="38803" y="66943"/>
                  <a:pt x="39079" y="67183"/>
                </a:cubicBezTo>
                <a:cubicBezTo>
                  <a:pt x="39631" y="68628"/>
                  <a:pt x="39079" y="68789"/>
                  <a:pt x="39631" y="68949"/>
                </a:cubicBezTo>
                <a:cubicBezTo>
                  <a:pt x="39355" y="71117"/>
                  <a:pt x="38941" y="70474"/>
                  <a:pt x="39355" y="69832"/>
                </a:cubicBezTo>
                <a:cubicBezTo>
                  <a:pt x="37008" y="65899"/>
                  <a:pt x="37284" y="65739"/>
                  <a:pt x="37008" y="65498"/>
                </a:cubicBezTo>
                <a:cubicBezTo>
                  <a:pt x="35765" y="63090"/>
                  <a:pt x="34798" y="62769"/>
                  <a:pt x="34660" y="62528"/>
                </a:cubicBezTo>
                <a:cubicBezTo>
                  <a:pt x="32313" y="60280"/>
                  <a:pt x="32865" y="60120"/>
                  <a:pt x="32313" y="59799"/>
                </a:cubicBezTo>
                <a:cubicBezTo>
                  <a:pt x="28308" y="55545"/>
                  <a:pt x="27894" y="55224"/>
                  <a:pt x="27479" y="54903"/>
                </a:cubicBezTo>
                <a:cubicBezTo>
                  <a:pt x="24441" y="50568"/>
                  <a:pt x="22922" y="49043"/>
                  <a:pt x="21818" y="47598"/>
                </a:cubicBezTo>
                <a:cubicBezTo>
                  <a:pt x="20299" y="43826"/>
                  <a:pt x="19608" y="43986"/>
                  <a:pt x="19332" y="43344"/>
                </a:cubicBezTo>
                <a:cubicBezTo>
                  <a:pt x="19332" y="41899"/>
                  <a:pt x="19056" y="41899"/>
                  <a:pt x="18780" y="41819"/>
                </a:cubicBezTo>
                <a:cubicBezTo>
                  <a:pt x="17951" y="39812"/>
                  <a:pt x="17813" y="39571"/>
                  <a:pt x="18089" y="39331"/>
                </a:cubicBezTo>
                <a:cubicBezTo>
                  <a:pt x="16846" y="39571"/>
                  <a:pt x="17675" y="39892"/>
                  <a:pt x="17261" y="40053"/>
                </a:cubicBezTo>
                <a:cubicBezTo>
                  <a:pt x="18089" y="42301"/>
                  <a:pt x="18227" y="43023"/>
                  <a:pt x="18780" y="43745"/>
                </a:cubicBezTo>
                <a:cubicBezTo>
                  <a:pt x="19194" y="45672"/>
                  <a:pt x="19332" y="46073"/>
                  <a:pt x="19194" y="46555"/>
                </a:cubicBezTo>
                <a:cubicBezTo>
                  <a:pt x="22094" y="51290"/>
                  <a:pt x="22232" y="51531"/>
                  <a:pt x="21956" y="51772"/>
                </a:cubicBezTo>
                <a:cubicBezTo>
                  <a:pt x="23337" y="53618"/>
                  <a:pt x="24303" y="53939"/>
                  <a:pt x="23751" y="54100"/>
                </a:cubicBezTo>
                <a:cubicBezTo>
                  <a:pt x="27617" y="58113"/>
                  <a:pt x="27756" y="59237"/>
                  <a:pt x="29551" y="60602"/>
                </a:cubicBezTo>
                <a:cubicBezTo>
                  <a:pt x="32589" y="64615"/>
                  <a:pt x="33970" y="65337"/>
                  <a:pt x="34108" y="65899"/>
                </a:cubicBezTo>
                <a:cubicBezTo>
                  <a:pt x="37008" y="69672"/>
                  <a:pt x="36041" y="69832"/>
                  <a:pt x="36731" y="70153"/>
                </a:cubicBezTo>
                <a:cubicBezTo>
                  <a:pt x="30932" y="64214"/>
                  <a:pt x="30379" y="63812"/>
                  <a:pt x="29965" y="63331"/>
                </a:cubicBezTo>
                <a:cubicBezTo>
                  <a:pt x="25546" y="59397"/>
                  <a:pt x="26237" y="58836"/>
                  <a:pt x="25546" y="59076"/>
                </a:cubicBezTo>
                <a:cubicBezTo>
                  <a:pt x="23613" y="56347"/>
                  <a:pt x="23199" y="55946"/>
                  <a:pt x="22922" y="55625"/>
                </a:cubicBezTo>
                <a:cubicBezTo>
                  <a:pt x="18504" y="48642"/>
                  <a:pt x="17261" y="48240"/>
                  <a:pt x="17813" y="47919"/>
                </a:cubicBezTo>
                <a:cubicBezTo>
                  <a:pt x="16432" y="43505"/>
                  <a:pt x="16294" y="43344"/>
                  <a:pt x="16018" y="43183"/>
                </a:cubicBezTo>
                <a:cubicBezTo>
                  <a:pt x="15327" y="43264"/>
                  <a:pt x="15604" y="44789"/>
                  <a:pt x="16156" y="46234"/>
                </a:cubicBezTo>
                <a:cubicBezTo>
                  <a:pt x="19470" y="52173"/>
                  <a:pt x="19332" y="53538"/>
                  <a:pt x="20851" y="54983"/>
                </a:cubicBezTo>
                <a:cubicBezTo>
                  <a:pt x="26789" y="61565"/>
                  <a:pt x="27756" y="62127"/>
                  <a:pt x="28584" y="63331"/>
                </a:cubicBezTo>
                <a:cubicBezTo>
                  <a:pt x="31484" y="67103"/>
                  <a:pt x="33141" y="67424"/>
                  <a:pt x="32451" y="67585"/>
                </a:cubicBezTo>
                <a:cubicBezTo>
                  <a:pt x="34660" y="70795"/>
                  <a:pt x="35627" y="71357"/>
                  <a:pt x="35212" y="71759"/>
                </a:cubicBezTo>
                <a:cubicBezTo>
                  <a:pt x="31484" y="67906"/>
                  <a:pt x="31346" y="67745"/>
                  <a:pt x="31070" y="67585"/>
                </a:cubicBezTo>
                <a:cubicBezTo>
                  <a:pt x="29275" y="65899"/>
                  <a:pt x="28998" y="65979"/>
                  <a:pt x="28860" y="65819"/>
                </a:cubicBezTo>
                <a:cubicBezTo>
                  <a:pt x="22922" y="61725"/>
                  <a:pt x="21680" y="60762"/>
                  <a:pt x="19884" y="59638"/>
                </a:cubicBezTo>
                <a:cubicBezTo>
                  <a:pt x="16985" y="56187"/>
                  <a:pt x="16018" y="55866"/>
                  <a:pt x="15880" y="55625"/>
                </a:cubicBezTo>
                <a:cubicBezTo>
                  <a:pt x="14775" y="53698"/>
                  <a:pt x="14499" y="53217"/>
                  <a:pt x="13947" y="52735"/>
                </a:cubicBezTo>
                <a:cubicBezTo>
                  <a:pt x="13256" y="50568"/>
                  <a:pt x="12842" y="50006"/>
                  <a:pt x="12566" y="49364"/>
                </a:cubicBezTo>
                <a:cubicBezTo>
                  <a:pt x="12013" y="48481"/>
                  <a:pt x="11323" y="48802"/>
                  <a:pt x="11737" y="49284"/>
                </a:cubicBezTo>
                <a:cubicBezTo>
                  <a:pt x="13118" y="52494"/>
                  <a:pt x="12704" y="52976"/>
                  <a:pt x="13118" y="53458"/>
                </a:cubicBezTo>
                <a:cubicBezTo>
                  <a:pt x="21265" y="61806"/>
                  <a:pt x="21403" y="61886"/>
                  <a:pt x="22232" y="62448"/>
                </a:cubicBezTo>
                <a:cubicBezTo>
                  <a:pt x="28170" y="66541"/>
                  <a:pt x="28722" y="66622"/>
                  <a:pt x="29136" y="67103"/>
                </a:cubicBezTo>
                <a:cubicBezTo>
                  <a:pt x="34384" y="73765"/>
                  <a:pt x="35212" y="74488"/>
                  <a:pt x="34936" y="75050"/>
                </a:cubicBezTo>
                <a:cubicBezTo>
                  <a:pt x="34936" y="76735"/>
                  <a:pt x="35350" y="76575"/>
                  <a:pt x="34798" y="76334"/>
                </a:cubicBezTo>
                <a:cubicBezTo>
                  <a:pt x="35212" y="75531"/>
                  <a:pt x="34384" y="75210"/>
                  <a:pt x="34108" y="74969"/>
                </a:cubicBezTo>
                <a:cubicBezTo>
                  <a:pt x="30794" y="70394"/>
                  <a:pt x="30241" y="69993"/>
                  <a:pt x="29827" y="69511"/>
                </a:cubicBezTo>
                <a:cubicBezTo>
                  <a:pt x="22922" y="63892"/>
                  <a:pt x="22094" y="63571"/>
                  <a:pt x="21403" y="62769"/>
                </a:cubicBezTo>
                <a:cubicBezTo>
                  <a:pt x="14775" y="57471"/>
                  <a:pt x="14223" y="57712"/>
                  <a:pt x="14223" y="57311"/>
                </a:cubicBezTo>
                <a:cubicBezTo>
                  <a:pt x="11737" y="54180"/>
                  <a:pt x="11461" y="54020"/>
                  <a:pt x="11323" y="53859"/>
                </a:cubicBezTo>
                <a:cubicBezTo>
                  <a:pt x="10909" y="52816"/>
                  <a:pt x="10218" y="52575"/>
                  <a:pt x="10494" y="52414"/>
                </a:cubicBezTo>
                <a:cubicBezTo>
                  <a:pt x="9942" y="52254"/>
                  <a:pt x="10080" y="52414"/>
                  <a:pt x="9666" y="52494"/>
                </a:cubicBezTo>
                <a:cubicBezTo>
                  <a:pt x="10771" y="54100"/>
                  <a:pt x="10356" y="54341"/>
                  <a:pt x="11047" y="54742"/>
                </a:cubicBezTo>
                <a:cubicBezTo>
                  <a:pt x="12842" y="57230"/>
                  <a:pt x="13670" y="57872"/>
                  <a:pt x="14085" y="58595"/>
                </a:cubicBezTo>
                <a:cubicBezTo>
                  <a:pt x="23199" y="65658"/>
                  <a:pt x="23889" y="65498"/>
                  <a:pt x="24303" y="65899"/>
                </a:cubicBezTo>
                <a:cubicBezTo>
                  <a:pt x="28446" y="69672"/>
                  <a:pt x="28722" y="69913"/>
                  <a:pt x="28998" y="70234"/>
                </a:cubicBezTo>
                <a:cubicBezTo>
                  <a:pt x="32727" y="74327"/>
                  <a:pt x="32865" y="74969"/>
                  <a:pt x="33141" y="75612"/>
                </a:cubicBezTo>
                <a:cubicBezTo>
                  <a:pt x="35074" y="78180"/>
                  <a:pt x="34660" y="78341"/>
                  <a:pt x="34798" y="78501"/>
                </a:cubicBezTo>
                <a:cubicBezTo>
                  <a:pt x="33693" y="78501"/>
                  <a:pt x="33831" y="78020"/>
                  <a:pt x="33831" y="77458"/>
                </a:cubicBezTo>
                <a:cubicBezTo>
                  <a:pt x="30379" y="72963"/>
                  <a:pt x="29689" y="72000"/>
                  <a:pt x="28584" y="71036"/>
                </a:cubicBezTo>
                <a:cubicBezTo>
                  <a:pt x="26927" y="69511"/>
                  <a:pt x="26927" y="69351"/>
                  <a:pt x="26651" y="69431"/>
                </a:cubicBezTo>
                <a:cubicBezTo>
                  <a:pt x="24718" y="68628"/>
                  <a:pt x="25546" y="67745"/>
                  <a:pt x="24856" y="68066"/>
                </a:cubicBezTo>
                <a:cubicBezTo>
                  <a:pt x="20437" y="64775"/>
                  <a:pt x="19332" y="63812"/>
                  <a:pt x="18089" y="62849"/>
                </a:cubicBezTo>
                <a:cubicBezTo>
                  <a:pt x="16294" y="61163"/>
                  <a:pt x="15189" y="60602"/>
                  <a:pt x="14637" y="60120"/>
                </a:cubicBezTo>
                <a:cubicBezTo>
                  <a:pt x="11047" y="55866"/>
                  <a:pt x="11047" y="55705"/>
                  <a:pt x="11047" y="55545"/>
                </a:cubicBezTo>
                <a:cubicBezTo>
                  <a:pt x="9804" y="53297"/>
                  <a:pt x="9528" y="52816"/>
                  <a:pt x="8975" y="53056"/>
                </a:cubicBezTo>
                <a:cubicBezTo>
                  <a:pt x="9804" y="55224"/>
                  <a:pt x="10080" y="55625"/>
                  <a:pt x="10494" y="55946"/>
                </a:cubicBezTo>
                <a:cubicBezTo>
                  <a:pt x="15604" y="61966"/>
                  <a:pt x="16570" y="62688"/>
                  <a:pt x="17261" y="63331"/>
                </a:cubicBezTo>
                <a:cubicBezTo>
                  <a:pt x="18642" y="64454"/>
                  <a:pt x="18780" y="64936"/>
                  <a:pt x="19332" y="65257"/>
                </a:cubicBezTo>
                <a:cubicBezTo>
                  <a:pt x="24579" y="68949"/>
                  <a:pt x="24994" y="68869"/>
                  <a:pt x="24718" y="69030"/>
                </a:cubicBezTo>
                <a:cubicBezTo>
                  <a:pt x="26651" y="70715"/>
                  <a:pt x="26927" y="70795"/>
                  <a:pt x="27341" y="71357"/>
                </a:cubicBezTo>
                <a:cubicBezTo>
                  <a:pt x="31346" y="75772"/>
                  <a:pt x="31898" y="76414"/>
                  <a:pt x="32451" y="77137"/>
                </a:cubicBezTo>
                <a:cubicBezTo>
                  <a:pt x="33693" y="80187"/>
                  <a:pt x="33555" y="80428"/>
                  <a:pt x="33417" y="80668"/>
                </a:cubicBezTo>
                <a:cubicBezTo>
                  <a:pt x="32865" y="79946"/>
                  <a:pt x="32174" y="79545"/>
                  <a:pt x="32313" y="79304"/>
                </a:cubicBezTo>
                <a:cubicBezTo>
                  <a:pt x="31070" y="77217"/>
                  <a:pt x="30932" y="76976"/>
                  <a:pt x="30655" y="76816"/>
                </a:cubicBezTo>
                <a:cubicBezTo>
                  <a:pt x="28998" y="74648"/>
                  <a:pt x="28584" y="73926"/>
                  <a:pt x="28170" y="73204"/>
                </a:cubicBezTo>
                <a:cubicBezTo>
                  <a:pt x="26237" y="72080"/>
                  <a:pt x="26237" y="71598"/>
                  <a:pt x="26098" y="71518"/>
                </a:cubicBezTo>
                <a:cubicBezTo>
                  <a:pt x="23613" y="69752"/>
                  <a:pt x="23751" y="69672"/>
                  <a:pt x="23613" y="69511"/>
                </a:cubicBezTo>
                <a:cubicBezTo>
                  <a:pt x="22922" y="69030"/>
                  <a:pt x="22784" y="69110"/>
                  <a:pt x="22646" y="68949"/>
                </a:cubicBezTo>
                <a:cubicBezTo>
                  <a:pt x="21542" y="68227"/>
                  <a:pt x="20989" y="67826"/>
                  <a:pt x="20437" y="67505"/>
                </a:cubicBezTo>
                <a:cubicBezTo>
                  <a:pt x="8975" y="57070"/>
                  <a:pt x="7318" y="55705"/>
                  <a:pt x="6904" y="54421"/>
                </a:cubicBezTo>
                <a:cubicBezTo>
                  <a:pt x="6904" y="56267"/>
                  <a:pt x="7594" y="56508"/>
                  <a:pt x="7318" y="56668"/>
                </a:cubicBezTo>
                <a:cubicBezTo>
                  <a:pt x="23337" y="70234"/>
                  <a:pt x="23751" y="70956"/>
                  <a:pt x="27203" y="73765"/>
                </a:cubicBezTo>
                <a:cubicBezTo>
                  <a:pt x="30103" y="78341"/>
                  <a:pt x="30517" y="78581"/>
                  <a:pt x="30932" y="78903"/>
                </a:cubicBezTo>
                <a:cubicBezTo>
                  <a:pt x="31484" y="80989"/>
                  <a:pt x="32036" y="81391"/>
                  <a:pt x="31484" y="81632"/>
                </a:cubicBezTo>
                <a:cubicBezTo>
                  <a:pt x="30932" y="80588"/>
                  <a:pt x="30241" y="79946"/>
                  <a:pt x="30517" y="79464"/>
                </a:cubicBezTo>
                <a:cubicBezTo>
                  <a:pt x="27756" y="76173"/>
                  <a:pt x="27341" y="75290"/>
                  <a:pt x="27065" y="74969"/>
                </a:cubicBezTo>
                <a:cubicBezTo>
                  <a:pt x="22922" y="71598"/>
                  <a:pt x="22784" y="71197"/>
                  <a:pt x="22508" y="71036"/>
                </a:cubicBezTo>
                <a:cubicBezTo>
                  <a:pt x="17813" y="67665"/>
                  <a:pt x="16570" y="67424"/>
                  <a:pt x="15880" y="66301"/>
                </a:cubicBezTo>
                <a:cubicBezTo>
                  <a:pt x="13118" y="65016"/>
                  <a:pt x="13808" y="64454"/>
                  <a:pt x="13118" y="64294"/>
                </a:cubicBezTo>
                <a:cubicBezTo>
                  <a:pt x="8009" y="59879"/>
                  <a:pt x="8423" y="60200"/>
                  <a:pt x="8699" y="60441"/>
                </a:cubicBezTo>
                <a:cubicBezTo>
                  <a:pt x="10080" y="62448"/>
                  <a:pt x="10494" y="62769"/>
                  <a:pt x="10909" y="63090"/>
                </a:cubicBezTo>
                <a:cubicBezTo>
                  <a:pt x="13256" y="65578"/>
                  <a:pt x="13118" y="65578"/>
                  <a:pt x="13947" y="66301"/>
                </a:cubicBezTo>
                <a:cubicBezTo>
                  <a:pt x="15466" y="67745"/>
                  <a:pt x="16432" y="67665"/>
                  <a:pt x="16294" y="68307"/>
                </a:cubicBezTo>
                <a:cubicBezTo>
                  <a:pt x="25822" y="75531"/>
                  <a:pt x="26651" y="76093"/>
                  <a:pt x="27341" y="76655"/>
                </a:cubicBezTo>
                <a:cubicBezTo>
                  <a:pt x="28446" y="78020"/>
                  <a:pt x="28170" y="78180"/>
                  <a:pt x="28446" y="78341"/>
                </a:cubicBezTo>
                <a:cubicBezTo>
                  <a:pt x="28998" y="79946"/>
                  <a:pt x="28998" y="80187"/>
                  <a:pt x="29275" y="80347"/>
                </a:cubicBezTo>
                <a:cubicBezTo>
                  <a:pt x="30241" y="82675"/>
                  <a:pt x="30517" y="83076"/>
                  <a:pt x="30241" y="83317"/>
                </a:cubicBezTo>
                <a:cubicBezTo>
                  <a:pt x="29413" y="82113"/>
                  <a:pt x="28722" y="81792"/>
                  <a:pt x="28584" y="81471"/>
                </a:cubicBezTo>
                <a:cubicBezTo>
                  <a:pt x="24303" y="76896"/>
                  <a:pt x="23889" y="76093"/>
                  <a:pt x="22646" y="75531"/>
                </a:cubicBezTo>
                <a:cubicBezTo>
                  <a:pt x="19056" y="72080"/>
                  <a:pt x="19470" y="71678"/>
                  <a:pt x="18780" y="71598"/>
                </a:cubicBezTo>
                <a:cubicBezTo>
                  <a:pt x="11047" y="64695"/>
                  <a:pt x="10356" y="63732"/>
                  <a:pt x="9390" y="62688"/>
                </a:cubicBezTo>
                <a:cubicBezTo>
                  <a:pt x="7594" y="58996"/>
                  <a:pt x="6766" y="58675"/>
                  <a:pt x="7180" y="58515"/>
                </a:cubicBezTo>
                <a:cubicBezTo>
                  <a:pt x="6352" y="57712"/>
                  <a:pt x="5937" y="58113"/>
                  <a:pt x="6352" y="58675"/>
                </a:cubicBezTo>
                <a:cubicBezTo>
                  <a:pt x="8423" y="62046"/>
                  <a:pt x="8009" y="62448"/>
                  <a:pt x="8699" y="63010"/>
                </a:cubicBezTo>
                <a:cubicBezTo>
                  <a:pt x="14913" y="69110"/>
                  <a:pt x="14637" y="69591"/>
                  <a:pt x="15604" y="70153"/>
                </a:cubicBezTo>
                <a:cubicBezTo>
                  <a:pt x="21127" y="75210"/>
                  <a:pt x="22094" y="76254"/>
                  <a:pt x="23475" y="77297"/>
                </a:cubicBezTo>
                <a:cubicBezTo>
                  <a:pt x="27756" y="81712"/>
                  <a:pt x="27203" y="82113"/>
                  <a:pt x="28032" y="82675"/>
                </a:cubicBezTo>
                <a:cubicBezTo>
                  <a:pt x="29275" y="84602"/>
                  <a:pt x="29136" y="85083"/>
                  <a:pt x="29689" y="85565"/>
                </a:cubicBezTo>
                <a:cubicBezTo>
                  <a:pt x="29413" y="86367"/>
                  <a:pt x="29136" y="86046"/>
                  <a:pt x="28860" y="85725"/>
                </a:cubicBezTo>
                <a:cubicBezTo>
                  <a:pt x="26513" y="81712"/>
                  <a:pt x="25546" y="80588"/>
                  <a:pt x="24718" y="79143"/>
                </a:cubicBezTo>
                <a:cubicBezTo>
                  <a:pt x="23060" y="77458"/>
                  <a:pt x="22508" y="76976"/>
                  <a:pt x="22370" y="76976"/>
                </a:cubicBezTo>
                <a:cubicBezTo>
                  <a:pt x="20713" y="75692"/>
                  <a:pt x="20161" y="75371"/>
                  <a:pt x="19746" y="75130"/>
                </a:cubicBezTo>
                <a:cubicBezTo>
                  <a:pt x="12980" y="70153"/>
                  <a:pt x="10909" y="68387"/>
                  <a:pt x="8837" y="66862"/>
                </a:cubicBezTo>
                <a:cubicBezTo>
                  <a:pt x="5385" y="60762"/>
                  <a:pt x="4004" y="60361"/>
                  <a:pt x="4833" y="60120"/>
                </a:cubicBezTo>
                <a:cubicBezTo>
                  <a:pt x="4004" y="60602"/>
                  <a:pt x="4280" y="60923"/>
                  <a:pt x="4556" y="61244"/>
                </a:cubicBezTo>
                <a:cubicBezTo>
                  <a:pt x="6075" y="63652"/>
                  <a:pt x="5385" y="64133"/>
                  <a:pt x="6214" y="64775"/>
                </a:cubicBezTo>
                <a:cubicBezTo>
                  <a:pt x="12289" y="70153"/>
                  <a:pt x="15604" y="73444"/>
                  <a:pt x="17813" y="74729"/>
                </a:cubicBezTo>
                <a:cubicBezTo>
                  <a:pt x="21127" y="77618"/>
                  <a:pt x="22646" y="78421"/>
                  <a:pt x="23475" y="79224"/>
                </a:cubicBezTo>
                <a:cubicBezTo>
                  <a:pt x="25684" y="83157"/>
                  <a:pt x="24303" y="82274"/>
                  <a:pt x="23613" y="81230"/>
                </a:cubicBezTo>
                <a:cubicBezTo>
                  <a:pt x="20713" y="79063"/>
                  <a:pt x="19608" y="78662"/>
                  <a:pt x="20023" y="78341"/>
                </a:cubicBezTo>
                <a:cubicBezTo>
                  <a:pt x="12289" y="73043"/>
                  <a:pt x="10356" y="71197"/>
                  <a:pt x="7042" y="68227"/>
                </a:cubicBezTo>
                <a:cubicBezTo>
                  <a:pt x="4418" y="64374"/>
                  <a:pt x="4418" y="64133"/>
                  <a:pt x="4556" y="63973"/>
                </a:cubicBezTo>
                <a:cubicBezTo>
                  <a:pt x="4004" y="64053"/>
                  <a:pt x="4004" y="64214"/>
                  <a:pt x="4004" y="64374"/>
                </a:cubicBezTo>
                <a:cubicBezTo>
                  <a:pt x="4695" y="66541"/>
                  <a:pt x="5661" y="66943"/>
                  <a:pt x="5247" y="67264"/>
                </a:cubicBezTo>
                <a:cubicBezTo>
                  <a:pt x="7733" y="70153"/>
                  <a:pt x="7733" y="70314"/>
                  <a:pt x="7733" y="70314"/>
                </a:cubicBezTo>
                <a:cubicBezTo>
                  <a:pt x="10632" y="72642"/>
                  <a:pt x="12842" y="74648"/>
                  <a:pt x="14223" y="75290"/>
                </a:cubicBezTo>
                <a:cubicBezTo>
                  <a:pt x="19746" y="79464"/>
                  <a:pt x="20023" y="79705"/>
                  <a:pt x="20299" y="80026"/>
                </a:cubicBezTo>
                <a:cubicBezTo>
                  <a:pt x="23475" y="82113"/>
                  <a:pt x="23475" y="82675"/>
                  <a:pt x="23475" y="82836"/>
                </a:cubicBezTo>
                <a:cubicBezTo>
                  <a:pt x="26513" y="86046"/>
                  <a:pt x="27617" y="86769"/>
                  <a:pt x="27894" y="87491"/>
                </a:cubicBezTo>
                <a:cubicBezTo>
                  <a:pt x="27894" y="88133"/>
                  <a:pt x="27065" y="87812"/>
                  <a:pt x="27479" y="87652"/>
                </a:cubicBezTo>
                <a:cubicBezTo>
                  <a:pt x="23613" y="83397"/>
                  <a:pt x="22646" y="82595"/>
                  <a:pt x="22094" y="82193"/>
                </a:cubicBezTo>
                <a:cubicBezTo>
                  <a:pt x="21127" y="81391"/>
                  <a:pt x="20713" y="81070"/>
                  <a:pt x="20161" y="80668"/>
                </a:cubicBezTo>
                <a:cubicBezTo>
                  <a:pt x="5523" y="69351"/>
                  <a:pt x="4971" y="68869"/>
                  <a:pt x="4280" y="68387"/>
                </a:cubicBezTo>
                <a:cubicBezTo>
                  <a:pt x="3037" y="67826"/>
                  <a:pt x="3452" y="68548"/>
                  <a:pt x="4004" y="69270"/>
                </a:cubicBezTo>
                <a:cubicBezTo>
                  <a:pt x="6904" y="73123"/>
                  <a:pt x="6628" y="73525"/>
                  <a:pt x="7456" y="74006"/>
                </a:cubicBezTo>
                <a:cubicBezTo>
                  <a:pt x="11599" y="77618"/>
                  <a:pt x="11185" y="78020"/>
                  <a:pt x="11875" y="78020"/>
                </a:cubicBezTo>
                <a:cubicBezTo>
                  <a:pt x="13394" y="79063"/>
                  <a:pt x="13118" y="79304"/>
                  <a:pt x="13118" y="79304"/>
                </a:cubicBezTo>
                <a:cubicBezTo>
                  <a:pt x="18504" y="83397"/>
                  <a:pt x="18365" y="83558"/>
                  <a:pt x="18504" y="83719"/>
                </a:cubicBezTo>
                <a:cubicBezTo>
                  <a:pt x="21265" y="85565"/>
                  <a:pt x="20989" y="85725"/>
                  <a:pt x="21127" y="85806"/>
                </a:cubicBezTo>
                <a:cubicBezTo>
                  <a:pt x="22508" y="87010"/>
                  <a:pt x="23199" y="87812"/>
                  <a:pt x="24303" y="88615"/>
                </a:cubicBezTo>
                <a:cubicBezTo>
                  <a:pt x="26651" y="92307"/>
                  <a:pt x="26375" y="92468"/>
                  <a:pt x="26651" y="92709"/>
                </a:cubicBezTo>
                <a:cubicBezTo>
                  <a:pt x="24027" y="90381"/>
                  <a:pt x="24579" y="89899"/>
                  <a:pt x="23889" y="89979"/>
                </a:cubicBezTo>
                <a:cubicBezTo>
                  <a:pt x="20713" y="87090"/>
                  <a:pt x="20161" y="86367"/>
                  <a:pt x="18918" y="85725"/>
                </a:cubicBezTo>
                <a:cubicBezTo>
                  <a:pt x="16846" y="83719"/>
                  <a:pt x="16294" y="83317"/>
                  <a:pt x="16018" y="82996"/>
                </a:cubicBezTo>
                <a:cubicBezTo>
                  <a:pt x="14775" y="82113"/>
                  <a:pt x="14499" y="81551"/>
                  <a:pt x="13808" y="80989"/>
                </a:cubicBezTo>
                <a:cubicBezTo>
                  <a:pt x="12428" y="80107"/>
                  <a:pt x="12704" y="80026"/>
                  <a:pt x="12289" y="80026"/>
                </a:cubicBezTo>
                <a:cubicBezTo>
                  <a:pt x="11737" y="79143"/>
                  <a:pt x="11323" y="79224"/>
                  <a:pt x="11323" y="79224"/>
                </a:cubicBezTo>
                <a:cubicBezTo>
                  <a:pt x="7318" y="76414"/>
                  <a:pt x="7180" y="75612"/>
                  <a:pt x="6766" y="75612"/>
                </a:cubicBezTo>
                <a:cubicBezTo>
                  <a:pt x="4280" y="72160"/>
                  <a:pt x="3037" y="71759"/>
                  <a:pt x="3590" y="71438"/>
                </a:cubicBezTo>
                <a:cubicBezTo>
                  <a:pt x="5523" y="75772"/>
                  <a:pt x="6352" y="76334"/>
                  <a:pt x="6904" y="76816"/>
                </a:cubicBezTo>
                <a:cubicBezTo>
                  <a:pt x="7594" y="77377"/>
                  <a:pt x="7456" y="77538"/>
                  <a:pt x="7594" y="77618"/>
                </a:cubicBezTo>
                <a:cubicBezTo>
                  <a:pt x="8561" y="78341"/>
                  <a:pt x="8699" y="78180"/>
                  <a:pt x="8837" y="78341"/>
                </a:cubicBezTo>
                <a:cubicBezTo>
                  <a:pt x="9804" y="79545"/>
                  <a:pt x="10356" y="79625"/>
                  <a:pt x="10356" y="79625"/>
                </a:cubicBezTo>
                <a:cubicBezTo>
                  <a:pt x="12013" y="80749"/>
                  <a:pt x="12566" y="81311"/>
                  <a:pt x="12980" y="81712"/>
                </a:cubicBezTo>
                <a:cubicBezTo>
                  <a:pt x="14085" y="82595"/>
                  <a:pt x="13947" y="82755"/>
                  <a:pt x="14085" y="82836"/>
                </a:cubicBezTo>
                <a:cubicBezTo>
                  <a:pt x="18780" y="86608"/>
                  <a:pt x="20023" y="87571"/>
                  <a:pt x="21127" y="88535"/>
                </a:cubicBezTo>
                <a:cubicBezTo>
                  <a:pt x="25822" y="93351"/>
                  <a:pt x="25132" y="93752"/>
                  <a:pt x="25684" y="94153"/>
                </a:cubicBezTo>
                <a:cubicBezTo>
                  <a:pt x="24579" y="93913"/>
                  <a:pt x="24027" y="93672"/>
                  <a:pt x="23889" y="93511"/>
                </a:cubicBezTo>
                <a:cubicBezTo>
                  <a:pt x="21403" y="91665"/>
                  <a:pt x="20161" y="89899"/>
                  <a:pt x="18642" y="89177"/>
                </a:cubicBezTo>
                <a:cubicBezTo>
                  <a:pt x="15189" y="86528"/>
                  <a:pt x="14085" y="86688"/>
                  <a:pt x="14637" y="86367"/>
                </a:cubicBezTo>
                <a:cubicBezTo>
                  <a:pt x="11461" y="84842"/>
                  <a:pt x="10356" y="83478"/>
                  <a:pt x="8975" y="82836"/>
                </a:cubicBezTo>
                <a:cubicBezTo>
                  <a:pt x="4418" y="78501"/>
                  <a:pt x="4280" y="78341"/>
                  <a:pt x="3314" y="77458"/>
                </a:cubicBezTo>
                <a:cubicBezTo>
                  <a:pt x="1242" y="76173"/>
                  <a:pt x="2071" y="76414"/>
                  <a:pt x="2071" y="76816"/>
                </a:cubicBezTo>
                <a:cubicBezTo>
                  <a:pt x="6490" y="82113"/>
                  <a:pt x="7180" y="82515"/>
                  <a:pt x="7871" y="83076"/>
                </a:cubicBezTo>
                <a:cubicBezTo>
                  <a:pt x="14085" y="86929"/>
                  <a:pt x="14775" y="87652"/>
                  <a:pt x="15604" y="87892"/>
                </a:cubicBezTo>
                <a:cubicBezTo>
                  <a:pt x="20575" y="91745"/>
                  <a:pt x="20713" y="92387"/>
                  <a:pt x="21265" y="92227"/>
                </a:cubicBezTo>
                <a:cubicBezTo>
                  <a:pt x="24027" y="96481"/>
                  <a:pt x="25546" y="97123"/>
                  <a:pt x="25132" y="97525"/>
                </a:cubicBezTo>
                <a:cubicBezTo>
                  <a:pt x="23199" y="94635"/>
                  <a:pt x="21956" y="94715"/>
                  <a:pt x="22370" y="94474"/>
                </a:cubicBezTo>
                <a:cubicBezTo>
                  <a:pt x="19332" y="92548"/>
                  <a:pt x="19608" y="91665"/>
                  <a:pt x="18642" y="91183"/>
                </a:cubicBezTo>
                <a:cubicBezTo>
                  <a:pt x="13532" y="87491"/>
                  <a:pt x="13118" y="87170"/>
                  <a:pt x="12704" y="87170"/>
                </a:cubicBezTo>
                <a:cubicBezTo>
                  <a:pt x="11323" y="86127"/>
                  <a:pt x="11323" y="85966"/>
                  <a:pt x="11323" y="85806"/>
                </a:cubicBezTo>
                <a:cubicBezTo>
                  <a:pt x="6075" y="82996"/>
                  <a:pt x="5661" y="82675"/>
                  <a:pt x="5385" y="82354"/>
                </a:cubicBezTo>
                <a:cubicBezTo>
                  <a:pt x="1795" y="79625"/>
                  <a:pt x="2209" y="79946"/>
                  <a:pt x="2347" y="80267"/>
                </a:cubicBezTo>
                <a:cubicBezTo>
                  <a:pt x="6628" y="83558"/>
                  <a:pt x="6352" y="84521"/>
                  <a:pt x="7594" y="84762"/>
                </a:cubicBezTo>
                <a:cubicBezTo>
                  <a:pt x="11047" y="86929"/>
                  <a:pt x="11185" y="87090"/>
                  <a:pt x="11461" y="87250"/>
                </a:cubicBezTo>
                <a:cubicBezTo>
                  <a:pt x="12289" y="88374"/>
                  <a:pt x="14223" y="88214"/>
                  <a:pt x="13394" y="88615"/>
                </a:cubicBezTo>
                <a:cubicBezTo>
                  <a:pt x="17261" y="91505"/>
                  <a:pt x="18089" y="91906"/>
                  <a:pt x="17951" y="92227"/>
                </a:cubicBezTo>
                <a:cubicBezTo>
                  <a:pt x="12842" y="88856"/>
                  <a:pt x="12289" y="88775"/>
                  <a:pt x="11875" y="88454"/>
                </a:cubicBezTo>
                <a:cubicBezTo>
                  <a:pt x="8699" y="86608"/>
                  <a:pt x="8147" y="86287"/>
                  <a:pt x="7594" y="86127"/>
                </a:cubicBezTo>
                <a:cubicBezTo>
                  <a:pt x="0" y="80989"/>
                  <a:pt x="1242" y="81551"/>
                  <a:pt x="1104" y="81953"/>
                </a:cubicBezTo>
                <a:cubicBezTo>
                  <a:pt x="3728" y="84280"/>
                  <a:pt x="4004" y="84280"/>
                  <a:pt x="4142" y="84441"/>
                </a:cubicBezTo>
                <a:cubicBezTo>
                  <a:pt x="4556" y="85244"/>
                  <a:pt x="5247" y="85083"/>
                  <a:pt x="5661" y="85565"/>
                </a:cubicBezTo>
                <a:cubicBezTo>
                  <a:pt x="11875" y="89096"/>
                  <a:pt x="12428" y="89899"/>
                  <a:pt x="13256" y="90060"/>
                </a:cubicBezTo>
                <a:cubicBezTo>
                  <a:pt x="16294" y="92227"/>
                  <a:pt x="17537" y="93351"/>
                  <a:pt x="18918" y="94394"/>
                </a:cubicBezTo>
                <a:cubicBezTo>
                  <a:pt x="20437" y="96642"/>
                  <a:pt x="22370" y="97204"/>
                  <a:pt x="21818" y="97525"/>
                </a:cubicBezTo>
                <a:cubicBezTo>
                  <a:pt x="22784" y="99531"/>
                  <a:pt x="22646" y="99050"/>
                  <a:pt x="22508" y="98648"/>
                </a:cubicBezTo>
                <a:cubicBezTo>
                  <a:pt x="20851" y="96722"/>
                  <a:pt x="19884" y="96401"/>
                  <a:pt x="19746" y="96240"/>
                </a:cubicBezTo>
                <a:cubicBezTo>
                  <a:pt x="16294" y="93993"/>
                  <a:pt x="16846" y="93591"/>
                  <a:pt x="16018" y="93431"/>
                </a:cubicBezTo>
                <a:cubicBezTo>
                  <a:pt x="11323" y="90140"/>
                  <a:pt x="9390" y="89418"/>
                  <a:pt x="8285" y="88856"/>
                </a:cubicBezTo>
                <a:cubicBezTo>
                  <a:pt x="2623" y="84280"/>
                  <a:pt x="3037" y="83638"/>
                  <a:pt x="1795" y="83638"/>
                </a:cubicBezTo>
                <a:cubicBezTo>
                  <a:pt x="8561" y="89658"/>
                  <a:pt x="10218" y="91183"/>
                  <a:pt x="13118" y="92468"/>
                </a:cubicBezTo>
                <a:cubicBezTo>
                  <a:pt x="18642" y="96642"/>
                  <a:pt x="19332" y="97204"/>
                  <a:pt x="20023" y="97685"/>
                </a:cubicBezTo>
                <a:cubicBezTo>
                  <a:pt x="23475" y="101859"/>
                  <a:pt x="22922" y="102020"/>
                  <a:pt x="23613" y="102260"/>
                </a:cubicBezTo>
                <a:cubicBezTo>
                  <a:pt x="24579" y="104508"/>
                  <a:pt x="24579" y="104668"/>
                  <a:pt x="24441" y="104909"/>
                </a:cubicBezTo>
                <a:cubicBezTo>
                  <a:pt x="23337" y="104107"/>
                  <a:pt x="23889" y="103946"/>
                  <a:pt x="23199" y="103625"/>
                </a:cubicBezTo>
                <a:cubicBezTo>
                  <a:pt x="18365" y="99210"/>
                  <a:pt x="17675" y="98568"/>
                  <a:pt x="16018" y="96963"/>
                </a:cubicBezTo>
                <a:cubicBezTo>
                  <a:pt x="5661" y="89498"/>
                  <a:pt x="5523" y="89257"/>
                  <a:pt x="5109" y="89016"/>
                </a:cubicBezTo>
                <a:cubicBezTo>
                  <a:pt x="3452" y="87170"/>
                  <a:pt x="4142" y="86608"/>
                  <a:pt x="3314" y="86769"/>
                </a:cubicBezTo>
                <a:cubicBezTo>
                  <a:pt x="8147" y="93030"/>
                  <a:pt x="8837" y="93190"/>
                  <a:pt x="9528" y="93591"/>
                </a:cubicBezTo>
                <a:cubicBezTo>
                  <a:pt x="16018" y="97926"/>
                  <a:pt x="16985" y="99612"/>
                  <a:pt x="18365" y="99933"/>
                </a:cubicBezTo>
                <a:cubicBezTo>
                  <a:pt x="20161" y="102341"/>
                  <a:pt x="20575" y="102260"/>
                  <a:pt x="21127" y="102983"/>
                </a:cubicBezTo>
                <a:cubicBezTo>
                  <a:pt x="23060" y="106113"/>
                  <a:pt x="23889" y="106595"/>
                  <a:pt x="23751" y="106996"/>
                </a:cubicBezTo>
                <a:cubicBezTo>
                  <a:pt x="23751" y="107879"/>
                  <a:pt x="23613" y="107719"/>
                  <a:pt x="23060" y="107638"/>
                </a:cubicBezTo>
                <a:cubicBezTo>
                  <a:pt x="22508" y="106113"/>
                  <a:pt x="21403" y="105792"/>
                  <a:pt x="21956" y="105551"/>
                </a:cubicBezTo>
                <a:cubicBezTo>
                  <a:pt x="17675" y="101217"/>
                  <a:pt x="17813" y="101056"/>
                  <a:pt x="16156" y="100093"/>
                </a:cubicBezTo>
                <a:cubicBezTo>
                  <a:pt x="9252" y="95438"/>
                  <a:pt x="9252" y="95197"/>
                  <a:pt x="8561" y="94795"/>
                </a:cubicBezTo>
                <a:cubicBezTo>
                  <a:pt x="6904" y="93511"/>
                  <a:pt x="6490" y="93591"/>
                  <a:pt x="6766" y="93351"/>
                </a:cubicBezTo>
                <a:cubicBezTo>
                  <a:pt x="1657" y="89177"/>
                  <a:pt x="2071" y="88856"/>
                  <a:pt x="1242" y="88374"/>
                </a:cubicBezTo>
                <a:cubicBezTo>
                  <a:pt x="1795" y="90060"/>
                  <a:pt x="2623" y="90381"/>
                  <a:pt x="2209" y="90541"/>
                </a:cubicBezTo>
                <a:cubicBezTo>
                  <a:pt x="6490" y="94715"/>
                  <a:pt x="7180" y="94555"/>
                  <a:pt x="7456" y="95036"/>
                </a:cubicBezTo>
                <a:cubicBezTo>
                  <a:pt x="14913" y="100254"/>
                  <a:pt x="15189" y="100976"/>
                  <a:pt x="15742" y="100896"/>
                </a:cubicBezTo>
                <a:cubicBezTo>
                  <a:pt x="14913" y="100414"/>
                  <a:pt x="13947" y="100254"/>
                  <a:pt x="13394" y="100093"/>
                </a:cubicBezTo>
                <a:cubicBezTo>
                  <a:pt x="9666" y="97685"/>
                  <a:pt x="9252" y="96802"/>
                  <a:pt x="8699" y="96561"/>
                </a:cubicBezTo>
                <a:cubicBezTo>
                  <a:pt x="5937" y="95036"/>
                  <a:pt x="5799" y="94715"/>
                  <a:pt x="5523" y="94474"/>
                </a:cubicBezTo>
                <a:cubicBezTo>
                  <a:pt x="276" y="91424"/>
                  <a:pt x="1242" y="91826"/>
                  <a:pt x="1104" y="92066"/>
                </a:cubicBezTo>
                <a:cubicBezTo>
                  <a:pt x="4280" y="94715"/>
                  <a:pt x="3866" y="94956"/>
                  <a:pt x="4695" y="95277"/>
                </a:cubicBezTo>
                <a:cubicBezTo>
                  <a:pt x="14361" y="101618"/>
                  <a:pt x="14637" y="101939"/>
                  <a:pt x="15051" y="102180"/>
                </a:cubicBezTo>
                <a:cubicBezTo>
                  <a:pt x="17951" y="104989"/>
                  <a:pt x="18780" y="105471"/>
                  <a:pt x="19056" y="105953"/>
                </a:cubicBezTo>
                <a:cubicBezTo>
                  <a:pt x="20437" y="108602"/>
                  <a:pt x="22094" y="109003"/>
                  <a:pt x="21265" y="109163"/>
                </a:cubicBezTo>
                <a:cubicBezTo>
                  <a:pt x="19746" y="108280"/>
                  <a:pt x="19746" y="107719"/>
                  <a:pt x="18780" y="107076"/>
                </a:cubicBezTo>
                <a:cubicBezTo>
                  <a:pt x="14085" y="103224"/>
                  <a:pt x="12842" y="102662"/>
                  <a:pt x="13118" y="102341"/>
                </a:cubicBezTo>
                <a:cubicBezTo>
                  <a:pt x="4142" y="96481"/>
                  <a:pt x="3314" y="95839"/>
                  <a:pt x="2485" y="95117"/>
                </a:cubicBezTo>
                <a:cubicBezTo>
                  <a:pt x="2347" y="96481"/>
                  <a:pt x="2761" y="96642"/>
                  <a:pt x="3037" y="96722"/>
                </a:cubicBezTo>
                <a:cubicBezTo>
                  <a:pt x="3866" y="98969"/>
                  <a:pt x="4280" y="99933"/>
                  <a:pt x="4971" y="100093"/>
                </a:cubicBezTo>
                <a:cubicBezTo>
                  <a:pt x="6075" y="101538"/>
                  <a:pt x="5799" y="101779"/>
                  <a:pt x="6214" y="101698"/>
                </a:cubicBezTo>
                <a:cubicBezTo>
                  <a:pt x="10771" y="105551"/>
                  <a:pt x="10632" y="105712"/>
                  <a:pt x="11599" y="106354"/>
                </a:cubicBezTo>
                <a:cubicBezTo>
                  <a:pt x="14637" y="108602"/>
                  <a:pt x="15742" y="108923"/>
                  <a:pt x="14775" y="109163"/>
                </a:cubicBezTo>
                <a:cubicBezTo>
                  <a:pt x="10218" y="105551"/>
                  <a:pt x="9528" y="105471"/>
                  <a:pt x="9113" y="104829"/>
                </a:cubicBezTo>
                <a:cubicBezTo>
                  <a:pt x="5799" y="102180"/>
                  <a:pt x="5385" y="101297"/>
                  <a:pt x="4556" y="100816"/>
                </a:cubicBezTo>
                <a:cubicBezTo>
                  <a:pt x="3590" y="100254"/>
                  <a:pt x="4280" y="99612"/>
                  <a:pt x="3728" y="99371"/>
                </a:cubicBezTo>
                <a:cubicBezTo>
                  <a:pt x="3176" y="100735"/>
                  <a:pt x="4142" y="101458"/>
                  <a:pt x="4556" y="102180"/>
                </a:cubicBezTo>
                <a:cubicBezTo>
                  <a:pt x="9942" y="106515"/>
                  <a:pt x="10632" y="107317"/>
                  <a:pt x="11875" y="107799"/>
                </a:cubicBezTo>
                <a:cubicBezTo>
                  <a:pt x="12566" y="108842"/>
                  <a:pt x="13118" y="108842"/>
                  <a:pt x="13118" y="108842"/>
                </a:cubicBezTo>
                <a:cubicBezTo>
                  <a:pt x="15604" y="110608"/>
                  <a:pt x="16846" y="111652"/>
                  <a:pt x="18089" y="112294"/>
                </a:cubicBezTo>
                <a:cubicBezTo>
                  <a:pt x="19470" y="113498"/>
                  <a:pt x="19884" y="113658"/>
                  <a:pt x="20161" y="113979"/>
                </a:cubicBezTo>
                <a:cubicBezTo>
                  <a:pt x="19608" y="113899"/>
                  <a:pt x="19194" y="114140"/>
                  <a:pt x="18918" y="113739"/>
                </a:cubicBezTo>
                <a:cubicBezTo>
                  <a:pt x="14361" y="111812"/>
                  <a:pt x="13670" y="111491"/>
                  <a:pt x="12980" y="111491"/>
                </a:cubicBezTo>
                <a:cubicBezTo>
                  <a:pt x="5385" y="108923"/>
                  <a:pt x="6075" y="108923"/>
                  <a:pt x="6490" y="109244"/>
                </a:cubicBezTo>
                <a:cubicBezTo>
                  <a:pt x="10080" y="110849"/>
                  <a:pt x="10632" y="111250"/>
                  <a:pt x="11323" y="111170"/>
                </a:cubicBezTo>
                <a:cubicBezTo>
                  <a:pt x="16985" y="113498"/>
                  <a:pt x="17537" y="114220"/>
                  <a:pt x="18089" y="114220"/>
                </a:cubicBezTo>
                <a:cubicBezTo>
                  <a:pt x="22508" y="117190"/>
                  <a:pt x="23060" y="117110"/>
                  <a:pt x="23337" y="117351"/>
                </a:cubicBezTo>
                <a:cubicBezTo>
                  <a:pt x="25270" y="118795"/>
                  <a:pt x="24856" y="119518"/>
                  <a:pt x="25546" y="120000"/>
                </a:cubicBezTo>
                <a:cubicBezTo>
                  <a:pt x="27341" y="117993"/>
                  <a:pt x="27479" y="117752"/>
                  <a:pt x="27617" y="117591"/>
                </a:cubicBezTo>
                <a:cubicBezTo>
                  <a:pt x="33003" y="116147"/>
                  <a:pt x="33555" y="115986"/>
                  <a:pt x="33970" y="115826"/>
                </a:cubicBezTo>
                <a:cubicBezTo>
                  <a:pt x="32727" y="115585"/>
                  <a:pt x="32174" y="115665"/>
                  <a:pt x="31760" y="115665"/>
                </a:cubicBezTo>
                <a:cubicBezTo>
                  <a:pt x="29551" y="115826"/>
                  <a:pt x="29275" y="115264"/>
                  <a:pt x="29965" y="114782"/>
                </a:cubicBezTo>
                <a:cubicBezTo>
                  <a:pt x="40736" y="111491"/>
                  <a:pt x="41841" y="110929"/>
                  <a:pt x="42807" y="111170"/>
                </a:cubicBezTo>
                <a:cubicBezTo>
                  <a:pt x="52612" y="110367"/>
                  <a:pt x="52888" y="110688"/>
                  <a:pt x="53578" y="110207"/>
                </a:cubicBezTo>
                <a:cubicBezTo>
                  <a:pt x="58826" y="109806"/>
                  <a:pt x="59378" y="109645"/>
                  <a:pt x="59792" y="109565"/>
                </a:cubicBezTo>
                <a:cubicBezTo>
                  <a:pt x="62002" y="109163"/>
                  <a:pt x="62554" y="109404"/>
                  <a:pt x="63107" y="109003"/>
                </a:cubicBezTo>
                <a:cubicBezTo>
                  <a:pt x="60897" y="108842"/>
                  <a:pt x="60759" y="109083"/>
                  <a:pt x="60483" y="109083"/>
                </a:cubicBezTo>
                <a:cubicBezTo>
                  <a:pt x="58826" y="109324"/>
                  <a:pt x="58688" y="109003"/>
                  <a:pt x="58135" y="109324"/>
                </a:cubicBezTo>
                <a:cubicBezTo>
                  <a:pt x="51231" y="109645"/>
                  <a:pt x="50264" y="109886"/>
                  <a:pt x="49298" y="109886"/>
                </a:cubicBezTo>
                <a:cubicBezTo>
                  <a:pt x="46674" y="110367"/>
                  <a:pt x="46536" y="110046"/>
                  <a:pt x="46260" y="110127"/>
                </a:cubicBezTo>
                <a:cubicBezTo>
                  <a:pt x="42393" y="110448"/>
                  <a:pt x="42255" y="110127"/>
                  <a:pt x="41841" y="110448"/>
                </a:cubicBezTo>
                <a:cubicBezTo>
                  <a:pt x="37284" y="111010"/>
                  <a:pt x="36317" y="111491"/>
                  <a:pt x="35627" y="111411"/>
                </a:cubicBezTo>
                <a:cubicBezTo>
                  <a:pt x="27894" y="115023"/>
                  <a:pt x="27617" y="115344"/>
                  <a:pt x="27065" y="115665"/>
                </a:cubicBezTo>
                <a:cubicBezTo>
                  <a:pt x="25546" y="115665"/>
                  <a:pt x="26237" y="115023"/>
                  <a:pt x="27203" y="114381"/>
                </a:cubicBezTo>
                <a:cubicBezTo>
                  <a:pt x="38527" y="109645"/>
                  <a:pt x="38941" y="109484"/>
                  <a:pt x="39217" y="109324"/>
                </a:cubicBezTo>
                <a:cubicBezTo>
                  <a:pt x="43498" y="108842"/>
                  <a:pt x="44741" y="108842"/>
                  <a:pt x="46121" y="108602"/>
                </a:cubicBezTo>
                <a:cubicBezTo>
                  <a:pt x="52612" y="108361"/>
                  <a:pt x="53164" y="108361"/>
                  <a:pt x="53855" y="108361"/>
                </a:cubicBezTo>
                <a:cubicBezTo>
                  <a:pt x="60207" y="107638"/>
                  <a:pt x="60897" y="107478"/>
                  <a:pt x="61588" y="107478"/>
                </a:cubicBezTo>
                <a:cubicBezTo>
                  <a:pt x="67525" y="106274"/>
                  <a:pt x="67111" y="105953"/>
                  <a:pt x="66421" y="106434"/>
                </a:cubicBezTo>
                <a:cubicBezTo>
                  <a:pt x="61449" y="106755"/>
                  <a:pt x="61035" y="106996"/>
                  <a:pt x="60483" y="107157"/>
                </a:cubicBezTo>
                <a:cubicBezTo>
                  <a:pt x="57169" y="107076"/>
                  <a:pt x="56478" y="107959"/>
                  <a:pt x="56064" y="107397"/>
                </a:cubicBezTo>
                <a:cubicBezTo>
                  <a:pt x="60207" y="106755"/>
                  <a:pt x="61311" y="106515"/>
                  <a:pt x="62278" y="106595"/>
                </a:cubicBezTo>
                <a:cubicBezTo>
                  <a:pt x="69321" y="103705"/>
                  <a:pt x="69044" y="104107"/>
                  <a:pt x="68354" y="104428"/>
                </a:cubicBezTo>
                <a:cubicBezTo>
                  <a:pt x="63935" y="105230"/>
                  <a:pt x="63245" y="105872"/>
                  <a:pt x="62830" y="105953"/>
                </a:cubicBezTo>
                <a:cubicBezTo>
                  <a:pt x="56616" y="106675"/>
                  <a:pt x="55926" y="106675"/>
                  <a:pt x="55235" y="106996"/>
                </a:cubicBezTo>
                <a:cubicBezTo>
                  <a:pt x="52474" y="106996"/>
                  <a:pt x="52197" y="106836"/>
                  <a:pt x="51921" y="106996"/>
                </a:cubicBezTo>
                <a:cubicBezTo>
                  <a:pt x="49159" y="107076"/>
                  <a:pt x="48745" y="106996"/>
                  <a:pt x="49021" y="106836"/>
                </a:cubicBezTo>
                <a:cubicBezTo>
                  <a:pt x="55235" y="105953"/>
                  <a:pt x="55512" y="106113"/>
                  <a:pt x="55926" y="105872"/>
                </a:cubicBezTo>
                <a:cubicBezTo>
                  <a:pt x="59240" y="105070"/>
                  <a:pt x="60483" y="104749"/>
                  <a:pt x="62140" y="104107"/>
                </a:cubicBezTo>
                <a:cubicBezTo>
                  <a:pt x="68768" y="100655"/>
                  <a:pt x="70149" y="100816"/>
                  <a:pt x="69459" y="100173"/>
                </a:cubicBezTo>
                <a:cubicBezTo>
                  <a:pt x="53993" y="105632"/>
                  <a:pt x="53440" y="105712"/>
                  <a:pt x="53026" y="105712"/>
                </a:cubicBezTo>
                <a:cubicBezTo>
                  <a:pt x="50402" y="105953"/>
                  <a:pt x="50126" y="106033"/>
                  <a:pt x="49712" y="106113"/>
                </a:cubicBezTo>
                <a:cubicBezTo>
                  <a:pt x="47640" y="106274"/>
                  <a:pt x="47502" y="105872"/>
                  <a:pt x="47226" y="106193"/>
                </a:cubicBezTo>
                <a:cubicBezTo>
                  <a:pt x="41841" y="106595"/>
                  <a:pt x="40874" y="106434"/>
                  <a:pt x="40046" y="106434"/>
                </a:cubicBezTo>
                <a:cubicBezTo>
                  <a:pt x="33693" y="106916"/>
                  <a:pt x="33141" y="107157"/>
                  <a:pt x="32727" y="107157"/>
                </a:cubicBezTo>
                <a:cubicBezTo>
                  <a:pt x="27617" y="108441"/>
                  <a:pt x="27479" y="109324"/>
                  <a:pt x="26651" y="108842"/>
                </a:cubicBezTo>
                <a:cubicBezTo>
                  <a:pt x="30655" y="106916"/>
                  <a:pt x="31346" y="107076"/>
                  <a:pt x="32036" y="106595"/>
                </a:cubicBezTo>
                <a:cubicBezTo>
                  <a:pt x="35489" y="106193"/>
                  <a:pt x="35903" y="106113"/>
                  <a:pt x="36179" y="106113"/>
                </a:cubicBezTo>
                <a:cubicBezTo>
                  <a:pt x="46950" y="105070"/>
                  <a:pt x="48331" y="104668"/>
                  <a:pt x="49712" y="104749"/>
                </a:cubicBezTo>
                <a:cubicBezTo>
                  <a:pt x="57169" y="102903"/>
                  <a:pt x="59102" y="102581"/>
                  <a:pt x="61173" y="101939"/>
                </a:cubicBezTo>
                <a:cubicBezTo>
                  <a:pt x="66973" y="99371"/>
                  <a:pt x="67387" y="99612"/>
                  <a:pt x="68078" y="99210"/>
                </a:cubicBezTo>
                <a:cubicBezTo>
                  <a:pt x="69459" y="98408"/>
                  <a:pt x="70011" y="98247"/>
                  <a:pt x="70701" y="97926"/>
                </a:cubicBezTo>
                <a:cubicBezTo>
                  <a:pt x="70840" y="96802"/>
                  <a:pt x="70287" y="97444"/>
                  <a:pt x="69321" y="98086"/>
                </a:cubicBezTo>
                <a:cubicBezTo>
                  <a:pt x="63521" y="100334"/>
                  <a:pt x="61449" y="101217"/>
                  <a:pt x="60069" y="101618"/>
                </a:cubicBezTo>
                <a:cubicBezTo>
                  <a:pt x="55097" y="102903"/>
                  <a:pt x="54545" y="103143"/>
                  <a:pt x="54131" y="103063"/>
                </a:cubicBezTo>
                <a:cubicBezTo>
                  <a:pt x="44602" y="104347"/>
                  <a:pt x="43636" y="104588"/>
                  <a:pt x="42531" y="104989"/>
                </a:cubicBezTo>
                <a:cubicBezTo>
                  <a:pt x="39493" y="104909"/>
                  <a:pt x="39217" y="104909"/>
                  <a:pt x="38803" y="104989"/>
                </a:cubicBezTo>
                <a:cubicBezTo>
                  <a:pt x="36593" y="105551"/>
                  <a:pt x="36317" y="105391"/>
                  <a:pt x="35903" y="105632"/>
                </a:cubicBezTo>
                <a:cubicBezTo>
                  <a:pt x="38112" y="104508"/>
                  <a:pt x="38388" y="104909"/>
                  <a:pt x="38941" y="104749"/>
                </a:cubicBezTo>
                <a:cubicBezTo>
                  <a:pt x="43912" y="104107"/>
                  <a:pt x="44741" y="103946"/>
                  <a:pt x="45569" y="104107"/>
                </a:cubicBezTo>
                <a:cubicBezTo>
                  <a:pt x="53164" y="103063"/>
                  <a:pt x="53855" y="102100"/>
                  <a:pt x="54131" y="102501"/>
                </a:cubicBezTo>
                <a:cubicBezTo>
                  <a:pt x="63245" y="99451"/>
                  <a:pt x="64764" y="98648"/>
                  <a:pt x="65868" y="97765"/>
                </a:cubicBezTo>
                <a:cubicBezTo>
                  <a:pt x="67525" y="96080"/>
                  <a:pt x="66144" y="97043"/>
                  <a:pt x="64764" y="98006"/>
                </a:cubicBezTo>
                <a:cubicBezTo>
                  <a:pt x="59792" y="100334"/>
                  <a:pt x="59102" y="100575"/>
                  <a:pt x="58550" y="100896"/>
                </a:cubicBezTo>
                <a:cubicBezTo>
                  <a:pt x="52336" y="102100"/>
                  <a:pt x="51507" y="102341"/>
                  <a:pt x="50817" y="102341"/>
                </a:cubicBezTo>
                <a:cubicBezTo>
                  <a:pt x="43774" y="103224"/>
                  <a:pt x="43222" y="103545"/>
                  <a:pt x="42531" y="103866"/>
                </a:cubicBezTo>
                <a:cubicBezTo>
                  <a:pt x="38112" y="104026"/>
                  <a:pt x="37008" y="104187"/>
                  <a:pt x="35765" y="104428"/>
                </a:cubicBezTo>
                <a:cubicBezTo>
                  <a:pt x="31208" y="105551"/>
                  <a:pt x="30103" y="105471"/>
                  <a:pt x="28998" y="105792"/>
                </a:cubicBezTo>
                <a:cubicBezTo>
                  <a:pt x="25960" y="106274"/>
                  <a:pt x="27341" y="106434"/>
                  <a:pt x="27065" y="106193"/>
                </a:cubicBezTo>
                <a:cubicBezTo>
                  <a:pt x="33831" y="103705"/>
                  <a:pt x="34522" y="104026"/>
                  <a:pt x="35489" y="103625"/>
                </a:cubicBezTo>
                <a:cubicBezTo>
                  <a:pt x="39493" y="102822"/>
                  <a:pt x="41012" y="102983"/>
                  <a:pt x="42669" y="102581"/>
                </a:cubicBezTo>
                <a:cubicBezTo>
                  <a:pt x="49712" y="101939"/>
                  <a:pt x="52059" y="100655"/>
                  <a:pt x="54131" y="100896"/>
                </a:cubicBezTo>
                <a:cubicBezTo>
                  <a:pt x="64073" y="97605"/>
                  <a:pt x="66006" y="96401"/>
                  <a:pt x="67940" y="95357"/>
                </a:cubicBezTo>
                <a:cubicBezTo>
                  <a:pt x="70425" y="92548"/>
                  <a:pt x="70563" y="92789"/>
                  <a:pt x="69735" y="92949"/>
                </a:cubicBezTo>
                <a:cubicBezTo>
                  <a:pt x="67663" y="94394"/>
                  <a:pt x="67249" y="94715"/>
                  <a:pt x="67249" y="95036"/>
                </a:cubicBezTo>
                <a:cubicBezTo>
                  <a:pt x="61173" y="98167"/>
                  <a:pt x="61311" y="98408"/>
                  <a:pt x="61035" y="98247"/>
                </a:cubicBezTo>
                <a:cubicBezTo>
                  <a:pt x="57031" y="99290"/>
                  <a:pt x="56202" y="99772"/>
                  <a:pt x="55650" y="99692"/>
                </a:cubicBezTo>
                <a:cubicBezTo>
                  <a:pt x="44879" y="101698"/>
                  <a:pt x="44464" y="101538"/>
                  <a:pt x="43912" y="101698"/>
                </a:cubicBezTo>
                <a:cubicBezTo>
                  <a:pt x="37698" y="102180"/>
                  <a:pt x="36317" y="102983"/>
                  <a:pt x="35350" y="102662"/>
                </a:cubicBezTo>
                <a:cubicBezTo>
                  <a:pt x="40736" y="101538"/>
                  <a:pt x="42117" y="101217"/>
                  <a:pt x="43360" y="101297"/>
                </a:cubicBezTo>
                <a:cubicBezTo>
                  <a:pt x="50126" y="99612"/>
                  <a:pt x="51783" y="99451"/>
                  <a:pt x="53440" y="99050"/>
                </a:cubicBezTo>
                <a:cubicBezTo>
                  <a:pt x="66144" y="93431"/>
                  <a:pt x="66697" y="93190"/>
                  <a:pt x="66973" y="92949"/>
                </a:cubicBezTo>
                <a:cubicBezTo>
                  <a:pt x="70701" y="90220"/>
                  <a:pt x="70840" y="89658"/>
                  <a:pt x="71806" y="89177"/>
                </a:cubicBezTo>
                <a:cubicBezTo>
                  <a:pt x="70287" y="89578"/>
                  <a:pt x="69735" y="89899"/>
                  <a:pt x="69321" y="90220"/>
                </a:cubicBezTo>
                <a:cubicBezTo>
                  <a:pt x="66006" y="93110"/>
                  <a:pt x="64902" y="93110"/>
                  <a:pt x="65040" y="93591"/>
                </a:cubicBezTo>
                <a:cubicBezTo>
                  <a:pt x="59516" y="95598"/>
                  <a:pt x="58826" y="96321"/>
                  <a:pt x="58135" y="96481"/>
                </a:cubicBezTo>
                <a:cubicBezTo>
                  <a:pt x="52197" y="98488"/>
                  <a:pt x="51231" y="98729"/>
                  <a:pt x="50126" y="99050"/>
                </a:cubicBezTo>
                <a:cubicBezTo>
                  <a:pt x="44464" y="100414"/>
                  <a:pt x="42393" y="100334"/>
                  <a:pt x="40046" y="101056"/>
                </a:cubicBezTo>
                <a:cubicBezTo>
                  <a:pt x="33970" y="102020"/>
                  <a:pt x="32727" y="102662"/>
                  <a:pt x="31898" y="102341"/>
                </a:cubicBezTo>
                <a:cubicBezTo>
                  <a:pt x="40046" y="100655"/>
                  <a:pt x="40874" y="99612"/>
                  <a:pt x="41150" y="100013"/>
                </a:cubicBezTo>
                <a:cubicBezTo>
                  <a:pt x="49988" y="98006"/>
                  <a:pt x="52059" y="97204"/>
                  <a:pt x="53993" y="96642"/>
                </a:cubicBezTo>
                <a:cubicBezTo>
                  <a:pt x="71116" y="88535"/>
                  <a:pt x="70701" y="88133"/>
                  <a:pt x="71530" y="87892"/>
                </a:cubicBezTo>
                <a:cubicBezTo>
                  <a:pt x="73463" y="86287"/>
                  <a:pt x="74016" y="86127"/>
                  <a:pt x="73878" y="85966"/>
                </a:cubicBezTo>
                <a:cubicBezTo>
                  <a:pt x="74430" y="85404"/>
                  <a:pt x="74016" y="85645"/>
                  <a:pt x="73463" y="85886"/>
                </a:cubicBezTo>
                <a:cubicBezTo>
                  <a:pt x="68630" y="89016"/>
                  <a:pt x="68354" y="89819"/>
                  <a:pt x="66973" y="89979"/>
                </a:cubicBezTo>
                <a:cubicBezTo>
                  <a:pt x="62554" y="92468"/>
                  <a:pt x="61035" y="93110"/>
                  <a:pt x="59516" y="93752"/>
                </a:cubicBezTo>
                <a:cubicBezTo>
                  <a:pt x="54821" y="95759"/>
                  <a:pt x="53716" y="95598"/>
                  <a:pt x="53578" y="96080"/>
                </a:cubicBezTo>
                <a:cubicBezTo>
                  <a:pt x="50678" y="96802"/>
                  <a:pt x="49712" y="97525"/>
                  <a:pt x="49159" y="97123"/>
                </a:cubicBezTo>
                <a:cubicBezTo>
                  <a:pt x="43498" y="98729"/>
                  <a:pt x="42117" y="98969"/>
                  <a:pt x="40598" y="99531"/>
                </a:cubicBezTo>
                <a:cubicBezTo>
                  <a:pt x="36179" y="100494"/>
                  <a:pt x="35903" y="100414"/>
                  <a:pt x="35489" y="100655"/>
                </a:cubicBezTo>
                <a:cubicBezTo>
                  <a:pt x="32727" y="101377"/>
                  <a:pt x="32174" y="101538"/>
                  <a:pt x="31622" y="101698"/>
                </a:cubicBezTo>
                <a:cubicBezTo>
                  <a:pt x="30103" y="102020"/>
                  <a:pt x="29551" y="102581"/>
                  <a:pt x="29136" y="102341"/>
                </a:cubicBezTo>
                <a:cubicBezTo>
                  <a:pt x="33279" y="99933"/>
                  <a:pt x="36179" y="99050"/>
                  <a:pt x="40184" y="98086"/>
                </a:cubicBezTo>
                <a:cubicBezTo>
                  <a:pt x="48607" y="95277"/>
                  <a:pt x="49159" y="95839"/>
                  <a:pt x="49712" y="95438"/>
                </a:cubicBezTo>
                <a:cubicBezTo>
                  <a:pt x="54821" y="94153"/>
                  <a:pt x="55373" y="93832"/>
                  <a:pt x="55926" y="93832"/>
                </a:cubicBezTo>
                <a:cubicBezTo>
                  <a:pt x="63659" y="90541"/>
                  <a:pt x="66559" y="89498"/>
                  <a:pt x="68354" y="88294"/>
                </a:cubicBezTo>
                <a:cubicBezTo>
                  <a:pt x="73463" y="85324"/>
                  <a:pt x="74016" y="85003"/>
                  <a:pt x="74016" y="84682"/>
                </a:cubicBezTo>
                <a:cubicBezTo>
                  <a:pt x="67940" y="87732"/>
                  <a:pt x="67802" y="88053"/>
                  <a:pt x="67111" y="88374"/>
                </a:cubicBezTo>
                <a:cubicBezTo>
                  <a:pt x="64902" y="89177"/>
                  <a:pt x="64626" y="89739"/>
                  <a:pt x="63659" y="89979"/>
                </a:cubicBezTo>
                <a:cubicBezTo>
                  <a:pt x="60897" y="91103"/>
                  <a:pt x="60621" y="91344"/>
                  <a:pt x="60483" y="91585"/>
                </a:cubicBezTo>
                <a:cubicBezTo>
                  <a:pt x="54545" y="93511"/>
                  <a:pt x="53716" y="93591"/>
                  <a:pt x="53026" y="93672"/>
                </a:cubicBezTo>
                <a:cubicBezTo>
                  <a:pt x="50540" y="94314"/>
                  <a:pt x="49712" y="94795"/>
                  <a:pt x="48883" y="94795"/>
                </a:cubicBezTo>
                <a:cubicBezTo>
                  <a:pt x="46398" y="95518"/>
                  <a:pt x="45569" y="95759"/>
                  <a:pt x="44741" y="96000"/>
                </a:cubicBezTo>
                <a:cubicBezTo>
                  <a:pt x="39907" y="97284"/>
                  <a:pt x="37836" y="97846"/>
                  <a:pt x="35765" y="98408"/>
                </a:cubicBezTo>
                <a:cubicBezTo>
                  <a:pt x="32451" y="99531"/>
                  <a:pt x="31346" y="99852"/>
                  <a:pt x="30932" y="100254"/>
                </a:cubicBezTo>
                <a:cubicBezTo>
                  <a:pt x="27894" y="101939"/>
                  <a:pt x="26651" y="102100"/>
                  <a:pt x="26513" y="101859"/>
                </a:cubicBezTo>
                <a:cubicBezTo>
                  <a:pt x="29689" y="100254"/>
                  <a:pt x="29275" y="99933"/>
                  <a:pt x="29965" y="99772"/>
                </a:cubicBezTo>
                <a:cubicBezTo>
                  <a:pt x="33555" y="98408"/>
                  <a:pt x="33693" y="98167"/>
                  <a:pt x="34522" y="97926"/>
                </a:cubicBezTo>
                <a:cubicBezTo>
                  <a:pt x="45017" y="94795"/>
                  <a:pt x="46950" y="94314"/>
                  <a:pt x="49436" y="93832"/>
                </a:cubicBezTo>
                <a:cubicBezTo>
                  <a:pt x="68216" y="86688"/>
                  <a:pt x="70701" y="86448"/>
                  <a:pt x="70701" y="85324"/>
                </a:cubicBezTo>
                <a:cubicBezTo>
                  <a:pt x="63521" y="88775"/>
                  <a:pt x="62692" y="88695"/>
                  <a:pt x="61726" y="89257"/>
                </a:cubicBezTo>
                <a:cubicBezTo>
                  <a:pt x="55373" y="91424"/>
                  <a:pt x="54821" y="91585"/>
                  <a:pt x="54131" y="91826"/>
                </a:cubicBezTo>
                <a:cubicBezTo>
                  <a:pt x="41288" y="94876"/>
                  <a:pt x="38388" y="95839"/>
                  <a:pt x="35627" y="96642"/>
                </a:cubicBezTo>
                <a:cubicBezTo>
                  <a:pt x="30655" y="98889"/>
                  <a:pt x="30241" y="98568"/>
                  <a:pt x="29689" y="98969"/>
                </a:cubicBezTo>
                <a:cubicBezTo>
                  <a:pt x="26375" y="100173"/>
                  <a:pt x="27341" y="100013"/>
                  <a:pt x="27341" y="99772"/>
                </a:cubicBezTo>
                <a:cubicBezTo>
                  <a:pt x="28998" y="98889"/>
                  <a:pt x="30103" y="98488"/>
                  <a:pt x="30517" y="98006"/>
                </a:cubicBezTo>
                <a:cubicBezTo>
                  <a:pt x="37974" y="95277"/>
                  <a:pt x="40460" y="94234"/>
                  <a:pt x="42807" y="93672"/>
                </a:cubicBezTo>
                <a:cubicBezTo>
                  <a:pt x="52197" y="91264"/>
                  <a:pt x="52059" y="90702"/>
                  <a:pt x="52750" y="90862"/>
                </a:cubicBezTo>
                <a:cubicBezTo>
                  <a:pt x="59792" y="88535"/>
                  <a:pt x="60207" y="88294"/>
                  <a:pt x="60345" y="88454"/>
                </a:cubicBezTo>
                <a:cubicBezTo>
                  <a:pt x="63659" y="87170"/>
                  <a:pt x="64211" y="87250"/>
                  <a:pt x="65040" y="86688"/>
                </a:cubicBezTo>
                <a:cubicBezTo>
                  <a:pt x="69321" y="84923"/>
                  <a:pt x="69873" y="84923"/>
                  <a:pt x="70563" y="84602"/>
                </a:cubicBezTo>
                <a:cubicBezTo>
                  <a:pt x="78296" y="80347"/>
                  <a:pt x="78573" y="79946"/>
                  <a:pt x="79125" y="79545"/>
                </a:cubicBezTo>
                <a:cubicBezTo>
                  <a:pt x="70701" y="83638"/>
                  <a:pt x="67940" y="85083"/>
                  <a:pt x="65178" y="85806"/>
                </a:cubicBezTo>
                <a:cubicBezTo>
                  <a:pt x="61449" y="87090"/>
                  <a:pt x="60759" y="87732"/>
                  <a:pt x="60207" y="87491"/>
                </a:cubicBezTo>
                <a:cubicBezTo>
                  <a:pt x="52888" y="90140"/>
                  <a:pt x="52474" y="89899"/>
                  <a:pt x="51783" y="90301"/>
                </a:cubicBezTo>
                <a:cubicBezTo>
                  <a:pt x="41565" y="93351"/>
                  <a:pt x="39355" y="93591"/>
                  <a:pt x="36731" y="94795"/>
                </a:cubicBezTo>
                <a:cubicBezTo>
                  <a:pt x="32865" y="96240"/>
                  <a:pt x="31208" y="97123"/>
                  <a:pt x="30103" y="97204"/>
                </a:cubicBezTo>
                <a:cubicBezTo>
                  <a:pt x="26927" y="98408"/>
                  <a:pt x="27479" y="98006"/>
                  <a:pt x="27341" y="97605"/>
                </a:cubicBezTo>
                <a:cubicBezTo>
                  <a:pt x="31760" y="94956"/>
                  <a:pt x="32174" y="94876"/>
                  <a:pt x="32865" y="94474"/>
                </a:cubicBezTo>
                <a:cubicBezTo>
                  <a:pt x="44050" y="90622"/>
                  <a:pt x="45293" y="90140"/>
                  <a:pt x="46398" y="89979"/>
                </a:cubicBezTo>
                <a:cubicBezTo>
                  <a:pt x="68078" y="81230"/>
                  <a:pt x="70563" y="80267"/>
                  <a:pt x="72635" y="79143"/>
                </a:cubicBezTo>
                <a:cubicBezTo>
                  <a:pt x="76225" y="76896"/>
                  <a:pt x="76087" y="76735"/>
                  <a:pt x="76501" y="76575"/>
                </a:cubicBezTo>
                <a:cubicBezTo>
                  <a:pt x="72082" y="78421"/>
                  <a:pt x="71944" y="79224"/>
                  <a:pt x="70011" y="79866"/>
                </a:cubicBezTo>
                <a:cubicBezTo>
                  <a:pt x="67663" y="80989"/>
                  <a:pt x="67249" y="81311"/>
                  <a:pt x="66559" y="81712"/>
                </a:cubicBezTo>
                <a:cubicBezTo>
                  <a:pt x="49436" y="88294"/>
                  <a:pt x="47088" y="88535"/>
                  <a:pt x="45983" y="89337"/>
                </a:cubicBezTo>
                <a:cubicBezTo>
                  <a:pt x="34660" y="93190"/>
                  <a:pt x="31346" y="93993"/>
                  <a:pt x="29551" y="95277"/>
                </a:cubicBezTo>
                <a:cubicBezTo>
                  <a:pt x="29136" y="95197"/>
                  <a:pt x="28998" y="94956"/>
                  <a:pt x="29413" y="94715"/>
                </a:cubicBezTo>
                <a:cubicBezTo>
                  <a:pt x="33417" y="92387"/>
                  <a:pt x="34246" y="92066"/>
                  <a:pt x="35765" y="91264"/>
                </a:cubicBezTo>
                <a:cubicBezTo>
                  <a:pt x="49712" y="86528"/>
                  <a:pt x="51507" y="85886"/>
                  <a:pt x="54269" y="84682"/>
                </a:cubicBezTo>
                <a:cubicBezTo>
                  <a:pt x="62416" y="81070"/>
                  <a:pt x="63521" y="81070"/>
                  <a:pt x="63935" y="80668"/>
                </a:cubicBezTo>
                <a:cubicBezTo>
                  <a:pt x="72359" y="76013"/>
                  <a:pt x="73187" y="75772"/>
                  <a:pt x="73463" y="75451"/>
                </a:cubicBezTo>
                <a:cubicBezTo>
                  <a:pt x="77468" y="72481"/>
                  <a:pt x="78158" y="71919"/>
                  <a:pt x="79263" y="71438"/>
                </a:cubicBezTo>
                <a:cubicBezTo>
                  <a:pt x="75535" y="72160"/>
                  <a:pt x="74982" y="72481"/>
                  <a:pt x="74154" y="72802"/>
                </a:cubicBezTo>
                <a:cubicBezTo>
                  <a:pt x="72082" y="73685"/>
                  <a:pt x="72220" y="73926"/>
                  <a:pt x="71668" y="74006"/>
                </a:cubicBezTo>
                <a:cubicBezTo>
                  <a:pt x="67802" y="75852"/>
                  <a:pt x="66973" y="76575"/>
                  <a:pt x="65454" y="77217"/>
                </a:cubicBezTo>
                <a:cubicBezTo>
                  <a:pt x="54683" y="82113"/>
                  <a:pt x="53440" y="82675"/>
                  <a:pt x="52197" y="83237"/>
                </a:cubicBezTo>
                <a:cubicBezTo>
                  <a:pt x="44602" y="85645"/>
                  <a:pt x="43774" y="85645"/>
                  <a:pt x="42945" y="85886"/>
                </a:cubicBezTo>
                <a:cubicBezTo>
                  <a:pt x="36179" y="88454"/>
                  <a:pt x="35765" y="88535"/>
                  <a:pt x="35350" y="88535"/>
                </a:cubicBezTo>
                <a:cubicBezTo>
                  <a:pt x="33693" y="89498"/>
                  <a:pt x="32589" y="89578"/>
                  <a:pt x="33003" y="89899"/>
                </a:cubicBezTo>
                <a:cubicBezTo>
                  <a:pt x="30655" y="91183"/>
                  <a:pt x="29965" y="91826"/>
                  <a:pt x="29551" y="91505"/>
                </a:cubicBezTo>
                <a:cubicBezTo>
                  <a:pt x="35903" y="87491"/>
                  <a:pt x="37422" y="87170"/>
                  <a:pt x="40874" y="85565"/>
                </a:cubicBezTo>
                <a:cubicBezTo>
                  <a:pt x="57721" y="79384"/>
                  <a:pt x="58688" y="78421"/>
                  <a:pt x="59378" y="78581"/>
                </a:cubicBezTo>
                <a:cubicBezTo>
                  <a:pt x="62278" y="77137"/>
                  <a:pt x="62968" y="76735"/>
                  <a:pt x="64211" y="76013"/>
                </a:cubicBezTo>
                <a:cubicBezTo>
                  <a:pt x="74568" y="71598"/>
                  <a:pt x="75811" y="71117"/>
                  <a:pt x="77330" y="70474"/>
                </a:cubicBezTo>
                <a:cubicBezTo>
                  <a:pt x="81058" y="69832"/>
                  <a:pt x="81749" y="68869"/>
                  <a:pt x="82025" y="69270"/>
                </a:cubicBezTo>
                <a:cubicBezTo>
                  <a:pt x="86306" y="68066"/>
                  <a:pt x="87825" y="68548"/>
                  <a:pt x="87410" y="67826"/>
                </a:cubicBezTo>
                <a:cubicBezTo>
                  <a:pt x="79263" y="68869"/>
                  <a:pt x="78158" y="68789"/>
                  <a:pt x="76915" y="69270"/>
                </a:cubicBezTo>
                <a:cubicBezTo>
                  <a:pt x="72220" y="70314"/>
                  <a:pt x="71116" y="70635"/>
                  <a:pt x="70149" y="70956"/>
                </a:cubicBezTo>
                <a:cubicBezTo>
                  <a:pt x="57997" y="75852"/>
                  <a:pt x="56754" y="76334"/>
                  <a:pt x="55512" y="76896"/>
                </a:cubicBezTo>
                <a:cubicBezTo>
                  <a:pt x="41288" y="82434"/>
                  <a:pt x="41012" y="82595"/>
                  <a:pt x="40736" y="82675"/>
                </a:cubicBezTo>
                <a:cubicBezTo>
                  <a:pt x="35212" y="85244"/>
                  <a:pt x="34798" y="85645"/>
                  <a:pt x="33693" y="86046"/>
                </a:cubicBezTo>
                <a:cubicBezTo>
                  <a:pt x="31760" y="86769"/>
                  <a:pt x="31760" y="86448"/>
                  <a:pt x="32036" y="86127"/>
                </a:cubicBezTo>
                <a:cubicBezTo>
                  <a:pt x="34660" y="84842"/>
                  <a:pt x="34936" y="84682"/>
                  <a:pt x="35489" y="84521"/>
                </a:cubicBezTo>
                <a:cubicBezTo>
                  <a:pt x="40460" y="81471"/>
                  <a:pt x="40874" y="81632"/>
                  <a:pt x="41426" y="81391"/>
                </a:cubicBezTo>
                <a:cubicBezTo>
                  <a:pt x="45983" y="79063"/>
                  <a:pt x="46260" y="79143"/>
                  <a:pt x="46398" y="79143"/>
                </a:cubicBezTo>
                <a:cubicBezTo>
                  <a:pt x="52474" y="76254"/>
                  <a:pt x="55788" y="75290"/>
                  <a:pt x="59792" y="73525"/>
                </a:cubicBezTo>
                <a:cubicBezTo>
                  <a:pt x="67940" y="71036"/>
                  <a:pt x="69182" y="70715"/>
                  <a:pt x="70563" y="70153"/>
                </a:cubicBezTo>
                <a:cubicBezTo>
                  <a:pt x="74568" y="68789"/>
                  <a:pt x="76225" y="68628"/>
                  <a:pt x="77468" y="68066"/>
                </a:cubicBezTo>
                <a:cubicBezTo>
                  <a:pt x="79263" y="66862"/>
                  <a:pt x="78573" y="67183"/>
                  <a:pt x="78020" y="67424"/>
                </a:cubicBezTo>
                <a:cubicBezTo>
                  <a:pt x="70701" y="69511"/>
                  <a:pt x="70287" y="69351"/>
                  <a:pt x="69735" y="69752"/>
                </a:cubicBezTo>
                <a:cubicBezTo>
                  <a:pt x="57445" y="73605"/>
                  <a:pt x="56064" y="74327"/>
                  <a:pt x="51507" y="75772"/>
                </a:cubicBezTo>
                <a:cubicBezTo>
                  <a:pt x="45845" y="78501"/>
                  <a:pt x="43774" y="79143"/>
                  <a:pt x="42255" y="79866"/>
                </a:cubicBezTo>
                <a:cubicBezTo>
                  <a:pt x="34936" y="83478"/>
                  <a:pt x="35350" y="84120"/>
                  <a:pt x="34660" y="83879"/>
                </a:cubicBezTo>
                <a:cubicBezTo>
                  <a:pt x="32451" y="84441"/>
                  <a:pt x="32727" y="84120"/>
                  <a:pt x="33279" y="83799"/>
                </a:cubicBezTo>
                <a:cubicBezTo>
                  <a:pt x="42807" y="78421"/>
                  <a:pt x="49988" y="74969"/>
                  <a:pt x="57859" y="72160"/>
                </a:cubicBezTo>
                <a:cubicBezTo>
                  <a:pt x="66559" y="69752"/>
                  <a:pt x="66421" y="69431"/>
                  <a:pt x="67249" y="69351"/>
                </a:cubicBezTo>
                <a:cubicBezTo>
                  <a:pt x="70840" y="68869"/>
                  <a:pt x="71668" y="68066"/>
                  <a:pt x="72082" y="68387"/>
                </a:cubicBezTo>
                <a:cubicBezTo>
                  <a:pt x="80506" y="66301"/>
                  <a:pt x="82577" y="65899"/>
                  <a:pt x="84649" y="65418"/>
                </a:cubicBezTo>
                <a:cubicBezTo>
                  <a:pt x="79815" y="65819"/>
                  <a:pt x="78987" y="66461"/>
                  <a:pt x="78296" y="66301"/>
                </a:cubicBezTo>
                <a:cubicBezTo>
                  <a:pt x="74706" y="67023"/>
                  <a:pt x="74292" y="67023"/>
                  <a:pt x="74016" y="67183"/>
                </a:cubicBezTo>
                <a:cubicBezTo>
                  <a:pt x="70287" y="67665"/>
                  <a:pt x="69735" y="68227"/>
                  <a:pt x="69321" y="68307"/>
                </a:cubicBezTo>
                <a:cubicBezTo>
                  <a:pt x="66283" y="68949"/>
                  <a:pt x="65454" y="69030"/>
                  <a:pt x="64626" y="69511"/>
                </a:cubicBezTo>
                <a:cubicBezTo>
                  <a:pt x="58411" y="71438"/>
                  <a:pt x="58135" y="71117"/>
                  <a:pt x="57583" y="71438"/>
                </a:cubicBezTo>
                <a:cubicBezTo>
                  <a:pt x="53855" y="72802"/>
                  <a:pt x="53164" y="73123"/>
                  <a:pt x="52474" y="73364"/>
                </a:cubicBezTo>
                <a:cubicBezTo>
                  <a:pt x="49850" y="74408"/>
                  <a:pt x="48331" y="75210"/>
                  <a:pt x="46260" y="76013"/>
                </a:cubicBezTo>
                <a:cubicBezTo>
                  <a:pt x="38250" y="79946"/>
                  <a:pt x="37974" y="80347"/>
                  <a:pt x="36731" y="80588"/>
                </a:cubicBezTo>
                <a:cubicBezTo>
                  <a:pt x="34798" y="81792"/>
                  <a:pt x="34384" y="81391"/>
                  <a:pt x="34522" y="81311"/>
                </a:cubicBezTo>
                <a:cubicBezTo>
                  <a:pt x="36041" y="80508"/>
                  <a:pt x="36179" y="80508"/>
                  <a:pt x="36179" y="80428"/>
                </a:cubicBezTo>
                <a:cubicBezTo>
                  <a:pt x="39079" y="78903"/>
                  <a:pt x="39769" y="78020"/>
                  <a:pt x="41012" y="77217"/>
                </a:cubicBezTo>
                <a:cubicBezTo>
                  <a:pt x="49436" y="73123"/>
                  <a:pt x="49988" y="73444"/>
                  <a:pt x="50678" y="72963"/>
                </a:cubicBezTo>
                <a:cubicBezTo>
                  <a:pt x="54683" y="71357"/>
                  <a:pt x="55097" y="71919"/>
                  <a:pt x="55650" y="71518"/>
                </a:cubicBezTo>
                <a:cubicBezTo>
                  <a:pt x="57721" y="70956"/>
                  <a:pt x="58411" y="69993"/>
                  <a:pt x="58688" y="70394"/>
                </a:cubicBezTo>
                <a:cubicBezTo>
                  <a:pt x="64349" y="68628"/>
                  <a:pt x="66006" y="68628"/>
                  <a:pt x="67940" y="67745"/>
                </a:cubicBezTo>
                <a:cubicBezTo>
                  <a:pt x="79125" y="64294"/>
                  <a:pt x="78849" y="64374"/>
                  <a:pt x="79815" y="63892"/>
                </a:cubicBezTo>
                <a:cubicBezTo>
                  <a:pt x="83406" y="62127"/>
                  <a:pt x="84510" y="61966"/>
                  <a:pt x="84096" y="61725"/>
                </a:cubicBezTo>
                <a:cubicBezTo>
                  <a:pt x="72635" y="65899"/>
                  <a:pt x="71668" y="66301"/>
                  <a:pt x="70840" y="66541"/>
                </a:cubicBezTo>
                <a:cubicBezTo>
                  <a:pt x="63935" y="67986"/>
                  <a:pt x="62830" y="68709"/>
                  <a:pt x="62140" y="68548"/>
                </a:cubicBezTo>
                <a:cubicBezTo>
                  <a:pt x="53855" y="70956"/>
                  <a:pt x="52197" y="71678"/>
                  <a:pt x="50817" y="72000"/>
                </a:cubicBezTo>
                <a:cubicBezTo>
                  <a:pt x="46674" y="73846"/>
                  <a:pt x="46260" y="74086"/>
                  <a:pt x="45845" y="74247"/>
                </a:cubicBezTo>
                <a:cubicBezTo>
                  <a:pt x="43636" y="75130"/>
                  <a:pt x="42531" y="75612"/>
                  <a:pt x="41565" y="76013"/>
                </a:cubicBezTo>
                <a:cubicBezTo>
                  <a:pt x="36593" y="78822"/>
                  <a:pt x="36041" y="79143"/>
                  <a:pt x="35627" y="79464"/>
                </a:cubicBezTo>
                <a:cubicBezTo>
                  <a:pt x="36869" y="77618"/>
                  <a:pt x="36593" y="77939"/>
                  <a:pt x="37284" y="78020"/>
                </a:cubicBezTo>
                <a:cubicBezTo>
                  <a:pt x="43774" y="74327"/>
                  <a:pt x="43636" y="74006"/>
                  <a:pt x="46536" y="73204"/>
                </a:cubicBezTo>
                <a:cubicBezTo>
                  <a:pt x="61588" y="67585"/>
                  <a:pt x="62830" y="67585"/>
                  <a:pt x="63935" y="67264"/>
                </a:cubicBezTo>
                <a:cubicBezTo>
                  <a:pt x="65592" y="66782"/>
                  <a:pt x="65730" y="66702"/>
                  <a:pt x="65868" y="66622"/>
                </a:cubicBezTo>
                <a:cubicBezTo>
                  <a:pt x="82163" y="60602"/>
                  <a:pt x="83958" y="60200"/>
                  <a:pt x="83958" y="59638"/>
                </a:cubicBezTo>
                <a:cubicBezTo>
                  <a:pt x="81611" y="60521"/>
                  <a:pt x="81887" y="60361"/>
                  <a:pt x="81058" y="60842"/>
                </a:cubicBezTo>
                <a:cubicBezTo>
                  <a:pt x="76225" y="62688"/>
                  <a:pt x="76363" y="63010"/>
                  <a:pt x="75811" y="62849"/>
                </a:cubicBezTo>
                <a:cubicBezTo>
                  <a:pt x="71254" y="64133"/>
                  <a:pt x="70425" y="64775"/>
                  <a:pt x="69873" y="64936"/>
                </a:cubicBezTo>
                <a:cubicBezTo>
                  <a:pt x="59654" y="68066"/>
                  <a:pt x="58688" y="67665"/>
                  <a:pt x="58411" y="67986"/>
                </a:cubicBezTo>
                <a:cubicBezTo>
                  <a:pt x="55650" y="69110"/>
                  <a:pt x="55235" y="68869"/>
                  <a:pt x="54683" y="69110"/>
                </a:cubicBezTo>
                <a:cubicBezTo>
                  <a:pt x="40046" y="74969"/>
                  <a:pt x="39907" y="75210"/>
                  <a:pt x="39217" y="75451"/>
                </a:cubicBezTo>
                <a:cubicBezTo>
                  <a:pt x="39079" y="74809"/>
                  <a:pt x="39631" y="74488"/>
                  <a:pt x="39907" y="74167"/>
                </a:cubicBezTo>
                <a:cubicBezTo>
                  <a:pt x="43912" y="72481"/>
                  <a:pt x="44879" y="71839"/>
                  <a:pt x="46260" y="71277"/>
                </a:cubicBezTo>
                <a:cubicBezTo>
                  <a:pt x="52612" y="68789"/>
                  <a:pt x="53578" y="68468"/>
                  <a:pt x="54407" y="68066"/>
                </a:cubicBezTo>
                <a:cubicBezTo>
                  <a:pt x="61449" y="66622"/>
                  <a:pt x="62140" y="65658"/>
                  <a:pt x="62416" y="66060"/>
                </a:cubicBezTo>
                <a:cubicBezTo>
                  <a:pt x="65178" y="65257"/>
                  <a:pt x="65178" y="65096"/>
                  <a:pt x="65454" y="65177"/>
                </a:cubicBezTo>
                <a:cubicBezTo>
                  <a:pt x="67940" y="64535"/>
                  <a:pt x="68492" y="64374"/>
                  <a:pt x="68906" y="64133"/>
                </a:cubicBezTo>
                <a:cubicBezTo>
                  <a:pt x="72082" y="63170"/>
                  <a:pt x="73049" y="62929"/>
                  <a:pt x="74016" y="62769"/>
                </a:cubicBezTo>
                <a:cubicBezTo>
                  <a:pt x="82025" y="59397"/>
                  <a:pt x="83406" y="58836"/>
                  <a:pt x="84649" y="58354"/>
                </a:cubicBezTo>
                <a:cubicBezTo>
                  <a:pt x="86858" y="56829"/>
                  <a:pt x="86444" y="56989"/>
                  <a:pt x="86029" y="57150"/>
                </a:cubicBezTo>
                <a:cubicBezTo>
                  <a:pt x="84787" y="57712"/>
                  <a:pt x="84510" y="57792"/>
                  <a:pt x="84372" y="57792"/>
                </a:cubicBezTo>
                <a:cubicBezTo>
                  <a:pt x="83130" y="58354"/>
                  <a:pt x="83130" y="58675"/>
                  <a:pt x="82577" y="58836"/>
                </a:cubicBezTo>
                <a:cubicBezTo>
                  <a:pt x="79815" y="59959"/>
                  <a:pt x="78849" y="60361"/>
                  <a:pt x="77882" y="60762"/>
                </a:cubicBezTo>
                <a:cubicBezTo>
                  <a:pt x="72911" y="62127"/>
                  <a:pt x="72359" y="62769"/>
                  <a:pt x="71944" y="62528"/>
                </a:cubicBezTo>
                <a:cubicBezTo>
                  <a:pt x="64349" y="64695"/>
                  <a:pt x="63797" y="64936"/>
                  <a:pt x="63383" y="64936"/>
                </a:cubicBezTo>
                <a:cubicBezTo>
                  <a:pt x="58411" y="66381"/>
                  <a:pt x="57997" y="66220"/>
                  <a:pt x="57445" y="66381"/>
                </a:cubicBezTo>
                <a:cubicBezTo>
                  <a:pt x="47917" y="69832"/>
                  <a:pt x="46398" y="70474"/>
                  <a:pt x="44879" y="71036"/>
                </a:cubicBezTo>
                <a:cubicBezTo>
                  <a:pt x="41703" y="72401"/>
                  <a:pt x="41288" y="72642"/>
                  <a:pt x="41012" y="72561"/>
                </a:cubicBezTo>
                <a:cubicBezTo>
                  <a:pt x="47226" y="68949"/>
                  <a:pt x="48607" y="68709"/>
                  <a:pt x="48607" y="68307"/>
                </a:cubicBezTo>
                <a:cubicBezTo>
                  <a:pt x="53026" y="66862"/>
                  <a:pt x="53855" y="66541"/>
                  <a:pt x="55650" y="65819"/>
                </a:cubicBezTo>
                <a:cubicBezTo>
                  <a:pt x="59930" y="64133"/>
                  <a:pt x="61864" y="63973"/>
                  <a:pt x="62968" y="63491"/>
                </a:cubicBezTo>
                <a:cubicBezTo>
                  <a:pt x="67802" y="61966"/>
                  <a:pt x="68768" y="62287"/>
                  <a:pt x="70287" y="61404"/>
                </a:cubicBezTo>
                <a:cubicBezTo>
                  <a:pt x="75949" y="60200"/>
                  <a:pt x="77468" y="59638"/>
                  <a:pt x="78849" y="59397"/>
                </a:cubicBezTo>
                <a:cubicBezTo>
                  <a:pt x="89758" y="54983"/>
                  <a:pt x="89896" y="54581"/>
                  <a:pt x="90863" y="54341"/>
                </a:cubicBezTo>
                <a:cubicBezTo>
                  <a:pt x="91553" y="53779"/>
                  <a:pt x="89896" y="54260"/>
                  <a:pt x="88791" y="55063"/>
                </a:cubicBezTo>
                <a:cubicBezTo>
                  <a:pt x="76915" y="59237"/>
                  <a:pt x="75811" y="59237"/>
                  <a:pt x="74706" y="59799"/>
                </a:cubicBezTo>
                <a:cubicBezTo>
                  <a:pt x="63107" y="62849"/>
                  <a:pt x="61726" y="63170"/>
                  <a:pt x="60483" y="63331"/>
                </a:cubicBezTo>
                <a:cubicBezTo>
                  <a:pt x="57583" y="64775"/>
                  <a:pt x="56478" y="64535"/>
                  <a:pt x="55373" y="65096"/>
                </a:cubicBezTo>
                <a:cubicBezTo>
                  <a:pt x="46812" y="68307"/>
                  <a:pt x="46674" y="68709"/>
                  <a:pt x="45431" y="69030"/>
                </a:cubicBezTo>
                <a:cubicBezTo>
                  <a:pt x="42945" y="69913"/>
                  <a:pt x="42945" y="69270"/>
                  <a:pt x="42531" y="69511"/>
                </a:cubicBezTo>
                <a:cubicBezTo>
                  <a:pt x="44741" y="68147"/>
                  <a:pt x="45155" y="68307"/>
                  <a:pt x="45155" y="67986"/>
                </a:cubicBezTo>
                <a:cubicBezTo>
                  <a:pt x="59240" y="63010"/>
                  <a:pt x="59378" y="62849"/>
                  <a:pt x="60483" y="62528"/>
                </a:cubicBezTo>
                <a:cubicBezTo>
                  <a:pt x="67525" y="60441"/>
                  <a:pt x="67802" y="60441"/>
                  <a:pt x="68216" y="60280"/>
                </a:cubicBezTo>
                <a:cubicBezTo>
                  <a:pt x="75397" y="58595"/>
                  <a:pt x="76087" y="57953"/>
                  <a:pt x="76501" y="58193"/>
                </a:cubicBezTo>
                <a:cubicBezTo>
                  <a:pt x="76363" y="58033"/>
                  <a:pt x="76087" y="57551"/>
                  <a:pt x="75535" y="58033"/>
                </a:cubicBezTo>
                <a:cubicBezTo>
                  <a:pt x="71116" y="59076"/>
                  <a:pt x="70840" y="58755"/>
                  <a:pt x="70287" y="58996"/>
                </a:cubicBezTo>
                <a:cubicBezTo>
                  <a:pt x="67249" y="59397"/>
                  <a:pt x="66559" y="60040"/>
                  <a:pt x="66144" y="59799"/>
                </a:cubicBezTo>
                <a:cubicBezTo>
                  <a:pt x="54821" y="63652"/>
                  <a:pt x="53855" y="63892"/>
                  <a:pt x="52750" y="64214"/>
                </a:cubicBezTo>
                <a:cubicBezTo>
                  <a:pt x="47502" y="66220"/>
                  <a:pt x="46812" y="66541"/>
                  <a:pt x="46121" y="66862"/>
                </a:cubicBezTo>
                <a:cubicBezTo>
                  <a:pt x="47779" y="64535"/>
                  <a:pt x="49850" y="63331"/>
                  <a:pt x="51783" y="62688"/>
                </a:cubicBezTo>
                <a:cubicBezTo>
                  <a:pt x="54821" y="61565"/>
                  <a:pt x="55235" y="61404"/>
                  <a:pt x="55788" y="61244"/>
                </a:cubicBezTo>
                <a:cubicBezTo>
                  <a:pt x="66006" y="58354"/>
                  <a:pt x="66835" y="58354"/>
                  <a:pt x="67940" y="57872"/>
                </a:cubicBezTo>
                <a:cubicBezTo>
                  <a:pt x="70978" y="57712"/>
                  <a:pt x="71944" y="57070"/>
                  <a:pt x="72773" y="57230"/>
                </a:cubicBezTo>
                <a:cubicBezTo>
                  <a:pt x="79125" y="55866"/>
                  <a:pt x="80092" y="55545"/>
                  <a:pt x="81058" y="55304"/>
                </a:cubicBezTo>
                <a:cubicBezTo>
                  <a:pt x="86582" y="53297"/>
                  <a:pt x="87963" y="53538"/>
                  <a:pt x="87548" y="52976"/>
                </a:cubicBezTo>
                <a:cubicBezTo>
                  <a:pt x="73739" y="56267"/>
                  <a:pt x="72911" y="56267"/>
                  <a:pt x="71944" y="56588"/>
                </a:cubicBezTo>
                <a:cubicBezTo>
                  <a:pt x="67663" y="56749"/>
                  <a:pt x="68354" y="57230"/>
                  <a:pt x="69182" y="56749"/>
                </a:cubicBezTo>
                <a:cubicBezTo>
                  <a:pt x="74982" y="55946"/>
                  <a:pt x="75949" y="55063"/>
                  <a:pt x="76777" y="55143"/>
                </a:cubicBezTo>
                <a:cubicBezTo>
                  <a:pt x="79815" y="54742"/>
                  <a:pt x="80644" y="54341"/>
                  <a:pt x="81472" y="54341"/>
                </a:cubicBezTo>
                <a:cubicBezTo>
                  <a:pt x="88791" y="52013"/>
                  <a:pt x="90724" y="51612"/>
                  <a:pt x="92934" y="50488"/>
                </a:cubicBezTo>
                <a:cubicBezTo>
                  <a:pt x="89344" y="51772"/>
                  <a:pt x="88791" y="51772"/>
                  <a:pt x="88515" y="51772"/>
                </a:cubicBezTo>
                <a:cubicBezTo>
                  <a:pt x="84372" y="52896"/>
                  <a:pt x="83406" y="53458"/>
                  <a:pt x="82439" y="53538"/>
                </a:cubicBezTo>
                <a:cubicBezTo>
                  <a:pt x="76777" y="54180"/>
                  <a:pt x="76087" y="55143"/>
                  <a:pt x="75811" y="54742"/>
                </a:cubicBezTo>
                <a:cubicBezTo>
                  <a:pt x="71254" y="55785"/>
                  <a:pt x="70978" y="55464"/>
                  <a:pt x="70425" y="55866"/>
                </a:cubicBezTo>
                <a:cubicBezTo>
                  <a:pt x="67249" y="56508"/>
                  <a:pt x="66697" y="56668"/>
                  <a:pt x="66283" y="56588"/>
                </a:cubicBezTo>
                <a:cubicBezTo>
                  <a:pt x="62692" y="57471"/>
                  <a:pt x="61588" y="57792"/>
                  <a:pt x="60897" y="58033"/>
                </a:cubicBezTo>
                <a:cubicBezTo>
                  <a:pt x="59378" y="58675"/>
                  <a:pt x="58964" y="58354"/>
                  <a:pt x="58411" y="58675"/>
                </a:cubicBezTo>
                <a:cubicBezTo>
                  <a:pt x="53302" y="60602"/>
                  <a:pt x="52750" y="60441"/>
                  <a:pt x="52059" y="60762"/>
                </a:cubicBezTo>
                <a:cubicBezTo>
                  <a:pt x="47917" y="61725"/>
                  <a:pt x="49436" y="61324"/>
                  <a:pt x="50540" y="60842"/>
                </a:cubicBezTo>
                <a:cubicBezTo>
                  <a:pt x="56478" y="58434"/>
                  <a:pt x="57583" y="58193"/>
                  <a:pt x="58688" y="57632"/>
                </a:cubicBezTo>
                <a:cubicBezTo>
                  <a:pt x="78849" y="52655"/>
                  <a:pt x="82991" y="51371"/>
                  <a:pt x="86996" y="50247"/>
                </a:cubicBezTo>
                <a:cubicBezTo>
                  <a:pt x="91277" y="48561"/>
                  <a:pt x="91553" y="48240"/>
                  <a:pt x="91691" y="48080"/>
                </a:cubicBezTo>
                <a:cubicBezTo>
                  <a:pt x="88653" y="48722"/>
                  <a:pt x="87963" y="49364"/>
                  <a:pt x="87272" y="49525"/>
                </a:cubicBezTo>
                <a:cubicBezTo>
                  <a:pt x="79401" y="51692"/>
                  <a:pt x="76915" y="52414"/>
                  <a:pt x="74568" y="52896"/>
                </a:cubicBezTo>
                <a:cubicBezTo>
                  <a:pt x="66144" y="55143"/>
                  <a:pt x="65040" y="54903"/>
                  <a:pt x="63797" y="55464"/>
                </a:cubicBezTo>
                <a:cubicBezTo>
                  <a:pt x="57721" y="57230"/>
                  <a:pt x="57307" y="57391"/>
                  <a:pt x="56892" y="57551"/>
                </a:cubicBezTo>
                <a:cubicBezTo>
                  <a:pt x="52612" y="58916"/>
                  <a:pt x="52059" y="59157"/>
                  <a:pt x="51507" y="59397"/>
                </a:cubicBezTo>
                <a:cubicBezTo>
                  <a:pt x="53164" y="57792"/>
                  <a:pt x="55788" y="56749"/>
                  <a:pt x="58135" y="55866"/>
                </a:cubicBezTo>
                <a:cubicBezTo>
                  <a:pt x="65316" y="53939"/>
                  <a:pt x="66006" y="54341"/>
                  <a:pt x="66835" y="53779"/>
                </a:cubicBezTo>
                <a:cubicBezTo>
                  <a:pt x="71668" y="52735"/>
                  <a:pt x="72359" y="52896"/>
                  <a:pt x="73049" y="52494"/>
                </a:cubicBezTo>
                <a:cubicBezTo>
                  <a:pt x="83268" y="49926"/>
                  <a:pt x="84372" y="49685"/>
                  <a:pt x="85477" y="49364"/>
                </a:cubicBezTo>
                <a:cubicBezTo>
                  <a:pt x="92105" y="45752"/>
                  <a:pt x="93486" y="45591"/>
                  <a:pt x="93210" y="45270"/>
                </a:cubicBezTo>
                <a:cubicBezTo>
                  <a:pt x="99286" y="43505"/>
                  <a:pt x="100115" y="43264"/>
                  <a:pt x="100805" y="43103"/>
                </a:cubicBezTo>
                <a:cubicBezTo>
                  <a:pt x="102462" y="42301"/>
                  <a:pt x="101772" y="42541"/>
                  <a:pt x="101081" y="42782"/>
                </a:cubicBezTo>
                <a:cubicBezTo>
                  <a:pt x="97491" y="43183"/>
                  <a:pt x="97077" y="43505"/>
                  <a:pt x="96662" y="43665"/>
                </a:cubicBezTo>
                <a:cubicBezTo>
                  <a:pt x="87963" y="46153"/>
                  <a:pt x="86858" y="46394"/>
                  <a:pt x="85891" y="46956"/>
                </a:cubicBezTo>
                <a:cubicBezTo>
                  <a:pt x="76915" y="49444"/>
                  <a:pt x="75949" y="49043"/>
                  <a:pt x="74982" y="49364"/>
                </a:cubicBezTo>
                <a:cubicBezTo>
                  <a:pt x="70978" y="50006"/>
                  <a:pt x="70011" y="50167"/>
                  <a:pt x="68906" y="50568"/>
                </a:cubicBezTo>
                <a:cubicBezTo>
                  <a:pt x="64764" y="51451"/>
                  <a:pt x="63935" y="51130"/>
                  <a:pt x="62830" y="51692"/>
                </a:cubicBezTo>
                <a:cubicBezTo>
                  <a:pt x="59654" y="52414"/>
                  <a:pt x="58826" y="52896"/>
                  <a:pt x="58273" y="52816"/>
                </a:cubicBezTo>
                <a:cubicBezTo>
                  <a:pt x="56616" y="52976"/>
                  <a:pt x="56616" y="52414"/>
                  <a:pt x="57445" y="52013"/>
                </a:cubicBezTo>
                <a:cubicBezTo>
                  <a:pt x="60621" y="51371"/>
                  <a:pt x="61449" y="50408"/>
                  <a:pt x="61726" y="50809"/>
                </a:cubicBezTo>
                <a:cubicBezTo>
                  <a:pt x="69321" y="49043"/>
                  <a:pt x="70840" y="48642"/>
                  <a:pt x="72220" y="48561"/>
                </a:cubicBezTo>
                <a:cubicBezTo>
                  <a:pt x="82439" y="46795"/>
                  <a:pt x="83682" y="46635"/>
                  <a:pt x="84925" y="46234"/>
                </a:cubicBezTo>
                <a:cubicBezTo>
                  <a:pt x="90448" y="45030"/>
                  <a:pt x="91139" y="43986"/>
                  <a:pt x="91553" y="44387"/>
                </a:cubicBezTo>
                <a:cubicBezTo>
                  <a:pt x="98734" y="42541"/>
                  <a:pt x="99562" y="42381"/>
                  <a:pt x="100391" y="42301"/>
                </a:cubicBezTo>
                <a:cubicBezTo>
                  <a:pt x="101634" y="41096"/>
                  <a:pt x="100391" y="42060"/>
                  <a:pt x="99424" y="41739"/>
                </a:cubicBezTo>
                <a:cubicBezTo>
                  <a:pt x="93486" y="42782"/>
                  <a:pt x="92934" y="43023"/>
                  <a:pt x="92243" y="43103"/>
                </a:cubicBezTo>
                <a:cubicBezTo>
                  <a:pt x="83268" y="45832"/>
                  <a:pt x="82853" y="46153"/>
                  <a:pt x="82577" y="45993"/>
                </a:cubicBezTo>
                <a:cubicBezTo>
                  <a:pt x="76639" y="47518"/>
                  <a:pt x="76225" y="47197"/>
                  <a:pt x="75811" y="47277"/>
                </a:cubicBezTo>
                <a:cubicBezTo>
                  <a:pt x="70011" y="48160"/>
                  <a:pt x="69597" y="48240"/>
                  <a:pt x="69182" y="48240"/>
                </a:cubicBezTo>
                <a:cubicBezTo>
                  <a:pt x="63797" y="49605"/>
                  <a:pt x="62968" y="49765"/>
                  <a:pt x="62002" y="49926"/>
                </a:cubicBezTo>
                <a:cubicBezTo>
                  <a:pt x="58964" y="50327"/>
                  <a:pt x="59240" y="50086"/>
                  <a:pt x="59654" y="49926"/>
                </a:cubicBezTo>
                <a:cubicBezTo>
                  <a:pt x="64073" y="48240"/>
                  <a:pt x="65730" y="47839"/>
                  <a:pt x="67387" y="47678"/>
                </a:cubicBezTo>
                <a:cubicBezTo>
                  <a:pt x="71668" y="46795"/>
                  <a:pt x="72082" y="46715"/>
                  <a:pt x="72497" y="46876"/>
                </a:cubicBezTo>
                <a:cubicBezTo>
                  <a:pt x="75949" y="46073"/>
                  <a:pt x="76915" y="45913"/>
                  <a:pt x="77744" y="45832"/>
                </a:cubicBezTo>
                <a:cubicBezTo>
                  <a:pt x="81196" y="44949"/>
                  <a:pt x="82025" y="45110"/>
                  <a:pt x="82853" y="44869"/>
                </a:cubicBezTo>
                <a:cubicBezTo>
                  <a:pt x="89067" y="43103"/>
                  <a:pt x="89896" y="43424"/>
                  <a:pt x="90724" y="42943"/>
                </a:cubicBezTo>
                <a:cubicBezTo>
                  <a:pt x="92520" y="42381"/>
                  <a:pt x="92796" y="42541"/>
                  <a:pt x="92658" y="42381"/>
                </a:cubicBezTo>
                <a:cubicBezTo>
                  <a:pt x="97629" y="40936"/>
                  <a:pt x="98181" y="40294"/>
                  <a:pt x="98596" y="40294"/>
                </a:cubicBezTo>
                <a:cubicBezTo>
                  <a:pt x="100667" y="39010"/>
                  <a:pt x="102600" y="38929"/>
                  <a:pt x="101634" y="38608"/>
                </a:cubicBezTo>
                <a:cubicBezTo>
                  <a:pt x="94729" y="41337"/>
                  <a:pt x="94453" y="41337"/>
                  <a:pt x="94177" y="41337"/>
                </a:cubicBezTo>
                <a:cubicBezTo>
                  <a:pt x="91139" y="42140"/>
                  <a:pt x="90310" y="42461"/>
                  <a:pt x="89482" y="42702"/>
                </a:cubicBezTo>
                <a:cubicBezTo>
                  <a:pt x="85891" y="43505"/>
                  <a:pt x="85063" y="43505"/>
                  <a:pt x="84096" y="43986"/>
                </a:cubicBezTo>
                <a:cubicBezTo>
                  <a:pt x="78573" y="45110"/>
                  <a:pt x="78158" y="44789"/>
                  <a:pt x="77744" y="45030"/>
                </a:cubicBezTo>
                <a:cubicBezTo>
                  <a:pt x="74706" y="45511"/>
                  <a:pt x="74154" y="45913"/>
                  <a:pt x="73878" y="45752"/>
                </a:cubicBezTo>
                <a:cubicBezTo>
                  <a:pt x="65454" y="47438"/>
                  <a:pt x="64764" y="47117"/>
                  <a:pt x="63797" y="47518"/>
                </a:cubicBezTo>
                <a:cubicBezTo>
                  <a:pt x="63383" y="46715"/>
                  <a:pt x="64211" y="45993"/>
                  <a:pt x="64626" y="46234"/>
                </a:cubicBezTo>
                <a:cubicBezTo>
                  <a:pt x="68630" y="45110"/>
                  <a:pt x="69182" y="45511"/>
                  <a:pt x="69873" y="45270"/>
                </a:cubicBezTo>
                <a:cubicBezTo>
                  <a:pt x="75397" y="44468"/>
                  <a:pt x="75949" y="44548"/>
                  <a:pt x="76639" y="44147"/>
                </a:cubicBezTo>
                <a:cubicBezTo>
                  <a:pt x="85753" y="42541"/>
                  <a:pt x="88239" y="41819"/>
                  <a:pt x="90586" y="41257"/>
                </a:cubicBezTo>
                <a:cubicBezTo>
                  <a:pt x="99976" y="37565"/>
                  <a:pt x="100391" y="37886"/>
                  <a:pt x="100943" y="37484"/>
                </a:cubicBezTo>
                <a:cubicBezTo>
                  <a:pt x="96386" y="38448"/>
                  <a:pt x="93210" y="39892"/>
                  <a:pt x="90172" y="40615"/>
                </a:cubicBezTo>
                <a:cubicBezTo>
                  <a:pt x="78573" y="43344"/>
                  <a:pt x="77882" y="43264"/>
                  <a:pt x="76915" y="43585"/>
                </a:cubicBezTo>
                <a:cubicBezTo>
                  <a:pt x="71806" y="43906"/>
                  <a:pt x="71116" y="44468"/>
                  <a:pt x="70701" y="44307"/>
                </a:cubicBezTo>
                <a:cubicBezTo>
                  <a:pt x="65316" y="45110"/>
                  <a:pt x="64764" y="45591"/>
                  <a:pt x="64349" y="45190"/>
                </a:cubicBezTo>
                <a:cubicBezTo>
                  <a:pt x="68768" y="43745"/>
                  <a:pt x="68630" y="43424"/>
                  <a:pt x="69321" y="43264"/>
                </a:cubicBezTo>
                <a:cubicBezTo>
                  <a:pt x="77744" y="41739"/>
                  <a:pt x="79125" y="41418"/>
                  <a:pt x="80230" y="41658"/>
                </a:cubicBezTo>
                <a:cubicBezTo>
                  <a:pt x="84510" y="40615"/>
                  <a:pt x="85063" y="40535"/>
                  <a:pt x="85477" y="40615"/>
                </a:cubicBezTo>
                <a:cubicBezTo>
                  <a:pt x="101634" y="35558"/>
                  <a:pt x="103843" y="34274"/>
                  <a:pt x="105914" y="33872"/>
                </a:cubicBezTo>
                <a:cubicBezTo>
                  <a:pt x="109367" y="31946"/>
                  <a:pt x="110609" y="31946"/>
                  <a:pt x="110333" y="31143"/>
                </a:cubicBezTo>
                <a:cubicBezTo>
                  <a:pt x="107571" y="32588"/>
                  <a:pt x="106743" y="32909"/>
                  <a:pt x="106467" y="32989"/>
                </a:cubicBezTo>
                <a:cubicBezTo>
                  <a:pt x="105500" y="33471"/>
                  <a:pt x="104948" y="33632"/>
                  <a:pt x="104533" y="33792"/>
                </a:cubicBezTo>
                <a:cubicBezTo>
                  <a:pt x="96386" y="37003"/>
                  <a:pt x="95834" y="36842"/>
                  <a:pt x="95558" y="37003"/>
                </a:cubicBezTo>
                <a:cubicBezTo>
                  <a:pt x="89067" y="38608"/>
                  <a:pt x="88653" y="38929"/>
                  <a:pt x="88239" y="39090"/>
                </a:cubicBezTo>
                <a:cubicBezTo>
                  <a:pt x="83820" y="40053"/>
                  <a:pt x="83130" y="40053"/>
                  <a:pt x="82439" y="40374"/>
                </a:cubicBezTo>
                <a:cubicBezTo>
                  <a:pt x="80092" y="40535"/>
                  <a:pt x="78987" y="40936"/>
                  <a:pt x="77882" y="40856"/>
                </a:cubicBezTo>
                <a:cubicBezTo>
                  <a:pt x="70011" y="42461"/>
                  <a:pt x="69597" y="42461"/>
                  <a:pt x="69182" y="42541"/>
                </a:cubicBezTo>
                <a:cubicBezTo>
                  <a:pt x="70563" y="41418"/>
                  <a:pt x="71254" y="41418"/>
                  <a:pt x="71944" y="40936"/>
                </a:cubicBezTo>
                <a:cubicBezTo>
                  <a:pt x="77330" y="39973"/>
                  <a:pt x="78573" y="39973"/>
                  <a:pt x="80092" y="39571"/>
                </a:cubicBezTo>
                <a:cubicBezTo>
                  <a:pt x="89205" y="37886"/>
                  <a:pt x="90034" y="37484"/>
                  <a:pt x="90863" y="37565"/>
                </a:cubicBezTo>
                <a:cubicBezTo>
                  <a:pt x="105224" y="32749"/>
                  <a:pt x="106467" y="32187"/>
                  <a:pt x="107710" y="31705"/>
                </a:cubicBezTo>
                <a:cubicBezTo>
                  <a:pt x="109643" y="30903"/>
                  <a:pt x="110333" y="30581"/>
                  <a:pt x="111024" y="30341"/>
                </a:cubicBezTo>
                <a:cubicBezTo>
                  <a:pt x="112681" y="29056"/>
                  <a:pt x="111438" y="29538"/>
                  <a:pt x="110333" y="30020"/>
                </a:cubicBezTo>
                <a:cubicBezTo>
                  <a:pt x="108400" y="30581"/>
                  <a:pt x="107710" y="31063"/>
                  <a:pt x="107295" y="31464"/>
                </a:cubicBezTo>
                <a:cubicBezTo>
                  <a:pt x="102324" y="33070"/>
                  <a:pt x="101081" y="33391"/>
                  <a:pt x="99700" y="34033"/>
                </a:cubicBezTo>
                <a:cubicBezTo>
                  <a:pt x="96662" y="35478"/>
                  <a:pt x="95558" y="35237"/>
                  <a:pt x="95143" y="35397"/>
                </a:cubicBezTo>
                <a:cubicBezTo>
                  <a:pt x="84787" y="37806"/>
                  <a:pt x="84649" y="37966"/>
                  <a:pt x="83820" y="38207"/>
                </a:cubicBezTo>
                <a:cubicBezTo>
                  <a:pt x="78158" y="38929"/>
                  <a:pt x="76777" y="39652"/>
                  <a:pt x="75811" y="39411"/>
                </a:cubicBezTo>
                <a:cubicBezTo>
                  <a:pt x="70840" y="40294"/>
                  <a:pt x="70149" y="41016"/>
                  <a:pt x="69735" y="40775"/>
                </a:cubicBezTo>
                <a:cubicBezTo>
                  <a:pt x="72359" y="39331"/>
                  <a:pt x="72635" y="39090"/>
                  <a:pt x="72911" y="39010"/>
                </a:cubicBezTo>
                <a:cubicBezTo>
                  <a:pt x="75397" y="38367"/>
                  <a:pt x="76639" y="37966"/>
                  <a:pt x="77882" y="37484"/>
                </a:cubicBezTo>
                <a:cubicBezTo>
                  <a:pt x="80782" y="37404"/>
                  <a:pt x="81749" y="36923"/>
                  <a:pt x="82577" y="36923"/>
                </a:cubicBezTo>
                <a:cubicBezTo>
                  <a:pt x="89758" y="35317"/>
                  <a:pt x="90172" y="35638"/>
                  <a:pt x="90724" y="35317"/>
                </a:cubicBezTo>
                <a:cubicBezTo>
                  <a:pt x="100667" y="32749"/>
                  <a:pt x="102600" y="32026"/>
                  <a:pt x="104672" y="31224"/>
                </a:cubicBezTo>
                <a:cubicBezTo>
                  <a:pt x="109643" y="28655"/>
                  <a:pt x="109090" y="28816"/>
                  <a:pt x="107433" y="29618"/>
                </a:cubicBezTo>
                <a:cubicBezTo>
                  <a:pt x="102462" y="31545"/>
                  <a:pt x="101772" y="31785"/>
                  <a:pt x="101081" y="32107"/>
                </a:cubicBezTo>
                <a:cubicBezTo>
                  <a:pt x="95696" y="33471"/>
                  <a:pt x="95281" y="33551"/>
                  <a:pt x="94867" y="33712"/>
                </a:cubicBezTo>
                <a:cubicBezTo>
                  <a:pt x="86858" y="35157"/>
                  <a:pt x="85891" y="35879"/>
                  <a:pt x="85339" y="35558"/>
                </a:cubicBezTo>
                <a:cubicBezTo>
                  <a:pt x="81058" y="36521"/>
                  <a:pt x="79401" y="36842"/>
                  <a:pt x="77882" y="36682"/>
                </a:cubicBezTo>
                <a:cubicBezTo>
                  <a:pt x="75120" y="37484"/>
                  <a:pt x="74430" y="37725"/>
                  <a:pt x="73739" y="37725"/>
                </a:cubicBezTo>
                <a:cubicBezTo>
                  <a:pt x="81472" y="34836"/>
                  <a:pt x="82025" y="35237"/>
                  <a:pt x="82715" y="34916"/>
                </a:cubicBezTo>
                <a:cubicBezTo>
                  <a:pt x="90863" y="33391"/>
                  <a:pt x="92382" y="32989"/>
                  <a:pt x="93762" y="32829"/>
                </a:cubicBezTo>
                <a:cubicBezTo>
                  <a:pt x="105776" y="28816"/>
                  <a:pt x="106329" y="28575"/>
                  <a:pt x="108538" y="27772"/>
                </a:cubicBezTo>
                <a:cubicBezTo>
                  <a:pt x="108814" y="27050"/>
                  <a:pt x="106743" y="27933"/>
                  <a:pt x="104672" y="28816"/>
                </a:cubicBezTo>
                <a:cubicBezTo>
                  <a:pt x="91967" y="32508"/>
                  <a:pt x="91001" y="32508"/>
                  <a:pt x="89758" y="32909"/>
                </a:cubicBezTo>
                <a:cubicBezTo>
                  <a:pt x="79953" y="34274"/>
                  <a:pt x="78849" y="34916"/>
                  <a:pt x="78158" y="34434"/>
                </a:cubicBezTo>
                <a:cubicBezTo>
                  <a:pt x="80920" y="33551"/>
                  <a:pt x="81611" y="33872"/>
                  <a:pt x="82439" y="33632"/>
                </a:cubicBezTo>
                <a:cubicBezTo>
                  <a:pt x="86029" y="32989"/>
                  <a:pt x="86582" y="32508"/>
                  <a:pt x="86858" y="32749"/>
                </a:cubicBezTo>
                <a:cubicBezTo>
                  <a:pt x="93072" y="31384"/>
                  <a:pt x="93072" y="30742"/>
                  <a:pt x="93762" y="30903"/>
                </a:cubicBezTo>
                <a:cubicBezTo>
                  <a:pt x="97905" y="29859"/>
                  <a:pt x="98596" y="29618"/>
                  <a:pt x="99286" y="29297"/>
                </a:cubicBezTo>
                <a:cubicBezTo>
                  <a:pt x="109090" y="26167"/>
                  <a:pt x="110471" y="25605"/>
                  <a:pt x="111576" y="25364"/>
                </a:cubicBezTo>
                <a:cubicBezTo>
                  <a:pt x="117514" y="23598"/>
                  <a:pt x="117100" y="23357"/>
                  <a:pt x="117652" y="23197"/>
                </a:cubicBezTo>
                <a:cubicBezTo>
                  <a:pt x="116962" y="23036"/>
                  <a:pt x="117100" y="23277"/>
                  <a:pt x="116685" y="23438"/>
                </a:cubicBezTo>
                <a:cubicBezTo>
                  <a:pt x="109919" y="25043"/>
                  <a:pt x="108400" y="25685"/>
                  <a:pt x="107019" y="26086"/>
                </a:cubicBezTo>
                <a:cubicBezTo>
                  <a:pt x="94729" y="29779"/>
                  <a:pt x="94039" y="30341"/>
                  <a:pt x="93486" y="30180"/>
                </a:cubicBezTo>
                <a:cubicBezTo>
                  <a:pt x="89344" y="30983"/>
                  <a:pt x="88929" y="31304"/>
                  <a:pt x="88653" y="31384"/>
                </a:cubicBezTo>
                <a:cubicBezTo>
                  <a:pt x="83130" y="32668"/>
                  <a:pt x="82577" y="32588"/>
                  <a:pt x="81887" y="32829"/>
                </a:cubicBezTo>
                <a:cubicBezTo>
                  <a:pt x="80782" y="32588"/>
                  <a:pt x="80920" y="32989"/>
                  <a:pt x="81334" y="32668"/>
                </a:cubicBezTo>
                <a:cubicBezTo>
                  <a:pt x="87963" y="30421"/>
                  <a:pt x="91277" y="29538"/>
                  <a:pt x="94453" y="28976"/>
                </a:cubicBezTo>
                <a:cubicBezTo>
                  <a:pt x="98596" y="27933"/>
                  <a:pt x="99010" y="27612"/>
                  <a:pt x="99424" y="27531"/>
                </a:cubicBezTo>
                <a:cubicBezTo>
                  <a:pt x="105086" y="25525"/>
                  <a:pt x="107710" y="25123"/>
                  <a:pt x="109643" y="24321"/>
                </a:cubicBezTo>
                <a:cubicBezTo>
                  <a:pt x="115581" y="23117"/>
                  <a:pt x="116962" y="22715"/>
                  <a:pt x="116685" y="22394"/>
                </a:cubicBezTo>
                <a:cubicBezTo>
                  <a:pt x="103291" y="26006"/>
                  <a:pt x="102600" y="25846"/>
                  <a:pt x="101910" y="26247"/>
                </a:cubicBezTo>
                <a:cubicBezTo>
                  <a:pt x="98319" y="27290"/>
                  <a:pt x="96939" y="27371"/>
                  <a:pt x="95558" y="27933"/>
                </a:cubicBezTo>
                <a:cubicBezTo>
                  <a:pt x="92658" y="28896"/>
                  <a:pt x="92105" y="28494"/>
                  <a:pt x="91277" y="28896"/>
                </a:cubicBezTo>
                <a:cubicBezTo>
                  <a:pt x="86720" y="29779"/>
                  <a:pt x="86306" y="30100"/>
                  <a:pt x="86029" y="29939"/>
                </a:cubicBezTo>
                <a:cubicBezTo>
                  <a:pt x="83130" y="30501"/>
                  <a:pt x="83268" y="30100"/>
                  <a:pt x="83958" y="30421"/>
                </a:cubicBezTo>
                <a:cubicBezTo>
                  <a:pt x="87686" y="29137"/>
                  <a:pt x="88377" y="28735"/>
                  <a:pt x="89067" y="28494"/>
                </a:cubicBezTo>
                <a:cubicBezTo>
                  <a:pt x="95281" y="27050"/>
                  <a:pt x="95972" y="27210"/>
                  <a:pt x="96939" y="26969"/>
                </a:cubicBezTo>
                <a:cubicBezTo>
                  <a:pt x="107433" y="24000"/>
                  <a:pt x="108952" y="23357"/>
                  <a:pt x="110471" y="22795"/>
                </a:cubicBezTo>
                <a:cubicBezTo>
                  <a:pt x="113647" y="21270"/>
                  <a:pt x="112819" y="21672"/>
                  <a:pt x="111852" y="22073"/>
                </a:cubicBezTo>
                <a:cubicBezTo>
                  <a:pt x="102876" y="24722"/>
                  <a:pt x="102738" y="25043"/>
                  <a:pt x="101495" y="25444"/>
                </a:cubicBezTo>
                <a:cubicBezTo>
                  <a:pt x="97491" y="26086"/>
                  <a:pt x="96386" y="26408"/>
                  <a:pt x="95558" y="26327"/>
                </a:cubicBezTo>
                <a:cubicBezTo>
                  <a:pt x="87134" y="28334"/>
                  <a:pt x="86306" y="28816"/>
                  <a:pt x="85753" y="28494"/>
                </a:cubicBezTo>
                <a:cubicBezTo>
                  <a:pt x="89067" y="27371"/>
                  <a:pt x="89620" y="27210"/>
                  <a:pt x="90310" y="26969"/>
                </a:cubicBezTo>
                <a:cubicBezTo>
                  <a:pt x="96248" y="25765"/>
                  <a:pt x="97353" y="25364"/>
                  <a:pt x="98457" y="25123"/>
                </a:cubicBezTo>
                <a:cubicBezTo>
                  <a:pt x="102876" y="23839"/>
                  <a:pt x="103981" y="23678"/>
                  <a:pt x="105086" y="23357"/>
                </a:cubicBezTo>
                <a:cubicBezTo>
                  <a:pt x="110886" y="21030"/>
                  <a:pt x="111438" y="21190"/>
                  <a:pt x="111300" y="20949"/>
                </a:cubicBezTo>
                <a:cubicBezTo>
                  <a:pt x="115857" y="18702"/>
                  <a:pt x="116409" y="18461"/>
                  <a:pt x="116962" y="18140"/>
                </a:cubicBezTo>
                <a:cubicBezTo>
                  <a:pt x="109919" y="20949"/>
                  <a:pt x="108814" y="21351"/>
                  <a:pt x="107571" y="21832"/>
                </a:cubicBezTo>
                <a:cubicBezTo>
                  <a:pt x="92243" y="25605"/>
                  <a:pt x="91277" y="26086"/>
                  <a:pt x="90448" y="26086"/>
                </a:cubicBezTo>
                <a:cubicBezTo>
                  <a:pt x="88791" y="26648"/>
                  <a:pt x="88791" y="26167"/>
                  <a:pt x="89205" y="25846"/>
                </a:cubicBezTo>
                <a:cubicBezTo>
                  <a:pt x="92243" y="25364"/>
                  <a:pt x="93072" y="25123"/>
                  <a:pt x="93762" y="25123"/>
                </a:cubicBezTo>
                <a:cubicBezTo>
                  <a:pt x="108952" y="20307"/>
                  <a:pt x="110471" y="19665"/>
                  <a:pt x="111990" y="19103"/>
                </a:cubicBezTo>
                <a:cubicBezTo>
                  <a:pt x="114614" y="17418"/>
                  <a:pt x="115857" y="17257"/>
                  <a:pt x="115443" y="17016"/>
                </a:cubicBezTo>
                <a:cubicBezTo>
                  <a:pt x="114062" y="17739"/>
                  <a:pt x="112957" y="17578"/>
                  <a:pt x="112543" y="18220"/>
                </a:cubicBezTo>
                <a:cubicBezTo>
                  <a:pt x="104810" y="21030"/>
                  <a:pt x="102048" y="22073"/>
                  <a:pt x="99286" y="22795"/>
                </a:cubicBezTo>
                <a:cubicBezTo>
                  <a:pt x="92934" y="24481"/>
                  <a:pt x="92658" y="24561"/>
                  <a:pt x="92243" y="24561"/>
                </a:cubicBezTo>
                <a:cubicBezTo>
                  <a:pt x="98181" y="22635"/>
                  <a:pt x="99286" y="21913"/>
                  <a:pt x="100391" y="21752"/>
                </a:cubicBezTo>
                <a:cubicBezTo>
                  <a:pt x="110057" y="18140"/>
                  <a:pt x="111162" y="17658"/>
                  <a:pt x="112266" y="17177"/>
                </a:cubicBezTo>
                <a:cubicBezTo>
                  <a:pt x="117376" y="14046"/>
                  <a:pt x="118895" y="13806"/>
                  <a:pt x="118619" y="13484"/>
                </a:cubicBezTo>
                <a:close/>
                <a:moveTo>
                  <a:pt x="102600" y="18622"/>
                </a:moveTo>
                <a:cubicBezTo>
                  <a:pt x="103291" y="19183"/>
                  <a:pt x="101219" y="19103"/>
                  <a:pt x="100529" y="19745"/>
                </a:cubicBezTo>
                <a:cubicBezTo>
                  <a:pt x="100115" y="19103"/>
                  <a:pt x="101772" y="19264"/>
                  <a:pt x="102600" y="18622"/>
                </a:cubicBezTo>
                <a:close/>
                <a:moveTo>
                  <a:pt x="99838" y="19665"/>
                </a:moveTo>
                <a:cubicBezTo>
                  <a:pt x="99838" y="20147"/>
                  <a:pt x="98457" y="20227"/>
                  <a:pt x="98043" y="20387"/>
                </a:cubicBezTo>
                <a:cubicBezTo>
                  <a:pt x="97905" y="19906"/>
                  <a:pt x="99286" y="19826"/>
                  <a:pt x="99838" y="19665"/>
                </a:cubicBezTo>
                <a:close/>
                <a:moveTo>
                  <a:pt x="36593" y="52896"/>
                </a:moveTo>
                <a:cubicBezTo>
                  <a:pt x="36179" y="52655"/>
                  <a:pt x="36317" y="52494"/>
                  <a:pt x="36179" y="52254"/>
                </a:cubicBezTo>
                <a:cubicBezTo>
                  <a:pt x="35903" y="52093"/>
                  <a:pt x="35350" y="51852"/>
                  <a:pt x="35765" y="51692"/>
                </a:cubicBezTo>
                <a:cubicBezTo>
                  <a:pt x="35350" y="51612"/>
                  <a:pt x="35074" y="51451"/>
                  <a:pt x="34798" y="51210"/>
                </a:cubicBezTo>
                <a:cubicBezTo>
                  <a:pt x="34798" y="51050"/>
                  <a:pt x="34798" y="50889"/>
                  <a:pt x="34522" y="50969"/>
                </a:cubicBezTo>
                <a:cubicBezTo>
                  <a:pt x="34246" y="50648"/>
                  <a:pt x="34246" y="50327"/>
                  <a:pt x="33555" y="50006"/>
                </a:cubicBezTo>
                <a:cubicBezTo>
                  <a:pt x="33831" y="49525"/>
                  <a:pt x="33555" y="49525"/>
                  <a:pt x="33003" y="49204"/>
                </a:cubicBezTo>
                <a:cubicBezTo>
                  <a:pt x="33279" y="48963"/>
                  <a:pt x="32589" y="48561"/>
                  <a:pt x="32589" y="48240"/>
                </a:cubicBezTo>
                <a:cubicBezTo>
                  <a:pt x="31898" y="47518"/>
                  <a:pt x="31760" y="47518"/>
                  <a:pt x="30794" y="46635"/>
                </a:cubicBezTo>
                <a:cubicBezTo>
                  <a:pt x="29689" y="45913"/>
                  <a:pt x="29827" y="45270"/>
                  <a:pt x="28584" y="44548"/>
                </a:cubicBezTo>
                <a:cubicBezTo>
                  <a:pt x="28032" y="43745"/>
                  <a:pt x="28170" y="43585"/>
                  <a:pt x="26927" y="42702"/>
                </a:cubicBezTo>
                <a:cubicBezTo>
                  <a:pt x="27479" y="42381"/>
                  <a:pt x="26375" y="41979"/>
                  <a:pt x="26651" y="41658"/>
                </a:cubicBezTo>
                <a:cubicBezTo>
                  <a:pt x="25960" y="41257"/>
                  <a:pt x="26513" y="40936"/>
                  <a:pt x="25960" y="40535"/>
                </a:cubicBezTo>
                <a:cubicBezTo>
                  <a:pt x="25822" y="39812"/>
                  <a:pt x="25408" y="39090"/>
                  <a:pt x="24994" y="38367"/>
                </a:cubicBezTo>
                <a:cubicBezTo>
                  <a:pt x="26098" y="38367"/>
                  <a:pt x="25546" y="39170"/>
                  <a:pt x="26098" y="39491"/>
                </a:cubicBezTo>
                <a:cubicBezTo>
                  <a:pt x="26375" y="39973"/>
                  <a:pt x="26789" y="40454"/>
                  <a:pt x="26651" y="40856"/>
                </a:cubicBezTo>
                <a:cubicBezTo>
                  <a:pt x="27617" y="41498"/>
                  <a:pt x="27479" y="41979"/>
                  <a:pt x="28584" y="42622"/>
                </a:cubicBezTo>
                <a:cubicBezTo>
                  <a:pt x="28998" y="42943"/>
                  <a:pt x="28722" y="43183"/>
                  <a:pt x="28860" y="43424"/>
                </a:cubicBezTo>
                <a:cubicBezTo>
                  <a:pt x="29413" y="43505"/>
                  <a:pt x="29551" y="43826"/>
                  <a:pt x="29413" y="44066"/>
                </a:cubicBezTo>
                <a:cubicBezTo>
                  <a:pt x="30379" y="44468"/>
                  <a:pt x="30103" y="44709"/>
                  <a:pt x="30932" y="45351"/>
                </a:cubicBezTo>
                <a:cubicBezTo>
                  <a:pt x="31346" y="46073"/>
                  <a:pt x="32174" y="46876"/>
                  <a:pt x="32727" y="47598"/>
                </a:cubicBezTo>
                <a:cubicBezTo>
                  <a:pt x="33003" y="47839"/>
                  <a:pt x="33279" y="48000"/>
                  <a:pt x="33555" y="48240"/>
                </a:cubicBezTo>
                <a:cubicBezTo>
                  <a:pt x="33555" y="48401"/>
                  <a:pt x="33555" y="48561"/>
                  <a:pt x="33831" y="48481"/>
                </a:cubicBezTo>
                <a:cubicBezTo>
                  <a:pt x="33970" y="48882"/>
                  <a:pt x="33831" y="49204"/>
                  <a:pt x="34522" y="49605"/>
                </a:cubicBezTo>
                <a:cubicBezTo>
                  <a:pt x="34936" y="50327"/>
                  <a:pt x="36041" y="51130"/>
                  <a:pt x="36317" y="51852"/>
                </a:cubicBezTo>
                <a:cubicBezTo>
                  <a:pt x="37422" y="52575"/>
                  <a:pt x="37284" y="53297"/>
                  <a:pt x="37974" y="54020"/>
                </a:cubicBezTo>
                <a:cubicBezTo>
                  <a:pt x="37008" y="54020"/>
                  <a:pt x="37422" y="53217"/>
                  <a:pt x="36593" y="52896"/>
                </a:cubicBezTo>
                <a:close/>
                <a:moveTo>
                  <a:pt x="38527" y="54983"/>
                </a:moveTo>
                <a:cubicBezTo>
                  <a:pt x="38527" y="55545"/>
                  <a:pt x="38388" y="54742"/>
                  <a:pt x="37836" y="54501"/>
                </a:cubicBezTo>
                <a:cubicBezTo>
                  <a:pt x="37698" y="54260"/>
                  <a:pt x="38112" y="54421"/>
                  <a:pt x="38250" y="54501"/>
                </a:cubicBezTo>
                <a:cubicBezTo>
                  <a:pt x="38388" y="54662"/>
                  <a:pt x="38527" y="54822"/>
                  <a:pt x="38803" y="54903"/>
                </a:cubicBezTo>
                <a:cubicBezTo>
                  <a:pt x="38665" y="54983"/>
                  <a:pt x="38665" y="54983"/>
                  <a:pt x="38527" y="54983"/>
                </a:cubicBezTo>
                <a:close/>
                <a:moveTo>
                  <a:pt x="22922" y="50889"/>
                </a:moveTo>
                <a:cubicBezTo>
                  <a:pt x="22370" y="51130"/>
                  <a:pt x="22922" y="50568"/>
                  <a:pt x="22232" y="50408"/>
                </a:cubicBezTo>
                <a:cubicBezTo>
                  <a:pt x="23199" y="50408"/>
                  <a:pt x="23199" y="51210"/>
                  <a:pt x="23751" y="51531"/>
                </a:cubicBezTo>
                <a:cubicBezTo>
                  <a:pt x="23199" y="51772"/>
                  <a:pt x="22922" y="51050"/>
                  <a:pt x="22922" y="50889"/>
                </a:cubicBezTo>
                <a:close/>
                <a:moveTo>
                  <a:pt x="26513" y="55464"/>
                </a:moveTo>
                <a:cubicBezTo>
                  <a:pt x="26513" y="55384"/>
                  <a:pt x="26375" y="55384"/>
                  <a:pt x="26237" y="55464"/>
                </a:cubicBezTo>
                <a:cubicBezTo>
                  <a:pt x="25822" y="54983"/>
                  <a:pt x="25408" y="54501"/>
                  <a:pt x="25408" y="54020"/>
                </a:cubicBezTo>
                <a:cubicBezTo>
                  <a:pt x="26237" y="53698"/>
                  <a:pt x="25408" y="54662"/>
                  <a:pt x="26098" y="54341"/>
                </a:cubicBezTo>
                <a:cubicBezTo>
                  <a:pt x="26098" y="54742"/>
                  <a:pt x="26651" y="55224"/>
                  <a:pt x="26789" y="55625"/>
                </a:cubicBezTo>
                <a:cubicBezTo>
                  <a:pt x="26927" y="55785"/>
                  <a:pt x="27065" y="55866"/>
                  <a:pt x="27203" y="56026"/>
                </a:cubicBezTo>
                <a:cubicBezTo>
                  <a:pt x="27617" y="56588"/>
                  <a:pt x="25960" y="55625"/>
                  <a:pt x="26513" y="55464"/>
                </a:cubicBezTo>
                <a:close/>
                <a:moveTo>
                  <a:pt x="35765" y="66461"/>
                </a:moveTo>
                <a:cubicBezTo>
                  <a:pt x="35627" y="66140"/>
                  <a:pt x="35212" y="65819"/>
                  <a:pt x="35350" y="65578"/>
                </a:cubicBezTo>
                <a:cubicBezTo>
                  <a:pt x="34108" y="65016"/>
                  <a:pt x="34108" y="63973"/>
                  <a:pt x="33279" y="63331"/>
                </a:cubicBezTo>
                <a:cubicBezTo>
                  <a:pt x="32174" y="62367"/>
                  <a:pt x="31484" y="61484"/>
                  <a:pt x="30932" y="60602"/>
                </a:cubicBezTo>
                <a:cubicBezTo>
                  <a:pt x="30379" y="60280"/>
                  <a:pt x="29965" y="59879"/>
                  <a:pt x="29551" y="59558"/>
                </a:cubicBezTo>
                <a:cubicBezTo>
                  <a:pt x="29275" y="59157"/>
                  <a:pt x="29136" y="58755"/>
                  <a:pt x="28722" y="58354"/>
                </a:cubicBezTo>
                <a:cubicBezTo>
                  <a:pt x="28446" y="58113"/>
                  <a:pt x="28722" y="57953"/>
                  <a:pt x="28308" y="57712"/>
                </a:cubicBezTo>
                <a:cubicBezTo>
                  <a:pt x="27894" y="57792"/>
                  <a:pt x="28170" y="57391"/>
                  <a:pt x="27756" y="57551"/>
                </a:cubicBezTo>
                <a:cubicBezTo>
                  <a:pt x="28032" y="57150"/>
                  <a:pt x="26789" y="56588"/>
                  <a:pt x="27479" y="56267"/>
                </a:cubicBezTo>
                <a:cubicBezTo>
                  <a:pt x="28584" y="56989"/>
                  <a:pt x="28584" y="57792"/>
                  <a:pt x="29965" y="58193"/>
                </a:cubicBezTo>
                <a:cubicBezTo>
                  <a:pt x="29551" y="58434"/>
                  <a:pt x="30655" y="58836"/>
                  <a:pt x="30379" y="59076"/>
                </a:cubicBezTo>
                <a:cubicBezTo>
                  <a:pt x="30379" y="59317"/>
                  <a:pt x="31346" y="59638"/>
                  <a:pt x="30932" y="59799"/>
                </a:cubicBezTo>
                <a:cubicBezTo>
                  <a:pt x="31484" y="60280"/>
                  <a:pt x="31898" y="60762"/>
                  <a:pt x="32036" y="61244"/>
                </a:cubicBezTo>
                <a:cubicBezTo>
                  <a:pt x="33417" y="62367"/>
                  <a:pt x="33417" y="62849"/>
                  <a:pt x="34798" y="64053"/>
                </a:cubicBezTo>
                <a:cubicBezTo>
                  <a:pt x="35212" y="64775"/>
                  <a:pt x="35350" y="64856"/>
                  <a:pt x="36041" y="65578"/>
                </a:cubicBezTo>
                <a:cubicBezTo>
                  <a:pt x="35627" y="65979"/>
                  <a:pt x="36455" y="66541"/>
                  <a:pt x="36593" y="67103"/>
                </a:cubicBezTo>
                <a:cubicBezTo>
                  <a:pt x="35765" y="67264"/>
                  <a:pt x="36179" y="66622"/>
                  <a:pt x="35765" y="66461"/>
                </a:cubicBezTo>
                <a:close/>
                <a:moveTo>
                  <a:pt x="26927" y="84521"/>
                </a:moveTo>
                <a:cubicBezTo>
                  <a:pt x="25822" y="84521"/>
                  <a:pt x="26789" y="83638"/>
                  <a:pt x="26927" y="84521"/>
                </a:cubicBezTo>
                <a:close/>
                <a:moveTo>
                  <a:pt x="19194" y="93270"/>
                </a:moveTo>
                <a:cubicBezTo>
                  <a:pt x="19194" y="93270"/>
                  <a:pt x="18642" y="93190"/>
                  <a:pt x="18642" y="93110"/>
                </a:cubicBezTo>
                <a:cubicBezTo>
                  <a:pt x="18642" y="93110"/>
                  <a:pt x="18918" y="93030"/>
                  <a:pt x="18918" y="93030"/>
                </a:cubicBezTo>
                <a:cubicBezTo>
                  <a:pt x="18642" y="92789"/>
                  <a:pt x="18504" y="92468"/>
                  <a:pt x="18780" y="92709"/>
                </a:cubicBezTo>
                <a:cubicBezTo>
                  <a:pt x="19056" y="92869"/>
                  <a:pt x="18780" y="92949"/>
                  <a:pt x="18918" y="93030"/>
                </a:cubicBezTo>
                <a:cubicBezTo>
                  <a:pt x="18918" y="93030"/>
                  <a:pt x="20161" y="93431"/>
                  <a:pt x="19194" y="93270"/>
                </a:cubicBezTo>
                <a:close/>
                <a:moveTo>
                  <a:pt x="21680" y="95839"/>
                </a:moveTo>
                <a:cubicBezTo>
                  <a:pt x="21542" y="95357"/>
                  <a:pt x="20851" y="94795"/>
                  <a:pt x="20161" y="94314"/>
                </a:cubicBezTo>
                <a:cubicBezTo>
                  <a:pt x="20437" y="94153"/>
                  <a:pt x="20713" y="94635"/>
                  <a:pt x="21127" y="94474"/>
                </a:cubicBezTo>
                <a:cubicBezTo>
                  <a:pt x="20575" y="94876"/>
                  <a:pt x="22784" y="95518"/>
                  <a:pt x="21680" y="95839"/>
                </a:cubicBezTo>
                <a:close/>
                <a:moveTo>
                  <a:pt x="22094" y="95839"/>
                </a:moveTo>
                <a:cubicBezTo>
                  <a:pt x="22784" y="95839"/>
                  <a:pt x="22646" y="96642"/>
                  <a:pt x="23060" y="96963"/>
                </a:cubicBezTo>
                <a:cubicBezTo>
                  <a:pt x="22232" y="96963"/>
                  <a:pt x="22232" y="96160"/>
                  <a:pt x="22094" y="95839"/>
                </a:cubicBezTo>
                <a:close/>
                <a:moveTo>
                  <a:pt x="16570" y="102100"/>
                </a:moveTo>
                <a:cubicBezTo>
                  <a:pt x="16846" y="102020"/>
                  <a:pt x="17813" y="102260"/>
                  <a:pt x="17261" y="102341"/>
                </a:cubicBezTo>
                <a:cubicBezTo>
                  <a:pt x="18780" y="103464"/>
                  <a:pt x="17537" y="102983"/>
                  <a:pt x="16570" y="102100"/>
                </a:cubicBezTo>
                <a:close/>
                <a:moveTo>
                  <a:pt x="3452" y="97525"/>
                </a:moveTo>
                <a:cubicBezTo>
                  <a:pt x="3590" y="97444"/>
                  <a:pt x="3728" y="97444"/>
                  <a:pt x="3866" y="97364"/>
                </a:cubicBezTo>
                <a:cubicBezTo>
                  <a:pt x="4004" y="97444"/>
                  <a:pt x="4280" y="97605"/>
                  <a:pt x="4418" y="97765"/>
                </a:cubicBezTo>
                <a:cubicBezTo>
                  <a:pt x="4280" y="97765"/>
                  <a:pt x="4142" y="97846"/>
                  <a:pt x="4004" y="97926"/>
                </a:cubicBezTo>
                <a:cubicBezTo>
                  <a:pt x="3728" y="97765"/>
                  <a:pt x="3590" y="97685"/>
                  <a:pt x="3452" y="97525"/>
                </a:cubicBezTo>
                <a:close/>
                <a:moveTo>
                  <a:pt x="16708" y="110367"/>
                </a:moveTo>
                <a:cubicBezTo>
                  <a:pt x="16156" y="109966"/>
                  <a:pt x="15742" y="109565"/>
                  <a:pt x="15189" y="109163"/>
                </a:cubicBezTo>
                <a:cubicBezTo>
                  <a:pt x="15604" y="109003"/>
                  <a:pt x="16018" y="109163"/>
                  <a:pt x="16294" y="109484"/>
                </a:cubicBezTo>
                <a:cubicBezTo>
                  <a:pt x="16846" y="109565"/>
                  <a:pt x="17537" y="110127"/>
                  <a:pt x="16708" y="110367"/>
                </a:cubicBezTo>
                <a:close/>
                <a:moveTo>
                  <a:pt x="21542" y="112374"/>
                </a:moveTo>
                <a:cubicBezTo>
                  <a:pt x="21265" y="112454"/>
                  <a:pt x="21542" y="112294"/>
                  <a:pt x="21265" y="112133"/>
                </a:cubicBezTo>
                <a:cubicBezTo>
                  <a:pt x="17813" y="109484"/>
                  <a:pt x="17261" y="108762"/>
                  <a:pt x="16570" y="108602"/>
                </a:cubicBezTo>
                <a:cubicBezTo>
                  <a:pt x="14223" y="107157"/>
                  <a:pt x="14499" y="106675"/>
                  <a:pt x="13532" y="106755"/>
                </a:cubicBezTo>
                <a:cubicBezTo>
                  <a:pt x="11047" y="104749"/>
                  <a:pt x="11323" y="104668"/>
                  <a:pt x="11323" y="104668"/>
                </a:cubicBezTo>
                <a:cubicBezTo>
                  <a:pt x="9942" y="103785"/>
                  <a:pt x="10080" y="103545"/>
                  <a:pt x="9942" y="103545"/>
                </a:cubicBezTo>
                <a:cubicBezTo>
                  <a:pt x="8285" y="102581"/>
                  <a:pt x="8699" y="102501"/>
                  <a:pt x="8423" y="102341"/>
                </a:cubicBezTo>
                <a:cubicBezTo>
                  <a:pt x="6075" y="100093"/>
                  <a:pt x="5109" y="99612"/>
                  <a:pt x="5109" y="99210"/>
                </a:cubicBezTo>
                <a:cubicBezTo>
                  <a:pt x="4556" y="98167"/>
                  <a:pt x="5661" y="98729"/>
                  <a:pt x="6214" y="98969"/>
                </a:cubicBezTo>
                <a:cubicBezTo>
                  <a:pt x="11461" y="102742"/>
                  <a:pt x="12980" y="103625"/>
                  <a:pt x="13947" y="104588"/>
                </a:cubicBezTo>
                <a:cubicBezTo>
                  <a:pt x="14637" y="105150"/>
                  <a:pt x="14361" y="105230"/>
                  <a:pt x="14499" y="105311"/>
                </a:cubicBezTo>
                <a:cubicBezTo>
                  <a:pt x="16156" y="106675"/>
                  <a:pt x="16294" y="106515"/>
                  <a:pt x="16432" y="106675"/>
                </a:cubicBezTo>
                <a:cubicBezTo>
                  <a:pt x="21956" y="113418"/>
                  <a:pt x="21956" y="112615"/>
                  <a:pt x="21542" y="112374"/>
                </a:cubicBezTo>
                <a:close/>
                <a:moveTo>
                  <a:pt x="29965" y="106354"/>
                </a:moveTo>
                <a:cubicBezTo>
                  <a:pt x="30379" y="106515"/>
                  <a:pt x="28998" y="107076"/>
                  <a:pt x="28998" y="106595"/>
                </a:cubicBezTo>
                <a:cubicBezTo>
                  <a:pt x="29275" y="106354"/>
                  <a:pt x="29551" y="106515"/>
                  <a:pt x="29965" y="106354"/>
                </a:cubicBezTo>
                <a:close/>
                <a:moveTo>
                  <a:pt x="25132" y="97765"/>
                </a:moveTo>
                <a:cubicBezTo>
                  <a:pt x="25960" y="97605"/>
                  <a:pt x="25408" y="98247"/>
                  <a:pt x="26098" y="98488"/>
                </a:cubicBezTo>
                <a:cubicBezTo>
                  <a:pt x="25270" y="98648"/>
                  <a:pt x="25408" y="97926"/>
                  <a:pt x="25132" y="97765"/>
                </a:cubicBezTo>
                <a:close/>
                <a:moveTo>
                  <a:pt x="46812" y="106755"/>
                </a:moveTo>
                <a:cubicBezTo>
                  <a:pt x="47364" y="107076"/>
                  <a:pt x="48055" y="106434"/>
                  <a:pt x="48469" y="106996"/>
                </a:cubicBezTo>
                <a:cubicBezTo>
                  <a:pt x="47640" y="107076"/>
                  <a:pt x="46950" y="106996"/>
                  <a:pt x="46121" y="106996"/>
                </a:cubicBezTo>
                <a:cubicBezTo>
                  <a:pt x="45983" y="106836"/>
                  <a:pt x="46536" y="106996"/>
                  <a:pt x="46812" y="106755"/>
                </a:cubicBezTo>
                <a:close/>
                <a:moveTo>
                  <a:pt x="46121" y="107638"/>
                </a:moveTo>
                <a:cubicBezTo>
                  <a:pt x="46398" y="107558"/>
                  <a:pt x="46674" y="107719"/>
                  <a:pt x="46950" y="107719"/>
                </a:cubicBezTo>
                <a:cubicBezTo>
                  <a:pt x="47226" y="107638"/>
                  <a:pt x="47502" y="107719"/>
                  <a:pt x="47779" y="107558"/>
                </a:cubicBezTo>
                <a:cubicBezTo>
                  <a:pt x="49298" y="107719"/>
                  <a:pt x="50678" y="108120"/>
                  <a:pt x="52336" y="107397"/>
                </a:cubicBezTo>
                <a:cubicBezTo>
                  <a:pt x="53440" y="107638"/>
                  <a:pt x="54545" y="107478"/>
                  <a:pt x="55650" y="107397"/>
                </a:cubicBezTo>
                <a:cubicBezTo>
                  <a:pt x="56064" y="107799"/>
                  <a:pt x="55097" y="107397"/>
                  <a:pt x="54821" y="107719"/>
                </a:cubicBezTo>
                <a:cubicBezTo>
                  <a:pt x="54545" y="107478"/>
                  <a:pt x="53993" y="107959"/>
                  <a:pt x="53716" y="107638"/>
                </a:cubicBezTo>
                <a:cubicBezTo>
                  <a:pt x="52888" y="107959"/>
                  <a:pt x="52197" y="107638"/>
                  <a:pt x="51369" y="107959"/>
                </a:cubicBezTo>
                <a:cubicBezTo>
                  <a:pt x="50678" y="107719"/>
                  <a:pt x="49988" y="108040"/>
                  <a:pt x="49298" y="107879"/>
                </a:cubicBezTo>
                <a:cubicBezTo>
                  <a:pt x="48607" y="107719"/>
                  <a:pt x="47779" y="108200"/>
                  <a:pt x="47088" y="107799"/>
                </a:cubicBezTo>
                <a:cubicBezTo>
                  <a:pt x="46260" y="107959"/>
                  <a:pt x="45431" y="108361"/>
                  <a:pt x="44741" y="107799"/>
                </a:cubicBezTo>
                <a:cubicBezTo>
                  <a:pt x="45293" y="107719"/>
                  <a:pt x="45569" y="108040"/>
                  <a:pt x="46121" y="107638"/>
                </a:cubicBezTo>
                <a:close/>
                <a:moveTo>
                  <a:pt x="44326" y="107799"/>
                </a:moveTo>
                <a:cubicBezTo>
                  <a:pt x="44326" y="108441"/>
                  <a:pt x="42807" y="108120"/>
                  <a:pt x="42255" y="108280"/>
                </a:cubicBezTo>
                <a:cubicBezTo>
                  <a:pt x="41426" y="108441"/>
                  <a:pt x="40736" y="108521"/>
                  <a:pt x="40046" y="108602"/>
                </a:cubicBezTo>
                <a:cubicBezTo>
                  <a:pt x="39217" y="108762"/>
                  <a:pt x="38388" y="108762"/>
                  <a:pt x="37560" y="109083"/>
                </a:cubicBezTo>
                <a:cubicBezTo>
                  <a:pt x="36869" y="109163"/>
                  <a:pt x="36593" y="109484"/>
                  <a:pt x="35627" y="109484"/>
                </a:cubicBezTo>
                <a:cubicBezTo>
                  <a:pt x="34384" y="110046"/>
                  <a:pt x="33279" y="110287"/>
                  <a:pt x="32174" y="110528"/>
                </a:cubicBezTo>
                <a:cubicBezTo>
                  <a:pt x="29827" y="111411"/>
                  <a:pt x="28032" y="112374"/>
                  <a:pt x="26513" y="113337"/>
                </a:cubicBezTo>
                <a:cubicBezTo>
                  <a:pt x="26375" y="113498"/>
                  <a:pt x="26237" y="113578"/>
                  <a:pt x="26375" y="113739"/>
                </a:cubicBezTo>
                <a:cubicBezTo>
                  <a:pt x="25960" y="113979"/>
                  <a:pt x="25684" y="113819"/>
                  <a:pt x="25960" y="113739"/>
                </a:cubicBezTo>
                <a:cubicBezTo>
                  <a:pt x="26237" y="113337"/>
                  <a:pt x="26375" y="112856"/>
                  <a:pt x="27065" y="112454"/>
                </a:cubicBezTo>
                <a:cubicBezTo>
                  <a:pt x="27203" y="112053"/>
                  <a:pt x="28170" y="111652"/>
                  <a:pt x="28308" y="111170"/>
                </a:cubicBezTo>
                <a:cubicBezTo>
                  <a:pt x="29136" y="111090"/>
                  <a:pt x="29827" y="110367"/>
                  <a:pt x="31070" y="109966"/>
                </a:cubicBezTo>
                <a:cubicBezTo>
                  <a:pt x="32451" y="109484"/>
                  <a:pt x="32589" y="109565"/>
                  <a:pt x="33970" y="109003"/>
                </a:cubicBezTo>
                <a:cubicBezTo>
                  <a:pt x="34246" y="109244"/>
                  <a:pt x="34798" y="108762"/>
                  <a:pt x="35212" y="108842"/>
                </a:cubicBezTo>
                <a:cubicBezTo>
                  <a:pt x="35627" y="108842"/>
                  <a:pt x="36041" y="108762"/>
                  <a:pt x="36455" y="108521"/>
                </a:cubicBezTo>
                <a:cubicBezTo>
                  <a:pt x="36869" y="108842"/>
                  <a:pt x="37560" y="108521"/>
                  <a:pt x="37974" y="108682"/>
                </a:cubicBezTo>
                <a:cubicBezTo>
                  <a:pt x="40184" y="107959"/>
                  <a:pt x="42255" y="108200"/>
                  <a:pt x="44326" y="107799"/>
                </a:cubicBezTo>
                <a:close/>
                <a:moveTo>
                  <a:pt x="26651" y="110688"/>
                </a:moveTo>
                <a:cubicBezTo>
                  <a:pt x="26513" y="110528"/>
                  <a:pt x="27065" y="110287"/>
                  <a:pt x="27341" y="110448"/>
                </a:cubicBezTo>
                <a:cubicBezTo>
                  <a:pt x="27341" y="110046"/>
                  <a:pt x="28032" y="109725"/>
                  <a:pt x="28308" y="109404"/>
                </a:cubicBezTo>
                <a:cubicBezTo>
                  <a:pt x="29136" y="109083"/>
                  <a:pt x="29827" y="108762"/>
                  <a:pt x="30517" y="108441"/>
                </a:cubicBezTo>
                <a:cubicBezTo>
                  <a:pt x="31760" y="108120"/>
                  <a:pt x="32727" y="108200"/>
                  <a:pt x="33970" y="107638"/>
                </a:cubicBezTo>
                <a:cubicBezTo>
                  <a:pt x="34660" y="107959"/>
                  <a:pt x="35350" y="107237"/>
                  <a:pt x="36179" y="107478"/>
                </a:cubicBezTo>
                <a:cubicBezTo>
                  <a:pt x="36869" y="107076"/>
                  <a:pt x="37422" y="107558"/>
                  <a:pt x="38250" y="107237"/>
                </a:cubicBezTo>
                <a:cubicBezTo>
                  <a:pt x="39493" y="107237"/>
                  <a:pt x="40874" y="107237"/>
                  <a:pt x="42117" y="107157"/>
                </a:cubicBezTo>
                <a:cubicBezTo>
                  <a:pt x="42255" y="107397"/>
                  <a:pt x="41841" y="107317"/>
                  <a:pt x="41565" y="107397"/>
                </a:cubicBezTo>
                <a:cubicBezTo>
                  <a:pt x="41150" y="107719"/>
                  <a:pt x="40874" y="107317"/>
                  <a:pt x="40460" y="107397"/>
                </a:cubicBezTo>
                <a:cubicBezTo>
                  <a:pt x="40184" y="107638"/>
                  <a:pt x="40046" y="107478"/>
                  <a:pt x="39631" y="107558"/>
                </a:cubicBezTo>
                <a:cubicBezTo>
                  <a:pt x="39217" y="107478"/>
                  <a:pt x="38665" y="107638"/>
                  <a:pt x="37974" y="107879"/>
                </a:cubicBezTo>
                <a:cubicBezTo>
                  <a:pt x="37008" y="107638"/>
                  <a:pt x="35903" y="108200"/>
                  <a:pt x="34798" y="108040"/>
                </a:cubicBezTo>
                <a:cubicBezTo>
                  <a:pt x="34522" y="108200"/>
                  <a:pt x="34246" y="108280"/>
                  <a:pt x="33970" y="108200"/>
                </a:cubicBezTo>
                <a:cubicBezTo>
                  <a:pt x="32589" y="108682"/>
                  <a:pt x="32451" y="108923"/>
                  <a:pt x="31208" y="108923"/>
                </a:cubicBezTo>
                <a:cubicBezTo>
                  <a:pt x="30932" y="109484"/>
                  <a:pt x="29827" y="109484"/>
                  <a:pt x="29551" y="109806"/>
                </a:cubicBezTo>
                <a:cubicBezTo>
                  <a:pt x="28584" y="110046"/>
                  <a:pt x="28722" y="110367"/>
                  <a:pt x="27617" y="110448"/>
                </a:cubicBezTo>
                <a:cubicBezTo>
                  <a:pt x="27479" y="110769"/>
                  <a:pt x="26789" y="111090"/>
                  <a:pt x="26375" y="111331"/>
                </a:cubicBezTo>
                <a:cubicBezTo>
                  <a:pt x="25960" y="111090"/>
                  <a:pt x="26098" y="110849"/>
                  <a:pt x="26651" y="110688"/>
                </a:cubicBezTo>
                <a:close/>
                <a:moveTo>
                  <a:pt x="27479" y="91424"/>
                </a:moveTo>
                <a:cubicBezTo>
                  <a:pt x="26927" y="91183"/>
                  <a:pt x="27479" y="90943"/>
                  <a:pt x="26789" y="90702"/>
                </a:cubicBezTo>
                <a:cubicBezTo>
                  <a:pt x="27065" y="90220"/>
                  <a:pt x="26375" y="89739"/>
                  <a:pt x="26513" y="89257"/>
                </a:cubicBezTo>
                <a:cubicBezTo>
                  <a:pt x="23751" y="86849"/>
                  <a:pt x="21542" y="84441"/>
                  <a:pt x="18642" y="82434"/>
                </a:cubicBezTo>
                <a:cubicBezTo>
                  <a:pt x="18089" y="82033"/>
                  <a:pt x="17261" y="81792"/>
                  <a:pt x="16708" y="81150"/>
                </a:cubicBezTo>
                <a:cubicBezTo>
                  <a:pt x="16294" y="80749"/>
                  <a:pt x="16570" y="80909"/>
                  <a:pt x="16018" y="80588"/>
                </a:cubicBezTo>
                <a:cubicBezTo>
                  <a:pt x="15742" y="80428"/>
                  <a:pt x="15880" y="80187"/>
                  <a:pt x="15604" y="80026"/>
                </a:cubicBezTo>
                <a:cubicBezTo>
                  <a:pt x="15327" y="79705"/>
                  <a:pt x="14775" y="79545"/>
                  <a:pt x="14499" y="79304"/>
                </a:cubicBezTo>
                <a:cubicBezTo>
                  <a:pt x="14499" y="79384"/>
                  <a:pt x="14637" y="79143"/>
                  <a:pt x="14499" y="79063"/>
                </a:cubicBezTo>
                <a:cubicBezTo>
                  <a:pt x="14499" y="79063"/>
                  <a:pt x="13670" y="78983"/>
                  <a:pt x="13808" y="78822"/>
                </a:cubicBezTo>
                <a:cubicBezTo>
                  <a:pt x="14085" y="78341"/>
                  <a:pt x="11737" y="77137"/>
                  <a:pt x="11047" y="76414"/>
                </a:cubicBezTo>
                <a:cubicBezTo>
                  <a:pt x="11047" y="76334"/>
                  <a:pt x="10771" y="76173"/>
                  <a:pt x="10771" y="76093"/>
                </a:cubicBezTo>
                <a:cubicBezTo>
                  <a:pt x="10909" y="75852"/>
                  <a:pt x="10632" y="76013"/>
                  <a:pt x="10356" y="75692"/>
                </a:cubicBezTo>
                <a:cubicBezTo>
                  <a:pt x="10356" y="75692"/>
                  <a:pt x="10494" y="75612"/>
                  <a:pt x="10356" y="75531"/>
                </a:cubicBezTo>
                <a:cubicBezTo>
                  <a:pt x="9666" y="74809"/>
                  <a:pt x="8009" y="73846"/>
                  <a:pt x="7318" y="72802"/>
                </a:cubicBezTo>
                <a:cubicBezTo>
                  <a:pt x="8009" y="72561"/>
                  <a:pt x="8423" y="73043"/>
                  <a:pt x="8837" y="73444"/>
                </a:cubicBezTo>
                <a:cubicBezTo>
                  <a:pt x="8975" y="73765"/>
                  <a:pt x="10080" y="74167"/>
                  <a:pt x="9666" y="74408"/>
                </a:cubicBezTo>
                <a:cubicBezTo>
                  <a:pt x="10632" y="74648"/>
                  <a:pt x="11461" y="75692"/>
                  <a:pt x="12428" y="76013"/>
                </a:cubicBezTo>
                <a:cubicBezTo>
                  <a:pt x="12842" y="76414"/>
                  <a:pt x="13256" y="76735"/>
                  <a:pt x="13670" y="77056"/>
                </a:cubicBezTo>
                <a:cubicBezTo>
                  <a:pt x="13394" y="77297"/>
                  <a:pt x="13808" y="77217"/>
                  <a:pt x="13947" y="77297"/>
                </a:cubicBezTo>
                <a:cubicBezTo>
                  <a:pt x="13947" y="77538"/>
                  <a:pt x="14085" y="77698"/>
                  <a:pt x="14361" y="77618"/>
                </a:cubicBezTo>
                <a:cubicBezTo>
                  <a:pt x="14775" y="77779"/>
                  <a:pt x="15051" y="78581"/>
                  <a:pt x="15742" y="78421"/>
                </a:cubicBezTo>
                <a:cubicBezTo>
                  <a:pt x="15604" y="78662"/>
                  <a:pt x="16018" y="78983"/>
                  <a:pt x="16432" y="79063"/>
                </a:cubicBezTo>
                <a:cubicBezTo>
                  <a:pt x="17123" y="79785"/>
                  <a:pt x="17675" y="79866"/>
                  <a:pt x="18504" y="80749"/>
                </a:cubicBezTo>
                <a:cubicBezTo>
                  <a:pt x="19332" y="81391"/>
                  <a:pt x="20161" y="82033"/>
                  <a:pt x="20989" y="82675"/>
                </a:cubicBezTo>
                <a:cubicBezTo>
                  <a:pt x="21265" y="82996"/>
                  <a:pt x="21542" y="82996"/>
                  <a:pt x="21818" y="83076"/>
                </a:cubicBezTo>
                <a:cubicBezTo>
                  <a:pt x="21956" y="83478"/>
                  <a:pt x="23060" y="84361"/>
                  <a:pt x="24027" y="85163"/>
                </a:cubicBezTo>
                <a:cubicBezTo>
                  <a:pt x="24856" y="86287"/>
                  <a:pt x="25960" y="87491"/>
                  <a:pt x="26651" y="88615"/>
                </a:cubicBezTo>
                <a:cubicBezTo>
                  <a:pt x="27065" y="89177"/>
                  <a:pt x="27341" y="89739"/>
                  <a:pt x="27341" y="90301"/>
                </a:cubicBezTo>
                <a:cubicBezTo>
                  <a:pt x="28032" y="90862"/>
                  <a:pt x="28032" y="91424"/>
                  <a:pt x="28032" y="91906"/>
                </a:cubicBezTo>
                <a:cubicBezTo>
                  <a:pt x="27479" y="92147"/>
                  <a:pt x="27479" y="91505"/>
                  <a:pt x="27479" y="91424"/>
                </a:cubicBezTo>
                <a:close/>
                <a:moveTo>
                  <a:pt x="31484" y="91665"/>
                </a:moveTo>
                <a:cubicBezTo>
                  <a:pt x="32589" y="91023"/>
                  <a:pt x="33970" y="90381"/>
                  <a:pt x="34798" y="89739"/>
                </a:cubicBezTo>
                <a:cubicBezTo>
                  <a:pt x="41426" y="87732"/>
                  <a:pt x="41565" y="87090"/>
                  <a:pt x="42669" y="86769"/>
                </a:cubicBezTo>
                <a:cubicBezTo>
                  <a:pt x="63797" y="79063"/>
                  <a:pt x="65040" y="78341"/>
                  <a:pt x="66973" y="77618"/>
                </a:cubicBezTo>
                <a:cubicBezTo>
                  <a:pt x="69459" y="75852"/>
                  <a:pt x="70011" y="76013"/>
                  <a:pt x="70425" y="75531"/>
                </a:cubicBezTo>
                <a:cubicBezTo>
                  <a:pt x="76915" y="72642"/>
                  <a:pt x="76363" y="72802"/>
                  <a:pt x="76087" y="72963"/>
                </a:cubicBezTo>
                <a:cubicBezTo>
                  <a:pt x="71392" y="76254"/>
                  <a:pt x="68906" y="77377"/>
                  <a:pt x="67111" y="78501"/>
                </a:cubicBezTo>
                <a:cubicBezTo>
                  <a:pt x="60345" y="81551"/>
                  <a:pt x="58964" y="81792"/>
                  <a:pt x="57307" y="82675"/>
                </a:cubicBezTo>
                <a:cubicBezTo>
                  <a:pt x="56892" y="82836"/>
                  <a:pt x="56892" y="83076"/>
                  <a:pt x="56754" y="83076"/>
                </a:cubicBezTo>
                <a:cubicBezTo>
                  <a:pt x="51231" y="85324"/>
                  <a:pt x="49436" y="85806"/>
                  <a:pt x="47779" y="86448"/>
                </a:cubicBezTo>
                <a:cubicBezTo>
                  <a:pt x="34660" y="90943"/>
                  <a:pt x="33693" y="91344"/>
                  <a:pt x="32865" y="91665"/>
                </a:cubicBezTo>
                <a:cubicBezTo>
                  <a:pt x="29965" y="93030"/>
                  <a:pt x="29413" y="93431"/>
                  <a:pt x="28722" y="93832"/>
                </a:cubicBezTo>
                <a:close/>
                <a:moveTo>
                  <a:pt x="30794" y="85645"/>
                </a:moveTo>
                <a:cubicBezTo>
                  <a:pt x="30794" y="85484"/>
                  <a:pt x="30794" y="85324"/>
                  <a:pt x="30517" y="85163"/>
                </a:cubicBezTo>
                <a:cubicBezTo>
                  <a:pt x="31208" y="85003"/>
                  <a:pt x="31622" y="85404"/>
                  <a:pt x="30794" y="85645"/>
                </a:cubicBezTo>
                <a:close/>
                <a:moveTo>
                  <a:pt x="32036" y="88294"/>
                </a:moveTo>
                <a:cubicBezTo>
                  <a:pt x="31760" y="87812"/>
                  <a:pt x="33417" y="87491"/>
                  <a:pt x="33555" y="87090"/>
                </a:cubicBezTo>
                <a:cubicBezTo>
                  <a:pt x="49988" y="80187"/>
                  <a:pt x="49712" y="79464"/>
                  <a:pt x="50540" y="79384"/>
                </a:cubicBezTo>
                <a:cubicBezTo>
                  <a:pt x="53855" y="77779"/>
                  <a:pt x="54959" y="78020"/>
                  <a:pt x="55235" y="77779"/>
                </a:cubicBezTo>
                <a:cubicBezTo>
                  <a:pt x="59930" y="75612"/>
                  <a:pt x="60483" y="75933"/>
                  <a:pt x="61173" y="75451"/>
                </a:cubicBezTo>
                <a:cubicBezTo>
                  <a:pt x="69459" y="71839"/>
                  <a:pt x="71806" y="71117"/>
                  <a:pt x="74154" y="70234"/>
                </a:cubicBezTo>
                <a:cubicBezTo>
                  <a:pt x="82025" y="68709"/>
                  <a:pt x="82163" y="68869"/>
                  <a:pt x="81749" y="69030"/>
                </a:cubicBezTo>
                <a:cubicBezTo>
                  <a:pt x="79401" y="69431"/>
                  <a:pt x="79125" y="69591"/>
                  <a:pt x="78849" y="69431"/>
                </a:cubicBezTo>
                <a:cubicBezTo>
                  <a:pt x="63935" y="75451"/>
                  <a:pt x="61864" y="76173"/>
                  <a:pt x="59654" y="77458"/>
                </a:cubicBezTo>
                <a:cubicBezTo>
                  <a:pt x="44464" y="83638"/>
                  <a:pt x="43636" y="83558"/>
                  <a:pt x="42669" y="84040"/>
                </a:cubicBezTo>
                <a:cubicBezTo>
                  <a:pt x="39631" y="85244"/>
                  <a:pt x="39631" y="85083"/>
                  <a:pt x="39355" y="85244"/>
                </a:cubicBezTo>
                <a:cubicBezTo>
                  <a:pt x="36041" y="86688"/>
                  <a:pt x="35489" y="87250"/>
                  <a:pt x="35212" y="87010"/>
                </a:cubicBezTo>
                <a:close/>
                <a:moveTo>
                  <a:pt x="31898" y="83237"/>
                </a:moveTo>
                <a:cubicBezTo>
                  <a:pt x="31760" y="83157"/>
                  <a:pt x="31622" y="83076"/>
                  <a:pt x="31484" y="82996"/>
                </a:cubicBezTo>
                <a:cubicBezTo>
                  <a:pt x="31760" y="82916"/>
                  <a:pt x="31898" y="82836"/>
                  <a:pt x="32036" y="82836"/>
                </a:cubicBezTo>
                <a:cubicBezTo>
                  <a:pt x="32036" y="82916"/>
                  <a:pt x="32174" y="82996"/>
                  <a:pt x="32313" y="83076"/>
                </a:cubicBezTo>
                <a:cubicBezTo>
                  <a:pt x="32174" y="83157"/>
                  <a:pt x="32036" y="83157"/>
                  <a:pt x="31898" y="83237"/>
                </a:cubicBezTo>
                <a:close/>
                <a:moveTo>
                  <a:pt x="37146" y="68628"/>
                </a:moveTo>
                <a:cubicBezTo>
                  <a:pt x="37284" y="68628"/>
                  <a:pt x="36869" y="68147"/>
                  <a:pt x="36869" y="68147"/>
                </a:cubicBezTo>
                <a:cubicBezTo>
                  <a:pt x="37146" y="67986"/>
                  <a:pt x="37974" y="68709"/>
                  <a:pt x="37146" y="68628"/>
                </a:cubicBezTo>
                <a:close/>
                <a:moveTo>
                  <a:pt x="41565" y="71117"/>
                </a:moveTo>
                <a:cubicBezTo>
                  <a:pt x="41150" y="70795"/>
                  <a:pt x="41150" y="70635"/>
                  <a:pt x="41703" y="70394"/>
                </a:cubicBezTo>
                <a:cubicBezTo>
                  <a:pt x="42117" y="70715"/>
                  <a:pt x="42117" y="70956"/>
                  <a:pt x="41565" y="71117"/>
                </a:cubicBezTo>
                <a:close/>
                <a:moveTo>
                  <a:pt x="41565" y="65578"/>
                </a:moveTo>
                <a:cubicBezTo>
                  <a:pt x="41565" y="65418"/>
                  <a:pt x="41703" y="65337"/>
                  <a:pt x="41565" y="65177"/>
                </a:cubicBezTo>
                <a:cubicBezTo>
                  <a:pt x="41426" y="64856"/>
                  <a:pt x="42117" y="65177"/>
                  <a:pt x="41841" y="65257"/>
                </a:cubicBezTo>
                <a:cubicBezTo>
                  <a:pt x="42117" y="65498"/>
                  <a:pt x="41841" y="65658"/>
                  <a:pt x="42255" y="65899"/>
                </a:cubicBezTo>
                <a:cubicBezTo>
                  <a:pt x="42117" y="66220"/>
                  <a:pt x="42255" y="66541"/>
                  <a:pt x="42531" y="66943"/>
                </a:cubicBezTo>
                <a:cubicBezTo>
                  <a:pt x="41426" y="66862"/>
                  <a:pt x="42255" y="65979"/>
                  <a:pt x="41565" y="65578"/>
                </a:cubicBezTo>
                <a:close/>
                <a:moveTo>
                  <a:pt x="66421" y="57551"/>
                </a:moveTo>
                <a:cubicBezTo>
                  <a:pt x="66559" y="57872"/>
                  <a:pt x="65178" y="57953"/>
                  <a:pt x="64626" y="58033"/>
                </a:cubicBezTo>
                <a:cubicBezTo>
                  <a:pt x="64487" y="57712"/>
                  <a:pt x="66006" y="57632"/>
                  <a:pt x="66421" y="57551"/>
                </a:cubicBezTo>
                <a:close/>
                <a:moveTo>
                  <a:pt x="63935" y="57953"/>
                </a:moveTo>
                <a:cubicBezTo>
                  <a:pt x="64211" y="58274"/>
                  <a:pt x="62968" y="58434"/>
                  <a:pt x="62830" y="58434"/>
                </a:cubicBezTo>
                <a:cubicBezTo>
                  <a:pt x="62416" y="58113"/>
                  <a:pt x="63659" y="57953"/>
                  <a:pt x="63935" y="57953"/>
                </a:cubicBezTo>
                <a:close/>
                <a:moveTo>
                  <a:pt x="49159" y="62769"/>
                </a:moveTo>
                <a:cubicBezTo>
                  <a:pt x="49436" y="62688"/>
                  <a:pt x="49574" y="62608"/>
                  <a:pt x="49850" y="62448"/>
                </a:cubicBezTo>
                <a:cubicBezTo>
                  <a:pt x="50817" y="62367"/>
                  <a:pt x="49436" y="62849"/>
                  <a:pt x="49159" y="63010"/>
                </a:cubicBezTo>
                <a:cubicBezTo>
                  <a:pt x="48745" y="63090"/>
                  <a:pt x="48883" y="62849"/>
                  <a:pt x="49159" y="62769"/>
                </a:cubicBezTo>
                <a:close/>
                <a:moveTo>
                  <a:pt x="54269" y="49605"/>
                </a:moveTo>
                <a:cubicBezTo>
                  <a:pt x="53440" y="49846"/>
                  <a:pt x="54131" y="49284"/>
                  <a:pt x="53578" y="49123"/>
                </a:cubicBezTo>
                <a:cubicBezTo>
                  <a:pt x="54131" y="48882"/>
                  <a:pt x="54131" y="49525"/>
                  <a:pt x="54269" y="49605"/>
                </a:cubicBezTo>
                <a:close/>
                <a:moveTo>
                  <a:pt x="56202" y="54742"/>
                </a:moveTo>
                <a:cubicBezTo>
                  <a:pt x="56616" y="54421"/>
                  <a:pt x="56892" y="54100"/>
                  <a:pt x="57721" y="53859"/>
                </a:cubicBezTo>
                <a:cubicBezTo>
                  <a:pt x="62140" y="52976"/>
                  <a:pt x="62692" y="52494"/>
                  <a:pt x="63107" y="52414"/>
                </a:cubicBezTo>
                <a:cubicBezTo>
                  <a:pt x="66697" y="51692"/>
                  <a:pt x="67663" y="51451"/>
                  <a:pt x="68492" y="51290"/>
                </a:cubicBezTo>
                <a:cubicBezTo>
                  <a:pt x="74016" y="50408"/>
                  <a:pt x="74430" y="50167"/>
                  <a:pt x="74982" y="50167"/>
                </a:cubicBezTo>
                <a:cubicBezTo>
                  <a:pt x="79263" y="49605"/>
                  <a:pt x="80092" y="49204"/>
                  <a:pt x="80920" y="49284"/>
                </a:cubicBezTo>
                <a:cubicBezTo>
                  <a:pt x="92934" y="45190"/>
                  <a:pt x="92796" y="45270"/>
                  <a:pt x="92658" y="45351"/>
                </a:cubicBezTo>
                <a:cubicBezTo>
                  <a:pt x="85891" y="48240"/>
                  <a:pt x="85063" y="48963"/>
                  <a:pt x="82439" y="49605"/>
                </a:cubicBezTo>
                <a:cubicBezTo>
                  <a:pt x="75120" y="51290"/>
                  <a:pt x="74706" y="51612"/>
                  <a:pt x="74154" y="51692"/>
                </a:cubicBezTo>
                <a:cubicBezTo>
                  <a:pt x="71668" y="52093"/>
                  <a:pt x="70701" y="52494"/>
                  <a:pt x="69735" y="52575"/>
                </a:cubicBezTo>
                <a:cubicBezTo>
                  <a:pt x="61449" y="54501"/>
                  <a:pt x="58964" y="54983"/>
                  <a:pt x="56340" y="55625"/>
                </a:cubicBezTo>
                <a:cubicBezTo>
                  <a:pt x="52888" y="56909"/>
                  <a:pt x="53026" y="56668"/>
                  <a:pt x="52888" y="56508"/>
                </a:cubicBezTo>
                <a:cubicBezTo>
                  <a:pt x="54821" y="55224"/>
                  <a:pt x="55373" y="55063"/>
                  <a:pt x="55650" y="54903"/>
                </a:cubicBezTo>
                <a:close/>
                <a:moveTo>
                  <a:pt x="73463" y="36441"/>
                </a:moveTo>
                <a:cubicBezTo>
                  <a:pt x="73463" y="36120"/>
                  <a:pt x="73325" y="35879"/>
                  <a:pt x="73878" y="35638"/>
                </a:cubicBezTo>
                <a:cubicBezTo>
                  <a:pt x="74292" y="35959"/>
                  <a:pt x="74016" y="36200"/>
                  <a:pt x="73463" y="36441"/>
                </a:cubicBezTo>
                <a:close/>
                <a:moveTo>
                  <a:pt x="86582" y="26729"/>
                </a:moveTo>
                <a:cubicBezTo>
                  <a:pt x="86444" y="26568"/>
                  <a:pt x="86720" y="26408"/>
                  <a:pt x="86582" y="26167"/>
                </a:cubicBezTo>
                <a:cubicBezTo>
                  <a:pt x="87134" y="26006"/>
                  <a:pt x="87134" y="26648"/>
                  <a:pt x="86582" y="26729"/>
                </a:cubicBezTo>
                <a:close/>
                <a:moveTo>
                  <a:pt x="99700" y="4254"/>
                </a:moveTo>
                <a:cubicBezTo>
                  <a:pt x="99838" y="4494"/>
                  <a:pt x="99562" y="4735"/>
                  <a:pt x="99148" y="4896"/>
                </a:cubicBezTo>
                <a:cubicBezTo>
                  <a:pt x="98457" y="4655"/>
                  <a:pt x="99286" y="4494"/>
                  <a:pt x="99700" y="4254"/>
                </a:cubicBezTo>
                <a:close/>
                <a:moveTo>
                  <a:pt x="92520" y="20147"/>
                </a:moveTo>
                <a:cubicBezTo>
                  <a:pt x="92243" y="20468"/>
                  <a:pt x="92243" y="20869"/>
                  <a:pt x="92243" y="21190"/>
                </a:cubicBezTo>
                <a:cubicBezTo>
                  <a:pt x="91691" y="22555"/>
                  <a:pt x="90724" y="22795"/>
                  <a:pt x="90863" y="23197"/>
                </a:cubicBezTo>
                <a:cubicBezTo>
                  <a:pt x="90034" y="23759"/>
                  <a:pt x="90034" y="23438"/>
                  <a:pt x="90172" y="23117"/>
                </a:cubicBezTo>
                <a:cubicBezTo>
                  <a:pt x="91277" y="19665"/>
                  <a:pt x="91277" y="19023"/>
                  <a:pt x="91829" y="18461"/>
                </a:cubicBezTo>
                <a:cubicBezTo>
                  <a:pt x="91967" y="17257"/>
                  <a:pt x="91415" y="16856"/>
                  <a:pt x="91967" y="16615"/>
                </a:cubicBezTo>
                <a:cubicBezTo>
                  <a:pt x="92520" y="13725"/>
                  <a:pt x="93210" y="13484"/>
                  <a:pt x="93072" y="13163"/>
                </a:cubicBezTo>
                <a:cubicBezTo>
                  <a:pt x="93762" y="10916"/>
                  <a:pt x="94453" y="10354"/>
                  <a:pt x="94591" y="9792"/>
                </a:cubicBezTo>
                <a:cubicBezTo>
                  <a:pt x="97215" y="7143"/>
                  <a:pt x="97215" y="6020"/>
                  <a:pt x="98872" y="5056"/>
                </a:cubicBezTo>
                <a:cubicBezTo>
                  <a:pt x="97905" y="6903"/>
                  <a:pt x="97767" y="7304"/>
                  <a:pt x="97215" y="7705"/>
                </a:cubicBezTo>
                <a:cubicBezTo>
                  <a:pt x="94453" y="13324"/>
                  <a:pt x="94867" y="13725"/>
                  <a:pt x="94453" y="13966"/>
                </a:cubicBezTo>
                <a:cubicBezTo>
                  <a:pt x="93624" y="16374"/>
                  <a:pt x="93486" y="16695"/>
                  <a:pt x="93624" y="17096"/>
                </a:cubicBezTo>
                <a:cubicBezTo>
                  <a:pt x="92796" y="19424"/>
                  <a:pt x="92382" y="19745"/>
                  <a:pt x="92520" y="20147"/>
                </a:cubicBezTo>
                <a:close/>
              </a:path>
            </a:pathLst>
          </a:custGeom>
          <a:solidFill>
            <a:srgbClr val="D0CDBB">
              <a:alpha val="49803"/>
            </a:srgbClr>
          </a:solidFill>
          <a:ln>
            <a:noFill/>
          </a:ln>
        </p:spPr>
        <p:txBody>
          <a:bodyPr lIns="91425" tIns="91425" rIns="91425" bIns="91425" anchor="ctr" anchorCtr="0">
            <a:noAutofit/>
          </a:bodyPr>
          <a:lstStyle/>
          <a:p>
            <a:pPr lvl="0">
              <a:spcBef>
                <a:spcPts val="0"/>
              </a:spcBef>
              <a:buNone/>
            </a:pPr>
            <a:endParaRPr/>
          </a:p>
        </p:txBody>
      </p:sp>
      <p:sp>
        <p:nvSpPr>
          <p:cNvPr id="77" name="Shape 77"/>
          <p:cNvSpPr txBox="1">
            <a:spLocks noGrp="1"/>
          </p:cNvSpPr>
          <p:nvPr>
            <p:ph type="title"/>
          </p:nvPr>
        </p:nvSpPr>
        <p:spPr>
          <a:xfrm>
            <a:off x="8476488" y="1503907"/>
            <a:ext cx="3227714" cy="1687923"/>
          </a:xfrm>
          <a:prstGeom prst="rect">
            <a:avLst/>
          </a:prstGeom>
          <a:noFill/>
          <a:ln>
            <a:noFill/>
          </a:ln>
        </p:spPr>
        <p:txBody>
          <a:bodyPr lIns="91425" tIns="91425" rIns="91425" bIns="91425" anchor="b" anchorCtr="0"/>
          <a:lstStyle>
            <a:lvl1pPr marL="0" marR="0" lvl="0" indent="0" algn="l" rtl="0">
              <a:lnSpc>
                <a:spcPct val="104000"/>
              </a:lnSpc>
              <a:spcBef>
                <a:spcPts val="0"/>
              </a:spcBef>
              <a:buClr>
                <a:srgbClr val="464B56"/>
              </a:buClr>
              <a:buFont typeface="Century Schoolbook"/>
              <a:buNone/>
              <a:defRPr sz="3400" b="0" i="0" u="none" strike="noStrike" cap="none">
                <a:solidFill>
                  <a:srgbClr val="464B56"/>
                </a:solidFill>
                <a:latin typeface="Century Schoolbook"/>
                <a:ea typeface="Century Schoolbook"/>
                <a:cs typeface="Century Schoolbook"/>
                <a:sym typeface="Century Schoolbook"/>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8" name="Shape 78"/>
          <p:cNvSpPr txBox="1">
            <a:spLocks noGrp="1"/>
          </p:cNvSpPr>
          <p:nvPr>
            <p:ph type="body" idx="1"/>
          </p:nvPr>
        </p:nvSpPr>
        <p:spPr>
          <a:xfrm>
            <a:off x="487729" y="441414"/>
            <a:ext cx="7597040" cy="5654585"/>
          </a:xfrm>
          <a:prstGeom prst="rect">
            <a:avLst/>
          </a:prstGeom>
          <a:noFill/>
          <a:ln>
            <a:noFill/>
          </a:ln>
        </p:spPr>
        <p:txBody>
          <a:bodyPr lIns="91425" tIns="91425" rIns="91425" bIns="91425" anchor="t" anchorCtr="0"/>
          <a:lstStyle>
            <a:lvl1pPr marL="320040" marR="0" lvl="0" indent="-193040" algn="l" rtl="0">
              <a:lnSpc>
                <a:spcPct val="111000"/>
              </a:lnSpc>
              <a:spcBef>
                <a:spcPts val="930"/>
              </a:spcBef>
              <a:buClr>
                <a:srgbClr val="464B56"/>
              </a:buClr>
              <a:buSzPct val="100000"/>
              <a:buFont typeface="Corbel"/>
              <a:buChar char="–"/>
              <a:defRPr sz="2000" b="0" i="0" u="none" strike="noStrike" cap="none">
                <a:solidFill>
                  <a:srgbClr val="464B56"/>
                </a:solidFill>
                <a:latin typeface="Calibri"/>
                <a:ea typeface="Calibri"/>
                <a:cs typeface="Calibri"/>
                <a:sym typeface="Calibri"/>
              </a:defRPr>
            </a:lvl1pPr>
            <a:lvl2pPr marL="640080" marR="0" lvl="1" indent="-208280" algn="l" rtl="0">
              <a:lnSpc>
                <a:spcPct val="111000"/>
              </a:lnSpc>
              <a:spcBef>
                <a:spcPts val="930"/>
              </a:spcBef>
              <a:buClr>
                <a:srgbClr val="464B56"/>
              </a:buClr>
              <a:buSzPct val="100000"/>
              <a:buFont typeface="Corbel"/>
              <a:buChar char="–"/>
              <a:defRPr sz="1800" b="0" i="0" u="none" strike="noStrike" cap="none">
                <a:solidFill>
                  <a:srgbClr val="464B56"/>
                </a:solidFill>
                <a:latin typeface="Calibri"/>
                <a:ea typeface="Calibri"/>
                <a:cs typeface="Calibri"/>
                <a:sym typeface="Calibri"/>
              </a:defRPr>
            </a:lvl2pPr>
            <a:lvl3pPr marL="960120" marR="0" lvl="2" indent="-223519" algn="l" rtl="0">
              <a:lnSpc>
                <a:spcPct val="111000"/>
              </a:lnSpc>
              <a:spcBef>
                <a:spcPts val="930"/>
              </a:spcBef>
              <a:buClr>
                <a:srgbClr val="464B56"/>
              </a:buClr>
              <a:buSzPct val="100000"/>
              <a:buFont typeface="Corbel"/>
              <a:buChar char="–"/>
              <a:defRPr sz="1600" b="0" i="1" u="none" strike="noStrike" cap="none">
                <a:solidFill>
                  <a:srgbClr val="464B56"/>
                </a:solidFill>
                <a:latin typeface="Calibri"/>
                <a:ea typeface="Calibri"/>
                <a:cs typeface="Calibri"/>
                <a:sym typeface="Calibri"/>
              </a:defRPr>
            </a:lvl3pPr>
            <a:lvl4pPr marL="1280160" marR="0" lvl="3" indent="-238760" algn="l" rtl="0">
              <a:lnSpc>
                <a:spcPct val="111000"/>
              </a:lnSpc>
              <a:spcBef>
                <a:spcPts val="930"/>
              </a:spcBef>
              <a:buClr>
                <a:srgbClr val="464B56"/>
              </a:buClr>
              <a:buSzPct val="100000"/>
              <a:buFont typeface="Corbel"/>
              <a:buChar char="–"/>
              <a:defRPr sz="1400" b="0" i="0" u="none" strike="noStrike" cap="none">
                <a:solidFill>
                  <a:srgbClr val="464B56"/>
                </a:solidFill>
                <a:latin typeface="Calibri"/>
                <a:ea typeface="Calibri"/>
                <a:cs typeface="Calibri"/>
                <a:sym typeface="Calibri"/>
              </a:defRPr>
            </a:lvl4pPr>
            <a:lvl5pPr marL="1600200" marR="0" lvl="4" indent="-241300" algn="l" rtl="0">
              <a:lnSpc>
                <a:spcPct val="111000"/>
              </a:lnSpc>
              <a:spcBef>
                <a:spcPts val="930"/>
              </a:spcBef>
              <a:buClr>
                <a:srgbClr val="464B56"/>
              </a:buClr>
              <a:buSzPct val="100000"/>
              <a:buFont typeface="Corbel"/>
              <a:buChar char="–"/>
              <a:defRPr sz="1400" b="0" i="1" u="none" strike="noStrike" cap="none">
                <a:solidFill>
                  <a:srgbClr val="464B56"/>
                </a:solidFill>
                <a:latin typeface="Calibri"/>
                <a:ea typeface="Calibri"/>
                <a:cs typeface="Calibri"/>
                <a:sym typeface="Calibri"/>
              </a:defRPr>
            </a:lvl5pPr>
            <a:lvl6pPr marL="1920240" marR="0" lvl="5" indent="-231139" algn="l" rtl="0">
              <a:lnSpc>
                <a:spcPct val="111000"/>
              </a:lnSpc>
              <a:spcBef>
                <a:spcPts val="930"/>
              </a:spcBef>
              <a:buClr>
                <a:srgbClr val="474A55"/>
              </a:buClr>
              <a:buSzPct val="100000"/>
              <a:buFont typeface="Corbel"/>
              <a:buChar char="–"/>
              <a:defRPr sz="1400" b="0" i="0" u="none" strike="noStrike" cap="none">
                <a:solidFill>
                  <a:srgbClr val="474A55"/>
                </a:solidFill>
                <a:latin typeface="Calibri"/>
                <a:ea typeface="Calibri"/>
                <a:cs typeface="Calibri"/>
                <a:sym typeface="Calibri"/>
              </a:defRPr>
            </a:lvl6pPr>
            <a:lvl7pPr marL="2240280" marR="0" lvl="6" indent="-233679" algn="l" rtl="0">
              <a:lnSpc>
                <a:spcPct val="111000"/>
              </a:lnSpc>
              <a:spcBef>
                <a:spcPts val="930"/>
              </a:spcBef>
              <a:buClr>
                <a:srgbClr val="474A55"/>
              </a:buClr>
              <a:buSzPct val="100000"/>
              <a:buFont typeface="Corbel"/>
              <a:buChar char="–"/>
              <a:defRPr sz="1400" b="0" i="1" u="none" strike="noStrike" cap="none">
                <a:solidFill>
                  <a:srgbClr val="474A55"/>
                </a:solidFill>
                <a:latin typeface="Calibri"/>
                <a:ea typeface="Calibri"/>
                <a:cs typeface="Calibri"/>
                <a:sym typeface="Calibri"/>
              </a:defRPr>
            </a:lvl7pPr>
            <a:lvl8pPr marL="2560320" marR="0" lvl="7" indent="-236220" algn="l" rtl="0">
              <a:lnSpc>
                <a:spcPct val="111000"/>
              </a:lnSpc>
              <a:spcBef>
                <a:spcPts val="930"/>
              </a:spcBef>
              <a:buClr>
                <a:srgbClr val="474A55"/>
              </a:buClr>
              <a:buSzPct val="100000"/>
              <a:buFont typeface="Corbel"/>
              <a:buChar char="–"/>
              <a:defRPr sz="1400" b="0" i="0" u="none" strike="noStrike" cap="none">
                <a:solidFill>
                  <a:srgbClr val="474A55"/>
                </a:solidFill>
                <a:latin typeface="Calibri"/>
                <a:ea typeface="Calibri"/>
                <a:cs typeface="Calibri"/>
                <a:sym typeface="Calibri"/>
              </a:defRPr>
            </a:lvl8pPr>
            <a:lvl9pPr marL="2880360" marR="0" lvl="8" indent="-238760" algn="l" rtl="0">
              <a:lnSpc>
                <a:spcPct val="111000"/>
              </a:lnSpc>
              <a:spcBef>
                <a:spcPts val="930"/>
              </a:spcBef>
              <a:buClr>
                <a:srgbClr val="474A55"/>
              </a:buClr>
              <a:buSzPct val="100000"/>
              <a:buFont typeface="Corbel"/>
              <a:buChar char="–"/>
              <a:defRPr sz="1400" b="0" i="1" u="none" strike="noStrike" cap="none">
                <a:solidFill>
                  <a:srgbClr val="474A55"/>
                </a:solidFill>
                <a:latin typeface="Calibri"/>
                <a:ea typeface="Calibri"/>
                <a:cs typeface="Calibri"/>
                <a:sym typeface="Calibri"/>
              </a:defRPr>
            </a:lvl9pPr>
          </a:lstStyle>
          <a:p>
            <a:endParaRPr/>
          </a:p>
        </p:txBody>
      </p:sp>
      <p:sp>
        <p:nvSpPr>
          <p:cNvPr id="79" name="Shape 79"/>
          <p:cNvSpPr txBox="1">
            <a:spLocks noGrp="1"/>
          </p:cNvSpPr>
          <p:nvPr>
            <p:ph type="body" idx="2"/>
          </p:nvPr>
        </p:nvSpPr>
        <p:spPr>
          <a:xfrm>
            <a:off x="8476488" y="3223802"/>
            <a:ext cx="3227714" cy="2872197"/>
          </a:xfrm>
          <a:prstGeom prst="rect">
            <a:avLst/>
          </a:prstGeom>
          <a:noFill/>
          <a:ln>
            <a:noFill/>
          </a:ln>
        </p:spPr>
        <p:txBody>
          <a:bodyPr lIns="91425" tIns="91425" rIns="91425" bIns="91425" anchor="t" anchorCtr="0"/>
          <a:lstStyle>
            <a:lvl1pPr marL="0" marR="0" lvl="0" indent="0" algn="l" rtl="0">
              <a:lnSpc>
                <a:spcPct val="111000"/>
              </a:lnSpc>
              <a:spcBef>
                <a:spcPts val="1400"/>
              </a:spcBef>
              <a:buClr>
                <a:srgbClr val="464B56"/>
              </a:buClr>
              <a:buFont typeface="Corbel"/>
              <a:buNone/>
              <a:defRPr sz="1600" b="0" i="0" u="none" strike="noStrike" cap="none">
                <a:solidFill>
                  <a:srgbClr val="464B56"/>
                </a:solidFill>
                <a:latin typeface="Calibri"/>
                <a:ea typeface="Calibri"/>
                <a:cs typeface="Calibri"/>
                <a:sym typeface="Calibri"/>
              </a:defRPr>
            </a:lvl1pPr>
            <a:lvl2pPr marL="457200" marR="0" lvl="1" indent="0" algn="l" rtl="0">
              <a:lnSpc>
                <a:spcPct val="111000"/>
              </a:lnSpc>
              <a:spcBef>
                <a:spcPts val="930"/>
              </a:spcBef>
              <a:buClr>
                <a:srgbClr val="464B56"/>
              </a:buClr>
              <a:buFont typeface="Corbel"/>
              <a:buNone/>
              <a:defRPr sz="1400" b="0" i="0" u="none" strike="noStrike" cap="none">
                <a:solidFill>
                  <a:srgbClr val="464B56"/>
                </a:solidFill>
                <a:latin typeface="Calibri"/>
                <a:ea typeface="Calibri"/>
                <a:cs typeface="Calibri"/>
                <a:sym typeface="Calibri"/>
              </a:defRPr>
            </a:lvl2pPr>
            <a:lvl3pPr marL="914400" marR="0" lvl="2" indent="0" algn="l" rtl="0">
              <a:lnSpc>
                <a:spcPct val="111000"/>
              </a:lnSpc>
              <a:spcBef>
                <a:spcPts val="930"/>
              </a:spcBef>
              <a:buClr>
                <a:srgbClr val="464B56"/>
              </a:buClr>
              <a:buFont typeface="Corbel"/>
              <a:buNone/>
              <a:defRPr sz="1200" b="0" i="1" u="none" strike="noStrike" cap="none">
                <a:solidFill>
                  <a:srgbClr val="464B56"/>
                </a:solidFill>
                <a:latin typeface="Calibri"/>
                <a:ea typeface="Calibri"/>
                <a:cs typeface="Calibri"/>
                <a:sym typeface="Calibri"/>
              </a:defRPr>
            </a:lvl3pPr>
            <a:lvl4pPr marL="1371600" marR="0" lvl="3" indent="0" algn="l" rtl="0">
              <a:lnSpc>
                <a:spcPct val="111000"/>
              </a:lnSpc>
              <a:spcBef>
                <a:spcPts val="930"/>
              </a:spcBef>
              <a:buClr>
                <a:srgbClr val="464B56"/>
              </a:buClr>
              <a:buFont typeface="Corbel"/>
              <a:buNone/>
              <a:defRPr sz="1000" b="0" i="0" u="none" strike="noStrike" cap="none">
                <a:solidFill>
                  <a:srgbClr val="464B56"/>
                </a:solidFill>
                <a:latin typeface="Calibri"/>
                <a:ea typeface="Calibri"/>
                <a:cs typeface="Calibri"/>
                <a:sym typeface="Calibri"/>
              </a:defRPr>
            </a:lvl4pPr>
            <a:lvl5pPr marL="1828800" marR="0" lvl="4" indent="0" algn="l" rtl="0">
              <a:lnSpc>
                <a:spcPct val="111000"/>
              </a:lnSpc>
              <a:spcBef>
                <a:spcPts val="930"/>
              </a:spcBef>
              <a:buClr>
                <a:srgbClr val="464B56"/>
              </a:buClr>
              <a:buFont typeface="Corbel"/>
              <a:buNone/>
              <a:defRPr sz="1000" b="0" i="1" u="none" strike="noStrike" cap="none">
                <a:solidFill>
                  <a:srgbClr val="464B56"/>
                </a:solidFill>
                <a:latin typeface="Calibri"/>
                <a:ea typeface="Calibri"/>
                <a:cs typeface="Calibri"/>
                <a:sym typeface="Calibri"/>
              </a:defRPr>
            </a:lvl5pPr>
            <a:lvl6pPr marL="2286000" marR="0" lvl="5" indent="0" algn="l" rtl="0">
              <a:lnSpc>
                <a:spcPct val="111000"/>
              </a:lnSpc>
              <a:spcBef>
                <a:spcPts val="930"/>
              </a:spcBef>
              <a:buClr>
                <a:srgbClr val="474A55"/>
              </a:buClr>
              <a:buFont typeface="Corbel"/>
              <a:buNone/>
              <a:defRPr sz="1000" b="0" i="0" u="none" strike="noStrike" cap="none">
                <a:solidFill>
                  <a:srgbClr val="474A55"/>
                </a:solidFill>
                <a:latin typeface="Calibri"/>
                <a:ea typeface="Calibri"/>
                <a:cs typeface="Calibri"/>
                <a:sym typeface="Calibri"/>
              </a:defRPr>
            </a:lvl6pPr>
            <a:lvl7pPr marL="2743200" marR="0" lvl="6" indent="0" algn="l" rtl="0">
              <a:lnSpc>
                <a:spcPct val="111000"/>
              </a:lnSpc>
              <a:spcBef>
                <a:spcPts val="930"/>
              </a:spcBef>
              <a:buClr>
                <a:srgbClr val="474A55"/>
              </a:buClr>
              <a:buFont typeface="Corbel"/>
              <a:buNone/>
              <a:defRPr sz="1000" b="0" i="1" u="none" strike="noStrike" cap="none">
                <a:solidFill>
                  <a:srgbClr val="474A55"/>
                </a:solidFill>
                <a:latin typeface="Calibri"/>
                <a:ea typeface="Calibri"/>
                <a:cs typeface="Calibri"/>
                <a:sym typeface="Calibri"/>
              </a:defRPr>
            </a:lvl7pPr>
            <a:lvl8pPr marL="3200400" marR="0" lvl="7" indent="0" algn="l" rtl="0">
              <a:lnSpc>
                <a:spcPct val="111000"/>
              </a:lnSpc>
              <a:spcBef>
                <a:spcPts val="930"/>
              </a:spcBef>
              <a:buClr>
                <a:srgbClr val="474A55"/>
              </a:buClr>
              <a:buFont typeface="Corbel"/>
              <a:buNone/>
              <a:defRPr sz="1000" b="0" i="0" u="none" strike="noStrike" cap="none">
                <a:solidFill>
                  <a:srgbClr val="474A55"/>
                </a:solidFill>
                <a:latin typeface="Calibri"/>
                <a:ea typeface="Calibri"/>
                <a:cs typeface="Calibri"/>
                <a:sym typeface="Calibri"/>
              </a:defRPr>
            </a:lvl8pPr>
            <a:lvl9pPr marL="3657600" marR="0" lvl="8" indent="0" algn="l" rtl="0">
              <a:lnSpc>
                <a:spcPct val="111000"/>
              </a:lnSpc>
              <a:spcBef>
                <a:spcPts val="930"/>
              </a:spcBef>
              <a:buClr>
                <a:srgbClr val="474A55"/>
              </a:buClr>
              <a:buFont typeface="Corbel"/>
              <a:buNone/>
              <a:defRPr sz="1000" b="0" i="1" u="none" strike="noStrike" cap="none">
                <a:solidFill>
                  <a:srgbClr val="474A55"/>
                </a:solidFill>
                <a:latin typeface="Calibri"/>
                <a:ea typeface="Calibri"/>
                <a:cs typeface="Calibri"/>
                <a:sym typeface="Calibri"/>
              </a:defRPr>
            </a:lvl9pPr>
          </a:lstStyle>
          <a:p>
            <a:endParaRPr/>
          </a:p>
        </p:txBody>
      </p:sp>
      <p:sp>
        <p:nvSpPr>
          <p:cNvPr id="80" name="Shape 80"/>
          <p:cNvSpPr txBox="1">
            <a:spLocks noGrp="1"/>
          </p:cNvSpPr>
          <p:nvPr>
            <p:ph type="dt" idx="10"/>
          </p:nvPr>
        </p:nvSpPr>
        <p:spPr>
          <a:xfrm>
            <a:off x="8476554" y="6286500"/>
            <a:ext cx="3227714"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464B56"/>
                </a:solidFill>
                <a:latin typeface="Century Schoolbook"/>
                <a:ea typeface="Century Schoolbook"/>
                <a:cs typeface="Century Schoolbook"/>
                <a:sym typeface="Century Schoolbook"/>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1" name="Shape 81"/>
          <p:cNvSpPr txBox="1">
            <a:spLocks noGrp="1"/>
          </p:cNvSpPr>
          <p:nvPr>
            <p:ph type="ftr" idx="11"/>
          </p:nvPr>
        </p:nvSpPr>
        <p:spPr>
          <a:xfrm>
            <a:off x="487729" y="6286500"/>
            <a:ext cx="7597040"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464B56"/>
                </a:solidFill>
                <a:latin typeface="Century Schoolbook"/>
                <a:ea typeface="Century Schoolbook"/>
                <a:cs typeface="Century Schoolbook"/>
                <a:sym typeface="Century Schoolbook"/>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2" name="Shape 82"/>
          <p:cNvSpPr txBox="1">
            <a:spLocks noGrp="1"/>
          </p:cNvSpPr>
          <p:nvPr>
            <p:ph type="sldNum" idx="12"/>
          </p:nvPr>
        </p:nvSpPr>
        <p:spPr>
          <a:xfrm>
            <a:off x="8476488" y="373604"/>
            <a:ext cx="3227714" cy="81648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fld id="{00000000-1234-1234-1234-123412341234}" type="slidenum">
              <a:rPr lang="en-US" sz="4400">
                <a:solidFill>
                  <a:srgbClr val="464B56"/>
                </a:solidFill>
                <a:latin typeface="Century Schoolbook"/>
                <a:ea typeface="Century Schoolbook"/>
                <a:cs typeface="Century Schoolbook"/>
                <a:sym typeface="Century Schoolbook"/>
              </a:rPr>
              <a:t>‹#›</a:t>
            </a:fld>
            <a:endParaRPr lang="en-US" sz="4400">
              <a:solidFill>
                <a:srgbClr val="464B56"/>
              </a:solidFill>
              <a:latin typeface="Century Schoolbook"/>
              <a:ea typeface="Century Schoolbook"/>
              <a:cs typeface="Century Schoolbook"/>
              <a:sym typeface="Century Schoolbook"/>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83"/>
        <p:cNvGrpSpPr/>
        <p:nvPr/>
      </p:nvGrpSpPr>
      <p:grpSpPr>
        <a:xfrm>
          <a:off x="0" y="0"/>
          <a:ext cx="0" cy="0"/>
          <a:chOff x="0" y="0"/>
          <a:chExt cx="0" cy="0"/>
        </a:xfrm>
      </p:grpSpPr>
      <p:sp>
        <p:nvSpPr>
          <p:cNvPr id="84" name="Shape 84" title="Feather"/>
          <p:cNvSpPr/>
          <p:nvPr/>
        </p:nvSpPr>
        <p:spPr>
          <a:xfrm rot="2047334" flipH="1">
            <a:off x="8572456" y="453680"/>
            <a:ext cx="3409445" cy="5857294"/>
          </a:xfrm>
          <a:custGeom>
            <a:avLst/>
            <a:gdLst/>
            <a:ahLst/>
            <a:cxnLst/>
            <a:rect l="0" t="0" r="0" b="0"/>
            <a:pathLst>
              <a:path w="120000" h="120000" extrusionOk="0">
                <a:moveTo>
                  <a:pt x="119447" y="12521"/>
                </a:moveTo>
                <a:cubicBezTo>
                  <a:pt x="118204" y="13244"/>
                  <a:pt x="117514" y="13886"/>
                  <a:pt x="116547" y="14608"/>
                </a:cubicBezTo>
                <a:cubicBezTo>
                  <a:pt x="111024" y="17337"/>
                  <a:pt x="110747" y="17337"/>
                  <a:pt x="110471" y="17337"/>
                </a:cubicBezTo>
                <a:cubicBezTo>
                  <a:pt x="107019" y="18622"/>
                  <a:pt x="106052" y="19023"/>
                  <a:pt x="104948" y="19183"/>
                </a:cubicBezTo>
                <a:cubicBezTo>
                  <a:pt x="96524" y="22394"/>
                  <a:pt x="96110" y="22073"/>
                  <a:pt x="95696" y="22314"/>
                </a:cubicBezTo>
                <a:cubicBezTo>
                  <a:pt x="97491" y="21672"/>
                  <a:pt x="97629" y="21351"/>
                  <a:pt x="98596" y="21110"/>
                </a:cubicBezTo>
                <a:cubicBezTo>
                  <a:pt x="105776" y="18461"/>
                  <a:pt x="106881" y="18060"/>
                  <a:pt x="107986" y="17578"/>
                </a:cubicBezTo>
                <a:cubicBezTo>
                  <a:pt x="114614" y="14528"/>
                  <a:pt x="114614" y="14207"/>
                  <a:pt x="115166" y="13966"/>
                </a:cubicBezTo>
                <a:cubicBezTo>
                  <a:pt x="114752" y="13645"/>
                  <a:pt x="114752" y="14287"/>
                  <a:pt x="114200" y="14046"/>
                </a:cubicBezTo>
                <a:cubicBezTo>
                  <a:pt x="109367" y="16454"/>
                  <a:pt x="108262" y="16775"/>
                  <a:pt x="108124" y="17096"/>
                </a:cubicBezTo>
                <a:cubicBezTo>
                  <a:pt x="105362" y="18220"/>
                  <a:pt x="104948" y="17899"/>
                  <a:pt x="104533" y="18220"/>
                </a:cubicBezTo>
                <a:cubicBezTo>
                  <a:pt x="107157" y="17016"/>
                  <a:pt x="106881" y="16695"/>
                  <a:pt x="107710" y="16535"/>
                </a:cubicBezTo>
                <a:cubicBezTo>
                  <a:pt x="113785" y="13163"/>
                  <a:pt x="114614" y="12842"/>
                  <a:pt x="115028" y="12441"/>
                </a:cubicBezTo>
                <a:cubicBezTo>
                  <a:pt x="111300" y="14127"/>
                  <a:pt x="110057" y="14769"/>
                  <a:pt x="108814" y="15491"/>
                </a:cubicBezTo>
                <a:cubicBezTo>
                  <a:pt x="100943" y="18140"/>
                  <a:pt x="99976" y="19023"/>
                  <a:pt x="99424" y="18782"/>
                </a:cubicBezTo>
                <a:cubicBezTo>
                  <a:pt x="105776" y="15571"/>
                  <a:pt x="108538" y="14448"/>
                  <a:pt x="110886" y="12762"/>
                </a:cubicBezTo>
                <a:cubicBezTo>
                  <a:pt x="108400" y="13645"/>
                  <a:pt x="107019" y="14448"/>
                  <a:pt x="105362" y="15090"/>
                </a:cubicBezTo>
                <a:cubicBezTo>
                  <a:pt x="101634" y="16695"/>
                  <a:pt x="101495" y="16214"/>
                  <a:pt x="101772" y="16053"/>
                </a:cubicBezTo>
                <a:cubicBezTo>
                  <a:pt x="103429" y="14528"/>
                  <a:pt x="104119" y="14207"/>
                  <a:pt x="104395" y="13806"/>
                </a:cubicBezTo>
                <a:cubicBezTo>
                  <a:pt x="108676" y="10755"/>
                  <a:pt x="109228" y="10916"/>
                  <a:pt x="109090" y="10434"/>
                </a:cubicBezTo>
                <a:cubicBezTo>
                  <a:pt x="106191" y="12040"/>
                  <a:pt x="105638" y="12200"/>
                  <a:pt x="105776" y="12441"/>
                </a:cubicBezTo>
                <a:cubicBezTo>
                  <a:pt x="103014" y="13966"/>
                  <a:pt x="103014" y="13645"/>
                  <a:pt x="103014" y="13565"/>
                </a:cubicBezTo>
                <a:cubicBezTo>
                  <a:pt x="103291" y="13163"/>
                  <a:pt x="103843" y="12842"/>
                  <a:pt x="103843" y="12842"/>
                </a:cubicBezTo>
                <a:cubicBezTo>
                  <a:pt x="105500" y="11157"/>
                  <a:pt x="106329" y="10354"/>
                  <a:pt x="107295" y="9551"/>
                </a:cubicBezTo>
                <a:cubicBezTo>
                  <a:pt x="110471" y="6581"/>
                  <a:pt x="112128" y="6501"/>
                  <a:pt x="111576" y="6180"/>
                </a:cubicBezTo>
                <a:cubicBezTo>
                  <a:pt x="106329" y="9872"/>
                  <a:pt x="105638" y="10033"/>
                  <a:pt x="105362" y="10193"/>
                </a:cubicBezTo>
                <a:cubicBezTo>
                  <a:pt x="103153" y="12521"/>
                  <a:pt x="102600" y="12923"/>
                  <a:pt x="102186" y="13324"/>
                </a:cubicBezTo>
                <a:cubicBezTo>
                  <a:pt x="102738" y="11558"/>
                  <a:pt x="103429" y="10755"/>
                  <a:pt x="103981" y="9953"/>
                </a:cubicBezTo>
                <a:cubicBezTo>
                  <a:pt x="107986" y="6341"/>
                  <a:pt x="107848" y="6180"/>
                  <a:pt x="108262" y="6020"/>
                </a:cubicBezTo>
                <a:cubicBezTo>
                  <a:pt x="106191" y="7143"/>
                  <a:pt x="105638" y="7384"/>
                  <a:pt x="105638" y="7705"/>
                </a:cubicBezTo>
                <a:cubicBezTo>
                  <a:pt x="100529" y="13003"/>
                  <a:pt x="99700" y="14207"/>
                  <a:pt x="99148" y="15331"/>
                </a:cubicBezTo>
                <a:cubicBezTo>
                  <a:pt x="98043" y="16454"/>
                  <a:pt x="99286" y="16856"/>
                  <a:pt x="98319" y="17096"/>
                </a:cubicBezTo>
                <a:cubicBezTo>
                  <a:pt x="97077" y="19264"/>
                  <a:pt x="97767" y="19826"/>
                  <a:pt x="96248" y="20147"/>
                </a:cubicBezTo>
                <a:cubicBezTo>
                  <a:pt x="96524" y="18622"/>
                  <a:pt x="96939" y="18461"/>
                  <a:pt x="96800" y="18301"/>
                </a:cubicBezTo>
                <a:cubicBezTo>
                  <a:pt x="98596" y="14207"/>
                  <a:pt x="98596" y="13645"/>
                  <a:pt x="98596" y="13003"/>
                </a:cubicBezTo>
                <a:cubicBezTo>
                  <a:pt x="101495" y="8267"/>
                  <a:pt x="102186" y="7063"/>
                  <a:pt x="103429" y="5859"/>
                </a:cubicBezTo>
                <a:cubicBezTo>
                  <a:pt x="104533" y="4254"/>
                  <a:pt x="103981" y="4976"/>
                  <a:pt x="102738" y="5618"/>
                </a:cubicBezTo>
                <a:cubicBezTo>
                  <a:pt x="100391" y="8588"/>
                  <a:pt x="99700" y="8989"/>
                  <a:pt x="99700" y="9471"/>
                </a:cubicBezTo>
                <a:cubicBezTo>
                  <a:pt x="97491" y="13806"/>
                  <a:pt x="97353" y="14046"/>
                  <a:pt x="97077" y="14207"/>
                </a:cubicBezTo>
                <a:cubicBezTo>
                  <a:pt x="96110" y="16535"/>
                  <a:pt x="96110" y="16775"/>
                  <a:pt x="96110" y="17016"/>
                </a:cubicBezTo>
                <a:cubicBezTo>
                  <a:pt x="94867" y="19826"/>
                  <a:pt x="94591" y="20307"/>
                  <a:pt x="94453" y="20869"/>
                </a:cubicBezTo>
                <a:cubicBezTo>
                  <a:pt x="92658" y="22073"/>
                  <a:pt x="92934" y="21832"/>
                  <a:pt x="93486" y="21672"/>
                </a:cubicBezTo>
                <a:cubicBezTo>
                  <a:pt x="94177" y="19264"/>
                  <a:pt x="94039" y="18782"/>
                  <a:pt x="94453" y="18381"/>
                </a:cubicBezTo>
                <a:cubicBezTo>
                  <a:pt x="95834" y="15170"/>
                  <a:pt x="95281" y="14608"/>
                  <a:pt x="95696" y="14207"/>
                </a:cubicBezTo>
                <a:cubicBezTo>
                  <a:pt x="97491" y="9551"/>
                  <a:pt x="97629" y="9070"/>
                  <a:pt x="97905" y="8588"/>
                </a:cubicBezTo>
                <a:cubicBezTo>
                  <a:pt x="99562" y="5137"/>
                  <a:pt x="100391" y="4735"/>
                  <a:pt x="100667" y="4254"/>
                </a:cubicBezTo>
                <a:cubicBezTo>
                  <a:pt x="103705" y="1204"/>
                  <a:pt x="104948" y="1043"/>
                  <a:pt x="104810" y="802"/>
                </a:cubicBezTo>
                <a:cubicBezTo>
                  <a:pt x="103843" y="963"/>
                  <a:pt x="103567" y="1123"/>
                  <a:pt x="103429" y="1364"/>
                </a:cubicBezTo>
                <a:cubicBezTo>
                  <a:pt x="99700" y="4013"/>
                  <a:pt x="99286" y="3692"/>
                  <a:pt x="98734" y="4093"/>
                </a:cubicBezTo>
                <a:cubicBezTo>
                  <a:pt x="96110" y="6903"/>
                  <a:pt x="95143" y="7545"/>
                  <a:pt x="94867" y="8267"/>
                </a:cubicBezTo>
                <a:cubicBezTo>
                  <a:pt x="92105" y="11638"/>
                  <a:pt x="92520" y="11719"/>
                  <a:pt x="92520" y="11879"/>
                </a:cubicBezTo>
                <a:cubicBezTo>
                  <a:pt x="91415" y="13324"/>
                  <a:pt x="91139" y="14046"/>
                  <a:pt x="91001" y="14849"/>
                </a:cubicBezTo>
                <a:cubicBezTo>
                  <a:pt x="90448" y="17418"/>
                  <a:pt x="90448" y="17819"/>
                  <a:pt x="90172" y="18140"/>
                </a:cubicBezTo>
                <a:cubicBezTo>
                  <a:pt x="89205" y="20789"/>
                  <a:pt x="89758" y="21270"/>
                  <a:pt x="89758" y="21672"/>
                </a:cubicBezTo>
                <a:cubicBezTo>
                  <a:pt x="87272" y="25364"/>
                  <a:pt x="87963" y="25605"/>
                  <a:pt x="86996" y="25765"/>
                </a:cubicBezTo>
                <a:cubicBezTo>
                  <a:pt x="86996" y="22876"/>
                  <a:pt x="87410" y="22715"/>
                  <a:pt x="87410" y="22474"/>
                </a:cubicBezTo>
                <a:cubicBezTo>
                  <a:pt x="87963" y="19906"/>
                  <a:pt x="87963" y="19505"/>
                  <a:pt x="88239" y="19103"/>
                </a:cubicBezTo>
                <a:cubicBezTo>
                  <a:pt x="88239" y="17819"/>
                  <a:pt x="88515" y="17658"/>
                  <a:pt x="88515" y="17418"/>
                </a:cubicBezTo>
                <a:cubicBezTo>
                  <a:pt x="89620" y="14046"/>
                  <a:pt x="90034" y="13324"/>
                  <a:pt x="90310" y="12602"/>
                </a:cubicBezTo>
                <a:cubicBezTo>
                  <a:pt x="92934" y="8989"/>
                  <a:pt x="92520" y="8588"/>
                  <a:pt x="93486" y="8267"/>
                </a:cubicBezTo>
                <a:cubicBezTo>
                  <a:pt x="95281" y="5217"/>
                  <a:pt x="96524" y="5056"/>
                  <a:pt x="95834" y="4735"/>
                </a:cubicBezTo>
                <a:cubicBezTo>
                  <a:pt x="91553" y="9471"/>
                  <a:pt x="90863" y="9953"/>
                  <a:pt x="90310" y="10434"/>
                </a:cubicBezTo>
                <a:cubicBezTo>
                  <a:pt x="88929" y="12842"/>
                  <a:pt x="88377" y="13083"/>
                  <a:pt x="88929" y="13324"/>
                </a:cubicBezTo>
                <a:cubicBezTo>
                  <a:pt x="87272" y="15892"/>
                  <a:pt x="88101" y="16214"/>
                  <a:pt x="87272" y="16374"/>
                </a:cubicBezTo>
                <a:cubicBezTo>
                  <a:pt x="86996" y="18140"/>
                  <a:pt x="86720" y="18381"/>
                  <a:pt x="86996" y="18702"/>
                </a:cubicBezTo>
                <a:cubicBezTo>
                  <a:pt x="86168" y="22956"/>
                  <a:pt x="85753" y="23438"/>
                  <a:pt x="85753" y="23919"/>
                </a:cubicBezTo>
                <a:cubicBezTo>
                  <a:pt x="85891" y="25204"/>
                  <a:pt x="85201" y="25364"/>
                  <a:pt x="85753" y="25525"/>
                </a:cubicBezTo>
                <a:cubicBezTo>
                  <a:pt x="84925" y="27371"/>
                  <a:pt x="84649" y="27612"/>
                  <a:pt x="84510" y="27852"/>
                </a:cubicBezTo>
                <a:cubicBezTo>
                  <a:pt x="84234" y="27050"/>
                  <a:pt x="84510" y="26648"/>
                  <a:pt x="84925" y="26247"/>
                </a:cubicBezTo>
                <a:cubicBezTo>
                  <a:pt x="84510" y="23277"/>
                  <a:pt x="85753" y="22956"/>
                  <a:pt x="85063" y="22474"/>
                </a:cubicBezTo>
                <a:cubicBezTo>
                  <a:pt x="84925" y="20789"/>
                  <a:pt x="85753" y="20468"/>
                  <a:pt x="85615" y="20066"/>
                </a:cubicBezTo>
                <a:cubicBezTo>
                  <a:pt x="86168" y="16133"/>
                  <a:pt x="86306" y="15892"/>
                  <a:pt x="86444" y="15732"/>
                </a:cubicBezTo>
                <a:cubicBezTo>
                  <a:pt x="87686" y="13725"/>
                  <a:pt x="87410" y="13484"/>
                  <a:pt x="87548" y="13324"/>
                </a:cubicBezTo>
                <a:cubicBezTo>
                  <a:pt x="88653" y="11317"/>
                  <a:pt x="88653" y="11157"/>
                  <a:pt x="88653" y="10916"/>
                </a:cubicBezTo>
                <a:cubicBezTo>
                  <a:pt x="90448" y="8749"/>
                  <a:pt x="90724" y="8347"/>
                  <a:pt x="91415" y="7946"/>
                </a:cubicBezTo>
                <a:cubicBezTo>
                  <a:pt x="89067" y="9070"/>
                  <a:pt x="89067" y="9792"/>
                  <a:pt x="87963" y="10434"/>
                </a:cubicBezTo>
                <a:cubicBezTo>
                  <a:pt x="85201" y="15812"/>
                  <a:pt x="84787" y="16214"/>
                  <a:pt x="84787" y="16615"/>
                </a:cubicBezTo>
                <a:cubicBezTo>
                  <a:pt x="84649" y="18220"/>
                  <a:pt x="84096" y="18301"/>
                  <a:pt x="84510" y="18541"/>
                </a:cubicBezTo>
                <a:cubicBezTo>
                  <a:pt x="84510" y="20147"/>
                  <a:pt x="84510" y="20387"/>
                  <a:pt x="83958" y="20548"/>
                </a:cubicBezTo>
                <a:cubicBezTo>
                  <a:pt x="83958" y="22314"/>
                  <a:pt x="83820" y="22715"/>
                  <a:pt x="83820" y="23197"/>
                </a:cubicBezTo>
                <a:cubicBezTo>
                  <a:pt x="82163" y="29137"/>
                  <a:pt x="81749" y="30020"/>
                  <a:pt x="81058" y="30822"/>
                </a:cubicBezTo>
                <a:cubicBezTo>
                  <a:pt x="81334" y="26167"/>
                  <a:pt x="81749" y="25926"/>
                  <a:pt x="81749" y="25605"/>
                </a:cubicBezTo>
                <a:cubicBezTo>
                  <a:pt x="82025" y="19505"/>
                  <a:pt x="81887" y="19264"/>
                  <a:pt x="82025" y="19023"/>
                </a:cubicBezTo>
                <a:cubicBezTo>
                  <a:pt x="82439" y="17899"/>
                  <a:pt x="82301" y="17578"/>
                  <a:pt x="82301" y="17337"/>
                </a:cubicBezTo>
                <a:cubicBezTo>
                  <a:pt x="83958" y="14207"/>
                  <a:pt x="84234" y="13645"/>
                  <a:pt x="84787" y="13083"/>
                </a:cubicBezTo>
                <a:cubicBezTo>
                  <a:pt x="86168" y="10033"/>
                  <a:pt x="86029" y="10434"/>
                  <a:pt x="85753" y="10755"/>
                </a:cubicBezTo>
                <a:cubicBezTo>
                  <a:pt x="82577" y="14849"/>
                  <a:pt x="82163" y="15250"/>
                  <a:pt x="82025" y="15652"/>
                </a:cubicBezTo>
                <a:cubicBezTo>
                  <a:pt x="80506" y="18220"/>
                  <a:pt x="81472" y="18622"/>
                  <a:pt x="80920" y="18862"/>
                </a:cubicBezTo>
                <a:cubicBezTo>
                  <a:pt x="80782" y="21591"/>
                  <a:pt x="80506" y="22153"/>
                  <a:pt x="80644" y="22795"/>
                </a:cubicBezTo>
                <a:cubicBezTo>
                  <a:pt x="80506" y="26809"/>
                  <a:pt x="80230" y="27130"/>
                  <a:pt x="80644" y="27451"/>
                </a:cubicBezTo>
                <a:cubicBezTo>
                  <a:pt x="79815" y="30260"/>
                  <a:pt x="79953" y="30581"/>
                  <a:pt x="79401" y="30822"/>
                </a:cubicBezTo>
                <a:cubicBezTo>
                  <a:pt x="78987" y="29538"/>
                  <a:pt x="79815" y="29297"/>
                  <a:pt x="79401" y="28976"/>
                </a:cubicBezTo>
                <a:cubicBezTo>
                  <a:pt x="80092" y="25364"/>
                  <a:pt x="78849" y="24642"/>
                  <a:pt x="79815" y="24080"/>
                </a:cubicBezTo>
                <a:cubicBezTo>
                  <a:pt x="78987" y="17658"/>
                  <a:pt x="79263" y="17096"/>
                  <a:pt x="79125" y="16454"/>
                </a:cubicBezTo>
                <a:cubicBezTo>
                  <a:pt x="80230" y="14207"/>
                  <a:pt x="79539" y="13565"/>
                  <a:pt x="80092" y="13083"/>
                </a:cubicBezTo>
                <a:cubicBezTo>
                  <a:pt x="82025" y="9391"/>
                  <a:pt x="82991" y="8909"/>
                  <a:pt x="82577" y="8267"/>
                </a:cubicBezTo>
                <a:cubicBezTo>
                  <a:pt x="79677" y="12120"/>
                  <a:pt x="79539" y="12361"/>
                  <a:pt x="79125" y="12521"/>
                </a:cubicBezTo>
                <a:cubicBezTo>
                  <a:pt x="77606" y="19344"/>
                  <a:pt x="77744" y="20227"/>
                  <a:pt x="77882" y="21110"/>
                </a:cubicBezTo>
                <a:cubicBezTo>
                  <a:pt x="78573" y="24240"/>
                  <a:pt x="77882" y="24642"/>
                  <a:pt x="78434" y="25043"/>
                </a:cubicBezTo>
                <a:cubicBezTo>
                  <a:pt x="78158" y="27371"/>
                  <a:pt x="78020" y="28254"/>
                  <a:pt x="78434" y="29217"/>
                </a:cubicBezTo>
                <a:cubicBezTo>
                  <a:pt x="76363" y="33953"/>
                  <a:pt x="76363" y="33712"/>
                  <a:pt x="76639" y="33471"/>
                </a:cubicBezTo>
                <a:cubicBezTo>
                  <a:pt x="76777" y="31625"/>
                  <a:pt x="77330" y="31464"/>
                  <a:pt x="77054" y="31143"/>
                </a:cubicBezTo>
                <a:cubicBezTo>
                  <a:pt x="77468" y="26729"/>
                  <a:pt x="77744" y="26568"/>
                  <a:pt x="77606" y="26408"/>
                </a:cubicBezTo>
                <a:cubicBezTo>
                  <a:pt x="77192" y="21993"/>
                  <a:pt x="76363" y="20468"/>
                  <a:pt x="76501" y="18943"/>
                </a:cubicBezTo>
                <a:cubicBezTo>
                  <a:pt x="76501" y="17498"/>
                  <a:pt x="76639" y="17177"/>
                  <a:pt x="76501" y="16775"/>
                </a:cubicBezTo>
                <a:cubicBezTo>
                  <a:pt x="77192" y="15491"/>
                  <a:pt x="76915" y="15250"/>
                  <a:pt x="77192" y="15090"/>
                </a:cubicBezTo>
                <a:cubicBezTo>
                  <a:pt x="78573" y="11638"/>
                  <a:pt x="79125" y="10916"/>
                  <a:pt x="79125" y="10113"/>
                </a:cubicBezTo>
                <a:cubicBezTo>
                  <a:pt x="76915" y="13404"/>
                  <a:pt x="76501" y="13886"/>
                  <a:pt x="76639" y="14367"/>
                </a:cubicBezTo>
                <a:cubicBezTo>
                  <a:pt x="75673" y="16374"/>
                  <a:pt x="75258" y="16936"/>
                  <a:pt x="75535" y="17578"/>
                </a:cubicBezTo>
                <a:cubicBezTo>
                  <a:pt x="75258" y="19986"/>
                  <a:pt x="75535" y="20628"/>
                  <a:pt x="75673" y="21270"/>
                </a:cubicBezTo>
                <a:cubicBezTo>
                  <a:pt x="76363" y="24240"/>
                  <a:pt x="76087" y="24481"/>
                  <a:pt x="75949" y="24722"/>
                </a:cubicBezTo>
                <a:cubicBezTo>
                  <a:pt x="76777" y="28093"/>
                  <a:pt x="76363" y="28254"/>
                  <a:pt x="76501" y="28414"/>
                </a:cubicBezTo>
                <a:cubicBezTo>
                  <a:pt x="76087" y="31384"/>
                  <a:pt x="75120" y="31625"/>
                  <a:pt x="75811" y="32026"/>
                </a:cubicBezTo>
                <a:cubicBezTo>
                  <a:pt x="75673" y="33953"/>
                  <a:pt x="74706" y="34113"/>
                  <a:pt x="74982" y="34354"/>
                </a:cubicBezTo>
                <a:cubicBezTo>
                  <a:pt x="73739" y="34916"/>
                  <a:pt x="73739" y="34354"/>
                  <a:pt x="74292" y="33872"/>
                </a:cubicBezTo>
                <a:cubicBezTo>
                  <a:pt x="74154" y="30983"/>
                  <a:pt x="74706" y="30742"/>
                  <a:pt x="74568" y="30421"/>
                </a:cubicBezTo>
                <a:cubicBezTo>
                  <a:pt x="74292" y="27451"/>
                  <a:pt x="74154" y="27130"/>
                  <a:pt x="74292" y="26729"/>
                </a:cubicBezTo>
                <a:cubicBezTo>
                  <a:pt x="73878" y="23839"/>
                  <a:pt x="73463" y="23117"/>
                  <a:pt x="73325" y="22474"/>
                </a:cubicBezTo>
                <a:cubicBezTo>
                  <a:pt x="72911" y="19023"/>
                  <a:pt x="73325" y="18943"/>
                  <a:pt x="73187" y="18782"/>
                </a:cubicBezTo>
                <a:cubicBezTo>
                  <a:pt x="73325" y="15652"/>
                  <a:pt x="73878" y="15411"/>
                  <a:pt x="73739" y="15010"/>
                </a:cubicBezTo>
                <a:cubicBezTo>
                  <a:pt x="74154" y="13565"/>
                  <a:pt x="74292" y="13244"/>
                  <a:pt x="74430" y="12923"/>
                </a:cubicBezTo>
                <a:cubicBezTo>
                  <a:pt x="73739" y="12521"/>
                  <a:pt x="73739" y="12842"/>
                  <a:pt x="73463" y="13163"/>
                </a:cubicBezTo>
                <a:cubicBezTo>
                  <a:pt x="72773" y="14769"/>
                  <a:pt x="72773" y="15010"/>
                  <a:pt x="72911" y="15170"/>
                </a:cubicBezTo>
                <a:cubicBezTo>
                  <a:pt x="71944" y="18301"/>
                  <a:pt x="72082" y="18461"/>
                  <a:pt x="72082" y="18622"/>
                </a:cubicBezTo>
                <a:cubicBezTo>
                  <a:pt x="71944" y="20548"/>
                  <a:pt x="71806" y="20628"/>
                  <a:pt x="72082" y="20789"/>
                </a:cubicBezTo>
                <a:cubicBezTo>
                  <a:pt x="72773" y="22876"/>
                  <a:pt x="71806" y="23117"/>
                  <a:pt x="72359" y="23518"/>
                </a:cubicBezTo>
                <a:cubicBezTo>
                  <a:pt x="73463" y="27531"/>
                  <a:pt x="73187" y="28173"/>
                  <a:pt x="73739" y="28976"/>
                </a:cubicBezTo>
                <a:cubicBezTo>
                  <a:pt x="73325" y="30341"/>
                  <a:pt x="73049" y="30501"/>
                  <a:pt x="73463" y="30662"/>
                </a:cubicBezTo>
                <a:cubicBezTo>
                  <a:pt x="73187" y="33471"/>
                  <a:pt x="73187" y="33792"/>
                  <a:pt x="72911" y="34033"/>
                </a:cubicBezTo>
                <a:cubicBezTo>
                  <a:pt x="72220" y="35478"/>
                  <a:pt x="72497" y="35719"/>
                  <a:pt x="72082" y="35638"/>
                </a:cubicBezTo>
                <a:cubicBezTo>
                  <a:pt x="72220" y="31785"/>
                  <a:pt x="71254" y="30742"/>
                  <a:pt x="71668" y="29859"/>
                </a:cubicBezTo>
                <a:cubicBezTo>
                  <a:pt x="71392" y="27933"/>
                  <a:pt x="70978" y="27371"/>
                  <a:pt x="71116" y="26889"/>
                </a:cubicBezTo>
                <a:cubicBezTo>
                  <a:pt x="69873" y="23357"/>
                  <a:pt x="70287" y="22956"/>
                  <a:pt x="70011" y="22474"/>
                </a:cubicBezTo>
                <a:cubicBezTo>
                  <a:pt x="70149" y="17658"/>
                  <a:pt x="70287" y="17257"/>
                  <a:pt x="70425" y="16775"/>
                </a:cubicBezTo>
                <a:cubicBezTo>
                  <a:pt x="70840" y="14849"/>
                  <a:pt x="70701" y="14287"/>
                  <a:pt x="71254" y="13886"/>
                </a:cubicBezTo>
                <a:cubicBezTo>
                  <a:pt x="71116" y="12762"/>
                  <a:pt x="70978" y="13003"/>
                  <a:pt x="70701" y="13163"/>
                </a:cubicBezTo>
                <a:cubicBezTo>
                  <a:pt x="69735" y="15331"/>
                  <a:pt x="70011" y="15732"/>
                  <a:pt x="69597" y="16133"/>
                </a:cubicBezTo>
                <a:cubicBezTo>
                  <a:pt x="69044" y="17739"/>
                  <a:pt x="69321" y="18140"/>
                  <a:pt x="69182" y="18461"/>
                </a:cubicBezTo>
                <a:cubicBezTo>
                  <a:pt x="68768" y="19906"/>
                  <a:pt x="69044" y="20147"/>
                  <a:pt x="69044" y="20307"/>
                </a:cubicBezTo>
                <a:cubicBezTo>
                  <a:pt x="68492" y="21752"/>
                  <a:pt x="69321" y="22073"/>
                  <a:pt x="68768" y="22234"/>
                </a:cubicBezTo>
                <a:cubicBezTo>
                  <a:pt x="68630" y="24080"/>
                  <a:pt x="68630" y="23598"/>
                  <a:pt x="68630" y="23277"/>
                </a:cubicBezTo>
                <a:cubicBezTo>
                  <a:pt x="68216" y="21752"/>
                  <a:pt x="68354" y="21511"/>
                  <a:pt x="68354" y="21351"/>
                </a:cubicBezTo>
                <a:cubicBezTo>
                  <a:pt x="68216" y="16214"/>
                  <a:pt x="68354" y="15010"/>
                  <a:pt x="68906" y="13886"/>
                </a:cubicBezTo>
                <a:cubicBezTo>
                  <a:pt x="69182" y="10836"/>
                  <a:pt x="70425" y="10675"/>
                  <a:pt x="69459" y="10274"/>
                </a:cubicBezTo>
                <a:cubicBezTo>
                  <a:pt x="67663" y="13886"/>
                  <a:pt x="67663" y="14287"/>
                  <a:pt x="67525" y="14688"/>
                </a:cubicBezTo>
                <a:cubicBezTo>
                  <a:pt x="66973" y="17658"/>
                  <a:pt x="66973" y="17899"/>
                  <a:pt x="66973" y="18060"/>
                </a:cubicBezTo>
                <a:cubicBezTo>
                  <a:pt x="66835" y="20548"/>
                  <a:pt x="66697" y="20709"/>
                  <a:pt x="67111" y="20949"/>
                </a:cubicBezTo>
                <a:cubicBezTo>
                  <a:pt x="66835" y="22234"/>
                  <a:pt x="67525" y="22474"/>
                  <a:pt x="67249" y="22635"/>
                </a:cubicBezTo>
                <a:cubicBezTo>
                  <a:pt x="68768" y="27050"/>
                  <a:pt x="68492" y="27852"/>
                  <a:pt x="69321" y="28655"/>
                </a:cubicBezTo>
                <a:cubicBezTo>
                  <a:pt x="69873" y="32749"/>
                  <a:pt x="69735" y="33150"/>
                  <a:pt x="69459" y="33551"/>
                </a:cubicBezTo>
                <a:cubicBezTo>
                  <a:pt x="69735" y="36120"/>
                  <a:pt x="69735" y="36361"/>
                  <a:pt x="69459" y="36521"/>
                </a:cubicBezTo>
                <a:cubicBezTo>
                  <a:pt x="68906" y="37806"/>
                  <a:pt x="69459" y="38448"/>
                  <a:pt x="68768" y="38127"/>
                </a:cubicBezTo>
                <a:cubicBezTo>
                  <a:pt x="68078" y="34193"/>
                  <a:pt x="68354" y="33953"/>
                  <a:pt x="68354" y="33632"/>
                </a:cubicBezTo>
                <a:cubicBezTo>
                  <a:pt x="66973" y="30100"/>
                  <a:pt x="66283" y="29377"/>
                  <a:pt x="66697" y="28816"/>
                </a:cubicBezTo>
                <a:cubicBezTo>
                  <a:pt x="64902" y="25765"/>
                  <a:pt x="65730" y="25605"/>
                  <a:pt x="64902" y="25204"/>
                </a:cubicBezTo>
                <a:cubicBezTo>
                  <a:pt x="63383" y="17498"/>
                  <a:pt x="64349" y="17016"/>
                  <a:pt x="63797" y="16374"/>
                </a:cubicBezTo>
                <a:cubicBezTo>
                  <a:pt x="63107" y="15652"/>
                  <a:pt x="63107" y="16374"/>
                  <a:pt x="63107" y="17096"/>
                </a:cubicBezTo>
                <a:cubicBezTo>
                  <a:pt x="63107" y="18622"/>
                  <a:pt x="62416" y="18943"/>
                  <a:pt x="62830" y="19344"/>
                </a:cubicBezTo>
                <a:cubicBezTo>
                  <a:pt x="62692" y="22073"/>
                  <a:pt x="63383" y="22474"/>
                  <a:pt x="62968" y="22876"/>
                </a:cubicBezTo>
                <a:cubicBezTo>
                  <a:pt x="63797" y="25444"/>
                  <a:pt x="63797" y="25846"/>
                  <a:pt x="64211" y="26247"/>
                </a:cubicBezTo>
                <a:cubicBezTo>
                  <a:pt x="65592" y="29056"/>
                  <a:pt x="65316" y="29538"/>
                  <a:pt x="65592" y="30100"/>
                </a:cubicBezTo>
                <a:cubicBezTo>
                  <a:pt x="66006" y="31625"/>
                  <a:pt x="66697" y="31866"/>
                  <a:pt x="66421" y="32107"/>
                </a:cubicBezTo>
                <a:cubicBezTo>
                  <a:pt x="66835" y="34996"/>
                  <a:pt x="67663" y="35638"/>
                  <a:pt x="67249" y="36040"/>
                </a:cubicBezTo>
                <a:cubicBezTo>
                  <a:pt x="66697" y="38528"/>
                  <a:pt x="67663" y="38929"/>
                  <a:pt x="67387" y="39170"/>
                </a:cubicBezTo>
                <a:cubicBezTo>
                  <a:pt x="66697" y="40374"/>
                  <a:pt x="66973" y="40053"/>
                  <a:pt x="66973" y="39732"/>
                </a:cubicBezTo>
                <a:cubicBezTo>
                  <a:pt x="67111" y="37244"/>
                  <a:pt x="66559" y="36842"/>
                  <a:pt x="66697" y="36441"/>
                </a:cubicBezTo>
                <a:cubicBezTo>
                  <a:pt x="65454" y="31625"/>
                  <a:pt x="64349" y="31143"/>
                  <a:pt x="64764" y="30822"/>
                </a:cubicBezTo>
                <a:cubicBezTo>
                  <a:pt x="63797" y="27933"/>
                  <a:pt x="63383" y="27772"/>
                  <a:pt x="63107" y="27772"/>
                </a:cubicBezTo>
                <a:cubicBezTo>
                  <a:pt x="62002" y="26327"/>
                  <a:pt x="63521" y="25846"/>
                  <a:pt x="62554" y="26006"/>
                </a:cubicBezTo>
                <a:cubicBezTo>
                  <a:pt x="61588" y="22956"/>
                  <a:pt x="62002" y="22555"/>
                  <a:pt x="61449" y="22153"/>
                </a:cubicBezTo>
                <a:cubicBezTo>
                  <a:pt x="62002" y="19344"/>
                  <a:pt x="61173" y="18862"/>
                  <a:pt x="61311" y="18461"/>
                </a:cubicBezTo>
                <a:cubicBezTo>
                  <a:pt x="62140" y="16856"/>
                  <a:pt x="61035" y="16294"/>
                  <a:pt x="62002" y="15973"/>
                </a:cubicBezTo>
                <a:cubicBezTo>
                  <a:pt x="62692" y="13083"/>
                  <a:pt x="63659" y="12762"/>
                  <a:pt x="63245" y="12280"/>
                </a:cubicBezTo>
                <a:cubicBezTo>
                  <a:pt x="61311" y="15331"/>
                  <a:pt x="60621" y="16053"/>
                  <a:pt x="60759" y="16936"/>
                </a:cubicBezTo>
                <a:cubicBezTo>
                  <a:pt x="60069" y="20066"/>
                  <a:pt x="60207" y="20949"/>
                  <a:pt x="60345" y="21752"/>
                </a:cubicBezTo>
                <a:cubicBezTo>
                  <a:pt x="61035" y="25123"/>
                  <a:pt x="61311" y="25926"/>
                  <a:pt x="61864" y="26889"/>
                </a:cubicBezTo>
                <a:cubicBezTo>
                  <a:pt x="63245" y="31063"/>
                  <a:pt x="63659" y="31545"/>
                  <a:pt x="63521" y="31946"/>
                </a:cubicBezTo>
                <a:cubicBezTo>
                  <a:pt x="65316" y="37244"/>
                  <a:pt x="65730" y="37806"/>
                  <a:pt x="65592" y="38287"/>
                </a:cubicBezTo>
                <a:cubicBezTo>
                  <a:pt x="65178" y="41658"/>
                  <a:pt x="64902" y="41899"/>
                  <a:pt x="65316" y="42220"/>
                </a:cubicBezTo>
                <a:cubicBezTo>
                  <a:pt x="64349" y="43826"/>
                  <a:pt x="64211" y="43906"/>
                  <a:pt x="64211" y="43986"/>
                </a:cubicBezTo>
                <a:cubicBezTo>
                  <a:pt x="63383" y="40695"/>
                  <a:pt x="63797" y="40454"/>
                  <a:pt x="63935" y="40214"/>
                </a:cubicBezTo>
                <a:cubicBezTo>
                  <a:pt x="63245" y="37083"/>
                  <a:pt x="62278" y="36441"/>
                  <a:pt x="62278" y="35959"/>
                </a:cubicBezTo>
                <a:cubicBezTo>
                  <a:pt x="60207" y="33070"/>
                  <a:pt x="60759" y="32829"/>
                  <a:pt x="60207" y="32508"/>
                </a:cubicBezTo>
                <a:cubicBezTo>
                  <a:pt x="58964" y="29859"/>
                  <a:pt x="59240" y="29618"/>
                  <a:pt x="58826" y="29297"/>
                </a:cubicBezTo>
                <a:cubicBezTo>
                  <a:pt x="58135" y="28173"/>
                  <a:pt x="58411" y="28093"/>
                  <a:pt x="58135" y="27852"/>
                </a:cubicBezTo>
                <a:cubicBezTo>
                  <a:pt x="57583" y="25123"/>
                  <a:pt x="57169" y="24802"/>
                  <a:pt x="57307" y="24481"/>
                </a:cubicBezTo>
                <a:cubicBezTo>
                  <a:pt x="57445" y="20869"/>
                  <a:pt x="57721" y="20628"/>
                  <a:pt x="57169" y="20307"/>
                </a:cubicBezTo>
                <a:cubicBezTo>
                  <a:pt x="57445" y="19023"/>
                  <a:pt x="57445" y="18381"/>
                  <a:pt x="57169" y="17819"/>
                </a:cubicBezTo>
                <a:cubicBezTo>
                  <a:pt x="57445" y="16053"/>
                  <a:pt x="57721" y="15812"/>
                  <a:pt x="57721" y="15571"/>
                </a:cubicBezTo>
                <a:cubicBezTo>
                  <a:pt x="57169" y="16535"/>
                  <a:pt x="56616" y="16936"/>
                  <a:pt x="56892" y="17337"/>
                </a:cubicBezTo>
                <a:cubicBezTo>
                  <a:pt x="56478" y="18943"/>
                  <a:pt x="56616" y="19424"/>
                  <a:pt x="56616" y="19826"/>
                </a:cubicBezTo>
                <a:cubicBezTo>
                  <a:pt x="56202" y="26247"/>
                  <a:pt x="56892" y="26648"/>
                  <a:pt x="56616" y="26889"/>
                </a:cubicBezTo>
                <a:cubicBezTo>
                  <a:pt x="57169" y="29538"/>
                  <a:pt x="58273" y="29939"/>
                  <a:pt x="57997" y="30260"/>
                </a:cubicBezTo>
                <a:cubicBezTo>
                  <a:pt x="60483" y="35237"/>
                  <a:pt x="61449" y="36842"/>
                  <a:pt x="61864" y="38287"/>
                </a:cubicBezTo>
                <a:cubicBezTo>
                  <a:pt x="62278" y="40856"/>
                  <a:pt x="62416" y="41257"/>
                  <a:pt x="62554" y="41578"/>
                </a:cubicBezTo>
                <a:cubicBezTo>
                  <a:pt x="62002" y="41578"/>
                  <a:pt x="62416" y="41337"/>
                  <a:pt x="61864" y="41096"/>
                </a:cubicBezTo>
                <a:cubicBezTo>
                  <a:pt x="61173" y="38849"/>
                  <a:pt x="61035" y="38287"/>
                  <a:pt x="60897" y="37725"/>
                </a:cubicBezTo>
                <a:cubicBezTo>
                  <a:pt x="59654" y="34996"/>
                  <a:pt x="59240" y="34675"/>
                  <a:pt x="59102" y="34354"/>
                </a:cubicBezTo>
                <a:cubicBezTo>
                  <a:pt x="57445" y="31545"/>
                  <a:pt x="57031" y="31224"/>
                  <a:pt x="57169" y="30983"/>
                </a:cubicBezTo>
                <a:cubicBezTo>
                  <a:pt x="56202" y="28816"/>
                  <a:pt x="55926" y="28575"/>
                  <a:pt x="55650" y="28093"/>
                </a:cubicBezTo>
                <a:cubicBezTo>
                  <a:pt x="55373" y="26809"/>
                  <a:pt x="55650" y="26729"/>
                  <a:pt x="55650" y="26729"/>
                </a:cubicBezTo>
                <a:cubicBezTo>
                  <a:pt x="55373" y="25765"/>
                  <a:pt x="55235" y="25444"/>
                  <a:pt x="55097" y="25204"/>
                </a:cubicBezTo>
                <a:cubicBezTo>
                  <a:pt x="54545" y="23919"/>
                  <a:pt x="54821" y="23678"/>
                  <a:pt x="54683" y="23518"/>
                </a:cubicBezTo>
                <a:cubicBezTo>
                  <a:pt x="53855" y="20548"/>
                  <a:pt x="54683" y="20066"/>
                  <a:pt x="54131" y="19505"/>
                </a:cubicBezTo>
                <a:cubicBezTo>
                  <a:pt x="54407" y="17418"/>
                  <a:pt x="54545" y="17257"/>
                  <a:pt x="54545" y="17096"/>
                </a:cubicBezTo>
                <a:cubicBezTo>
                  <a:pt x="53578" y="16936"/>
                  <a:pt x="53993" y="17016"/>
                  <a:pt x="53993" y="17177"/>
                </a:cubicBezTo>
                <a:cubicBezTo>
                  <a:pt x="53302" y="18541"/>
                  <a:pt x="53716" y="18862"/>
                  <a:pt x="53302" y="19023"/>
                </a:cubicBezTo>
                <a:cubicBezTo>
                  <a:pt x="53440" y="21511"/>
                  <a:pt x="53164" y="21752"/>
                  <a:pt x="53578" y="22073"/>
                </a:cubicBezTo>
                <a:cubicBezTo>
                  <a:pt x="53993" y="26086"/>
                  <a:pt x="54821" y="27130"/>
                  <a:pt x="54269" y="28093"/>
                </a:cubicBezTo>
                <a:cubicBezTo>
                  <a:pt x="55926" y="30662"/>
                  <a:pt x="55650" y="31304"/>
                  <a:pt x="56340" y="31946"/>
                </a:cubicBezTo>
                <a:cubicBezTo>
                  <a:pt x="57859" y="34515"/>
                  <a:pt x="58135" y="35157"/>
                  <a:pt x="58411" y="35799"/>
                </a:cubicBezTo>
                <a:cubicBezTo>
                  <a:pt x="60207" y="38769"/>
                  <a:pt x="59654" y="39090"/>
                  <a:pt x="60207" y="39411"/>
                </a:cubicBezTo>
                <a:cubicBezTo>
                  <a:pt x="60759" y="44468"/>
                  <a:pt x="61173" y="44789"/>
                  <a:pt x="61173" y="45110"/>
                </a:cubicBezTo>
                <a:cubicBezTo>
                  <a:pt x="59102" y="45913"/>
                  <a:pt x="59240" y="45591"/>
                  <a:pt x="59378" y="45270"/>
                </a:cubicBezTo>
                <a:cubicBezTo>
                  <a:pt x="57583" y="39973"/>
                  <a:pt x="57445" y="38929"/>
                  <a:pt x="57307" y="37886"/>
                </a:cubicBezTo>
                <a:cubicBezTo>
                  <a:pt x="56478" y="36040"/>
                  <a:pt x="55926" y="35478"/>
                  <a:pt x="56064" y="34996"/>
                </a:cubicBezTo>
                <a:cubicBezTo>
                  <a:pt x="55373" y="33792"/>
                  <a:pt x="54959" y="33311"/>
                  <a:pt x="54959" y="32989"/>
                </a:cubicBezTo>
                <a:cubicBezTo>
                  <a:pt x="54269" y="30020"/>
                  <a:pt x="53440" y="30100"/>
                  <a:pt x="53716" y="29859"/>
                </a:cubicBezTo>
                <a:cubicBezTo>
                  <a:pt x="52750" y="25043"/>
                  <a:pt x="52059" y="23518"/>
                  <a:pt x="52612" y="22073"/>
                </a:cubicBezTo>
                <a:cubicBezTo>
                  <a:pt x="53164" y="19585"/>
                  <a:pt x="52474" y="19103"/>
                  <a:pt x="52888" y="18782"/>
                </a:cubicBezTo>
                <a:cubicBezTo>
                  <a:pt x="52059" y="19183"/>
                  <a:pt x="51921" y="19424"/>
                  <a:pt x="51921" y="19585"/>
                </a:cubicBezTo>
                <a:cubicBezTo>
                  <a:pt x="51783" y="24080"/>
                  <a:pt x="51507" y="25043"/>
                  <a:pt x="51369" y="26006"/>
                </a:cubicBezTo>
                <a:cubicBezTo>
                  <a:pt x="53302" y="32267"/>
                  <a:pt x="53716" y="32668"/>
                  <a:pt x="53716" y="33070"/>
                </a:cubicBezTo>
                <a:cubicBezTo>
                  <a:pt x="56754" y="41096"/>
                  <a:pt x="57445" y="41899"/>
                  <a:pt x="57445" y="42702"/>
                </a:cubicBezTo>
                <a:cubicBezTo>
                  <a:pt x="57721" y="45993"/>
                  <a:pt x="57859" y="46876"/>
                  <a:pt x="57997" y="47759"/>
                </a:cubicBezTo>
                <a:cubicBezTo>
                  <a:pt x="56754" y="49926"/>
                  <a:pt x="57859" y="49444"/>
                  <a:pt x="57031" y="48802"/>
                </a:cubicBezTo>
                <a:cubicBezTo>
                  <a:pt x="56064" y="43424"/>
                  <a:pt x="56202" y="42862"/>
                  <a:pt x="55650" y="42301"/>
                </a:cubicBezTo>
                <a:cubicBezTo>
                  <a:pt x="54407" y="40053"/>
                  <a:pt x="54959" y="39571"/>
                  <a:pt x="54545" y="39010"/>
                </a:cubicBezTo>
                <a:cubicBezTo>
                  <a:pt x="51921" y="33471"/>
                  <a:pt x="52197" y="33150"/>
                  <a:pt x="51645" y="32749"/>
                </a:cubicBezTo>
                <a:cubicBezTo>
                  <a:pt x="51093" y="30341"/>
                  <a:pt x="50402" y="29859"/>
                  <a:pt x="50678" y="29618"/>
                </a:cubicBezTo>
                <a:cubicBezTo>
                  <a:pt x="50126" y="24722"/>
                  <a:pt x="49159" y="23919"/>
                  <a:pt x="49712" y="23277"/>
                </a:cubicBezTo>
                <a:cubicBezTo>
                  <a:pt x="49988" y="19906"/>
                  <a:pt x="49988" y="19585"/>
                  <a:pt x="49988" y="19183"/>
                </a:cubicBezTo>
                <a:cubicBezTo>
                  <a:pt x="50126" y="17658"/>
                  <a:pt x="49850" y="17899"/>
                  <a:pt x="49712" y="18140"/>
                </a:cubicBezTo>
                <a:cubicBezTo>
                  <a:pt x="49436" y="19344"/>
                  <a:pt x="48745" y="19585"/>
                  <a:pt x="49298" y="19906"/>
                </a:cubicBezTo>
                <a:cubicBezTo>
                  <a:pt x="48607" y="21431"/>
                  <a:pt x="49159" y="21672"/>
                  <a:pt x="48469" y="21832"/>
                </a:cubicBezTo>
                <a:cubicBezTo>
                  <a:pt x="48331" y="24321"/>
                  <a:pt x="49021" y="24561"/>
                  <a:pt x="48745" y="24722"/>
                </a:cubicBezTo>
                <a:cubicBezTo>
                  <a:pt x="48469" y="26648"/>
                  <a:pt x="49159" y="27130"/>
                  <a:pt x="48745" y="27451"/>
                </a:cubicBezTo>
                <a:cubicBezTo>
                  <a:pt x="50126" y="31224"/>
                  <a:pt x="49988" y="31545"/>
                  <a:pt x="50678" y="31946"/>
                </a:cubicBezTo>
                <a:cubicBezTo>
                  <a:pt x="50678" y="34755"/>
                  <a:pt x="52336" y="35558"/>
                  <a:pt x="51783" y="36200"/>
                </a:cubicBezTo>
                <a:cubicBezTo>
                  <a:pt x="54545" y="43023"/>
                  <a:pt x="55097" y="43424"/>
                  <a:pt x="55097" y="43745"/>
                </a:cubicBezTo>
                <a:cubicBezTo>
                  <a:pt x="55235" y="46234"/>
                  <a:pt x="55512" y="46635"/>
                  <a:pt x="56064" y="47036"/>
                </a:cubicBezTo>
                <a:cubicBezTo>
                  <a:pt x="56064" y="48561"/>
                  <a:pt x="55926" y="48802"/>
                  <a:pt x="55788" y="48963"/>
                </a:cubicBezTo>
                <a:cubicBezTo>
                  <a:pt x="55512" y="50327"/>
                  <a:pt x="56340" y="50729"/>
                  <a:pt x="55650" y="50969"/>
                </a:cubicBezTo>
                <a:cubicBezTo>
                  <a:pt x="54683" y="48240"/>
                  <a:pt x="55373" y="47919"/>
                  <a:pt x="54959" y="47518"/>
                </a:cubicBezTo>
                <a:cubicBezTo>
                  <a:pt x="52888" y="41096"/>
                  <a:pt x="51783" y="40615"/>
                  <a:pt x="52059" y="40214"/>
                </a:cubicBezTo>
                <a:cubicBezTo>
                  <a:pt x="48883" y="34916"/>
                  <a:pt x="48883" y="33391"/>
                  <a:pt x="47502" y="31705"/>
                </a:cubicBezTo>
                <a:cubicBezTo>
                  <a:pt x="46674" y="27130"/>
                  <a:pt x="46674" y="26889"/>
                  <a:pt x="46812" y="26729"/>
                </a:cubicBezTo>
                <a:cubicBezTo>
                  <a:pt x="46950" y="24000"/>
                  <a:pt x="46398" y="23518"/>
                  <a:pt x="46674" y="23036"/>
                </a:cubicBezTo>
                <a:cubicBezTo>
                  <a:pt x="45707" y="23197"/>
                  <a:pt x="45845" y="24080"/>
                  <a:pt x="45569" y="24882"/>
                </a:cubicBezTo>
                <a:cubicBezTo>
                  <a:pt x="46121" y="26969"/>
                  <a:pt x="45431" y="27130"/>
                  <a:pt x="45983" y="27451"/>
                </a:cubicBezTo>
                <a:cubicBezTo>
                  <a:pt x="46536" y="30341"/>
                  <a:pt x="46260" y="30742"/>
                  <a:pt x="46536" y="31143"/>
                </a:cubicBezTo>
                <a:cubicBezTo>
                  <a:pt x="46536" y="32829"/>
                  <a:pt x="47640" y="33311"/>
                  <a:pt x="47364" y="33712"/>
                </a:cubicBezTo>
                <a:cubicBezTo>
                  <a:pt x="49298" y="36441"/>
                  <a:pt x="48469" y="37003"/>
                  <a:pt x="49298" y="37484"/>
                </a:cubicBezTo>
                <a:cubicBezTo>
                  <a:pt x="50955" y="39892"/>
                  <a:pt x="50264" y="40454"/>
                  <a:pt x="50817" y="40615"/>
                </a:cubicBezTo>
                <a:cubicBezTo>
                  <a:pt x="52336" y="43585"/>
                  <a:pt x="52750" y="44227"/>
                  <a:pt x="53026" y="44789"/>
                </a:cubicBezTo>
                <a:cubicBezTo>
                  <a:pt x="53855" y="48160"/>
                  <a:pt x="54269" y="48561"/>
                  <a:pt x="53578" y="48882"/>
                </a:cubicBezTo>
                <a:cubicBezTo>
                  <a:pt x="51921" y="44869"/>
                  <a:pt x="51231" y="44628"/>
                  <a:pt x="51507" y="44468"/>
                </a:cubicBezTo>
                <a:cubicBezTo>
                  <a:pt x="49298" y="40454"/>
                  <a:pt x="48331" y="39892"/>
                  <a:pt x="48331" y="39411"/>
                </a:cubicBezTo>
                <a:cubicBezTo>
                  <a:pt x="44602" y="34755"/>
                  <a:pt x="45155" y="34595"/>
                  <a:pt x="44741" y="34274"/>
                </a:cubicBezTo>
                <a:cubicBezTo>
                  <a:pt x="43222" y="30983"/>
                  <a:pt x="42669" y="30020"/>
                  <a:pt x="42531" y="29056"/>
                </a:cubicBezTo>
                <a:cubicBezTo>
                  <a:pt x="42255" y="25685"/>
                  <a:pt x="41841" y="25204"/>
                  <a:pt x="41979" y="24722"/>
                </a:cubicBezTo>
                <a:cubicBezTo>
                  <a:pt x="41841" y="22795"/>
                  <a:pt x="42255" y="22394"/>
                  <a:pt x="42255" y="21913"/>
                </a:cubicBezTo>
                <a:cubicBezTo>
                  <a:pt x="41426" y="21110"/>
                  <a:pt x="41565" y="21913"/>
                  <a:pt x="41426" y="22635"/>
                </a:cubicBezTo>
                <a:cubicBezTo>
                  <a:pt x="41150" y="24160"/>
                  <a:pt x="41012" y="24481"/>
                  <a:pt x="40736" y="24882"/>
                </a:cubicBezTo>
                <a:cubicBezTo>
                  <a:pt x="42393" y="30662"/>
                  <a:pt x="41703" y="31384"/>
                  <a:pt x="42807" y="32267"/>
                </a:cubicBezTo>
                <a:cubicBezTo>
                  <a:pt x="43774" y="35237"/>
                  <a:pt x="44879" y="35799"/>
                  <a:pt x="44602" y="36120"/>
                </a:cubicBezTo>
                <a:cubicBezTo>
                  <a:pt x="46536" y="38367"/>
                  <a:pt x="46536" y="39250"/>
                  <a:pt x="47640" y="40133"/>
                </a:cubicBezTo>
                <a:cubicBezTo>
                  <a:pt x="48607" y="42220"/>
                  <a:pt x="49574" y="42541"/>
                  <a:pt x="49021" y="42702"/>
                </a:cubicBezTo>
                <a:cubicBezTo>
                  <a:pt x="52197" y="47277"/>
                  <a:pt x="51507" y="47919"/>
                  <a:pt x="52059" y="48160"/>
                </a:cubicBezTo>
                <a:cubicBezTo>
                  <a:pt x="51645" y="47759"/>
                  <a:pt x="50678" y="47438"/>
                  <a:pt x="50540" y="47197"/>
                </a:cubicBezTo>
                <a:cubicBezTo>
                  <a:pt x="49021" y="44307"/>
                  <a:pt x="48055" y="43665"/>
                  <a:pt x="48331" y="43183"/>
                </a:cubicBezTo>
                <a:cubicBezTo>
                  <a:pt x="44741" y="38849"/>
                  <a:pt x="44326" y="37565"/>
                  <a:pt x="42945" y="36200"/>
                </a:cubicBezTo>
                <a:cubicBezTo>
                  <a:pt x="41565" y="33953"/>
                  <a:pt x="41565" y="33632"/>
                  <a:pt x="41426" y="33311"/>
                </a:cubicBezTo>
                <a:cubicBezTo>
                  <a:pt x="40046" y="30020"/>
                  <a:pt x="39631" y="29618"/>
                  <a:pt x="39907" y="29377"/>
                </a:cubicBezTo>
                <a:cubicBezTo>
                  <a:pt x="39493" y="27692"/>
                  <a:pt x="39355" y="27050"/>
                  <a:pt x="39355" y="26488"/>
                </a:cubicBezTo>
                <a:cubicBezTo>
                  <a:pt x="38388" y="24802"/>
                  <a:pt x="38665" y="25364"/>
                  <a:pt x="38665" y="25605"/>
                </a:cubicBezTo>
                <a:cubicBezTo>
                  <a:pt x="38527" y="26488"/>
                  <a:pt x="38527" y="26729"/>
                  <a:pt x="38527" y="26809"/>
                </a:cubicBezTo>
                <a:cubicBezTo>
                  <a:pt x="38112" y="28655"/>
                  <a:pt x="39217" y="29056"/>
                  <a:pt x="38803" y="29297"/>
                </a:cubicBezTo>
                <a:cubicBezTo>
                  <a:pt x="39631" y="32107"/>
                  <a:pt x="40046" y="32428"/>
                  <a:pt x="40046" y="32668"/>
                </a:cubicBezTo>
                <a:cubicBezTo>
                  <a:pt x="43360" y="38287"/>
                  <a:pt x="43222" y="38448"/>
                  <a:pt x="43222" y="38608"/>
                </a:cubicBezTo>
                <a:cubicBezTo>
                  <a:pt x="44741" y="40695"/>
                  <a:pt x="45707" y="41257"/>
                  <a:pt x="45431" y="41658"/>
                </a:cubicBezTo>
                <a:cubicBezTo>
                  <a:pt x="49574" y="48240"/>
                  <a:pt x="50402" y="48240"/>
                  <a:pt x="50264" y="48882"/>
                </a:cubicBezTo>
                <a:cubicBezTo>
                  <a:pt x="51231" y="51371"/>
                  <a:pt x="51369" y="51612"/>
                  <a:pt x="51645" y="51852"/>
                </a:cubicBezTo>
                <a:cubicBezTo>
                  <a:pt x="51921" y="53538"/>
                  <a:pt x="52059" y="53698"/>
                  <a:pt x="51645" y="53859"/>
                </a:cubicBezTo>
                <a:cubicBezTo>
                  <a:pt x="51783" y="55143"/>
                  <a:pt x="51645" y="55384"/>
                  <a:pt x="51783" y="55545"/>
                </a:cubicBezTo>
                <a:cubicBezTo>
                  <a:pt x="51093" y="57230"/>
                  <a:pt x="50955" y="57551"/>
                  <a:pt x="50678" y="57391"/>
                </a:cubicBezTo>
                <a:cubicBezTo>
                  <a:pt x="50126" y="54180"/>
                  <a:pt x="49988" y="53779"/>
                  <a:pt x="50126" y="53458"/>
                </a:cubicBezTo>
                <a:cubicBezTo>
                  <a:pt x="48607" y="48802"/>
                  <a:pt x="47640" y="48963"/>
                  <a:pt x="47779" y="48561"/>
                </a:cubicBezTo>
                <a:cubicBezTo>
                  <a:pt x="46121" y="45913"/>
                  <a:pt x="45431" y="46073"/>
                  <a:pt x="45431" y="45591"/>
                </a:cubicBezTo>
                <a:cubicBezTo>
                  <a:pt x="42807" y="42220"/>
                  <a:pt x="41841" y="41819"/>
                  <a:pt x="42117" y="41498"/>
                </a:cubicBezTo>
                <a:cubicBezTo>
                  <a:pt x="40046" y="39491"/>
                  <a:pt x="40460" y="39250"/>
                  <a:pt x="39907" y="38849"/>
                </a:cubicBezTo>
                <a:cubicBezTo>
                  <a:pt x="37560" y="35478"/>
                  <a:pt x="37560" y="34755"/>
                  <a:pt x="36869" y="34033"/>
                </a:cubicBezTo>
                <a:cubicBezTo>
                  <a:pt x="36317" y="30662"/>
                  <a:pt x="36041" y="30260"/>
                  <a:pt x="36179" y="29939"/>
                </a:cubicBezTo>
                <a:cubicBezTo>
                  <a:pt x="36317" y="26648"/>
                  <a:pt x="35765" y="26247"/>
                  <a:pt x="35903" y="25926"/>
                </a:cubicBezTo>
                <a:cubicBezTo>
                  <a:pt x="35212" y="26006"/>
                  <a:pt x="35212" y="26327"/>
                  <a:pt x="35627" y="26648"/>
                </a:cubicBezTo>
                <a:cubicBezTo>
                  <a:pt x="34936" y="28655"/>
                  <a:pt x="35212" y="28735"/>
                  <a:pt x="35212" y="28816"/>
                </a:cubicBezTo>
                <a:cubicBezTo>
                  <a:pt x="35350" y="29859"/>
                  <a:pt x="35074" y="29939"/>
                  <a:pt x="35212" y="30180"/>
                </a:cubicBezTo>
                <a:cubicBezTo>
                  <a:pt x="36179" y="33150"/>
                  <a:pt x="35489" y="33792"/>
                  <a:pt x="36179" y="34515"/>
                </a:cubicBezTo>
                <a:cubicBezTo>
                  <a:pt x="37422" y="37163"/>
                  <a:pt x="37284" y="37565"/>
                  <a:pt x="38112" y="38046"/>
                </a:cubicBezTo>
                <a:cubicBezTo>
                  <a:pt x="40460" y="42140"/>
                  <a:pt x="42117" y="43103"/>
                  <a:pt x="42531" y="44066"/>
                </a:cubicBezTo>
                <a:cubicBezTo>
                  <a:pt x="45017" y="47598"/>
                  <a:pt x="46674" y="48000"/>
                  <a:pt x="45983" y="48160"/>
                </a:cubicBezTo>
                <a:cubicBezTo>
                  <a:pt x="47502" y="51290"/>
                  <a:pt x="48331" y="51612"/>
                  <a:pt x="48055" y="51772"/>
                </a:cubicBezTo>
                <a:cubicBezTo>
                  <a:pt x="49712" y="54180"/>
                  <a:pt x="48193" y="54662"/>
                  <a:pt x="49159" y="54501"/>
                </a:cubicBezTo>
                <a:cubicBezTo>
                  <a:pt x="49159" y="57632"/>
                  <a:pt x="49298" y="57953"/>
                  <a:pt x="49436" y="58354"/>
                </a:cubicBezTo>
                <a:cubicBezTo>
                  <a:pt x="49021" y="58434"/>
                  <a:pt x="48745" y="57792"/>
                  <a:pt x="49021" y="57150"/>
                </a:cubicBezTo>
                <a:cubicBezTo>
                  <a:pt x="47502" y="52655"/>
                  <a:pt x="46536" y="52173"/>
                  <a:pt x="46812" y="51933"/>
                </a:cubicBezTo>
                <a:cubicBezTo>
                  <a:pt x="45155" y="49284"/>
                  <a:pt x="45431" y="49123"/>
                  <a:pt x="45155" y="48882"/>
                </a:cubicBezTo>
                <a:cubicBezTo>
                  <a:pt x="40874" y="43906"/>
                  <a:pt x="40322" y="42943"/>
                  <a:pt x="39493" y="41819"/>
                </a:cubicBezTo>
                <a:cubicBezTo>
                  <a:pt x="36455" y="38127"/>
                  <a:pt x="36593" y="37806"/>
                  <a:pt x="35903" y="37324"/>
                </a:cubicBezTo>
                <a:cubicBezTo>
                  <a:pt x="34108" y="32989"/>
                  <a:pt x="33970" y="32508"/>
                  <a:pt x="33693" y="32026"/>
                </a:cubicBezTo>
                <a:cubicBezTo>
                  <a:pt x="32727" y="31464"/>
                  <a:pt x="33555" y="31785"/>
                  <a:pt x="33141" y="32026"/>
                </a:cubicBezTo>
                <a:cubicBezTo>
                  <a:pt x="33831" y="36120"/>
                  <a:pt x="34798" y="36602"/>
                  <a:pt x="34660" y="36923"/>
                </a:cubicBezTo>
                <a:cubicBezTo>
                  <a:pt x="38388" y="42060"/>
                  <a:pt x="39217" y="43023"/>
                  <a:pt x="39769" y="43986"/>
                </a:cubicBezTo>
                <a:cubicBezTo>
                  <a:pt x="41703" y="46073"/>
                  <a:pt x="42117" y="46314"/>
                  <a:pt x="41841" y="46474"/>
                </a:cubicBezTo>
                <a:cubicBezTo>
                  <a:pt x="43636" y="49123"/>
                  <a:pt x="44602" y="49605"/>
                  <a:pt x="44602" y="50086"/>
                </a:cubicBezTo>
                <a:cubicBezTo>
                  <a:pt x="44879" y="50969"/>
                  <a:pt x="45293" y="50889"/>
                  <a:pt x="45431" y="50969"/>
                </a:cubicBezTo>
                <a:cubicBezTo>
                  <a:pt x="45431" y="51933"/>
                  <a:pt x="45845" y="52093"/>
                  <a:pt x="45569" y="52254"/>
                </a:cubicBezTo>
                <a:cubicBezTo>
                  <a:pt x="47226" y="55785"/>
                  <a:pt x="47088" y="56347"/>
                  <a:pt x="47779" y="56989"/>
                </a:cubicBezTo>
                <a:cubicBezTo>
                  <a:pt x="47502" y="58515"/>
                  <a:pt x="47779" y="58755"/>
                  <a:pt x="47364" y="58595"/>
                </a:cubicBezTo>
                <a:cubicBezTo>
                  <a:pt x="47226" y="55866"/>
                  <a:pt x="46398" y="55464"/>
                  <a:pt x="46950" y="55224"/>
                </a:cubicBezTo>
                <a:cubicBezTo>
                  <a:pt x="44464" y="51692"/>
                  <a:pt x="44602" y="50969"/>
                  <a:pt x="44050" y="50167"/>
                </a:cubicBezTo>
                <a:cubicBezTo>
                  <a:pt x="41979" y="48401"/>
                  <a:pt x="42669" y="47839"/>
                  <a:pt x="41979" y="48000"/>
                </a:cubicBezTo>
                <a:cubicBezTo>
                  <a:pt x="39079" y="45110"/>
                  <a:pt x="38803" y="45110"/>
                  <a:pt x="38665" y="44709"/>
                </a:cubicBezTo>
                <a:cubicBezTo>
                  <a:pt x="33003" y="38769"/>
                  <a:pt x="32313" y="37565"/>
                  <a:pt x="31346" y="36361"/>
                </a:cubicBezTo>
                <a:cubicBezTo>
                  <a:pt x="30655" y="32588"/>
                  <a:pt x="29551" y="32187"/>
                  <a:pt x="29965" y="32026"/>
                </a:cubicBezTo>
                <a:cubicBezTo>
                  <a:pt x="28998" y="29538"/>
                  <a:pt x="28446" y="29779"/>
                  <a:pt x="28860" y="30020"/>
                </a:cubicBezTo>
                <a:cubicBezTo>
                  <a:pt x="29136" y="33070"/>
                  <a:pt x="29551" y="33391"/>
                  <a:pt x="29275" y="33632"/>
                </a:cubicBezTo>
                <a:cubicBezTo>
                  <a:pt x="29965" y="35879"/>
                  <a:pt x="30379" y="36200"/>
                  <a:pt x="30103" y="36441"/>
                </a:cubicBezTo>
                <a:cubicBezTo>
                  <a:pt x="32727" y="39010"/>
                  <a:pt x="31484" y="39170"/>
                  <a:pt x="32174" y="39491"/>
                </a:cubicBezTo>
                <a:cubicBezTo>
                  <a:pt x="33555" y="40615"/>
                  <a:pt x="33279" y="40695"/>
                  <a:pt x="33555" y="40936"/>
                </a:cubicBezTo>
                <a:cubicBezTo>
                  <a:pt x="37698" y="45190"/>
                  <a:pt x="38803" y="45993"/>
                  <a:pt x="40046" y="47518"/>
                </a:cubicBezTo>
                <a:cubicBezTo>
                  <a:pt x="43222" y="51451"/>
                  <a:pt x="44188" y="51852"/>
                  <a:pt x="43774" y="52173"/>
                </a:cubicBezTo>
                <a:cubicBezTo>
                  <a:pt x="44741" y="54100"/>
                  <a:pt x="45293" y="54341"/>
                  <a:pt x="45017" y="54501"/>
                </a:cubicBezTo>
                <a:cubicBezTo>
                  <a:pt x="45707" y="58434"/>
                  <a:pt x="46260" y="58916"/>
                  <a:pt x="46260" y="59317"/>
                </a:cubicBezTo>
                <a:cubicBezTo>
                  <a:pt x="45431" y="61966"/>
                  <a:pt x="46260" y="62448"/>
                  <a:pt x="45431" y="62769"/>
                </a:cubicBezTo>
                <a:cubicBezTo>
                  <a:pt x="45431" y="61003"/>
                  <a:pt x="44741" y="60682"/>
                  <a:pt x="45017" y="60521"/>
                </a:cubicBezTo>
                <a:cubicBezTo>
                  <a:pt x="43636" y="55705"/>
                  <a:pt x="42945" y="55224"/>
                  <a:pt x="43084" y="54903"/>
                </a:cubicBezTo>
                <a:cubicBezTo>
                  <a:pt x="41841" y="53297"/>
                  <a:pt x="41426" y="52976"/>
                  <a:pt x="41012" y="52575"/>
                </a:cubicBezTo>
                <a:cubicBezTo>
                  <a:pt x="38250" y="49284"/>
                  <a:pt x="38112" y="48401"/>
                  <a:pt x="36731" y="47518"/>
                </a:cubicBezTo>
                <a:cubicBezTo>
                  <a:pt x="31622" y="41096"/>
                  <a:pt x="30932" y="40856"/>
                  <a:pt x="31208" y="40695"/>
                </a:cubicBezTo>
                <a:cubicBezTo>
                  <a:pt x="30241" y="39090"/>
                  <a:pt x="30103" y="38849"/>
                  <a:pt x="29689" y="38608"/>
                </a:cubicBezTo>
                <a:cubicBezTo>
                  <a:pt x="28584" y="34836"/>
                  <a:pt x="28170" y="34274"/>
                  <a:pt x="28032" y="33792"/>
                </a:cubicBezTo>
                <a:cubicBezTo>
                  <a:pt x="27617" y="32668"/>
                  <a:pt x="27894" y="32347"/>
                  <a:pt x="27341" y="32107"/>
                </a:cubicBezTo>
                <a:cubicBezTo>
                  <a:pt x="27065" y="34033"/>
                  <a:pt x="27894" y="33953"/>
                  <a:pt x="27617" y="34193"/>
                </a:cubicBezTo>
                <a:cubicBezTo>
                  <a:pt x="28170" y="37404"/>
                  <a:pt x="28584" y="37645"/>
                  <a:pt x="28308" y="37806"/>
                </a:cubicBezTo>
                <a:cubicBezTo>
                  <a:pt x="32036" y="42943"/>
                  <a:pt x="32313" y="44147"/>
                  <a:pt x="34108" y="45431"/>
                </a:cubicBezTo>
                <a:cubicBezTo>
                  <a:pt x="41565" y="55224"/>
                  <a:pt x="42255" y="55625"/>
                  <a:pt x="42117" y="56026"/>
                </a:cubicBezTo>
                <a:cubicBezTo>
                  <a:pt x="43912" y="61324"/>
                  <a:pt x="44326" y="61645"/>
                  <a:pt x="43636" y="61886"/>
                </a:cubicBezTo>
                <a:cubicBezTo>
                  <a:pt x="44188" y="63973"/>
                  <a:pt x="43912" y="64053"/>
                  <a:pt x="44188" y="64214"/>
                </a:cubicBezTo>
                <a:cubicBezTo>
                  <a:pt x="42945" y="61404"/>
                  <a:pt x="42531" y="60602"/>
                  <a:pt x="42945" y="59879"/>
                </a:cubicBezTo>
                <a:cubicBezTo>
                  <a:pt x="40322" y="56107"/>
                  <a:pt x="40736" y="55785"/>
                  <a:pt x="40184" y="55304"/>
                </a:cubicBezTo>
                <a:cubicBezTo>
                  <a:pt x="38527" y="53297"/>
                  <a:pt x="38803" y="52896"/>
                  <a:pt x="37836" y="52334"/>
                </a:cubicBezTo>
                <a:cubicBezTo>
                  <a:pt x="37560" y="50889"/>
                  <a:pt x="36593" y="50568"/>
                  <a:pt x="36455" y="50327"/>
                </a:cubicBezTo>
                <a:cubicBezTo>
                  <a:pt x="35627" y="48642"/>
                  <a:pt x="34522" y="48240"/>
                  <a:pt x="34936" y="48000"/>
                </a:cubicBezTo>
                <a:cubicBezTo>
                  <a:pt x="30241" y="42943"/>
                  <a:pt x="28998" y="42622"/>
                  <a:pt x="29413" y="42220"/>
                </a:cubicBezTo>
                <a:cubicBezTo>
                  <a:pt x="27065" y="39812"/>
                  <a:pt x="27617" y="39732"/>
                  <a:pt x="27479" y="39571"/>
                </a:cubicBezTo>
                <a:cubicBezTo>
                  <a:pt x="25960" y="35638"/>
                  <a:pt x="25270" y="34916"/>
                  <a:pt x="25408" y="34274"/>
                </a:cubicBezTo>
                <a:cubicBezTo>
                  <a:pt x="24303" y="32829"/>
                  <a:pt x="24165" y="33311"/>
                  <a:pt x="24303" y="33792"/>
                </a:cubicBezTo>
                <a:cubicBezTo>
                  <a:pt x="24856" y="35558"/>
                  <a:pt x="24856" y="35959"/>
                  <a:pt x="24856" y="36280"/>
                </a:cubicBezTo>
                <a:cubicBezTo>
                  <a:pt x="24994" y="39973"/>
                  <a:pt x="25408" y="42220"/>
                  <a:pt x="26927" y="43745"/>
                </a:cubicBezTo>
                <a:cubicBezTo>
                  <a:pt x="28446" y="45913"/>
                  <a:pt x="28722" y="45672"/>
                  <a:pt x="29136" y="46314"/>
                </a:cubicBezTo>
                <a:cubicBezTo>
                  <a:pt x="32589" y="50327"/>
                  <a:pt x="33141" y="50568"/>
                  <a:pt x="32865" y="50729"/>
                </a:cubicBezTo>
                <a:cubicBezTo>
                  <a:pt x="35903" y="53859"/>
                  <a:pt x="36317" y="54501"/>
                  <a:pt x="37284" y="55143"/>
                </a:cubicBezTo>
                <a:cubicBezTo>
                  <a:pt x="38250" y="56428"/>
                  <a:pt x="38388" y="56588"/>
                  <a:pt x="38665" y="56749"/>
                </a:cubicBezTo>
                <a:cubicBezTo>
                  <a:pt x="39217" y="59076"/>
                  <a:pt x="40460" y="59799"/>
                  <a:pt x="40046" y="60280"/>
                </a:cubicBezTo>
                <a:cubicBezTo>
                  <a:pt x="41426" y="63090"/>
                  <a:pt x="41150" y="63250"/>
                  <a:pt x="41565" y="63411"/>
                </a:cubicBezTo>
                <a:cubicBezTo>
                  <a:pt x="39355" y="61003"/>
                  <a:pt x="38665" y="60280"/>
                  <a:pt x="38803" y="59638"/>
                </a:cubicBezTo>
                <a:cubicBezTo>
                  <a:pt x="36869" y="57551"/>
                  <a:pt x="36317" y="57150"/>
                  <a:pt x="36455" y="56909"/>
                </a:cubicBezTo>
                <a:cubicBezTo>
                  <a:pt x="34246" y="54742"/>
                  <a:pt x="33970" y="53779"/>
                  <a:pt x="33417" y="52816"/>
                </a:cubicBezTo>
                <a:cubicBezTo>
                  <a:pt x="24718" y="42862"/>
                  <a:pt x="23751" y="41578"/>
                  <a:pt x="22370" y="40294"/>
                </a:cubicBezTo>
                <a:cubicBezTo>
                  <a:pt x="20023" y="35638"/>
                  <a:pt x="20437" y="34515"/>
                  <a:pt x="19746" y="33311"/>
                </a:cubicBezTo>
                <a:cubicBezTo>
                  <a:pt x="19332" y="35638"/>
                  <a:pt x="19746" y="36280"/>
                  <a:pt x="19746" y="36842"/>
                </a:cubicBezTo>
                <a:cubicBezTo>
                  <a:pt x="21127" y="40053"/>
                  <a:pt x="21542" y="40374"/>
                  <a:pt x="21403" y="40695"/>
                </a:cubicBezTo>
                <a:cubicBezTo>
                  <a:pt x="25408" y="45190"/>
                  <a:pt x="25546" y="45351"/>
                  <a:pt x="25546" y="45672"/>
                </a:cubicBezTo>
                <a:cubicBezTo>
                  <a:pt x="27894" y="48401"/>
                  <a:pt x="28722" y="48561"/>
                  <a:pt x="28584" y="49123"/>
                </a:cubicBezTo>
                <a:cubicBezTo>
                  <a:pt x="29965" y="51451"/>
                  <a:pt x="31760" y="51290"/>
                  <a:pt x="30932" y="51692"/>
                </a:cubicBezTo>
                <a:cubicBezTo>
                  <a:pt x="39631" y="63892"/>
                  <a:pt x="40322" y="64374"/>
                  <a:pt x="40184" y="64775"/>
                </a:cubicBezTo>
                <a:cubicBezTo>
                  <a:pt x="41150" y="67745"/>
                  <a:pt x="41288" y="67986"/>
                  <a:pt x="41012" y="68147"/>
                </a:cubicBezTo>
                <a:cubicBezTo>
                  <a:pt x="40736" y="67745"/>
                  <a:pt x="40598" y="67424"/>
                  <a:pt x="40322" y="67103"/>
                </a:cubicBezTo>
                <a:cubicBezTo>
                  <a:pt x="39355" y="64936"/>
                  <a:pt x="38803" y="64535"/>
                  <a:pt x="38388" y="64133"/>
                </a:cubicBezTo>
                <a:cubicBezTo>
                  <a:pt x="35212" y="59879"/>
                  <a:pt x="34384" y="59959"/>
                  <a:pt x="34522" y="59478"/>
                </a:cubicBezTo>
                <a:cubicBezTo>
                  <a:pt x="30794" y="55705"/>
                  <a:pt x="31070" y="55545"/>
                  <a:pt x="30794" y="55304"/>
                </a:cubicBezTo>
                <a:cubicBezTo>
                  <a:pt x="29827" y="54100"/>
                  <a:pt x="29689" y="53859"/>
                  <a:pt x="29275" y="53538"/>
                </a:cubicBezTo>
                <a:cubicBezTo>
                  <a:pt x="27756" y="51692"/>
                  <a:pt x="26927" y="51371"/>
                  <a:pt x="27341" y="51210"/>
                </a:cubicBezTo>
                <a:cubicBezTo>
                  <a:pt x="20575" y="44066"/>
                  <a:pt x="21542" y="44869"/>
                  <a:pt x="21680" y="45511"/>
                </a:cubicBezTo>
                <a:cubicBezTo>
                  <a:pt x="22094" y="46555"/>
                  <a:pt x="22646" y="46795"/>
                  <a:pt x="22784" y="47036"/>
                </a:cubicBezTo>
                <a:cubicBezTo>
                  <a:pt x="24441" y="49204"/>
                  <a:pt x="23751" y="49284"/>
                  <a:pt x="24718" y="49605"/>
                </a:cubicBezTo>
                <a:cubicBezTo>
                  <a:pt x="25822" y="51531"/>
                  <a:pt x="26375" y="51692"/>
                  <a:pt x="26513" y="51933"/>
                </a:cubicBezTo>
                <a:cubicBezTo>
                  <a:pt x="28722" y="54341"/>
                  <a:pt x="28446" y="54662"/>
                  <a:pt x="28860" y="54581"/>
                </a:cubicBezTo>
                <a:cubicBezTo>
                  <a:pt x="31622" y="57391"/>
                  <a:pt x="32589" y="58996"/>
                  <a:pt x="33831" y="60521"/>
                </a:cubicBezTo>
                <a:cubicBezTo>
                  <a:pt x="36593" y="63331"/>
                  <a:pt x="37008" y="63652"/>
                  <a:pt x="37008" y="63892"/>
                </a:cubicBezTo>
                <a:cubicBezTo>
                  <a:pt x="39217" y="66702"/>
                  <a:pt x="38803" y="66943"/>
                  <a:pt x="39079" y="67183"/>
                </a:cubicBezTo>
                <a:cubicBezTo>
                  <a:pt x="39631" y="68628"/>
                  <a:pt x="39079" y="68789"/>
                  <a:pt x="39631" y="68949"/>
                </a:cubicBezTo>
                <a:cubicBezTo>
                  <a:pt x="39355" y="71117"/>
                  <a:pt x="38941" y="70474"/>
                  <a:pt x="39355" y="69832"/>
                </a:cubicBezTo>
                <a:cubicBezTo>
                  <a:pt x="37008" y="65899"/>
                  <a:pt x="37284" y="65739"/>
                  <a:pt x="37008" y="65498"/>
                </a:cubicBezTo>
                <a:cubicBezTo>
                  <a:pt x="35765" y="63090"/>
                  <a:pt x="34798" y="62769"/>
                  <a:pt x="34660" y="62528"/>
                </a:cubicBezTo>
                <a:cubicBezTo>
                  <a:pt x="32313" y="60280"/>
                  <a:pt x="32865" y="60120"/>
                  <a:pt x="32313" y="59799"/>
                </a:cubicBezTo>
                <a:cubicBezTo>
                  <a:pt x="28308" y="55545"/>
                  <a:pt x="27894" y="55224"/>
                  <a:pt x="27479" y="54903"/>
                </a:cubicBezTo>
                <a:cubicBezTo>
                  <a:pt x="24441" y="50568"/>
                  <a:pt x="22922" y="49043"/>
                  <a:pt x="21818" y="47598"/>
                </a:cubicBezTo>
                <a:cubicBezTo>
                  <a:pt x="20299" y="43826"/>
                  <a:pt x="19608" y="43986"/>
                  <a:pt x="19332" y="43344"/>
                </a:cubicBezTo>
                <a:cubicBezTo>
                  <a:pt x="19332" y="41899"/>
                  <a:pt x="19056" y="41899"/>
                  <a:pt x="18780" y="41819"/>
                </a:cubicBezTo>
                <a:cubicBezTo>
                  <a:pt x="17951" y="39812"/>
                  <a:pt x="17813" y="39571"/>
                  <a:pt x="18089" y="39331"/>
                </a:cubicBezTo>
                <a:cubicBezTo>
                  <a:pt x="16846" y="39571"/>
                  <a:pt x="17675" y="39892"/>
                  <a:pt x="17261" y="40053"/>
                </a:cubicBezTo>
                <a:cubicBezTo>
                  <a:pt x="18089" y="42301"/>
                  <a:pt x="18227" y="43023"/>
                  <a:pt x="18780" y="43745"/>
                </a:cubicBezTo>
                <a:cubicBezTo>
                  <a:pt x="19194" y="45672"/>
                  <a:pt x="19332" y="46073"/>
                  <a:pt x="19194" y="46555"/>
                </a:cubicBezTo>
                <a:cubicBezTo>
                  <a:pt x="22094" y="51290"/>
                  <a:pt x="22232" y="51531"/>
                  <a:pt x="21956" y="51772"/>
                </a:cubicBezTo>
                <a:cubicBezTo>
                  <a:pt x="23337" y="53618"/>
                  <a:pt x="24303" y="53939"/>
                  <a:pt x="23751" y="54100"/>
                </a:cubicBezTo>
                <a:cubicBezTo>
                  <a:pt x="27617" y="58113"/>
                  <a:pt x="27756" y="59237"/>
                  <a:pt x="29551" y="60602"/>
                </a:cubicBezTo>
                <a:cubicBezTo>
                  <a:pt x="32589" y="64615"/>
                  <a:pt x="33970" y="65337"/>
                  <a:pt x="34108" y="65899"/>
                </a:cubicBezTo>
                <a:cubicBezTo>
                  <a:pt x="37008" y="69672"/>
                  <a:pt x="36041" y="69832"/>
                  <a:pt x="36731" y="70153"/>
                </a:cubicBezTo>
                <a:cubicBezTo>
                  <a:pt x="30932" y="64214"/>
                  <a:pt x="30379" y="63812"/>
                  <a:pt x="29965" y="63331"/>
                </a:cubicBezTo>
                <a:cubicBezTo>
                  <a:pt x="25546" y="59397"/>
                  <a:pt x="26237" y="58836"/>
                  <a:pt x="25546" y="59076"/>
                </a:cubicBezTo>
                <a:cubicBezTo>
                  <a:pt x="23613" y="56347"/>
                  <a:pt x="23199" y="55946"/>
                  <a:pt x="22922" y="55625"/>
                </a:cubicBezTo>
                <a:cubicBezTo>
                  <a:pt x="18504" y="48642"/>
                  <a:pt x="17261" y="48240"/>
                  <a:pt x="17813" y="47919"/>
                </a:cubicBezTo>
                <a:cubicBezTo>
                  <a:pt x="16432" y="43505"/>
                  <a:pt x="16294" y="43344"/>
                  <a:pt x="16018" y="43183"/>
                </a:cubicBezTo>
                <a:cubicBezTo>
                  <a:pt x="15327" y="43264"/>
                  <a:pt x="15604" y="44789"/>
                  <a:pt x="16156" y="46234"/>
                </a:cubicBezTo>
                <a:cubicBezTo>
                  <a:pt x="19470" y="52173"/>
                  <a:pt x="19332" y="53538"/>
                  <a:pt x="20851" y="54983"/>
                </a:cubicBezTo>
                <a:cubicBezTo>
                  <a:pt x="26789" y="61565"/>
                  <a:pt x="27756" y="62127"/>
                  <a:pt x="28584" y="63331"/>
                </a:cubicBezTo>
                <a:cubicBezTo>
                  <a:pt x="31484" y="67103"/>
                  <a:pt x="33141" y="67424"/>
                  <a:pt x="32451" y="67585"/>
                </a:cubicBezTo>
                <a:cubicBezTo>
                  <a:pt x="34660" y="70795"/>
                  <a:pt x="35627" y="71357"/>
                  <a:pt x="35212" y="71759"/>
                </a:cubicBezTo>
                <a:cubicBezTo>
                  <a:pt x="31484" y="67906"/>
                  <a:pt x="31346" y="67745"/>
                  <a:pt x="31070" y="67585"/>
                </a:cubicBezTo>
                <a:cubicBezTo>
                  <a:pt x="29275" y="65899"/>
                  <a:pt x="28998" y="65979"/>
                  <a:pt x="28860" y="65819"/>
                </a:cubicBezTo>
                <a:cubicBezTo>
                  <a:pt x="22922" y="61725"/>
                  <a:pt x="21680" y="60762"/>
                  <a:pt x="19884" y="59638"/>
                </a:cubicBezTo>
                <a:cubicBezTo>
                  <a:pt x="16985" y="56187"/>
                  <a:pt x="16018" y="55866"/>
                  <a:pt x="15880" y="55625"/>
                </a:cubicBezTo>
                <a:cubicBezTo>
                  <a:pt x="14775" y="53698"/>
                  <a:pt x="14499" y="53217"/>
                  <a:pt x="13947" y="52735"/>
                </a:cubicBezTo>
                <a:cubicBezTo>
                  <a:pt x="13256" y="50568"/>
                  <a:pt x="12842" y="50006"/>
                  <a:pt x="12566" y="49364"/>
                </a:cubicBezTo>
                <a:cubicBezTo>
                  <a:pt x="12013" y="48481"/>
                  <a:pt x="11323" y="48802"/>
                  <a:pt x="11737" y="49284"/>
                </a:cubicBezTo>
                <a:cubicBezTo>
                  <a:pt x="13118" y="52494"/>
                  <a:pt x="12704" y="52976"/>
                  <a:pt x="13118" y="53458"/>
                </a:cubicBezTo>
                <a:cubicBezTo>
                  <a:pt x="21265" y="61806"/>
                  <a:pt x="21403" y="61886"/>
                  <a:pt x="22232" y="62448"/>
                </a:cubicBezTo>
                <a:cubicBezTo>
                  <a:pt x="28170" y="66541"/>
                  <a:pt x="28722" y="66622"/>
                  <a:pt x="29136" y="67103"/>
                </a:cubicBezTo>
                <a:cubicBezTo>
                  <a:pt x="34384" y="73765"/>
                  <a:pt x="35212" y="74488"/>
                  <a:pt x="34936" y="75050"/>
                </a:cubicBezTo>
                <a:cubicBezTo>
                  <a:pt x="34936" y="76735"/>
                  <a:pt x="35350" y="76575"/>
                  <a:pt x="34798" y="76334"/>
                </a:cubicBezTo>
                <a:cubicBezTo>
                  <a:pt x="35212" y="75531"/>
                  <a:pt x="34384" y="75210"/>
                  <a:pt x="34108" y="74969"/>
                </a:cubicBezTo>
                <a:cubicBezTo>
                  <a:pt x="30794" y="70394"/>
                  <a:pt x="30241" y="69993"/>
                  <a:pt x="29827" y="69511"/>
                </a:cubicBezTo>
                <a:cubicBezTo>
                  <a:pt x="22922" y="63892"/>
                  <a:pt x="22094" y="63571"/>
                  <a:pt x="21403" y="62769"/>
                </a:cubicBezTo>
                <a:cubicBezTo>
                  <a:pt x="14775" y="57471"/>
                  <a:pt x="14223" y="57712"/>
                  <a:pt x="14223" y="57311"/>
                </a:cubicBezTo>
                <a:cubicBezTo>
                  <a:pt x="11737" y="54180"/>
                  <a:pt x="11461" y="54020"/>
                  <a:pt x="11323" y="53859"/>
                </a:cubicBezTo>
                <a:cubicBezTo>
                  <a:pt x="10909" y="52816"/>
                  <a:pt x="10218" y="52575"/>
                  <a:pt x="10494" y="52414"/>
                </a:cubicBezTo>
                <a:cubicBezTo>
                  <a:pt x="9942" y="52254"/>
                  <a:pt x="10080" y="52414"/>
                  <a:pt x="9666" y="52494"/>
                </a:cubicBezTo>
                <a:cubicBezTo>
                  <a:pt x="10771" y="54100"/>
                  <a:pt x="10356" y="54341"/>
                  <a:pt x="11047" y="54742"/>
                </a:cubicBezTo>
                <a:cubicBezTo>
                  <a:pt x="12842" y="57230"/>
                  <a:pt x="13670" y="57872"/>
                  <a:pt x="14085" y="58595"/>
                </a:cubicBezTo>
                <a:cubicBezTo>
                  <a:pt x="23199" y="65658"/>
                  <a:pt x="23889" y="65498"/>
                  <a:pt x="24303" y="65899"/>
                </a:cubicBezTo>
                <a:cubicBezTo>
                  <a:pt x="28446" y="69672"/>
                  <a:pt x="28722" y="69913"/>
                  <a:pt x="28998" y="70234"/>
                </a:cubicBezTo>
                <a:cubicBezTo>
                  <a:pt x="32727" y="74327"/>
                  <a:pt x="32865" y="74969"/>
                  <a:pt x="33141" y="75612"/>
                </a:cubicBezTo>
                <a:cubicBezTo>
                  <a:pt x="35074" y="78180"/>
                  <a:pt x="34660" y="78341"/>
                  <a:pt x="34798" y="78501"/>
                </a:cubicBezTo>
                <a:cubicBezTo>
                  <a:pt x="33693" y="78501"/>
                  <a:pt x="33831" y="78020"/>
                  <a:pt x="33831" y="77458"/>
                </a:cubicBezTo>
                <a:cubicBezTo>
                  <a:pt x="30379" y="72963"/>
                  <a:pt x="29689" y="72000"/>
                  <a:pt x="28584" y="71036"/>
                </a:cubicBezTo>
                <a:cubicBezTo>
                  <a:pt x="26927" y="69511"/>
                  <a:pt x="26927" y="69351"/>
                  <a:pt x="26651" y="69431"/>
                </a:cubicBezTo>
                <a:cubicBezTo>
                  <a:pt x="24718" y="68628"/>
                  <a:pt x="25546" y="67745"/>
                  <a:pt x="24856" y="68066"/>
                </a:cubicBezTo>
                <a:cubicBezTo>
                  <a:pt x="20437" y="64775"/>
                  <a:pt x="19332" y="63812"/>
                  <a:pt x="18089" y="62849"/>
                </a:cubicBezTo>
                <a:cubicBezTo>
                  <a:pt x="16294" y="61163"/>
                  <a:pt x="15189" y="60602"/>
                  <a:pt x="14637" y="60120"/>
                </a:cubicBezTo>
                <a:cubicBezTo>
                  <a:pt x="11047" y="55866"/>
                  <a:pt x="11047" y="55705"/>
                  <a:pt x="11047" y="55545"/>
                </a:cubicBezTo>
                <a:cubicBezTo>
                  <a:pt x="9804" y="53297"/>
                  <a:pt x="9528" y="52816"/>
                  <a:pt x="8975" y="53056"/>
                </a:cubicBezTo>
                <a:cubicBezTo>
                  <a:pt x="9804" y="55224"/>
                  <a:pt x="10080" y="55625"/>
                  <a:pt x="10494" y="55946"/>
                </a:cubicBezTo>
                <a:cubicBezTo>
                  <a:pt x="15604" y="61966"/>
                  <a:pt x="16570" y="62688"/>
                  <a:pt x="17261" y="63331"/>
                </a:cubicBezTo>
                <a:cubicBezTo>
                  <a:pt x="18642" y="64454"/>
                  <a:pt x="18780" y="64936"/>
                  <a:pt x="19332" y="65257"/>
                </a:cubicBezTo>
                <a:cubicBezTo>
                  <a:pt x="24579" y="68949"/>
                  <a:pt x="24994" y="68869"/>
                  <a:pt x="24718" y="69030"/>
                </a:cubicBezTo>
                <a:cubicBezTo>
                  <a:pt x="26651" y="70715"/>
                  <a:pt x="26927" y="70795"/>
                  <a:pt x="27341" y="71357"/>
                </a:cubicBezTo>
                <a:cubicBezTo>
                  <a:pt x="31346" y="75772"/>
                  <a:pt x="31898" y="76414"/>
                  <a:pt x="32451" y="77137"/>
                </a:cubicBezTo>
                <a:cubicBezTo>
                  <a:pt x="33693" y="80187"/>
                  <a:pt x="33555" y="80428"/>
                  <a:pt x="33417" y="80668"/>
                </a:cubicBezTo>
                <a:cubicBezTo>
                  <a:pt x="32865" y="79946"/>
                  <a:pt x="32174" y="79545"/>
                  <a:pt x="32313" y="79304"/>
                </a:cubicBezTo>
                <a:cubicBezTo>
                  <a:pt x="31070" y="77217"/>
                  <a:pt x="30932" y="76976"/>
                  <a:pt x="30655" y="76816"/>
                </a:cubicBezTo>
                <a:cubicBezTo>
                  <a:pt x="28998" y="74648"/>
                  <a:pt x="28584" y="73926"/>
                  <a:pt x="28170" y="73204"/>
                </a:cubicBezTo>
                <a:cubicBezTo>
                  <a:pt x="26237" y="72080"/>
                  <a:pt x="26237" y="71598"/>
                  <a:pt x="26098" y="71518"/>
                </a:cubicBezTo>
                <a:cubicBezTo>
                  <a:pt x="23613" y="69752"/>
                  <a:pt x="23751" y="69672"/>
                  <a:pt x="23613" y="69511"/>
                </a:cubicBezTo>
                <a:cubicBezTo>
                  <a:pt x="22922" y="69030"/>
                  <a:pt x="22784" y="69110"/>
                  <a:pt x="22646" y="68949"/>
                </a:cubicBezTo>
                <a:cubicBezTo>
                  <a:pt x="21542" y="68227"/>
                  <a:pt x="20989" y="67826"/>
                  <a:pt x="20437" y="67505"/>
                </a:cubicBezTo>
                <a:cubicBezTo>
                  <a:pt x="8975" y="57070"/>
                  <a:pt x="7318" y="55705"/>
                  <a:pt x="6904" y="54421"/>
                </a:cubicBezTo>
                <a:cubicBezTo>
                  <a:pt x="6904" y="56267"/>
                  <a:pt x="7594" y="56508"/>
                  <a:pt x="7318" y="56668"/>
                </a:cubicBezTo>
                <a:cubicBezTo>
                  <a:pt x="23337" y="70234"/>
                  <a:pt x="23751" y="70956"/>
                  <a:pt x="27203" y="73765"/>
                </a:cubicBezTo>
                <a:cubicBezTo>
                  <a:pt x="30103" y="78341"/>
                  <a:pt x="30517" y="78581"/>
                  <a:pt x="30932" y="78903"/>
                </a:cubicBezTo>
                <a:cubicBezTo>
                  <a:pt x="31484" y="80989"/>
                  <a:pt x="32036" y="81391"/>
                  <a:pt x="31484" y="81632"/>
                </a:cubicBezTo>
                <a:cubicBezTo>
                  <a:pt x="30932" y="80588"/>
                  <a:pt x="30241" y="79946"/>
                  <a:pt x="30517" y="79464"/>
                </a:cubicBezTo>
                <a:cubicBezTo>
                  <a:pt x="27756" y="76173"/>
                  <a:pt x="27341" y="75290"/>
                  <a:pt x="27065" y="74969"/>
                </a:cubicBezTo>
                <a:cubicBezTo>
                  <a:pt x="22922" y="71598"/>
                  <a:pt x="22784" y="71197"/>
                  <a:pt x="22508" y="71036"/>
                </a:cubicBezTo>
                <a:cubicBezTo>
                  <a:pt x="17813" y="67665"/>
                  <a:pt x="16570" y="67424"/>
                  <a:pt x="15880" y="66301"/>
                </a:cubicBezTo>
                <a:cubicBezTo>
                  <a:pt x="13118" y="65016"/>
                  <a:pt x="13808" y="64454"/>
                  <a:pt x="13118" y="64294"/>
                </a:cubicBezTo>
                <a:cubicBezTo>
                  <a:pt x="8009" y="59879"/>
                  <a:pt x="8423" y="60200"/>
                  <a:pt x="8699" y="60441"/>
                </a:cubicBezTo>
                <a:cubicBezTo>
                  <a:pt x="10080" y="62448"/>
                  <a:pt x="10494" y="62769"/>
                  <a:pt x="10909" y="63090"/>
                </a:cubicBezTo>
                <a:cubicBezTo>
                  <a:pt x="13256" y="65578"/>
                  <a:pt x="13118" y="65578"/>
                  <a:pt x="13947" y="66301"/>
                </a:cubicBezTo>
                <a:cubicBezTo>
                  <a:pt x="15466" y="67745"/>
                  <a:pt x="16432" y="67665"/>
                  <a:pt x="16294" y="68307"/>
                </a:cubicBezTo>
                <a:cubicBezTo>
                  <a:pt x="25822" y="75531"/>
                  <a:pt x="26651" y="76093"/>
                  <a:pt x="27341" y="76655"/>
                </a:cubicBezTo>
                <a:cubicBezTo>
                  <a:pt x="28446" y="78020"/>
                  <a:pt x="28170" y="78180"/>
                  <a:pt x="28446" y="78341"/>
                </a:cubicBezTo>
                <a:cubicBezTo>
                  <a:pt x="28998" y="79946"/>
                  <a:pt x="28998" y="80187"/>
                  <a:pt x="29275" y="80347"/>
                </a:cubicBezTo>
                <a:cubicBezTo>
                  <a:pt x="30241" y="82675"/>
                  <a:pt x="30517" y="83076"/>
                  <a:pt x="30241" y="83317"/>
                </a:cubicBezTo>
                <a:cubicBezTo>
                  <a:pt x="29413" y="82113"/>
                  <a:pt x="28722" y="81792"/>
                  <a:pt x="28584" y="81471"/>
                </a:cubicBezTo>
                <a:cubicBezTo>
                  <a:pt x="24303" y="76896"/>
                  <a:pt x="23889" y="76093"/>
                  <a:pt x="22646" y="75531"/>
                </a:cubicBezTo>
                <a:cubicBezTo>
                  <a:pt x="19056" y="72080"/>
                  <a:pt x="19470" y="71678"/>
                  <a:pt x="18780" y="71598"/>
                </a:cubicBezTo>
                <a:cubicBezTo>
                  <a:pt x="11047" y="64695"/>
                  <a:pt x="10356" y="63732"/>
                  <a:pt x="9390" y="62688"/>
                </a:cubicBezTo>
                <a:cubicBezTo>
                  <a:pt x="7594" y="58996"/>
                  <a:pt x="6766" y="58675"/>
                  <a:pt x="7180" y="58515"/>
                </a:cubicBezTo>
                <a:cubicBezTo>
                  <a:pt x="6352" y="57712"/>
                  <a:pt x="5937" y="58113"/>
                  <a:pt x="6352" y="58675"/>
                </a:cubicBezTo>
                <a:cubicBezTo>
                  <a:pt x="8423" y="62046"/>
                  <a:pt x="8009" y="62448"/>
                  <a:pt x="8699" y="63010"/>
                </a:cubicBezTo>
                <a:cubicBezTo>
                  <a:pt x="14913" y="69110"/>
                  <a:pt x="14637" y="69591"/>
                  <a:pt x="15604" y="70153"/>
                </a:cubicBezTo>
                <a:cubicBezTo>
                  <a:pt x="21127" y="75210"/>
                  <a:pt x="22094" y="76254"/>
                  <a:pt x="23475" y="77297"/>
                </a:cubicBezTo>
                <a:cubicBezTo>
                  <a:pt x="27756" y="81712"/>
                  <a:pt x="27203" y="82113"/>
                  <a:pt x="28032" y="82675"/>
                </a:cubicBezTo>
                <a:cubicBezTo>
                  <a:pt x="29275" y="84602"/>
                  <a:pt x="29136" y="85083"/>
                  <a:pt x="29689" y="85565"/>
                </a:cubicBezTo>
                <a:cubicBezTo>
                  <a:pt x="29413" y="86367"/>
                  <a:pt x="29136" y="86046"/>
                  <a:pt x="28860" y="85725"/>
                </a:cubicBezTo>
                <a:cubicBezTo>
                  <a:pt x="26513" y="81712"/>
                  <a:pt x="25546" y="80588"/>
                  <a:pt x="24718" y="79143"/>
                </a:cubicBezTo>
                <a:cubicBezTo>
                  <a:pt x="23060" y="77458"/>
                  <a:pt x="22508" y="76976"/>
                  <a:pt x="22370" y="76976"/>
                </a:cubicBezTo>
                <a:cubicBezTo>
                  <a:pt x="20713" y="75692"/>
                  <a:pt x="20161" y="75371"/>
                  <a:pt x="19746" y="75130"/>
                </a:cubicBezTo>
                <a:cubicBezTo>
                  <a:pt x="12980" y="70153"/>
                  <a:pt x="10909" y="68387"/>
                  <a:pt x="8837" y="66862"/>
                </a:cubicBezTo>
                <a:cubicBezTo>
                  <a:pt x="5385" y="60762"/>
                  <a:pt x="4004" y="60361"/>
                  <a:pt x="4833" y="60120"/>
                </a:cubicBezTo>
                <a:cubicBezTo>
                  <a:pt x="4004" y="60602"/>
                  <a:pt x="4280" y="60923"/>
                  <a:pt x="4556" y="61244"/>
                </a:cubicBezTo>
                <a:cubicBezTo>
                  <a:pt x="6075" y="63652"/>
                  <a:pt x="5385" y="64133"/>
                  <a:pt x="6214" y="64775"/>
                </a:cubicBezTo>
                <a:cubicBezTo>
                  <a:pt x="12289" y="70153"/>
                  <a:pt x="15604" y="73444"/>
                  <a:pt x="17813" y="74729"/>
                </a:cubicBezTo>
                <a:cubicBezTo>
                  <a:pt x="21127" y="77618"/>
                  <a:pt x="22646" y="78421"/>
                  <a:pt x="23475" y="79224"/>
                </a:cubicBezTo>
                <a:cubicBezTo>
                  <a:pt x="25684" y="83157"/>
                  <a:pt x="24303" y="82274"/>
                  <a:pt x="23613" y="81230"/>
                </a:cubicBezTo>
                <a:cubicBezTo>
                  <a:pt x="20713" y="79063"/>
                  <a:pt x="19608" y="78662"/>
                  <a:pt x="20023" y="78341"/>
                </a:cubicBezTo>
                <a:cubicBezTo>
                  <a:pt x="12289" y="73043"/>
                  <a:pt x="10356" y="71197"/>
                  <a:pt x="7042" y="68227"/>
                </a:cubicBezTo>
                <a:cubicBezTo>
                  <a:pt x="4418" y="64374"/>
                  <a:pt x="4418" y="64133"/>
                  <a:pt x="4556" y="63973"/>
                </a:cubicBezTo>
                <a:cubicBezTo>
                  <a:pt x="4004" y="64053"/>
                  <a:pt x="4004" y="64214"/>
                  <a:pt x="4004" y="64374"/>
                </a:cubicBezTo>
                <a:cubicBezTo>
                  <a:pt x="4695" y="66541"/>
                  <a:pt x="5661" y="66943"/>
                  <a:pt x="5247" y="67264"/>
                </a:cubicBezTo>
                <a:cubicBezTo>
                  <a:pt x="7733" y="70153"/>
                  <a:pt x="7733" y="70314"/>
                  <a:pt x="7733" y="70314"/>
                </a:cubicBezTo>
                <a:cubicBezTo>
                  <a:pt x="10632" y="72642"/>
                  <a:pt x="12842" y="74648"/>
                  <a:pt x="14223" y="75290"/>
                </a:cubicBezTo>
                <a:cubicBezTo>
                  <a:pt x="19746" y="79464"/>
                  <a:pt x="20023" y="79705"/>
                  <a:pt x="20299" y="80026"/>
                </a:cubicBezTo>
                <a:cubicBezTo>
                  <a:pt x="23475" y="82113"/>
                  <a:pt x="23475" y="82675"/>
                  <a:pt x="23475" y="82836"/>
                </a:cubicBezTo>
                <a:cubicBezTo>
                  <a:pt x="26513" y="86046"/>
                  <a:pt x="27617" y="86769"/>
                  <a:pt x="27894" y="87491"/>
                </a:cubicBezTo>
                <a:cubicBezTo>
                  <a:pt x="27894" y="88133"/>
                  <a:pt x="27065" y="87812"/>
                  <a:pt x="27479" y="87652"/>
                </a:cubicBezTo>
                <a:cubicBezTo>
                  <a:pt x="23613" y="83397"/>
                  <a:pt x="22646" y="82595"/>
                  <a:pt x="22094" y="82193"/>
                </a:cubicBezTo>
                <a:cubicBezTo>
                  <a:pt x="21127" y="81391"/>
                  <a:pt x="20713" y="81070"/>
                  <a:pt x="20161" y="80668"/>
                </a:cubicBezTo>
                <a:cubicBezTo>
                  <a:pt x="5523" y="69351"/>
                  <a:pt x="4971" y="68869"/>
                  <a:pt x="4280" y="68387"/>
                </a:cubicBezTo>
                <a:cubicBezTo>
                  <a:pt x="3037" y="67826"/>
                  <a:pt x="3452" y="68548"/>
                  <a:pt x="4004" y="69270"/>
                </a:cubicBezTo>
                <a:cubicBezTo>
                  <a:pt x="6904" y="73123"/>
                  <a:pt x="6628" y="73525"/>
                  <a:pt x="7456" y="74006"/>
                </a:cubicBezTo>
                <a:cubicBezTo>
                  <a:pt x="11599" y="77618"/>
                  <a:pt x="11185" y="78020"/>
                  <a:pt x="11875" y="78020"/>
                </a:cubicBezTo>
                <a:cubicBezTo>
                  <a:pt x="13394" y="79063"/>
                  <a:pt x="13118" y="79304"/>
                  <a:pt x="13118" y="79304"/>
                </a:cubicBezTo>
                <a:cubicBezTo>
                  <a:pt x="18504" y="83397"/>
                  <a:pt x="18365" y="83558"/>
                  <a:pt x="18504" y="83719"/>
                </a:cubicBezTo>
                <a:cubicBezTo>
                  <a:pt x="21265" y="85565"/>
                  <a:pt x="20989" y="85725"/>
                  <a:pt x="21127" y="85806"/>
                </a:cubicBezTo>
                <a:cubicBezTo>
                  <a:pt x="22508" y="87010"/>
                  <a:pt x="23199" y="87812"/>
                  <a:pt x="24303" y="88615"/>
                </a:cubicBezTo>
                <a:cubicBezTo>
                  <a:pt x="26651" y="92307"/>
                  <a:pt x="26375" y="92468"/>
                  <a:pt x="26651" y="92709"/>
                </a:cubicBezTo>
                <a:cubicBezTo>
                  <a:pt x="24027" y="90381"/>
                  <a:pt x="24579" y="89899"/>
                  <a:pt x="23889" y="89979"/>
                </a:cubicBezTo>
                <a:cubicBezTo>
                  <a:pt x="20713" y="87090"/>
                  <a:pt x="20161" y="86367"/>
                  <a:pt x="18918" y="85725"/>
                </a:cubicBezTo>
                <a:cubicBezTo>
                  <a:pt x="16846" y="83719"/>
                  <a:pt x="16294" y="83317"/>
                  <a:pt x="16018" y="82996"/>
                </a:cubicBezTo>
                <a:cubicBezTo>
                  <a:pt x="14775" y="82113"/>
                  <a:pt x="14499" y="81551"/>
                  <a:pt x="13808" y="80989"/>
                </a:cubicBezTo>
                <a:cubicBezTo>
                  <a:pt x="12428" y="80107"/>
                  <a:pt x="12704" y="80026"/>
                  <a:pt x="12289" y="80026"/>
                </a:cubicBezTo>
                <a:cubicBezTo>
                  <a:pt x="11737" y="79143"/>
                  <a:pt x="11323" y="79224"/>
                  <a:pt x="11323" y="79224"/>
                </a:cubicBezTo>
                <a:cubicBezTo>
                  <a:pt x="7318" y="76414"/>
                  <a:pt x="7180" y="75612"/>
                  <a:pt x="6766" y="75612"/>
                </a:cubicBezTo>
                <a:cubicBezTo>
                  <a:pt x="4280" y="72160"/>
                  <a:pt x="3037" y="71759"/>
                  <a:pt x="3590" y="71438"/>
                </a:cubicBezTo>
                <a:cubicBezTo>
                  <a:pt x="5523" y="75772"/>
                  <a:pt x="6352" y="76334"/>
                  <a:pt x="6904" y="76816"/>
                </a:cubicBezTo>
                <a:cubicBezTo>
                  <a:pt x="7594" y="77377"/>
                  <a:pt x="7456" y="77538"/>
                  <a:pt x="7594" y="77618"/>
                </a:cubicBezTo>
                <a:cubicBezTo>
                  <a:pt x="8561" y="78341"/>
                  <a:pt x="8699" y="78180"/>
                  <a:pt x="8837" y="78341"/>
                </a:cubicBezTo>
                <a:cubicBezTo>
                  <a:pt x="9804" y="79545"/>
                  <a:pt x="10356" y="79625"/>
                  <a:pt x="10356" y="79625"/>
                </a:cubicBezTo>
                <a:cubicBezTo>
                  <a:pt x="12013" y="80749"/>
                  <a:pt x="12566" y="81311"/>
                  <a:pt x="12980" y="81712"/>
                </a:cubicBezTo>
                <a:cubicBezTo>
                  <a:pt x="14085" y="82595"/>
                  <a:pt x="13947" y="82755"/>
                  <a:pt x="14085" y="82836"/>
                </a:cubicBezTo>
                <a:cubicBezTo>
                  <a:pt x="18780" y="86608"/>
                  <a:pt x="20023" y="87571"/>
                  <a:pt x="21127" y="88535"/>
                </a:cubicBezTo>
                <a:cubicBezTo>
                  <a:pt x="25822" y="93351"/>
                  <a:pt x="25132" y="93752"/>
                  <a:pt x="25684" y="94153"/>
                </a:cubicBezTo>
                <a:cubicBezTo>
                  <a:pt x="24579" y="93913"/>
                  <a:pt x="24027" y="93672"/>
                  <a:pt x="23889" y="93511"/>
                </a:cubicBezTo>
                <a:cubicBezTo>
                  <a:pt x="21403" y="91665"/>
                  <a:pt x="20161" y="89899"/>
                  <a:pt x="18642" y="89177"/>
                </a:cubicBezTo>
                <a:cubicBezTo>
                  <a:pt x="15189" y="86528"/>
                  <a:pt x="14085" y="86688"/>
                  <a:pt x="14637" y="86367"/>
                </a:cubicBezTo>
                <a:cubicBezTo>
                  <a:pt x="11461" y="84842"/>
                  <a:pt x="10356" y="83478"/>
                  <a:pt x="8975" y="82836"/>
                </a:cubicBezTo>
                <a:cubicBezTo>
                  <a:pt x="4418" y="78501"/>
                  <a:pt x="4280" y="78341"/>
                  <a:pt x="3314" y="77458"/>
                </a:cubicBezTo>
                <a:cubicBezTo>
                  <a:pt x="1242" y="76173"/>
                  <a:pt x="2071" y="76414"/>
                  <a:pt x="2071" y="76816"/>
                </a:cubicBezTo>
                <a:cubicBezTo>
                  <a:pt x="6490" y="82113"/>
                  <a:pt x="7180" y="82515"/>
                  <a:pt x="7871" y="83076"/>
                </a:cubicBezTo>
                <a:cubicBezTo>
                  <a:pt x="14085" y="86929"/>
                  <a:pt x="14775" y="87652"/>
                  <a:pt x="15604" y="87892"/>
                </a:cubicBezTo>
                <a:cubicBezTo>
                  <a:pt x="20575" y="91745"/>
                  <a:pt x="20713" y="92387"/>
                  <a:pt x="21265" y="92227"/>
                </a:cubicBezTo>
                <a:cubicBezTo>
                  <a:pt x="24027" y="96481"/>
                  <a:pt x="25546" y="97123"/>
                  <a:pt x="25132" y="97525"/>
                </a:cubicBezTo>
                <a:cubicBezTo>
                  <a:pt x="23199" y="94635"/>
                  <a:pt x="21956" y="94715"/>
                  <a:pt x="22370" y="94474"/>
                </a:cubicBezTo>
                <a:cubicBezTo>
                  <a:pt x="19332" y="92548"/>
                  <a:pt x="19608" y="91665"/>
                  <a:pt x="18642" y="91183"/>
                </a:cubicBezTo>
                <a:cubicBezTo>
                  <a:pt x="13532" y="87491"/>
                  <a:pt x="13118" y="87170"/>
                  <a:pt x="12704" y="87170"/>
                </a:cubicBezTo>
                <a:cubicBezTo>
                  <a:pt x="11323" y="86127"/>
                  <a:pt x="11323" y="85966"/>
                  <a:pt x="11323" y="85806"/>
                </a:cubicBezTo>
                <a:cubicBezTo>
                  <a:pt x="6075" y="82996"/>
                  <a:pt x="5661" y="82675"/>
                  <a:pt x="5385" y="82354"/>
                </a:cubicBezTo>
                <a:cubicBezTo>
                  <a:pt x="1795" y="79625"/>
                  <a:pt x="2209" y="79946"/>
                  <a:pt x="2347" y="80267"/>
                </a:cubicBezTo>
                <a:cubicBezTo>
                  <a:pt x="6628" y="83558"/>
                  <a:pt x="6352" y="84521"/>
                  <a:pt x="7594" y="84762"/>
                </a:cubicBezTo>
                <a:cubicBezTo>
                  <a:pt x="11047" y="86929"/>
                  <a:pt x="11185" y="87090"/>
                  <a:pt x="11461" y="87250"/>
                </a:cubicBezTo>
                <a:cubicBezTo>
                  <a:pt x="12289" y="88374"/>
                  <a:pt x="14223" y="88214"/>
                  <a:pt x="13394" y="88615"/>
                </a:cubicBezTo>
                <a:cubicBezTo>
                  <a:pt x="17261" y="91505"/>
                  <a:pt x="18089" y="91906"/>
                  <a:pt x="17951" y="92227"/>
                </a:cubicBezTo>
                <a:cubicBezTo>
                  <a:pt x="12842" y="88856"/>
                  <a:pt x="12289" y="88775"/>
                  <a:pt x="11875" y="88454"/>
                </a:cubicBezTo>
                <a:cubicBezTo>
                  <a:pt x="8699" y="86608"/>
                  <a:pt x="8147" y="86287"/>
                  <a:pt x="7594" y="86127"/>
                </a:cubicBezTo>
                <a:cubicBezTo>
                  <a:pt x="0" y="80989"/>
                  <a:pt x="1242" y="81551"/>
                  <a:pt x="1104" y="81953"/>
                </a:cubicBezTo>
                <a:cubicBezTo>
                  <a:pt x="3728" y="84280"/>
                  <a:pt x="4004" y="84280"/>
                  <a:pt x="4142" y="84441"/>
                </a:cubicBezTo>
                <a:cubicBezTo>
                  <a:pt x="4556" y="85244"/>
                  <a:pt x="5247" y="85083"/>
                  <a:pt x="5661" y="85565"/>
                </a:cubicBezTo>
                <a:cubicBezTo>
                  <a:pt x="11875" y="89096"/>
                  <a:pt x="12428" y="89899"/>
                  <a:pt x="13256" y="90060"/>
                </a:cubicBezTo>
                <a:cubicBezTo>
                  <a:pt x="16294" y="92227"/>
                  <a:pt x="17537" y="93351"/>
                  <a:pt x="18918" y="94394"/>
                </a:cubicBezTo>
                <a:cubicBezTo>
                  <a:pt x="20437" y="96642"/>
                  <a:pt x="22370" y="97204"/>
                  <a:pt x="21818" y="97525"/>
                </a:cubicBezTo>
                <a:cubicBezTo>
                  <a:pt x="22784" y="99531"/>
                  <a:pt x="22646" y="99050"/>
                  <a:pt x="22508" y="98648"/>
                </a:cubicBezTo>
                <a:cubicBezTo>
                  <a:pt x="20851" y="96722"/>
                  <a:pt x="19884" y="96401"/>
                  <a:pt x="19746" y="96240"/>
                </a:cubicBezTo>
                <a:cubicBezTo>
                  <a:pt x="16294" y="93993"/>
                  <a:pt x="16846" y="93591"/>
                  <a:pt x="16018" y="93431"/>
                </a:cubicBezTo>
                <a:cubicBezTo>
                  <a:pt x="11323" y="90140"/>
                  <a:pt x="9390" y="89418"/>
                  <a:pt x="8285" y="88856"/>
                </a:cubicBezTo>
                <a:cubicBezTo>
                  <a:pt x="2623" y="84280"/>
                  <a:pt x="3037" y="83638"/>
                  <a:pt x="1795" y="83638"/>
                </a:cubicBezTo>
                <a:cubicBezTo>
                  <a:pt x="8561" y="89658"/>
                  <a:pt x="10218" y="91183"/>
                  <a:pt x="13118" y="92468"/>
                </a:cubicBezTo>
                <a:cubicBezTo>
                  <a:pt x="18642" y="96642"/>
                  <a:pt x="19332" y="97204"/>
                  <a:pt x="20023" y="97685"/>
                </a:cubicBezTo>
                <a:cubicBezTo>
                  <a:pt x="23475" y="101859"/>
                  <a:pt x="22922" y="102020"/>
                  <a:pt x="23613" y="102260"/>
                </a:cubicBezTo>
                <a:cubicBezTo>
                  <a:pt x="24579" y="104508"/>
                  <a:pt x="24579" y="104668"/>
                  <a:pt x="24441" y="104909"/>
                </a:cubicBezTo>
                <a:cubicBezTo>
                  <a:pt x="23337" y="104107"/>
                  <a:pt x="23889" y="103946"/>
                  <a:pt x="23199" y="103625"/>
                </a:cubicBezTo>
                <a:cubicBezTo>
                  <a:pt x="18365" y="99210"/>
                  <a:pt x="17675" y="98568"/>
                  <a:pt x="16018" y="96963"/>
                </a:cubicBezTo>
                <a:cubicBezTo>
                  <a:pt x="5661" y="89498"/>
                  <a:pt x="5523" y="89257"/>
                  <a:pt x="5109" y="89016"/>
                </a:cubicBezTo>
                <a:cubicBezTo>
                  <a:pt x="3452" y="87170"/>
                  <a:pt x="4142" y="86608"/>
                  <a:pt x="3314" y="86769"/>
                </a:cubicBezTo>
                <a:cubicBezTo>
                  <a:pt x="8147" y="93030"/>
                  <a:pt x="8837" y="93190"/>
                  <a:pt x="9528" y="93591"/>
                </a:cubicBezTo>
                <a:cubicBezTo>
                  <a:pt x="16018" y="97926"/>
                  <a:pt x="16985" y="99612"/>
                  <a:pt x="18365" y="99933"/>
                </a:cubicBezTo>
                <a:cubicBezTo>
                  <a:pt x="20161" y="102341"/>
                  <a:pt x="20575" y="102260"/>
                  <a:pt x="21127" y="102983"/>
                </a:cubicBezTo>
                <a:cubicBezTo>
                  <a:pt x="23060" y="106113"/>
                  <a:pt x="23889" y="106595"/>
                  <a:pt x="23751" y="106996"/>
                </a:cubicBezTo>
                <a:cubicBezTo>
                  <a:pt x="23751" y="107879"/>
                  <a:pt x="23613" y="107719"/>
                  <a:pt x="23060" y="107638"/>
                </a:cubicBezTo>
                <a:cubicBezTo>
                  <a:pt x="22508" y="106113"/>
                  <a:pt x="21403" y="105792"/>
                  <a:pt x="21956" y="105551"/>
                </a:cubicBezTo>
                <a:cubicBezTo>
                  <a:pt x="17675" y="101217"/>
                  <a:pt x="17813" y="101056"/>
                  <a:pt x="16156" y="100093"/>
                </a:cubicBezTo>
                <a:cubicBezTo>
                  <a:pt x="9252" y="95438"/>
                  <a:pt x="9252" y="95197"/>
                  <a:pt x="8561" y="94795"/>
                </a:cubicBezTo>
                <a:cubicBezTo>
                  <a:pt x="6904" y="93511"/>
                  <a:pt x="6490" y="93591"/>
                  <a:pt x="6766" y="93351"/>
                </a:cubicBezTo>
                <a:cubicBezTo>
                  <a:pt x="1657" y="89177"/>
                  <a:pt x="2071" y="88856"/>
                  <a:pt x="1242" y="88374"/>
                </a:cubicBezTo>
                <a:cubicBezTo>
                  <a:pt x="1795" y="90060"/>
                  <a:pt x="2623" y="90381"/>
                  <a:pt x="2209" y="90541"/>
                </a:cubicBezTo>
                <a:cubicBezTo>
                  <a:pt x="6490" y="94715"/>
                  <a:pt x="7180" y="94555"/>
                  <a:pt x="7456" y="95036"/>
                </a:cubicBezTo>
                <a:cubicBezTo>
                  <a:pt x="14913" y="100254"/>
                  <a:pt x="15189" y="100976"/>
                  <a:pt x="15742" y="100896"/>
                </a:cubicBezTo>
                <a:cubicBezTo>
                  <a:pt x="14913" y="100414"/>
                  <a:pt x="13947" y="100254"/>
                  <a:pt x="13394" y="100093"/>
                </a:cubicBezTo>
                <a:cubicBezTo>
                  <a:pt x="9666" y="97685"/>
                  <a:pt x="9252" y="96802"/>
                  <a:pt x="8699" y="96561"/>
                </a:cubicBezTo>
                <a:cubicBezTo>
                  <a:pt x="5937" y="95036"/>
                  <a:pt x="5799" y="94715"/>
                  <a:pt x="5523" y="94474"/>
                </a:cubicBezTo>
                <a:cubicBezTo>
                  <a:pt x="276" y="91424"/>
                  <a:pt x="1242" y="91826"/>
                  <a:pt x="1104" y="92066"/>
                </a:cubicBezTo>
                <a:cubicBezTo>
                  <a:pt x="4280" y="94715"/>
                  <a:pt x="3866" y="94956"/>
                  <a:pt x="4695" y="95277"/>
                </a:cubicBezTo>
                <a:cubicBezTo>
                  <a:pt x="14361" y="101618"/>
                  <a:pt x="14637" y="101939"/>
                  <a:pt x="15051" y="102180"/>
                </a:cubicBezTo>
                <a:cubicBezTo>
                  <a:pt x="17951" y="104989"/>
                  <a:pt x="18780" y="105471"/>
                  <a:pt x="19056" y="105953"/>
                </a:cubicBezTo>
                <a:cubicBezTo>
                  <a:pt x="20437" y="108602"/>
                  <a:pt x="22094" y="109003"/>
                  <a:pt x="21265" y="109163"/>
                </a:cubicBezTo>
                <a:cubicBezTo>
                  <a:pt x="19746" y="108280"/>
                  <a:pt x="19746" y="107719"/>
                  <a:pt x="18780" y="107076"/>
                </a:cubicBezTo>
                <a:cubicBezTo>
                  <a:pt x="14085" y="103224"/>
                  <a:pt x="12842" y="102662"/>
                  <a:pt x="13118" y="102341"/>
                </a:cubicBezTo>
                <a:cubicBezTo>
                  <a:pt x="4142" y="96481"/>
                  <a:pt x="3314" y="95839"/>
                  <a:pt x="2485" y="95117"/>
                </a:cubicBezTo>
                <a:cubicBezTo>
                  <a:pt x="2347" y="96481"/>
                  <a:pt x="2761" y="96642"/>
                  <a:pt x="3037" y="96722"/>
                </a:cubicBezTo>
                <a:cubicBezTo>
                  <a:pt x="3866" y="98969"/>
                  <a:pt x="4280" y="99933"/>
                  <a:pt x="4971" y="100093"/>
                </a:cubicBezTo>
                <a:cubicBezTo>
                  <a:pt x="6075" y="101538"/>
                  <a:pt x="5799" y="101779"/>
                  <a:pt x="6214" y="101698"/>
                </a:cubicBezTo>
                <a:cubicBezTo>
                  <a:pt x="10771" y="105551"/>
                  <a:pt x="10632" y="105712"/>
                  <a:pt x="11599" y="106354"/>
                </a:cubicBezTo>
                <a:cubicBezTo>
                  <a:pt x="14637" y="108602"/>
                  <a:pt x="15742" y="108923"/>
                  <a:pt x="14775" y="109163"/>
                </a:cubicBezTo>
                <a:cubicBezTo>
                  <a:pt x="10218" y="105551"/>
                  <a:pt x="9528" y="105471"/>
                  <a:pt x="9113" y="104829"/>
                </a:cubicBezTo>
                <a:cubicBezTo>
                  <a:pt x="5799" y="102180"/>
                  <a:pt x="5385" y="101297"/>
                  <a:pt x="4556" y="100816"/>
                </a:cubicBezTo>
                <a:cubicBezTo>
                  <a:pt x="3590" y="100254"/>
                  <a:pt x="4280" y="99612"/>
                  <a:pt x="3728" y="99371"/>
                </a:cubicBezTo>
                <a:cubicBezTo>
                  <a:pt x="3176" y="100735"/>
                  <a:pt x="4142" y="101458"/>
                  <a:pt x="4556" y="102180"/>
                </a:cubicBezTo>
                <a:cubicBezTo>
                  <a:pt x="9942" y="106515"/>
                  <a:pt x="10632" y="107317"/>
                  <a:pt x="11875" y="107799"/>
                </a:cubicBezTo>
                <a:cubicBezTo>
                  <a:pt x="12566" y="108842"/>
                  <a:pt x="13118" y="108842"/>
                  <a:pt x="13118" y="108842"/>
                </a:cubicBezTo>
                <a:cubicBezTo>
                  <a:pt x="15604" y="110608"/>
                  <a:pt x="16846" y="111652"/>
                  <a:pt x="18089" y="112294"/>
                </a:cubicBezTo>
                <a:cubicBezTo>
                  <a:pt x="19470" y="113498"/>
                  <a:pt x="19884" y="113658"/>
                  <a:pt x="20161" y="113979"/>
                </a:cubicBezTo>
                <a:cubicBezTo>
                  <a:pt x="19608" y="113899"/>
                  <a:pt x="19194" y="114140"/>
                  <a:pt x="18918" y="113739"/>
                </a:cubicBezTo>
                <a:cubicBezTo>
                  <a:pt x="14361" y="111812"/>
                  <a:pt x="13670" y="111491"/>
                  <a:pt x="12980" y="111491"/>
                </a:cubicBezTo>
                <a:cubicBezTo>
                  <a:pt x="5385" y="108923"/>
                  <a:pt x="6075" y="108923"/>
                  <a:pt x="6490" y="109244"/>
                </a:cubicBezTo>
                <a:cubicBezTo>
                  <a:pt x="10080" y="110849"/>
                  <a:pt x="10632" y="111250"/>
                  <a:pt x="11323" y="111170"/>
                </a:cubicBezTo>
                <a:cubicBezTo>
                  <a:pt x="16985" y="113498"/>
                  <a:pt x="17537" y="114220"/>
                  <a:pt x="18089" y="114220"/>
                </a:cubicBezTo>
                <a:cubicBezTo>
                  <a:pt x="22508" y="117190"/>
                  <a:pt x="23060" y="117110"/>
                  <a:pt x="23337" y="117351"/>
                </a:cubicBezTo>
                <a:cubicBezTo>
                  <a:pt x="25270" y="118795"/>
                  <a:pt x="24856" y="119518"/>
                  <a:pt x="25546" y="120000"/>
                </a:cubicBezTo>
                <a:cubicBezTo>
                  <a:pt x="27341" y="117993"/>
                  <a:pt x="27479" y="117752"/>
                  <a:pt x="27617" y="117591"/>
                </a:cubicBezTo>
                <a:cubicBezTo>
                  <a:pt x="33003" y="116147"/>
                  <a:pt x="33555" y="115986"/>
                  <a:pt x="33970" y="115826"/>
                </a:cubicBezTo>
                <a:cubicBezTo>
                  <a:pt x="32727" y="115585"/>
                  <a:pt x="32174" y="115665"/>
                  <a:pt x="31760" y="115665"/>
                </a:cubicBezTo>
                <a:cubicBezTo>
                  <a:pt x="29551" y="115826"/>
                  <a:pt x="29275" y="115264"/>
                  <a:pt x="29965" y="114782"/>
                </a:cubicBezTo>
                <a:cubicBezTo>
                  <a:pt x="40736" y="111491"/>
                  <a:pt x="41841" y="110929"/>
                  <a:pt x="42807" y="111170"/>
                </a:cubicBezTo>
                <a:cubicBezTo>
                  <a:pt x="52612" y="110367"/>
                  <a:pt x="52888" y="110688"/>
                  <a:pt x="53578" y="110207"/>
                </a:cubicBezTo>
                <a:cubicBezTo>
                  <a:pt x="58826" y="109806"/>
                  <a:pt x="59378" y="109645"/>
                  <a:pt x="59792" y="109565"/>
                </a:cubicBezTo>
                <a:cubicBezTo>
                  <a:pt x="62002" y="109163"/>
                  <a:pt x="62554" y="109404"/>
                  <a:pt x="63107" y="109003"/>
                </a:cubicBezTo>
                <a:cubicBezTo>
                  <a:pt x="60897" y="108842"/>
                  <a:pt x="60759" y="109083"/>
                  <a:pt x="60483" y="109083"/>
                </a:cubicBezTo>
                <a:cubicBezTo>
                  <a:pt x="58826" y="109324"/>
                  <a:pt x="58688" y="109003"/>
                  <a:pt x="58135" y="109324"/>
                </a:cubicBezTo>
                <a:cubicBezTo>
                  <a:pt x="51231" y="109645"/>
                  <a:pt x="50264" y="109886"/>
                  <a:pt x="49298" y="109886"/>
                </a:cubicBezTo>
                <a:cubicBezTo>
                  <a:pt x="46674" y="110367"/>
                  <a:pt x="46536" y="110046"/>
                  <a:pt x="46260" y="110127"/>
                </a:cubicBezTo>
                <a:cubicBezTo>
                  <a:pt x="42393" y="110448"/>
                  <a:pt x="42255" y="110127"/>
                  <a:pt x="41841" y="110448"/>
                </a:cubicBezTo>
                <a:cubicBezTo>
                  <a:pt x="37284" y="111010"/>
                  <a:pt x="36317" y="111491"/>
                  <a:pt x="35627" y="111411"/>
                </a:cubicBezTo>
                <a:cubicBezTo>
                  <a:pt x="27894" y="115023"/>
                  <a:pt x="27617" y="115344"/>
                  <a:pt x="27065" y="115665"/>
                </a:cubicBezTo>
                <a:cubicBezTo>
                  <a:pt x="25546" y="115665"/>
                  <a:pt x="26237" y="115023"/>
                  <a:pt x="27203" y="114381"/>
                </a:cubicBezTo>
                <a:cubicBezTo>
                  <a:pt x="38527" y="109645"/>
                  <a:pt x="38941" y="109484"/>
                  <a:pt x="39217" y="109324"/>
                </a:cubicBezTo>
                <a:cubicBezTo>
                  <a:pt x="43498" y="108842"/>
                  <a:pt x="44741" y="108842"/>
                  <a:pt x="46121" y="108602"/>
                </a:cubicBezTo>
                <a:cubicBezTo>
                  <a:pt x="52612" y="108361"/>
                  <a:pt x="53164" y="108361"/>
                  <a:pt x="53855" y="108361"/>
                </a:cubicBezTo>
                <a:cubicBezTo>
                  <a:pt x="60207" y="107638"/>
                  <a:pt x="60897" y="107478"/>
                  <a:pt x="61588" y="107478"/>
                </a:cubicBezTo>
                <a:cubicBezTo>
                  <a:pt x="67525" y="106274"/>
                  <a:pt x="67111" y="105953"/>
                  <a:pt x="66421" y="106434"/>
                </a:cubicBezTo>
                <a:cubicBezTo>
                  <a:pt x="61449" y="106755"/>
                  <a:pt x="61035" y="106996"/>
                  <a:pt x="60483" y="107157"/>
                </a:cubicBezTo>
                <a:cubicBezTo>
                  <a:pt x="57169" y="107076"/>
                  <a:pt x="56478" y="107959"/>
                  <a:pt x="56064" y="107397"/>
                </a:cubicBezTo>
                <a:cubicBezTo>
                  <a:pt x="60207" y="106755"/>
                  <a:pt x="61311" y="106515"/>
                  <a:pt x="62278" y="106595"/>
                </a:cubicBezTo>
                <a:cubicBezTo>
                  <a:pt x="69321" y="103705"/>
                  <a:pt x="69044" y="104107"/>
                  <a:pt x="68354" y="104428"/>
                </a:cubicBezTo>
                <a:cubicBezTo>
                  <a:pt x="63935" y="105230"/>
                  <a:pt x="63245" y="105872"/>
                  <a:pt x="62830" y="105953"/>
                </a:cubicBezTo>
                <a:cubicBezTo>
                  <a:pt x="56616" y="106675"/>
                  <a:pt x="55926" y="106675"/>
                  <a:pt x="55235" y="106996"/>
                </a:cubicBezTo>
                <a:cubicBezTo>
                  <a:pt x="52474" y="106996"/>
                  <a:pt x="52197" y="106836"/>
                  <a:pt x="51921" y="106996"/>
                </a:cubicBezTo>
                <a:cubicBezTo>
                  <a:pt x="49159" y="107076"/>
                  <a:pt x="48745" y="106996"/>
                  <a:pt x="49021" y="106836"/>
                </a:cubicBezTo>
                <a:cubicBezTo>
                  <a:pt x="55235" y="105953"/>
                  <a:pt x="55512" y="106113"/>
                  <a:pt x="55926" y="105872"/>
                </a:cubicBezTo>
                <a:cubicBezTo>
                  <a:pt x="59240" y="105070"/>
                  <a:pt x="60483" y="104749"/>
                  <a:pt x="62140" y="104107"/>
                </a:cubicBezTo>
                <a:cubicBezTo>
                  <a:pt x="68768" y="100655"/>
                  <a:pt x="70149" y="100816"/>
                  <a:pt x="69459" y="100173"/>
                </a:cubicBezTo>
                <a:cubicBezTo>
                  <a:pt x="53993" y="105632"/>
                  <a:pt x="53440" y="105712"/>
                  <a:pt x="53026" y="105712"/>
                </a:cubicBezTo>
                <a:cubicBezTo>
                  <a:pt x="50402" y="105953"/>
                  <a:pt x="50126" y="106033"/>
                  <a:pt x="49712" y="106113"/>
                </a:cubicBezTo>
                <a:cubicBezTo>
                  <a:pt x="47640" y="106274"/>
                  <a:pt x="47502" y="105872"/>
                  <a:pt x="47226" y="106193"/>
                </a:cubicBezTo>
                <a:cubicBezTo>
                  <a:pt x="41841" y="106595"/>
                  <a:pt x="40874" y="106434"/>
                  <a:pt x="40046" y="106434"/>
                </a:cubicBezTo>
                <a:cubicBezTo>
                  <a:pt x="33693" y="106916"/>
                  <a:pt x="33141" y="107157"/>
                  <a:pt x="32727" y="107157"/>
                </a:cubicBezTo>
                <a:cubicBezTo>
                  <a:pt x="27617" y="108441"/>
                  <a:pt x="27479" y="109324"/>
                  <a:pt x="26651" y="108842"/>
                </a:cubicBezTo>
                <a:cubicBezTo>
                  <a:pt x="30655" y="106916"/>
                  <a:pt x="31346" y="107076"/>
                  <a:pt x="32036" y="106595"/>
                </a:cubicBezTo>
                <a:cubicBezTo>
                  <a:pt x="35489" y="106193"/>
                  <a:pt x="35903" y="106113"/>
                  <a:pt x="36179" y="106113"/>
                </a:cubicBezTo>
                <a:cubicBezTo>
                  <a:pt x="46950" y="105070"/>
                  <a:pt x="48331" y="104668"/>
                  <a:pt x="49712" y="104749"/>
                </a:cubicBezTo>
                <a:cubicBezTo>
                  <a:pt x="57169" y="102903"/>
                  <a:pt x="59102" y="102581"/>
                  <a:pt x="61173" y="101939"/>
                </a:cubicBezTo>
                <a:cubicBezTo>
                  <a:pt x="66973" y="99371"/>
                  <a:pt x="67387" y="99612"/>
                  <a:pt x="68078" y="99210"/>
                </a:cubicBezTo>
                <a:cubicBezTo>
                  <a:pt x="69459" y="98408"/>
                  <a:pt x="70011" y="98247"/>
                  <a:pt x="70701" y="97926"/>
                </a:cubicBezTo>
                <a:cubicBezTo>
                  <a:pt x="70840" y="96802"/>
                  <a:pt x="70287" y="97444"/>
                  <a:pt x="69321" y="98086"/>
                </a:cubicBezTo>
                <a:cubicBezTo>
                  <a:pt x="63521" y="100334"/>
                  <a:pt x="61449" y="101217"/>
                  <a:pt x="60069" y="101618"/>
                </a:cubicBezTo>
                <a:cubicBezTo>
                  <a:pt x="55097" y="102903"/>
                  <a:pt x="54545" y="103143"/>
                  <a:pt x="54131" y="103063"/>
                </a:cubicBezTo>
                <a:cubicBezTo>
                  <a:pt x="44602" y="104347"/>
                  <a:pt x="43636" y="104588"/>
                  <a:pt x="42531" y="104989"/>
                </a:cubicBezTo>
                <a:cubicBezTo>
                  <a:pt x="39493" y="104909"/>
                  <a:pt x="39217" y="104909"/>
                  <a:pt x="38803" y="104989"/>
                </a:cubicBezTo>
                <a:cubicBezTo>
                  <a:pt x="36593" y="105551"/>
                  <a:pt x="36317" y="105391"/>
                  <a:pt x="35903" y="105632"/>
                </a:cubicBezTo>
                <a:cubicBezTo>
                  <a:pt x="38112" y="104508"/>
                  <a:pt x="38388" y="104909"/>
                  <a:pt x="38941" y="104749"/>
                </a:cubicBezTo>
                <a:cubicBezTo>
                  <a:pt x="43912" y="104107"/>
                  <a:pt x="44741" y="103946"/>
                  <a:pt x="45569" y="104107"/>
                </a:cubicBezTo>
                <a:cubicBezTo>
                  <a:pt x="53164" y="103063"/>
                  <a:pt x="53855" y="102100"/>
                  <a:pt x="54131" y="102501"/>
                </a:cubicBezTo>
                <a:cubicBezTo>
                  <a:pt x="63245" y="99451"/>
                  <a:pt x="64764" y="98648"/>
                  <a:pt x="65868" y="97765"/>
                </a:cubicBezTo>
                <a:cubicBezTo>
                  <a:pt x="67525" y="96080"/>
                  <a:pt x="66144" y="97043"/>
                  <a:pt x="64764" y="98006"/>
                </a:cubicBezTo>
                <a:cubicBezTo>
                  <a:pt x="59792" y="100334"/>
                  <a:pt x="59102" y="100575"/>
                  <a:pt x="58550" y="100896"/>
                </a:cubicBezTo>
                <a:cubicBezTo>
                  <a:pt x="52336" y="102100"/>
                  <a:pt x="51507" y="102341"/>
                  <a:pt x="50817" y="102341"/>
                </a:cubicBezTo>
                <a:cubicBezTo>
                  <a:pt x="43774" y="103224"/>
                  <a:pt x="43222" y="103545"/>
                  <a:pt x="42531" y="103866"/>
                </a:cubicBezTo>
                <a:cubicBezTo>
                  <a:pt x="38112" y="104026"/>
                  <a:pt x="37008" y="104187"/>
                  <a:pt x="35765" y="104428"/>
                </a:cubicBezTo>
                <a:cubicBezTo>
                  <a:pt x="31208" y="105551"/>
                  <a:pt x="30103" y="105471"/>
                  <a:pt x="28998" y="105792"/>
                </a:cubicBezTo>
                <a:cubicBezTo>
                  <a:pt x="25960" y="106274"/>
                  <a:pt x="27341" y="106434"/>
                  <a:pt x="27065" y="106193"/>
                </a:cubicBezTo>
                <a:cubicBezTo>
                  <a:pt x="33831" y="103705"/>
                  <a:pt x="34522" y="104026"/>
                  <a:pt x="35489" y="103625"/>
                </a:cubicBezTo>
                <a:cubicBezTo>
                  <a:pt x="39493" y="102822"/>
                  <a:pt x="41012" y="102983"/>
                  <a:pt x="42669" y="102581"/>
                </a:cubicBezTo>
                <a:cubicBezTo>
                  <a:pt x="49712" y="101939"/>
                  <a:pt x="52059" y="100655"/>
                  <a:pt x="54131" y="100896"/>
                </a:cubicBezTo>
                <a:cubicBezTo>
                  <a:pt x="64073" y="97605"/>
                  <a:pt x="66006" y="96401"/>
                  <a:pt x="67940" y="95357"/>
                </a:cubicBezTo>
                <a:cubicBezTo>
                  <a:pt x="70425" y="92548"/>
                  <a:pt x="70563" y="92789"/>
                  <a:pt x="69735" y="92949"/>
                </a:cubicBezTo>
                <a:cubicBezTo>
                  <a:pt x="67663" y="94394"/>
                  <a:pt x="67249" y="94715"/>
                  <a:pt x="67249" y="95036"/>
                </a:cubicBezTo>
                <a:cubicBezTo>
                  <a:pt x="61173" y="98167"/>
                  <a:pt x="61311" y="98408"/>
                  <a:pt x="61035" y="98247"/>
                </a:cubicBezTo>
                <a:cubicBezTo>
                  <a:pt x="57031" y="99290"/>
                  <a:pt x="56202" y="99772"/>
                  <a:pt x="55650" y="99692"/>
                </a:cubicBezTo>
                <a:cubicBezTo>
                  <a:pt x="44879" y="101698"/>
                  <a:pt x="44464" y="101538"/>
                  <a:pt x="43912" y="101698"/>
                </a:cubicBezTo>
                <a:cubicBezTo>
                  <a:pt x="37698" y="102180"/>
                  <a:pt x="36317" y="102983"/>
                  <a:pt x="35350" y="102662"/>
                </a:cubicBezTo>
                <a:cubicBezTo>
                  <a:pt x="40736" y="101538"/>
                  <a:pt x="42117" y="101217"/>
                  <a:pt x="43360" y="101297"/>
                </a:cubicBezTo>
                <a:cubicBezTo>
                  <a:pt x="50126" y="99612"/>
                  <a:pt x="51783" y="99451"/>
                  <a:pt x="53440" y="99050"/>
                </a:cubicBezTo>
                <a:cubicBezTo>
                  <a:pt x="66144" y="93431"/>
                  <a:pt x="66697" y="93190"/>
                  <a:pt x="66973" y="92949"/>
                </a:cubicBezTo>
                <a:cubicBezTo>
                  <a:pt x="70701" y="90220"/>
                  <a:pt x="70840" y="89658"/>
                  <a:pt x="71806" y="89177"/>
                </a:cubicBezTo>
                <a:cubicBezTo>
                  <a:pt x="70287" y="89578"/>
                  <a:pt x="69735" y="89899"/>
                  <a:pt x="69321" y="90220"/>
                </a:cubicBezTo>
                <a:cubicBezTo>
                  <a:pt x="66006" y="93110"/>
                  <a:pt x="64902" y="93110"/>
                  <a:pt x="65040" y="93591"/>
                </a:cubicBezTo>
                <a:cubicBezTo>
                  <a:pt x="59516" y="95598"/>
                  <a:pt x="58826" y="96321"/>
                  <a:pt x="58135" y="96481"/>
                </a:cubicBezTo>
                <a:cubicBezTo>
                  <a:pt x="52197" y="98488"/>
                  <a:pt x="51231" y="98729"/>
                  <a:pt x="50126" y="99050"/>
                </a:cubicBezTo>
                <a:cubicBezTo>
                  <a:pt x="44464" y="100414"/>
                  <a:pt x="42393" y="100334"/>
                  <a:pt x="40046" y="101056"/>
                </a:cubicBezTo>
                <a:cubicBezTo>
                  <a:pt x="33970" y="102020"/>
                  <a:pt x="32727" y="102662"/>
                  <a:pt x="31898" y="102341"/>
                </a:cubicBezTo>
                <a:cubicBezTo>
                  <a:pt x="40046" y="100655"/>
                  <a:pt x="40874" y="99612"/>
                  <a:pt x="41150" y="100013"/>
                </a:cubicBezTo>
                <a:cubicBezTo>
                  <a:pt x="49988" y="98006"/>
                  <a:pt x="52059" y="97204"/>
                  <a:pt x="53993" y="96642"/>
                </a:cubicBezTo>
                <a:cubicBezTo>
                  <a:pt x="71116" y="88535"/>
                  <a:pt x="70701" y="88133"/>
                  <a:pt x="71530" y="87892"/>
                </a:cubicBezTo>
                <a:cubicBezTo>
                  <a:pt x="73463" y="86287"/>
                  <a:pt x="74016" y="86127"/>
                  <a:pt x="73878" y="85966"/>
                </a:cubicBezTo>
                <a:cubicBezTo>
                  <a:pt x="74430" y="85404"/>
                  <a:pt x="74016" y="85645"/>
                  <a:pt x="73463" y="85886"/>
                </a:cubicBezTo>
                <a:cubicBezTo>
                  <a:pt x="68630" y="89016"/>
                  <a:pt x="68354" y="89819"/>
                  <a:pt x="66973" y="89979"/>
                </a:cubicBezTo>
                <a:cubicBezTo>
                  <a:pt x="62554" y="92468"/>
                  <a:pt x="61035" y="93110"/>
                  <a:pt x="59516" y="93752"/>
                </a:cubicBezTo>
                <a:cubicBezTo>
                  <a:pt x="54821" y="95759"/>
                  <a:pt x="53716" y="95598"/>
                  <a:pt x="53578" y="96080"/>
                </a:cubicBezTo>
                <a:cubicBezTo>
                  <a:pt x="50678" y="96802"/>
                  <a:pt x="49712" y="97525"/>
                  <a:pt x="49159" y="97123"/>
                </a:cubicBezTo>
                <a:cubicBezTo>
                  <a:pt x="43498" y="98729"/>
                  <a:pt x="42117" y="98969"/>
                  <a:pt x="40598" y="99531"/>
                </a:cubicBezTo>
                <a:cubicBezTo>
                  <a:pt x="36179" y="100494"/>
                  <a:pt x="35903" y="100414"/>
                  <a:pt x="35489" y="100655"/>
                </a:cubicBezTo>
                <a:cubicBezTo>
                  <a:pt x="32727" y="101377"/>
                  <a:pt x="32174" y="101538"/>
                  <a:pt x="31622" y="101698"/>
                </a:cubicBezTo>
                <a:cubicBezTo>
                  <a:pt x="30103" y="102020"/>
                  <a:pt x="29551" y="102581"/>
                  <a:pt x="29136" y="102341"/>
                </a:cubicBezTo>
                <a:cubicBezTo>
                  <a:pt x="33279" y="99933"/>
                  <a:pt x="36179" y="99050"/>
                  <a:pt x="40184" y="98086"/>
                </a:cubicBezTo>
                <a:cubicBezTo>
                  <a:pt x="48607" y="95277"/>
                  <a:pt x="49159" y="95839"/>
                  <a:pt x="49712" y="95438"/>
                </a:cubicBezTo>
                <a:cubicBezTo>
                  <a:pt x="54821" y="94153"/>
                  <a:pt x="55373" y="93832"/>
                  <a:pt x="55926" y="93832"/>
                </a:cubicBezTo>
                <a:cubicBezTo>
                  <a:pt x="63659" y="90541"/>
                  <a:pt x="66559" y="89498"/>
                  <a:pt x="68354" y="88294"/>
                </a:cubicBezTo>
                <a:cubicBezTo>
                  <a:pt x="73463" y="85324"/>
                  <a:pt x="74016" y="85003"/>
                  <a:pt x="74016" y="84682"/>
                </a:cubicBezTo>
                <a:cubicBezTo>
                  <a:pt x="67940" y="87732"/>
                  <a:pt x="67802" y="88053"/>
                  <a:pt x="67111" y="88374"/>
                </a:cubicBezTo>
                <a:cubicBezTo>
                  <a:pt x="64902" y="89177"/>
                  <a:pt x="64626" y="89739"/>
                  <a:pt x="63659" y="89979"/>
                </a:cubicBezTo>
                <a:cubicBezTo>
                  <a:pt x="60897" y="91103"/>
                  <a:pt x="60621" y="91344"/>
                  <a:pt x="60483" y="91585"/>
                </a:cubicBezTo>
                <a:cubicBezTo>
                  <a:pt x="54545" y="93511"/>
                  <a:pt x="53716" y="93591"/>
                  <a:pt x="53026" y="93672"/>
                </a:cubicBezTo>
                <a:cubicBezTo>
                  <a:pt x="50540" y="94314"/>
                  <a:pt x="49712" y="94795"/>
                  <a:pt x="48883" y="94795"/>
                </a:cubicBezTo>
                <a:cubicBezTo>
                  <a:pt x="46398" y="95518"/>
                  <a:pt x="45569" y="95759"/>
                  <a:pt x="44741" y="96000"/>
                </a:cubicBezTo>
                <a:cubicBezTo>
                  <a:pt x="39907" y="97284"/>
                  <a:pt x="37836" y="97846"/>
                  <a:pt x="35765" y="98408"/>
                </a:cubicBezTo>
                <a:cubicBezTo>
                  <a:pt x="32451" y="99531"/>
                  <a:pt x="31346" y="99852"/>
                  <a:pt x="30932" y="100254"/>
                </a:cubicBezTo>
                <a:cubicBezTo>
                  <a:pt x="27894" y="101939"/>
                  <a:pt x="26651" y="102100"/>
                  <a:pt x="26513" y="101859"/>
                </a:cubicBezTo>
                <a:cubicBezTo>
                  <a:pt x="29689" y="100254"/>
                  <a:pt x="29275" y="99933"/>
                  <a:pt x="29965" y="99772"/>
                </a:cubicBezTo>
                <a:cubicBezTo>
                  <a:pt x="33555" y="98408"/>
                  <a:pt x="33693" y="98167"/>
                  <a:pt x="34522" y="97926"/>
                </a:cubicBezTo>
                <a:cubicBezTo>
                  <a:pt x="45017" y="94795"/>
                  <a:pt x="46950" y="94314"/>
                  <a:pt x="49436" y="93832"/>
                </a:cubicBezTo>
                <a:cubicBezTo>
                  <a:pt x="68216" y="86688"/>
                  <a:pt x="70701" y="86448"/>
                  <a:pt x="70701" y="85324"/>
                </a:cubicBezTo>
                <a:cubicBezTo>
                  <a:pt x="63521" y="88775"/>
                  <a:pt x="62692" y="88695"/>
                  <a:pt x="61726" y="89257"/>
                </a:cubicBezTo>
                <a:cubicBezTo>
                  <a:pt x="55373" y="91424"/>
                  <a:pt x="54821" y="91585"/>
                  <a:pt x="54131" y="91826"/>
                </a:cubicBezTo>
                <a:cubicBezTo>
                  <a:pt x="41288" y="94876"/>
                  <a:pt x="38388" y="95839"/>
                  <a:pt x="35627" y="96642"/>
                </a:cubicBezTo>
                <a:cubicBezTo>
                  <a:pt x="30655" y="98889"/>
                  <a:pt x="30241" y="98568"/>
                  <a:pt x="29689" y="98969"/>
                </a:cubicBezTo>
                <a:cubicBezTo>
                  <a:pt x="26375" y="100173"/>
                  <a:pt x="27341" y="100013"/>
                  <a:pt x="27341" y="99772"/>
                </a:cubicBezTo>
                <a:cubicBezTo>
                  <a:pt x="28998" y="98889"/>
                  <a:pt x="30103" y="98488"/>
                  <a:pt x="30517" y="98006"/>
                </a:cubicBezTo>
                <a:cubicBezTo>
                  <a:pt x="37974" y="95277"/>
                  <a:pt x="40460" y="94234"/>
                  <a:pt x="42807" y="93672"/>
                </a:cubicBezTo>
                <a:cubicBezTo>
                  <a:pt x="52197" y="91264"/>
                  <a:pt x="52059" y="90702"/>
                  <a:pt x="52750" y="90862"/>
                </a:cubicBezTo>
                <a:cubicBezTo>
                  <a:pt x="59792" y="88535"/>
                  <a:pt x="60207" y="88294"/>
                  <a:pt x="60345" y="88454"/>
                </a:cubicBezTo>
                <a:cubicBezTo>
                  <a:pt x="63659" y="87170"/>
                  <a:pt x="64211" y="87250"/>
                  <a:pt x="65040" y="86688"/>
                </a:cubicBezTo>
                <a:cubicBezTo>
                  <a:pt x="69321" y="84923"/>
                  <a:pt x="69873" y="84923"/>
                  <a:pt x="70563" y="84602"/>
                </a:cubicBezTo>
                <a:cubicBezTo>
                  <a:pt x="78296" y="80347"/>
                  <a:pt x="78573" y="79946"/>
                  <a:pt x="79125" y="79545"/>
                </a:cubicBezTo>
                <a:cubicBezTo>
                  <a:pt x="70701" y="83638"/>
                  <a:pt x="67940" y="85083"/>
                  <a:pt x="65178" y="85806"/>
                </a:cubicBezTo>
                <a:cubicBezTo>
                  <a:pt x="61449" y="87090"/>
                  <a:pt x="60759" y="87732"/>
                  <a:pt x="60207" y="87491"/>
                </a:cubicBezTo>
                <a:cubicBezTo>
                  <a:pt x="52888" y="90140"/>
                  <a:pt x="52474" y="89899"/>
                  <a:pt x="51783" y="90301"/>
                </a:cubicBezTo>
                <a:cubicBezTo>
                  <a:pt x="41565" y="93351"/>
                  <a:pt x="39355" y="93591"/>
                  <a:pt x="36731" y="94795"/>
                </a:cubicBezTo>
                <a:cubicBezTo>
                  <a:pt x="32865" y="96240"/>
                  <a:pt x="31208" y="97123"/>
                  <a:pt x="30103" y="97204"/>
                </a:cubicBezTo>
                <a:cubicBezTo>
                  <a:pt x="26927" y="98408"/>
                  <a:pt x="27479" y="98006"/>
                  <a:pt x="27341" y="97605"/>
                </a:cubicBezTo>
                <a:cubicBezTo>
                  <a:pt x="31760" y="94956"/>
                  <a:pt x="32174" y="94876"/>
                  <a:pt x="32865" y="94474"/>
                </a:cubicBezTo>
                <a:cubicBezTo>
                  <a:pt x="44050" y="90622"/>
                  <a:pt x="45293" y="90140"/>
                  <a:pt x="46398" y="89979"/>
                </a:cubicBezTo>
                <a:cubicBezTo>
                  <a:pt x="68078" y="81230"/>
                  <a:pt x="70563" y="80267"/>
                  <a:pt x="72635" y="79143"/>
                </a:cubicBezTo>
                <a:cubicBezTo>
                  <a:pt x="76225" y="76896"/>
                  <a:pt x="76087" y="76735"/>
                  <a:pt x="76501" y="76575"/>
                </a:cubicBezTo>
                <a:cubicBezTo>
                  <a:pt x="72082" y="78421"/>
                  <a:pt x="71944" y="79224"/>
                  <a:pt x="70011" y="79866"/>
                </a:cubicBezTo>
                <a:cubicBezTo>
                  <a:pt x="67663" y="80989"/>
                  <a:pt x="67249" y="81311"/>
                  <a:pt x="66559" y="81712"/>
                </a:cubicBezTo>
                <a:cubicBezTo>
                  <a:pt x="49436" y="88294"/>
                  <a:pt x="47088" y="88535"/>
                  <a:pt x="45983" y="89337"/>
                </a:cubicBezTo>
                <a:cubicBezTo>
                  <a:pt x="34660" y="93190"/>
                  <a:pt x="31346" y="93993"/>
                  <a:pt x="29551" y="95277"/>
                </a:cubicBezTo>
                <a:cubicBezTo>
                  <a:pt x="29136" y="95197"/>
                  <a:pt x="28998" y="94956"/>
                  <a:pt x="29413" y="94715"/>
                </a:cubicBezTo>
                <a:cubicBezTo>
                  <a:pt x="33417" y="92387"/>
                  <a:pt x="34246" y="92066"/>
                  <a:pt x="35765" y="91264"/>
                </a:cubicBezTo>
                <a:cubicBezTo>
                  <a:pt x="49712" y="86528"/>
                  <a:pt x="51507" y="85886"/>
                  <a:pt x="54269" y="84682"/>
                </a:cubicBezTo>
                <a:cubicBezTo>
                  <a:pt x="62416" y="81070"/>
                  <a:pt x="63521" y="81070"/>
                  <a:pt x="63935" y="80668"/>
                </a:cubicBezTo>
                <a:cubicBezTo>
                  <a:pt x="72359" y="76013"/>
                  <a:pt x="73187" y="75772"/>
                  <a:pt x="73463" y="75451"/>
                </a:cubicBezTo>
                <a:cubicBezTo>
                  <a:pt x="77468" y="72481"/>
                  <a:pt x="78158" y="71919"/>
                  <a:pt x="79263" y="71438"/>
                </a:cubicBezTo>
                <a:cubicBezTo>
                  <a:pt x="75535" y="72160"/>
                  <a:pt x="74982" y="72481"/>
                  <a:pt x="74154" y="72802"/>
                </a:cubicBezTo>
                <a:cubicBezTo>
                  <a:pt x="72082" y="73685"/>
                  <a:pt x="72220" y="73926"/>
                  <a:pt x="71668" y="74006"/>
                </a:cubicBezTo>
                <a:cubicBezTo>
                  <a:pt x="67802" y="75852"/>
                  <a:pt x="66973" y="76575"/>
                  <a:pt x="65454" y="77217"/>
                </a:cubicBezTo>
                <a:cubicBezTo>
                  <a:pt x="54683" y="82113"/>
                  <a:pt x="53440" y="82675"/>
                  <a:pt x="52197" y="83237"/>
                </a:cubicBezTo>
                <a:cubicBezTo>
                  <a:pt x="44602" y="85645"/>
                  <a:pt x="43774" y="85645"/>
                  <a:pt x="42945" y="85886"/>
                </a:cubicBezTo>
                <a:cubicBezTo>
                  <a:pt x="36179" y="88454"/>
                  <a:pt x="35765" y="88535"/>
                  <a:pt x="35350" y="88535"/>
                </a:cubicBezTo>
                <a:cubicBezTo>
                  <a:pt x="33693" y="89498"/>
                  <a:pt x="32589" y="89578"/>
                  <a:pt x="33003" y="89899"/>
                </a:cubicBezTo>
                <a:cubicBezTo>
                  <a:pt x="30655" y="91183"/>
                  <a:pt x="29965" y="91826"/>
                  <a:pt x="29551" y="91505"/>
                </a:cubicBezTo>
                <a:cubicBezTo>
                  <a:pt x="35903" y="87491"/>
                  <a:pt x="37422" y="87170"/>
                  <a:pt x="40874" y="85565"/>
                </a:cubicBezTo>
                <a:cubicBezTo>
                  <a:pt x="57721" y="79384"/>
                  <a:pt x="58688" y="78421"/>
                  <a:pt x="59378" y="78581"/>
                </a:cubicBezTo>
                <a:cubicBezTo>
                  <a:pt x="62278" y="77137"/>
                  <a:pt x="62968" y="76735"/>
                  <a:pt x="64211" y="76013"/>
                </a:cubicBezTo>
                <a:cubicBezTo>
                  <a:pt x="74568" y="71598"/>
                  <a:pt x="75811" y="71117"/>
                  <a:pt x="77330" y="70474"/>
                </a:cubicBezTo>
                <a:cubicBezTo>
                  <a:pt x="81058" y="69832"/>
                  <a:pt x="81749" y="68869"/>
                  <a:pt x="82025" y="69270"/>
                </a:cubicBezTo>
                <a:cubicBezTo>
                  <a:pt x="86306" y="68066"/>
                  <a:pt x="87825" y="68548"/>
                  <a:pt x="87410" y="67826"/>
                </a:cubicBezTo>
                <a:cubicBezTo>
                  <a:pt x="79263" y="68869"/>
                  <a:pt x="78158" y="68789"/>
                  <a:pt x="76915" y="69270"/>
                </a:cubicBezTo>
                <a:cubicBezTo>
                  <a:pt x="72220" y="70314"/>
                  <a:pt x="71116" y="70635"/>
                  <a:pt x="70149" y="70956"/>
                </a:cubicBezTo>
                <a:cubicBezTo>
                  <a:pt x="57997" y="75852"/>
                  <a:pt x="56754" y="76334"/>
                  <a:pt x="55512" y="76896"/>
                </a:cubicBezTo>
                <a:cubicBezTo>
                  <a:pt x="41288" y="82434"/>
                  <a:pt x="41012" y="82595"/>
                  <a:pt x="40736" y="82675"/>
                </a:cubicBezTo>
                <a:cubicBezTo>
                  <a:pt x="35212" y="85244"/>
                  <a:pt x="34798" y="85645"/>
                  <a:pt x="33693" y="86046"/>
                </a:cubicBezTo>
                <a:cubicBezTo>
                  <a:pt x="31760" y="86769"/>
                  <a:pt x="31760" y="86448"/>
                  <a:pt x="32036" y="86127"/>
                </a:cubicBezTo>
                <a:cubicBezTo>
                  <a:pt x="34660" y="84842"/>
                  <a:pt x="34936" y="84682"/>
                  <a:pt x="35489" y="84521"/>
                </a:cubicBezTo>
                <a:cubicBezTo>
                  <a:pt x="40460" y="81471"/>
                  <a:pt x="40874" y="81632"/>
                  <a:pt x="41426" y="81391"/>
                </a:cubicBezTo>
                <a:cubicBezTo>
                  <a:pt x="45983" y="79063"/>
                  <a:pt x="46260" y="79143"/>
                  <a:pt x="46398" y="79143"/>
                </a:cubicBezTo>
                <a:cubicBezTo>
                  <a:pt x="52474" y="76254"/>
                  <a:pt x="55788" y="75290"/>
                  <a:pt x="59792" y="73525"/>
                </a:cubicBezTo>
                <a:cubicBezTo>
                  <a:pt x="67940" y="71036"/>
                  <a:pt x="69182" y="70715"/>
                  <a:pt x="70563" y="70153"/>
                </a:cubicBezTo>
                <a:cubicBezTo>
                  <a:pt x="74568" y="68789"/>
                  <a:pt x="76225" y="68628"/>
                  <a:pt x="77468" y="68066"/>
                </a:cubicBezTo>
                <a:cubicBezTo>
                  <a:pt x="79263" y="66862"/>
                  <a:pt x="78573" y="67183"/>
                  <a:pt x="78020" y="67424"/>
                </a:cubicBezTo>
                <a:cubicBezTo>
                  <a:pt x="70701" y="69511"/>
                  <a:pt x="70287" y="69351"/>
                  <a:pt x="69735" y="69752"/>
                </a:cubicBezTo>
                <a:cubicBezTo>
                  <a:pt x="57445" y="73605"/>
                  <a:pt x="56064" y="74327"/>
                  <a:pt x="51507" y="75772"/>
                </a:cubicBezTo>
                <a:cubicBezTo>
                  <a:pt x="45845" y="78501"/>
                  <a:pt x="43774" y="79143"/>
                  <a:pt x="42255" y="79866"/>
                </a:cubicBezTo>
                <a:cubicBezTo>
                  <a:pt x="34936" y="83478"/>
                  <a:pt x="35350" y="84120"/>
                  <a:pt x="34660" y="83879"/>
                </a:cubicBezTo>
                <a:cubicBezTo>
                  <a:pt x="32451" y="84441"/>
                  <a:pt x="32727" y="84120"/>
                  <a:pt x="33279" y="83799"/>
                </a:cubicBezTo>
                <a:cubicBezTo>
                  <a:pt x="42807" y="78421"/>
                  <a:pt x="49988" y="74969"/>
                  <a:pt x="57859" y="72160"/>
                </a:cubicBezTo>
                <a:cubicBezTo>
                  <a:pt x="66559" y="69752"/>
                  <a:pt x="66421" y="69431"/>
                  <a:pt x="67249" y="69351"/>
                </a:cubicBezTo>
                <a:cubicBezTo>
                  <a:pt x="70840" y="68869"/>
                  <a:pt x="71668" y="68066"/>
                  <a:pt x="72082" y="68387"/>
                </a:cubicBezTo>
                <a:cubicBezTo>
                  <a:pt x="80506" y="66301"/>
                  <a:pt x="82577" y="65899"/>
                  <a:pt x="84649" y="65418"/>
                </a:cubicBezTo>
                <a:cubicBezTo>
                  <a:pt x="79815" y="65819"/>
                  <a:pt x="78987" y="66461"/>
                  <a:pt x="78296" y="66301"/>
                </a:cubicBezTo>
                <a:cubicBezTo>
                  <a:pt x="74706" y="67023"/>
                  <a:pt x="74292" y="67023"/>
                  <a:pt x="74016" y="67183"/>
                </a:cubicBezTo>
                <a:cubicBezTo>
                  <a:pt x="70287" y="67665"/>
                  <a:pt x="69735" y="68227"/>
                  <a:pt x="69321" y="68307"/>
                </a:cubicBezTo>
                <a:cubicBezTo>
                  <a:pt x="66283" y="68949"/>
                  <a:pt x="65454" y="69030"/>
                  <a:pt x="64626" y="69511"/>
                </a:cubicBezTo>
                <a:cubicBezTo>
                  <a:pt x="58411" y="71438"/>
                  <a:pt x="58135" y="71117"/>
                  <a:pt x="57583" y="71438"/>
                </a:cubicBezTo>
                <a:cubicBezTo>
                  <a:pt x="53855" y="72802"/>
                  <a:pt x="53164" y="73123"/>
                  <a:pt x="52474" y="73364"/>
                </a:cubicBezTo>
                <a:cubicBezTo>
                  <a:pt x="49850" y="74408"/>
                  <a:pt x="48331" y="75210"/>
                  <a:pt x="46260" y="76013"/>
                </a:cubicBezTo>
                <a:cubicBezTo>
                  <a:pt x="38250" y="79946"/>
                  <a:pt x="37974" y="80347"/>
                  <a:pt x="36731" y="80588"/>
                </a:cubicBezTo>
                <a:cubicBezTo>
                  <a:pt x="34798" y="81792"/>
                  <a:pt x="34384" y="81391"/>
                  <a:pt x="34522" y="81311"/>
                </a:cubicBezTo>
                <a:cubicBezTo>
                  <a:pt x="36041" y="80508"/>
                  <a:pt x="36179" y="80508"/>
                  <a:pt x="36179" y="80428"/>
                </a:cubicBezTo>
                <a:cubicBezTo>
                  <a:pt x="39079" y="78903"/>
                  <a:pt x="39769" y="78020"/>
                  <a:pt x="41012" y="77217"/>
                </a:cubicBezTo>
                <a:cubicBezTo>
                  <a:pt x="49436" y="73123"/>
                  <a:pt x="49988" y="73444"/>
                  <a:pt x="50678" y="72963"/>
                </a:cubicBezTo>
                <a:cubicBezTo>
                  <a:pt x="54683" y="71357"/>
                  <a:pt x="55097" y="71919"/>
                  <a:pt x="55650" y="71518"/>
                </a:cubicBezTo>
                <a:cubicBezTo>
                  <a:pt x="57721" y="70956"/>
                  <a:pt x="58411" y="69993"/>
                  <a:pt x="58688" y="70394"/>
                </a:cubicBezTo>
                <a:cubicBezTo>
                  <a:pt x="64349" y="68628"/>
                  <a:pt x="66006" y="68628"/>
                  <a:pt x="67940" y="67745"/>
                </a:cubicBezTo>
                <a:cubicBezTo>
                  <a:pt x="79125" y="64294"/>
                  <a:pt x="78849" y="64374"/>
                  <a:pt x="79815" y="63892"/>
                </a:cubicBezTo>
                <a:cubicBezTo>
                  <a:pt x="83406" y="62127"/>
                  <a:pt x="84510" y="61966"/>
                  <a:pt x="84096" y="61725"/>
                </a:cubicBezTo>
                <a:cubicBezTo>
                  <a:pt x="72635" y="65899"/>
                  <a:pt x="71668" y="66301"/>
                  <a:pt x="70840" y="66541"/>
                </a:cubicBezTo>
                <a:cubicBezTo>
                  <a:pt x="63935" y="67986"/>
                  <a:pt x="62830" y="68709"/>
                  <a:pt x="62140" y="68548"/>
                </a:cubicBezTo>
                <a:cubicBezTo>
                  <a:pt x="53855" y="70956"/>
                  <a:pt x="52197" y="71678"/>
                  <a:pt x="50817" y="72000"/>
                </a:cubicBezTo>
                <a:cubicBezTo>
                  <a:pt x="46674" y="73846"/>
                  <a:pt x="46260" y="74086"/>
                  <a:pt x="45845" y="74247"/>
                </a:cubicBezTo>
                <a:cubicBezTo>
                  <a:pt x="43636" y="75130"/>
                  <a:pt x="42531" y="75612"/>
                  <a:pt x="41565" y="76013"/>
                </a:cubicBezTo>
                <a:cubicBezTo>
                  <a:pt x="36593" y="78822"/>
                  <a:pt x="36041" y="79143"/>
                  <a:pt x="35627" y="79464"/>
                </a:cubicBezTo>
                <a:cubicBezTo>
                  <a:pt x="36869" y="77618"/>
                  <a:pt x="36593" y="77939"/>
                  <a:pt x="37284" y="78020"/>
                </a:cubicBezTo>
                <a:cubicBezTo>
                  <a:pt x="43774" y="74327"/>
                  <a:pt x="43636" y="74006"/>
                  <a:pt x="46536" y="73204"/>
                </a:cubicBezTo>
                <a:cubicBezTo>
                  <a:pt x="61588" y="67585"/>
                  <a:pt x="62830" y="67585"/>
                  <a:pt x="63935" y="67264"/>
                </a:cubicBezTo>
                <a:cubicBezTo>
                  <a:pt x="65592" y="66782"/>
                  <a:pt x="65730" y="66702"/>
                  <a:pt x="65868" y="66622"/>
                </a:cubicBezTo>
                <a:cubicBezTo>
                  <a:pt x="82163" y="60602"/>
                  <a:pt x="83958" y="60200"/>
                  <a:pt x="83958" y="59638"/>
                </a:cubicBezTo>
                <a:cubicBezTo>
                  <a:pt x="81611" y="60521"/>
                  <a:pt x="81887" y="60361"/>
                  <a:pt x="81058" y="60842"/>
                </a:cubicBezTo>
                <a:cubicBezTo>
                  <a:pt x="76225" y="62688"/>
                  <a:pt x="76363" y="63010"/>
                  <a:pt x="75811" y="62849"/>
                </a:cubicBezTo>
                <a:cubicBezTo>
                  <a:pt x="71254" y="64133"/>
                  <a:pt x="70425" y="64775"/>
                  <a:pt x="69873" y="64936"/>
                </a:cubicBezTo>
                <a:cubicBezTo>
                  <a:pt x="59654" y="68066"/>
                  <a:pt x="58688" y="67665"/>
                  <a:pt x="58411" y="67986"/>
                </a:cubicBezTo>
                <a:cubicBezTo>
                  <a:pt x="55650" y="69110"/>
                  <a:pt x="55235" y="68869"/>
                  <a:pt x="54683" y="69110"/>
                </a:cubicBezTo>
                <a:cubicBezTo>
                  <a:pt x="40046" y="74969"/>
                  <a:pt x="39907" y="75210"/>
                  <a:pt x="39217" y="75451"/>
                </a:cubicBezTo>
                <a:cubicBezTo>
                  <a:pt x="39079" y="74809"/>
                  <a:pt x="39631" y="74488"/>
                  <a:pt x="39907" y="74167"/>
                </a:cubicBezTo>
                <a:cubicBezTo>
                  <a:pt x="43912" y="72481"/>
                  <a:pt x="44879" y="71839"/>
                  <a:pt x="46260" y="71277"/>
                </a:cubicBezTo>
                <a:cubicBezTo>
                  <a:pt x="52612" y="68789"/>
                  <a:pt x="53578" y="68468"/>
                  <a:pt x="54407" y="68066"/>
                </a:cubicBezTo>
                <a:cubicBezTo>
                  <a:pt x="61449" y="66622"/>
                  <a:pt x="62140" y="65658"/>
                  <a:pt x="62416" y="66060"/>
                </a:cubicBezTo>
                <a:cubicBezTo>
                  <a:pt x="65178" y="65257"/>
                  <a:pt x="65178" y="65096"/>
                  <a:pt x="65454" y="65177"/>
                </a:cubicBezTo>
                <a:cubicBezTo>
                  <a:pt x="67940" y="64535"/>
                  <a:pt x="68492" y="64374"/>
                  <a:pt x="68906" y="64133"/>
                </a:cubicBezTo>
                <a:cubicBezTo>
                  <a:pt x="72082" y="63170"/>
                  <a:pt x="73049" y="62929"/>
                  <a:pt x="74016" y="62769"/>
                </a:cubicBezTo>
                <a:cubicBezTo>
                  <a:pt x="82025" y="59397"/>
                  <a:pt x="83406" y="58836"/>
                  <a:pt x="84649" y="58354"/>
                </a:cubicBezTo>
                <a:cubicBezTo>
                  <a:pt x="86858" y="56829"/>
                  <a:pt x="86444" y="56989"/>
                  <a:pt x="86029" y="57150"/>
                </a:cubicBezTo>
                <a:cubicBezTo>
                  <a:pt x="84787" y="57712"/>
                  <a:pt x="84510" y="57792"/>
                  <a:pt x="84372" y="57792"/>
                </a:cubicBezTo>
                <a:cubicBezTo>
                  <a:pt x="83130" y="58354"/>
                  <a:pt x="83130" y="58675"/>
                  <a:pt x="82577" y="58836"/>
                </a:cubicBezTo>
                <a:cubicBezTo>
                  <a:pt x="79815" y="59959"/>
                  <a:pt x="78849" y="60361"/>
                  <a:pt x="77882" y="60762"/>
                </a:cubicBezTo>
                <a:cubicBezTo>
                  <a:pt x="72911" y="62127"/>
                  <a:pt x="72359" y="62769"/>
                  <a:pt x="71944" y="62528"/>
                </a:cubicBezTo>
                <a:cubicBezTo>
                  <a:pt x="64349" y="64695"/>
                  <a:pt x="63797" y="64936"/>
                  <a:pt x="63383" y="64936"/>
                </a:cubicBezTo>
                <a:cubicBezTo>
                  <a:pt x="58411" y="66381"/>
                  <a:pt x="57997" y="66220"/>
                  <a:pt x="57445" y="66381"/>
                </a:cubicBezTo>
                <a:cubicBezTo>
                  <a:pt x="47917" y="69832"/>
                  <a:pt x="46398" y="70474"/>
                  <a:pt x="44879" y="71036"/>
                </a:cubicBezTo>
                <a:cubicBezTo>
                  <a:pt x="41703" y="72401"/>
                  <a:pt x="41288" y="72642"/>
                  <a:pt x="41012" y="72561"/>
                </a:cubicBezTo>
                <a:cubicBezTo>
                  <a:pt x="47226" y="68949"/>
                  <a:pt x="48607" y="68709"/>
                  <a:pt x="48607" y="68307"/>
                </a:cubicBezTo>
                <a:cubicBezTo>
                  <a:pt x="53026" y="66862"/>
                  <a:pt x="53855" y="66541"/>
                  <a:pt x="55650" y="65819"/>
                </a:cubicBezTo>
                <a:cubicBezTo>
                  <a:pt x="59930" y="64133"/>
                  <a:pt x="61864" y="63973"/>
                  <a:pt x="62968" y="63491"/>
                </a:cubicBezTo>
                <a:cubicBezTo>
                  <a:pt x="67802" y="61966"/>
                  <a:pt x="68768" y="62287"/>
                  <a:pt x="70287" y="61404"/>
                </a:cubicBezTo>
                <a:cubicBezTo>
                  <a:pt x="75949" y="60200"/>
                  <a:pt x="77468" y="59638"/>
                  <a:pt x="78849" y="59397"/>
                </a:cubicBezTo>
                <a:cubicBezTo>
                  <a:pt x="89758" y="54983"/>
                  <a:pt x="89896" y="54581"/>
                  <a:pt x="90863" y="54341"/>
                </a:cubicBezTo>
                <a:cubicBezTo>
                  <a:pt x="91553" y="53779"/>
                  <a:pt x="89896" y="54260"/>
                  <a:pt x="88791" y="55063"/>
                </a:cubicBezTo>
                <a:cubicBezTo>
                  <a:pt x="76915" y="59237"/>
                  <a:pt x="75811" y="59237"/>
                  <a:pt x="74706" y="59799"/>
                </a:cubicBezTo>
                <a:cubicBezTo>
                  <a:pt x="63107" y="62849"/>
                  <a:pt x="61726" y="63170"/>
                  <a:pt x="60483" y="63331"/>
                </a:cubicBezTo>
                <a:cubicBezTo>
                  <a:pt x="57583" y="64775"/>
                  <a:pt x="56478" y="64535"/>
                  <a:pt x="55373" y="65096"/>
                </a:cubicBezTo>
                <a:cubicBezTo>
                  <a:pt x="46812" y="68307"/>
                  <a:pt x="46674" y="68709"/>
                  <a:pt x="45431" y="69030"/>
                </a:cubicBezTo>
                <a:cubicBezTo>
                  <a:pt x="42945" y="69913"/>
                  <a:pt x="42945" y="69270"/>
                  <a:pt x="42531" y="69511"/>
                </a:cubicBezTo>
                <a:cubicBezTo>
                  <a:pt x="44741" y="68147"/>
                  <a:pt x="45155" y="68307"/>
                  <a:pt x="45155" y="67986"/>
                </a:cubicBezTo>
                <a:cubicBezTo>
                  <a:pt x="59240" y="63010"/>
                  <a:pt x="59378" y="62849"/>
                  <a:pt x="60483" y="62528"/>
                </a:cubicBezTo>
                <a:cubicBezTo>
                  <a:pt x="67525" y="60441"/>
                  <a:pt x="67802" y="60441"/>
                  <a:pt x="68216" y="60280"/>
                </a:cubicBezTo>
                <a:cubicBezTo>
                  <a:pt x="75397" y="58595"/>
                  <a:pt x="76087" y="57953"/>
                  <a:pt x="76501" y="58193"/>
                </a:cubicBezTo>
                <a:cubicBezTo>
                  <a:pt x="76363" y="58033"/>
                  <a:pt x="76087" y="57551"/>
                  <a:pt x="75535" y="58033"/>
                </a:cubicBezTo>
                <a:cubicBezTo>
                  <a:pt x="71116" y="59076"/>
                  <a:pt x="70840" y="58755"/>
                  <a:pt x="70287" y="58996"/>
                </a:cubicBezTo>
                <a:cubicBezTo>
                  <a:pt x="67249" y="59397"/>
                  <a:pt x="66559" y="60040"/>
                  <a:pt x="66144" y="59799"/>
                </a:cubicBezTo>
                <a:cubicBezTo>
                  <a:pt x="54821" y="63652"/>
                  <a:pt x="53855" y="63892"/>
                  <a:pt x="52750" y="64214"/>
                </a:cubicBezTo>
                <a:cubicBezTo>
                  <a:pt x="47502" y="66220"/>
                  <a:pt x="46812" y="66541"/>
                  <a:pt x="46121" y="66862"/>
                </a:cubicBezTo>
                <a:cubicBezTo>
                  <a:pt x="47779" y="64535"/>
                  <a:pt x="49850" y="63331"/>
                  <a:pt x="51783" y="62688"/>
                </a:cubicBezTo>
                <a:cubicBezTo>
                  <a:pt x="54821" y="61565"/>
                  <a:pt x="55235" y="61404"/>
                  <a:pt x="55788" y="61244"/>
                </a:cubicBezTo>
                <a:cubicBezTo>
                  <a:pt x="66006" y="58354"/>
                  <a:pt x="66835" y="58354"/>
                  <a:pt x="67940" y="57872"/>
                </a:cubicBezTo>
                <a:cubicBezTo>
                  <a:pt x="70978" y="57712"/>
                  <a:pt x="71944" y="57070"/>
                  <a:pt x="72773" y="57230"/>
                </a:cubicBezTo>
                <a:cubicBezTo>
                  <a:pt x="79125" y="55866"/>
                  <a:pt x="80092" y="55545"/>
                  <a:pt x="81058" y="55304"/>
                </a:cubicBezTo>
                <a:cubicBezTo>
                  <a:pt x="86582" y="53297"/>
                  <a:pt x="87963" y="53538"/>
                  <a:pt x="87548" y="52976"/>
                </a:cubicBezTo>
                <a:cubicBezTo>
                  <a:pt x="73739" y="56267"/>
                  <a:pt x="72911" y="56267"/>
                  <a:pt x="71944" y="56588"/>
                </a:cubicBezTo>
                <a:cubicBezTo>
                  <a:pt x="67663" y="56749"/>
                  <a:pt x="68354" y="57230"/>
                  <a:pt x="69182" y="56749"/>
                </a:cubicBezTo>
                <a:cubicBezTo>
                  <a:pt x="74982" y="55946"/>
                  <a:pt x="75949" y="55063"/>
                  <a:pt x="76777" y="55143"/>
                </a:cubicBezTo>
                <a:cubicBezTo>
                  <a:pt x="79815" y="54742"/>
                  <a:pt x="80644" y="54341"/>
                  <a:pt x="81472" y="54341"/>
                </a:cubicBezTo>
                <a:cubicBezTo>
                  <a:pt x="88791" y="52013"/>
                  <a:pt x="90724" y="51612"/>
                  <a:pt x="92934" y="50488"/>
                </a:cubicBezTo>
                <a:cubicBezTo>
                  <a:pt x="89344" y="51772"/>
                  <a:pt x="88791" y="51772"/>
                  <a:pt x="88515" y="51772"/>
                </a:cubicBezTo>
                <a:cubicBezTo>
                  <a:pt x="84372" y="52896"/>
                  <a:pt x="83406" y="53458"/>
                  <a:pt x="82439" y="53538"/>
                </a:cubicBezTo>
                <a:cubicBezTo>
                  <a:pt x="76777" y="54180"/>
                  <a:pt x="76087" y="55143"/>
                  <a:pt x="75811" y="54742"/>
                </a:cubicBezTo>
                <a:cubicBezTo>
                  <a:pt x="71254" y="55785"/>
                  <a:pt x="70978" y="55464"/>
                  <a:pt x="70425" y="55866"/>
                </a:cubicBezTo>
                <a:cubicBezTo>
                  <a:pt x="67249" y="56508"/>
                  <a:pt x="66697" y="56668"/>
                  <a:pt x="66283" y="56588"/>
                </a:cubicBezTo>
                <a:cubicBezTo>
                  <a:pt x="62692" y="57471"/>
                  <a:pt x="61588" y="57792"/>
                  <a:pt x="60897" y="58033"/>
                </a:cubicBezTo>
                <a:cubicBezTo>
                  <a:pt x="59378" y="58675"/>
                  <a:pt x="58964" y="58354"/>
                  <a:pt x="58411" y="58675"/>
                </a:cubicBezTo>
                <a:cubicBezTo>
                  <a:pt x="53302" y="60602"/>
                  <a:pt x="52750" y="60441"/>
                  <a:pt x="52059" y="60762"/>
                </a:cubicBezTo>
                <a:cubicBezTo>
                  <a:pt x="47917" y="61725"/>
                  <a:pt x="49436" y="61324"/>
                  <a:pt x="50540" y="60842"/>
                </a:cubicBezTo>
                <a:cubicBezTo>
                  <a:pt x="56478" y="58434"/>
                  <a:pt x="57583" y="58193"/>
                  <a:pt x="58688" y="57632"/>
                </a:cubicBezTo>
                <a:cubicBezTo>
                  <a:pt x="78849" y="52655"/>
                  <a:pt x="82991" y="51371"/>
                  <a:pt x="86996" y="50247"/>
                </a:cubicBezTo>
                <a:cubicBezTo>
                  <a:pt x="91277" y="48561"/>
                  <a:pt x="91553" y="48240"/>
                  <a:pt x="91691" y="48080"/>
                </a:cubicBezTo>
                <a:cubicBezTo>
                  <a:pt x="88653" y="48722"/>
                  <a:pt x="87963" y="49364"/>
                  <a:pt x="87272" y="49525"/>
                </a:cubicBezTo>
                <a:cubicBezTo>
                  <a:pt x="79401" y="51692"/>
                  <a:pt x="76915" y="52414"/>
                  <a:pt x="74568" y="52896"/>
                </a:cubicBezTo>
                <a:cubicBezTo>
                  <a:pt x="66144" y="55143"/>
                  <a:pt x="65040" y="54903"/>
                  <a:pt x="63797" y="55464"/>
                </a:cubicBezTo>
                <a:cubicBezTo>
                  <a:pt x="57721" y="57230"/>
                  <a:pt x="57307" y="57391"/>
                  <a:pt x="56892" y="57551"/>
                </a:cubicBezTo>
                <a:cubicBezTo>
                  <a:pt x="52612" y="58916"/>
                  <a:pt x="52059" y="59157"/>
                  <a:pt x="51507" y="59397"/>
                </a:cubicBezTo>
                <a:cubicBezTo>
                  <a:pt x="53164" y="57792"/>
                  <a:pt x="55788" y="56749"/>
                  <a:pt x="58135" y="55866"/>
                </a:cubicBezTo>
                <a:cubicBezTo>
                  <a:pt x="65316" y="53939"/>
                  <a:pt x="66006" y="54341"/>
                  <a:pt x="66835" y="53779"/>
                </a:cubicBezTo>
                <a:cubicBezTo>
                  <a:pt x="71668" y="52735"/>
                  <a:pt x="72359" y="52896"/>
                  <a:pt x="73049" y="52494"/>
                </a:cubicBezTo>
                <a:cubicBezTo>
                  <a:pt x="83268" y="49926"/>
                  <a:pt x="84372" y="49685"/>
                  <a:pt x="85477" y="49364"/>
                </a:cubicBezTo>
                <a:cubicBezTo>
                  <a:pt x="92105" y="45752"/>
                  <a:pt x="93486" y="45591"/>
                  <a:pt x="93210" y="45270"/>
                </a:cubicBezTo>
                <a:cubicBezTo>
                  <a:pt x="99286" y="43505"/>
                  <a:pt x="100115" y="43264"/>
                  <a:pt x="100805" y="43103"/>
                </a:cubicBezTo>
                <a:cubicBezTo>
                  <a:pt x="102462" y="42301"/>
                  <a:pt x="101772" y="42541"/>
                  <a:pt x="101081" y="42782"/>
                </a:cubicBezTo>
                <a:cubicBezTo>
                  <a:pt x="97491" y="43183"/>
                  <a:pt x="97077" y="43505"/>
                  <a:pt x="96662" y="43665"/>
                </a:cubicBezTo>
                <a:cubicBezTo>
                  <a:pt x="87963" y="46153"/>
                  <a:pt x="86858" y="46394"/>
                  <a:pt x="85891" y="46956"/>
                </a:cubicBezTo>
                <a:cubicBezTo>
                  <a:pt x="76915" y="49444"/>
                  <a:pt x="75949" y="49043"/>
                  <a:pt x="74982" y="49364"/>
                </a:cubicBezTo>
                <a:cubicBezTo>
                  <a:pt x="70978" y="50006"/>
                  <a:pt x="70011" y="50167"/>
                  <a:pt x="68906" y="50568"/>
                </a:cubicBezTo>
                <a:cubicBezTo>
                  <a:pt x="64764" y="51451"/>
                  <a:pt x="63935" y="51130"/>
                  <a:pt x="62830" y="51692"/>
                </a:cubicBezTo>
                <a:cubicBezTo>
                  <a:pt x="59654" y="52414"/>
                  <a:pt x="58826" y="52896"/>
                  <a:pt x="58273" y="52816"/>
                </a:cubicBezTo>
                <a:cubicBezTo>
                  <a:pt x="56616" y="52976"/>
                  <a:pt x="56616" y="52414"/>
                  <a:pt x="57445" y="52013"/>
                </a:cubicBezTo>
                <a:cubicBezTo>
                  <a:pt x="60621" y="51371"/>
                  <a:pt x="61449" y="50408"/>
                  <a:pt x="61726" y="50809"/>
                </a:cubicBezTo>
                <a:cubicBezTo>
                  <a:pt x="69321" y="49043"/>
                  <a:pt x="70840" y="48642"/>
                  <a:pt x="72220" y="48561"/>
                </a:cubicBezTo>
                <a:cubicBezTo>
                  <a:pt x="82439" y="46795"/>
                  <a:pt x="83682" y="46635"/>
                  <a:pt x="84925" y="46234"/>
                </a:cubicBezTo>
                <a:cubicBezTo>
                  <a:pt x="90448" y="45030"/>
                  <a:pt x="91139" y="43986"/>
                  <a:pt x="91553" y="44387"/>
                </a:cubicBezTo>
                <a:cubicBezTo>
                  <a:pt x="98734" y="42541"/>
                  <a:pt x="99562" y="42381"/>
                  <a:pt x="100391" y="42301"/>
                </a:cubicBezTo>
                <a:cubicBezTo>
                  <a:pt x="101634" y="41096"/>
                  <a:pt x="100391" y="42060"/>
                  <a:pt x="99424" y="41739"/>
                </a:cubicBezTo>
                <a:cubicBezTo>
                  <a:pt x="93486" y="42782"/>
                  <a:pt x="92934" y="43023"/>
                  <a:pt x="92243" y="43103"/>
                </a:cubicBezTo>
                <a:cubicBezTo>
                  <a:pt x="83268" y="45832"/>
                  <a:pt x="82853" y="46153"/>
                  <a:pt x="82577" y="45993"/>
                </a:cubicBezTo>
                <a:cubicBezTo>
                  <a:pt x="76639" y="47518"/>
                  <a:pt x="76225" y="47197"/>
                  <a:pt x="75811" y="47277"/>
                </a:cubicBezTo>
                <a:cubicBezTo>
                  <a:pt x="70011" y="48160"/>
                  <a:pt x="69597" y="48240"/>
                  <a:pt x="69182" y="48240"/>
                </a:cubicBezTo>
                <a:cubicBezTo>
                  <a:pt x="63797" y="49605"/>
                  <a:pt x="62968" y="49765"/>
                  <a:pt x="62002" y="49926"/>
                </a:cubicBezTo>
                <a:cubicBezTo>
                  <a:pt x="58964" y="50327"/>
                  <a:pt x="59240" y="50086"/>
                  <a:pt x="59654" y="49926"/>
                </a:cubicBezTo>
                <a:cubicBezTo>
                  <a:pt x="64073" y="48240"/>
                  <a:pt x="65730" y="47839"/>
                  <a:pt x="67387" y="47678"/>
                </a:cubicBezTo>
                <a:cubicBezTo>
                  <a:pt x="71668" y="46795"/>
                  <a:pt x="72082" y="46715"/>
                  <a:pt x="72497" y="46876"/>
                </a:cubicBezTo>
                <a:cubicBezTo>
                  <a:pt x="75949" y="46073"/>
                  <a:pt x="76915" y="45913"/>
                  <a:pt x="77744" y="45832"/>
                </a:cubicBezTo>
                <a:cubicBezTo>
                  <a:pt x="81196" y="44949"/>
                  <a:pt x="82025" y="45110"/>
                  <a:pt x="82853" y="44869"/>
                </a:cubicBezTo>
                <a:cubicBezTo>
                  <a:pt x="89067" y="43103"/>
                  <a:pt x="89896" y="43424"/>
                  <a:pt x="90724" y="42943"/>
                </a:cubicBezTo>
                <a:cubicBezTo>
                  <a:pt x="92520" y="42381"/>
                  <a:pt x="92796" y="42541"/>
                  <a:pt x="92658" y="42381"/>
                </a:cubicBezTo>
                <a:cubicBezTo>
                  <a:pt x="97629" y="40936"/>
                  <a:pt x="98181" y="40294"/>
                  <a:pt x="98596" y="40294"/>
                </a:cubicBezTo>
                <a:cubicBezTo>
                  <a:pt x="100667" y="39010"/>
                  <a:pt x="102600" y="38929"/>
                  <a:pt x="101634" y="38608"/>
                </a:cubicBezTo>
                <a:cubicBezTo>
                  <a:pt x="94729" y="41337"/>
                  <a:pt x="94453" y="41337"/>
                  <a:pt x="94177" y="41337"/>
                </a:cubicBezTo>
                <a:cubicBezTo>
                  <a:pt x="91139" y="42140"/>
                  <a:pt x="90310" y="42461"/>
                  <a:pt x="89482" y="42702"/>
                </a:cubicBezTo>
                <a:cubicBezTo>
                  <a:pt x="85891" y="43505"/>
                  <a:pt x="85063" y="43505"/>
                  <a:pt x="84096" y="43986"/>
                </a:cubicBezTo>
                <a:cubicBezTo>
                  <a:pt x="78573" y="45110"/>
                  <a:pt x="78158" y="44789"/>
                  <a:pt x="77744" y="45030"/>
                </a:cubicBezTo>
                <a:cubicBezTo>
                  <a:pt x="74706" y="45511"/>
                  <a:pt x="74154" y="45913"/>
                  <a:pt x="73878" y="45752"/>
                </a:cubicBezTo>
                <a:cubicBezTo>
                  <a:pt x="65454" y="47438"/>
                  <a:pt x="64764" y="47117"/>
                  <a:pt x="63797" y="47518"/>
                </a:cubicBezTo>
                <a:cubicBezTo>
                  <a:pt x="63383" y="46715"/>
                  <a:pt x="64211" y="45993"/>
                  <a:pt x="64626" y="46234"/>
                </a:cubicBezTo>
                <a:cubicBezTo>
                  <a:pt x="68630" y="45110"/>
                  <a:pt x="69182" y="45511"/>
                  <a:pt x="69873" y="45270"/>
                </a:cubicBezTo>
                <a:cubicBezTo>
                  <a:pt x="75397" y="44468"/>
                  <a:pt x="75949" y="44548"/>
                  <a:pt x="76639" y="44147"/>
                </a:cubicBezTo>
                <a:cubicBezTo>
                  <a:pt x="85753" y="42541"/>
                  <a:pt x="88239" y="41819"/>
                  <a:pt x="90586" y="41257"/>
                </a:cubicBezTo>
                <a:cubicBezTo>
                  <a:pt x="99976" y="37565"/>
                  <a:pt x="100391" y="37886"/>
                  <a:pt x="100943" y="37484"/>
                </a:cubicBezTo>
                <a:cubicBezTo>
                  <a:pt x="96386" y="38448"/>
                  <a:pt x="93210" y="39892"/>
                  <a:pt x="90172" y="40615"/>
                </a:cubicBezTo>
                <a:cubicBezTo>
                  <a:pt x="78573" y="43344"/>
                  <a:pt x="77882" y="43264"/>
                  <a:pt x="76915" y="43585"/>
                </a:cubicBezTo>
                <a:cubicBezTo>
                  <a:pt x="71806" y="43906"/>
                  <a:pt x="71116" y="44468"/>
                  <a:pt x="70701" y="44307"/>
                </a:cubicBezTo>
                <a:cubicBezTo>
                  <a:pt x="65316" y="45110"/>
                  <a:pt x="64764" y="45591"/>
                  <a:pt x="64349" y="45190"/>
                </a:cubicBezTo>
                <a:cubicBezTo>
                  <a:pt x="68768" y="43745"/>
                  <a:pt x="68630" y="43424"/>
                  <a:pt x="69321" y="43264"/>
                </a:cubicBezTo>
                <a:cubicBezTo>
                  <a:pt x="77744" y="41739"/>
                  <a:pt x="79125" y="41418"/>
                  <a:pt x="80230" y="41658"/>
                </a:cubicBezTo>
                <a:cubicBezTo>
                  <a:pt x="84510" y="40615"/>
                  <a:pt x="85063" y="40535"/>
                  <a:pt x="85477" y="40615"/>
                </a:cubicBezTo>
                <a:cubicBezTo>
                  <a:pt x="101634" y="35558"/>
                  <a:pt x="103843" y="34274"/>
                  <a:pt x="105914" y="33872"/>
                </a:cubicBezTo>
                <a:cubicBezTo>
                  <a:pt x="109367" y="31946"/>
                  <a:pt x="110609" y="31946"/>
                  <a:pt x="110333" y="31143"/>
                </a:cubicBezTo>
                <a:cubicBezTo>
                  <a:pt x="107571" y="32588"/>
                  <a:pt x="106743" y="32909"/>
                  <a:pt x="106467" y="32989"/>
                </a:cubicBezTo>
                <a:cubicBezTo>
                  <a:pt x="105500" y="33471"/>
                  <a:pt x="104948" y="33632"/>
                  <a:pt x="104533" y="33792"/>
                </a:cubicBezTo>
                <a:cubicBezTo>
                  <a:pt x="96386" y="37003"/>
                  <a:pt x="95834" y="36842"/>
                  <a:pt x="95558" y="37003"/>
                </a:cubicBezTo>
                <a:cubicBezTo>
                  <a:pt x="89067" y="38608"/>
                  <a:pt x="88653" y="38929"/>
                  <a:pt x="88239" y="39090"/>
                </a:cubicBezTo>
                <a:cubicBezTo>
                  <a:pt x="83820" y="40053"/>
                  <a:pt x="83130" y="40053"/>
                  <a:pt x="82439" y="40374"/>
                </a:cubicBezTo>
                <a:cubicBezTo>
                  <a:pt x="80092" y="40535"/>
                  <a:pt x="78987" y="40936"/>
                  <a:pt x="77882" y="40856"/>
                </a:cubicBezTo>
                <a:cubicBezTo>
                  <a:pt x="70011" y="42461"/>
                  <a:pt x="69597" y="42461"/>
                  <a:pt x="69182" y="42541"/>
                </a:cubicBezTo>
                <a:cubicBezTo>
                  <a:pt x="70563" y="41418"/>
                  <a:pt x="71254" y="41418"/>
                  <a:pt x="71944" y="40936"/>
                </a:cubicBezTo>
                <a:cubicBezTo>
                  <a:pt x="77330" y="39973"/>
                  <a:pt x="78573" y="39973"/>
                  <a:pt x="80092" y="39571"/>
                </a:cubicBezTo>
                <a:cubicBezTo>
                  <a:pt x="89205" y="37886"/>
                  <a:pt x="90034" y="37484"/>
                  <a:pt x="90863" y="37565"/>
                </a:cubicBezTo>
                <a:cubicBezTo>
                  <a:pt x="105224" y="32749"/>
                  <a:pt x="106467" y="32187"/>
                  <a:pt x="107710" y="31705"/>
                </a:cubicBezTo>
                <a:cubicBezTo>
                  <a:pt x="109643" y="30903"/>
                  <a:pt x="110333" y="30581"/>
                  <a:pt x="111024" y="30341"/>
                </a:cubicBezTo>
                <a:cubicBezTo>
                  <a:pt x="112681" y="29056"/>
                  <a:pt x="111438" y="29538"/>
                  <a:pt x="110333" y="30020"/>
                </a:cubicBezTo>
                <a:cubicBezTo>
                  <a:pt x="108400" y="30581"/>
                  <a:pt x="107710" y="31063"/>
                  <a:pt x="107295" y="31464"/>
                </a:cubicBezTo>
                <a:cubicBezTo>
                  <a:pt x="102324" y="33070"/>
                  <a:pt x="101081" y="33391"/>
                  <a:pt x="99700" y="34033"/>
                </a:cubicBezTo>
                <a:cubicBezTo>
                  <a:pt x="96662" y="35478"/>
                  <a:pt x="95558" y="35237"/>
                  <a:pt x="95143" y="35397"/>
                </a:cubicBezTo>
                <a:cubicBezTo>
                  <a:pt x="84787" y="37806"/>
                  <a:pt x="84649" y="37966"/>
                  <a:pt x="83820" y="38207"/>
                </a:cubicBezTo>
                <a:cubicBezTo>
                  <a:pt x="78158" y="38929"/>
                  <a:pt x="76777" y="39652"/>
                  <a:pt x="75811" y="39411"/>
                </a:cubicBezTo>
                <a:cubicBezTo>
                  <a:pt x="70840" y="40294"/>
                  <a:pt x="70149" y="41016"/>
                  <a:pt x="69735" y="40775"/>
                </a:cubicBezTo>
                <a:cubicBezTo>
                  <a:pt x="72359" y="39331"/>
                  <a:pt x="72635" y="39090"/>
                  <a:pt x="72911" y="39010"/>
                </a:cubicBezTo>
                <a:cubicBezTo>
                  <a:pt x="75397" y="38367"/>
                  <a:pt x="76639" y="37966"/>
                  <a:pt x="77882" y="37484"/>
                </a:cubicBezTo>
                <a:cubicBezTo>
                  <a:pt x="80782" y="37404"/>
                  <a:pt x="81749" y="36923"/>
                  <a:pt x="82577" y="36923"/>
                </a:cubicBezTo>
                <a:cubicBezTo>
                  <a:pt x="89758" y="35317"/>
                  <a:pt x="90172" y="35638"/>
                  <a:pt x="90724" y="35317"/>
                </a:cubicBezTo>
                <a:cubicBezTo>
                  <a:pt x="100667" y="32749"/>
                  <a:pt x="102600" y="32026"/>
                  <a:pt x="104672" y="31224"/>
                </a:cubicBezTo>
                <a:cubicBezTo>
                  <a:pt x="109643" y="28655"/>
                  <a:pt x="109090" y="28816"/>
                  <a:pt x="107433" y="29618"/>
                </a:cubicBezTo>
                <a:cubicBezTo>
                  <a:pt x="102462" y="31545"/>
                  <a:pt x="101772" y="31785"/>
                  <a:pt x="101081" y="32107"/>
                </a:cubicBezTo>
                <a:cubicBezTo>
                  <a:pt x="95696" y="33471"/>
                  <a:pt x="95281" y="33551"/>
                  <a:pt x="94867" y="33712"/>
                </a:cubicBezTo>
                <a:cubicBezTo>
                  <a:pt x="86858" y="35157"/>
                  <a:pt x="85891" y="35879"/>
                  <a:pt x="85339" y="35558"/>
                </a:cubicBezTo>
                <a:cubicBezTo>
                  <a:pt x="81058" y="36521"/>
                  <a:pt x="79401" y="36842"/>
                  <a:pt x="77882" y="36682"/>
                </a:cubicBezTo>
                <a:cubicBezTo>
                  <a:pt x="75120" y="37484"/>
                  <a:pt x="74430" y="37725"/>
                  <a:pt x="73739" y="37725"/>
                </a:cubicBezTo>
                <a:cubicBezTo>
                  <a:pt x="81472" y="34836"/>
                  <a:pt x="82025" y="35237"/>
                  <a:pt x="82715" y="34916"/>
                </a:cubicBezTo>
                <a:cubicBezTo>
                  <a:pt x="90863" y="33391"/>
                  <a:pt x="92382" y="32989"/>
                  <a:pt x="93762" y="32829"/>
                </a:cubicBezTo>
                <a:cubicBezTo>
                  <a:pt x="105776" y="28816"/>
                  <a:pt x="106329" y="28575"/>
                  <a:pt x="108538" y="27772"/>
                </a:cubicBezTo>
                <a:cubicBezTo>
                  <a:pt x="108814" y="27050"/>
                  <a:pt x="106743" y="27933"/>
                  <a:pt x="104672" y="28816"/>
                </a:cubicBezTo>
                <a:cubicBezTo>
                  <a:pt x="91967" y="32508"/>
                  <a:pt x="91001" y="32508"/>
                  <a:pt x="89758" y="32909"/>
                </a:cubicBezTo>
                <a:cubicBezTo>
                  <a:pt x="79953" y="34274"/>
                  <a:pt x="78849" y="34916"/>
                  <a:pt x="78158" y="34434"/>
                </a:cubicBezTo>
                <a:cubicBezTo>
                  <a:pt x="80920" y="33551"/>
                  <a:pt x="81611" y="33872"/>
                  <a:pt x="82439" y="33632"/>
                </a:cubicBezTo>
                <a:cubicBezTo>
                  <a:pt x="86029" y="32989"/>
                  <a:pt x="86582" y="32508"/>
                  <a:pt x="86858" y="32749"/>
                </a:cubicBezTo>
                <a:cubicBezTo>
                  <a:pt x="93072" y="31384"/>
                  <a:pt x="93072" y="30742"/>
                  <a:pt x="93762" y="30903"/>
                </a:cubicBezTo>
                <a:cubicBezTo>
                  <a:pt x="97905" y="29859"/>
                  <a:pt x="98596" y="29618"/>
                  <a:pt x="99286" y="29297"/>
                </a:cubicBezTo>
                <a:cubicBezTo>
                  <a:pt x="109090" y="26167"/>
                  <a:pt x="110471" y="25605"/>
                  <a:pt x="111576" y="25364"/>
                </a:cubicBezTo>
                <a:cubicBezTo>
                  <a:pt x="117514" y="23598"/>
                  <a:pt x="117100" y="23357"/>
                  <a:pt x="117652" y="23197"/>
                </a:cubicBezTo>
                <a:cubicBezTo>
                  <a:pt x="116962" y="23036"/>
                  <a:pt x="117100" y="23277"/>
                  <a:pt x="116685" y="23438"/>
                </a:cubicBezTo>
                <a:cubicBezTo>
                  <a:pt x="109919" y="25043"/>
                  <a:pt x="108400" y="25685"/>
                  <a:pt x="107019" y="26086"/>
                </a:cubicBezTo>
                <a:cubicBezTo>
                  <a:pt x="94729" y="29779"/>
                  <a:pt x="94039" y="30341"/>
                  <a:pt x="93486" y="30180"/>
                </a:cubicBezTo>
                <a:cubicBezTo>
                  <a:pt x="89344" y="30983"/>
                  <a:pt x="88929" y="31304"/>
                  <a:pt x="88653" y="31384"/>
                </a:cubicBezTo>
                <a:cubicBezTo>
                  <a:pt x="83130" y="32668"/>
                  <a:pt x="82577" y="32588"/>
                  <a:pt x="81887" y="32829"/>
                </a:cubicBezTo>
                <a:cubicBezTo>
                  <a:pt x="80782" y="32588"/>
                  <a:pt x="80920" y="32989"/>
                  <a:pt x="81334" y="32668"/>
                </a:cubicBezTo>
                <a:cubicBezTo>
                  <a:pt x="87963" y="30421"/>
                  <a:pt x="91277" y="29538"/>
                  <a:pt x="94453" y="28976"/>
                </a:cubicBezTo>
                <a:cubicBezTo>
                  <a:pt x="98596" y="27933"/>
                  <a:pt x="99010" y="27612"/>
                  <a:pt x="99424" y="27531"/>
                </a:cubicBezTo>
                <a:cubicBezTo>
                  <a:pt x="105086" y="25525"/>
                  <a:pt x="107710" y="25123"/>
                  <a:pt x="109643" y="24321"/>
                </a:cubicBezTo>
                <a:cubicBezTo>
                  <a:pt x="115581" y="23117"/>
                  <a:pt x="116962" y="22715"/>
                  <a:pt x="116685" y="22394"/>
                </a:cubicBezTo>
                <a:cubicBezTo>
                  <a:pt x="103291" y="26006"/>
                  <a:pt x="102600" y="25846"/>
                  <a:pt x="101910" y="26247"/>
                </a:cubicBezTo>
                <a:cubicBezTo>
                  <a:pt x="98319" y="27290"/>
                  <a:pt x="96939" y="27371"/>
                  <a:pt x="95558" y="27933"/>
                </a:cubicBezTo>
                <a:cubicBezTo>
                  <a:pt x="92658" y="28896"/>
                  <a:pt x="92105" y="28494"/>
                  <a:pt x="91277" y="28896"/>
                </a:cubicBezTo>
                <a:cubicBezTo>
                  <a:pt x="86720" y="29779"/>
                  <a:pt x="86306" y="30100"/>
                  <a:pt x="86029" y="29939"/>
                </a:cubicBezTo>
                <a:cubicBezTo>
                  <a:pt x="83130" y="30501"/>
                  <a:pt x="83268" y="30100"/>
                  <a:pt x="83958" y="30421"/>
                </a:cubicBezTo>
                <a:cubicBezTo>
                  <a:pt x="87686" y="29137"/>
                  <a:pt x="88377" y="28735"/>
                  <a:pt x="89067" y="28494"/>
                </a:cubicBezTo>
                <a:cubicBezTo>
                  <a:pt x="95281" y="27050"/>
                  <a:pt x="95972" y="27210"/>
                  <a:pt x="96939" y="26969"/>
                </a:cubicBezTo>
                <a:cubicBezTo>
                  <a:pt x="107433" y="24000"/>
                  <a:pt x="108952" y="23357"/>
                  <a:pt x="110471" y="22795"/>
                </a:cubicBezTo>
                <a:cubicBezTo>
                  <a:pt x="113647" y="21270"/>
                  <a:pt x="112819" y="21672"/>
                  <a:pt x="111852" y="22073"/>
                </a:cubicBezTo>
                <a:cubicBezTo>
                  <a:pt x="102876" y="24722"/>
                  <a:pt x="102738" y="25043"/>
                  <a:pt x="101495" y="25444"/>
                </a:cubicBezTo>
                <a:cubicBezTo>
                  <a:pt x="97491" y="26086"/>
                  <a:pt x="96386" y="26408"/>
                  <a:pt x="95558" y="26327"/>
                </a:cubicBezTo>
                <a:cubicBezTo>
                  <a:pt x="87134" y="28334"/>
                  <a:pt x="86306" y="28816"/>
                  <a:pt x="85753" y="28494"/>
                </a:cubicBezTo>
                <a:cubicBezTo>
                  <a:pt x="89067" y="27371"/>
                  <a:pt x="89620" y="27210"/>
                  <a:pt x="90310" y="26969"/>
                </a:cubicBezTo>
                <a:cubicBezTo>
                  <a:pt x="96248" y="25765"/>
                  <a:pt x="97353" y="25364"/>
                  <a:pt x="98457" y="25123"/>
                </a:cubicBezTo>
                <a:cubicBezTo>
                  <a:pt x="102876" y="23839"/>
                  <a:pt x="103981" y="23678"/>
                  <a:pt x="105086" y="23357"/>
                </a:cubicBezTo>
                <a:cubicBezTo>
                  <a:pt x="110886" y="21030"/>
                  <a:pt x="111438" y="21190"/>
                  <a:pt x="111300" y="20949"/>
                </a:cubicBezTo>
                <a:cubicBezTo>
                  <a:pt x="115857" y="18702"/>
                  <a:pt x="116409" y="18461"/>
                  <a:pt x="116962" y="18140"/>
                </a:cubicBezTo>
                <a:cubicBezTo>
                  <a:pt x="109919" y="20949"/>
                  <a:pt x="108814" y="21351"/>
                  <a:pt x="107571" y="21832"/>
                </a:cubicBezTo>
                <a:cubicBezTo>
                  <a:pt x="92243" y="25605"/>
                  <a:pt x="91277" y="26086"/>
                  <a:pt x="90448" y="26086"/>
                </a:cubicBezTo>
                <a:cubicBezTo>
                  <a:pt x="88791" y="26648"/>
                  <a:pt x="88791" y="26167"/>
                  <a:pt x="89205" y="25846"/>
                </a:cubicBezTo>
                <a:cubicBezTo>
                  <a:pt x="92243" y="25364"/>
                  <a:pt x="93072" y="25123"/>
                  <a:pt x="93762" y="25123"/>
                </a:cubicBezTo>
                <a:cubicBezTo>
                  <a:pt x="108952" y="20307"/>
                  <a:pt x="110471" y="19665"/>
                  <a:pt x="111990" y="19103"/>
                </a:cubicBezTo>
                <a:cubicBezTo>
                  <a:pt x="114614" y="17418"/>
                  <a:pt x="115857" y="17257"/>
                  <a:pt x="115443" y="17016"/>
                </a:cubicBezTo>
                <a:cubicBezTo>
                  <a:pt x="114062" y="17739"/>
                  <a:pt x="112957" y="17578"/>
                  <a:pt x="112543" y="18220"/>
                </a:cubicBezTo>
                <a:cubicBezTo>
                  <a:pt x="104810" y="21030"/>
                  <a:pt x="102048" y="22073"/>
                  <a:pt x="99286" y="22795"/>
                </a:cubicBezTo>
                <a:cubicBezTo>
                  <a:pt x="92934" y="24481"/>
                  <a:pt x="92658" y="24561"/>
                  <a:pt x="92243" y="24561"/>
                </a:cubicBezTo>
                <a:cubicBezTo>
                  <a:pt x="98181" y="22635"/>
                  <a:pt x="99286" y="21913"/>
                  <a:pt x="100391" y="21752"/>
                </a:cubicBezTo>
                <a:cubicBezTo>
                  <a:pt x="110057" y="18140"/>
                  <a:pt x="111162" y="17658"/>
                  <a:pt x="112266" y="17177"/>
                </a:cubicBezTo>
                <a:cubicBezTo>
                  <a:pt x="117376" y="14046"/>
                  <a:pt x="118895" y="13806"/>
                  <a:pt x="118619" y="13484"/>
                </a:cubicBezTo>
                <a:close/>
                <a:moveTo>
                  <a:pt x="102600" y="18622"/>
                </a:moveTo>
                <a:cubicBezTo>
                  <a:pt x="103291" y="19183"/>
                  <a:pt x="101219" y="19103"/>
                  <a:pt x="100529" y="19745"/>
                </a:cubicBezTo>
                <a:cubicBezTo>
                  <a:pt x="100115" y="19103"/>
                  <a:pt x="101772" y="19264"/>
                  <a:pt x="102600" y="18622"/>
                </a:cubicBezTo>
                <a:close/>
                <a:moveTo>
                  <a:pt x="99838" y="19665"/>
                </a:moveTo>
                <a:cubicBezTo>
                  <a:pt x="99838" y="20147"/>
                  <a:pt x="98457" y="20227"/>
                  <a:pt x="98043" y="20387"/>
                </a:cubicBezTo>
                <a:cubicBezTo>
                  <a:pt x="97905" y="19906"/>
                  <a:pt x="99286" y="19826"/>
                  <a:pt x="99838" y="19665"/>
                </a:cubicBezTo>
                <a:close/>
                <a:moveTo>
                  <a:pt x="36593" y="52896"/>
                </a:moveTo>
                <a:cubicBezTo>
                  <a:pt x="36179" y="52655"/>
                  <a:pt x="36317" y="52494"/>
                  <a:pt x="36179" y="52254"/>
                </a:cubicBezTo>
                <a:cubicBezTo>
                  <a:pt x="35903" y="52093"/>
                  <a:pt x="35350" y="51852"/>
                  <a:pt x="35765" y="51692"/>
                </a:cubicBezTo>
                <a:cubicBezTo>
                  <a:pt x="35350" y="51612"/>
                  <a:pt x="35074" y="51451"/>
                  <a:pt x="34798" y="51210"/>
                </a:cubicBezTo>
                <a:cubicBezTo>
                  <a:pt x="34798" y="51050"/>
                  <a:pt x="34798" y="50889"/>
                  <a:pt x="34522" y="50969"/>
                </a:cubicBezTo>
                <a:cubicBezTo>
                  <a:pt x="34246" y="50648"/>
                  <a:pt x="34246" y="50327"/>
                  <a:pt x="33555" y="50006"/>
                </a:cubicBezTo>
                <a:cubicBezTo>
                  <a:pt x="33831" y="49525"/>
                  <a:pt x="33555" y="49525"/>
                  <a:pt x="33003" y="49204"/>
                </a:cubicBezTo>
                <a:cubicBezTo>
                  <a:pt x="33279" y="48963"/>
                  <a:pt x="32589" y="48561"/>
                  <a:pt x="32589" y="48240"/>
                </a:cubicBezTo>
                <a:cubicBezTo>
                  <a:pt x="31898" y="47518"/>
                  <a:pt x="31760" y="47518"/>
                  <a:pt x="30794" y="46635"/>
                </a:cubicBezTo>
                <a:cubicBezTo>
                  <a:pt x="29689" y="45913"/>
                  <a:pt x="29827" y="45270"/>
                  <a:pt x="28584" y="44548"/>
                </a:cubicBezTo>
                <a:cubicBezTo>
                  <a:pt x="28032" y="43745"/>
                  <a:pt x="28170" y="43585"/>
                  <a:pt x="26927" y="42702"/>
                </a:cubicBezTo>
                <a:cubicBezTo>
                  <a:pt x="27479" y="42381"/>
                  <a:pt x="26375" y="41979"/>
                  <a:pt x="26651" y="41658"/>
                </a:cubicBezTo>
                <a:cubicBezTo>
                  <a:pt x="25960" y="41257"/>
                  <a:pt x="26513" y="40936"/>
                  <a:pt x="25960" y="40535"/>
                </a:cubicBezTo>
                <a:cubicBezTo>
                  <a:pt x="25822" y="39812"/>
                  <a:pt x="25408" y="39090"/>
                  <a:pt x="24994" y="38367"/>
                </a:cubicBezTo>
                <a:cubicBezTo>
                  <a:pt x="26098" y="38367"/>
                  <a:pt x="25546" y="39170"/>
                  <a:pt x="26098" y="39491"/>
                </a:cubicBezTo>
                <a:cubicBezTo>
                  <a:pt x="26375" y="39973"/>
                  <a:pt x="26789" y="40454"/>
                  <a:pt x="26651" y="40856"/>
                </a:cubicBezTo>
                <a:cubicBezTo>
                  <a:pt x="27617" y="41498"/>
                  <a:pt x="27479" y="41979"/>
                  <a:pt x="28584" y="42622"/>
                </a:cubicBezTo>
                <a:cubicBezTo>
                  <a:pt x="28998" y="42943"/>
                  <a:pt x="28722" y="43183"/>
                  <a:pt x="28860" y="43424"/>
                </a:cubicBezTo>
                <a:cubicBezTo>
                  <a:pt x="29413" y="43505"/>
                  <a:pt x="29551" y="43826"/>
                  <a:pt x="29413" y="44066"/>
                </a:cubicBezTo>
                <a:cubicBezTo>
                  <a:pt x="30379" y="44468"/>
                  <a:pt x="30103" y="44709"/>
                  <a:pt x="30932" y="45351"/>
                </a:cubicBezTo>
                <a:cubicBezTo>
                  <a:pt x="31346" y="46073"/>
                  <a:pt x="32174" y="46876"/>
                  <a:pt x="32727" y="47598"/>
                </a:cubicBezTo>
                <a:cubicBezTo>
                  <a:pt x="33003" y="47839"/>
                  <a:pt x="33279" y="48000"/>
                  <a:pt x="33555" y="48240"/>
                </a:cubicBezTo>
                <a:cubicBezTo>
                  <a:pt x="33555" y="48401"/>
                  <a:pt x="33555" y="48561"/>
                  <a:pt x="33831" y="48481"/>
                </a:cubicBezTo>
                <a:cubicBezTo>
                  <a:pt x="33970" y="48882"/>
                  <a:pt x="33831" y="49204"/>
                  <a:pt x="34522" y="49605"/>
                </a:cubicBezTo>
                <a:cubicBezTo>
                  <a:pt x="34936" y="50327"/>
                  <a:pt x="36041" y="51130"/>
                  <a:pt x="36317" y="51852"/>
                </a:cubicBezTo>
                <a:cubicBezTo>
                  <a:pt x="37422" y="52575"/>
                  <a:pt x="37284" y="53297"/>
                  <a:pt x="37974" y="54020"/>
                </a:cubicBezTo>
                <a:cubicBezTo>
                  <a:pt x="37008" y="54020"/>
                  <a:pt x="37422" y="53217"/>
                  <a:pt x="36593" y="52896"/>
                </a:cubicBezTo>
                <a:close/>
                <a:moveTo>
                  <a:pt x="38527" y="54983"/>
                </a:moveTo>
                <a:cubicBezTo>
                  <a:pt x="38527" y="55545"/>
                  <a:pt x="38388" y="54742"/>
                  <a:pt x="37836" y="54501"/>
                </a:cubicBezTo>
                <a:cubicBezTo>
                  <a:pt x="37698" y="54260"/>
                  <a:pt x="38112" y="54421"/>
                  <a:pt x="38250" y="54501"/>
                </a:cubicBezTo>
                <a:cubicBezTo>
                  <a:pt x="38388" y="54662"/>
                  <a:pt x="38527" y="54822"/>
                  <a:pt x="38803" y="54903"/>
                </a:cubicBezTo>
                <a:cubicBezTo>
                  <a:pt x="38665" y="54983"/>
                  <a:pt x="38665" y="54983"/>
                  <a:pt x="38527" y="54983"/>
                </a:cubicBezTo>
                <a:close/>
                <a:moveTo>
                  <a:pt x="22922" y="50889"/>
                </a:moveTo>
                <a:cubicBezTo>
                  <a:pt x="22370" y="51130"/>
                  <a:pt x="22922" y="50568"/>
                  <a:pt x="22232" y="50408"/>
                </a:cubicBezTo>
                <a:cubicBezTo>
                  <a:pt x="23199" y="50408"/>
                  <a:pt x="23199" y="51210"/>
                  <a:pt x="23751" y="51531"/>
                </a:cubicBezTo>
                <a:cubicBezTo>
                  <a:pt x="23199" y="51772"/>
                  <a:pt x="22922" y="51050"/>
                  <a:pt x="22922" y="50889"/>
                </a:cubicBezTo>
                <a:close/>
                <a:moveTo>
                  <a:pt x="26513" y="55464"/>
                </a:moveTo>
                <a:cubicBezTo>
                  <a:pt x="26513" y="55384"/>
                  <a:pt x="26375" y="55384"/>
                  <a:pt x="26237" y="55464"/>
                </a:cubicBezTo>
                <a:cubicBezTo>
                  <a:pt x="25822" y="54983"/>
                  <a:pt x="25408" y="54501"/>
                  <a:pt x="25408" y="54020"/>
                </a:cubicBezTo>
                <a:cubicBezTo>
                  <a:pt x="26237" y="53698"/>
                  <a:pt x="25408" y="54662"/>
                  <a:pt x="26098" y="54341"/>
                </a:cubicBezTo>
                <a:cubicBezTo>
                  <a:pt x="26098" y="54742"/>
                  <a:pt x="26651" y="55224"/>
                  <a:pt x="26789" y="55625"/>
                </a:cubicBezTo>
                <a:cubicBezTo>
                  <a:pt x="26927" y="55785"/>
                  <a:pt x="27065" y="55866"/>
                  <a:pt x="27203" y="56026"/>
                </a:cubicBezTo>
                <a:cubicBezTo>
                  <a:pt x="27617" y="56588"/>
                  <a:pt x="25960" y="55625"/>
                  <a:pt x="26513" y="55464"/>
                </a:cubicBezTo>
                <a:close/>
                <a:moveTo>
                  <a:pt x="35765" y="66461"/>
                </a:moveTo>
                <a:cubicBezTo>
                  <a:pt x="35627" y="66140"/>
                  <a:pt x="35212" y="65819"/>
                  <a:pt x="35350" y="65578"/>
                </a:cubicBezTo>
                <a:cubicBezTo>
                  <a:pt x="34108" y="65016"/>
                  <a:pt x="34108" y="63973"/>
                  <a:pt x="33279" y="63331"/>
                </a:cubicBezTo>
                <a:cubicBezTo>
                  <a:pt x="32174" y="62367"/>
                  <a:pt x="31484" y="61484"/>
                  <a:pt x="30932" y="60602"/>
                </a:cubicBezTo>
                <a:cubicBezTo>
                  <a:pt x="30379" y="60280"/>
                  <a:pt x="29965" y="59879"/>
                  <a:pt x="29551" y="59558"/>
                </a:cubicBezTo>
                <a:cubicBezTo>
                  <a:pt x="29275" y="59157"/>
                  <a:pt x="29136" y="58755"/>
                  <a:pt x="28722" y="58354"/>
                </a:cubicBezTo>
                <a:cubicBezTo>
                  <a:pt x="28446" y="58113"/>
                  <a:pt x="28722" y="57953"/>
                  <a:pt x="28308" y="57712"/>
                </a:cubicBezTo>
                <a:cubicBezTo>
                  <a:pt x="27894" y="57792"/>
                  <a:pt x="28170" y="57391"/>
                  <a:pt x="27756" y="57551"/>
                </a:cubicBezTo>
                <a:cubicBezTo>
                  <a:pt x="28032" y="57150"/>
                  <a:pt x="26789" y="56588"/>
                  <a:pt x="27479" y="56267"/>
                </a:cubicBezTo>
                <a:cubicBezTo>
                  <a:pt x="28584" y="56989"/>
                  <a:pt x="28584" y="57792"/>
                  <a:pt x="29965" y="58193"/>
                </a:cubicBezTo>
                <a:cubicBezTo>
                  <a:pt x="29551" y="58434"/>
                  <a:pt x="30655" y="58836"/>
                  <a:pt x="30379" y="59076"/>
                </a:cubicBezTo>
                <a:cubicBezTo>
                  <a:pt x="30379" y="59317"/>
                  <a:pt x="31346" y="59638"/>
                  <a:pt x="30932" y="59799"/>
                </a:cubicBezTo>
                <a:cubicBezTo>
                  <a:pt x="31484" y="60280"/>
                  <a:pt x="31898" y="60762"/>
                  <a:pt x="32036" y="61244"/>
                </a:cubicBezTo>
                <a:cubicBezTo>
                  <a:pt x="33417" y="62367"/>
                  <a:pt x="33417" y="62849"/>
                  <a:pt x="34798" y="64053"/>
                </a:cubicBezTo>
                <a:cubicBezTo>
                  <a:pt x="35212" y="64775"/>
                  <a:pt x="35350" y="64856"/>
                  <a:pt x="36041" y="65578"/>
                </a:cubicBezTo>
                <a:cubicBezTo>
                  <a:pt x="35627" y="65979"/>
                  <a:pt x="36455" y="66541"/>
                  <a:pt x="36593" y="67103"/>
                </a:cubicBezTo>
                <a:cubicBezTo>
                  <a:pt x="35765" y="67264"/>
                  <a:pt x="36179" y="66622"/>
                  <a:pt x="35765" y="66461"/>
                </a:cubicBezTo>
                <a:close/>
                <a:moveTo>
                  <a:pt x="26927" y="84521"/>
                </a:moveTo>
                <a:cubicBezTo>
                  <a:pt x="25822" y="84521"/>
                  <a:pt x="26789" y="83638"/>
                  <a:pt x="26927" y="84521"/>
                </a:cubicBezTo>
                <a:close/>
                <a:moveTo>
                  <a:pt x="19194" y="93270"/>
                </a:moveTo>
                <a:cubicBezTo>
                  <a:pt x="19194" y="93270"/>
                  <a:pt x="18642" y="93190"/>
                  <a:pt x="18642" y="93110"/>
                </a:cubicBezTo>
                <a:cubicBezTo>
                  <a:pt x="18642" y="93110"/>
                  <a:pt x="18918" y="93030"/>
                  <a:pt x="18918" y="93030"/>
                </a:cubicBezTo>
                <a:cubicBezTo>
                  <a:pt x="18642" y="92789"/>
                  <a:pt x="18504" y="92468"/>
                  <a:pt x="18780" y="92709"/>
                </a:cubicBezTo>
                <a:cubicBezTo>
                  <a:pt x="19056" y="92869"/>
                  <a:pt x="18780" y="92949"/>
                  <a:pt x="18918" y="93030"/>
                </a:cubicBezTo>
                <a:cubicBezTo>
                  <a:pt x="18918" y="93030"/>
                  <a:pt x="20161" y="93431"/>
                  <a:pt x="19194" y="93270"/>
                </a:cubicBezTo>
                <a:close/>
                <a:moveTo>
                  <a:pt x="21680" y="95839"/>
                </a:moveTo>
                <a:cubicBezTo>
                  <a:pt x="21542" y="95357"/>
                  <a:pt x="20851" y="94795"/>
                  <a:pt x="20161" y="94314"/>
                </a:cubicBezTo>
                <a:cubicBezTo>
                  <a:pt x="20437" y="94153"/>
                  <a:pt x="20713" y="94635"/>
                  <a:pt x="21127" y="94474"/>
                </a:cubicBezTo>
                <a:cubicBezTo>
                  <a:pt x="20575" y="94876"/>
                  <a:pt x="22784" y="95518"/>
                  <a:pt x="21680" y="95839"/>
                </a:cubicBezTo>
                <a:close/>
                <a:moveTo>
                  <a:pt x="22094" y="95839"/>
                </a:moveTo>
                <a:cubicBezTo>
                  <a:pt x="22784" y="95839"/>
                  <a:pt x="22646" y="96642"/>
                  <a:pt x="23060" y="96963"/>
                </a:cubicBezTo>
                <a:cubicBezTo>
                  <a:pt x="22232" y="96963"/>
                  <a:pt x="22232" y="96160"/>
                  <a:pt x="22094" y="95839"/>
                </a:cubicBezTo>
                <a:close/>
                <a:moveTo>
                  <a:pt x="16570" y="102100"/>
                </a:moveTo>
                <a:cubicBezTo>
                  <a:pt x="16846" y="102020"/>
                  <a:pt x="17813" y="102260"/>
                  <a:pt x="17261" y="102341"/>
                </a:cubicBezTo>
                <a:cubicBezTo>
                  <a:pt x="18780" y="103464"/>
                  <a:pt x="17537" y="102983"/>
                  <a:pt x="16570" y="102100"/>
                </a:cubicBezTo>
                <a:close/>
                <a:moveTo>
                  <a:pt x="3452" y="97525"/>
                </a:moveTo>
                <a:cubicBezTo>
                  <a:pt x="3590" y="97444"/>
                  <a:pt x="3728" y="97444"/>
                  <a:pt x="3866" y="97364"/>
                </a:cubicBezTo>
                <a:cubicBezTo>
                  <a:pt x="4004" y="97444"/>
                  <a:pt x="4280" y="97605"/>
                  <a:pt x="4418" y="97765"/>
                </a:cubicBezTo>
                <a:cubicBezTo>
                  <a:pt x="4280" y="97765"/>
                  <a:pt x="4142" y="97846"/>
                  <a:pt x="4004" y="97926"/>
                </a:cubicBezTo>
                <a:cubicBezTo>
                  <a:pt x="3728" y="97765"/>
                  <a:pt x="3590" y="97685"/>
                  <a:pt x="3452" y="97525"/>
                </a:cubicBezTo>
                <a:close/>
                <a:moveTo>
                  <a:pt x="16708" y="110367"/>
                </a:moveTo>
                <a:cubicBezTo>
                  <a:pt x="16156" y="109966"/>
                  <a:pt x="15742" y="109565"/>
                  <a:pt x="15189" y="109163"/>
                </a:cubicBezTo>
                <a:cubicBezTo>
                  <a:pt x="15604" y="109003"/>
                  <a:pt x="16018" y="109163"/>
                  <a:pt x="16294" y="109484"/>
                </a:cubicBezTo>
                <a:cubicBezTo>
                  <a:pt x="16846" y="109565"/>
                  <a:pt x="17537" y="110127"/>
                  <a:pt x="16708" y="110367"/>
                </a:cubicBezTo>
                <a:close/>
                <a:moveTo>
                  <a:pt x="21542" y="112374"/>
                </a:moveTo>
                <a:cubicBezTo>
                  <a:pt x="21265" y="112454"/>
                  <a:pt x="21542" y="112294"/>
                  <a:pt x="21265" y="112133"/>
                </a:cubicBezTo>
                <a:cubicBezTo>
                  <a:pt x="17813" y="109484"/>
                  <a:pt x="17261" y="108762"/>
                  <a:pt x="16570" y="108602"/>
                </a:cubicBezTo>
                <a:cubicBezTo>
                  <a:pt x="14223" y="107157"/>
                  <a:pt x="14499" y="106675"/>
                  <a:pt x="13532" y="106755"/>
                </a:cubicBezTo>
                <a:cubicBezTo>
                  <a:pt x="11047" y="104749"/>
                  <a:pt x="11323" y="104668"/>
                  <a:pt x="11323" y="104668"/>
                </a:cubicBezTo>
                <a:cubicBezTo>
                  <a:pt x="9942" y="103785"/>
                  <a:pt x="10080" y="103545"/>
                  <a:pt x="9942" y="103545"/>
                </a:cubicBezTo>
                <a:cubicBezTo>
                  <a:pt x="8285" y="102581"/>
                  <a:pt x="8699" y="102501"/>
                  <a:pt x="8423" y="102341"/>
                </a:cubicBezTo>
                <a:cubicBezTo>
                  <a:pt x="6075" y="100093"/>
                  <a:pt x="5109" y="99612"/>
                  <a:pt x="5109" y="99210"/>
                </a:cubicBezTo>
                <a:cubicBezTo>
                  <a:pt x="4556" y="98167"/>
                  <a:pt x="5661" y="98729"/>
                  <a:pt x="6214" y="98969"/>
                </a:cubicBezTo>
                <a:cubicBezTo>
                  <a:pt x="11461" y="102742"/>
                  <a:pt x="12980" y="103625"/>
                  <a:pt x="13947" y="104588"/>
                </a:cubicBezTo>
                <a:cubicBezTo>
                  <a:pt x="14637" y="105150"/>
                  <a:pt x="14361" y="105230"/>
                  <a:pt x="14499" y="105311"/>
                </a:cubicBezTo>
                <a:cubicBezTo>
                  <a:pt x="16156" y="106675"/>
                  <a:pt x="16294" y="106515"/>
                  <a:pt x="16432" y="106675"/>
                </a:cubicBezTo>
                <a:cubicBezTo>
                  <a:pt x="21956" y="113418"/>
                  <a:pt x="21956" y="112615"/>
                  <a:pt x="21542" y="112374"/>
                </a:cubicBezTo>
                <a:close/>
                <a:moveTo>
                  <a:pt x="29965" y="106354"/>
                </a:moveTo>
                <a:cubicBezTo>
                  <a:pt x="30379" y="106515"/>
                  <a:pt x="28998" y="107076"/>
                  <a:pt x="28998" y="106595"/>
                </a:cubicBezTo>
                <a:cubicBezTo>
                  <a:pt x="29275" y="106354"/>
                  <a:pt x="29551" y="106515"/>
                  <a:pt x="29965" y="106354"/>
                </a:cubicBezTo>
                <a:close/>
                <a:moveTo>
                  <a:pt x="25132" y="97765"/>
                </a:moveTo>
                <a:cubicBezTo>
                  <a:pt x="25960" y="97605"/>
                  <a:pt x="25408" y="98247"/>
                  <a:pt x="26098" y="98488"/>
                </a:cubicBezTo>
                <a:cubicBezTo>
                  <a:pt x="25270" y="98648"/>
                  <a:pt x="25408" y="97926"/>
                  <a:pt x="25132" y="97765"/>
                </a:cubicBezTo>
                <a:close/>
                <a:moveTo>
                  <a:pt x="46812" y="106755"/>
                </a:moveTo>
                <a:cubicBezTo>
                  <a:pt x="47364" y="107076"/>
                  <a:pt x="48055" y="106434"/>
                  <a:pt x="48469" y="106996"/>
                </a:cubicBezTo>
                <a:cubicBezTo>
                  <a:pt x="47640" y="107076"/>
                  <a:pt x="46950" y="106996"/>
                  <a:pt x="46121" y="106996"/>
                </a:cubicBezTo>
                <a:cubicBezTo>
                  <a:pt x="45983" y="106836"/>
                  <a:pt x="46536" y="106996"/>
                  <a:pt x="46812" y="106755"/>
                </a:cubicBezTo>
                <a:close/>
                <a:moveTo>
                  <a:pt x="46121" y="107638"/>
                </a:moveTo>
                <a:cubicBezTo>
                  <a:pt x="46398" y="107558"/>
                  <a:pt x="46674" y="107719"/>
                  <a:pt x="46950" y="107719"/>
                </a:cubicBezTo>
                <a:cubicBezTo>
                  <a:pt x="47226" y="107638"/>
                  <a:pt x="47502" y="107719"/>
                  <a:pt x="47779" y="107558"/>
                </a:cubicBezTo>
                <a:cubicBezTo>
                  <a:pt x="49298" y="107719"/>
                  <a:pt x="50678" y="108120"/>
                  <a:pt x="52336" y="107397"/>
                </a:cubicBezTo>
                <a:cubicBezTo>
                  <a:pt x="53440" y="107638"/>
                  <a:pt x="54545" y="107478"/>
                  <a:pt x="55650" y="107397"/>
                </a:cubicBezTo>
                <a:cubicBezTo>
                  <a:pt x="56064" y="107799"/>
                  <a:pt x="55097" y="107397"/>
                  <a:pt x="54821" y="107719"/>
                </a:cubicBezTo>
                <a:cubicBezTo>
                  <a:pt x="54545" y="107478"/>
                  <a:pt x="53993" y="107959"/>
                  <a:pt x="53716" y="107638"/>
                </a:cubicBezTo>
                <a:cubicBezTo>
                  <a:pt x="52888" y="107959"/>
                  <a:pt x="52197" y="107638"/>
                  <a:pt x="51369" y="107959"/>
                </a:cubicBezTo>
                <a:cubicBezTo>
                  <a:pt x="50678" y="107719"/>
                  <a:pt x="49988" y="108040"/>
                  <a:pt x="49298" y="107879"/>
                </a:cubicBezTo>
                <a:cubicBezTo>
                  <a:pt x="48607" y="107719"/>
                  <a:pt x="47779" y="108200"/>
                  <a:pt x="47088" y="107799"/>
                </a:cubicBezTo>
                <a:cubicBezTo>
                  <a:pt x="46260" y="107959"/>
                  <a:pt x="45431" y="108361"/>
                  <a:pt x="44741" y="107799"/>
                </a:cubicBezTo>
                <a:cubicBezTo>
                  <a:pt x="45293" y="107719"/>
                  <a:pt x="45569" y="108040"/>
                  <a:pt x="46121" y="107638"/>
                </a:cubicBezTo>
                <a:close/>
                <a:moveTo>
                  <a:pt x="44326" y="107799"/>
                </a:moveTo>
                <a:cubicBezTo>
                  <a:pt x="44326" y="108441"/>
                  <a:pt x="42807" y="108120"/>
                  <a:pt x="42255" y="108280"/>
                </a:cubicBezTo>
                <a:cubicBezTo>
                  <a:pt x="41426" y="108441"/>
                  <a:pt x="40736" y="108521"/>
                  <a:pt x="40046" y="108602"/>
                </a:cubicBezTo>
                <a:cubicBezTo>
                  <a:pt x="39217" y="108762"/>
                  <a:pt x="38388" y="108762"/>
                  <a:pt x="37560" y="109083"/>
                </a:cubicBezTo>
                <a:cubicBezTo>
                  <a:pt x="36869" y="109163"/>
                  <a:pt x="36593" y="109484"/>
                  <a:pt x="35627" y="109484"/>
                </a:cubicBezTo>
                <a:cubicBezTo>
                  <a:pt x="34384" y="110046"/>
                  <a:pt x="33279" y="110287"/>
                  <a:pt x="32174" y="110528"/>
                </a:cubicBezTo>
                <a:cubicBezTo>
                  <a:pt x="29827" y="111411"/>
                  <a:pt x="28032" y="112374"/>
                  <a:pt x="26513" y="113337"/>
                </a:cubicBezTo>
                <a:cubicBezTo>
                  <a:pt x="26375" y="113498"/>
                  <a:pt x="26237" y="113578"/>
                  <a:pt x="26375" y="113739"/>
                </a:cubicBezTo>
                <a:cubicBezTo>
                  <a:pt x="25960" y="113979"/>
                  <a:pt x="25684" y="113819"/>
                  <a:pt x="25960" y="113739"/>
                </a:cubicBezTo>
                <a:cubicBezTo>
                  <a:pt x="26237" y="113337"/>
                  <a:pt x="26375" y="112856"/>
                  <a:pt x="27065" y="112454"/>
                </a:cubicBezTo>
                <a:cubicBezTo>
                  <a:pt x="27203" y="112053"/>
                  <a:pt x="28170" y="111652"/>
                  <a:pt x="28308" y="111170"/>
                </a:cubicBezTo>
                <a:cubicBezTo>
                  <a:pt x="29136" y="111090"/>
                  <a:pt x="29827" y="110367"/>
                  <a:pt x="31070" y="109966"/>
                </a:cubicBezTo>
                <a:cubicBezTo>
                  <a:pt x="32451" y="109484"/>
                  <a:pt x="32589" y="109565"/>
                  <a:pt x="33970" y="109003"/>
                </a:cubicBezTo>
                <a:cubicBezTo>
                  <a:pt x="34246" y="109244"/>
                  <a:pt x="34798" y="108762"/>
                  <a:pt x="35212" y="108842"/>
                </a:cubicBezTo>
                <a:cubicBezTo>
                  <a:pt x="35627" y="108842"/>
                  <a:pt x="36041" y="108762"/>
                  <a:pt x="36455" y="108521"/>
                </a:cubicBezTo>
                <a:cubicBezTo>
                  <a:pt x="36869" y="108842"/>
                  <a:pt x="37560" y="108521"/>
                  <a:pt x="37974" y="108682"/>
                </a:cubicBezTo>
                <a:cubicBezTo>
                  <a:pt x="40184" y="107959"/>
                  <a:pt x="42255" y="108200"/>
                  <a:pt x="44326" y="107799"/>
                </a:cubicBezTo>
                <a:close/>
                <a:moveTo>
                  <a:pt x="26651" y="110688"/>
                </a:moveTo>
                <a:cubicBezTo>
                  <a:pt x="26513" y="110528"/>
                  <a:pt x="27065" y="110287"/>
                  <a:pt x="27341" y="110448"/>
                </a:cubicBezTo>
                <a:cubicBezTo>
                  <a:pt x="27341" y="110046"/>
                  <a:pt x="28032" y="109725"/>
                  <a:pt x="28308" y="109404"/>
                </a:cubicBezTo>
                <a:cubicBezTo>
                  <a:pt x="29136" y="109083"/>
                  <a:pt x="29827" y="108762"/>
                  <a:pt x="30517" y="108441"/>
                </a:cubicBezTo>
                <a:cubicBezTo>
                  <a:pt x="31760" y="108120"/>
                  <a:pt x="32727" y="108200"/>
                  <a:pt x="33970" y="107638"/>
                </a:cubicBezTo>
                <a:cubicBezTo>
                  <a:pt x="34660" y="107959"/>
                  <a:pt x="35350" y="107237"/>
                  <a:pt x="36179" y="107478"/>
                </a:cubicBezTo>
                <a:cubicBezTo>
                  <a:pt x="36869" y="107076"/>
                  <a:pt x="37422" y="107558"/>
                  <a:pt x="38250" y="107237"/>
                </a:cubicBezTo>
                <a:cubicBezTo>
                  <a:pt x="39493" y="107237"/>
                  <a:pt x="40874" y="107237"/>
                  <a:pt x="42117" y="107157"/>
                </a:cubicBezTo>
                <a:cubicBezTo>
                  <a:pt x="42255" y="107397"/>
                  <a:pt x="41841" y="107317"/>
                  <a:pt x="41565" y="107397"/>
                </a:cubicBezTo>
                <a:cubicBezTo>
                  <a:pt x="41150" y="107719"/>
                  <a:pt x="40874" y="107317"/>
                  <a:pt x="40460" y="107397"/>
                </a:cubicBezTo>
                <a:cubicBezTo>
                  <a:pt x="40184" y="107638"/>
                  <a:pt x="40046" y="107478"/>
                  <a:pt x="39631" y="107558"/>
                </a:cubicBezTo>
                <a:cubicBezTo>
                  <a:pt x="39217" y="107478"/>
                  <a:pt x="38665" y="107638"/>
                  <a:pt x="37974" y="107879"/>
                </a:cubicBezTo>
                <a:cubicBezTo>
                  <a:pt x="37008" y="107638"/>
                  <a:pt x="35903" y="108200"/>
                  <a:pt x="34798" y="108040"/>
                </a:cubicBezTo>
                <a:cubicBezTo>
                  <a:pt x="34522" y="108200"/>
                  <a:pt x="34246" y="108280"/>
                  <a:pt x="33970" y="108200"/>
                </a:cubicBezTo>
                <a:cubicBezTo>
                  <a:pt x="32589" y="108682"/>
                  <a:pt x="32451" y="108923"/>
                  <a:pt x="31208" y="108923"/>
                </a:cubicBezTo>
                <a:cubicBezTo>
                  <a:pt x="30932" y="109484"/>
                  <a:pt x="29827" y="109484"/>
                  <a:pt x="29551" y="109806"/>
                </a:cubicBezTo>
                <a:cubicBezTo>
                  <a:pt x="28584" y="110046"/>
                  <a:pt x="28722" y="110367"/>
                  <a:pt x="27617" y="110448"/>
                </a:cubicBezTo>
                <a:cubicBezTo>
                  <a:pt x="27479" y="110769"/>
                  <a:pt x="26789" y="111090"/>
                  <a:pt x="26375" y="111331"/>
                </a:cubicBezTo>
                <a:cubicBezTo>
                  <a:pt x="25960" y="111090"/>
                  <a:pt x="26098" y="110849"/>
                  <a:pt x="26651" y="110688"/>
                </a:cubicBezTo>
                <a:close/>
                <a:moveTo>
                  <a:pt x="27479" y="91424"/>
                </a:moveTo>
                <a:cubicBezTo>
                  <a:pt x="26927" y="91183"/>
                  <a:pt x="27479" y="90943"/>
                  <a:pt x="26789" y="90702"/>
                </a:cubicBezTo>
                <a:cubicBezTo>
                  <a:pt x="27065" y="90220"/>
                  <a:pt x="26375" y="89739"/>
                  <a:pt x="26513" y="89257"/>
                </a:cubicBezTo>
                <a:cubicBezTo>
                  <a:pt x="23751" y="86849"/>
                  <a:pt x="21542" y="84441"/>
                  <a:pt x="18642" y="82434"/>
                </a:cubicBezTo>
                <a:cubicBezTo>
                  <a:pt x="18089" y="82033"/>
                  <a:pt x="17261" y="81792"/>
                  <a:pt x="16708" y="81150"/>
                </a:cubicBezTo>
                <a:cubicBezTo>
                  <a:pt x="16294" y="80749"/>
                  <a:pt x="16570" y="80909"/>
                  <a:pt x="16018" y="80588"/>
                </a:cubicBezTo>
                <a:cubicBezTo>
                  <a:pt x="15742" y="80428"/>
                  <a:pt x="15880" y="80187"/>
                  <a:pt x="15604" y="80026"/>
                </a:cubicBezTo>
                <a:cubicBezTo>
                  <a:pt x="15327" y="79705"/>
                  <a:pt x="14775" y="79545"/>
                  <a:pt x="14499" y="79304"/>
                </a:cubicBezTo>
                <a:cubicBezTo>
                  <a:pt x="14499" y="79384"/>
                  <a:pt x="14637" y="79143"/>
                  <a:pt x="14499" y="79063"/>
                </a:cubicBezTo>
                <a:cubicBezTo>
                  <a:pt x="14499" y="79063"/>
                  <a:pt x="13670" y="78983"/>
                  <a:pt x="13808" y="78822"/>
                </a:cubicBezTo>
                <a:cubicBezTo>
                  <a:pt x="14085" y="78341"/>
                  <a:pt x="11737" y="77137"/>
                  <a:pt x="11047" y="76414"/>
                </a:cubicBezTo>
                <a:cubicBezTo>
                  <a:pt x="11047" y="76334"/>
                  <a:pt x="10771" y="76173"/>
                  <a:pt x="10771" y="76093"/>
                </a:cubicBezTo>
                <a:cubicBezTo>
                  <a:pt x="10909" y="75852"/>
                  <a:pt x="10632" y="76013"/>
                  <a:pt x="10356" y="75692"/>
                </a:cubicBezTo>
                <a:cubicBezTo>
                  <a:pt x="10356" y="75692"/>
                  <a:pt x="10494" y="75612"/>
                  <a:pt x="10356" y="75531"/>
                </a:cubicBezTo>
                <a:cubicBezTo>
                  <a:pt x="9666" y="74809"/>
                  <a:pt x="8009" y="73846"/>
                  <a:pt x="7318" y="72802"/>
                </a:cubicBezTo>
                <a:cubicBezTo>
                  <a:pt x="8009" y="72561"/>
                  <a:pt x="8423" y="73043"/>
                  <a:pt x="8837" y="73444"/>
                </a:cubicBezTo>
                <a:cubicBezTo>
                  <a:pt x="8975" y="73765"/>
                  <a:pt x="10080" y="74167"/>
                  <a:pt x="9666" y="74408"/>
                </a:cubicBezTo>
                <a:cubicBezTo>
                  <a:pt x="10632" y="74648"/>
                  <a:pt x="11461" y="75692"/>
                  <a:pt x="12428" y="76013"/>
                </a:cubicBezTo>
                <a:cubicBezTo>
                  <a:pt x="12842" y="76414"/>
                  <a:pt x="13256" y="76735"/>
                  <a:pt x="13670" y="77056"/>
                </a:cubicBezTo>
                <a:cubicBezTo>
                  <a:pt x="13394" y="77297"/>
                  <a:pt x="13808" y="77217"/>
                  <a:pt x="13947" y="77297"/>
                </a:cubicBezTo>
                <a:cubicBezTo>
                  <a:pt x="13947" y="77538"/>
                  <a:pt x="14085" y="77698"/>
                  <a:pt x="14361" y="77618"/>
                </a:cubicBezTo>
                <a:cubicBezTo>
                  <a:pt x="14775" y="77779"/>
                  <a:pt x="15051" y="78581"/>
                  <a:pt x="15742" y="78421"/>
                </a:cubicBezTo>
                <a:cubicBezTo>
                  <a:pt x="15604" y="78662"/>
                  <a:pt x="16018" y="78983"/>
                  <a:pt x="16432" y="79063"/>
                </a:cubicBezTo>
                <a:cubicBezTo>
                  <a:pt x="17123" y="79785"/>
                  <a:pt x="17675" y="79866"/>
                  <a:pt x="18504" y="80749"/>
                </a:cubicBezTo>
                <a:cubicBezTo>
                  <a:pt x="19332" y="81391"/>
                  <a:pt x="20161" y="82033"/>
                  <a:pt x="20989" y="82675"/>
                </a:cubicBezTo>
                <a:cubicBezTo>
                  <a:pt x="21265" y="82996"/>
                  <a:pt x="21542" y="82996"/>
                  <a:pt x="21818" y="83076"/>
                </a:cubicBezTo>
                <a:cubicBezTo>
                  <a:pt x="21956" y="83478"/>
                  <a:pt x="23060" y="84361"/>
                  <a:pt x="24027" y="85163"/>
                </a:cubicBezTo>
                <a:cubicBezTo>
                  <a:pt x="24856" y="86287"/>
                  <a:pt x="25960" y="87491"/>
                  <a:pt x="26651" y="88615"/>
                </a:cubicBezTo>
                <a:cubicBezTo>
                  <a:pt x="27065" y="89177"/>
                  <a:pt x="27341" y="89739"/>
                  <a:pt x="27341" y="90301"/>
                </a:cubicBezTo>
                <a:cubicBezTo>
                  <a:pt x="28032" y="90862"/>
                  <a:pt x="28032" y="91424"/>
                  <a:pt x="28032" y="91906"/>
                </a:cubicBezTo>
                <a:cubicBezTo>
                  <a:pt x="27479" y="92147"/>
                  <a:pt x="27479" y="91505"/>
                  <a:pt x="27479" y="91424"/>
                </a:cubicBezTo>
                <a:close/>
                <a:moveTo>
                  <a:pt x="31484" y="91665"/>
                </a:moveTo>
                <a:cubicBezTo>
                  <a:pt x="32589" y="91023"/>
                  <a:pt x="33970" y="90381"/>
                  <a:pt x="34798" y="89739"/>
                </a:cubicBezTo>
                <a:cubicBezTo>
                  <a:pt x="41426" y="87732"/>
                  <a:pt x="41565" y="87090"/>
                  <a:pt x="42669" y="86769"/>
                </a:cubicBezTo>
                <a:cubicBezTo>
                  <a:pt x="63797" y="79063"/>
                  <a:pt x="65040" y="78341"/>
                  <a:pt x="66973" y="77618"/>
                </a:cubicBezTo>
                <a:cubicBezTo>
                  <a:pt x="69459" y="75852"/>
                  <a:pt x="70011" y="76013"/>
                  <a:pt x="70425" y="75531"/>
                </a:cubicBezTo>
                <a:cubicBezTo>
                  <a:pt x="76915" y="72642"/>
                  <a:pt x="76363" y="72802"/>
                  <a:pt x="76087" y="72963"/>
                </a:cubicBezTo>
                <a:cubicBezTo>
                  <a:pt x="71392" y="76254"/>
                  <a:pt x="68906" y="77377"/>
                  <a:pt x="67111" y="78501"/>
                </a:cubicBezTo>
                <a:cubicBezTo>
                  <a:pt x="60345" y="81551"/>
                  <a:pt x="58964" y="81792"/>
                  <a:pt x="57307" y="82675"/>
                </a:cubicBezTo>
                <a:cubicBezTo>
                  <a:pt x="56892" y="82836"/>
                  <a:pt x="56892" y="83076"/>
                  <a:pt x="56754" y="83076"/>
                </a:cubicBezTo>
                <a:cubicBezTo>
                  <a:pt x="51231" y="85324"/>
                  <a:pt x="49436" y="85806"/>
                  <a:pt x="47779" y="86448"/>
                </a:cubicBezTo>
                <a:cubicBezTo>
                  <a:pt x="34660" y="90943"/>
                  <a:pt x="33693" y="91344"/>
                  <a:pt x="32865" y="91665"/>
                </a:cubicBezTo>
                <a:cubicBezTo>
                  <a:pt x="29965" y="93030"/>
                  <a:pt x="29413" y="93431"/>
                  <a:pt x="28722" y="93832"/>
                </a:cubicBezTo>
                <a:close/>
                <a:moveTo>
                  <a:pt x="30794" y="85645"/>
                </a:moveTo>
                <a:cubicBezTo>
                  <a:pt x="30794" y="85484"/>
                  <a:pt x="30794" y="85324"/>
                  <a:pt x="30517" y="85163"/>
                </a:cubicBezTo>
                <a:cubicBezTo>
                  <a:pt x="31208" y="85003"/>
                  <a:pt x="31622" y="85404"/>
                  <a:pt x="30794" y="85645"/>
                </a:cubicBezTo>
                <a:close/>
                <a:moveTo>
                  <a:pt x="32036" y="88294"/>
                </a:moveTo>
                <a:cubicBezTo>
                  <a:pt x="31760" y="87812"/>
                  <a:pt x="33417" y="87491"/>
                  <a:pt x="33555" y="87090"/>
                </a:cubicBezTo>
                <a:cubicBezTo>
                  <a:pt x="49988" y="80187"/>
                  <a:pt x="49712" y="79464"/>
                  <a:pt x="50540" y="79384"/>
                </a:cubicBezTo>
                <a:cubicBezTo>
                  <a:pt x="53855" y="77779"/>
                  <a:pt x="54959" y="78020"/>
                  <a:pt x="55235" y="77779"/>
                </a:cubicBezTo>
                <a:cubicBezTo>
                  <a:pt x="59930" y="75612"/>
                  <a:pt x="60483" y="75933"/>
                  <a:pt x="61173" y="75451"/>
                </a:cubicBezTo>
                <a:cubicBezTo>
                  <a:pt x="69459" y="71839"/>
                  <a:pt x="71806" y="71117"/>
                  <a:pt x="74154" y="70234"/>
                </a:cubicBezTo>
                <a:cubicBezTo>
                  <a:pt x="82025" y="68709"/>
                  <a:pt x="82163" y="68869"/>
                  <a:pt x="81749" y="69030"/>
                </a:cubicBezTo>
                <a:cubicBezTo>
                  <a:pt x="79401" y="69431"/>
                  <a:pt x="79125" y="69591"/>
                  <a:pt x="78849" y="69431"/>
                </a:cubicBezTo>
                <a:cubicBezTo>
                  <a:pt x="63935" y="75451"/>
                  <a:pt x="61864" y="76173"/>
                  <a:pt x="59654" y="77458"/>
                </a:cubicBezTo>
                <a:cubicBezTo>
                  <a:pt x="44464" y="83638"/>
                  <a:pt x="43636" y="83558"/>
                  <a:pt x="42669" y="84040"/>
                </a:cubicBezTo>
                <a:cubicBezTo>
                  <a:pt x="39631" y="85244"/>
                  <a:pt x="39631" y="85083"/>
                  <a:pt x="39355" y="85244"/>
                </a:cubicBezTo>
                <a:cubicBezTo>
                  <a:pt x="36041" y="86688"/>
                  <a:pt x="35489" y="87250"/>
                  <a:pt x="35212" y="87010"/>
                </a:cubicBezTo>
                <a:close/>
                <a:moveTo>
                  <a:pt x="31898" y="83237"/>
                </a:moveTo>
                <a:cubicBezTo>
                  <a:pt x="31760" y="83157"/>
                  <a:pt x="31622" y="83076"/>
                  <a:pt x="31484" y="82996"/>
                </a:cubicBezTo>
                <a:cubicBezTo>
                  <a:pt x="31760" y="82916"/>
                  <a:pt x="31898" y="82836"/>
                  <a:pt x="32036" y="82836"/>
                </a:cubicBezTo>
                <a:cubicBezTo>
                  <a:pt x="32036" y="82916"/>
                  <a:pt x="32174" y="82996"/>
                  <a:pt x="32313" y="83076"/>
                </a:cubicBezTo>
                <a:cubicBezTo>
                  <a:pt x="32174" y="83157"/>
                  <a:pt x="32036" y="83157"/>
                  <a:pt x="31898" y="83237"/>
                </a:cubicBezTo>
                <a:close/>
                <a:moveTo>
                  <a:pt x="37146" y="68628"/>
                </a:moveTo>
                <a:cubicBezTo>
                  <a:pt x="37284" y="68628"/>
                  <a:pt x="36869" y="68147"/>
                  <a:pt x="36869" y="68147"/>
                </a:cubicBezTo>
                <a:cubicBezTo>
                  <a:pt x="37146" y="67986"/>
                  <a:pt x="37974" y="68709"/>
                  <a:pt x="37146" y="68628"/>
                </a:cubicBezTo>
                <a:close/>
                <a:moveTo>
                  <a:pt x="41565" y="71117"/>
                </a:moveTo>
                <a:cubicBezTo>
                  <a:pt x="41150" y="70795"/>
                  <a:pt x="41150" y="70635"/>
                  <a:pt x="41703" y="70394"/>
                </a:cubicBezTo>
                <a:cubicBezTo>
                  <a:pt x="42117" y="70715"/>
                  <a:pt x="42117" y="70956"/>
                  <a:pt x="41565" y="71117"/>
                </a:cubicBezTo>
                <a:close/>
                <a:moveTo>
                  <a:pt x="41565" y="65578"/>
                </a:moveTo>
                <a:cubicBezTo>
                  <a:pt x="41565" y="65418"/>
                  <a:pt x="41703" y="65337"/>
                  <a:pt x="41565" y="65177"/>
                </a:cubicBezTo>
                <a:cubicBezTo>
                  <a:pt x="41426" y="64856"/>
                  <a:pt x="42117" y="65177"/>
                  <a:pt x="41841" y="65257"/>
                </a:cubicBezTo>
                <a:cubicBezTo>
                  <a:pt x="42117" y="65498"/>
                  <a:pt x="41841" y="65658"/>
                  <a:pt x="42255" y="65899"/>
                </a:cubicBezTo>
                <a:cubicBezTo>
                  <a:pt x="42117" y="66220"/>
                  <a:pt x="42255" y="66541"/>
                  <a:pt x="42531" y="66943"/>
                </a:cubicBezTo>
                <a:cubicBezTo>
                  <a:pt x="41426" y="66862"/>
                  <a:pt x="42255" y="65979"/>
                  <a:pt x="41565" y="65578"/>
                </a:cubicBezTo>
                <a:close/>
                <a:moveTo>
                  <a:pt x="66421" y="57551"/>
                </a:moveTo>
                <a:cubicBezTo>
                  <a:pt x="66559" y="57872"/>
                  <a:pt x="65178" y="57953"/>
                  <a:pt x="64626" y="58033"/>
                </a:cubicBezTo>
                <a:cubicBezTo>
                  <a:pt x="64487" y="57712"/>
                  <a:pt x="66006" y="57632"/>
                  <a:pt x="66421" y="57551"/>
                </a:cubicBezTo>
                <a:close/>
                <a:moveTo>
                  <a:pt x="63935" y="57953"/>
                </a:moveTo>
                <a:cubicBezTo>
                  <a:pt x="64211" y="58274"/>
                  <a:pt x="62968" y="58434"/>
                  <a:pt x="62830" y="58434"/>
                </a:cubicBezTo>
                <a:cubicBezTo>
                  <a:pt x="62416" y="58113"/>
                  <a:pt x="63659" y="57953"/>
                  <a:pt x="63935" y="57953"/>
                </a:cubicBezTo>
                <a:close/>
                <a:moveTo>
                  <a:pt x="49159" y="62769"/>
                </a:moveTo>
                <a:cubicBezTo>
                  <a:pt x="49436" y="62688"/>
                  <a:pt x="49574" y="62608"/>
                  <a:pt x="49850" y="62448"/>
                </a:cubicBezTo>
                <a:cubicBezTo>
                  <a:pt x="50817" y="62367"/>
                  <a:pt x="49436" y="62849"/>
                  <a:pt x="49159" y="63010"/>
                </a:cubicBezTo>
                <a:cubicBezTo>
                  <a:pt x="48745" y="63090"/>
                  <a:pt x="48883" y="62849"/>
                  <a:pt x="49159" y="62769"/>
                </a:cubicBezTo>
                <a:close/>
                <a:moveTo>
                  <a:pt x="54269" y="49605"/>
                </a:moveTo>
                <a:cubicBezTo>
                  <a:pt x="53440" y="49846"/>
                  <a:pt x="54131" y="49284"/>
                  <a:pt x="53578" y="49123"/>
                </a:cubicBezTo>
                <a:cubicBezTo>
                  <a:pt x="54131" y="48882"/>
                  <a:pt x="54131" y="49525"/>
                  <a:pt x="54269" y="49605"/>
                </a:cubicBezTo>
                <a:close/>
                <a:moveTo>
                  <a:pt x="56202" y="54742"/>
                </a:moveTo>
                <a:cubicBezTo>
                  <a:pt x="56616" y="54421"/>
                  <a:pt x="56892" y="54100"/>
                  <a:pt x="57721" y="53859"/>
                </a:cubicBezTo>
                <a:cubicBezTo>
                  <a:pt x="62140" y="52976"/>
                  <a:pt x="62692" y="52494"/>
                  <a:pt x="63107" y="52414"/>
                </a:cubicBezTo>
                <a:cubicBezTo>
                  <a:pt x="66697" y="51692"/>
                  <a:pt x="67663" y="51451"/>
                  <a:pt x="68492" y="51290"/>
                </a:cubicBezTo>
                <a:cubicBezTo>
                  <a:pt x="74016" y="50408"/>
                  <a:pt x="74430" y="50167"/>
                  <a:pt x="74982" y="50167"/>
                </a:cubicBezTo>
                <a:cubicBezTo>
                  <a:pt x="79263" y="49605"/>
                  <a:pt x="80092" y="49204"/>
                  <a:pt x="80920" y="49284"/>
                </a:cubicBezTo>
                <a:cubicBezTo>
                  <a:pt x="92934" y="45190"/>
                  <a:pt x="92796" y="45270"/>
                  <a:pt x="92658" y="45351"/>
                </a:cubicBezTo>
                <a:cubicBezTo>
                  <a:pt x="85891" y="48240"/>
                  <a:pt x="85063" y="48963"/>
                  <a:pt x="82439" y="49605"/>
                </a:cubicBezTo>
                <a:cubicBezTo>
                  <a:pt x="75120" y="51290"/>
                  <a:pt x="74706" y="51612"/>
                  <a:pt x="74154" y="51692"/>
                </a:cubicBezTo>
                <a:cubicBezTo>
                  <a:pt x="71668" y="52093"/>
                  <a:pt x="70701" y="52494"/>
                  <a:pt x="69735" y="52575"/>
                </a:cubicBezTo>
                <a:cubicBezTo>
                  <a:pt x="61449" y="54501"/>
                  <a:pt x="58964" y="54983"/>
                  <a:pt x="56340" y="55625"/>
                </a:cubicBezTo>
                <a:cubicBezTo>
                  <a:pt x="52888" y="56909"/>
                  <a:pt x="53026" y="56668"/>
                  <a:pt x="52888" y="56508"/>
                </a:cubicBezTo>
                <a:cubicBezTo>
                  <a:pt x="54821" y="55224"/>
                  <a:pt x="55373" y="55063"/>
                  <a:pt x="55650" y="54903"/>
                </a:cubicBezTo>
                <a:close/>
                <a:moveTo>
                  <a:pt x="73463" y="36441"/>
                </a:moveTo>
                <a:cubicBezTo>
                  <a:pt x="73463" y="36120"/>
                  <a:pt x="73325" y="35879"/>
                  <a:pt x="73878" y="35638"/>
                </a:cubicBezTo>
                <a:cubicBezTo>
                  <a:pt x="74292" y="35959"/>
                  <a:pt x="74016" y="36200"/>
                  <a:pt x="73463" y="36441"/>
                </a:cubicBezTo>
                <a:close/>
                <a:moveTo>
                  <a:pt x="86582" y="26729"/>
                </a:moveTo>
                <a:cubicBezTo>
                  <a:pt x="86444" y="26568"/>
                  <a:pt x="86720" y="26408"/>
                  <a:pt x="86582" y="26167"/>
                </a:cubicBezTo>
                <a:cubicBezTo>
                  <a:pt x="87134" y="26006"/>
                  <a:pt x="87134" y="26648"/>
                  <a:pt x="86582" y="26729"/>
                </a:cubicBezTo>
                <a:close/>
                <a:moveTo>
                  <a:pt x="99700" y="4254"/>
                </a:moveTo>
                <a:cubicBezTo>
                  <a:pt x="99838" y="4494"/>
                  <a:pt x="99562" y="4735"/>
                  <a:pt x="99148" y="4896"/>
                </a:cubicBezTo>
                <a:cubicBezTo>
                  <a:pt x="98457" y="4655"/>
                  <a:pt x="99286" y="4494"/>
                  <a:pt x="99700" y="4254"/>
                </a:cubicBezTo>
                <a:close/>
                <a:moveTo>
                  <a:pt x="92520" y="20147"/>
                </a:moveTo>
                <a:cubicBezTo>
                  <a:pt x="92243" y="20468"/>
                  <a:pt x="92243" y="20869"/>
                  <a:pt x="92243" y="21190"/>
                </a:cubicBezTo>
                <a:cubicBezTo>
                  <a:pt x="91691" y="22555"/>
                  <a:pt x="90724" y="22795"/>
                  <a:pt x="90863" y="23197"/>
                </a:cubicBezTo>
                <a:cubicBezTo>
                  <a:pt x="90034" y="23759"/>
                  <a:pt x="90034" y="23438"/>
                  <a:pt x="90172" y="23117"/>
                </a:cubicBezTo>
                <a:cubicBezTo>
                  <a:pt x="91277" y="19665"/>
                  <a:pt x="91277" y="19023"/>
                  <a:pt x="91829" y="18461"/>
                </a:cubicBezTo>
                <a:cubicBezTo>
                  <a:pt x="91967" y="17257"/>
                  <a:pt x="91415" y="16856"/>
                  <a:pt x="91967" y="16615"/>
                </a:cubicBezTo>
                <a:cubicBezTo>
                  <a:pt x="92520" y="13725"/>
                  <a:pt x="93210" y="13484"/>
                  <a:pt x="93072" y="13163"/>
                </a:cubicBezTo>
                <a:cubicBezTo>
                  <a:pt x="93762" y="10916"/>
                  <a:pt x="94453" y="10354"/>
                  <a:pt x="94591" y="9792"/>
                </a:cubicBezTo>
                <a:cubicBezTo>
                  <a:pt x="97215" y="7143"/>
                  <a:pt x="97215" y="6020"/>
                  <a:pt x="98872" y="5056"/>
                </a:cubicBezTo>
                <a:cubicBezTo>
                  <a:pt x="97905" y="6903"/>
                  <a:pt x="97767" y="7304"/>
                  <a:pt x="97215" y="7705"/>
                </a:cubicBezTo>
                <a:cubicBezTo>
                  <a:pt x="94453" y="13324"/>
                  <a:pt x="94867" y="13725"/>
                  <a:pt x="94453" y="13966"/>
                </a:cubicBezTo>
                <a:cubicBezTo>
                  <a:pt x="93624" y="16374"/>
                  <a:pt x="93486" y="16695"/>
                  <a:pt x="93624" y="17096"/>
                </a:cubicBezTo>
                <a:cubicBezTo>
                  <a:pt x="92796" y="19424"/>
                  <a:pt x="92382" y="19745"/>
                  <a:pt x="92520" y="20147"/>
                </a:cubicBezTo>
                <a:close/>
              </a:path>
            </a:pathLst>
          </a:custGeom>
          <a:solidFill>
            <a:srgbClr val="D0CDBB">
              <a:alpha val="49803"/>
            </a:srgbClr>
          </a:solidFill>
          <a:ln>
            <a:noFill/>
          </a:ln>
        </p:spPr>
        <p:txBody>
          <a:bodyPr lIns="91425" tIns="91425" rIns="91425" bIns="91425" anchor="ctr" anchorCtr="0">
            <a:noAutofit/>
          </a:bodyPr>
          <a:lstStyle/>
          <a:p>
            <a:pPr lvl="0">
              <a:spcBef>
                <a:spcPts val="0"/>
              </a:spcBef>
              <a:buNone/>
            </a:pPr>
            <a:endParaRPr/>
          </a:p>
        </p:txBody>
      </p:sp>
      <p:sp>
        <p:nvSpPr>
          <p:cNvPr id="85" name="Shape 85"/>
          <p:cNvSpPr txBox="1">
            <a:spLocks noGrp="1"/>
          </p:cNvSpPr>
          <p:nvPr>
            <p:ph type="title"/>
          </p:nvPr>
        </p:nvSpPr>
        <p:spPr>
          <a:xfrm>
            <a:off x="8476488" y="1503909"/>
            <a:ext cx="3230624" cy="1687923"/>
          </a:xfrm>
          <a:prstGeom prst="rect">
            <a:avLst/>
          </a:prstGeom>
          <a:noFill/>
          <a:ln>
            <a:noFill/>
          </a:ln>
        </p:spPr>
        <p:txBody>
          <a:bodyPr lIns="91425" tIns="91425" rIns="91425" bIns="91425" anchor="b" anchorCtr="0"/>
          <a:lstStyle>
            <a:lvl1pPr marL="0" marR="0" lvl="0" indent="0" algn="l" rtl="0">
              <a:lnSpc>
                <a:spcPct val="104000"/>
              </a:lnSpc>
              <a:spcBef>
                <a:spcPts val="0"/>
              </a:spcBef>
              <a:buClr>
                <a:srgbClr val="464B56"/>
              </a:buClr>
              <a:buFont typeface="Century Schoolbook"/>
              <a:buNone/>
              <a:defRPr sz="3400" b="0" i="0" u="none" strike="noStrike" cap="none">
                <a:solidFill>
                  <a:srgbClr val="464B56"/>
                </a:solidFill>
                <a:latin typeface="Century Schoolbook"/>
                <a:ea typeface="Century Schoolbook"/>
                <a:cs typeface="Century Schoolbook"/>
                <a:sym typeface="Century Schoolbook"/>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86" name="Shape 86"/>
          <p:cNvSpPr>
            <a:spLocks noGrp="1"/>
          </p:cNvSpPr>
          <p:nvPr>
            <p:ph type="pic" idx="2"/>
          </p:nvPr>
        </p:nvSpPr>
        <p:spPr>
          <a:xfrm>
            <a:off x="0" y="0"/>
            <a:ext cx="8102650" cy="6857999"/>
          </a:xfrm>
          <a:prstGeom prst="rect">
            <a:avLst/>
          </a:prstGeom>
          <a:noFill/>
          <a:ln>
            <a:noFill/>
          </a:ln>
        </p:spPr>
        <p:txBody>
          <a:bodyPr lIns="91425" tIns="91425" rIns="91425" bIns="91425" anchor="t" anchorCtr="0"/>
          <a:lstStyle>
            <a:lvl1pPr marL="0" marR="0" lvl="0" indent="0" algn="l" rtl="0">
              <a:lnSpc>
                <a:spcPct val="111000"/>
              </a:lnSpc>
              <a:spcBef>
                <a:spcPts val="930"/>
              </a:spcBef>
              <a:buClr>
                <a:srgbClr val="464B56"/>
              </a:buClr>
              <a:buFont typeface="Corbel"/>
              <a:buNone/>
              <a:defRPr sz="3200" b="0" i="0" u="none" strike="noStrike" cap="none">
                <a:solidFill>
                  <a:srgbClr val="464B56"/>
                </a:solidFill>
                <a:latin typeface="Calibri"/>
                <a:ea typeface="Calibri"/>
                <a:cs typeface="Calibri"/>
                <a:sym typeface="Calibri"/>
              </a:defRPr>
            </a:lvl1pPr>
            <a:lvl2pPr marL="457200" marR="0" lvl="1" indent="0" algn="l" rtl="0">
              <a:lnSpc>
                <a:spcPct val="111000"/>
              </a:lnSpc>
              <a:spcBef>
                <a:spcPts val="930"/>
              </a:spcBef>
              <a:buClr>
                <a:srgbClr val="464B56"/>
              </a:buClr>
              <a:buFont typeface="Corbel"/>
              <a:buNone/>
              <a:defRPr sz="2800" b="0" i="0" u="none" strike="noStrike" cap="none">
                <a:solidFill>
                  <a:srgbClr val="464B56"/>
                </a:solidFill>
                <a:latin typeface="Calibri"/>
                <a:ea typeface="Calibri"/>
                <a:cs typeface="Calibri"/>
                <a:sym typeface="Calibri"/>
              </a:defRPr>
            </a:lvl2pPr>
            <a:lvl3pPr marL="914400" marR="0" lvl="2" indent="0" algn="l" rtl="0">
              <a:lnSpc>
                <a:spcPct val="111000"/>
              </a:lnSpc>
              <a:spcBef>
                <a:spcPts val="930"/>
              </a:spcBef>
              <a:buClr>
                <a:srgbClr val="464B56"/>
              </a:buClr>
              <a:buFont typeface="Corbel"/>
              <a:buNone/>
              <a:defRPr sz="2400" b="0" i="1" u="none" strike="noStrike" cap="none">
                <a:solidFill>
                  <a:srgbClr val="464B56"/>
                </a:solidFill>
                <a:latin typeface="Calibri"/>
                <a:ea typeface="Calibri"/>
                <a:cs typeface="Calibri"/>
                <a:sym typeface="Calibri"/>
              </a:defRPr>
            </a:lvl3pPr>
            <a:lvl4pPr marL="1371600" marR="0" lvl="3" indent="0" algn="l" rtl="0">
              <a:lnSpc>
                <a:spcPct val="111000"/>
              </a:lnSpc>
              <a:spcBef>
                <a:spcPts val="930"/>
              </a:spcBef>
              <a:buClr>
                <a:srgbClr val="464B56"/>
              </a:buClr>
              <a:buFont typeface="Corbel"/>
              <a:buNone/>
              <a:defRPr sz="2000" b="0" i="0" u="none" strike="noStrike" cap="none">
                <a:solidFill>
                  <a:srgbClr val="464B56"/>
                </a:solidFill>
                <a:latin typeface="Calibri"/>
                <a:ea typeface="Calibri"/>
                <a:cs typeface="Calibri"/>
                <a:sym typeface="Calibri"/>
              </a:defRPr>
            </a:lvl4pPr>
            <a:lvl5pPr marL="1828800" marR="0" lvl="4" indent="0" algn="l" rtl="0">
              <a:lnSpc>
                <a:spcPct val="111000"/>
              </a:lnSpc>
              <a:spcBef>
                <a:spcPts val="930"/>
              </a:spcBef>
              <a:buClr>
                <a:srgbClr val="464B56"/>
              </a:buClr>
              <a:buFont typeface="Corbel"/>
              <a:buNone/>
              <a:defRPr sz="2000" b="0" i="1" u="none" strike="noStrike" cap="none">
                <a:solidFill>
                  <a:srgbClr val="464B56"/>
                </a:solidFill>
                <a:latin typeface="Calibri"/>
                <a:ea typeface="Calibri"/>
                <a:cs typeface="Calibri"/>
                <a:sym typeface="Calibri"/>
              </a:defRPr>
            </a:lvl5pPr>
            <a:lvl6pPr marL="2286000" marR="0" lvl="5" indent="0" algn="l" rtl="0">
              <a:lnSpc>
                <a:spcPct val="111000"/>
              </a:lnSpc>
              <a:spcBef>
                <a:spcPts val="930"/>
              </a:spcBef>
              <a:buClr>
                <a:srgbClr val="474A55"/>
              </a:buClr>
              <a:buFont typeface="Corbel"/>
              <a:buNone/>
              <a:defRPr sz="2000" b="0" i="0" u="none" strike="noStrike" cap="none">
                <a:solidFill>
                  <a:srgbClr val="474A55"/>
                </a:solidFill>
                <a:latin typeface="Calibri"/>
                <a:ea typeface="Calibri"/>
                <a:cs typeface="Calibri"/>
                <a:sym typeface="Calibri"/>
              </a:defRPr>
            </a:lvl6pPr>
            <a:lvl7pPr marL="2743200" marR="0" lvl="6" indent="0" algn="l" rtl="0">
              <a:lnSpc>
                <a:spcPct val="111000"/>
              </a:lnSpc>
              <a:spcBef>
                <a:spcPts val="930"/>
              </a:spcBef>
              <a:buClr>
                <a:srgbClr val="474A55"/>
              </a:buClr>
              <a:buFont typeface="Corbel"/>
              <a:buNone/>
              <a:defRPr sz="2000" b="0" i="1" u="none" strike="noStrike" cap="none">
                <a:solidFill>
                  <a:srgbClr val="474A55"/>
                </a:solidFill>
                <a:latin typeface="Calibri"/>
                <a:ea typeface="Calibri"/>
                <a:cs typeface="Calibri"/>
                <a:sym typeface="Calibri"/>
              </a:defRPr>
            </a:lvl7pPr>
            <a:lvl8pPr marL="3200400" marR="0" lvl="7" indent="0" algn="l" rtl="0">
              <a:lnSpc>
                <a:spcPct val="111000"/>
              </a:lnSpc>
              <a:spcBef>
                <a:spcPts val="930"/>
              </a:spcBef>
              <a:buClr>
                <a:srgbClr val="474A55"/>
              </a:buClr>
              <a:buFont typeface="Corbel"/>
              <a:buNone/>
              <a:defRPr sz="2000" b="0" i="0" u="none" strike="noStrike" cap="none">
                <a:solidFill>
                  <a:srgbClr val="474A55"/>
                </a:solidFill>
                <a:latin typeface="Calibri"/>
                <a:ea typeface="Calibri"/>
                <a:cs typeface="Calibri"/>
                <a:sym typeface="Calibri"/>
              </a:defRPr>
            </a:lvl8pPr>
            <a:lvl9pPr marL="3657600" marR="0" lvl="8" indent="0" algn="l" rtl="0">
              <a:lnSpc>
                <a:spcPct val="111000"/>
              </a:lnSpc>
              <a:spcBef>
                <a:spcPts val="930"/>
              </a:spcBef>
              <a:buClr>
                <a:srgbClr val="474A55"/>
              </a:buClr>
              <a:buFont typeface="Corbel"/>
              <a:buNone/>
              <a:defRPr sz="2000" b="0" i="1" u="none" strike="noStrike" cap="none">
                <a:solidFill>
                  <a:srgbClr val="474A55"/>
                </a:solidFill>
                <a:latin typeface="Calibri"/>
                <a:ea typeface="Calibri"/>
                <a:cs typeface="Calibri"/>
                <a:sym typeface="Calibri"/>
              </a:defRPr>
            </a:lvl9pPr>
          </a:lstStyle>
          <a:p>
            <a:endParaRPr/>
          </a:p>
        </p:txBody>
      </p:sp>
      <p:sp>
        <p:nvSpPr>
          <p:cNvPr id="87" name="Shape 87"/>
          <p:cNvSpPr txBox="1">
            <a:spLocks noGrp="1"/>
          </p:cNvSpPr>
          <p:nvPr>
            <p:ph type="body" idx="1"/>
          </p:nvPr>
        </p:nvSpPr>
        <p:spPr>
          <a:xfrm>
            <a:off x="8476488" y="3223806"/>
            <a:ext cx="3227831" cy="2872193"/>
          </a:xfrm>
          <a:prstGeom prst="rect">
            <a:avLst/>
          </a:prstGeom>
          <a:noFill/>
          <a:ln>
            <a:noFill/>
          </a:ln>
        </p:spPr>
        <p:txBody>
          <a:bodyPr lIns="91425" tIns="91425" rIns="91425" bIns="91425" anchor="t" anchorCtr="0"/>
          <a:lstStyle>
            <a:lvl1pPr marL="0" marR="0" lvl="0" indent="0" algn="l" rtl="0">
              <a:lnSpc>
                <a:spcPct val="111000"/>
              </a:lnSpc>
              <a:spcBef>
                <a:spcPts val="1400"/>
              </a:spcBef>
              <a:buClr>
                <a:srgbClr val="464B56"/>
              </a:buClr>
              <a:buFont typeface="Corbel"/>
              <a:buNone/>
              <a:defRPr sz="1600" b="0" i="0" u="none" strike="noStrike" cap="none">
                <a:solidFill>
                  <a:srgbClr val="464B56"/>
                </a:solidFill>
                <a:latin typeface="Calibri"/>
                <a:ea typeface="Calibri"/>
                <a:cs typeface="Calibri"/>
                <a:sym typeface="Calibri"/>
              </a:defRPr>
            </a:lvl1pPr>
            <a:lvl2pPr marL="457200" marR="0" lvl="1" indent="0" algn="l" rtl="0">
              <a:lnSpc>
                <a:spcPct val="111000"/>
              </a:lnSpc>
              <a:spcBef>
                <a:spcPts val="930"/>
              </a:spcBef>
              <a:buClr>
                <a:srgbClr val="464B56"/>
              </a:buClr>
              <a:buFont typeface="Corbel"/>
              <a:buNone/>
              <a:defRPr sz="1400" b="0" i="0" u="none" strike="noStrike" cap="none">
                <a:solidFill>
                  <a:srgbClr val="464B56"/>
                </a:solidFill>
                <a:latin typeface="Calibri"/>
                <a:ea typeface="Calibri"/>
                <a:cs typeface="Calibri"/>
                <a:sym typeface="Calibri"/>
              </a:defRPr>
            </a:lvl2pPr>
            <a:lvl3pPr marL="914400" marR="0" lvl="2" indent="0" algn="l" rtl="0">
              <a:lnSpc>
                <a:spcPct val="111000"/>
              </a:lnSpc>
              <a:spcBef>
                <a:spcPts val="930"/>
              </a:spcBef>
              <a:buClr>
                <a:srgbClr val="464B56"/>
              </a:buClr>
              <a:buFont typeface="Corbel"/>
              <a:buNone/>
              <a:defRPr sz="1200" b="0" i="1" u="none" strike="noStrike" cap="none">
                <a:solidFill>
                  <a:srgbClr val="464B56"/>
                </a:solidFill>
                <a:latin typeface="Calibri"/>
                <a:ea typeface="Calibri"/>
                <a:cs typeface="Calibri"/>
                <a:sym typeface="Calibri"/>
              </a:defRPr>
            </a:lvl3pPr>
            <a:lvl4pPr marL="1371600" marR="0" lvl="3" indent="0" algn="l" rtl="0">
              <a:lnSpc>
                <a:spcPct val="111000"/>
              </a:lnSpc>
              <a:spcBef>
                <a:spcPts val="930"/>
              </a:spcBef>
              <a:buClr>
                <a:srgbClr val="464B56"/>
              </a:buClr>
              <a:buFont typeface="Corbel"/>
              <a:buNone/>
              <a:defRPr sz="1000" b="0" i="0" u="none" strike="noStrike" cap="none">
                <a:solidFill>
                  <a:srgbClr val="464B56"/>
                </a:solidFill>
                <a:latin typeface="Calibri"/>
                <a:ea typeface="Calibri"/>
                <a:cs typeface="Calibri"/>
                <a:sym typeface="Calibri"/>
              </a:defRPr>
            </a:lvl4pPr>
            <a:lvl5pPr marL="1828800" marR="0" lvl="4" indent="0" algn="l" rtl="0">
              <a:lnSpc>
                <a:spcPct val="111000"/>
              </a:lnSpc>
              <a:spcBef>
                <a:spcPts val="930"/>
              </a:spcBef>
              <a:buClr>
                <a:srgbClr val="464B56"/>
              </a:buClr>
              <a:buFont typeface="Corbel"/>
              <a:buNone/>
              <a:defRPr sz="1000" b="0" i="1" u="none" strike="noStrike" cap="none">
                <a:solidFill>
                  <a:srgbClr val="464B56"/>
                </a:solidFill>
                <a:latin typeface="Calibri"/>
                <a:ea typeface="Calibri"/>
                <a:cs typeface="Calibri"/>
                <a:sym typeface="Calibri"/>
              </a:defRPr>
            </a:lvl5pPr>
            <a:lvl6pPr marL="2286000" marR="0" lvl="5" indent="0" algn="l" rtl="0">
              <a:lnSpc>
                <a:spcPct val="111000"/>
              </a:lnSpc>
              <a:spcBef>
                <a:spcPts val="930"/>
              </a:spcBef>
              <a:buClr>
                <a:srgbClr val="474A55"/>
              </a:buClr>
              <a:buFont typeface="Corbel"/>
              <a:buNone/>
              <a:defRPr sz="1000" b="0" i="0" u="none" strike="noStrike" cap="none">
                <a:solidFill>
                  <a:srgbClr val="474A55"/>
                </a:solidFill>
                <a:latin typeface="Calibri"/>
                <a:ea typeface="Calibri"/>
                <a:cs typeface="Calibri"/>
                <a:sym typeface="Calibri"/>
              </a:defRPr>
            </a:lvl6pPr>
            <a:lvl7pPr marL="2743200" marR="0" lvl="6" indent="0" algn="l" rtl="0">
              <a:lnSpc>
                <a:spcPct val="111000"/>
              </a:lnSpc>
              <a:spcBef>
                <a:spcPts val="930"/>
              </a:spcBef>
              <a:buClr>
                <a:srgbClr val="474A55"/>
              </a:buClr>
              <a:buFont typeface="Corbel"/>
              <a:buNone/>
              <a:defRPr sz="1000" b="0" i="1" u="none" strike="noStrike" cap="none">
                <a:solidFill>
                  <a:srgbClr val="474A55"/>
                </a:solidFill>
                <a:latin typeface="Calibri"/>
                <a:ea typeface="Calibri"/>
                <a:cs typeface="Calibri"/>
                <a:sym typeface="Calibri"/>
              </a:defRPr>
            </a:lvl7pPr>
            <a:lvl8pPr marL="3200400" marR="0" lvl="7" indent="0" algn="l" rtl="0">
              <a:lnSpc>
                <a:spcPct val="111000"/>
              </a:lnSpc>
              <a:spcBef>
                <a:spcPts val="930"/>
              </a:spcBef>
              <a:buClr>
                <a:srgbClr val="474A55"/>
              </a:buClr>
              <a:buFont typeface="Corbel"/>
              <a:buNone/>
              <a:defRPr sz="1000" b="0" i="0" u="none" strike="noStrike" cap="none">
                <a:solidFill>
                  <a:srgbClr val="474A55"/>
                </a:solidFill>
                <a:latin typeface="Calibri"/>
                <a:ea typeface="Calibri"/>
                <a:cs typeface="Calibri"/>
                <a:sym typeface="Calibri"/>
              </a:defRPr>
            </a:lvl8pPr>
            <a:lvl9pPr marL="3657600" marR="0" lvl="8" indent="0" algn="l" rtl="0">
              <a:lnSpc>
                <a:spcPct val="111000"/>
              </a:lnSpc>
              <a:spcBef>
                <a:spcPts val="930"/>
              </a:spcBef>
              <a:buClr>
                <a:srgbClr val="474A55"/>
              </a:buClr>
              <a:buFont typeface="Corbel"/>
              <a:buNone/>
              <a:defRPr sz="1000" b="0" i="1" u="none" strike="noStrike" cap="none">
                <a:solidFill>
                  <a:srgbClr val="474A55"/>
                </a:solidFill>
                <a:latin typeface="Calibri"/>
                <a:ea typeface="Calibri"/>
                <a:cs typeface="Calibri"/>
                <a:sym typeface="Calibri"/>
              </a:defRPr>
            </a:lvl9pPr>
          </a:lstStyle>
          <a:p>
            <a:endParaRPr/>
          </a:p>
        </p:txBody>
      </p:sp>
      <p:sp>
        <p:nvSpPr>
          <p:cNvPr id="88" name="Shape 88"/>
          <p:cNvSpPr txBox="1">
            <a:spLocks noGrp="1"/>
          </p:cNvSpPr>
          <p:nvPr>
            <p:ph type="dt" idx="10"/>
          </p:nvPr>
        </p:nvSpPr>
        <p:spPr>
          <a:xfrm>
            <a:off x="8476488" y="6291071"/>
            <a:ext cx="3227831"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464B56"/>
                </a:solidFill>
                <a:latin typeface="Century Schoolbook"/>
                <a:ea typeface="Century Schoolbook"/>
                <a:cs typeface="Century Schoolbook"/>
                <a:sym typeface="Century Schoolbook"/>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9" name="Shape 89"/>
          <p:cNvSpPr txBox="1">
            <a:spLocks noGrp="1"/>
          </p:cNvSpPr>
          <p:nvPr>
            <p:ph type="ftr" idx="11"/>
          </p:nvPr>
        </p:nvSpPr>
        <p:spPr>
          <a:xfrm>
            <a:off x="487731" y="6291071"/>
            <a:ext cx="7598663"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464B56"/>
                </a:solidFill>
                <a:latin typeface="Century Schoolbook"/>
                <a:ea typeface="Century Schoolbook"/>
                <a:cs typeface="Century Schoolbook"/>
                <a:sym typeface="Century Schoolbook"/>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90" name="Shape 90"/>
          <p:cNvSpPr txBox="1">
            <a:spLocks noGrp="1"/>
          </p:cNvSpPr>
          <p:nvPr>
            <p:ph type="sldNum" idx="12"/>
          </p:nvPr>
        </p:nvSpPr>
        <p:spPr>
          <a:xfrm>
            <a:off x="8476488" y="373607"/>
            <a:ext cx="3227831" cy="81648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fld id="{00000000-1234-1234-1234-123412341234}" type="slidenum">
              <a:rPr lang="en-US" sz="4400">
                <a:solidFill>
                  <a:srgbClr val="464B56"/>
                </a:solidFill>
                <a:latin typeface="Century Schoolbook"/>
                <a:ea typeface="Century Schoolbook"/>
                <a:cs typeface="Century Schoolbook"/>
                <a:sym typeface="Century Schoolbook"/>
              </a:rPr>
              <a:t>‹#›</a:t>
            </a:fld>
            <a:endParaRPr lang="en-US" sz="4400">
              <a:solidFill>
                <a:srgbClr val="464B56"/>
              </a:solidFill>
              <a:latin typeface="Century Schoolbook"/>
              <a:ea typeface="Century Schoolbook"/>
              <a:cs typeface="Century Schoolbook"/>
              <a:sym typeface="Century Schoolbook"/>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5"/>
        <p:cNvGrpSpPr/>
        <p:nvPr/>
      </p:nvGrpSpPr>
      <p:grpSpPr>
        <a:xfrm>
          <a:off x="0" y="0"/>
          <a:ext cx="0" cy="0"/>
          <a:chOff x="0" y="0"/>
          <a:chExt cx="0" cy="0"/>
        </a:xfrm>
      </p:grpSpPr>
      <p:grpSp>
        <p:nvGrpSpPr>
          <p:cNvPr id="6" name="Shape 6" title="Feathers"/>
          <p:cNvGrpSpPr/>
          <p:nvPr/>
        </p:nvGrpSpPr>
        <p:grpSpPr>
          <a:xfrm>
            <a:off x="400713" y="362425"/>
            <a:ext cx="3495978" cy="6204387"/>
            <a:chOff x="400713" y="362425"/>
            <a:chExt cx="3495978" cy="6204387"/>
          </a:xfrm>
        </p:grpSpPr>
        <p:sp>
          <p:nvSpPr>
            <p:cNvPr id="7" name="Shape 7"/>
            <p:cNvSpPr/>
            <p:nvPr/>
          </p:nvSpPr>
          <p:spPr>
            <a:xfrm>
              <a:off x="400713" y="362425"/>
              <a:ext cx="2218442" cy="6204387"/>
            </a:xfrm>
            <a:custGeom>
              <a:avLst/>
              <a:gdLst/>
              <a:ahLst/>
              <a:cxnLst/>
              <a:rect l="0" t="0" r="0" b="0"/>
              <a:pathLst>
                <a:path w="120000" h="120000" extrusionOk="0">
                  <a:moveTo>
                    <a:pt x="43213" y="90399"/>
                  </a:moveTo>
                  <a:cubicBezTo>
                    <a:pt x="44418" y="90399"/>
                    <a:pt x="43385" y="89846"/>
                    <a:pt x="43213" y="89785"/>
                  </a:cubicBezTo>
                  <a:cubicBezTo>
                    <a:pt x="42697" y="87328"/>
                    <a:pt x="41492" y="87451"/>
                    <a:pt x="41492" y="87144"/>
                  </a:cubicBezTo>
                  <a:cubicBezTo>
                    <a:pt x="39081" y="85240"/>
                    <a:pt x="38909" y="84749"/>
                    <a:pt x="38048" y="84503"/>
                  </a:cubicBezTo>
                  <a:cubicBezTo>
                    <a:pt x="35982" y="83213"/>
                    <a:pt x="35982" y="82722"/>
                    <a:pt x="34949" y="82538"/>
                  </a:cubicBezTo>
                  <a:cubicBezTo>
                    <a:pt x="29096" y="78915"/>
                    <a:pt x="27890" y="78300"/>
                    <a:pt x="26857" y="77563"/>
                  </a:cubicBezTo>
                  <a:cubicBezTo>
                    <a:pt x="24791" y="76274"/>
                    <a:pt x="24275" y="75905"/>
                    <a:pt x="23758" y="75598"/>
                  </a:cubicBezTo>
                  <a:cubicBezTo>
                    <a:pt x="18421" y="72282"/>
                    <a:pt x="18593" y="71729"/>
                    <a:pt x="17733" y="71545"/>
                  </a:cubicBezTo>
                  <a:cubicBezTo>
                    <a:pt x="15494" y="70133"/>
                    <a:pt x="14289" y="69457"/>
                    <a:pt x="14117" y="69211"/>
                  </a:cubicBezTo>
                  <a:cubicBezTo>
                    <a:pt x="11362" y="66939"/>
                    <a:pt x="11535" y="66386"/>
                    <a:pt x="10674" y="66141"/>
                  </a:cubicBezTo>
                  <a:cubicBezTo>
                    <a:pt x="9813" y="64421"/>
                    <a:pt x="8780" y="64237"/>
                    <a:pt x="8952" y="63684"/>
                  </a:cubicBezTo>
                  <a:cubicBezTo>
                    <a:pt x="8263" y="62395"/>
                    <a:pt x="7575" y="61842"/>
                    <a:pt x="7230" y="61535"/>
                  </a:cubicBezTo>
                  <a:cubicBezTo>
                    <a:pt x="5509" y="59570"/>
                    <a:pt x="4131" y="59017"/>
                    <a:pt x="3787" y="58096"/>
                  </a:cubicBezTo>
                  <a:cubicBezTo>
                    <a:pt x="2238" y="56622"/>
                    <a:pt x="1893" y="56253"/>
                    <a:pt x="1549" y="55823"/>
                  </a:cubicBezTo>
                  <a:cubicBezTo>
                    <a:pt x="860" y="54595"/>
                    <a:pt x="1893" y="54534"/>
                    <a:pt x="1549" y="55025"/>
                  </a:cubicBezTo>
                  <a:cubicBezTo>
                    <a:pt x="4304" y="57420"/>
                    <a:pt x="3787" y="57911"/>
                    <a:pt x="4648" y="57973"/>
                  </a:cubicBezTo>
                  <a:cubicBezTo>
                    <a:pt x="8091" y="60122"/>
                    <a:pt x="7575" y="60614"/>
                    <a:pt x="7747" y="60921"/>
                  </a:cubicBezTo>
                  <a:cubicBezTo>
                    <a:pt x="13428" y="64176"/>
                    <a:pt x="14634" y="65097"/>
                    <a:pt x="16355" y="65834"/>
                  </a:cubicBezTo>
                  <a:cubicBezTo>
                    <a:pt x="24275" y="69396"/>
                    <a:pt x="24275" y="69764"/>
                    <a:pt x="24103" y="70133"/>
                  </a:cubicBezTo>
                  <a:cubicBezTo>
                    <a:pt x="27374" y="71361"/>
                    <a:pt x="26857" y="71852"/>
                    <a:pt x="27546" y="71852"/>
                  </a:cubicBezTo>
                  <a:cubicBezTo>
                    <a:pt x="34088" y="76028"/>
                    <a:pt x="35121" y="76335"/>
                    <a:pt x="35466" y="76827"/>
                  </a:cubicBezTo>
                  <a:cubicBezTo>
                    <a:pt x="37532" y="78485"/>
                    <a:pt x="37704" y="79099"/>
                    <a:pt x="38909" y="79283"/>
                  </a:cubicBezTo>
                  <a:cubicBezTo>
                    <a:pt x="39770" y="79713"/>
                    <a:pt x="39770" y="79344"/>
                    <a:pt x="39253" y="79099"/>
                  </a:cubicBezTo>
                  <a:cubicBezTo>
                    <a:pt x="33744" y="74800"/>
                    <a:pt x="34088" y="74063"/>
                    <a:pt x="32883" y="73879"/>
                  </a:cubicBezTo>
                  <a:cubicBezTo>
                    <a:pt x="28923" y="71177"/>
                    <a:pt x="28235" y="70808"/>
                    <a:pt x="27546" y="70440"/>
                  </a:cubicBezTo>
                  <a:cubicBezTo>
                    <a:pt x="19626" y="65588"/>
                    <a:pt x="17905" y="65588"/>
                    <a:pt x="18077" y="64912"/>
                  </a:cubicBezTo>
                  <a:cubicBezTo>
                    <a:pt x="11535" y="61412"/>
                    <a:pt x="9985" y="61412"/>
                    <a:pt x="9813" y="60921"/>
                  </a:cubicBezTo>
                  <a:cubicBezTo>
                    <a:pt x="13773" y="62088"/>
                    <a:pt x="13945" y="62702"/>
                    <a:pt x="14978" y="62886"/>
                  </a:cubicBezTo>
                  <a:cubicBezTo>
                    <a:pt x="17733" y="63930"/>
                    <a:pt x="17216" y="64421"/>
                    <a:pt x="18077" y="64421"/>
                  </a:cubicBezTo>
                  <a:cubicBezTo>
                    <a:pt x="22209" y="66264"/>
                    <a:pt x="22381" y="66755"/>
                    <a:pt x="23242" y="67062"/>
                  </a:cubicBezTo>
                  <a:cubicBezTo>
                    <a:pt x="28063" y="69273"/>
                    <a:pt x="27374" y="69764"/>
                    <a:pt x="28063" y="69825"/>
                  </a:cubicBezTo>
                  <a:cubicBezTo>
                    <a:pt x="34261" y="73142"/>
                    <a:pt x="35121" y="74002"/>
                    <a:pt x="36327" y="74800"/>
                  </a:cubicBezTo>
                  <a:cubicBezTo>
                    <a:pt x="39942" y="75967"/>
                    <a:pt x="38909" y="76028"/>
                    <a:pt x="39253" y="75537"/>
                  </a:cubicBezTo>
                  <a:cubicBezTo>
                    <a:pt x="34777" y="71422"/>
                    <a:pt x="33744" y="71422"/>
                    <a:pt x="34088" y="70931"/>
                  </a:cubicBezTo>
                  <a:cubicBezTo>
                    <a:pt x="29440" y="67922"/>
                    <a:pt x="28751" y="67799"/>
                    <a:pt x="28407" y="67553"/>
                  </a:cubicBezTo>
                  <a:cubicBezTo>
                    <a:pt x="24103" y="65220"/>
                    <a:pt x="23758" y="64605"/>
                    <a:pt x="22898" y="64298"/>
                  </a:cubicBezTo>
                  <a:cubicBezTo>
                    <a:pt x="13084" y="56745"/>
                    <a:pt x="13084" y="56376"/>
                    <a:pt x="12912" y="56069"/>
                  </a:cubicBezTo>
                  <a:cubicBezTo>
                    <a:pt x="9124" y="51586"/>
                    <a:pt x="9641" y="51340"/>
                    <a:pt x="9813" y="50972"/>
                  </a:cubicBezTo>
                  <a:cubicBezTo>
                    <a:pt x="6197" y="43357"/>
                    <a:pt x="5164" y="44278"/>
                    <a:pt x="5853" y="44524"/>
                  </a:cubicBezTo>
                  <a:cubicBezTo>
                    <a:pt x="7747" y="47103"/>
                    <a:pt x="7919" y="47533"/>
                    <a:pt x="8436" y="47778"/>
                  </a:cubicBezTo>
                  <a:cubicBezTo>
                    <a:pt x="12051" y="51156"/>
                    <a:pt x="11535" y="51770"/>
                    <a:pt x="12395" y="51954"/>
                  </a:cubicBezTo>
                  <a:cubicBezTo>
                    <a:pt x="16183" y="54472"/>
                    <a:pt x="16700" y="55209"/>
                    <a:pt x="17560" y="55762"/>
                  </a:cubicBezTo>
                  <a:cubicBezTo>
                    <a:pt x="24619" y="60184"/>
                    <a:pt x="26513" y="60921"/>
                    <a:pt x="27546" y="61842"/>
                  </a:cubicBezTo>
                  <a:cubicBezTo>
                    <a:pt x="36499" y="67922"/>
                    <a:pt x="37532" y="68904"/>
                    <a:pt x="38393" y="69825"/>
                  </a:cubicBezTo>
                  <a:cubicBezTo>
                    <a:pt x="37532" y="68474"/>
                    <a:pt x="38220" y="67922"/>
                    <a:pt x="38048" y="67676"/>
                  </a:cubicBezTo>
                  <a:cubicBezTo>
                    <a:pt x="36154" y="66325"/>
                    <a:pt x="36671" y="65834"/>
                    <a:pt x="35810" y="65834"/>
                  </a:cubicBezTo>
                  <a:cubicBezTo>
                    <a:pt x="33572" y="62824"/>
                    <a:pt x="32367" y="62640"/>
                    <a:pt x="32367" y="62149"/>
                  </a:cubicBezTo>
                  <a:cubicBezTo>
                    <a:pt x="25652" y="57113"/>
                    <a:pt x="24791" y="56929"/>
                    <a:pt x="24964" y="56376"/>
                  </a:cubicBezTo>
                  <a:cubicBezTo>
                    <a:pt x="21520" y="53797"/>
                    <a:pt x="20659" y="53613"/>
                    <a:pt x="20143" y="53306"/>
                  </a:cubicBezTo>
                  <a:cubicBezTo>
                    <a:pt x="17560" y="51095"/>
                    <a:pt x="17216" y="51156"/>
                    <a:pt x="17216" y="50972"/>
                  </a:cubicBezTo>
                  <a:cubicBezTo>
                    <a:pt x="13773" y="48700"/>
                    <a:pt x="13256" y="48393"/>
                    <a:pt x="12912" y="48085"/>
                  </a:cubicBezTo>
                  <a:cubicBezTo>
                    <a:pt x="7747" y="44831"/>
                    <a:pt x="7403" y="43971"/>
                    <a:pt x="5853" y="43602"/>
                  </a:cubicBezTo>
                  <a:cubicBezTo>
                    <a:pt x="4304" y="41637"/>
                    <a:pt x="5853" y="42006"/>
                    <a:pt x="5509" y="42374"/>
                  </a:cubicBezTo>
                  <a:cubicBezTo>
                    <a:pt x="8608" y="45015"/>
                    <a:pt x="10329" y="45015"/>
                    <a:pt x="10157" y="45752"/>
                  </a:cubicBezTo>
                  <a:cubicBezTo>
                    <a:pt x="13773" y="47901"/>
                    <a:pt x="13945" y="48085"/>
                    <a:pt x="14634" y="48208"/>
                  </a:cubicBezTo>
                  <a:cubicBezTo>
                    <a:pt x="19454" y="51156"/>
                    <a:pt x="19799" y="51709"/>
                    <a:pt x="20143" y="52262"/>
                  </a:cubicBezTo>
                  <a:cubicBezTo>
                    <a:pt x="25308" y="55209"/>
                    <a:pt x="25997" y="55701"/>
                    <a:pt x="26341" y="56253"/>
                  </a:cubicBezTo>
                  <a:cubicBezTo>
                    <a:pt x="28923" y="58034"/>
                    <a:pt x="29440" y="58464"/>
                    <a:pt x="29784" y="59017"/>
                  </a:cubicBezTo>
                  <a:cubicBezTo>
                    <a:pt x="32711" y="61351"/>
                    <a:pt x="34433" y="62026"/>
                    <a:pt x="34949" y="63193"/>
                  </a:cubicBezTo>
                  <a:cubicBezTo>
                    <a:pt x="34088" y="61289"/>
                    <a:pt x="34088" y="61044"/>
                    <a:pt x="33744" y="61044"/>
                  </a:cubicBezTo>
                  <a:cubicBezTo>
                    <a:pt x="30129" y="55946"/>
                    <a:pt x="28923" y="55823"/>
                    <a:pt x="29268" y="55148"/>
                  </a:cubicBezTo>
                  <a:cubicBezTo>
                    <a:pt x="22553" y="49805"/>
                    <a:pt x="22553" y="49252"/>
                    <a:pt x="21520" y="49129"/>
                  </a:cubicBezTo>
                  <a:cubicBezTo>
                    <a:pt x="18077" y="45875"/>
                    <a:pt x="17733" y="45568"/>
                    <a:pt x="17216" y="45445"/>
                  </a:cubicBezTo>
                  <a:cubicBezTo>
                    <a:pt x="14117" y="43050"/>
                    <a:pt x="13428" y="42927"/>
                    <a:pt x="13256" y="42681"/>
                  </a:cubicBezTo>
                  <a:cubicBezTo>
                    <a:pt x="11535" y="41269"/>
                    <a:pt x="10329" y="41392"/>
                    <a:pt x="10674" y="40962"/>
                  </a:cubicBezTo>
                  <a:cubicBezTo>
                    <a:pt x="7575" y="39365"/>
                    <a:pt x="6714" y="38996"/>
                    <a:pt x="5853" y="38628"/>
                  </a:cubicBezTo>
                  <a:cubicBezTo>
                    <a:pt x="3615" y="36663"/>
                    <a:pt x="4992" y="37400"/>
                    <a:pt x="6370" y="38198"/>
                  </a:cubicBezTo>
                  <a:cubicBezTo>
                    <a:pt x="12912" y="41821"/>
                    <a:pt x="14634" y="41821"/>
                    <a:pt x="14634" y="42497"/>
                  </a:cubicBezTo>
                  <a:cubicBezTo>
                    <a:pt x="18593" y="44892"/>
                    <a:pt x="18766" y="45138"/>
                    <a:pt x="18938" y="45445"/>
                  </a:cubicBezTo>
                  <a:cubicBezTo>
                    <a:pt x="21176" y="47717"/>
                    <a:pt x="22381" y="47594"/>
                    <a:pt x="22381" y="47901"/>
                  </a:cubicBezTo>
                  <a:cubicBezTo>
                    <a:pt x="25997" y="50481"/>
                    <a:pt x="26341" y="51586"/>
                    <a:pt x="28063" y="52262"/>
                  </a:cubicBezTo>
                  <a:cubicBezTo>
                    <a:pt x="30817" y="55455"/>
                    <a:pt x="31678" y="55701"/>
                    <a:pt x="31850" y="56253"/>
                  </a:cubicBezTo>
                  <a:cubicBezTo>
                    <a:pt x="34949" y="59140"/>
                    <a:pt x="34261" y="59754"/>
                    <a:pt x="34605" y="59938"/>
                  </a:cubicBezTo>
                  <a:cubicBezTo>
                    <a:pt x="40631" y="66079"/>
                    <a:pt x="38909" y="65772"/>
                    <a:pt x="39253" y="65342"/>
                  </a:cubicBezTo>
                  <a:cubicBezTo>
                    <a:pt x="37532" y="59692"/>
                    <a:pt x="36499" y="59263"/>
                    <a:pt x="36671" y="58403"/>
                  </a:cubicBezTo>
                  <a:cubicBezTo>
                    <a:pt x="31850" y="52937"/>
                    <a:pt x="31162" y="52446"/>
                    <a:pt x="30645" y="51893"/>
                  </a:cubicBezTo>
                  <a:cubicBezTo>
                    <a:pt x="24964" y="47103"/>
                    <a:pt x="23931" y="46796"/>
                    <a:pt x="23242" y="46366"/>
                  </a:cubicBezTo>
                  <a:cubicBezTo>
                    <a:pt x="20487" y="44032"/>
                    <a:pt x="19626" y="44155"/>
                    <a:pt x="19282" y="44032"/>
                  </a:cubicBezTo>
                  <a:cubicBezTo>
                    <a:pt x="15839" y="42128"/>
                    <a:pt x="15839" y="41514"/>
                    <a:pt x="14978" y="41084"/>
                  </a:cubicBezTo>
                  <a:cubicBezTo>
                    <a:pt x="9641" y="38137"/>
                    <a:pt x="9124" y="37707"/>
                    <a:pt x="8436" y="37277"/>
                  </a:cubicBezTo>
                  <a:cubicBezTo>
                    <a:pt x="7058" y="34636"/>
                    <a:pt x="7058" y="35496"/>
                    <a:pt x="8091" y="35987"/>
                  </a:cubicBezTo>
                  <a:cubicBezTo>
                    <a:pt x="12395" y="38874"/>
                    <a:pt x="13256" y="38996"/>
                    <a:pt x="13256" y="39426"/>
                  </a:cubicBezTo>
                  <a:cubicBezTo>
                    <a:pt x="20143" y="42988"/>
                    <a:pt x="20659" y="43664"/>
                    <a:pt x="21520" y="44216"/>
                  </a:cubicBezTo>
                  <a:cubicBezTo>
                    <a:pt x="23414" y="45322"/>
                    <a:pt x="23758" y="45629"/>
                    <a:pt x="24619" y="45752"/>
                  </a:cubicBezTo>
                  <a:cubicBezTo>
                    <a:pt x="28407" y="48884"/>
                    <a:pt x="29096" y="49191"/>
                    <a:pt x="29784" y="49437"/>
                  </a:cubicBezTo>
                  <a:cubicBezTo>
                    <a:pt x="34088" y="53858"/>
                    <a:pt x="35294" y="54042"/>
                    <a:pt x="35466" y="54534"/>
                  </a:cubicBezTo>
                  <a:cubicBezTo>
                    <a:pt x="36154" y="56008"/>
                    <a:pt x="37015" y="56192"/>
                    <a:pt x="37187" y="56683"/>
                  </a:cubicBezTo>
                  <a:cubicBezTo>
                    <a:pt x="41147" y="60307"/>
                    <a:pt x="40286" y="59385"/>
                    <a:pt x="40975" y="59017"/>
                  </a:cubicBezTo>
                  <a:cubicBezTo>
                    <a:pt x="37876" y="54657"/>
                    <a:pt x="37360" y="54411"/>
                    <a:pt x="37532" y="53797"/>
                  </a:cubicBezTo>
                  <a:cubicBezTo>
                    <a:pt x="30129" y="47533"/>
                    <a:pt x="30301" y="46857"/>
                    <a:pt x="29784" y="46366"/>
                  </a:cubicBezTo>
                  <a:cubicBezTo>
                    <a:pt x="26685" y="44769"/>
                    <a:pt x="26857" y="44032"/>
                    <a:pt x="25824" y="43725"/>
                  </a:cubicBezTo>
                  <a:cubicBezTo>
                    <a:pt x="21176" y="40716"/>
                    <a:pt x="21004" y="40102"/>
                    <a:pt x="19799" y="39856"/>
                  </a:cubicBezTo>
                  <a:cubicBezTo>
                    <a:pt x="14806" y="36233"/>
                    <a:pt x="14634" y="35987"/>
                    <a:pt x="14634" y="35680"/>
                  </a:cubicBezTo>
                  <a:cubicBezTo>
                    <a:pt x="10329" y="31688"/>
                    <a:pt x="11190" y="31873"/>
                    <a:pt x="11018" y="32425"/>
                  </a:cubicBezTo>
                  <a:cubicBezTo>
                    <a:pt x="14117" y="34820"/>
                    <a:pt x="15322" y="34820"/>
                    <a:pt x="14978" y="35373"/>
                  </a:cubicBezTo>
                  <a:cubicBezTo>
                    <a:pt x="17560" y="37031"/>
                    <a:pt x="17560" y="37215"/>
                    <a:pt x="18077" y="37215"/>
                  </a:cubicBezTo>
                  <a:cubicBezTo>
                    <a:pt x="22898" y="40040"/>
                    <a:pt x="22037" y="40716"/>
                    <a:pt x="23242" y="40655"/>
                  </a:cubicBezTo>
                  <a:cubicBezTo>
                    <a:pt x="27890" y="43971"/>
                    <a:pt x="28923" y="44278"/>
                    <a:pt x="29268" y="44831"/>
                  </a:cubicBezTo>
                  <a:cubicBezTo>
                    <a:pt x="34605" y="49437"/>
                    <a:pt x="35466" y="49744"/>
                    <a:pt x="35810" y="50235"/>
                  </a:cubicBezTo>
                  <a:cubicBezTo>
                    <a:pt x="41836" y="55578"/>
                    <a:pt x="40459" y="54841"/>
                    <a:pt x="40114" y="54534"/>
                  </a:cubicBezTo>
                  <a:cubicBezTo>
                    <a:pt x="38048" y="51340"/>
                    <a:pt x="37876" y="50849"/>
                    <a:pt x="37187" y="50542"/>
                  </a:cubicBezTo>
                  <a:cubicBezTo>
                    <a:pt x="29784" y="43418"/>
                    <a:pt x="29784" y="42804"/>
                    <a:pt x="29268" y="42313"/>
                  </a:cubicBezTo>
                  <a:cubicBezTo>
                    <a:pt x="27030" y="40716"/>
                    <a:pt x="26513" y="40348"/>
                    <a:pt x="25824" y="40040"/>
                  </a:cubicBezTo>
                  <a:cubicBezTo>
                    <a:pt x="20487" y="36970"/>
                    <a:pt x="21004" y="36479"/>
                    <a:pt x="20143" y="36479"/>
                  </a:cubicBezTo>
                  <a:cubicBezTo>
                    <a:pt x="20487" y="36233"/>
                    <a:pt x="21348" y="36356"/>
                    <a:pt x="21520" y="36601"/>
                  </a:cubicBezTo>
                  <a:cubicBezTo>
                    <a:pt x="27374" y="39365"/>
                    <a:pt x="26513" y="39979"/>
                    <a:pt x="28063" y="39856"/>
                  </a:cubicBezTo>
                  <a:cubicBezTo>
                    <a:pt x="31850" y="42620"/>
                    <a:pt x="31506" y="43480"/>
                    <a:pt x="32711" y="43725"/>
                  </a:cubicBezTo>
                  <a:cubicBezTo>
                    <a:pt x="36327" y="46243"/>
                    <a:pt x="35810" y="46796"/>
                    <a:pt x="36671" y="46796"/>
                  </a:cubicBezTo>
                  <a:cubicBezTo>
                    <a:pt x="40803" y="52016"/>
                    <a:pt x="40975" y="52200"/>
                    <a:pt x="40975" y="52384"/>
                  </a:cubicBezTo>
                  <a:cubicBezTo>
                    <a:pt x="42352" y="53428"/>
                    <a:pt x="41664" y="52814"/>
                    <a:pt x="41836" y="52507"/>
                  </a:cubicBezTo>
                  <a:cubicBezTo>
                    <a:pt x="39770" y="48577"/>
                    <a:pt x="39942" y="47840"/>
                    <a:pt x="39253" y="46489"/>
                  </a:cubicBezTo>
                  <a:cubicBezTo>
                    <a:pt x="36499" y="44278"/>
                    <a:pt x="37015" y="43725"/>
                    <a:pt x="36154" y="43725"/>
                  </a:cubicBezTo>
                  <a:cubicBezTo>
                    <a:pt x="32711" y="40593"/>
                    <a:pt x="32367" y="40040"/>
                    <a:pt x="31506" y="39733"/>
                  </a:cubicBezTo>
                  <a:cubicBezTo>
                    <a:pt x="27890" y="37891"/>
                    <a:pt x="27718" y="36724"/>
                    <a:pt x="25824" y="36171"/>
                  </a:cubicBezTo>
                  <a:cubicBezTo>
                    <a:pt x="21692" y="33162"/>
                    <a:pt x="20832" y="32855"/>
                    <a:pt x="20143" y="32425"/>
                  </a:cubicBezTo>
                  <a:cubicBezTo>
                    <a:pt x="17388" y="30214"/>
                    <a:pt x="16872" y="30030"/>
                    <a:pt x="16700" y="29846"/>
                  </a:cubicBezTo>
                  <a:cubicBezTo>
                    <a:pt x="13773" y="26530"/>
                    <a:pt x="12568" y="26345"/>
                    <a:pt x="12740" y="25670"/>
                  </a:cubicBezTo>
                  <a:cubicBezTo>
                    <a:pt x="16011" y="27942"/>
                    <a:pt x="16183" y="28126"/>
                    <a:pt x="16183" y="28433"/>
                  </a:cubicBezTo>
                  <a:cubicBezTo>
                    <a:pt x="24619" y="33592"/>
                    <a:pt x="24103" y="34083"/>
                    <a:pt x="24964" y="34145"/>
                  </a:cubicBezTo>
                  <a:cubicBezTo>
                    <a:pt x="28235" y="36417"/>
                    <a:pt x="29268" y="36786"/>
                    <a:pt x="29784" y="37215"/>
                  </a:cubicBezTo>
                  <a:cubicBezTo>
                    <a:pt x="32883" y="39426"/>
                    <a:pt x="34433" y="40163"/>
                    <a:pt x="35294" y="41084"/>
                  </a:cubicBezTo>
                  <a:cubicBezTo>
                    <a:pt x="39253" y="44216"/>
                    <a:pt x="38909" y="45015"/>
                    <a:pt x="40114" y="45261"/>
                  </a:cubicBezTo>
                  <a:cubicBezTo>
                    <a:pt x="42008" y="48761"/>
                    <a:pt x="42525" y="49252"/>
                    <a:pt x="42352" y="50051"/>
                  </a:cubicBezTo>
                  <a:cubicBezTo>
                    <a:pt x="44246" y="51586"/>
                    <a:pt x="43902" y="51218"/>
                    <a:pt x="44074" y="50972"/>
                  </a:cubicBezTo>
                  <a:cubicBezTo>
                    <a:pt x="42869" y="45322"/>
                    <a:pt x="42008" y="45261"/>
                    <a:pt x="41836" y="44953"/>
                  </a:cubicBezTo>
                  <a:cubicBezTo>
                    <a:pt x="37360" y="40225"/>
                    <a:pt x="35810" y="39426"/>
                    <a:pt x="34949" y="38321"/>
                  </a:cubicBezTo>
                  <a:cubicBezTo>
                    <a:pt x="30817" y="34759"/>
                    <a:pt x="29268" y="34513"/>
                    <a:pt x="29268" y="33838"/>
                  </a:cubicBezTo>
                  <a:cubicBezTo>
                    <a:pt x="26857" y="31381"/>
                    <a:pt x="24964" y="30767"/>
                    <a:pt x="24447" y="29662"/>
                  </a:cubicBezTo>
                  <a:cubicBezTo>
                    <a:pt x="24103" y="28126"/>
                    <a:pt x="24447" y="28556"/>
                    <a:pt x="24964" y="28925"/>
                  </a:cubicBezTo>
                  <a:cubicBezTo>
                    <a:pt x="28063" y="32118"/>
                    <a:pt x="29440" y="32732"/>
                    <a:pt x="30129" y="33531"/>
                  </a:cubicBezTo>
                  <a:cubicBezTo>
                    <a:pt x="33744" y="36294"/>
                    <a:pt x="35466" y="36724"/>
                    <a:pt x="35810" y="37707"/>
                  </a:cubicBezTo>
                  <a:cubicBezTo>
                    <a:pt x="39770" y="40655"/>
                    <a:pt x="40631" y="41392"/>
                    <a:pt x="41492" y="42190"/>
                  </a:cubicBezTo>
                  <a:cubicBezTo>
                    <a:pt x="43385" y="44094"/>
                    <a:pt x="42869" y="44524"/>
                    <a:pt x="43558" y="44524"/>
                  </a:cubicBezTo>
                  <a:cubicBezTo>
                    <a:pt x="46140" y="46673"/>
                    <a:pt x="44591" y="46305"/>
                    <a:pt x="44935" y="46059"/>
                  </a:cubicBezTo>
                  <a:cubicBezTo>
                    <a:pt x="44763" y="43172"/>
                    <a:pt x="43730" y="42988"/>
                    <a:pt x="44418" y="42497"/>
                  </a:cubicBezTo>
                  <a:cubicBezTo>
                    <a:pt x="42697" y="40409"/>
                    <a:pt x="42869" y="40040"/>
                    <a:pt x="42352" y="40040"/>
                  </a:cubicBezTo>
                  <a:cubicBezTo>
                    <a:pt x="39426" y="36663"/>
                    <a:pt x="39253" y="36417"/>
                    <a:pt x="39253" y="36171"/>
                  </a:cubicBezTo>
                  <a:cubicBezTo>
                    <a:pt x="36327" y="33592"/>
                    <a:pt x="35638" y="33039"/>
                    <a:pt x="34949" y="32425"/>
                  </a:cubicBezTo>
                  <a:cubicBezTo>
                    <a:pt x="32022" y="29539"/>
                    <a:pt x="30817" y="29477"/>
                    <a:pt x="30989" y="29048"/>
                  </a:cubicBezTo>
                  <a:cubicBezTo>
                    <a:pt x="26857" y="24994"/>
                    <a:pt x="26341" y="24380"/>
                    <a:pt x="25824" y="23766"/>
                  </a:cubicBezTo>
                  <a:cubicBezTo>
                    <a:pt x="25308" y="21187"/>
                    <a:pt x="26169" y="21371"/>
                    <a:pt x="25824" y="21924"/>
                  </a:cubicBezTo>
                  <a:cubicBezTo>
                    <a:pt x="30301" y="27389"/>
                    <a:pt x="31506" y="28004"/>
                    <a:pt x="32367" y="28741"/>
                  </a:cubicBezTo>
                  <a:cubicBezTo>
                    <a:pt x="35466" y="31136"/>
                    <a:pt x="35294" y="31443"/>
                    <a:pt x="35294" y="31688"/>
                  </a:cubicBezTo>
                  <a:cubicBezTo>
                    <a:pt x="38565" y="33961"/>
                    <a:pt x="39253" y="34759"/>
                    <a:pt x="40114" y="35557"/>
                  </a:cubicBezTo>
                  <a:cubicBezTo>
                    <a:pt x="39942" y="34083"/>
                    <a:pt x="39426" y="33899"/>
                    <a:pt x="39253" y="33531"/>
                  </a:cubicBezTo>
                  <a:cubicBezTo>
                    <a:pt x="36499" y="30644"/>
                    <a:pt x="37015" y="30153"/>
                    <a:pt x="36154" y="30153"/>
                  </a:cubicBezTo>
                  <a:cubicBezTo>
                    <a:pt x="34088" y="22968"/>
                    <a:pt x="33228" y="22784"/>
                    <a:pt x="34088" y="22108"/>
                  </a:cubicBezTo>
                  <a:cubicBezTo>
                    <a:pt x="35982" y="26345"/>
                    <a:pt x="36327" y="28556"/>
                    <a:pt x="38393" y="30153"/>
                  </a:cubicBezTo>
                  <a:cubicBezTo>
                    <a:pt x="48206" y="41760"/>
                    <a:pt x="47517" y="41576"/>
                    <a:pt x="47517" y="41392"/>
                  </a:cubicBezTo>
                  <a:cubicBezTo>
                    <a:pt x="45624" y="38137"/>
                    <a:pt x="45279" y="36601"/>
                    <a:pt x="44074" y="35373"/>
                  </a:cubicBezTo>
                  <a:cubicBezTo>
                    <a:pt x="40975" y="30030"/>
                    <a:pt x="40803" y="29723"/>
                    <a:pt x="40114" y="29539"/>
                  </a:cubicBezTo>
                  <a:cubicBezTo>
                    <a:pt x="39426" y="27082"/>
                    <a:pt x="38393" y="26161"/>
                    <a:pt x="38393" y="25486"/>
                  </a:cubicBezTo>
                  <a:cubicBezTo>
                    <a:pt x="37015" y="20020"/>
                    <a:pt x="37015" y="19222"/>
                    <a:pt x="37015" y="18362"/>
                  </a:cubicBezTo>
                  <a:cubicBezTo>
                    <a:pt x="37187" y="16212"/>
                    <a:pt x="37015" y="15107"/>
                    <a:pt x="37015" y="14063"/>
                  </a:cubicBezTo>
                  <a:cubicBezTo>
                    <a:pt x="37876" y="14923"/>
                    <a:pt x="37360" y="14984"/>
                    <a:pt x="37876" y="15475"/>
                  </a:cubicBezTo>
                  <a:cubicBezTo>
                    <a:pt x="39081" y="24196"/>
                    <a:pt x="39770" y="24749"/>
                    <a:pt x="39598" y="25670"/>
                  </a:cubicBezTo>
                  <a:cubicBezTo>
                    <a:pt x="41492" y="28925"/>
                    <a:pt x="42869" y="30030"/>
                    <a:pt x="43558" y="31381"/>
                  </a:cubicBezTo>
                  <a:cubicBezTo>
                    <a:pt x="46312" y="36786"/>
                    <a:pt x="47345" y="36786"/>
                    <a:pt x="47001" y="37215"/>
                  </a:cubicBezTo>
                  <a:cubicBezTo>
                    <a:pt x="48723" y="39979"/>
                    <a:pt x="49239" y="40040"/>
                    <a:pt x="49239" y="41269"/>
                  </a:cubicBezTo>
                  <a:cubicBezTo>
                    <a:pt x="50961" y="38075"/>
                    <a:pt x="51305" y="37338"/>
                    <a:pt x="50444" y="36171"/>
                  </a:cubicBezTo>
                  <a:cubicBezTo>
                    <a:pt x="48206" y="31258"/>
                    <a:pt x="49239" y="30276"/>
                    <a:pt x="48378" y="29969"/>
                  </a:cubicBezTo>
                  <a:cubicBezTo>
                    <a:pt x="45968" y="18362"/>
                    <a:pt x="45279" y="16335"/>
                    <a:pt x="46140" y="14800"/>
                  </a:cubicBezTo>
                  <a:cubicBezTo>
                    <a:pt x="47173" y="12036"/>
                    <a:pt x="45451" y="11729"/>
                    <a:pt x="46484" y="11422"/>
                  </a:cubicBezTo>
                  <a:cubicBezTo>
                    <a:pt x="47690" y="12098"/>
                    <a:pt x="47001" y="12650"/>
                    <a:pt x="47001" y="13265"/>
                  </a:cubicBezTo>
                  <a:cubicBezTo>
                    <a:pt x="47517" y="14063"/>
                    <a:pt x="47001" y="14124"/>
                    <a:pt x="47001" y="14677"/>
                  </a:cubicBezTo>
                  <a:cubicBezTo>
                    <a:pt x="48895" y="25977"/>
                    <a:pt x="48723" y="26960"/>
                    <a:pt x="49239" y="27819"/>
                  </a:cubicBezTo>
                  <a:cubicBezTo>
                    <a:pt x="50272" y="32057"/>
                    <a:pt x="52338" y="33162"/>
                    <a:pt x="52166" y="35250"/>
                  </a:cubicBezTo>
                  <a:cubicBezTo>
                    <a:pt x="52682" y="32732"/>
                    <a:pt x="52682" y="31995"/>
                    <a:pt x="52682" y="31197"/>
                  </a:cubicBezTo>
                  <a:cubicBezTo>
                    <a:pt x="50272" y="19959"/>
                    <a:pt x="49756" y="18915"/>
                    <a:pt x="50100" y="17932"/>
                  </a:cubicBezTo>
                  <a:cubicBezTo>
                    <a:pt x="49067" y="13879"/>
                    <a:pt x="49756" y="13694"/>
                    <a:pt x="49583" y="12835"/>
                  </a:cubicBezTo>
                  <a:cubicBezTo>
                    <a:pt x="50444" y="8045"/>
                    <a:pt x="50789" y="7492"/>
                    <a:pt x="50961" y="6816"/>
                  </a:cubicBezTo>
                  <a:cubicBezTo>
                    <a:pt x="50961" y="6571"/>
                    <a:pt x="52510" y="7676"/>
                    <a:pt x="51305" y="7737"/>
                  </a:cubicBezTo>
                  <a:cubicBezTo>
                    <a:pt x="50272" y="13879"/>
                    <a:pt x="51305" y="14923"/>
                    <a:pt x="50961" y="15905"/>
                  </a:cubicBezTo>
                  <a:cubicBezTo>
                    <a:pt x="52166" y="22476"/>
                    <a:pt x="53199" y="24380"/>
                    <a:pt x="53027" y="26714"/>
                  </a:cubicBezTo>
                  <a:cubicBezTo>
                    <a:pt x="55609" y="29109"/>
                    <a:pt x="54060" y="28863"/>
                    <a:pt x="54404" y="28556"/>
                  </a:cubicBezTo>
                  <a:cubicBezTo>
                    <a:pt x="54748" y="27267"/>
                    <a:pt x="54748" y="26960"/>
                    <a:pt x="54748" y="26714"/>
                  </a:cubicBezTo>
                  <a:cubicBezTo>
                    <a:pt x="54404" y="24319"/>
                    <a:pt x="54404" y="24073"/>
                    <a:pt x="54404" y="23766"/>
                  </a:cubicBezTo>
                  <a:cubicBezTo>
                    <a:pt x="54232" y="20266"/>
                    <a:pt x="53888" y="19897"/>
                    <a:pt x="53888" y="19590"/>
                  </a:cubicBezTo>
                  <a:cubicBezTo>
                    <a:pt x="54748" y="12282"/>
                    <a:pt x="55609" y="12221"/>
                    <a:pt x="55265" y="11729"/>
                  </a:cubicBezTo>
                  <a:cubicBezTo>
                    <a:pt x="55954" y="9825"/>
                    <a:pt x="55093" y="9211"/>
                    <a:pt x="56126" y="9273"/>
                  </a:cubicBezTo>
                  <a:cubicBezTo>
                    <a:pt x="57331" y="8413"/>
                    <a:pt x="56987" y="9027"/>
                    <a:pt x="56470" y="9580"/>
                  </a:cubicBezTo>
                  <a:cubicBezTo>
                    <a:pt x="55437" y="15107"/>
                    <a:pt x="56126" y="16335"/>
                    <a:pt x="55265" y="17011"/>
                  </a:cubicBezTo>
                  <a:cubicBezTo>
                    <a:pt x="55781" y="21555"/>
                    <a:pt x="55437" y="21924"/>
                    <a:pt x="56126" y="21924"/>
                  </a:cubicBezTo>
                  <a:cubicBezTo>
                    <a:pt x="56470" y="27819"/>
                    <a:pt x="56126" y="28126"/>
                    <a:pt x="56126" y="28433"/>
                  </a:cubicBezTo>
                  <a:cubicBezTo>
                    <a:pt x="58192" y="29723"/>
                    <a:pt x="58192" y="29539"/>
                    <a:pt x="58364" y="29355"/>
                  </a:cubicBezTo>
                  <a:cubicBezTo>
                    <a:pt x="58364" y="28679"/>
                    <a:pt x="58192" y="28311"/>
                    <a:pt x="58364" y="27819"/>
                  </a:cubicBezTo>
                  <a:cubicBezTo>
                    <a:pt x="58364" y="23950"/>
                    <a:pt x="59397" y="24012"/>
                    <a:pt x="59225" y="23643"/>
                  </a:cubicBezTo>
                  <a:cubicBezTo>
                    <a:pt x="59225" y="15475"/>
                    <a:pt x="59569" y="14800"/>
                    <a:pt x="59569" y="14063"/>
                  </a:cubicBezTo>
                  <a:cubicBezTo>
                    <a:pt x="64218" y="6755"/>
                    <a:pt x="63873" y="6264"/>
                    <a:pt x="64390" y="6018"/>
                  </a:cubicBezTo>
                  <a:cubicBezTo>
                    <a:pt x="65251" y="3684"/>
                    <a:pt x="66284" y="3684"/>
                    <a:pt x="66111" y="3254"/>
                  </a:cubicBezTo>
                  <a:cubicBezTo>
                    <a:pt x="68350" y="675"/>
                    <a:pt x="69727" y="1473"/>
                    <a:pt x="68694" y="1351"/>
                  </a:cubicBezTo>
                  <a:cubicBezTo>
                    <a:pt x="64390" y="6264"/>
                    <a:pt x="65939" y="7185"/>
                    <a:pt x="64734" y="7123"/>
                  </a:cubicBezTo>
                  <a:cubicBezTo>
                    <a:pt x="63185" y="11791"/>
                    <a:pt x="61119" y="14247"/>
                    <a:pt x="60430" y="16704"/>
                  </a:cubicBezTo>
                  <a:cubicBezTo>
                    <a:pt x="60430" y="22047"/>
                    <a:pt x="61119" y="22661"/>
                    <a:pt x="60946" y="22845"/>
                  </a:cubicBezTo>
                  <a:cubicBezTo>
                    <a:pt x="60430" y="24503"/>
                    <a:pt x="60430" y="24749"/>
                    <a:pt x="60430" y="24994"/>
                  </a:cubicBezTo>
                  <a:cubicBezTo>
                    <a:pt x="62324" y="22354"/>
                    <a:pt x="61635" y="21555"/>
                    <a:pt x="62668" y="21310"/>
                  </a:cubicBezTo>
                  <a:cubicBezTo>
                    <a:pt x="63357" y="19713"/>
                    <a:pt x="63357" y="19283"/>
                    <a:pt x="63873" y="19283"/>
                  </a:cubicBezTo>
                  <a:cubicBezTo>
                    <a:pt x="67144" y="10562"/>
                    <a:pt x="69210" y="9150"/>
                    <a:pt x="69555" y="7123"/>
                  </a:cubicBezTo>
                  <a:cubicBezTo>
                    <a:pt x="74375" y="2517"/>
                    <a:pt x="73515" y="2456"/>
                    <a:pt x="73859" y="2947"/>
                  </a:cubicBezTo>
                  <a:cubicBezTo>
                    <a:pt x="69383" y="9273"/>
                    <a:pt x="68866" y="11177"/>
                    <a:pt x="68177" y="13572"/>
                  </a:cubicBezTo>
                  <a:cubicBezTo>
                    <a:pt x="63529" y="24687"/>
                    <a:pt x="63357" y="24073"/>
                    <a:pt x="64390" y="23766"/>
                  </a:cubicBezTo>
                  <a:cubicBezTo>
                    <a:pt x="65595" y="22231"/>
                    <a:pt x="66111" y="21801"/>
                    <a:pt x="66456" y="21310"/>
                  </a:cubicBezTo>
                  <a:cubicBezTo>
                    <a:pt x="72482" y="17563"/>
                    <a:pt x="72482" y="16949"/>
                    <a:pt x="73342" y="16704"/>
                  </a:cubicBezTo>
                  <a:cubicBezTo>
                    <a:pt x="79713" y="11668"/>
                    <a:pt x="80918" y="11299"/>
                    <a:pt x="81262" y="10624"/>
                  </a:cubicBezTo>
                  <a:cubicBezTo>
                    <a:pt x="82295" y="10747"/>
                    <a:pt x="80746" y="12221"/>
                    <a:pt x="79540" y="13756"/>
                  </a:cubicBezTo>
                  <a:cubicBezTo>
                    <a:pt x="76786" y="15967"/>
                    <a:pt x="76097" y="16028"/>
                    <a:pt x="76097" y="16028"/>
                  </a:cubicBezTo>
                  <a:cubicBezTo>
                    <a:pt x="71793" y="18362"/>
                    <a:pt x="71793" y="19590"/>
                    <a:pt x="69899" y="20204"/>
                  </a:cubicBezTo>
                  <a:cubicBezTo>
                    <a:pt x="67661" y="22845"/>
                    <a:pt x="67833" y="22722"/>
                    <a:pt x="68177" y="22722"/>
                  </a:cubicBezTo>
                  <a:cubicBezTo>
                    <a:pt x="72826" y="20266"/>
                    <a:pt x="74548" y="19590"/>
                    <a:pt x="75236" y="18546"/>
                  </a:cubicBezTo>
                  <a:cubicBezTo>
                    <a:pt x="79885" y="16090"/>
                    <a:pt x="79885" y="15660"/>
                    <a:pt x="80401" y="15414"/>
                  </a:cubicBezTo>
                  <a:cubicBezTo>
                    <a:pt x="86771" y="10440"/>
                    <a:pt x="87632" y="9273"/>
                    <a:pt x="88149" y="7860"/>
                  </a:cubicBezTo>
                  <a:cubicBezTo>
                    <a:pt x="89870" y="5649"/>
                    <a:pt x="89870" y="6079"/>
                    <a:pt x="89870" y="6448"/>
                  </a:cubicBezTo>
                  <a:cubicBezTo>
                    <a:pt x="85394" y="13326"/>
                    <a:pt x="84878" y="13510"/>
                    <a:pt x="84705" y="13756"/>
                  </a:cubicBezTo>
                  <a:cubicBezTo>
                    <a:pt x="80918" y="16458"/>
                    <a:pt x="80573" y="16581"/>
                    <a:pt x="80401" y="16827"/>
                  </a:cubicBezTo>
                  <a:cubicBezTo>
                    <a:pt x="79196" y="18423"/>
                    <a:pt x="77302" y="18055"/>
                    <a:pt x="77819" y="18546"/>
                  </a:cubicBezTo>
                  <a:cubicBezTo>
                    <a:pt x="73342" y="21248"/>
                    <a:pt x="72137" y="21371"/>
                    <a:pt x="72137" y="21924"/>
                  </a:cubicBezTo>
                  <a:cubicBezTo>
                    <a:pt x="64906" y="25486"/>
                    <a:pt x="65078" y="26100"/>
                    <a:pt x="63529" y="26100"/>
                  </a:cubicBezTo>
                  <a:cubicBezTo>
                    <a:pt x="61635" y="28679"/>
                    <a:pt x="60430" y="28679"/>
                    <a:pt x="60946" y="29170"/>
                  </a:cubicBezTo>
                  <a:cubicBezTo>
                    <a:pt x="63185" y="27819"/>
                    <a:pt x="64906" y="27635"/>
                    <a:pt x="65251" y="26898"/>
                  </a:cubicBezTo>
                  <a:cubicBezTo>
                    <a:pt x="70416" y="23336"/>
                    <a:pt x="71621" y="23275"/>
                    <a:pt x="71793" y="22845"/>
                  </a:cubicBezTo>
                  <a:cubicBezTo>
                    <a:pt x="74375" y="21740"/>
                    <a:pt x="75236" y="21248"/>
                    <a:pt x="76097" y="20696"/>
                  </a:cubicBezTo>
                  <a:cubicBezTo>
                    <a:pt x="80229" y="18853"/>
                    <a:pt x="80401" y="18116"/>
                    <a:pt x="82123" y="17932"/>
                  </a:cubicBezTo>
                  <a:cubicBezTo>
                    <a:pt x="85911" y="14984"/>
                    <a:pt x="87460" y="15168"/>
                    <a:pt x="87288" y="14677"/>
                  </a:cubicBezTo>
                  <a:cubicBezTo>
                    <a:pt x="90215" y="12405"/>
                    <a:pt x="90559" y="11668"/>
                    <a:pt x="91592" y="11238"/>
                  </a:cubicBezTo>
                  <a:cubicBezTo>
                    <a:pt x="94347" y="5649"/>
                    <a:pt x="95380" y="5527"/>
                    <a:pt x="94691" y="5220"/>
                  </a:cubicBezTo>
                  <a:cubicBezTo>
                    <a:pt x="96068" y="4544"/>
                    <a:pt x="95208" y="5527"/>
                    <a:pt x="95552" y="6939"/>
                  </a:cubicBezTo>
                  <a:cubicBezTo>
                    <a:pt x="93314" y="10562"/>
                    <a:pt x="93142" y="10931"/>
                    <a:pt x="92453" y="11115"/>
                  </a:cubicBezTo>
                  <a:cubicBezTo>
                    <a:pt x="86944" y="16151"/>
                    <a:pt x="86255" y="16335"/>
                    <a:pt x="85911" y="16642"/>
                  </a:cubicBezTo>
                  <a:cubicBezTo>
                    <a:pt x="83328" y="18116"/>
                    <a:pt x="83328" y="18239"/>
                    <a:pt x="82984" y="18239"/>
                  </a:cubicBezTo>
                  <a:cubicBezTo>
                    <a:pt x="78680" y="20204"/>
                    <a:pt x="78335" y="20941"/>
                    <a:pt x="76958" y="21310"/>
                  </a:cubicBezTo>
                  <a:cubicBezTo>
                    <a:pt x="70071" y="24994"/>
                    <a:pt x="69383" y="25609"/>
                    <a:pt x="68694" y="26284"/>
                  </a:cubicBezTo>
                  <a:cubicBezTo>
                    <a:pt x="63012" y="30399"/>
                    <a:pt x="61119" y="30522"/>
                    <a:pt x="60946" y="31381"/>
                  </a:cubicBezTo>
                  <a:cubicBezTo>
                    <a:pt x="57675" y="33715"/>
                    <a:pt x="55954" y="33961"/>
                    <a:pt x="56126" y="34943"/>
                  </a:cubicBezTo>
                  <a:cubicBezTo>
                    <a:pt x="62324" y="31504"/>
                    <a:pt x="62496" y="30706"/>
                    <a:pt x="63529" y="30276"/>
                  </a:cubicBezTo>
                  <a:cubicBezTo>
                    <a:pt x="69555" y="26898"/>
                    <a:pt x="70932" y="26591"/>
                    <a:pt x="71276" y="25977"/>
                  </a:cubicBezTo>
                  <a:cubicBezTo>
                    <a:pt x="74375" y="24135"/>
                    <a:pt x="76097" y="24380"/>
                    <a:pt x="75581" y="23766"/>
                  </a:cubicBezTo>
                  <a:cubicBezTo>
                    <a:pt x="81951" y="21187"/>
                    <a:pt x="81779" y="20634"/>
                    <a:pt x="82984" y="20511"/>
                  </a:cubicBezTo>
                  <a:cubicBezTo>
                    <a:pt x="86599" y="18116"/>
                    <a:pt x="87632" y="17932"/>
                    <a:pt x="88149" y="17625"/>
                  </a:cubicBezTo>
                  <a:cubicBezTo>
                    <a:pt x="92797" y="15046"/>
                    <a:pt x="92797" y="14002"/>
                    <a:pt x="94175" y="13449"/>
                  </a:cubicBezTo>
                  <a:cubicBezTo>
                    <a:pt x="96757" y="10133"/>
                    <a:pt x="97618" y="9396"/>
                    <a:pt x="98134" y="8474"/>
                  </a:cubicBezTo>
                  <a:cubicBezTo>
                    <a:pt x="99340" y="4421"/>
                    <a:pt x="100889" y="4114"/>
                    <a:pt x="100717" y="3500"/>
                  </a:cubicBezTo>
                  <a:cubicBezTo>
                    <a:pt x="100717" y="5772"/>
                    <a:pt x="99684" y="6079"/>
                    <a:pt x="99856" y="6755"/>
                  </a:cubicBezTo>
                  <a:cubicBezTo>
                    <a:pt x="97618" y="11606"/>
                    <a:pt x="96413" y="11545"/>
                    <a:pt x="96757" y="12036"/>
                  </a:cubicBezTo>
                  <a:cubicBezTo>
                    <a:pt x="94691" y="14677"/>
                    <a:pt x="92625" y="15353"/>
                    <a:pt x="92109" y="16519"/>
                  </a:cubicBezTo>
                  <a:cubicBezTo>
                    <a:pt x="87116" y="19713"/>
                    <a:pt x="86083" y="19774"/>
                    <a:pt x="86083" y="20204"/>
                  </a:cubicBezTo>
                  <a:cubicBezTo>
                    <a:pt x="80401" y="22968"/>
                    <a:pt x="79368" y="23091"/>
                    <a:pt x="78680" y="23336"/>
                  </a:cubicBezTo>
                  <a:cubicBezTo>
                    <a:pt x="73515" y="26038"/>
                    <a:pt x="73170" y="26223"/>
                    <a:pt x="72998" y="26407"/>
                  </a:cubicBezTo>
                  <a:cubicBezTo>
                    <a:pt x="69038" y="28925"/>
                    <a:pt x="67833" y="29109"/>
                    <a:pt x="67317" y="29477"/>
                  </a:cubicBezTo>
                  <a:cubicBezTo>
                    <a:pt x="65595" y="31258"/>
                    <a:pt x="65595" y="31074"/>
                    <a:pt x="65595" y="30890"/>
                  </a:cubicBezTo>
                  <a:cubicBezTo>
                    <a:pt x="71449" y="28433"/>
                    <a:pt x="72482" y="27881"/>
                    <a:pt x="73859" y="27512"/>
                  </a:cubicBezTo>
                  <a:cubicBezTo>
                    <a:pt x="76097" y="26223"/>
                    <a:pt x="76958" y="26284"/>
                    <a:pt x="76958" y="26100"/>
                  </a:cubicBezTo>
                  <a:cubicBezTo>
                    <a:pt x="81262" y="24196"/>
                    <a:pt x="82467" y="23766"/>
                    <a:pt x="83328" y="23336"/>
                  </a:cubicBezTo>
                  <a:cubicBezTo>
                    <a:pt x="86771" y="21678"/>
                    <a:pt x="87460" y="21432"/>
                    <a:pt x="88149" y="21310"/>
                  </a:cubicBezTo>
                  <a:cubicBezTo>
                    <a:pt x="92625" y="18976"/>
                    <a:pt x="93142" y="18485"/>
                    <a:pt x="93830" y="18055"/>
                  </a:cubicBezTo>
                  <a:cubicBezTo>
                    <a:pt x="96241" y="15537"/>
                    <a:pt x="96757" y="15414"/>
                    <a:pt x="97618" y="15414"/>
                  </a:cubicBezTo>
                  <a:cubicBezTo>
                    <a:pt x="90043" y="21064"/>
                    <a:pt x="89526" y="21740"/>
                    <a:pt x="88149" y="22108"/>
                  </a:cubicBezTo>
                  <a:cubicBezTo>
                    <a:pt x="83156" y="24380"/>
                    <a:pt x="82984" y="24503"/>
                    <a:pt x="82984" y="24687"/>
                  </a:cubicBezTo>
                  <a:cubicBezTo>
                    <a:pt x="79713" y="25793"/>
                    <a:pt x="79196" y="26038"/>
                    <a:pt x="79024" y="26407"/>
                  </a:cubicBezTo>
                  <a:cubicBezTo>
                    <a:pt x="74548" y="28249"/>
                    <a:pt x="74375" y="28372"/>
                    <a:pt x="73859" y="28433"/>
                  </a:cubicBezTo>
                  <a:cubicBezTo>
                    <a:pt x="69383" y="30890"/>
                    <a:pt x="68005" y="30829"/>
                    <a:pt x="67833" y="31197"/>
                  </a:cubicBezTo>
                  <a:cubicBezTo>
                    <a:pt x="61979" y="33654"/>
                    <a:pt x="61291" y="34268"/>
                    <a:pt x="60430" y="34759"/>
                  </a:cubicBezTo>
                  <a:cubicBezTo>
                    <a:pt x="54232" y="40102"/>
                    <a:pt x="54404" y="39856"/>
                    <a:pt x="54921" y="39856"/>
                  </a:cubicBezTo>
                  <a:cubicBezTo>
                    <a:pt x="57159" y="38567"/>
                    <a:pt x="57331" y="38198"/>
                    <a:pt x="57847" y="38014"/>
                  </a:cubicBezTo>
                  <a:cubicBezTo>
                    <a:pt x="63185" y="35742"/>
                    <a:pt x="63873" y="35312"/>
                    <a:pt x="64734" y="34882"/>
                  </a:cubicBezTo>
                  <a:cubicBezTo>
                    <a:pt x="67833" y="33285"/>
                    <a:pt x="69210" y="33346"/>
                    <a:pt x="69210" y="32917"/>
                  </a:cubicBezTo>
                  <a:cubicBezTo>
                    <a:pt x="75408" y="31013"/>
                    <a:pt x="75408" y="30337"/>
                    <a:pt x="76958" y="30092"/>
                  </a:cubicBezTo>
                  <a:cubicBezTo>
                    <a:pt x="81090" y="28495"/>
                    <a:pt x="81090" y="27758"/>
                    <a:pt x="82467" y="27512"/>
                  </a:cubicBezTo>
                  <a:cubicBezTo>
                    <a:pt x="86083" y="25731"/>
                    <a:pt x="86771" y="25240"/>
                    <a:pt x="87804" y="24872"/>
                  </a:cubicBezTo>
                  <a:cubicBezTo>
                    <a:pt x="93658" y="20880"/>
                    <a:pt x="93658" y="20511"/>
                    <a:pt x="94175" y="20388"/>
                  </a:cubicBezTo>
                  <a:cubicBezTo>
                    <a:pt x="99167" y="15967"/>
                    <a:pt x="98651" y="15291"/>
                    <a:pt x="99340" y="14984"/>
                  </a:cubicBezTo>
                  <a:cubicBezTo>
                    <a:pt x="100889" y="12098"/>
                    <a:pt x="101233" y="10071"/>
                    <a:pt x="102439" y="8290"/>
                  </a:cubicBezTo>
                  <a:cubicBezTo>
                    <a:pt x="102266" y="12036"/>
                    <a:pt x="101406" y="12650"/>
                    <a:pt x="101578" y="13756"/>
                  </a:cubicBezTo>
                  <a:cubicBezTo>
                    <a:pt x="98479" y="17563"/>
                    <a:pt x="98995" y="18239"/>
                    <a:pt x="98134" y="18362"/>
                  </a:cubicBezTo>
                  <a:cubicBezTo>
                    <a:pt x="92453" y="23213"/>
                    <a:pt x="91764" y="23889"/>
                    <a:pt x="90387" y="24380"/>
                  </a:cubicBezTo>
                  <a:cubicBezTo>
                    <a:pt x="87116" y="26468"/>
                    <a:pt x="86599" y="26468"/>
                    <a:pt x="86427" y="26714"/>
                  </a:cubicBezTo>
                  <a:cubicBezTo>
                    <a:pt x="83500" y="28495"/>
                    <a:pt x="81951" y="28495"/>
                    <a:pt x="82123" y="29048"/>
                  </a:cubicBezTo>
                  <a:cubicBezTo>
                    <a:pt x="77819" y="30890"/>
                    <a:pt x="76786" y="31013"/>
                    <a:pt x="76097" y="31197"/>
                  </a:cubicBezTo>
                  <a:cubicBezTo>
                    <a:pt x="72998" y="32118"/>
                    <a:pt x="73515" y="32794"/>
                    <a:pt x="72137" y="32732"/>
                  </a:cubicBezTo>
                  <a:cubicBezTo>
                    <a:pt x="58020" y="39611"/>
                    <a:pt x="58192" y="39365"/>
                    <a:pt x="58708" y="39365"/>
                  </a:cubicBezTo>
                  <a:cubicBezTo>
                    <a:pt x="61463" y="38689"/>
                    <a:pt x="60946" y="38198"/>
                    <a:pt x="61807" y="38137"/>
                  </a:cubicBezTo>
                  <a:cubicBezTo>
                    <a:pt x="72137" y="34513"/>
                    <a:pt x="76097" y="33346"/>
                    <a:pt x="79024" y="31811"/>
                  </a:cubicBezTo>
                  <a:cubicBezTo>
                    <a:pt x="81779" y="30460"/>
                    <a:pt x="82984" y="30583"/>
                    <a:pt x="82984" y="30276"/>
                  </a:cubicBezTo>
                  <a:cubicBezTo>
                    <a:pt x="86255" y="29109"/>
                    <a:pt x="86599" y="28925"/>
                    <a:pt x="86944" y="28741"/>
                  </a:cubicBezTo>
                  <a:cubicBezTo>
                    <a:pt x="94175" y="24994"/>
                    <a:pt x="95035" y="24687"/>
                    <a:pt x="95896" y="24380"/>
                  </a:cubicBezTo>
                  <a:cubicBezTo>
                    <a:pt x="100717" y="20511"/>
                    <a:pt x="101922" y="20634"/>
                    <a:pt x="101578" y="20204"/>
                  </a:cubicBezTo>
                  <a:cubicBezTo>
                    <a:pt x="103988" y="18055"/>
                    <a:pt x="104332" y="17563"/>
                    <a:pt x="105021" y="17256"/>
                  </a:cubicBezTo>
                  <a:cubicBezTo>
                    <a:pt x="108292" y="13326"/>
                    <a:pt x="107948" y="13633"/>
                    <a:pt x="108120" y="13879"/>
                  </a:cubicBezTo>
                  <a:cubicBezTo>
                    <a:pt x="105710" y="15905"/>
                    <a:pt x="107431" y="16335"/>
                    <a:pt x="106398" y="16519"/>
                  </a:cubicBezTo>
                  <a:cubicBezTo>
                    <a:pt x="103299" y="20511"/>
                    <a:pt x="101922" y="20941"/>
                    <a:pt x="101578" y="21740"/>
                  </a:cubicBezTo>
                  <a:cubicBezTo>
                    <a:pt x="97962" y="23889"/>
                    <a:pt x="97962" y="24319"/>
                    <a:pt x="97274" y="24564"/>
                  </a:cubicBezTo>
                  <a:cubicBezTo>
                    <a:pt x="92797" y="27574"/>
                    <a:pt x="90903" y="27389"/>
                    <a:pt x="91248" y="27942"/>
                  </a:cubicBezTo>
                  <a:cubicBezTo>
                    <a:pt x="85050" y="30583"/>
                    <a:pt x="84533" y="30767"/>
                    <a:pt x="83845" y="31013"/>
                  </a:cubicBezTo>
                  <a:cubicBezTo>
                    <a:pt x="80401" y="32118"/>
                    <a:pt x="80057" y="32917"/>
                    <a:pt x="78163" y="33224"/>
                  </a:cubicBezTo>
                  <a:cubicBezTo>
                    <a:pt x="74892" y="34390"/>
                    <a:pt x="74720" y="34513"/>
                    <a:pt x="74720" y="34759"/>
                  </a:cubicBezTo>
                  <a:cubicBezTo>
                    <a:pt x="70416" y="36417"/>
                    <a:pt x="68350" y="36171"/>
                    <a:pt x="68694" y="36786"/>
                  </a:cubicBezTo>
                  <a:cubicBezTo>
                    <a:pt x="63873" y="38259"/>
                    <a:pt x="63185" y="38505"/>
                    <a:pt x="62668" y="38751"/>
                  </a:cubicBezTo>
                  <a:cubicBezTo>
                    <a:pt x="59741" y="40102"/>
                    <a:pt x="59225" y="40163"/>
                    <a:pt x="58708" y="40163"/>
                  </a:cubicBezTo>
                  <a:cubicBezTo>
                    <a:pt x="52682" y="43909"/>
                    <a:pt x="52338" y="44216"/>
                    <a:pt x="51822" y="44339"/>
                  </a:cubicBezTo>
                  <a:cubicBezTo>
                    <a:pt x="50961" y="45875"/>
                    <a:pt x="51133" y="45752"/>
                    <a:pt x="51477" y="45752"/>
                  </a:cubicBezTo>
                  <a:cubicBezTo>
                    <a:pt x="54748" y="43480"/>
                    <a:pt x="55954" y="43234"/>
                    <a:pt x="56642" y="42804"/>
                  </a:cubicBezTo>
                  <a:cubicBezTo>
                    <a:pt x="60946" y="41084"/>
                    <a:pt x="60430" y="40593"/>
                    <a:pt x="61291" y="40655"/>
                  </a:cubicBezTo>
                  <a:cubicBezTo>
                    <a:pt x="65423" y="38935"/>
                    <a:pt x="66972" y="38198"/>
                    <a:pt x="68694" y="37523"/>
                  </a:cubicBezTo>
                  <a:cubicBezTo>
                    <a:pt x="79368" y="34083"/>
                    <a:pt x="80746" y="33899"/>
                    <a:pt x="81262" y="33346"/>
                  </a:cubicBezTo>
                  <a:cubicBezTo>
                    <a:pt x="88149" y="31136"/>
                    <a:pt x="88321" y="30890"/>
                    <a:pt x="89526" y="30890"/>
                  </a:cubicBezTo>
                  <a:cubicBezTo>
                    <a:pt x="94691" y="28802"/>
                    <a:pt x="95896" y="28311"/>
                    <a:pt x="97274" y="27942"/>
                  </a:cubicBezTo>
                  <a:cubicBezTo>
                    <a:pt x="102955" y="24196"/>
                    <a:pt x="103816" y="23705"/>
                    <a:pt x="105021" y="23336"/>
                  </a:cubicBezTo>
                  <a:cubicBezTo>
                    <a:pt x="106226" y="21740"/>
                    <a:pt x="106398" y="21494"/>
                    <a:pt x="107259" y="21432"/>
                  </a:cubicBezTo>
                  <a:cubicBezTo>
                    <a:pt x="110703" y="18485"/>
                    <a:pt x="110186" y="19344"/>
                    <a:pt x="109842" y="19467"/>
                  </a:cubicBezTo>
                  <a:cubicBezTo>
                    <a:pt x="105710" y="23091"/>
                    <a:pt x="105710" y="24012"/>
                    <a:pt x="104160" y="24380"/>
                  </a:cubicBezTo>
                  <a:cubicBezTo>
                    <a:pt x="98307" y="27942"/>
                    <a:pt x="97790" y="28372"/>
                    <a:pt x="97274" y="28863"/>
                  </a:cubicBezTo>
                  <a:cubicBezTo>
                    <a:pt x="93486" y="30030"/>
                    <a:pt x="93830" y="30583"/>
                    <a:pt x="92453" y="30399"/>
                  </a:cubicBezTo>
                  <a:cubicBezTo>
                    <a:pt x="89526" y="31688"/>
                    <a:pt x="88837" y="31811"/>
                    <a:pt x="88149" y="31995"/>
                  </a:cubicBezTo>
                  <a:cubicBezTo>
                    <a:pt x="84017" y="33224"/>
                    <a:pt x="83500" y="33715"/>
                    <a:pt x="82123" y="33961"/>
                  </a:cubicBezTo>
                  <a:cubicBezTo>
                    <a:pt x="77647" y="35864"/>
                    <a:pt x="76614" y="35803"/>
                    <a:pt x="76441" y="36171"/>
                  </a:cubicBezTo>
                  <a:cubicBezTo>
                    <a:pt x="71621" y="37768"/>
                    <a:pt x="69210" y="38321"/>
                    <a:pt x="67489" y="39058"/>
                  </a:cubicBezTo>
                  <a:cubicBezTo>
                    <a:pt x="63529" y="40532"/>
                    <a:pt x="63012" y="41023"/>
                    <a:pt x="61807" y="41269"/>
                  </a:cubicBezTo>
                  <a:cubicBezTo>
                    <a:pt x="56126" y="44585"/>
                    <a:pt x="54232" y="45076"/>
                    <a:pt x="53199" y="45875"/>
                  </a:cubicBezTo>
                  <a:cubicBezTo>
                    <a:pt x="51477" y="47287"/>
                    <a:pt x="51822" y="47041"/>
                    <a:pt x="52338" y="46796"/>
                  </a:cubicBezTo>
                  <a:cubicBezTo>
                    <a:pt x="55609" y="45261"/>
                    <a:pt x="56126" y="45076"/>
                    <a:pt x="56642" y="44831"/>
                  </a:cubicBezTo>
                  <a:cubicBezTo>
                    <a:pt x="60774" y="42681"/>
                    <a:pt x="61291" y="42681"/>
                    <a:pt x="61807" y="42620"/>
                  </a:cubicBezTo>
                  <a:cubicBezTo>
                    <a:pt x="64218" y="41392"/>
                    <a:pt x="64906" y="41207"/>
                    <a:pt x="65251" y="40962"/>
                  </a:cubicBezTo>
                  <a:cubicBezTo>
                    <a:pt x="73515" y="37952"/>
                    <a:pt x="73515" y="37584"/>
                    <a:pt x="74375" y="37523"/>
                  </a:cubicBezTo>
                  <a:cubicBezTo>
                    <a:pt x="80057" y="35803"/>
                    <a:pt x="80573" y="35312"/>
                    <a:pt x="82123" y="35189"/>
                  </a:cubicBezTo>
                  <a:cubicBezTo>
                    <a:pt x="91592" y="32241"/>
                    <a:pt x="92453" y="32118"/>
                    <a:pt x="92969" y="31995"/>
                  </a:cubicBezTo>
                  <a:cubicBezTo>
                    <a:pt x="98479" y="30276"/>
                    <a:pt x="99340" y="29969"/>
                    <a:pt x="100373" y="29662"/>
                  </a:cubicBezTo>
                  <a:cubicBezTo>
                    <a:pt x="103816" y="28679"/>
                    <a:pt x="103472" y="28372"/>
                    <a:pt x="103816" y="28249"/>
                  </a:cubicBezTo>
                  <a:cubicBezTo>
                    <a:pt x="110186" y="25854"/>
                    <a:pt x="110875" y="24749"/>
                    <a:pt x="112941" y="24073"/>
                  </a:cubicBezTo>
                  <a:cubicBezTo>
                    <a:pt x="116556" y="20634"/>
                    <a:pt x="117761" y="20388"/>
                    <a:pt x="118106" y="19774"/>
                  </a:cubicBezTo>
                  <a:cubicBezTo>
                    <a:pt x="119483" y="19160"/>
                    <a:pt x="119311" y="19406"/>
                    <a:pt x="118967" y="19590"/>
                  </a:cubicBezTo>
                  <a:cubicBezTo>
                    <a:pt x="115695" y="22784"/>
                    <a:pt x="115695" y="23336"/>
                    <a:pt x="114662" y="23643"/>
                  </a:cubicBezTo>
                  <a:cubicBezTo>
                    <a:pt x="109842" y="26223"/>
                    <a:pt x="109670" y="26837"/>
                    <a:pt x="108464" y="27021"/>
                  </a:cubicBezTo>
                  <a:cubicBezTo>
                    <a:pt x="105710" y="28618"/>
                    <a:pt x="106226" y="29048"/>
                    <a:pt x="105538" y="29048"/>
                  </a:cubicBezTo>
                  <a:cubicBezTo>
                    <a:pt x="103127" y="30767"/>
                    <a:pt x="101233" y="31074"/>
                    <a:pt x="100717" y="31995"/>
                  </a:cubicBezTo>
                  <a:cubicBezTo>
                    <a:pt x="92281" y="35619"/>
                    <a:pt x="90731" y="35619"/>
                    <a:pt x="90731" y="36171"/>
                  </a:cubicBezTo>
                  <a:cubicBezTo>
                    <a:pt x="85738" y="37952"/>
                    <a:pt x="84189" y="37891"/>
                    <a:pt x="84361" y="38444"/>
                  </a:cubicBezTo>
                  <a:cubicBezTo>
                    <a:pt x="78335" y="40470"/>
                    <a:pt x="76958" y="41023"/>
                    <a:pt x="75236" y="41392"/>
                  </a:cubicBezTo>
                  <a:cubicBezTo>
                    <a:pt x="70243" y="43050"/>
                    <a:pt x="69899" y="43357"/>
                    <a:pt x="69555" y="43541"/>
                  </a:cubicBezTo>
                  <a:cubicBezTo>
                    <a:pt x="66111" y="44708"/>
                    <a:pt x="65423" y="44831"/>
                    <a:pt x="64906" y="44953"/>
                  </a:cubicBezTo>
                  <a:cubicBezTo>
                    <a:pt x="62840" y="45997"/>
                    <a:pt x="61807" y="46305"/>
                    <a:pt x="60946" y="46673"/>
                  </a:cubicBezTo>
                  <a:cubicBezTo>
                    <a:pt x="53199" y="50603"/>
                    <a:pt x="53199" y="50972"/>
                    <a:pt x="52338" y="50972"/>
                  </a:cubicBezTo>
                  <a:cubicBezTo>
                    <a:pt x="49756" y="52691"/>
                    <a:pt x="49067" y="52691"/>
                    <a:pt x="49239" y="52998"/>
                  </a:cubicBezTo>
                  <a:cubicBezTo>
                    <a:pt x="46484" y="54104"/>
                    <a:pt x="46484" y="54534"/>
                    <a:pt x="45796" y="54718"/>
                  </a:cubicBezTo>
                  <a:cubicBezTo>
                    <a:pt x="43385" y="57850"/>
                    <a:pt x="44763" y="58526"/>
                    <a:pt x="43558" y="59017"/>
                  </a:cubicBezTo>
                  <a:cubicBezTo>
                    <a:pt x="47345" y="56745"/>
                    <a:pt x="47517" y="56253"/>
                    <a:pt x="48378" y="56069"/>
                  </a:cubicBezTo>
                  <a:cubicBezTo>
                    <a:pt x="50961" y="54595"/>
                    <a:pt x="50961" y="54350"/>
                    <a:pt x="50961" y="54104"/>
                  </a:cubicBezTo>
                  <a:cubicBezTo>
                    <a:pt x="56470" y="50726"/>
                    <a:pt x="58020" y="50358"/>
                    <a:pt x="58708" y="49621"/>
                  </a:cubicBezTo>
                  <a:cubicBezTo>
                    <a:pt x="67317" y="45813"/>
                    <a:pt x="69210" y="45506"/>
                    <a:pt x="70071" y="44831"/>
                  </a:cubicBezTo>
                  <a:cubicBezTo>
                    <a:pt x="80229" y="41514"/>
                    <a:pt x="79885" y="41084"/>
                    <a:pt x="81262" y="41269"/>
                  </a:cubicBezTo>
                  <a:cubicBezTo>
                    <a:pt x="85566" y="39979"/>
                    <a:pt x="85222" y="39549"/>
                    <a:pt x="86083" y="39549"/>
                  </a:cubicBezTo>
                  <a:cubicBezTo>
                    <a:pt x="90215" y="37707"/>
                    <a:pt x="91592" y="37277"/>
                    <a:pt x="92969" y="36786"/>
                  </a:cubicBezTo>
                  <a:cubicBezTo>
                    <a:pt x="96413" y="35435"/>
                    <a:pt x="96757" y="35312"/>
                    <a:pt x="96929" y="35496"/>
                  </a:cubicBezTo>
                  <a:cubicBezTo>
                    <a:pt x="91592" y="38137"/>
                    <a:pt x="90559" y="38137"/>
                    <a:pt x="90387" y="38444"/>
                  </a:cubicBezTo>
                  <a:cubicBezTo>
                    <a:pt x="88665" y="39611"/>
                    <a:pt x="86427" y="39488"/>
                    <a:pt x="86427" y="40163"/>
                  </a:cubicBezTo>
                  <a:cubicBezTo>
                    <a:pt x="82123" y="41637"/>
                    <a:pt x="81434" y="41821"/>
                    <a:pt x="80401" y="41883"/>
                  </a:cubicBezTo>
                  <a:cubicBezTo>
                    <a:pt x="75753" y="42927"/>
                    <a:pt x="78163" y="43541"/>
                    <a:pt x="76097" y="43418"/>
                  </a:cubicBezTo>
                  <a:cubicBezTo>
                    <a:pt x="70760" y="44769"/>
                    <a:pt x="73342" y="45261"/>
                    <a:pt x="71793" y="45261"/>
                  </a:cubicBezTo>
                  <a:cubicBezTo>
                    <a:pt x="69727" y="46673"/>
                    <a:pt x="67833" y="46305"/>
                    <a:pt x="68350" y="46796"/>
                  </a:cubicBezTo>
                  <a:cubicBezTo>
                    <a:pt x="58536" y="51402"/>
                    <a:pt x="56814" y="51402"/>
                    <a:pt x="56987" y="52077"/>
                  </a:cubicBezTo>
                  <a:cubicBezTo>
                    <a:pt x="51305" y="55209"/>
                    <a:pt x="51822" y="55823"/>
                    <a:pt x="50616" y="55946"/>
                  </a:cubicBezTo>
                  <a:cubicBezTo>
                    <a:pt x="47517" y="58096"/>
                    <a:pt x="46657" y="58219"/>
                    <a:pt x="46657" y="58710"/>
                  </a:cubicBezTo>
                  <a:cubicBezTo>
                    <a:pt x="49756" y="57666"/>
                    <a:pt x="49411" y="56929"/>
                    <a:pt x="50616" y="56683"/>
                  </a:cubicBezTo>
                  <a:cubicBezTo>
                    <a:pt x="55781" y="53797"/>
                    <a:pt x="55954" y="53551"/>
                    <a:pt x="56642" y="53490"/>
                  </a:cubicBezTo>
                  <a:cubicBezTo>
                    <a:pt x="59397" y="52016"/>
                    <a:pt x="60258" y="51709"/>
                    <a:pt x="60430" y="51156"/>
                  </a:cubicBezTo>
                  <a:cubicBezTo>
                    <a:pt x="67317" y="47594"/>
                    <a:pt x="69383" y="47717"/>
                    <a:pt x="69555" y="47103"/>
                  </a:cubicBezTo>
                  <a:cubicBezTo>
                    <a:pt x="73170" y="45445"/>
                    <a:pt x="74375" y="45568"/>
                    <a:pt x="74720" y="45445"/>
                  </a:cubicBezTo>
                  <a:cubicBezTo>
                    <a:pt x="77474" y="44155"/>
                    <a:pt x="77819" y="44032"/>
                    <a:pt x="78335" y="43848"/>
                  </a:cubicBezTo>
                  <a:cubicBezTo>
                    <a:pt x="82467" y="42251"/>
                    <a:pt x="83672" y="42128"/>
                    <a:pt x="84361" y="41883"/>
                  </a:cubicBezTo>
                  <a:cubicBezTo>
                    <a:pt x="89010" y="40163"/>
                    <a:pt x="90043" y="40040"/>
                    <a:pt x="90387" y="39672"/>
                  </a:cubicBezTo>
                  <a:cubicBezTo>
                    <a:pt x="94175" y="38505"/>
                    <a:pt x="94175" y="38321"/>
                    <a:pt x="94347" y="38137"/>
                  </a:cubicBezTo>
                  <a:cubicBezTo>
                    <a:pt x="98823" y="35987"/>
                    <a:pt x="100545" y="35680"/>
                    <a:pt x="101233" y="35066"/>
                  </a:cubicBezTo>
                  <a:cubicBezTo>
                    <a:pt x="103644" y="34022"/>
                    <a:pt x="103816" y="34268"/>
                    <a:pt x="103816" y="34452"/>
                  </a:cubicBezTo>
                  <a:cubicBezTo>
                    <a:pt x="97101" y="37338"/>
                    <a:pt x="96757" y="38321"/>
                    <a:pt x="95208" y="38751"/>
                  </a:cubicBezTo>
                  <a:cubicBezTo>
                    <a:pt x="91764" y="40102"/>
                    <a:pt x="91420" y="40225"/>
                    <a:pt x="90731" y="40286"/>
                  </a:cubicBezTo>
                  <a:cubicBezTo>
                    <a:pt x="84189" y="42251"/>
                    <a:pt x="84533" y="42620"/>
                    <a:pt x="83845" y="42620"/>
                  </a:cubicBezTo>
                  <a:cubicBezTo>
                    <a:pt x="79024" y="44524"/>
                    <a:pt x="78335" y="44769"/>
                    <a:pt x="77474" y="44953"/>
                  </a:cubicBezTo>
                  <a:cubicBezTo>
                    <a:pt x="71276" y="47717"/>
                    <a:pt x="70416" y="47840"/>
                    <a:pt x="69555" y="48024"/>
                  </a:cubicBezTo>
                  <a:cubicBezTo>
                    <a:pt x="63357" y="50788"/>
                    <a:pt x="63185" y="51156"/>
                    <a:pt x="62668" y="51463"/>
                  </a:cubicBezTo>
                  <a:cubicBezTo>
                    <a:pt x="59741" y="52876"/>
                    <a:pt x="59741" y="53121"/>
                    <a:pt x="59225" y="53121"/>
                  </a:cubicBezTo>
                  <a:cubicBezTo>
                    <a:pt x="54404" y="55394"/>
                    <a:pt x="54748" y="55762"/>
                    <a:pt x="54060" y="55762"/>
                  </a:cubicBezTo>
                  <a:cubicBezTo>
                    <a:pt x="51133" y="57973"/>
                    <a:pt x="50272" y="58157"/>
                    <a:pt x="49756" y="58403"/>
                  </a:cubicBezTo>
                  <a:cubicBezTo>
                    <a:pt x="46829" y="60859"/>
                    <a:pt x="45624" y="61351"/>
                    <a:pt x="45451" y="62149"/>
                  </a:cubicBezTo>
                  <a:cubicBezTo>
                    <a:pt x="42352" y="65711"/>
                    <a:pt x="42525" y="66325"/>
                    <a:pt x="41836" y="66571"/>
                  </a:cubicBezTo>
                  <a:cubicBezTo>
                    <a:pt x="47345" y="63316"/>
                    <a:pt x="47345" y="62579"/>
                    <a:pt x="48378" y="62272"/>
                  </a:cubicBezTo>
                  <a:cubicBezTo>
                    <a:pt x="51649" y="60184"/>
                    <a:pt x="52682" y="59447"/>
                    <a:pt x="53543" y="58710"/>
                  </a:cubicBezTo>
                  <a:cubicBezTo>
                    <a:pt x="56642" y="56806"/>
                    <a:pt x="57847" y="57052"/>
                    <a:pt x="57503" y="56560"/>
                  </a:cubicBezTo>
                  <a:cubicBezTo>
                    <a:pt x="63701" y="54227"/>
                    <a:pt x="63185" y="53551"/>
                    <a:pt x="64906" y="53613"/>
                  </a:cubicBezTo>
                  <a:cubicBezTo>
                    <a:pt x="68005" y="52139"/>
                    <a:pt x="69555" y="51709"/>
                    <a:pt x="70932" y="51156"/>
                  </a:cubicBezTo>
                  <a:cubicBezTo>
                    <a:pt x="74375" y="49805"/>
                    <a:pt x="74720" y="49744"/>
                    <a:pt x="74720" y="49621"/>
                  </a:cubicBezTo>
                  <a:cubicBezTo>
                    <a:pt x="80573" y="47533"/>
                    <a:pt x="81434" y="46919"/>
                    <a:pt x="82984" y="46489"/>
                  </a:cubicBezTo>
                  <a:cubicBezTo>
                    <a:pt x="89182" y="43602"/>
                    <a:pt x="90731" y="43664"/>
                    <a:pt x="90387" y="43111"/>
                  </a:cubicBezTo>
                  <a:cubicBezTo>
                    <a:pt x="88149" y="44524"/>
                    <a:pt x="88321" y="44769"/>
                    <a:pt x="88149" y="44953"/>
                  </a:cubicBezTo>
                  <a:cubicBezTo>
                    <a:pt x="85566" y="46427"/>
                    <a:pt x="83672" y="46612"/>
                    <a:pt x="82984" y="47103"/>
                  </a:cubicBezTo>
                  <a:cubicBezTo>
                    <a:pt x="79713" y="48577"/>
                    <a:pt x="78680" y="48700"/>
                    <a:pt x="77819" y="48822"/>
                  </a:cubicBezTo>
                  <a:cubicBezTo>
                    <a:pt x="62324" y="55762"/>
                    <a:pt x="61635" y="55946"/>
                    <a:pt x="60946" y="56069"/>
                  </a:cubicBezTo>
                  <a:cubicBezTo>
                    <a:pt x="58192" y="57973"/>
                    <a:pt x="56814" y="57789"/>
                    <a:pt x="56987" y="58219"/>
                  </a:cubicBezTo>
                  <a:cubicBezTo>
                    <a:pt x="52510" y="60675"/>
                    <a:pt x="52510" y="61044"/>
                    <a:pt x="51822" y="61166"/>
                  </a:cubicBezTo>
                  <a:cubicBezTo>
                    <a:pt x="53888" y="60429"/>
                    <a:pt x="54576" y="60245"/>
                    <a:pt x="54921" y="59938"/>
                  </a:cubicBezTo>
                  <a:cubicBezTo>
                    <a:pt x="62324" y="57604"/>
                    <a:pt x="61463" y="56990"/>
                    <a:pt x="62668" y="56990"/>
                  </a:cubicBezTo>
                  <a:cubicBezTo>
                    <a:pt x="65251" y="55455"/>
                    <a:pt x="67144" y="55701"/>
                    <a:pt x="66972" y="55332"/>
                  </a:cubicBezTo>
                  <a:cubicBezTo>
                    <a:pt x="71621" y="53367"/>
                    <a:pt x="73515" y="53613"/>
                    <a:pt x="72998" y="53121"/>
                  </a:cubicBezTo>
                  <a:cubicBezTo>
                    <a:pt x="77474" y="51832"/>
                    <a:pt x="78163" y="51340"/>
                    <a:pt x="79540" y="51156"/>
                  </a:cubicBezTo>
                  <a:cubicBezTo>
                    <a:pt x="87804" y="48208"/>
                    <a:pt x="88321" y="48024"/>
                    <a:pt x="88665" y="47901"/>
                  </a:cubicBezTo>
                  <a:cubicBezTo>
                    <a:pt x="92281" y="46182"/>
                    <a:pt x="93830" y="46366"/>
                    <a:pt x="93486" y="45875"/>
                  </a:cubicBezTo>
                  <a:cubicBezTo>
                    <a:pt x="97446" y="43848"/>
                    <a:pt x="97790" y="43602"/>
                    <a:pt x="98134" y="43418"/>
                  </a:cubicBezTo>
                  <a:cubicBezTo>
                    <a:pt x="101750" y="40348"/>
                    <a:pt x="103472" y="39733"/>
                    <a:pt x="104160" y="38751"/>
                  </a:cubicBezTo>
                  <a:cubicBezTo>
                    <a:pt x="102783" y="40655"/>
                    <a:pt x="102611" y="41023"/>
                    <a:pt x="102439" y="41392"/>
                  </a:cubicBezTo>
                  <a:cubicBezTo>
                    <a:pt x="99340" y="43234"/>
                    <a:pt x="98651" y="43971"/>
                    <a:pt x="97790" y="44646"/>
                  </a:cubicBezTo>
                  <a:cubicBezTo>
                    <a:pt x="92453" y="47410"/>
                    <a:pt x="91592" y="47533"/>
                    <a:pt x="90903" y="47717"/>
                  </a:cubicBezTo>
                  <a:cubicBezTo>
                    <a:pt x="88837" y="48884"/>
                    <a:pt x="87632" y="48945"/>
                    <a:pt x="87288" y="49252"/>
                  </a:cubicBezTo>
                  <a:cubicBezTo>
                    <a:pt x="81779" y="51218"/>
                    <a:pt x="81434" y="51279"/>
                    <a:pt x="81262" y="51463"/>
                  </a:cubicBezTo>
                  <a:cubicBezTo>
                    <a:pt x="78852" y="52384"/>
                    <a:pt x="77819" y="52507"/>
                    <a:pt x="76958" y="52691"/>
                  </a:cubicBezTo>
                  <a:cubicBezTo>
                    <a:pt x="74031" y="53490"/>
                    <a:pt x="74720" y="54165"/>
                    <a:pt x="72998" y="54104"/>
                  </a:cubicBezTo>
                  <a:cubicBezTo>
                    <a:pt x="66800" y="56622"/>
                    <a:pt x="65595" y="56683"/>
                    <a:pt x="65251" y="56990"/>
                  </a:cubicBezTo>
                  <a:cubicBezTo>
                    <a:pt x="61291" y="58833"/>
                    <a:pt x="59569" y="58648"/>
                    <a:pt x="59741" y="59201"/>
                  </a:cubicBezTo>
                  <a:cubicBezTo>
                    <a:pt x="53543" y="61596"/>
                    <a:pt x="53888" y="62210"/>
                    <a:pt x="52682" y="62272"/>
                  </a:cubicBezTo>
                  <a:cubicBezTo>
                    <a:pt x="48550" y="64544"/>
                    <a:pt x="48378" y="64728"/>
                    <a:pt x="48378" y="64912"/>
                  </a:cubicBezTo>
                  <a:cubicBezTo>
                    <a:pt x="45279" y="66079"/>
                    <a:pt x="45796" y="67246"/>
                    <a:pt x="44074" y="67553"/>
                  </a:cubicBezTo>
                  <a:cubicBezTo>
                    <a:pt x="43213" y="70624"/>
                    <a:pt x="43041" y="69887"/>
                    <a:pt x="44074" y="69703"/>
                  </a:cubicBezTo>
                  <a:cubicBezTo>
                    <a:pt x="49756" y="65711"/>
                    <a:pt x="51133" y="65527"/>
                    <a:pt x="51477" y="65035"/>
                  </a:cubicBezTo>
                  <a:cubicBezTo>
                    <a:pt x="54404" y="63193"/>
                    <a:pt x="55609" y="63316"/>
                    <a:pt x="55265" y="62886"/>
                  </a:cubicBezTo>
                  <a:cubicBezTo>
                    <a:pt x="58192" y="61658"/>
                    <a:pt x="58536" y="61166"/>
                    <a:pt x="59225" y="60859"/>
                  </a:cubicBezTo>
                  <a:cubicBezTo>
                    <a:pt x="62152" y="59631"/>
                    <a:pt x="62496" y="59263"/>
                    <a:pt x="63529" y="59017"/>
                  </a:cubicBezTo>
                  <a:cubicBezTo>
                    <a:pt x="75064" y="54534"/>
                    <a:pt x="77130" y="54718"/>
                    <a:pt x="76958" y="54042"/>
                  </a:cubicBezTo>
                  <a:cubicBezTo>
                    <a:pt x="80746" y="52691"/>
                    <a:pt x="81606" y="52753"/>
                    <a:pt x="81779" y="52507"/>
                  </a:cubicBezTo>
                  <a:cubicBezTo>
                    <a:pt x="86944" y="50603"/>
                    <a:pt x="87977" y="50481"/>
                    <a:pt x="88149" y="50051"/>
                  </a:cubicBezTo>
                  <a:cubicBezTo>
                    <a:pt x="97790" y="46243"/>
                    <a:pt x="97274" y="45506"/>
                    <a:pt x="98651" y="45383"/>
                  </a:cubicBezTo>
                  <a:cubicBezTo>
                    <a:pt x="100545" y="44831"/>
                    <a:pt x="100200" y="45076"/>
                    <a:pt x="99856" y="45261"/>
                  </a:cubicBezTo>
                  <a:cubicBezTo>
                    <a:pt x="96585" y="47594"/>
                    <a:pt x="95208" y="48208"/>
                    <a:pt x="93830" y="48822"/>
                  </a:cubicBezTo>
                  <a:cubicBezTo>
                    <a:pt x="88837" y="50849"/>
                    <a:pt x="87804" y="50972"/>
                    <a:pt x="87288" y="51463"/>
                  </a:cubicBezTo>
                  <a:cubicBezTo>
                    <a:pt x="76269" y="55823"/>
                    <a:pt x="74892" y="55639"/>
                    <a:pt x="74892" y="55946"/>
                  </a:cubicBezTo>
                  <a:cubicBezTo>
                    <a:pt x="72137" y="56745"/>
                    <a:pt x="71793" y="56929"/>
                    <a:pt x="71793" y="57175"/>
                  </a:cubicBezTo>
                  <a:cubicBezTo>
                    <a:pt x="65595" y="59324"/>
                    <a:pt x="63873" y="59815"/>
                    <a:pt x="62668" y="60552"/>
                  </a:cubicBezTo>
                  <a:cubicBezTo>
                    <a:pt x="59741" y="61719"/>
                    <a:pt x="59569" y="62210"/>
                    <a:pt x="58364" y="62272"/>
                  </a:cubicBezTo>
                  <a:cubicBezTo>
                    <a:pt x="50616" y="66632"/>
                    <a:pt x="50444" y="67246"/>
                    <a:pt x="49239" y="67553"/>
                  </a:cubicBezTo>
                  <a:cubicBezTo>
                    <a:pt x="44591" y="70501"/>
                    <a:pt x="44591" y="70870"/>
                    <a:pt x="44074" y="71054"/>
                  </a:cubicBezTo>
                  <a:cubicBezTo>
                    <a:pt x="41492" y="73633"/>
                    <a:pt x="42352" y="74186"/>
                    <a:pt x="41492" y="74800"/>
                  </a:cubicBezTo>
                  <a:cubicBezTo>
                    <a:pt x="44763" y="72343"/>
                    <a:pt x="44763" y="71975"/>
                    <a:pt x="45451" y="71852"/>
                  </a:cubicBezTo>
                  <a:cubicBezTo>
                    <a:pt x="49928" y="68413"/>
                    <a:pt x="51133" y="68106"/>
                    <a:pt x="51822" y="67676"/>
                  </a:cubicBezTo>
                  <a:cubicBezTo>
                    <a:pt x="57847" y="64851"/>
                    <a:pt x="58364" y="64360"/>
                    <a:pt x="59225" y="63991"/>
                  </a:cubicBezTo>
                  <a:cubicBezTo>
                    <a:pt x="63185" y="61780"/>
                    <a:pt x="64218" y="61780"/>
                    <a:pt x="64390" y="61473"/>
                  </a:cubicBezTo>
                  <a:cubicBezTo>
                    <a:pt x="70588" y="59201"/>
                    <a:pt x="71621" y="59201"/>
                    <a:pt x="71793" y="58894"/>
                  </a:cubicBezTo>
                  <a:cubicBezTo>
                    <a:pt x="77991" y="56438"/>
                    <a:pt x="80401" y="55885"/>
                    <a:pt x="81779" y="55025"/>
                  </a:cubicBezTo>
                  <a:cubicBezTo>
                    <a:pt x="86944" y="53121"/>
                    <a:pt x="89010" y="52998"/>
                    <a:pt x="89526" y="52200"/>
                  </a:cubicBezTo>
                  <a:cubicBezTo>
                    <a:pt x="95380" y="49744"/>
                    <a:pt x="96068" y="49559"/>
                    <a:pt x="96413" y="49252"/>
                  </a:cubicBezTo>
                  <a:cubicBezTo>
                    <a:pt x="100545" y="47041"/>
                    <a:pt x="102611" y="46796"/>
                    <a:pt x="102955" y="46059"/>
                  </a:cubicBezTo>
                  <a:cubicBezTo>
                    <a:pt x="107948" y="43234"/>
                    <a:pt x="108809" y="43111"/>
                    <a:pt x="108981" y="42804"/>
                  </a:cubicBezTo>
                  <a:cubicBezTo>
                    <a:pt x="107259" y="44216"/>
                    <a:pt x="107776" y="44708"/>
                    <a:pt x="106915" y="44646"/>
                  </a:cubicBezTo>
                  <a:cubicBezTo>
                    <a:pt x="102783" y="46734"/>
                    <a:pt x="102611" y="47349"/>
                    <a:pt x="101233" y="47410"/>
                  </a:cubicBezTo>
                  <a:cubicBezTo>
                    <a:pt x="98995" y="49252"/>
                    <a:pt x="97446" y="49314"/>
                    <a:pt x="97274" y="49866"/>
                  </a:cubicBezTo>
                  <a:cubicBezTo>
                    <a:pt x="92625" y="52569"/>
                    <a:pt x="90387" y="52446"/>
                    <a:pt x="90387" y="53121"/>
                  </a:cubicBezTo>
                  <a:cubicBezTo>
                    <a:pt x="87804" y="54411"/>
                    <a:pt x="86255" y="54227"/>
                    <a:pt x="86083" y="54534"/>
                  </a:cubicBezTo>
                  <a:cubicBezTo>
                    <a:pt x="82812" y="55578"/>
                    <a:pt x="82467" y="55701"/>
                    <a:pt x="82123" y="55946"/>
                  </a:cubicBezTo>
                  <a:cubicBezTo>
                    <a:pt x="77302" y="57420"/>
                    <a:pt x="77819" y="57911"/>
                    <a:pt x="76958" y="57911"/>
                  </a:cubicBezTo>
                  <a:cubicBezTo>
                    <a:pt x="73859" y="59078"/>
                    <a:pt x="73515" y="59140"/>
                    <a:pt x="73170" y="59324"/>
                  </a:cubicBezTo>
                  <a:cubicBezTo>
                    <a:pt x="69038" y="60921"/>
                    <a:pt x="68522" y="61105"/>
                    <a:pt x="67833" y="61166"/>
                  </a:cubicBezTo>
                  <a:cubicBezTo>
                    <a:pt x="65251" y="62456"/>
                    <a:pt x="64218" y="62333"/>
                    <a:pt x="64390" y="62702"/>
                  </a:cubicBezTo>
                  <a:cubicBezTo>
                    <a:pt x="56987" y="66141"/>
                    <a:pt x="56126" y="66386"/>
                    <a:pt x="55781" y="66878"/>
                  </a:cubicBezTo>
                  <a:cubicBezTo>
                    <a:pt x="53199" y="67860"/>
                    <a:pt x="53199" y="68106"/>
                    <a:pt x="53199" y="68290"/>
                  </a:cubicBezTo>
                  <a:cubicBezTo>
                    <a:pt x="50444" y="69580"/>
                    <a:pt x="50444" y="69948"/>
                    <a:pt x="49756" y="70133"/>
                  </a:cubicBezTo>
                  <a:cubicBezTo>
                    <a:pt x="46829" y="71852"/>
                    <a:pt x="47001" y="72221"/>
                    <a:pt x="46657" y="72466"/>
                  </a:cubicBezTo>
                  <a:cubicBezTo>
                    <a:pt x="42352" y="76212"/>
                    <a:pt x="42352" y="76765"/>
                    <a:pt x="42352" y="77256"/>
                  </a:cubicBezTo>
                  <a:cubicBezTo>
                    <a:pt x="44246" y="77011"/>
                    <a:pt x="43730" y="76519"/>
                    <a:pt x="44591" y="76519"/>
                  </a:cubicBezTo>
                  <a:cubicBezTo>
                    <a:pt x="47173" y="74370"/>
                    <a:pt x="47345" y="74124"/>
                    <a:pt x="48034" y="74002"/>
                  </a:cubicBezTo>
                  <a:cubicBezTo>
                    <a:pt x="55093" y="70378"/>
                    <a:pt x="54921" y="69703"/>
                    <a:pt x="56298" y="69518"/>
                  </a:cubicBezTo>
                  <a:cubicBezTo>
                    <a:pt x="60774" y="66632"/>
                    <a:pt x="62496" y="66571"/>
                    <a:pt x="62668" y="65957"/>
                  </a:cubicBezTo>
                  <a:cubicBezTo>
                    <a:pt x="67489" y="64114"/>
                    <a:pt x="66972" y="63623"/>
                    <a:pt x="67833" y="63684"/>
                  </a:cubicBezTo>
                  <a:cubicBezTo>
                    <a:pt x="70416" y="62702"/>
                    <a:pt x="70416" y="62517"/>
                    <a:pt x="70416" y="62395"/>
                  </a:cubicBezTo>
                  <a:cubicBezTo>
                    <a:pt x="72482" y="61719"/>
                    <a:pt x="72826" y="61596"/>
                    <a:pt x="73515" y="61473"/>
                  </a:cubicBezTo>
                  <a:cubicBezTo>
                    <a:pt x="80229" y="58648"/>
                    <a:pt x="82123" y="58219"/>
                    <a:pt x="83500" y="57604"/>
                  </a:cubicBezTo>
                  <a:cubicBezTo>
                    <a:pt x="89182" y="56131"/>
                    <a:pt x="88665" y="55639"/>
                    <a:pt x="89526" y="55639"/>
                  </a:cubicBezTo>
                  <a:cubicBezTo>
                    <a:pt x="94863" y="54165"/>
                    <a:pt x="96068" y="53613"/>
                    <a:pt x="97790" y="53121"/>
                  </a:cubicBezTo>
                  <a:cubicBezTo>
                    <a:pt x="95724" y="54411"/>
                    <a:pt x="95208" y="54534"/>
                    <a:pt x="94347" y="54534"/>
                  </a:cubicBezTo>
                  <a:cubicBezTo>
                    <a:pt x="89354" y="56315"/>
                    <a:pt x="88493" y="56622"/>
                    <a:pt x="87460" y="56867"/>
                  </a:cubicBezTo>
                  <a:cubicBezTo>
                    <a:pt x="83672" y="58157"/>
                    <a:pt x="82812" y="58464"/>
                    <a:pt x="82123" y="58833"/>
                  </a:cubicBezTo>
                  <a:cubicBezTo>
                    <a:pt x="75236" y="61658"/>
                    <a:pt x="74892" y="61780"/>
                    <a:pt x="74375" y="61965"/>
                  </a:cubicBezTo>
                  <a:cubicBezTo>
                    <a:pt x="65078" y="65649"/>
                    <a:pt x="64562" y="66693"/>
                    <a:pt x="62324" y="67185"/>
                  </a:cubicBezTo>
                  <a:cubicBezTo>
                    <a:pt x="55781" y="70747"/>
                    <a:pt x="56126" y="71177"/>
                    <a:pt x="54921" y="71054"/>
                  </a:cubicBezTo>
                  <a:cubicBezTo>
                    <a:pt x="52510" y="73203"/>
                    <a:pt x="50444" y="73080"/>
                    <a:pt x="50616" y="73694"/>
                  </a:cubicBezTo>
                  <a:cubicBezTo>
                    <a:pt x="45796" y="77379"/>
                    <a:pt x="44591" y="77256"/>
                    <a:pt x="44591" y="77563"/>
                  </a:cubicBezTo>
                  <a:cubicBezTo>
                    <a:pt x="43213" y="79713"/>
                    <a:pt x="43213" y="79344"/>
                    <a:pt x="42352" y="79283"/>
                  </a:cubicBezTo>
                  <a:cubicBezTo>
                    <a:pt x="46657" y="79529"/>
                    <a:pt x="44418" y="78792"/>
                    <a:pt x="46657" y="78792"/>
                  </a:cubicBezTo>
                  <a:cubicBezTo>
                    <a:pt x="56126" y="71668"/>
                    <a:pt x="57159" y="71545"/>
                    <a:pt x="57503" y="71238"/>
                  </a:cubicBezTo>
                  <a:cubicBezTo>
                    <a:pt x="60258" y="68966"/>
                    <a:pt x="62152" y="69150"/>
                    <a:pt x="61807" y="68597"/>
                  </a:cubicBezTo>
                  <a:cubicBezTo>
                    <a:pt x="66628" y="66571"/>
                    <a:pt x="67833" y="66079"/>
                    <a:pt x="68694" y="65527"/>
                  </a:cubicBezTo>
                  <a:cubicBezTo>
                    <a:pt x="81779" y="61473"/>
                    <a:pt x="81262" y="60921"/>
                    <a:pt x="82639" y="61044"/>
                  </a:cubicBezTo>
                  <a:cubicBezTo>
                    <a:pt x="85566" y="60245"/>
                    <a:pt x="86427" y="59877"/>
                    <a:pt x="87804" y="59631"/>
                  </a:cubicBezTo>
                  <a:cubicBezTo>
                    <a:pt x="91592" y="58464"/>
                    <a:pt x="91936" y="58219"/>
                    <a:pt x="92969" y="58219"/>
                  </a:cubicBezTo>
                  <a:cubicBezTo>
                    <a:pt x="95208" y="57175"/>
                    <a:pt x="95724" y="57175"/>
                    <a:pt x="96068" y="57175"/>
                  </a:cubicBezTo>
                  <a:cubicBezTo>
                    <a:pt x="102266" y="54718"/>
                    <a:pt x="104505" y="54165"/>
                    <a:pt x="105538" y="53121"/>
                  </a:cubicBezTo>
                  <a:cubicBezTo>
                    <a:pt x="103127" y="55025"/>
                    <a:pt x="102439" y="55025"/>
                    <a:pt x="102611" y="55332"/>
                  </a:cubicBezTo>
                  <a:cubicBezTo>
                    <a:pt x="99340" y="56499"/>
                    <a:pt x="98823" y="56745"/>
                    <a:pt x="97790" y="56867"/>
                  </a:cubicBezTo>
                  <a:cubicBezTo>
                    <a:pt x="93658" y="58403"/>
                    <a:pt x="92453" y="58403"/>
                    <a:pt x="92625" y="58833"/>
                  </a:cubicBezTo>
                  <a:cubicBezTo>
                    <a:pt x="87460" y="60491"/>
                    <a:pt x="85738" y="60798"/>
                    <a:pt x="84361" y="61166"/>
                  </a:cubicBezTo>
                  <a:cubicBezTo>
                    <a:pt x="78852" y="62272"/>
                    <a:pt x="79540" y="63009"/>
                    <a:pt x="78335" y="63009"/>
                  </a:cubicBezTo>
                  <a:cubicBezTo>
                    <a:pt x="75408" y="64237"/>
                    <a:pt x="74548" y="64237"/>
                    <a:pt x="74375" y="64421"/>
                  </a:cubicBezTo>
                  <a:cubicBezTo>
                    <a:pt x="68522" y="66939"/>
                    <a:pt x="67489" y="66816"/>
                    <a:pt x="67489" y="67062"/>
                  </a:cubicBezTo>
                  <a:cubicBezTo>
                    <a:pt x="63873" y="68474"/>
                    <a:pt x="63357" y="68781"/>
                    <a:pt x="63185" y="69211"/>
                  </a:cubicBezTo>
                  <a:cubicBezTo>
                    <a:pt x="59053" y="71177"/>
                    <a:pt x="59053" y="71668"/>
                    <a:pt x="58364" y="71852"/>
                  </a:cubicBezTo>
                  <a:cubicBezTo>
                    <a:pt x="52338" y="76090"/>
                    <a:pt x="50961" y="76090"/>
                    <a:pt x="50961" y="76642"/>
                  </a:cubicBezTo>
                  <a:cubicBezTo>
                    <a:pt x="47862" y="78423"/>
                    <a:pt x="49411" y="78546"/>
                    <a:pt x="48378" y="78669"/>
                  </a:cubicBezTo>
                  <a:cubicBezTo>
                    <a:pt x="42352" y="84196"/>
                    <a:pt x="44074" y="84257"/>
                    <a:pt x="43730" y="85117"/>
                  </a:cubicBezTo>
                  <a:cubicBezTo>
                    <a:pt x="45796" y="83336"/>
                    <a:pt x="45796" y="83091"/>
                    <a:pt x="45796" y="82845"/>
                  </a:cubicBezTo>
                  <a:cubicBezTo>
                    <a:pt x="50444" y="78669"/>
                    <a:pt x="50961" y="78669"/>
                    <a:pt x="51477" y="78669"/>
                  </a:cubicBezTo>
                  <a:cubicBezTo>
                    <a:pt x="53027" y="77256"/>
                    <a:pt x="54060" y="77318"/>
                    <a:pt x="53715" y="76827"/>
                  </a:cubicBezTo>
                  <a:cubicBezTo>
                    <a:pt x="57159" y="75291"/>
                    <a:pt x="57331" y="74984"/>
                    <a:pt x="57503" y="74616"/>
                  </a:cubicBezTo>
                  <a:cubicBezTo>
                    <a:pt x="61979" y="72835"/>
                    <a:pt x="61979" y="72098"/>
                    <a:pt x="63185" y="71852"/>
                  </a:cubicBezTo>
                  <a:cubicBezTo>
                    <a:pt x="68866" y="69027"/>
                    <a:pt x="69555" y="68659"/>
                    <a:pt x="70588" y="68290"/>
                  </a:cubicBezTo>
                  <a:cubicBezTo>
                    <a:pt x="72826" y="67308"/>
                    <a:pt x="72998" y="67185"/>
                    <a:pt x="73515" y="67185"/>
                  </a:cubicBezTo>
                  <a:cubicBezTo>
                    <a:pt x="77302" y="65097"/>
                    <a:pt x="79196" y="65404"/>
                    <a:pt x="78680" y="64912"/>
                  </a:cubicBezTo>
                  <a:cubicBezTo>
                    <a:pt x="85566" y="62517"/>
                    <a:pt x="90903" y="61658"/>
                    <a:pt x="94347" y="60122"/>
                  </a:cubicBezTo>
                  <a:cubicBezTo>
                    <a:pt x="101233" y="57727"/>
                    <a:pt x="101578" y="57175"/>
                    <a:pt x="102611" y="56867"/>
                  </a:cubicBezTo>
                  <a:cubicBezTo>
                    <a:pt x="107259" y="55271"/>
                    <a:pt x="106054" y="55209"/>
                    <a:pt x="106398" y="55639"/>
                  </a:cubicBezTo>
                  <a:cubicBezTo>
                    <a:pt x="104332" y="56806"/>
                    <a:pt x="103988" y="56929"/>
                    <a:pt x="103472" y="56990"/>
                  </a:cubicBezTo>
                  <a:cubicBezTo>
                    <a:pt x="96929" y="60184"/>
                    <a:pt x="95552" y="60307"/>
                    <a:pt x="95208" y="60736"/>
                  </a:cubicBezTo>
                  <a:cubicBezTo>
                    <a:pt x="88321" y="62702"/>
                    <a:pt x="87977" y="62824"/>
                    <a:pt x="87460" y="62886"/>
                  </a:cubicBezTo>
                  <a:cubicBezTo>
                    <a:pt x="81951" y="64851"/>
                    <a:pt x="81090" y="65097"/>
                    <a:pt x="80057" y="65220"/>
                  </a:cubicBezTo>
                  <a:cubicBezTo>
                    <a:pt x="75581" y="67430"/>
                    <a:pt x="74375" y="67553"/>
                    <a:pt x="73515" y="67799"/>
                  </a:cubicBezTo>
                  <a:cubicBezTo>
                    <a:pt x="71104" y="69027"/>
                    <a:pt x="70071" y="69027"/>
                    <a:pt x="70071" y="69518"/>
                  </a:cubicBezTo>
                  <a:cubicBezTo>
                    <a:pt x="64390" y="72589"/>
                    <a:pt x="62496" y="72835"/>
                    <a:pt x="61807" y="73572"/>
                  </a:cubicBezTo>
                  <a:cubicBezTo>
                    <a:pt x="59225" y="74984"/>
                    <a:pt x="58880" y="75107"/>
                    <a:pt x="58880" y="75230"/>
                  </a:cubicBezTo>
                  <a:cubicBezTo>
                    <a:pt x="54060" y="78178"/>
                    <a:pt x="53199" y="78362"/>
                    <a:pt x="53199" y="78792"/>
                  </a:cubicBezTo>
                  <a:cubicBezTo>
                    <a:pt x="51477" y="80081"/>
                    <a:pt x="50616" y="80204"/>
                    <a:pt x="50616" y="80634"/>
                  </a:cubicBezTo>
                  <a:cubicBezTo>
                    <a:pt x="48378" y="82292"/>
                    <a:pt x="48378" y="82415"/>
                    <a:pt x="48034" y="82354"/>
                  </a:cubicBezTo>
                  <a:cubicBezTo>
                    <a:pt x="46829" y="84564"/>
                    <a:pt x="45451" y="84994"/>
                    <a:pt x="45796" y="86100"/>
                  </a:cubicBezTo>
                  <a:cubicBezTo>
                    <a:pt x="45796" y="87328"/>
                    <a:pt x="45968" y="86407"/>
                    <a:pt x="47173" y="85916"/>
                  </a:cubicBezTo>
                  <a:cubicBezTo>
                    <a:pt x="50789" y="82599"/>
                    <a:pt x="51649" y="81125"/>
                    <a:pt x="54060" y="80204"/>
                  </a:cubicBezTo>
                  <a:cubicBezTo>
                    <a:pt x="57159" y="77563"/>
                    <a:pt x="58364" y="77072"/>
                    <a:pt x="59741" y="76642"/>
                  </a:cubicBezTo>
                  <a:cubicBezTo>
                    <a:pt x="66111" y="73080"/>
                    <a:pt x="66456" y="72712"/>
                    <a:pt x="67489" y="72589"/>
                  </a:cubicBezTo>
                  <a:cubicBezTo>
                    <a:pt x="74031" y="69887"/>
                    <a:pt x="74720" y="69211"/>
                    <a:pt x="76614" y="68904"/>
                  </a:cubicBezTo>
                  <a:cubicBezTo>
                    <a:pt x="86083" y="65957"/>
                    <a:pt x="87460" y="65527"/>
                    <a:pt x="88665" y="65035"/>
                  </a:cubicBezTo>
                  <a:cubicBezTo>
                    <a:pt x="93486" y="63070"/>
                    <a:pt x="95380" y="62886"/>
                    <a:pt x="96068" y="62272"/>
                  </a:cubicBezTo>
                  <a:cubicBezTo>
                    <a:pt x="94002" y="63377"/>
                    <a:pt x="94347" y="63807"/>
                    <a:pt x="93830" y="63930"/>
                  </a:cubicBezTo>
                  <a:cubicBezTo>
                    <a:pt x="89354" y="65465"/>
                    <a:pt x="89010" y="65588"/>
                    <a:pt x="88665" y="65834"/>
                  </a:cubicBezTo>
                  <a:cubicBezTo>
                    <a:pt x="85738" y="66939"/>
                    <a:pt x="84361" y="66755"/>
                    <a:pt x="84361" y="67062"/>
                  </a:cubicBezTo>
                  <a:cubicBezTo>
                    <a:pt x="80401" y="68106"/>
                    <a:pt x="79885" y="68597"/>
                    <a:pt x="78680" y="68781"/>
                  </a:cubicBezTo>
                  <a:cubicBezTo>
                    <a:pt x="75581" y="70071"/>
                    <a:pt x="74720" y="70378"/>
                    <a:pt x="74031" y="70747"/>
                  </a:cubicBezTo>
                  <a:cubicBezTo>
                    <a:pt x="70071" y="72466"/>
                    <a:pt x="68177" y="73019"/>
                    <a:pt x="66972" y="73879"/>
                  </a:cubicBezTo>
                  <a:cubicBezTo>
                    <a:pt x="58536" y="78423"/>
                    <a:pt x="58536" y="78792"/>
                    <a:pt x="57503" y="78792"/>
                  </a:cubicBezTo>
                  <a:cubicBezTo>
                    <a:pt x="53543" y="81310"/>
                    <a:pt x="53715" y="82108"/>
                    <a:pt x="52338" y="82354"/>
                  </a:cubicBezTo>
                  <a:cubicBezTo>
                    <a:pt x="48723" y="86161"/>
                    <a:pt x="48206" y="86653"/>
                    <a:pt x="47517" y="87144"/>
                  </a:cubicBezTo>
                  <a:cubicBezTo>
                    <a:pt x="45968" y="89416"/>
                    <a:pt x="45107" y="90030"/>
                    <a:pt x="45451" y="90214"/>
                  </a:cubicBezTo>
                  <a:cubicBezTo>
                    <a:pt x="48034" y="87758"/>
                    <a:pt x="49239" y="87697"/>
                    <a:pt x="48895" y="87144"/>
                  </a:cubicBezTo>
                  <a:cubicBezTo>
                    <a:pt x="53543" y="83705"/>
                    <a:pt x="54404" y="83091"/>
                    <a:pt x="55437" y="82538"/>
                  </a:cubicBezTo>
                  <a:cubicBezTo>
                    <a:pt x="58708" y="79774"/>
                    <a:pt x="59225" y="79774"/>
                    <a:pt x="59741" y="79713"/>
                  </a:cubicBezTo>
                  <a:cubicBezTo>
                    <a:pt x="64906" y="76949"/>
                    <a:pt x="64906" y="76519"/>
                    <a:pt x="65767" y="76335"/>
                  </a:cubicBezTo>
                  <a:cubicBezTo>
                    <a:pt x="80918" y="70562"/>
                    <a:pt x="80746" y="69764"/>
                    <a:pt x="82639" y="69703"/>
                  </a:cubicBezTo>
                  <a:cubicBezTo>
                    <a:pt x="88493" y="67123"/>
                    <a:pt x="90387" y="67369"/>
                    <a:pt x="90043" y="66878"/>
                  </a:cubicBezTo>
                  <a:cubicBezTo>
                    <a:pt x="97962" y="63807"/>
                    <a:pt x="99340" y="63623"/>
                    <a:pt x="100028" y="63193"/>
                  </a:cubicBezTo>
                  <a:cubicBezTo>
                    <a:pt x="106226" y="59938"/>
                    <a:pt x="106226" y="60491"/>
                    <a:pt x="105538" y="60736"/>
                  </a:cubicBezTo>
                  <a:cubicBezTo>
                    <a:pt x="102955" y="62517"/>
                    <a:pt x="102783" y="62824"/>
                    <a:pt x="102611" y="63193"/>
                  </a:cubicBezTo>
                  <a:cubicBezTo>
                    <a:pt x="98134" y="64483"/>
                    <a:pt x="98479" y="64851"/>
                    <a:pt x="97790" y="64912"/>
                  </a:cubicBezTo>
                  <a:cubicBezTo>
                    <a:pt x="94519" y="66571"/>
                    <a:pt x="93830" y="66571"/>
                    <a:pt x="93830" y="66878"/>
                  </a:cubicBezTo>
                  <a:cubicBezTo>
                    <a:pt x="89010" y="68229"/>
                    <a:pt x="87632" y="68413"/>
                    <a:pt x="86944" y="68904"/>
                  </a:cubicBezTo>
                  <a:cubicBezTo>
                    <a:pt x="77130" y="72896"/>
                    <a:pt x="74892" y="72835"/>
                    <a:pt x="74892" y="73572"/>
                  </a:cubicBezTo>
                  <a:cubicBezTo>
                    <a:pt x="61635" y="79467"/>
                    <a:pt x="61807" y="80020"/>
                    <a:pt x="60602" y="80020"/>
                  </a:cubicBezTo>
                  <a:cubicBezTo>
                    <a:pt x="58192" y="82415"/>
                    <a:pt x="57159" y="82538"/>
                    <a:pt x="56642" y="82845"/>
                  </a:cubicBezTo>
                  <a:cubicBezTo>
                    <a:pt x="50616" y="87144"/>
                    <a:pt x="50616" y="88126"/>
                    <a:pt x="49411" y="88556"/>
                  </a:cubicBezTo>
                  <a:cubicBezTo>
                    <a:pt x="47345" y="91197"/>
                    <a:pt x="47862" y="91443"/>
                    <a:pt x="48034" y="91811"/>
                  </a:cubicBezTo>
                  <a:cubicBezTo>
                    <a:pt x="48895" y="94452"/>
                    <a:pt x="48206" y="93899"/>
                    <a:pt x="48550" y="93654"/>
                  </a:cubicBezTo>
                  <a:cubicBezTo>
                    <a:pt x="50789" y="90522"/>
                    <a:pt x="51994" y="89723"/>
                    <a:pt x="52855" y="88863"/>
                  </a:cubicBezTo>
                  <a:cubicBezTo>
                    <a:pt x="54921" y="87451"/>
                    <a:pt x="54404" y="86960"/>
                    <a:pt x="54921" y="86837"/>
                  </a:cubicBezTo>
                  <a:cubicBezTo>
                    <a:pt x="59225" y="83766"/>
                    <a:pt x="59741" y="83705"/>
                    <a:pt x="59741" y="83459"/>
                  </a:cubicBezTo>
                  <a:cubicBezTo>
                    <a:pt x="61807" y="82231"/>
                    <a:pt x="62152" y="82047"/>
                    <a:pt x="62324" y="81924"/>
                  </a:cubicBezTo>
                  <a:cubicBezTo>
                    <a:pt x="66456" y="79774"/>
                    <a:pt x="66628" y="79344"/>
                    <a:pt x="67489" y="79099"/>
                  </a:cubicBezTo>
                  <a:cubicBezTo>
                    <a:pt x="72309" y="76704"/>
                    <a:pt x="73515" y="76090"/>
                    <a:pt x="74892" y="75537"/>
                  </a:cubicBezTo>
                  <a:cubicBezTo>
                    <a:pt x="80573" y="73326"/>
                    <a:pt x="80746" y="73142"/>
                    <a:pt x="81434" y="73080"/>
                  </a:cubicBezTo>
                  <a:cubicBezTo>
                    <a:pt x="85911" y="71115"/>
                    <a:pt x="86771" y="70870"/>
                    <a:pt x="87460" y="70624"/>
                  </a:cubicBezTo>
                  <a:cubicBezTo>
                    <a:pt x="92625" y="68290"/>
                    <a:pt x="93830" y="67676"/>
                    <a:pt x="95208" y="67062"/>
                  </a:cubicBezTo>
                  <a:cubicBezTo>
                    <a:pt x="99340" y="65649"/>
                    <a:pt x="97962" y="65588"/>
                    <a:pt x="97790" y="65957"/>
                  </a:cubicBezTo>
                  <a:cubicBezTo>
                    <a:pt x="92969" y="69089"/>
                    <a:pt x="90731" y="69887"/>
                    <a:pt x="89182" y="70747"/>
                  </a:cubicBezTo>
                  <a:cubicBezTo>
                    <a:pt x="84533" y="72835"/>
                    <a:pt x="83672" y="72958"/>
                    <a:pt x="83156" y="73080"/>
                  </a:cubicBezTo>
                  <a:cubicBezTo>
                    <a:pt x="76614" y="76028"/>
                    <a:pt x="75064" y="76212"/>
                    <a:pt x="74375" y="76765"/>
                  </a:cubicBezTo>
                  <a:cubicBezTo>
                    <a:pt x="65595" y="81064"/>
                    <a:pt x="65078" y="81678"/>
                    <a:pt x="64045" y="82047"/>
                  </a:cubicBezTo>
                  <a:cubicBezTo>
                    <a:pt x="58880" y="85424"/>
                    <a:pt x="58020" y="85854"/>
                    <a:pt x="57159" y="86223"/>
                  </a:cubicBezTo>
                  <a:cubicBezTo>
                    <a:pt x="51133" y="92855"/>
                    <a:pt x="51477" y="92794"/>
                    <a:pt x="51133" y="93162"/>
                  </a:cubicBezTo>
                  <a:cubicBezTo>
                    <a:pt x="49067" y="95926"/>
                    <a:pt x="50272" y="95926"/>
                    <a:pt x="50272" y="96417"/>
                  </a:cubicBezTo>
                  <a:cubicBezTo>
                    <a:pt x="53027" y="93715"/>
                    <a:pt x="54232" y="93838"/>
                    <a:pt x="53715" y="93346"/>
                  </a:cubicBezTo>
                  <a:cubicBezTo>
                    <a:pt x="57503" y="90583"/>
                    <a:pt x="57159" y="89907"/>
                    <a:pt x="58364" y="89785"/>
                  </a:cubicBezTo>
                  <a:cubicBezTo>
                    <a:pt x="63873" y="85793"/>
                    <a:pt x="64734" y="85486"/>
                    <a:pt x="65423" y="85117"/>
                  </a:cubicBezTo>
                  <a:cubicBezTo>
                    <a:pt x="71965" y="81555"/>
                    <a:pt x="72309" y="81125"/>
                    <a:pt x="73170" y="80818"/>
                  </a:cubicBezTo>
                  <a:cubicBezTo>
                    <a:pt x="75925" y="78792"/>
                    <a:pt x="76958" y="78915"/>
                    <a:pt x="76958" y="78669"/>
                  </a:cubicBezTo>
                  <a:cubicBezTo>
                    <a:pt x="82467" y="76151"/>
                    <a:pt x="83328" y="75537"/>
                    <a:pt x="84878" y="75230"/>
                  </a:cubicBezTo>
                  <a:cubicBezTo>
                    <a:pt x="87804" y="74186"/>
                    <a:pt x="87632" y="74493"/>
                    <a:pt x="88321" y="74493"/>
                  </a:cubicBezTo>
                  <a:cubicBezTo>
                    <a:pt x="90043" y="73326"/>
                    <a:pt x="90387" y="73265"/>
                    <a:pt x="90387" y="73080"/>
                  </a:cubicBezTo>
                  <a:cubicBezTo>
                    <a:pt x="96757" y="70255"/>
                    <a:pt x="97101" y="70010"/>
                    <a:pt x="96929" y="69703"/>
                  </a:cubicBezTo>
                  <a:cubicBezTo>
                    <a:pt x="100200" y="67246"/>
                    <a:pt x="101406" y="66571"/>
                    <a:pt x="102611" y="65834"/>
                  </a:cubicBezTo>
                  <a:cubicBezTo>
                    <a:pt x="99684" y="68536"/>
                    <a:pt x="99167" y="69396"/>
                    <a:pt x="98307" y="70133"/>
                  </a:cubicBezTo>
                  <a:cubicBezTo>
                    <a:pt x="94519" y="72282"/>
                    <a:pt x="95035" y="72958"/>
                    <a:pt x="93830" y="73080"/>
                  </a:cubicBezTo>
                  <a:cubicBezTo>
                    <a:pt x="89354" y="76458"/>
                    <a:pt x="87977" y="76519"/>
                    <a:pt x="88321" y="77072"/>
                  </a:cubicBezTo>
                  <a:cubicBezTo>
                    <a:pt x="84189" y="79160"/>
                    <a:pt x="83845" y="79529"/>
                    <a:pt x="83500" y="79897"/>
                  </a:cubicBezTo>
                  <a:cubicBezTo>
                    <a:pt x="79196" y="81924"/>
                    <a:pt x="79713" y="82599"/>
                    <a:pt x="78852" y="82845"/>
                  </a:cubicBezTo>
                  <a:cubicBezTo>
                    <a:pt x="75236" y="84994"/>
                    <a:pt x="75236" y="85486"/>
                    <a:pt x="74375" y="85731"/>
                  </a:cubicBezTo>
                  <a:cubicBezTo>
                    <a:pt x="73515" y="88004"/>
                    <a:pt x="73170" y="87574"/>
                    <a:pt x="73515" y="87451"/>
                  </a:cubicBezTo>
                  <a:cubicBezTo>
                    <a:pt x="76269" y="86284"/>
                    <a:pt x="75753" y="85793"/>
                    <a:pt x="76614" y="85731"/>
                  </a:cubicBezTo>
                  <a:cubicBezTo>
                    <a:pt x="81779" y="82784"/>
                    <a:pt x="81951" y="82538"/>
                    <a:pt x="81779" y="82169"/>
                  </a:cubicBezTo>
                  <a:cubicBezTo>
                    <a:pt x="85566" y="80634"/>
                    <a:pt x="85050" y="80143"/>
                    <a:pt x="85738" y="80020"/>
                  </a:cubicBezTo>
                  <a:cubicBezTo>
                    <a:pt x="85566" y="80757"/>
                    <a:pt x="85050" y="81187"/>
                    <a:pt x="84361" y="81555"/>
                  </a:cubicBezTo>
                  <a:cubicBezTo>
                    <a:pt x="79540" y="84626"/>
                    <a:pt x="79196" y="84872"/>
                    <a:pt x="79196" y="85117"/>
                  </a:cubicBezTo>
                  <a:cubicBezTo>
                    <a:pt x="73170" y="88741"/>
                    <a:pt x="73687" y="89232"/>
                    <a:pt x="73170" y="89293"/>
                  </a:cubicBezTo>
                  <a:cubicBezTo>
                    <a:pt x="69727" y="92057"/>
                    <a:pt x="68522" y="92855"/>
                    <a:pt x="67489" y="93654"/>
                  </a:cubicBezTo>
                  <a:cubicBezTo>
                    <a:pt x="63873" y="98198"/>
                    <a:pt x="62840" y="98137"/>
                    <a:pt x="63185" y="98567"/>
                  </a:cubicBezTo>
                  <a:cubicBezTo>
                    <a:pt x="60946" y="100777"/>
                    <a:pt x="61635" y="101514"/>
                    <a:pt x="60602" y="101699"/>
                  </a:cubicBezTo>
                  <a:cubicBezTo>
                    <a:pt x="59569" y="108024"/>
                    <a:pt x="59053" y="107901"/>
                    <a:pt x="58880" y="107717"/>
                  </a:cubicBezTo>
                  <a:cubicBezTo>
                    <a:pt x="60086" y="105199"/>
                    <a:pt x="60946" y="104524"/>
                    <a:pt x="61463" y="103848"/>
                  </a:cubicBezTo>
                  <a:cubicBezTo>
                    <a:pt x="65078" y="100532"/>
                    <a:pt x="64562" y="99918"/>
                    <a:pt x="65423" y="99795"/>
                  </a:cubicBezTo>
                  <a:cubicBezTo>
                    <a:pt x="67661" y="96970"/>
                    <a:pt x="68522" y="96356"/>
                    <a:pt x="69210" y="95803"/>
                  </a:cubicBezTo>
                  <a:cubicBezTo>
                    <a:pt x="71449" y="93346"/>
                    <a:pt x="71793" y="92978"/>
                    <a:pt x="72654" y="92855"/>
                  </a:cubicBezTo>
                  <a:cubicBezTo>
                    <a:pt x="75408" y="90706"/>
                    <a:pt x="74892" y="90030"/>
                    <a:pt x="75753" y="89907"/>
                  </a:cubicBezTo>
                  <a:cubicBezTo>
                    <a:pt x="84533" y="84380"/>
                    <a:pt x="84878" y="84073"/>
                    <a:pt x="84878" y="83582"/>
                  </a:cubicBezTo>
                  <a:cubicBezTo>
                    <a:pt x="91764" y="80266"/>
                    <a:pt x="92453" y="78669"/>
                    <a:pt x="94863" y="77686"/>
                  </a:cubicBezTo>
                  <a:cubicBezTo>
                    <a:pt x="97618" y="74493"/>
                    <a:pt x="98479" y="73694"/>
                    <a:pt x="99167" y="72896"/>
                  </a:cubicBezTo>
                  <a:cubicBezTo>
                    <a:pt x="98134" y="75168"/>
                    <a:pt x="97618" y="75660"/>
                    <a:pt x="97446" y="76335"/>
                  </a:cubicBezTo>
                  <a:cubicBezTo>
                    <a:pt x="90731" y="81187"/>
                    <a:pt x="89870" y="81617"/>
                    <a:pt x="89526" y="82169"/>
                  </a:cubicBezTo>
                  <a:cubicBezTo>
                    <a:pt x="85911" y="83766"/>
                    <a:pt x="85911" y="84503"/>
                    <a:pt x="84878" y="84810"/>
                  </a:cubicBezTo>
                  <a:cubicBezTo>
                    <a:pt x="85738" y="85486"/>
                    <a:pt x="85738" y="85854"/>
                    <a:pt x="85738" y="86223"/>
                  </a:cubicBezTo>
                  <a:cubicBezTo>
                    <a:pt x="91592" y="81678"/>
                    <a:pt x="91592" y="82599"/>
                    <a:pt x="90903" y="82476"/>
                  </a:cubicBezTo>
                  <a:cubicBezTo>
                    <a:pt x="87977" y="85424"/>
                    <a:pt x="87460" y="85977"/>
                    <a:pt x="86944" y="86530"/>
                  </a:cubicBezTo>
                  <a:cubicBezTo>
                    <a:pt x="85566" y="88741"/>
                    <a:pt x="85050" y="89355"/>
                    <a:pt x="84878" y="90092"/>
                  </a:cubicBezTo>
                  <a:cubicBezTo>
                    <a:pt x="85394" y="94268"/>
                    <a:pt x="84705" y="95127"/>
                    <a:pt x="84361" y="96233"/>
                  </a:cubicBezTo>
                  <a:cubicBezTo>
                    <a:pt x="81951" y="97830"/>
                    <a:pt x="82467" y="98628"/>
                    <a:pt x="81434" y="98874"/>
                  </a:cubicBezTo>
                  <a:cubicBezTo>
                    <a:pt x="73515" y="104769"/>
                    <a:pt x="72654" y="105629"/>
                    <a:pt x="71104" y="106305"/>
                  </a:cubicBezTo>
                  <a:cubicBezTo>
                    <a:pt x="70243" y="107778"/>
                    <a:pt x="71276" y="107226"/>
                    <a:pt x="71449" y="107103"/>
                  </a:cubicBezTo>
                  <a:cubicBezTo>
                    <a:pt x="77819" y="105875"/>
                    <a:pt x="79368" y="105261"/>
                    <a:pt x="80573" y="105506"/>
                  </a:cubicBezTo>
                  <a:cubicBezTo>
                    <a:pt x="75581" y="106734"/>
                    <a:pt x="73859" y="107103"/>
                    <a:pt x="72826" y="107717"/>
                  </a:cubicBezTo>
                  <a:cubicBezTo>
                    <a:pt x="67144" y="110972"/>
                    <a:pt x="67833" y="111647"/>
                    <a:pt x="67144" y="111709"/>
                  </a:cubicBezTo>
                  <a:cubicBezTo>
                    <a:pt x="66628" y="113735"/>
                    <a:pt x="67144" y="114042"/>
                    <a:pt x="67661" y="114472"/>
                  </a:cubicBezTo>
                  <a:cubicBezTo>
                    <a:pt x="68005" y="116253"/>
                    <a:pt x="69038" y="116929"/>
                    <a:pt x="69727" y="117727"/>
                  </a:cubicBezTo>
                  <a:cubicBezTo>
                    <a:pt x="71965" y="118955"/>
                    <a:pt x="72826" y="119385"/>
                    <a:pt x="71965" y="119754"/>
                  </a:cubicBezTo>
                  <a:cubicBezTo>
                    <a:pt x="68522" y="118341"/>
                    <a:pt x="67144" y="118034"/>
                    <a:pt x="66800" y="117420"/>
                  </a:cubicBezTo>
                  <a:cubicBezTo>
                    <a:pt x="63873" y="115639"/>
                    <a:pt x="62496" y="115639"/>
                    <a:pt x="61463" y="115455"/>
                  </a:cubicBezTo>
                  <a:cubicBezTo>
                    <a:pt x="55954" y="113551"/>
                    <a:pt x="54576" y="113490"/>
                    <a:pt x="54232" y="113121"/>
                  </a:cubicBezTo>
                  <a:cubicBezTo>
                    <a:pt x="48895" y="111770"/>
                    <a:pt x="49583" y="112507"/>
                    <a:pt x="51477" y="112323"/>
                  </a:cubicBezTo>
                  <a:cubicBezTo>
                    <a:pt x="50961" y="111954"/>
                    <a:pt x="49239" y="111954"/>
                    <a:pt x="48550" y="111586"/>
                  </a:cubicBezTo>
                  <a:cubicBezTo>
                    <a:pt x="40459" y="110542"/>
                    <a:pt x="42352" y="110296"/>
                    <a:pt x="43385" y="110665"/>
                  </a:cubicBezTo>
                  <a:cubicBezTo>
                    <a:pt x="51822" y="111156"/>
                    <a:pt x="55781" y="111647"/>
                    <a:pt x="58880" y="112323"/>
                  </a:cubicBezTo>
                  <a:cubicBezTo>
                    <a:pt x="57159" y="111218"/>
                    <a:pt x="56470" y="110972"/>
                    <a:pt x="55954" y="110665"/>
                  </a:cubicBezTo>
                  <a:cubicBezTo>
                    <a:pt x="51649" y="108515"/>
                    <a:pt x="50100" y="108577"/>
                    <a:pt x="50272" y="108024"/>
                  </a:cubicBezTo>
                  <a:cubicBezTo>
                    <a:pt x="43730" y="104831"/>
                    <a:pt x="42352" y="104278"/>
                    <a:pt x="41147" y="103664"/>
                  </a:cubicBezTo>
                  <a:cubicBezTo>
                    <a:pt x="36843" y="101269"/>
                    <a:pt x="35121" y="100839"/>
                    <a:pt x="34605" y="99979"/>
                  </a:cubicBezTo>
                  <a:cubicBezTo>
                    <a:pt x="30645" y="96233"/>
                    <a:pt x="29784" y="95926"/>
                    <a:pt x="28923" y="95680"/>
                  </a:cubicBezTo>
                  <a:cubicBezTo>
                    <a:pt x="26341" y="93346"/>
                    <a:pt x="25997" y="92978"/>
                    <a:pt x="25136" y="92855"/>
                  </a:cubicBezTo>
                  <a:cubicBezTo>
                    <a:pt x="22898" y="90399"/>
                    <a:pt x="21176" y="90214"/>
                    <a:pt x="21176" y="89477"/>
                  </a:cubicBezTo>
                  <a:cubicBezTo>
                    <a:pt x="18593" y="87144"/>
                    <a:pt x="16872" y="86960"/>
                    <a:pt x="17216" y="86100"/>
                  </a:cubicBezTo>
                  <a:cubicBezTo>
                    <a:pt x="18766" y="87021"/>
                    <a:pt x="19799" y="86960"/>
                    <a:pt x="19454" y="87451"/>
                  </a:cubicBezTo>
                  <a:cubicBezTo>
                    <a:pt x="24275" y="90153"/>
                    <a:pt x="24619" y="90337"/>
                    <a:pt x="25136" y="90583"/>
                  </a:cubicBezTo>
                  <a:cubicBezTo>
                    <a:pt x="31678" y="93776"/>
                    <a:pt x="33055" y="93961"/>
                    <a:pt x="33744" y="94390"/>
                  </a:cubicBezTo>
                  <a:cubicBezTo>
                    <a:pt x="37704" y="95742"/>
                    <a:pt x="38393" y="96294"/>
                    <a:pt x="39770" y="96601"/>
                  </a:cubicBezTo>
                  <a:cubicBezTo>
                    <a:pt x="42352" y="97523"/>
                    <a:pt x="42525" y="97645"/>
                    <a:pt x="42869" y="97645"/>
                  </a:cubicBezTo>
                  <a:cubicBezTo>
                    <a:pt x="47173" y="99733"/>
                    <a:pt x="47862" y="99856"/>
                    <a:pt x="48550" y="99979"/>
                  </a:cubicBezTo>
                  <a:cubicBezTo>
                    <a:pt x="45624" y="97584"/>
                    <a:pt x="44246" y="97645"/>
                    <a:pt x="44591" y="97031"/>
                  </a:cubicBezTo>
                  <a:cubicBezTo>
                    <a:pt x="34949" y="92794"/>
                    <a:pt x="33744" y="92671"/>
                    <a:pt x="33228" y="92241"/>
                  </a:cubicBezTo>
                  <a:cubicBezTo>
                    <a:pt x="29612" y="90706"/>
                    <a:pt x="28923" y="90706"/>
                    <a:pt x="28923" y="90399"/>
                  </a:cubicBezTo>
                  <a:cubicBezTo>
                    <a:pt x="25308" y="88495"/>
                    <a:pt x="24964" y="88556"/>
                    <a:pt x="25136" y="88372"/>
                  </a:cubicBezTo>
                  <a:cubicBezTo>
                    <a:pt x="21865" y="86653"/>
                    <a:pt x="22381" y="86223"/>
                    <a:pt x="21520" y="86223"/>
                  </a:cubicBezTo>
                  <a:cubicBezTo>
                    <a:pt x="17560" y="83705"/>
                    <a:pt x="17216" y="83213"/>
                    <a:pt x="16355" y="82968"/>
                  </a:cubicBezTo>
                  <a:cubicBezTo>
                    <a:pt x="10502" y="75475"/>
                    <a:pt x="10674" y="75783"/>
                    <a:pt x="10674" y="76212"/>
                  </a:cubicBezTo>
                  <a:cubicBezTo>
                    <a:pt x="13773" y="78792"/>
                    <a:pt x="13256" y="79406"/>
                    <a:pt x="14289" y="79406"/>
                  </a:cubicBezTo>
                  <a:cubicBezTo>
                    <a:pt x="17216" y="82047"/>
                    <a:pt x="16872" y="82599"/>
                    <a:pt x="18077" y="82538"/>
                  </a:cubicBezTo>
                  <a:cubicBezTo>
                    <a:pt x="22037" y="85179"/>
                    <a:pt x="22209" y="85854"/>
                    <a:pt x="23242" y="86223"/>
                  </a:cubicBezTo>
                  <a:cubicBezTo>
                    <a:pt x="25480" y="87328"/>
                    <a:pt x="25480" y="87512"/>
                    <a:pt x="25480" y="87635"/>
                  </a:cubicBezTo>
                  <a:cubicBezTo>
                    <a:pt x="30301" y="89662"/>
                    <a:pt x="29784" y="90214"/>
                    <a:pt x="30645" y="90276"/>
                  </a:cubicBezTo>
                  <a:cubicBezTo>
                    <a:pt x="34949" y="92487"/>
                    <a:pt x="36671" y="92241"/>
                    <a:pt x="36327" y="92732"/>
                  </a:cubicBezTo>
                  <a:cubicBezTo>
                    <a:pt x="41319" y="94698"/>
                    <a:pt x="42008" y="94820"/>
                    <a:pt x="42008" y="95189"/>
                  </a:cubicBezTo>
                  <a:cubicBezTo>
                    <a:pt x="46484" y="95066"/>
                    <a:pt x="45968" y="94943"/>
                    <a:pt x="45451" y="94882"/>
                  </a:cubicBezTo>
                  <a:cubicBezTo>
                    <a:pt x="43213" y="93346"/>
                    <a:pt x="42525" y="93101"/>
                    <a:pt x="42869" y="92548"/>
                  </a:cubicBezTo>
                  <a:cubicBezTo>
                    <a:pt x="39426" y="90951"/>
                    <a:pt x="38737" y="90829"/>
                    <a:pt x="38048" y="90706"/>
                  </a:cubicBezTo>
                  <a:cubicBezTo>
                    <a:pt x="33744" y="87574"/>
                    <a:pt x="32539" y="87635"/>
                    <a:pt x="32367" y="87328"/>
                  </a:cubicBezTo>
                  <a:cubicBezTo>
                    <a:pt x="28579" y="85117"/>
                    <a:pt x="27718" y="84994"/>
                    <a:pt x="27718" y="84687"/>
                  </a:cubicBezTo>
                  <a:cubicBezTo>
                    <a:pt x="26341" y="83705"/>
                    <a:pt x="25652" y="83643"/>
                    <a:pt x="25997" y="83152"/>
                  </a:cubicBezTo>
                  <a:cubicBezTo>
                    <a:pt x="20487" y="79529"/>
                    <a:pt x="20315" y="79222"/>
                    <a:pt x="19454" y="79099"/>
                  </a:cubicBezTo>
                  <a:cubicBezTo>
                    <a:pt x="16700" y="77072"/>
                    <a:pt x="17216" y="76458"/>
                    <a:pt x="16355" y="76335"/>
                  </a:cubicBezTo>
                  <a:cubicBezTo>
                    <a:pt x="12051" y="71975"/>
                    <a:pt x="12051" y="71177"/>
                    <a:pt x="10674" y="70808"/>
                  </a:cubicBezTo>
                  <a:cubicBezTo>
                    <a:pt x="9469" y="68843"/>
                    <a:pt x="7747" y="68474"/>
                    <a:pt x="8952" y="68290"/>
                  </a:cubicBezTo>
                  <a:cubicBezTo>
                    <a:pt x="7230" y="66939"/>
                    <a:pt x="7403" y="66755"/>
                    <a:pt x="7230" y="66632"/>
                  </a:cubicBezTo>
                  <a:cubicBezTo>
                    <a:pt x="10157" y="68659"/>
                    <a:pt x="10502" y="68904"/>
                    <a:pt x="10329" y="69211"/>
                  </a:cubicBezTo>
                  <a:cubicBezTo>
                    <a:pt x="14289" y="71729"/>
                    <a:pt x="13428" y="72405"/>
                    <a:pt x="14634" y="72343"/>
                  </a:cubicBezTo>
                  <a:cubicBezTo>
                    <a:pt x="21348" y="77502"/>
                    <a:pt x="23070" y="77686"/>
                    <a:pt x="23242" y="78362"/>
                  </a:cubicBezTo>
                  <a:cubicBezTo>
                    <a:pt x="26857" y="79774"/>
                    <a:pt x="26685" y="80143"/>
                    <a:pt x="27718" y="80204"/>
                  </a:cubicBezTo>
                  <a:cubicBezTo>
                    <a:pt x="31334" y="82538"/>
                    <a:pt x="32883" y="83091"/>
                    <a:pt x="33744" y="83889"/>
                  </a:cubicBezTo>
                  <a:cubicBezTo>
                    <a:pt x="38565" y="86591"/>
                    <a:pt x="39081" y="87451"/>
                    <a:pt x="40631" y="88065"/>
                  </a:cubicBezTo>
                  <a:close/>
                  <a:moveTo>
                    <a:pt x="30301" y="96110"/>
                  </a:moveTo>
                  <a:cubicBezTo>
                    <a:pt x="31334" y="96294"/>
                    <a:pt x="30989" y="96908"/>
                    <a:pt x="32022" y="97031"/>
                  </a:cubicBezTo>
                  <a:cubicBezTo>
                    <a:pt x="31678" y="97707"/>
                    <a:pt x="33400" y="97707"/>
                    <a:pt x="33400" y="98259"/>
                  </a:cubicBezTo>
                  <a:cubicBezTo>
                    <a:pt x="34433" y="98996"/>
                    <a:pt x="35466" y="99733"/>
                    <a:pt x="36843" y="100286"/>
                  </a:cubicBezTo>
                  <a:cubicBezTo>
                    <a:pt x="37015" y="100716"/>
                    <a:pt x="37704" y="101023"/>
                    <a:pt x="38565" y="101207"/>
                  </a:cubicBezTo>
                  <a:cubicBezTo>
                    <a:pt x="38393" y="101821"/>
                    <a:pt x="39942" y="101821"/>
                    <a:pt x="40286" y="102313"/>
                  </a:cubicBezTo>
                  <a:cubicBezTo>
                    <a:pt x="41319" y="103111"/>
                    <a:pt x="43558" y="103418"/>
                    <a:pt x="44246" y="104339"/>
                  </a:cubicBezTo>
                  <a:cubicBezTo>
                    <a:pt x="45279" y="104401"/>
                    <a:pt x="45107" y="105015"/>
                    <a:pt x="46312" y="105076"/>
                  </a:cubicBezTo>
                  <a:cubicBezTo>
                    <a:pt x="46140" y="105690"/>
                    <a:pt x="48206" y="105568"/>
                    <a:pt x="48034" y="106182"/>
                  </a:cubicBezTo>
                  <a:cubicBezTo>
                    <a:pt x="49928" y="106612"/>
                    <a:pt x="50961" y="107287"/>
                    <a:pt x="52338" y="107840"/>
                  </a:cubicBezTo>
                  <a:cubicBezTo>
                    <a:pt x="53371" y="108577"/>
                    <a:pt x="55265" y="109007"/>
                    <a:pt x="56298" y="109744"/>
                  </a:cubicBezTo>
                  <a:cubicBezTo>
                    <a:pt x="57159" y="109989"/>
                    <a:pt x="57503" y="110419"/>
                    <a:pt x="58536" y="110665"/>
                  </a:cubicBezTo>
                  <a:cubicBezTo>
                    <a:pt x="58536" y="110910"/>
                    <a:pt x="58880" y="111033"/>
                    <a:pt x="59397" y="111095"/>
                  </a:cubicBezTo>
                  <a:cubicBezTo>
                    <a:pt x="59225" y="111279"/>
                    <a:pt x="60602" y="111647"/>
                    <a:pt x="60602" y="111279"/>
                  </a:cubicBezTo>
                  <a:cubicBezTo>
                    <a:pt x="59397" y="110726"/>
                    <a:pt x="58708" y="109989"/>
                    <a:pt x="58020" y="109252"/>
                  </a:cubicBezTo>
                  <a:cubicBezTo>
                    <a:pt x="57331" y="108515"/>
                    <a:pt x="55437" y="108208"/>
                    <a:pt x="54921" y="107410"/>
                  </a:cubicBezTo>
                  <a:cubicBezTo>
                    <a:pt x="53543" y="106919"/>
                    <a:pt x="53199" y="106059"/>
                    <a:pt x="51477" y="105690"/>
                  </a:cubicBezTo>
                  <a:cubicBezTo>
                    <a:pt x="50616" y="105015"/>
                    <a:pt x="48895" y="104585"/>
                    <a:pt x="48550" y="103664"/>
                  </a:cubicBezTo>
                  <a:cubicBezTo>
                    <a:pt x="47001" y="103725"/>
                    <a:pt x="47173" y="103234"/>
                    <a:pt x="46312" y="103050"/>
                  </a:cubicBezTo>
                  <a:cubicBezTo>
                    <a:pt x="45968" y="102681"/>
                    <a:pt x="44763" y="102558"/>
                    <a:pt x="44074" y="102313"/>
                  </a:cubicBezTo>
                  <a:cubicBezTo>
                    <a:pt x="44246" y="102067"/>
                    <a:pt x="43902" y="101944"/>
                    <a:pt x="43730" y="101821"/>
                  </a:cubicBezTo>
                  <a:cubicBezTo>
                    <a:pt x="43730" y="101576"/>
                    <a:pt x="42697" y="101699"/>
                    <a:pt x="42869" y="101392"/>
                  </a:cubicBezTo>
                  <a:cubicBezTo>
                    <a:pt x="41664" y="101330"/>
                    <a:pt x="42180" y="100716"/>
                    <a:pt x="40631" y="100777"/>
                  </a:cubicBezTo>
                  <a:cubicBezTo>
                    <a:pt x="40631" y="100593"/>
                    <a:pt x="40631" y="100409"/>
                    <a:pt x="39770" y="100470"/>
                  </a:cubicBezTo>
                  <a:cubicBezTo>
                    <a:pt x="39770" y="100163"/>
                    <a:pt x="39426" y="100040"/>
                    <a:pt x="38909" y="99979"/>
                  </a:cubicBezTo>
                  <a:cubicBezTo>
                    <a:pt x="38393" y="99672"/>
                    <a:pt x="37532" y="99488"/>
                    <a:pt x="37187" y="99058"/>
                  </a:cubicBezTo>
                  <a:cubicBezTo>
                    <a:pt x="35982" y="98505"/>
                    <a:pt x="34777" y="97952"/>
                    <a:pt x="33744" y="97338"/>
                  </a:cubicBezTo>
                  <a:cubicBezTo>
                    <a:pt x="32539" y="96786"/>
                    <a:pt x="31850" y="96110"/>
                    <a:pt x="30301" y="95680"/>
                  </a:cubicBezTo>
                  <a:cubicBezTo>
                    <a:pt x="30301" y="95803"/>
                    <a:pt x="30301" y="95987"/>
                    <a:pt x="30301" y="96110"/>
                  </a:cubicBezTo>
                  <a:close/>
                  <a:moveTo>
                    <a:pt x="51822" y="50358"/>
                  </a:moveTo>
                  <a:cubicBezTo>
                    <a:pt x="51994" y="49744"/>
                    <a:pt x="53371" y="49498"/>
                    <a:pt x="53543" y="48822"/>
                  </a:cubicBezTo>
                  <a:cubicBezTo>
                    <a:pt x="61635" y="45629"/>
                    <a:pt x="62152" y="45138"/>
                    <a:pt x="63012" y="44831"/>
                  </a:cubicBezTo>
                  <a:cubicBezTo>
                    <a:pt x="68350" y="43111"/>
                    <a:pt x="68694" y="42804"/>
                    <a:pt x="69210" y="42620"/>
                  </a:cubicBezTo>
                  <a:cubicBezTo>
                    <a:pt x="75236" y="40655"/>
                    <a:pt x="75581" y="40470"/>
                    <a:pt x="76097" y="40348"/>
                  </a:cubicBezTo>
                  <a:cubicBezTo>
                    <a:pt x="82639" y="38444"/>
                    <a:pt x="81779" y="37768"/>
                    <a:pt x="83500" y="38014"/>
                  </a:cubicBezTo>
                  <a:cubicBezTo>
                    <a:pt x="89698" y="35312"/>
                    <a:pt x="91248" y="35189"/>
                    <a:pt x="92109" y="34759"/>
                  </a:cubicBezTo>
                  <a:cubicBezTo>
                    <a:pt x="95380" y="33039"/>
                    <a:pt x="97446" y="33039"/>
                    <a:pt x="97790" y="32425"/>
                  </a:cubicBezTo>
                  <a:cubicBezTo>
                    <a:pt x="100028" y="31504"/>
                    <a:pt x="100545" y="31443"/>
                    <a:pt x="100373" y="31197"/>
                  </a:cubicBezTo>
                  <a:cubicBezTo>
                    <a:pt x="104849" y="29232"/>
                    <a:pt x="104160" y="28556"/>
                    <a:pt x="105538" y="28741"/>
                  </a:cubicBezTo>
                  <a:cubicBezTo>
                    <a:pt x="103988" y="29416"/>
                    <a:pt x="102094" y="29170"/>
                    <a:pt x="102439" y="29662"/>
                  </a:cubicBezTo>
                  <a:cubicBezTo>
                    <a:pt x="98651" y="30890"/>
                    <a:pt x="98134" y="31074"/>
                    <a:pt x="97790" y="31320"/>
                  </a:cubicBezTo>
                  <a:cubicBezTo>
                    <a:pt x="82984" y="35435"/>
                    <a:pt x="82984" y="35803"/>
                    <a:pt x="82123" y="35864"/>
                  </a:cubicBezTo>
                  <a:cubicBezTo>
                    <a:pt x="79885" y="36601"/>
                    <a:pt x="78852" y="36601"/>
                    <a:pt x="78680" y="36908"/>
                  </a:cubicBezTo>
                  <a:cubicBezTo>
                    <a:pt x="72482" y="38874"/>
                    <a:pt x="71965" y="39426"/>
                    <a:pt x="70932" y="39856"/>
                  </a:cubicBezTo>
                  <a:cubicBezTo>
                    <a:pt x="63873" y="42313"/>
                    <a:pt x="63529" y="42620"/>
                    <a:pt x="63012" y="42804"/>
                  </a:cubicBezTo>
                  <a:cubicBezTo>
                    <a:pt x="58192" y="45261"/>
                    <a:pt x="56987" y="45568"/>
                    <a:pt x="56126" y="46059"/>
                  </a:cubicBezTo>
                  <a:cubicBezTo>
                    <a:pt x="53199" y="48208"/>
                    <a:pt x="51133" y="48393"/>
                    <a:pt x="50961" y="49314"/>
                  </a:cubicBezTo>
                  <a:cubicBezTo>
                    <a:pt x="45796" y="52262"/>
                    <a:pt x="45796" y="52630"/>
                    <a:pt x="45796" y="52998"/>
                  </a:cubicBezTo>
                  <a:close/>
                  <a:moveTo>
                    <a:pt x="54748" y="32302"/>
                  </a:moveTo>
                  <a:cubicBezTo>
                    <a:pt x="54921" y="32057"/>
                    <a:pt x="54748" y="31688"/>
                    <a:pt x="54404" y="31995"/>
                  </a:cubicBezTo>
                  <a:cubicBezTo>
                    <a:pt x="54404" y="32180"/>
                    <a:pt x="54576" y="32548"/>
                    <a:pt x="54748" y="32302"/>
                  </a:cubicBezTo>
                  <a:close/>
                  <a:moveTo>
                    <a:pt x="55265" y="40655"/>
                  </a:moveTo>
                  <a:cubicBezTo>
                    <a:pt x="55437" y="40962"/>
                    <a:pt x="53199" y="41330"/>
                    <a:pt x="54404" y="41576"/>
                  </a:cubicBezTo>
                  <a:cubicBezTo>
                    <a:pt x="55093" y="41330"/>
                    <a:pt x="55437" y="40839"/>
                    <a:pt x="56126" y="40655"/>
                  </a:cubicBezTo>
                  <a:cubicBezTo>
                    <a:pt x="56126" y="40286"/>
                    <a:pt x="58192" y="39979"/>
                    <a:pt x="56987" y="39733"/>
                  </a:cubicBezTo>
                  <a:cubicBezTo>
                    <a:pt x="56470" y="40040"/>
                    <a:pt x="55954" y="40409"/>
                    <a:pt x="55265" y="40655"/>
                  </a:cubicBezTo>
                  <a:close/>
                  <a:moveTo>
                    <a:pt x="47517" y="45752"/>
                  </a:moveTo>
                  <a:cubicBezTo>
                    <a:pt x="47173" y="45199"/>
                    <a:pt x="48723" y="44831"/>
                    <a:pt x="47001" y="44646"/>
                  </a:cubicBezTo>
                  <a:cubicBezTo>
                    <a:pt x="47345" y="44953"/>
                    <a:pt x="46484" y="45690"/>
                    <a:pt x="47517" y="45752"/>
                  </a:cubicBezTo>
                  <a:close/>
                  <a:moveTo>
                    <a:pt x="47517" y="48700"/>
                  </a:moveTo>
                  <a:cubicBezTo>
                    <a:pt x="47690" y="48208"/>
                    <a:pt x="49067" y="47349"/>
                    <a:pt x="47862" y="46980"/>
                  </a:cubicBezTo>
                  <a:cubicBezTo>
                    <a:pt x="48378" y="47656"/>
                    <a:pt x="46484" y="48331"/>
                    <a:pt x="47517" y="48700"/>
                  </a:cubicBezTo>
                  <a:close/>
                  <a:moveTo>
                    <a:pt x="46657" y="50972"/>
                  </a:moveTo>
                  <a:cubicBezTo>
                    <a:pt x="46140" y="50296"/>
                    <a:pt x="49067" y="49866"/>
                    <a:pt x="47001" y="49621"/>
                  </a:cubicBezTo>
                  <a:cubicBezTo>
                    <a:pt x="47690" y="50235"/>
                    <a:pt x="45107" y="50542"/>
                    <a:pt x="46657" y="50972"/>
                  </a:cubicBezTo>
                  <a:close/>
                  <a:moveTo>
                    <a:pt x="12051" y="54227"/>
                  </a:moveTo>
                  <a:cubicBezTo>
                    <a:pt x="12912" y="54472"/>
                    <a:pt x="12568" y="55025"/>
                    <a:pt x="13256" y="55332"/>
                  </a:cubicBezTo>
                  <a:cubicBezTo>
                    <a:pt x="20143" y="61412"/>
                    <a:pt x="21004" y="61658"/>
                    <a:pt x="21176" y="62149"/>
                  </a:cubicBezTo>
                  <a:cubicBezTo>
                    <a:pt x="24275" y="63868"/>
                    <a:pt x="24103" y="64053"/>
                    <a:pt x="24103" y="64114"/>
                  </a:cubicBezTo>
                  <a:cubicBezTo>
                    <a:pt x="29784" y="67553"/>
                    <a:pt x="31162" y="67615"/>
                    <a:pt x="31162" y="68167"/>
                  </a:cubicBezTo>
                  <a:cubicBezTo>
                    <a:pt x="36499" y="71238"/>
                    <a:pt x="36154" y="71668"/>
                    <a:pt x="36671" y="71729"/>
                  </a:cubicBezTo>
                  <a:cubicBezTo>
                    <a:pt x="39081" y="72650"/>
                    <a:pt x="38220" y="72159"/>
                    <a:pt x="37532" y="71729"/>
                  </a:cubicBezTo>
                  <a:cubicBezTo>
                    <a:pt x="36843" y="69764"/>
                    <a:pt x="35982" y="69825"/>
                    <a:pt x="36327" y="69396"/>
                  </a:cubicBezTo>
                  <a:cubicBezTo>
                    <a:pt x="32711" y="66755"/>
                    <a:pt x="32883" y="66141"/>
                    <a:pt x="32022" y="65834"/>
                  </a:cubicBezTo>
                  <a:cubicBezTo>
                    <a:pt x="28235" y="64237"/>
                    <a:pt x="29612" y="63377"/>
                    <a:pt x="28407" y="63500"/>
                  </a:cubicBezTo>
                  <a:cubicBezTo>
                    <a:pt x="22381" y="59631"/>
                    <a:pt x="21176" y="59447"/>
                    <a:pt x="21176" y="58894"/>
                  </a:cubicBezTo>
                  <a:cubicBezTo>
                    <a:pt x="16872" y="56131"/>
                    <a:pt x="15839" y="55885"/>
                    <a:pt x="15494" y="55455"/>
                  </a:cubicBezTo>
                  <a:cubicBezTo>
                    <a:pt x="10502" y="52753"/>
                    <a:pt x="11707" y="53306"/>
                    <a:pt x="12051" y="54227"/>
                  </a:cubicBezTo>
                  <a:close/>
                  <a:moveTo>
                    <a:pt x="45796" y="59938"/>
                  </a:moveTo>
                  <a:cubicBezTo>
                    <a:pt x="45624" y="59692"/>
                    <a:pt x="46312" y="59631"/>
                    <a:pt x="46312" y="59324"/>
                  </a:cubicBezTo>
                  <a:cubicBezTo>
                    <a:pt x="46829" y="59324"/>
                    <a:pt x="46484" y="58894"/>
                    <a:pt x="46312" y="59201"/>
                  </a:cubicBezTo>
                  <a:cubicBezTo>
                    <a:pt x="45796" y="59324"/>
                    <a:pt x="44763" y="60307"/>
                    <a:pt x="45796" y="59938"/>
                  </a:cubicBezTo>
                  <a:close/>
                  <a:moveTo>
                    <a:pt x="42352" y="61166"/>
                  </a:moveTo>
                  <a:cubicBezTo>
                    <a:pt x="41836" y="60675"/>
                    <a:pt x="44074" y="60368"/>
                    <a:pt x="42697" y="60122"/>
                  </a:cubicBezTo>
                  <a:cubicBezTo>
                    <a:pt x="42352" y="60245"/>
                    <a:pt x="41147" y="60982"/>
                    <a:pt x="42352" y="61166"/>
                  </a:cubicBezTo>
                  <a:close/>
                  <a:moveTo>
                    <a:pt x="10674" y="63807"/>
                  </a:moveTo>
                  <a:cubicBezTo>
                    <a:pt x="10502" y="63623"/>
                    <a:pt x="10329" y="63500"/>
                    <a:pt x="9813" y="63377"/>
                  </a:cubicBezTo>
                  <a:cubicBezTo>
                    <a:pt x="9813" y="63561"/>
                    <a:pt x="10502" y="64237"/>
                    <a:pt x="10674" y="63807"/>
                  </a:cubicBezTo>
                  <a:close/>
                  <a:moveTo>
                    <a:pt x="13256" y="67246"/>
                  </a:moveTo>
                  <a:cubicBezTo>
                    <a:pt x="14117" y="67615"/>
                    <a:pt x="14289" y="68229"/>
                    <a:pt x="14978" y="68597"/>
                  </a:cubicBezTo>
                  <a:cubicBezTo>
                    <a:pt x="21348" y="72712"/>
                    <a:pt x="21692" y="72896"/>
                    <a:pt x="22037" y="73080"/>
                  </a:cubicBezTo>
                  <a:cubicBezTo>
                    <a:pt x="25136" y="74493"/>
                    <a:pt x="24275" y="75168"/>
                    <a:pt x="24964" y="75230"/>
                  </a:cubicBezTo>
                  <a:cubicBezTo>
                    <a:pt x="29268" y="78055"/>
                    <a:pt x="29440" y="78300"/>
                    <a:pt x="30301" y="78362"/>
                  </a:cubicBezTo>
                  <a:cubicBezTo>
                    <a:pt x="34088" y="80757"/>
                    <a:pt x="35121" y="81064"/>
                    <a:pt x="35466" y="81617"/>
                  </a:cubicBezTo>
                  <a:cubicBezTo>
                    <a:pt x="37876" y="83398"/>
                    <a:pt x="39770" y="83398"/>
                    <a:pt x="39426" y="84196"/>
                  </a:cubicBezTo>
                  <a:cubicBezTo>
                    <a:pt x="41492" y="85117"/>
                    <a:pt x="41319" y="84503"/>
                    <a:pt x="41147" y="83889"/>
                  </a:cubicBezTo>
                  <a:cubicBezTo>
                    <a:pt x="37876" y="80327"/>
                    <a:pt x="36843" y="79959"/>
                    <a:pt x="36671" y="79283"/>
                  </a:cubicBezTo>
                  <a:cubicBezTo>
                    <a:pt x="34261" y="77871"/>
                    <a:pt x="34777" y="77379"/>
                    <a:pt x="34088" y="77256"/>
                  </a:cubicBezTo>
                  <a:cubicBezTo>
                    <a:pt x="30989" y="74616"/>
                    <a:pt x="28923" y="74616"/>
                    <a:pt x="28923" y="73879"/>
                  </a:cubicBezTo>
                  <a:cubicBezTo>
                    <a:pt x="24964" y="71975"/>
                    <a:pt x="25824" y="71361"/>
                    <a:pt x="24619" y="71422"/>
                  </a:cubicBezTo>
                  <a:cubicBezTo>
                    <a:pt x="19454" y="68413"/>
                    <a:pt x="18421" y="68045"/>
                    <a:pt x="18077" y="67553"/>
                  </a:cubicBezTo>
                  <a:cubicBezTo>
                    <a:pt x="15322" y="66386"/>
                    <a:pt x="14806" y="66202"/>
                    <a:pt x="14634" y="66018"/>
                  </a:cubicBezTo>
                  <a:cubicBezTo>
                    <a:pt x="12223" y="65035"/>
                    <a:pt x="12568" y="64790"/>
                    <a:pt x="12051" y="64728"/>
                  </a:cubicBezTo>
                  <a:close/>
                  <a:moveTo>
                    <a:pt x="57159" y="99672"/>
                  </a:moveTo>
                  <a:cubicBezTo>
                    <a:pt x="58364" y="99733"/>
                    <a:pt x="56814" y="98812"/>
                    <a:pt x="58020" y="98874"/>
                  </a:cubicBezTo>
                  <a:cubicBezTo>
                    <a:pt x="61807" y="95803"/>
                    <a:pt x="61291" y="94820"/>
                    <a:pt x="62840" y="94575"/>
                  </a:cubicBezTo>
                  <a:cubicBezTo>
                    <a:pt x="69038" y="89355"/>
                    <a:pt x="69038" y="88986"/>
                    <a:pt x="69210" y="88679"/>
                  </a:cubicBezTo>
                  <a:cubicBezTo>
                    <a:pt x="71965" y="85731"/>
                    <a:pt x="72998" y="85731"/>
                    <a:pt x="73170" y="85424"/>
                  </a:cubicBezTo>
                  <a:cubicBezTo>
                    <a:pt x="77474" y="82538"/>
                    <a:pt x="78163" y="81985"/>
                    <a:pt x="78852" y="81432"/>
                  </a:cubicBezTo>
                  <a:cubicBezTo>
                    <a:pt x="84361" y="78362"/>
                    <a:pt x="84361" y="77932"/>
                    <a:pt x="84878" y="77686"/>
                  </a:cubicBezTo>
                  <a:cubicBezTo>
                    <a:pt x="87460" y="76151"/>
                    <a:pt x="87977" y="76090"/>
                    <a:pt x="88321" y="76028"/>
                  </a:cubicBezTo>
                  <a:cubicBezTo>
                    <a:pt x="89698" y="75230"/>
                    <a:pt x="89526" y="74984"/>
                    <a:pt x="90043" y="74923"/>
                  </a:cubicBezTo>
                  <a:cubicBezTo>
                    <a:pt x="90731" y="74616"/>
                    <a:pt x="89182" y="74431"/>
                    <a:pt x="89526" y="74923"/>
                  </a:cubicBezTo>
                  <a:cubicBezTo>
                    <a:pt x="82812" y="77748"/>
                    <a:pt x="80746" y="78607"/>
                    <a:pt x="79196" y="79590"/>
                  </a:cubicBezTo>
                  <a:cubicBezTo>
                    <a:pt x="70932" y="84503"/>
                    <a:pt x="70071" y="84994"/>
                    <a:pt x="69727" y="85609"/>
                  </a:cubicBezTo>
                  <a:cubicBezTo>
                    <a:pt x="64734" y="88863"/>
                    <a:pt x="65078" y="89048"/>
                    <a:pt x="64906" y="89170"/>
                  </a:cubicBezTo>
                  <a:cubicBezTo>
                    <a:pt x="63873" y="90092"/>
                    <a:pt x="63012" y="89969"/>
                    <a:pt x="63185" y="90399"/>
                  </a:cubicBezTo>
                  <a:cubicBezTo>
                    <a:pt x="59225" y="92794"/>
                    <a:pt x="59913" y="93408"/>
                    <a:pt x="58880" y="93469"/>
                  </a:cubicBezTo>
                  <a:cubicBezTo>
                    <a:pt x="55609" y="97707"/>
                    <a:pt x="54748" y="97830"/>
                    <a:pt x="54576" y="98137"/>
                  </a:cubicBezTo>
                  <a:cubicBezTo>
                    <a:pt x="53199" y="101084"/>
                    <a:pt x="53199" y="101699"/>
                    <a:pt x="53199" y="102313"/>
                  </a:cubicBezTo>
                  <a:close/>
                  <a:moveTo>
                    <a:pt x="19799" y="78178"/>
                  </a:moveTo>
                  <a:cubicBezTo>
                    <a:pt x="21004" y="78669"/>
                    <a:pt x="21692" y="79344"/>
                    <a:pt x="22381" y="79897"/>
                  </a:cubicBezTo>
                  <a:cubicBezTo>
                    <a:pt x="23414" y="79959"/>
                    <a:pt x="22381" y="80757"/>
                    <a:pt x="23758" y="80696"/>
                  </a:cubicBezTo>
                  <a:cubicBezTo>
                    <a:pt x="23586" y="81187"/>
                    <a:pt x="24447" y="81310"/>
                    <a:pt x="24964" y="81617"/>
                  </a:cubicBezTo>
                  <a:cubicBezTo>
                    <a:pt x="26169" y="82968"/>
                    <a:pt x="28579" y="83828"/>
                    <a:pt x="30301" y="84994"/>
                  </a:cubicBezTo>
                  <a:cubicBezTo>
                    <a:pt x="31334" y="85486"/>
                    <a:pt x="32022" y="86100"/>
                    <a:pt x="33228" y="86530"/>
                  </a:cubicBezTo>
                  <a:cubicBezTo>
                    <a:pt x="34088" y="86714"/>
                    <a:pt x="34088" y="87082"/>
                    <a:pt x="34605" y="87328"/>
                  </a:cubicBezTo>
                  <a:cubicBezTo>
                    <a:pt x="35121" y="87574"/>
                    <a:pt x="35638" y="87881"/>
                    <a:pt x="36327" y="88065"/>
                  </a:cubicBezTo>
                  <a:cubicBezTo>
                    <a:pt x="36843" y="88802"/>
                    <a:pt x="38393" y="89109"/>
                    <a:pt x="38909" y="89785"/>
                  </a:cubicBezTo>
                  <a:cubicBezTo>
                    <a:pt x="39426" y="90092"/>
                    <a:pt x="40114" y="90276"/>
                    <a:pt x="40631" y="90583"/>
                  </a:cubicBezTo>
                  <a:cubicBezTo>
                    <a:pt x="41492" y="90583"/>
                    <a:pt x="41492" y="91566"/>
                    <a:pt x="42352" y="91013"/>
                  </a:cubicBezTo>
                  <a:cubicBezTo>
                    <a:pt x="41492" y="90829"/>
                    <a:pt x="41492" y="90337"/>
                    <a:pt x="41147" y="89907"/>
                  </a:cubicBezTo>
                  <a:cubicBezTo>
                    <a:pt x="40286" y="89662"/>
                    <a:pt x="39770" y="89355"/>
                    <a:pt x="39426" y="88986"/>
                  </a:cubicBezTo>
                  <a:cubicBezTo>
                    <a:pt x="39426" y="88863"/>
                    <a:pt x="39426" y="88679"/>
                    <a:pt x="39426" y="88556"/>
                  </a:cubicBezTo>
                  <a:cubicBezTo>
                    <a:pt x="38048" y="88188"/>
                    <a:pt x="37876" y="87512"/>
                    <a:pt x="36843" y="87144"/>
                  </a:cubicBezTo>
                  <a:cubicBezTo>
                    <a:pt x="37187" y="86653"/>
                    <a:pt x="36154" y="86653"/>
                    <a:pt x="35810" y="86407"/>
                  </a:cubicBezTo>
                  <a:cubicBezTo>
                    <a:pt x="35294" y="86223"/>
                    <a:pt x="35294" y="85793"/>
                    <a:pt x="34605" y="85609"/>
                  </a:cubicBezTo>
                  <a:cubicBezTo>
                    <a:pt x="33916" y="85056"/>
                    <a:pt x="33400" y="84503"/>
                    <a:pt x="32022" y="84196"/>
                  </a:cubicBezTo>
                  <a:cubicBezTo>
                    <a:pt x="31334" y="83643"/>
                    <a:pt x="30817" y="83029"/>
                    <a:pt x="29440" y="82661"/>
                  </a:cubicBezTo>
                  <a:cubicBezTo>
                    <a:pt x="28579" y="82169"/>
                    <a:pt x="28063" y="81617"/>
                    <a:pt x="26857" y="81310"/>
                  </a:cubicBezTo>
                  <a:cubicBezTo>
                    <a:pt x="27030" y="80818"/>
                    <a:pt x="25652" y="81003"/>
                    <a:pt x="25997" y="80511"/>
                  </a:cubicBezTo>
                  <a:cubicBezTo>
                    <a:pt x="25308" y="80511"/>
                    <a:pt x="24964" y="80450"/>
                    <a:pt x="24964" y="80204"/>
                  </a:cubicBezTo>
                  <a:cubicBezTo>
                    <a:pt x="24964" y="80020"/>
                    <a:pt x="24275" y="80081"/>
                    <a:pt x="24103" y="79897"/>
                  </a:cubicBezTo>
                  <a:cubicBezTo>
                    <a:pt x="23931" y="79222"/>
                    <a:pt x="22209" y="79037"/>
                    <a:pt x="22037" y="78362"/>
                  </a:cubicBezTo>
                  <a:cubicBezTo>
                    <a:pt x="20487" y="78485"/>
                    <a:pt x="21692" y="77686"/>
                    <a:pt x="20315" y="77748"/>
                  </a:cubicBezTo>
                  <a:cubicBezTo>
                    <a:pt x="20315" y="77502"/>
                    <a:pt x="20143" y="77379"/>
                    <a:pt x="19799" y="77256"/>
                  </a:cubicBezTo>
                  <a:cubicBezTo>
                    <a:pt x="19282" y="77256"/>
                    <a:pt x="19110" y="77072"/>
                    <a:pt x="18938" y="77256"/>
                  </a:cubicBezTo>
                  <a:cubicBezTo>
                    <a:pt x="19626" y="77441"/>
                    <a:pt x="19799" y="77809"/>
                    <a:pt x="19799" y="78178"/>
                  </a:cubicBezTo>
                  <a:close/>
                  <a:moveTo>
                    <a:pt x="73515" y="81740"/>
                  </a:moveTo>
                  <a:cubicBezTo>
                    <a:pt x="73515" y="81494"/>
                    <a:pt x="75064" y="81432"/>
                    <a:pt x="74031" y="81248"/>
                  </a:cubicBezTo>
                  <a:cubicBezTo>
                    <a:pt x="72654" y="81617"/>
                    <a:pt x="73515" y="82169"/>
                    <a:pt x="73515" y="81740"/>
                  </a:cubicBezTo>
                  <a:close/>
                  <a:moveTo>
                    <a:pt x="69210" y="84196"/>
                  </a:moveTo>
                  <a:cubicBezTo>
                    <a:pt x="67833" y="84564"/>
                    <a:pt x="67489" y="85363"/>
                    <a:pt x="66284" y="85731"/>
                  </a:cubicBezTo>
                  <a:cubicBezTo>
                    <a:pt x="64390" y="86837"/>
                    <a:pt x="62496" y="87942"/>
                    <a:pt x="61463" y="89293"/>
                  </a:cubicBezTo>
                  <a:cubicBezTo>
                    <a:pt x="60774" y="89600"/>
                    <a:pt x="59741" y="89723"/>
                    <a:pt x="59741" y="90214"/>
                  </a:cubicBezTo>
                  <a:cubicBezTo>
                    <a:pt x="58880" y="90460"/>
                    <a:pt x="58708" y="90890"/>
                    <a:pt x="58020" y="91197"/>
                  </a:cubicBezTo>
                  <a:cubicBezTo>
                    <a:pt x="57331" y="91995"/>
                    <a:pt x="55954" y="92610"/>
                    <a:pt x="55437" y="93469"/>
                  </a:cubicBezTo>
                  <a:cubicBezTo>
                    <a:pt x="55265" y="93715"/>
                    <a:pt x="54921" y="93776"/>
                    <a:pt x="55437" y="93961"/>
                  </a:cubicBezTo>
                  <a:cubicBezTo>
                    <a:pt x="54921" y="94022"/>
                    <a:pt x="54576" y="94145"/>
                    <a:pt x="54576" y="94390"/>
                  </a:cubicBezTo>
                  <a:cubicBezTo>
                    <a:pt x="53888" y="94698"/>
                    <a:pt x="54060" y="95250"/>
                    <a:pt x="53199" y="95496"/>
                  </a:cubicBezTo>
                  <a:cubicBezTo>
                    <a:pt x="52855" y="95864"/>
                    <a:pt x="53027" y="96417"/>
                    <a:pt x="52338" y="96724"/>
                  </a:cubicBezTo>
                  <a:cubicBezTo>
                    <a:pt x="52166" y="97031"/>
                    <a:pt x="51305" y="97891"/>
                    <a:pt x="52338" y="98137"/>
                  </a:cubicBezTo>
                  <a:cubicBezTo>
                    <a:pt x="55093" y="96663"/>
                    <a:pt x="55265" y="94329"/>
                    <a:pt x="58020" y="92855"/>
                  </a:cubicBezTo>
                  <a:cubicBezTo>
                    <a:pt x="58708" y="91934"/>
                    <a:pt x="60086" y="91258"/>
                    <a:pt x="60946" y="90399"/>
                  </a:cubicBezTo>
                  <a:cubicBezTo>
                    <a:pt x="61807" y="90399"/>
                    <a:pt x="61291" y="89846"/>
                    <a:pt x="61807" y="89785"/>
                  </a:cubicBezTo>
                  <a:cubicBezTo>
                    <a:pt x="62152" y="89539"/>
                    <a:pt x="62496" y="89416"/>
                    <a:pt x="62840" y="89170"/>
                  </a:cubicBezTo>
                  <a:cubicBezTo>
                    <a:pt x="63529" y="88802"/>
                    <a:pt x="63873" y="88311"/>
                    <a:pt x="64045" y="87758"/>
                  </a:cubicBezTo>
                  <a:cubicBezTo>
                    <a:pt x="64906" y="87758"/>
                    <a:pt x="64390" y="87267"/>
                    <a:pt x="65423" y="87328"/>
                  </a:cubicBezTo>
                  <a:cubicBezTo>
                    <a:pt x="65595" y="87021"/>
                    <a:pt x="65595" y="86653"/>
                    <a:pt x="66284" y="86530"/>
                  </a:cubicBezTo>
                  <a:cubicBezTo>
                    <a:pt x="66800" y="86038"/>
                    <a:pt x="67489" y="85547"/>
                    <a:pt x="68005" y="84994"/>
                  </a:cubicBezTo>
                  <a:cubicBezTo>
                    <a:pt x="69038" y="84687"/>
                    <a:pt x="69555" y="84196"/>
                    <a:pt x="70071" y="83766"/>
                  </a:cubicBezTo>
                  <a:cubicBezTo>
                    <a:pt x="70760" y="83582"/>
                    <a:pt x="70932" y="83336"/>
                    <a:pt x="71449" y="83152"/>
                  </a:cubicBezTo>
                  <a:cubicBezTo>
                    <a:pt x="71276" y="82906"/>
                    <a:pt x="72826" y="82538"/>
                    <a:pt x="71793" y="82538"/>
                  </a:cubicBezTo>
                  <a:cubicBezTo>
                    <a:pt x="71276" y="83213"/>
                    <a:pt x="69383" y="83398"/>
                    <a:pt x="69210" y="84196"/>
                  </a:cubicBezTo>
                  <a:close/>
                  <a:moveTo>
                    <a:pt x="83156" y="86345"/>
                  </a:moveTo>
                  <a:cubicBezTo>
                    <a:pt x="81779" y="86468"/>
                    <a:pt x="82467" y="87389"/>
                    <a:pt x="80918" y="87451"/>
                  </a:cubicBezTo>
                  <a:cubicBezTo>
                    <a:pt x="80229" y="87758"/>
                    <a:pt x="80401" y="88433"/>
                    <a:pt x="79196" y="88556"/>
                  </a:cubicBezTo>
                  <a:cubicBezTo>
                    <a:pt x="79196" y="89170"/>
                    <a:pt x="78163" y="89416"/>
                    <a:pt x="77474" y="89785"/>
                  </a:cubicBezTo>
                  <a:cubicBezTo>
                    <a:pt x="77302" y="91074"/>
                    <a:pt x="74892" y="91627"/>
                    <a:pt x="74548" y="92855"/>
                  </a:cubicBezTo>
                  <a:cubicBezTo>
                    <a:pt x="73170" y="93101"/>
                    <a:pt x="73342" y="93776"/>
                    <a:pt x="72654" y="94268"/>
                  </a:cubicBezTo>
                  <a:cubicBezTo>
                    <a:pt x="73170" y="94759"/>
                    <a:pt x="72137" y="94759"/>
                    <a:pt x="71793" y="95005"/>
                  </a:cubicBezTo>
                  <a:cubicBezTo>
                    <a:pt x="73170" y="95189"/>
                    <a:pt x="70932" y="95250"/>
                    <a:pt x="71449" y="95619"/>
                  </a:cubicBezTo>
                  <a:cubicBezTo>
                    <a:pt x="70588" y="95680"/>
                    <a:pt x="71104" y="96171"/>
                    <a:pt x="70588" y="96294"/>
                  </a:cubicBezTo>
                  <a:cubicBezTo>
                    <a:pt x="70932" y="96724"/>
                    <a:pt x="69383" y="96540"/>
                    <a:pt x="69727" y="97031"/>
                  </a:cubicBezTo>
                  <a:cubicBezTo>
                    <a:pt x="69210" y="97215"/>
                    <a:pt x="69210" y="97584"/>
                    <a:pt x="68866" y="97830"/>
                  </a:cubicBezTo>
                  <a:cubicBezTo>
                    <a:pt x="68522" y="98075"/>
                    <a:pt x="68694" y="98444"/>
                    <a:pt x="68005" y="98567"/>
                  </a:cubicBezTo>
                  <a:cubicBezTo>
                    <a:pt x="68005" y="99242"/>
                    <a:pt x="66972" y="99549"/>
                    <a:pt x="66628" y="100102"/>
                  </a:cubicBezTo>
                  <a:cubicBezTo>
                    <a:pt x="66456" y="100409"/>
                    <a:pt x="66456" y="100777"/>
                    <a:pt x="65767" y="100900"/>
                  </a:cubicBezTo>
                  <a:cubicBezTo>
                    <a:pt x="66111" y="101207"/>
                    <a:pt x="64562" y="101576"/>
                    <a:pt x="65767" y="101699"/>
                  </a:cubicBezTo>
                  <a:cubicBezTo>
                    <a:pt x="66456" y="101084"/>
                    <a:pt x="67144" y="100532"/>
                    <a:pt x="68005" y="99979"/>
                  </a:cubicBezTo>
                  <a:cubicBezTo>
                    <a:pt x="68350" y="99672"/>
                    <a:pt x="69038" y="99549"/>
                    <a:pt x="69210" y="99181"/>
                  </a:cubicBezTo>
                  <a:cubicBezTo>
                    <a:pt x="69210" y="98751"/>
                    <a:pt x="70588" y="98751"/>
                    <a:pt x="70071" y="98137"/>
                  </a:cubicBezTo>
                  <a:cubicBezTo>
                    <a:pt x="71793" y="97891"/>
                    <a:pt x="70932" y="96786"/>
                    <a:pt x="72654" y="96601"/>
                  </a:cubicBezTo>
                  <a:cubicBezTo>
                    <a:pt x="73170" y="96294"/>
                    <a:pt x="72654" y="95742"/>
                    <a:pt x="74031" y="95803"/>
                  </a:cubicBezTo>
                  <a:cubicBezTo>
                    <a:pt x="74031" y="95312"/>
                    <a:pt x="74031" y="94882"/>
                    <a:pt x="75408" y="94882"/>
                  </a:cubicBezTo>
                  <a:cubicBezTo>
                    <a:pt x="75064" y="94390"/>
                    <a:pt x="75581" y="94145"/>
                    <a:pt x="75753" y="93776"/>
                  </a:cubicBezTo>
                  <a:cubicBezTo>
                    <a:pt x="76786" y="93715"/>
                    <a:pt x="76269" y="93101"/>
                    <a:pt x="77130" y="93039"/>
                  </a:cubicBezTo>
                  <a:cubicBezTo>
                    <a:pt x="77474" y="92302"/>
                    <a:pt x="78680" y="91811"/>
                    <a:pt x="79196" y="91136"/>
                  </a:cubicBezTo>
                  <a:cubicBezTo>
                    <a:pt x="80057" y="91074"/>
                    <a:pt x="79540" y="90460"/>
                    <a:pt x="80573" y="90399"/>
                  </a:cubicBezTo>
                  <a:cubicBezTo>
                    <a:pt x="80746" y="89969"/>
                    <a:pt x="81090" y="89662"/>
                    <a:pt x="81779" y="89477"/>
                  </a:cubicBezTo>
                  <a:cubicBezTo>
                    <a:pt x="82295" y="88802"/>
                    <a:pt x="83500" y="88311"/>
                    <a:pt x="84017" y="87635"/>
                  </a:cubicBezTo>
                  <a:cubicBezTo>
                    <a:pt x="84705" y="87267"/>
                    <a:pt x="84361" y="86591"/>
                    <a:pt x="84878" y="86223"/>
                  </a:cubicBezTo>
                  <a:cubicBezTo>
                    <a:pt x="84533" y="85916"/>
                    <a:pt x="85394" y="85179"/>
                    <a:pt x="84361" y="85117"/>
                  </a:cubicBezTo>
                  <a:cubicBezTo>
                    <a:pt x="84361" y="85670"/>
                    <a:pt x="83156" y="85854"/>
                    <a:pt x="83156" y="86345"/>
                  </a:cubicBezTo>
                  <a:close/>
                  <a:moveTo>
                    <a:pt x="71449" y="88679"/>
                  </a:moveTo>
                  <a:cubicBezTo>
                    <a:pt x="71793" y="89293"/>
                    <a:pt x="72482" y="87819"/>
                    <a:pt x="71793" y="88372"/>
                  </a:cubicBezTo>
                  <a:cubicBezTo>
                    <a:pt x="71793" y="88495"/>
                    <a:pt x="71276" y="88433"/>
                    <a:pt x="71449" y="88679"/>
                  </a:cubicBezTo>
                  <a:close/>
                  <a:moveTo>
                    <a:pt x="69210" y="90706"/>
                  </a:moveTo>
                  <a:cubicBezTo>
                    <a:pt x="68350" y="90829"/>
                    <a:pt x="68177" y="91136"/>
                    <a:pt x="68005" y="91504"/>
                  </a:cubicBezTo>
                  <a:cubicBezTo>
                    <a:pt x="68866" y="91381"/>
                    <a:pt x="68522" y="90767"/>
                    <a:pt x="69727" y="90706"/>
                  </a:cubicBezTo>
                  <a:cubicBezTo>
                    <a:pt x="69383" y="90276"/>
                    <a:pt x="70243" y="90276"/>
                    <a:pt x="70071" y="89907"/>
                  </a:cubicBezTo>
                  <a:cubicBezTo>
                    <a:pt x="70416" y="89907"/>
                    <a:pt x="70588" y="89785"/>
                    <a:pt x="70588" y="89600"/>
                  </a:cubicBezTo>
                  <a:cubicBezTo>
                    <a:pt x="70588" y="89416"/>
                    <a:pt x="71104" y="89355"/>
                    <a:pt x="70588" y="89293"/>
                  </a:cubicBezTo>
                  <a:cubicBezTo>
                    <a:pt x="70071" y="89723"/>
                    <a:pt x="69210" y="90092"/>
                    <a:pt x="69210" y="90706"/>
                  </a:cubicBezTo>
                  <a:close/>
                  <a:moveTo>
                    <a:pt x="80918" y="91136"/>
                  </a:moveTo>
                  <a:cubicBezTo>
                    <a:pt x="80918" y="91995"/>
                    <a:pt x="79368" y="92241"/>
                    <a:pt x="79196" y="93039"/>
                  </a:cubicBezTo>
                  <a:cubicBezTo>
                    <a:pt x="75236" y="96786"/>
                    <a:pt x="74203" y="96724"/>
                    <a:pt x="74031" y="97031"/>
                  </a:cubicBezTo>
                  <a:cubicBezTo>
                    <a:pt x="70760" y="100409"/>
                    <a:pt x="68866" y="100532"/>
                    <a:pt x="68350" y="101207"/>
                  </a:cubicBezTo>
                  <a:cubicBezTo>
                    <a:pt x="66456" y="103418"/>
                    <a:pt x="65939" y="103602"/>
                    <a:pt x="65767" y="103971"/>
                  </a:cubicBezTo>
                  <a:cubicBezTo>
                    <a:pt x="63873" y="106243"/>
                    <a:pt x="63873" y="106734"/>
                    <a:pt x="63185" y="106919"/>
                  </a:cubicBezTo>
                  <a:cubicBezTo>
                    <a:pt x="62152" y="109805"/>
                    <a:pt x="61463" y="110481"/>
                    <a:pt x="62324" y="110481"/>
                  </a:cubicBezTo>
                  <a:cubicBezTo>
                    <a:pt x="65251" y="107717"/>
                    <a:pt x="64734" y="107287"/>
                    <a:pt x="65423" y="107226"/>
                  </a:cubicBezTo>
                  <a:cubicBezTo>
                    <a:pt x="67317" y="104216"/>
                    <a:pt x="69383" y="104339"/>
                    <a:pt x="68866" y="103664"/>
                  </a:cubicBezTo>
                  <a:cubicBezTo>
                    <a:pt x="74031" y="100225"/>
                    <a:pt x="73515" y="99549"/>
                    <a:pt x="74548" y="99365"/>
                  </a:cubicBezTo>
                  <a:cubicBezTo>
                    <a:pt x="79024" y="95619"/>
                    <a:pt x="79540" y="95312"/>
                    <a:pt x="80057" y="95005"/>
                  </a:cubicBezTo>
                  <a:cubicBezTo>
                    <a:pt x="82984" y="91688"/>
                    <a:pt x="82123" y="91136"/>
                    <a:pt x="83156" y="91136"/>
                  </a:cubicBezTo>
                  <a:close/>
                  <a:moveTo>
                    <a:pt x="28579" y="93469"/>
                  </a:moveTo>
                  <a:cubicBezTo>
                    <a:pt x="29096" y="94145"/>
                    <a:pt x="30473" y="94452"/>
                    <a:pt x="31162" y="95066"/>
                  </a:cubicBezTo>
                  <a:cubicBezTo>
                    <a:pt x="32195" y="95496"/>
                    <a:pt x="32883" y="96049"/>
                    <a:pt x="34261" y="96417"/>
                  </a:cubicBezTo>
                  <a:cubicBezTo>
                    <a:pt x="33916" y="96908"/>
                    <a:pt x="35294" y="96847"/>
                    <a:pt x="35466" y="97215"/>
                  </a:cubicBezTo>
                  <a:cubicBezTo>
                    <a:pt x="35982" y="97215"/>
                    <a:pt x="35810" y="97461"/>
                    <a:pt x="36327" y="97523"/>
                  </a:cubicBezTo>
                  <a:cubicBezTo>
                    <a:pt x="36154" y="97830"/>
                    <a:pt x="37015" y="97830"/>
                    <a:pt x="37187" y="97952"/>
                  </a:cubicBezTo>
                  <a:cubicBezTo>
                    <a:pt x="37876" y="98505"/>
                    <a:pt x="39081" y="98935"/>
                    <a:pt x="40286" y="99365"/>
                  </a:cubicBezTo>
                  <a:cubicBezTo>
                    <a:pt x="41319" y="99856"/>
                    <a:pt x="42525" y="100286"/>
                    <a:pt x="43730" y="100777"/>
                  </a:cubicBezTo>
                  <a:cubicBezTo>
                    <a:pt x="44763" y="101207"/>
                    <a:pt x="45624" y="101760"/>
                    <a:pt x="46829" y="102128"/>
                  </a:cubicBezTo>
                  <a:cubicBezTo>
                    <a:pt x="47345" y="102374"/>
                    <a:pt x="47862" y="102558"/>
                    <a:pt x="48550" y="102743"/>
                  </a:cubicBezTo>
                  <a:cubicBezTo>
                    <a:pt x="48723" y="103172"/>
                    <a:pt x="49583" y="103295"/>
                    <a:pt x="50272" y="103541"/>
                  </a:cubicBezTo>
                  <a:cubicBezTo>
                    <a:pt x="50444" y="104094"/>
                    <a:pt x="51649" y="104278"/>
                    <a:pt x="51994" y="104769"/>
                  </a:cubicBezTo>
                  <a:cubicBezTo>
                    <a:pt x="53199" y="104953"/>
                    <a:pt x="53199" y="105568"/>
                    <a:pt x="54576" y="105690"/>
                  </a:cubicBezTo>
                  <a:cubicBezTo>
                    <a:pt x="54576" y="105322"/>
                    <a:pt x="54576" y="104953"/>
                    <a:pt x="54060" y="104769"/>
                  </a:cubicBezTo>
                  <a:cubicBezTo>
                    <a:pt x="53543" y="104708"/>
                    <a:pt x="53888" y="104585"/>
                    <a:pt x="54060" y="104462"/>
                  </a:cubicBezTo>
                  <a:cubicBezTo>
                    <a:pt x="53543" y="104462"/>
                    <a:pt x="53715" y="104216"/>
                    <a:pt x="53715" y="103971"/>
                  </a:cubicBezTo>
                  <a:cubicBezTo>
                    <a:pt x="52166" y="103971"/>
                    <a:pt x="52855" y="103172"/>
                    <a:pt x="51477" y="103050"/>
                  </a:cubicBezTo>
                  <a:cubicBezTo>
                    <a:pt x="51994" y="102558"/>
                    <a:pt x="50100" y="102927"/>
                    <a:pt x="50616" y="102436"/>
                  </a:cubicBezTo>
                  <a:cubicBezTo>
                    <a:pt x="50444" y="102251"/>
                    <a:pt x="49928" y="102067"/>
                    <a:pt x="49411" y="102006"/>
                  </a:cubicBezTo>
                  <a:cubicBezTo>
                    <a:pt x="48378" y="101084"/>
                    <a:pt x="46312" y="100593"/>
                    <a:pt x="45451" y="99672"/>
                  </a:cubicBezTo>
                  <a:cubicBezTo>
                    <a:pt x="43730" y="99365"/>
                    <a:pt x="42869" y="98689"/>
                    <a:pt x="41492" y="98259"/>
                  </a:cubicBezTo>
                  <a:cubicBezTo>
                    <a:pt x="41147" y="97952"/>
                    <a:pt x="40459" y="97768"/>
                    <a:pt x="39770" y="97523"/>
                  </a:cubicBezTo>
                  <a:cubicBezTo>
                    <a:pt x="39081" y="97277"/>
                    <a:pt x="38737" y="96847"/>
                    <a:pt x="37704" y="96724"/>
                  </a:cubicBezTo>
                  <a:cubicBezTo>
                    <a:pt x="37015" y="96479"/>
                    <a:pt x="36154" y="96294"/>
                    <a:pt x="35982" y="95987"/>
                  </a:cubicBezTo>
                  <a:cubicBezTo>
                    <a:pt x="34949" y="95803"/>
                    <a:pt x="34261" y="95496"/>
                    <a:pt x="33744" y="95189"/>
                  </a:cubicBezTo>
                  <a:cubicBezTo>
                    <a:pt x="32367" y="94698"/>
                    <a:pt x="30989" y="94206"/>
                    <a:pt x="29440" y="93776"/>
                  </a:cubicBezTo>
                  <a:cubicBezTo>
                    <a:pt x="29440" y="93224"/>
                    <a:pt x="28235" y="93101"/>
                    <a:pt x="27718" y="92732"/>
                  </a:cubicBezTo>
                  <a:cubicBezTo>
                    <a:pt x="27546" y="92487"/>
                    <a:pt x="27030" y="92487"/>
                    <a:pt x="26857" y="92241"/>
                  </a:cubicBezTo>
                  <a:cubicBezTo>
                    <a:pt x="26169" y="92364"/>
                    <a:pt x="25824" y="91627"/>
                    <a:pt x="25480" y="92118"/>
                  </a:cubicBezTo>
                  <a:cubicBezTo>
                    <a:pt x="27030" y="92364"/>
                    <a:pt x="27030" y="93224"/>
                    <a:pt x="28579" y="93469"/>
                  </a:cubicBezTo>
                  <a:close/>
                  <a:moveTo>
                    <a:pt x="80057" y="96724"/>
                  </a:moveTo>
                  <a:cubicBezTo>
                    <a:pt x="78680" y="97215"/>
                    <a:pt x="78163" y="98137"/>
                    <a:pt x="77130" y="98751"/>
                  </a:cubicBezTo>
                  <a:cubicBezTo>
                    <a:pt x="76614" y="99058"/>
                    <a:pt x="76441" y="99488"/>
                    <a:pt x="75753" y="99795"/>
                  </a:cubicBezTo>
                  <a:cubicBezTo>
                    <a:pt x="75236" y="100163"/>
                    <a:pt x="75753" y="100839"/>
                    <a:pt x="74548" y="100900"/>
                  </a:cubicBezTo>
                  <a:cubicBezTo>
                    <a:pt x="74720" y="101514"/>
                    <a:pt x="73342" y="101514"/>
                    <a:pt x="73170" y="102006"/>
                  </a:cubicBezTo>
                  <a:cubicBezTo>
                    <a:pt x="72998" y="102436"/>
                    <a:pt x="72137" y="102620"/>
                    <a:pt x="71965" y="103050"/>
                  </a:cubicBezTo>
                  <a:cubicBezTo>
                    <a:pt x="71276" y="103357"/>
                    <a:pt x="71104" y="103787"/>
                    <a:pt x="70588" y="104155"/>
                  </a:cubicBezTo>
                  <a:cubicBezTo>
                    <a:pt x="69727" y="104155"/>
                    <a:pt x="70760" y="104401"/>
                    <a:pt x="70071" y="104462"/>
                  </a:cubicBezTo>
                  <a:cubicBezTo>
                    <a:pt x="70071" y="104646"/>
                    <a:pt x="69555" y="104708"/>
                    <a:pt x="70071" y="104892"/>
                  </a:cubicBezTo>
                  <a:cubicBezTo>
                    <a:pt x="69038" y="105015"/>
                    <a:pt x="69038" y="105568"/>
                    <a:pt x="68350" y="105875"/>
                  </a:cubicBezTo>
                  <a:cubicBezTo>
                    <a:pt x="68694" y="106489"/>
                    <a:pt x="66972" y="106366"/>
                    <a:pt x="67489" y="107103"/>
                  </a:cubicBezTo>
                  <a:cubicBezTo>
                    <a:pt x="67144" y="107410"/>
                    <a:pt x="66800" y="107840"/>
                    <a:pt x="66284" y="108147"/>
                  </a:cubicBezTo>
                  <a:cubicBezTo>
                    <a:pt x="66111" y="108454"/>
                    <a:pt x="64734" y="109007"/>
                    <a:pt x="65767" y="109252"/>
                  </a:cubicBezTo>
                  <a:cubicBezTo>
                    <a:pt x="66972" y="108822"/>
                    <a:pt x="67317" y="108085"/>
                    <a:pt x="68005" y="107533"/>
                  </a:cubicBezTo>
                  <a:cubicBezTo>
                    <a:pt x="68522" y="106919"/>
                    <a:pt x="69555" y="106427"/>
                    <a:pt x="69727" y="105690"/>
                  </a:cubicBezTo>
                  <a:cubicBezTo>
                    <a:pt x="72482" y="104646"/>
                    <a:pt x="73687" y="103111"/>
                    <a:pt x="76269" y="102006"/>
                  </a:cubicBezTo>
                  <a:cubicBezTo>
                    <a:pt x="76614" y="101207"/>
                    <a:pt x="77647" y="100593"/>
                    <a:pt x="78335" y="99979"/>
                  </a:cubicBezTo>
                  <a:cubicBezTo>
                    <a:pt x="79024" y="99733"/>
                    <a:pt x="79024" y="99242"/>
                    <a:pt x="79713" y="99058"/>
                  </a:cubicBezTo>
                  <a:cubicBezTo>
                    <a:pt x="79713" y="98812"/>
                    <a:pt x="79885" y="98689"/>
                    <a:pt x="80057" y="98567"/>
                  </a:cubicBezTo>
                  <a:cubicBezTo>
                    <a:pt x="80746" y="98567"/>
                    <a:pt x="80401" y="98137"/>
                    <a:pt x="80918" y="98137"/>
                  </a:cubicBezTo>
                  <a:cubicBezTo>
                    <a:pt x="80573" y="97523"/>
                    <a:pt x="82295" y="97645"/>
                    <a:pt x="81779" y="97031"/>
                  </a:cubicBezTo>
                  <a:cubicBezTo>
                    <a:pt x="81951" y="96601"/>
                    <a:pt x="82639" y="96417"/>
                    <a:pt x="82639" y="95926"/>
                  </a:cubicBezTo>
                  <a:cubicBezTo>
                    <a:pt x="83500" y="95742"/>
                    <a:pt x="82984" y="95127"/>
                    <a:pt x="83500" y="94882"/>
                  </a:cubicBezTo>
                  <a:cubicBezTo>
                    <a:pt x="84189" y="94575"/>
                    <a:pt x="84017" y="93961"/>
                    <a:pt x="84361" y="93654"/>
                  </a:cubicBezTo>
                  <a:cubicBezTo>
                    <a:pt x="84361" y="93469"/>
                    <a:pt x="84361" y="93346"/>
                    <a:pt x="84361" y="93162"/>
                  </a:cubicBezTo>
                  <a:cubicBezTo>
                    <a:pt x="84361" y="92978"/>
                    <a:pt x="85050" y="92917"/>
                    <a:pt x="84361" y="92855"/>
                  </a:cubicBezTo>
                  <a:cubicBezTo>
                    <a:pt x="84189" y="92610"/>
                    <a:pt x="84878" y="91934"/>
                    <a:pt x="84017" y="91934"/>
                  </a:cubicBezTo>
                  <a:cubicBezTo>
                    <a:pt x="83328" y="93776"/>
                    <a:pt x="81606" y="95189"/>
                    <a:pt x="80057" y="96724"/>
                  </a:cubicBezTo>
                  <a:close/>
                  <a:moveTo>
                    <a:pt x="58020" y="103971"/>
                  </a:moveTo>
                  <a:cubicBezTo>
                    <a:pt x="57847" y="103725"/>
                    <a:pt x="58536" y="103664"/>
                    <a:pt x="58536" y="103357"/>
                  </a:cubicBezTo>
                  <a:cubicBezTo>
                    <a:pt x="58536" y="103172"/>
                    <a:pt x="58364" y="102804"/>
                    <a:pt x="58880" y="102743"/>
                  </a:cubicBezTo>
                  <a:cubicBezTo>
                    <a:pt x="58020" y="102128"/>
                    <a:pt x="59741" y="101269"/>
                    <a:pt x="59741" y="100470"/>
                  </a:cubicBezTo>
                  <a:cubicBezTo>
                    <a:pt x="60258" y="100409"/>
                    <a:pt x="60258" y="100225"/>
                    <a:pt x="60258" y="99979"/>
                  </a:cubicBezTo>
                  <a:cubicBezTo>
                    <a:pt x="60258" y="99795"/>
                    <a:pt x="60774" y="99672"/>
                    <a:pt x="60602" y="99365"/>
                  </a:cubicBezTo>
                  <a:cubicBezTo>
                    <a:pt x="61291" y="99058"/>
                    <a:pt x="60946" y="98505"/>
                    <a:pt x="61463" y="98137"/>
                  </a:cubicBezTo>
                  <a:cubicBezTo>
                    <a:pt x="61807" y="97707"/>
                    <a:pt x="61979" y="97277"/>
                    <a:pt x="62840" y="97031"/>
                  </a:cubicBezTo>
                  <a:cubicBezTo>
                    <a:pt x="63529" y="96786"/>
                    <a:pt x="63012" y="96110"/>
                    <a:pt x="64045" y="95987"/>
                  </a:cubicBezTo>
                  <a:cubicBezTo>
                    <a:pt x="64045" y="95619"/>
                    <a:pt x="64045" y="95312"/>
                    <a:pt x="64045" y="95005"/>
                  </a:cubicBezTo>
                  <a:cubicBezTo>
                    <a:pt x="65423" y="95005"/>
                    <a:pt x="63701" y="94390"/>
                    <a:pt x="64045" y="95005"/>
                  </a:cubicBezTo>
                  <a:cubicBezTo>
                    <a:pt x="63357" y="95250"/>
                    <a:pt x="63529" y="95803"/>
                    <a:pt x="62840" y="95987"/>
                  </a:cubicBezTo>
                  <a:cubicBezTo>
                    <a:pt x="62496" y="96294"/>
                    <a:pt x="62324" y="96724"/>
                    <a:pt x="61979" y="97031"/>
                  </a:cubicBezTo>
                  <a:cubicBezTo>
                    <a:pt x="61291" y="97277"/>
                    <a:pt x="61463" y="97830"/>
                    <a:pt x="60602" y="97952"/>
                  </a:cubicBezTo>
                  <a:cubicBezTo>
                    <a:pt x="60602" y="98505"/>
                    <a:pt x="60086" y="98812"/>
                    <a:pt x="59397" y="99058"/>
                  </a:cubicBezTo>
                  <a:cubicBezTo>
                    <a:pt x="58880" y="101146"/>
                    <a:pt x="56298" y="102497"/>
                    <a:pt x="56814" y="104892"/>
                  </a:cubicBezTo>
                  <a:cubicBezTo>
                    <a:pt x="58192" y="104953"/>
                    <a:pt x="57503" y="104278"/>
                    <a:pt x="58020" y="103971"/>
                  </a:cubicBezTo>
                  <a:close/>
                  <a:moveTo>
                    <a:pt x="51477" y="99672"/>
                  </a:moveTo>
                  <a:cubicBezTo>
                    <a:pt x="51477" y="99365"/>
                    <a:pt x="52682" y="98751"/>
                    <a:pt x="51477" y="98567"/>
                  </a:cubicBezTo>
                  <a:cubicBezTo>
                    <a:pt x="51477" y="98874"/>
                    <a:pt x="50272" y="99488"/>
                    <a:pt x="51477" y="99672"/>
                  </a:cubicBezTo>
                  <a:close/>
                  <a:moveTo>
                    <a:pt x="64045" y="103050"/>
                  </a:moveTo>
                  <a:cubicBezTo>
                    <a:pt x="63185" y="103234"/>
                    <a:pt x="63873" y="103909"/>
                    <a:pt x="62840" y="103971"/>
                  </a:cubicBezTo>
                  <a:cubicBezTo>
                    <a:pt x="63012" y="104524"/>
                    <a:pt x="62496" y="104708"/>
                    <a:pt x="62324" y="105076"/>
                  </a:cubicBezTo>
                  <a:cubicBezTo>
                    <a:pt x="62496" y="105322"/>
                    <a:pt x="61119" y="105875"/>
                    <a:pt x="62324" y="105997"/>
                  </a:cubicBezTo>
                  <a:cubicBezTo>
                    <a:pt x="63185" y="105445"/>
                    <a:pt x="62668" y="104462"/>
                    <a:pt x="64045" y="104155"/>
                  </a:cubicBezTo>
                  <a:cubicBezTo>
                    <a:pt x="63701" y="103541"/>
                    <a:pt x="64562" y="103418"/>
                    <a:pt x="64562" y="102927"/>
                  </a:cubicBezTo>
                  <a:cubicBezTo>
                    <a:pt x="64562" y="102681"/>
                    <a:pt x="66456" y="101944"/>
                    <a:pt x="64562" y="102006"/>
                  </a:cubicBezTo>
                  <a:cubicBezTo>
                    <a:pt x="64734" y="102497"/>
                    <a:pt x="63701" y="102558"/>
                    <a:pt x="64045" y="103050"/>
                  </a:cubicBezTo>
                  <a:close/>
                  <a:moveTo>
                    <a:pt x="60602" y="109068"/>
                  </a:moveTo>
                  <a:cubicBezTo>
                    <a:pt x="60602" y="108884"/>
                    <a:pt x="60602" y="108700"/>
                    <a:pt x="60602" y="108454"/>
                  </a:cubicBezTo>
                  <a:cubicBezTo>
                    <a:pt x="60258" y="108454"/>
                    <a:pt x="59741" y="108454"/>
                    <a:pt x="59397" y="108454"/>
                  </a:cubicBezTo>
                  <a:cubicBezTo>
                    <a:pt x="59569" y="108761"/>
                    <a:pt x="59569" y="109129"/>
                    <a:pt x="60602" y="109068"/>
                  </a:cubicBezTo>
                  <a:close/>
                  <a:moveTo>
                    <a:pt x="64562" y="110788"/>
                  </a:moveTo>
                  <a:cubicBezTo>
                    <a:pt x="64734" y="110481"/>
                    <a:pt x="65939" y="109805"/>
                    <a:pt x="64906" y="109559"/>
                  </a:cubicBezTo>
                  <a:cubicBezTo>
                    <a:pt x="65078" y="109989"/>
                    <a:pt x="63357" y="110481"/>
                    <a:pt x="64562" y="110788"/>
                  </a:cubicBezTo>
                  <a:close/>
                </a:path>
              </a:pathLst>
            </a:custGeom>
            <a:solidFill>
              <a:srgbClr val="D0CDBB">
                <a:alpha val="74901"/>
              </a:srgbClr>
            </a:solidFill>
            <a:ln>
              <a:noFill/>
            </a:ln>
          </p:spPr>
          <p:txBody>
            <a:bodyPr lIns="91425" tIns="91425" rIns="91425" bIns="91425" anchor="ctr" anchorCtr="0">
              <a:noAutofit/>
            </a:bodyPr>
            <a:lstStyle/>
            <a:p>
              <a:pPr lvl="0">
                <a:spcBef>
                  <a:spcPts val="0"/>
                </a:spcBef>
                <a:buNone/>
              </a:pPr>
              <a:endParaRPr/>
            </a:p>
          </p:txBody>
        </p:sp>
        <p:sp>
          <p:nvSpPr>
            <p:cNvPr id="8" name="Shape 8"/>
            <p:cNvSpPr/>
            <p:nvPr/>
          </p:nvSpPr>
          <p:spPr>
            <a:xfrm>
              <a:off x="1133751" y="1810138"/>
              <a:ext cx="2762941" cy="4746625"/>
            </a:xfrm>
            <a:custGeom>
              <a:avLst/>
              <a:gdLst/>
              <a:ahLst/>
              <a:cxnLst/>
              <a:rect l="0" t="0" r="0" b="0"/>
              <a:pathLst>
                <a:path w="120000" h="120000" extrusionOk="0">
                  <a:moveTo>
                    <a:pt x="119447" y="12521"/>
                  </a:moveTo>
                  <a:cubicBezTo>
                    <a:pt x="118204" y="13244"/>
                    <a:pt x="117514" y="13886"/>
                    <a:pt x="116547" y="14608"/>
                  </a:cubicBezTo>
                  <a:cubicBezTo>
                    <a:pt x="111024" y="17337"/>
                    <a:pt x="110747" y="17337"/>
                    <a:pt x="110471" y="17337"/>
                  </a:cubicBezTo>
                  <a:cubicBezTo>
                    <a:pt x="107019" y="18622"/>
                    <a:pt x="106052" y="19023"/>
                    <a:pt x="104948" y="19183"/>
                  </a:cubicBezTo>
                  <a:cubicBezTo>
                    <a:pt x="96524" y="22394"/>
                    <a:pt x="96110" y="22073"/>
                    <a:pt x="95696" y="22314"/>
                  </a:cubicBezTo>
                  <a:cubicBezTo>
                    <a:pt x="97491" y="21672"/>
                    <a:pt x="97629" y="21351"/>
                    <a:pt x="98596" y="21110"/>
                  </a:cubicBezTo>
                  <a:cubicBezTo>
                    <a:pt x="105776" y="18461"/>
                    <a:pt x="106881" y="18060"/>
                    <a:pt x="107986" y="17578"/>
                  </a:cubicBezTo>
                  <a:cubicBezTo>
                    <a:pt x="114614" y="14528"/>
                    <a:pt x="114614" y="14207"/>
                    <a:pt x="115166" y="13966"/>
                  </a:cubicBezTo>
                  <a:cubicBezTo>
                    <a:pt x="114752" y="13645"/>
                    <a:pt x="114752" y="14287"/>
                    <a:pt x="114200" y="14046"/>
                  </a:cubicBezTo>
                  <a:cubicBezTo>
                    <a:pt x="109367" y="16454"/>
                    <a:pt x="108262" y="16775"/>
                    <a:pt x="108124" y="17096"/>
                  </a:cubicBezTo>
                  <a:cubicBezTo>
                    <a:pt x="105362" y="18220"/>
                    <a:pt x="104948" y="17899"/>
                    <a:pt x="104533" y="18220"/>
                  </a:cubicBezTo>
                  <a:cubicBezTo>
                    <a:pt x="107157" y="17016"/>
                    <a:pt x="106881" y="16695"/>
                    <a:pt x="107710" y="16535"/>
                  </a:cubicBezTo>
                  <a:cubicBezTo>
                    <a:pt x="113785" y="13163"/>
                    <a:pt x="114614" y="12842"/>
                    <a:pt x="115028" y="12441"/>
                  </a:cubicBezTo>
                  <a:cubicBezTo>
                    <a:pt x="111300" y="14127"/>
                    <a:pt x="110057" y="14769"/>
                    <a:pt x="108814" y="15491"/>
                  </a:cubicBezTo>
                  <a:cubicBezTo>
                    <a:pt x="100943" y="18140"/>
                    <a:pt x="99976" y="19023"/>
                    <a:pt x="99424" y="18782"/>
                  </a:cubicBezTo>
                  <a:cubicBezTo>
                    <a:pt x="105776" y="15571"/>
                    <a:pt x="108538" y="14448"/>
                    <a:pt x="110886" y="12762"/>
                  </a:cubicBezTo>
                  <a:cubicBezTo>
                    <a:pt x="108400" y="13645"/>
                    <a:pt x="107019" y="14448"/>
                    <a:pt x="105362" y="15090"/>
                  </a:cubicBezTo>
                  <a:cubicBezTo>
                    <a:pt x="101634" y="16695"/>
                    <a:pt x="101495" y="16214"/>
                    <a:pt x="101772" y="16053"/>
                  </a:cubicBezTo>
                  <a:cubicBezTo>
                    <a:pt x="103429" y="14528"/>
                    <a:pt x="104119" y="14207"/>
                    <a:pt x="104395" y="13806"/>
                  </a:cubicBezTo>
                  <a:cubicBezTo>
                    <a:pt x="108676" y="10755"/>
                    <a:pt x="109228" y="10916"/>
                    <a:pt x="109090" y="10434"/>
                  </a:cubicBezTo>
                  <a:cubicBezTo>
                    <a:pt x="106191" y="12040"/>
                    <a:pt x="105638" y="12200"/>
                    <a:pt x="105776" y="12441"/>
                  </a:cubicBezTo>
                  <a:cubicBezTo>
                    <a:pt x="103014" y="13966"/>
                    <a:pt x="103014" y="13645"/>
                    <a:pt x="103014" y="13565"/>
                  </a:cubicBezTo>
                  <a:cubicBezTo>
                    <a:pt x="103291" y="13163"/>
                    <a:pt x="103843" y="12842"/>
                    <a:pt x="103843" y="12842"/>
                  </a:cubicBezTo>
                  <a:cubicBezTo>
                    <a:pt x="105500" y="11157"/>
                    <a:pt x="106329" y="10354"/>
                    <a:pt x="107295" y="9551"/>
                  </a:cubicBezTo>
                  <a:cubicBezTo>
                    <a:pt x="110471" y="6581"/>
                    <a:pt x="112128" y="6501"/>
                    <a:pt x="111576" y="6180"/>
                  </a:cubicBezTo>
                  <a:cubicBezTo>
                    <a:pt x="106329" y="9872"/>
                    <a:pt x="105638" y="10033"/>
                    <a:pt x="105362" y="10193"/>
                  </a:cubicBezTo>
                  <a:cubicBezTo>
                    <a:pt x="103153" y="12521"/>
                    <a:pt x="102600" y="12923"/>
                    <a:pt x="102186" y="13324"/>
                  </a:cubicBezTo>
                  <a:cubicBezTo>
                    <a:pt x="102738" y="11558"/>
                    <a:pt x="103429" y="10755"/>
                    <a:pt x="103981" y="9953"/>
                  </a:cubicBezTo>
                  <a:cubicBezTo>
                    <a:pt x="107986" y="6341"/>
                    <a:pt x="107848" y="6180"/>
                    <a:pt x="108262" y="6020"/>
                  </a:cubicBezTo>
                  <a:cubicBezTo>
                    <a:pt x="106191" y="7143"/>
                    <a:pt x="105638" y="7384"/>
                    <a:pt x="105638" y="7705"/>
                  </a:cubicBezTo>
                  <a:cubicBezTo>
                    <a:pt x="100529" y="13003"/>
                    <a:pt x="99700" y="14207"/>
                    <a:pt x="99148" y="15331"/>
                  </a:cubicBezTo>
                  <a:cubicBezTo>
                    <a:pt x="98043" y="16454"/>
                    <a:pt x="99286" y="16856"/>
                    <a:pt x="98319" y="17096"/>
                  </a:cubicBezTo>
                  <a:cubicBezTo>
                    <a:pt x="97077" y="19264"/>
                    <a:pt x="97767" y="19826"/>
                    <a:pt x="96248" y="20147"/>
                  </a:cubicBezTo>
                  <a:cubicBezTo>
                    <a:pt x="96524" y="18622"/>
                    <a:pt x="96939" y="18461"/>
                    <a:pt x="96800" y="18301"/>
                  </a:cubicBezTo>
                  <a:cubicBezTo>
                    <a:pt x="98596" y="14207"/>
                    <a:pt x="98596" y="13645"/>
                    <a:pt x="98596" y="13003"/>
                  </a:cubicBezTo>
                  <a:cubicBezTo>
                    <a:pt x="101495" y="8267"/>
                    <a:pt x="102186" y="7063"/>
                    <a:pt x="103429" y="5859"/>
                  </a:cubicBezTo>
                  <a:cubicBezTo>
                    <a:pt x="104533" y="4254"/>
                    <a:pt x="103981" y="4976"/>
                    <a:pt x="102738" y="5618"/>
                  </a:cubicBezTo>
                  <a:cubicBezTo>
                    <a:pt x="100391" y="8588"/>
                    <a:pt x="99700" y="8989"/>
                    <a:pt x="99700" y="9471"/>
                  </a:cubicBezTo>
                  <a:cubicBezTo>
                    <a:pt x="97491" y="13806"/>
                    <a:pt x="97353" y="14046"/>
                    <a:pt x="97077" y="14207"/>
                  </a:cubicBezTo>
                  <a:cubicBezTo>
                    <a:pt x="96110" y="16535"/>
                    <a:pt x="96110" y="16775"/>
                    <a:pt x="96110" y="17016"/>
                  </a:cubicBezTo>
                  <a:cubicBezTo>
                    <a:pt x="94867" y="19826"/>
                    <a:pt x="94591" y="20307"/>
                    <a:pt x="94453" y="20869"/>
                  </a:cubicBezTo>
                  <a:cubicBezTo>
                    <a:pt x="92658" y="22073"/>
                    <a:pt x="92934" y="21832"/>
                    <a:pt x="93486" y="21672"/>
                  </a:cubicBezTo>
                  <a:cubicBezTo>
                    <a:pt x="94177" y="19264"/>
                    <a:pt x="94039" y="18782"/>
                    <a:pt x="94453" y="18381"/>
                  </a:cubicBezTo>
                  <a:cubicBezTo>
                    <a:pt x="95834" y="15170"/>
                    <a:pt x="95281" y="14608"/>
                    <a:pt x="95696" y="14207"/>
                  </a:cubicBezTo>
                  <a:cubicBezTo>
                    <a:pt x="97491" y="9551"/>
                    <a:pt x="97629" y="9070"/>
                    <a:pt x="97905" y="8588"/>
                  </a:cubicBezTo>
                  <a:cubicBezTo>
                    <a:pt x="99562" y="5137"/>
                    <a:pt x="100391" y="4735"/>
                    <a:pt x="100667" y="4254"/>
                  </a:cubicBezTo>
                  <a:cubicBezTo>
                    <a:pt x="103705" y="1204"/>
                    <a:pt x="104948" y="1043"/>
                    <a:pt x="104810" y="802"/>
                  </a:cubicBezTo>
                  <a:cubicBezTo>
                    <a:pt x="103843" y="963"/>
                    <a:pt x="103567" y="1123"/>
                    <a:pt x="103429" y="1364"/>
                  </a:cubicBezTo>
                  <a:cubicBezTo>
                    <a:pt x="99700" y="4013"/>
                    <a:pt x="99286" y="3692"/>
                    <a:pt x="98734" y="4093"/>
                  </a:cubicBezTo>
                  <a:cubicBezTo>
                    <a:pt x="96110" y="6903"/>
                    <a:pt x="95143" y="7545"/>
                    <a:pt x="94867" y="8267"/>
                  </a:cubicBezTo>
                  <a:cubicBezTo>
                    <a:pt x="92105" y="11638"/>
                    <a:pt x="92520" y="11719"/>
                    <a:pt x="92520" y="11879"/>
                  </a:cubicBezTo>
                  <a:cubicBezTo>
                    <a:pt x="91415" y="13324"/>
                    <a:pt x="91139" y="14046"/>
                    <a:pt x="91001" y="14849"/>
                  </a:cubicBezTo>
                  <a:cubicBezTo>
                    <a:pt x="90448" y="17418"/>
                    <a:pt x="90448" y="17819"/>
                    <a:pt x="90172" y="18140"/>
                  </a:cubicBezTo>
                  <a:cubicBezTo>
                    <a:pt x="89205" y="20789"/>
                    <a:pt x="89758" y="21270"/>
                    <a:pt x="89758" y="21672"/>
                  </a:cubicBezTo>
                  <a:cubicBezTo>
                    <a:pt x="87272" y="25364"/>
                    <a:pt x="87963" y="25605"/>
                    <a:pt x="86996" y="25765"/>
                  </a:cubicBezTo>
                  <a:cubicBezTo>
                    <a:pt x="86996" y="22876"/>
                    <a:pt x="87410" y="22715"/>
                    <a:pt x="87410" y="22474"/>
                  </a:cubicBezTo>
                  <a:cubicBezTo>
                    <a:pt x="87963" y="19906"/>
                    <a:pt x="87963" y="19505"/>
                    <a:pt x="88239" y="19103"/>
                  </a:cubicBezTo>
                  <a:cubicBezTo>
                    <a:pt x="88239" y="17819"/>
                    <a:pt x="88515" y="17658"/>
                    <a:pt x="88515" y="17418"/>
                  </a:cubicBezTo>
                  <a:cubicBezTo>
                    <a:pt x="89620" y="14046"/>
                    <a:pt x="90034" y="13324"/>
                    <a:pt x="90310" y="12602"/>
                  </a:cubicBezTo>
                  <a:cubicBezTo>
                    <a:pt x="92934" y="8989"/>
                    <a:pt x="92520" y="8588"/>
                    <a:pt x="93486" y="8267"/>
                  </a:cubicBezTo>
                  <a:cubicBezTo>
                    <a:pt x="95281" y="5217"/>
                    <a:pt x="96524" y="5056"/>
                    <a:pt x="95834" y="4735"/>
                  </a:cubicBezTo>
                  <a:cubicBezTo>
                    <a:pt x="91553" y="9471"/>
                    <a:pt x="90863" y="9953"/>
                    <a:pt x="90310" y="10434"/>
                  </a:cubicBezTo>
                  <a:cubicBezTo>
                    <a:pt x="88929" y="12842"/>
                    <a:pt x="88377" y="13083"/>
                    <a:pt x="88929" y="13324"/>
                  </a:cubicBezTo>
                  <a:cubicBezTo>
                    <a:pt x="87272" y="15892"/>
                    <a:pt x="88101" y="16214"/>
                    <a:pt x="87272" y="16374"/>
                  </a:cubicBezTo>
                  <a:cubicBezTo>
                    <a:pt x="86996" y="18140"/>
                    <a:pt x="86720" y="18381"/>
                    <a:pt x="86996" y="18702"/>
                  </a:cubicBezTo>
                  <a:cubicBezTo>
                    <a:pt x="86168" y="22956"/>
                    <a:pt x="85753" y="23438"/>
                    <a:pt x="85753" y="23919"/>
                  </a:cubicBezTo>
                  <a:cubicBezTo>
                    <a:pt x="85891" y="25204"/>
                    <a:pt x="85201" y="25364"/>
                    <a:pt x="85753" y="25525"/>
                  </a:cubicBezTo>
                  <a:cubicBezTo>
                    <a:pt x="84925" y="27371"/>
                    <a:pt x="84649" y="27612"/>
                    <a:pt x="84510" y="27852"/>
                  </a:cubicBezTo>
                  <a:cubicBezTo>
                    <a:pt x="84234" y="27050"/>
                    <a:pt x="84510" y="26648"/>
                    <a:pt x="84925" y="26247"/>
                  </a:cubicBezTo>
                  <a:cubicBezTo>
                    <a:pt x="84510" y="23277"/>
                    <a:pt x="85753" y="22956"/>
                    <a:pt x="85063" y="22474"/>
                  </a:cubicBezTo>
                  <a:cubicBezTo>
                    <a:pt x="84925" y="20789"/>
                    <a:pt x="85753" y="20468"/>
                    <a:pt x="85615" y="20066"/>
                  </a:cubicBezTo>
                  <a:cubicBezTo>
                    <a:pt x="86168" y="16133"/>
                    <a:pt x="86306" y="15892"/>
                    <a:pt x="86444" y="15732"/>
                  </a:cubicBezTo>
                  <a:cubicBezTo>
                    <a:pt x="87686" y="13725"/>
                    <a:pt x="87410" y="13484"/>
                    <a:pt x="87548" y="13324"/>
                  </a:cubicBezTo>
                  <a:cubicBezTo>
                    <a:pt x="88653" y="11317"/>
                    <a:pt x="88653" y="11157"/>
                    <a:pt x="88653" y="10916"/>
                  </a:cubicBezTo>
                  <a:cubicBezTo>
                    <a:pt x="90448" y="8749"/>
                    <a:pt x="90724" y="8347"/>
                    <a:pt x="91415" y="7946"/>
                  </a:cubicBezTo>
                  <a:cubicBezTo>
                    <a:pt x="89067" y="9070"/>
                    <a:pt x="89067" y="9792"/>
                    <a:pt x="87963" y="10434"/>
                  </a:cubicBezTo>
                  <a:cubicBezTo>
                    <a:pt x="85201" y="15812"/>
                    <a:pt x="84787" y="16214"/>
                    <a:pt x="84787" y="16615"/>
                  </a:cubicBezTo>
                  <a:cubicBezTo>
                    <a:pt x="84649" y="18220"/>
                    <a:pt x="84096" y="18301"/>
                    <a:pt x="84510" y="18541"/>
                  </a:cubicBezTo>
                  <a:cubicBezTo>
                    <a:pt x="84510" y="20147"/>
                    <a:pt x="84510" y="20387"/>
                    <a:pt x="83958" y="20548"/>
                  </a:cubicBezTo>
                  <a:cubicBezTo>
                    <a:pt x="83958" y="22314"/>
                    <a:pt x="83820" y="22715"/>
                    <a:pt x="83820" y="23197"/>
                  </a:cubicBezTo>
                  <a:cubicBezTo>
                    <a:pt x="82163" y="29137"/>
                    <a:pt x="81749" y="30020"/>
                    <a:pt x="81058" y="30822"/>
                  </a:cubicBezTo>
                  <a:cubicBezTo>
                    <a:pt x="81334" y="26167"/>
                    <a:pt x="81749" y="25926"/>
                    <a:pt x="81749" y="25605"/>
                  </a:cubicBezTo>
                  <a:cubicBezTo>
                    <a:pt x="82025" y="19505"/>
                    <a:pt x="81887" y="19264"/>
                    <a:pt x="82025" y="19023"/>
                  </a:cubicBezTo>
                  <a:cubicBezTo>
                    <a:pt x="82439" y="17899"/>
                    <a:pt x="82301" y="17578"/>
                    <a:pt x="82301" y="17337"/>
                  </a:cubicBezTo>
                  <a:cubicBezTo>
                    <a:pt x="83958" y="14207"/>
                    <a:pt x="84234" y="13645"/>
                    <a:pt x="84787" y="13083"/>
                  </a:cubicBezTo>
                  <a:cubicBezTo>
                    <a:pt x="86168" y="10033"/>
                    <a:pt x="86029" y="10434"/>
                    <a:pt x="85753" y="10755"/>
                  </a:cubicBezTo>
                  <a:cubicBezTo>
                    <a:pt x="82577" y="14849"/>
                    <a:pt x="82163" y="15250"/>
                    <a:pt x="82025" y="15652"/>
                  </a:cubicBezTo>
                  <a:cubicBezTo>
                    <a:pt x="80506" y="18220"/>
                    <a:pt x="81472" y="18622"/>
                    <a:pt x="80920" y="18862"/>
                  </a:cubicBezTo>
                  <a:cubicBezTo>
                    <a:pt x="80782" y="21591"/>
                    <a:pt x="80506" y="22153"/>
                    <a:pt x="80644" y="22795"/>
                  </a:cubicBezTo>
                  <a:cubicBezTo>
                    <a:pt x="80506" y="26809"/>
                    <a:pt x="80230" y="27130"/>
                    <a:pt x="80644" y="27451"/>
                  </a:cubicBezTo>
                  <a:cubicBezTo>
                    <a:pt x="79815" y="30260"/>
                    <a:pt x="79953" y="30581"/>
                    <a:pt x="79401" y="30822"/>
                  </a:cubicBezTo>
                  <a:cubicBezTo>
                    <a:pt x="78987" y="29538"/>
                    <a:pt x="79815" y="29297"/>
                    <a:pt x="79401" y="28976"/>
                  </a:cubicBezTo>
                  <a:cubicBezTo>
                    <a:pt x="80092" y="25364"/>
                    <a:pt x="78849" y="24642"/>
                    <a:pt x="79815" y="24080"/>
                  </a:cubicBezTo>
                  <a:cubicBezTo>
                    <a:pt x="78987" y="17658"/>
                    <a:pt x="79263" y="17096"/>
                    <a:pt x="79125" y="16454"/>
                  </a:cubicBezTo>
                  <a:cubicBezTo>
                    <a:pt x="80230" y="14207"/>
                    <a:pt x="79539" y="13565"/>
                    <a:pt x="80092" y="13083"/>
                  </a:cubicBezTo>
                  <a:cubicBezTo>
                    <a:pt x="82025" y="9391"/>
                    <a:pt x="82991" y="8909"/>
                    <a:pt x="82577" y="8267"/>
                  </a:cubicBezTo>
                  <a:cubicBezTo>
                    <a:pt x="79677" y="12120"/>
                    <a:pt x="79539" y="12361"/>
                    <a:pt x="79125" y="12521"/>
                  </a:cubicBezTo>
                  <a:cubicBezTo>
                    <a:pt x="77606" y="19344"/>
                    <a:pt x="77744" y="20227"/>
                    <a:pt x="77882" y="21110"/>
                  </a:cubicBezTo>
                  <a:cubicBezTo>
                    <a:pt x="78573" y="24240"/>
                    <a:pt x="77882" y="24642"/>
                    <a:pt x="78434" y="25043"/>
                  </a:cubicBezTo>
                  <a:cubicBezTo>
                    <a:pt x="78158" y="27371"/>
                    <a:pt x="78020" y="28254"/>
                    <a:pt x="78434" y="29217"/>
                  </a:cubicBezTo>
                  <a:cubicBezTo>
                    <a:pt x="76363" y="33953"/>
                    <a:pt x="76363" y="33712"/>
                    <a:pt x="76639" y="33471"/>
                  </a:cubicBezTo>
                  <a:cubicBezTo>
                    <a:pt x="76777" y="31625"/>
                    <a:pt x="77330" y="31464"/>
                    <a:pt x="77054" y="31143"/>
                  </a:cubicBezTo>
                  <a:cubicBezTo>
                    <a:pt x="77468" y="26729"/>
                    <a:pt x="77744" y="26568"/>
                    <a:pt x="77606" y="26408"/>
                  </a:cubicBezTo>
                  <a:cubicBezTo>
                    <a:pt x="77192" y="21993"/>
                    <a:pt x="76363" y="20468"/>
                    <a:pt x="76501" y="18943"/>
                  </a:cubicBezTo>
                  <a:cubicBezTo>
                    <a:pt x="76501" y="17498"/>
                    <a:pt x="76639" y="17177"/>
                    <a:pt x="76501" y="16775"/>
                  </a:cubicBezTo>
                  <a:cubicBezTo>
                    <a:pt x="77192" y="15491"/>
                    <a:pt x="76915" y="15250"/>
                    <a:pt x="77192" y="15090"/>
                  </a:cubicBezTo>
                  <a:cubicBezTo>
                    <a:pt x="78573" y="11638"/>
                    <a:pt x="79125" y="10916"/>
                    <a:pt x="79125" y="10113"/>
                  </a:cubicBezTo>
                  <a:cubicBezTo>
                    <a:pt x="76915" y="13404"/>
                    <a:pt x="76501" y="13886"/>
                    <a:pt x="76639" y="14367"/>
                  </a:cubicBezTo>
                  <a:cubicBezTo>
                    <a:pt x="75673" y="16374"/>
                    <a:pt x="75258" y="16936"/>
                    <a:pt x="75535" y="17578"/>
                  </a:cubicBezTo>
                  <a:cubicBezTo>
                    <a:pt x="75258" y="19986"/>
                    <a:pt x="75535" y="20628"/>
                    <a:pt x="75673" y="21270"/>
                  </a:cubicBezTo>
                  <a:cubicBezTo>
                    <a:pt x="76363" y="24240"/>
                    <a:pt x="76087" y="24481"/>
                    <a:pt x="75949" y="24722"/>
                  </a:cubicBezTo>
                  <a:cubicBezTo>
                    <a:pt x="76777" y="28093"/>
                    <a:pt x="76363" y="28254"/>
                    <a:pt x="76501" y="28414"/>
                  </a:cubicBezTo>
                  <a:cubicBezTo>
                    <a:pt x="76087" y="31384"/>
                    <a:pt x="75120" y="31625"/>
                    <a:pt x="75811" y="32026"/>
                  </a:cubicBezTo>
                  <a:cubicBezTo>
                    <a:pt x="75673" y="33953"/>
                    <a:pt x="74706" y="34113"/>
                    <a:pt x="74982" y="34354"/>
                  </a:cubicBezTo>
                  <a:cubicBezTo>
                    <a:pt x="73739" y="34916"/>
                    <a:pt x="73739" y="34354"/>
                    <a:pt x="74292" y="33872"/>
                  </a:cubicBezTo>
                  <a:cubicBezTo>
                    <a:pt x="74154" y="30983"/>
                    <a:pt x="74706" y="30742"/>
                    <a:pt x="74568" y="30421"/>
                  </a:cubicBezTo>
                  <a:cubicBezTo>
                    <a:pt x="74292" y="27451"/>
                    <a:pt x="74154" y="27130"/>
                    <a:pt x="74292" y="26729"/>
                  </a:cubicBezTo>
                  <a:cubicBezTo>
                    <a:pt x="73878" y="23839"/>
                    <a:pt x="73463" y="23117"/>
                    <a:pt x="73325" y="22474"/>
                  </a:cubicBezTo>
                  <a:cubicBezTo>
                    <a:pt x="72911" y="19023"/>
                    <a:pt x="73325" y="18943"/>
                    <a:pt x="73187" y="18782"/>
                  </a:cubicBezTo>
                  <a:cubicBezTo>
                    <a:pt x="73325" y="15652"/>
                    <a:pt x="73878" y="15411"/>
                    <a:pt x="73739" y="15010"/>
                  </a:cubicBezTo>
                  <a:cubicBezTo>
                    <a:pt x="74154" y="13565"/>
                    <a:pt x="74292" y="13244"/>
                    <a:pt x="74430" y="12923"/>
                  </a:cubicBezTo>
                  <a:cubicBezTo>
                    <a:pt x="73739" y="12521"/>
                    <a:pt x="73739" y="12842"/>
                    <a:pt x="73463" y="13163"/>
                  </a:cubicBezTo>
                  <a:cubicBezTo>
                    <a:pt x="72773" y="14769"/>
                    <a:pt x="72773" y="15010"/>
                    <a:pt x="72911" y="15170"/>
                  </a:cubicBezTo>
                  <a:cubicBezTo>
                    <a:pt x="71944" y="18301"/>
                    <a:pt x="72082" y="18461"/>
                    <a:pt x="72082" y="18622"/>
                  </a:cubicBezTo>
                  <a:cubicBezTo>
                    <a:pt x="71944" y="20548"/>
                    <a:pt x="71806" y="20628"/>
                    <a:pt x="72082" y="20789"/>
                  </a:cubicBezTo>
                  <a:cubicBezTo>
                    <a:pt x="72773" y="22876"/>
                    <a:pt x="71806" y="23117"/>
                    <a:pt x="72359" y="23518"/>
                  </a:cubicBezTo>
                  <a:cubicBezTo>
                    <a:pt x="73463" y="27531"/>
                    <a:pt x="73187" y="28173"/>
                    <a:pt x="73739" y="28976"/>
                  </a:cubicBezTo>
                  <a:cubicBezTo>
                    <a:pt x="73325" y="30341"/>
                    <a:pt x="73049" y="30501"/>
                    <a:pt x="73463" y="30662"/>
                  </a:cubicBezTo>
                  <a:cubicBezTo>
                    <a:pt x="73187" y="33471"/>
                    <a:pt x="73187" y="33792"/>
                    <a:pt x="72911" y="34033"/>
                  </a:cubicBezTo>
                  <a:cubicBezTo>
                    <a:pt x="72220" y="35478"/>
                    <a:pt x="72497" y="35719"/>
                    <a:pt x="72082" y="35638"/>
                  </a:cubicBezTo>
                  <a:cubicBezTo>
                    <a:pt x="72220" y="31785"/>
                    <a:pt x="71254" y="30742"/>
                    <a:pt x="71668" y="29859"/>
                  </a:cubicBezTo>
                  <a:cubicBezTo>
                    <a:pt x="71392" y="27933"/>
                    <a:pt x="70978" y="27371"/>
                    <a:pt x="71116" y="26889"/>
                  </a:cubicBezTo>
                  <a:cubicBezTo>
                    <a:pt x="69873" y="23357"/>
                    <a:pt x="70287" y="22956"/>
                    <a:pt x="70011" y="22474"/>
                  </a:cubicBezTo>
                  <a:cubicBezTo>
                    <a:pt x="70149" y="17658"/>
                    <a:pt x="70287" y="17257"/>
                    <a:pt x="70425" y="16775"/>
                  </a:cubicBezTo>
                  <a:cubicBezTo>
                    <a:pt x="70840" y="14849"/>
                    <a:pt x="70701" y="14287"/>
                    <a:pt x="71254" y="13886"/>
                  </a:cubicBezTo>
                  <a:cubicBezTo>
                    <a:pt x="71116" y="12762"/>
                    <a:pt x="70978" y="13003"/>
                    <a:pt x="70701" y="13163"/>
                  </a:cubicBezTo>
                  <a:cubicBezTo>
                    <a:pt x="69735" y="15331"/>
                    <a:pt x="70011" y="15732"/>
                    <a:pt x="69597" y="16133"/>
                  </a:cubicBezTo>
                  <a:cubicBezTo>
                    <a:pt x="69044" y="17739"/>
                    <a:pt x="69321" y="18140"/>
                    <a:pt x="69182" y="18461"/>
                  </a:cubicBezTo>
                  <a:cubicBezTo>
                    <a:pt x="68768" y="19906"/>
                    <a:pt x="69044" y="20147"/>
                    <a:pt x="69044" y="20307"/>
                  </a:cubicBezTo>
                  <a:cubicBezTo>
                    <a:pt x="68492" y="21752"/>
                    <a:pt x="69321" y="22073"/>
                    <a:pt x="68768" y="22234"/>
                  </a:cubicBezTo>
                  <a:cubicBezTo>
                    <a:pt x="68630" y="24080"/>
                    <a:pt x="68630" y="23598"/>
                    <a:pt x="68630" y="23277"/>
                  </a:cubicBezTo>
                  <a:cubicBezTo>
                    <a:pt x="68216" y="21752"/>
                    <a:pt x="68354" y="21511"/>
                    <a:pt x="68354" y="21351"/>
                  </a:cubicBezTo>
                  <a:cubicBezTo>
                    <a:pt x="68216" y="16214"/>
                    <a:pt x="68354" y="15010"/>
                    <a:pt x="68906" y="13886"/>
                  </a:cubicBezTo>
                  <a:cubicBezTo>
                    <a:pt x="69182" y="10836"/>
                    <a:pt x="70425" y="10675"/>
                    <a:pt x="69459" y="10274"/>
                  </a:cubicBezTo>
                  <a:cubicBezTo>
                    <a:pt x="67663" y="13886"/>
                    <a:pt x="67663" y="14287"/>
                    <a:pt x="67525" y="14688"/>
                  </a:cubicBezTo>
                  <a:cubicBezTo>
                    <a:pt x="66973" y="17658"/>
                    <a:pt x="66973" y="17899"/>
                    <a:pt x="66973" y="18060"/>
                  </a:cubicBezTo>
                  <a:cubicBezTo>
                    <a:pt x="66835" y="20548"/>
                    <a:pt x="66697" y="20709"/>
                    <a:pt x="67111" y="20949"/>
                  </a:cubicBezTo>
                  <a:cubicBezTo>
                    <a:pt x="66835" y="22234"/>
                    <a:pt x="67525" y="22474"/>
                    <a:pt x="67249" y="22635"/>
                  </a:cubicBezTo>
                  <a:cubicBezTo>
                    <a:pt x="68768" y="27050"/>
                    <a:pt x="68492" y="27852"/>
                    <a:pt x="69321" y="28655"/>
                  </a:cubicBezTo>
                  <a:cubicBezTo>
                    <a:pt x="69873" y="32749"/>
                    <a:pt x="69735" y="33150"/>
                    <a:pt x="69459" y="33551"/>
                  </a:cubicBezTo>
                  <a:cubicBezTo>
                    <a:pt x="69735" y="36120"/>
                    <a:pt x="69735" y="36361"/>
                    <a:pt x="69459" y="36521"/>
                  </a:cubicBezTo>
                  <a:cubicBezTo>
                    <a:pt x="68906" y="37806"/>
                    <a:pt x="69459" y="38448"/>
                    <a:pt x="68768" y="38127"/>
                  </a:cubicBezTo>
                  <a:cubicBezTo>
                    <a:pt x="68078" y="34193"/>
                    <a:pt x="68354" y="33953"/>
                    <a:pt x="68354" y="33632"/>
                  </a:cubicBezTo>
                  <a:cubicBezTo>
                    <a:pt x="66973" y="30100"/>
                    <a:pt x="66283" y="29377"/>
                    <a:pt x="66697" y="28816"/>
                  </a:cubicBezTo>
                  <a:cubicBezTo>
                    <a:pt x="64902" y="25765"/>
                    <a:pt x="65730" y="25605"/>
                    <a:pt x="64902" y="25204"/>
                  </a:cubicBezTo>
                  <a:cubicBezTo>
                    <a:pt x="63383" y="17498"/>
                    <a:pt x="64349" y="17016"/>
                    <a:pt x="63797" y="16374"/>
                  </a:cubicBezTo>
                  <a:cubicBezTo>
                    <a:pt x="63107" y="15652"/>
                    <a:pt x="63107" y="16374"/>
                    <a:pt x="63107" y="17096"/>
                  </a:cubicBezTo>
                  <a:cubicBezTo>
                    <a:pt x="63107" y="18622"/>
                    <a:pt x="62416" y="18943"/>
                    <a:pt x="62830" y="19344"/>
                  </a:cubicBezTo>
                  <a:cubicBezTo>
                    <a:pt x="62692" y="22073"/>
                    <a:pt x="63383" y="22474"/>
                    <a:pt x="62968" y="22876"/>
                  </a:cubicBezTo>
                  <a:cubicBezTo>
                    <a:pt x="63797" y="25444"/>
                    <a:pt x="63797" y="25846"/>
                    <a:pt x="64211" y="26247"/>
                  </a:cubicBezTo>
                  <a:cubicBezTo>
                    <a:pt x="65592" y="29056"/>
                    <a:pt x="65316" y="29538"/>
                    <a:pt x="65592" y="30100"/>
                  </a:cubicBezTo>
                  <a:cubicBezTo>
                    <a:pt x="66006" y="31625"/>
                    <a:pt x="66697" y="31866"/>
                    <a:pt x="66421" y="32107"/>
                  </a:cubicBezTo>
                  <a:cubicBezTo>
                    <a:pt x="66835" y="34996"/>
                    <a:pt x="67663" y="35638"/>
                    <a:pt x="67249" y="36040"/>
                  </a:cubicBezTo>
                  <a:cubicBezTo>
                    <a:pt x="66697" y="38528"/>
                    <a:pt x="67663" y="38929"/>
                    <a:pt x="67387" y="39170"/>
                  </a:cubicBezTo>
                  <a:cubicBezTo>
                    <a:pt x="66697" y="40374"/>
                    <a:pt x="66973" y="40053"/>
                    <a:pt x="66973" y="39732"/>
                  </a:cubicBezTo>
                  <a:cubicBezTo>
                    <a:pt x="67111" y="37244"/>
                    <a:pt x="66559" y="36842"/>
                    <a:pt x="66697" y="36441"/>
                  </a:cubicBezTo>
                  <a:cubicBezTo>
                    <a:pt x="65454" y="31625"/>
                    <a:pt x="64349" y="31143"/>
                    <a:pt x="64764" y="30822"/>
                  </a:cubicBezTo>
                  <a:cubicBezTo>
                    <a:pt x="63797" y="27933"/>
                    <a:pt x="63383" y="27772"/>
                    <a:pt x="63107" y="27772"/>
                  </a:cubicBezTo>
                  <a:cubicBezTo>
                    <a:pt x="62002" y="26327"/>
                    <a:pt x="63521" y="25846"/>
                    <a:pt x="62554" y="26006"/>
                  </a:cubicBezTo>
                  <a:cubicBezTo>
                    <a:pt x="61588" y="22956"/>
                    <a:pt x="62002" y="22555"/>
                    <a:pt x="61449" y="22153"/>
                  </a:cubicBezTo>
                  <a:cubicBezTo>
                    <a:pt x="62002" y="19344"/>
                    <a:pt x="61173" y="18862"/>
                    <a:pt x="61311" y="18461"/>
                  </a:cubicBezTo>
                  <a:cubicBezTo>
                    <a:pt x="62140" y="16856"/>
                    <a:pt x="61035" y="16294"/>
                    <a:pt x="62002" y="15973"/>
                  </a:cubicBezTo>
                  <a:cubicBezTo>
                    <a:pt x="62692" y="13083"/>
                    <a:pt x="63659" y="12762"/>
                    <a:pt x="63245" y="12280"/>
                  </a:cubicBezTo>
                  <a:cubicBezTo>
                    <a:pt x="61311" y="15331"/>
                    <a:pt x="60621" y="16053"/>
                    <a:pt x="60759" y="16936"/>
                  </a:cubicBezTo>
                  <a:cubicBezTo>
                    <a:pt x="60069" y="20066"/>
                    <a:pt x="60207" y="20949"/>
                    <a:pt x="60345" y="21752"/>
                  </a:cubicBezTo>
                  <a:cubicBezTo>
                    <a:pt x="61035" y="25123"/>
                    <a:pt x="61311" y="25926"/>
                    <a:pt x="61864" y="26889"/>
                  </a:cubicBezTo>
                  <a:cubicBezTo>
                    <a:pt x="63245" y="31063"/>
                    <a:pt x="63659" y="31545"/>
                    <a:pt x="63521" y="31946"/>
                  </a:cubicBezTo>
                  <a:cubicBezTo>
                    <a:pt x="65316" y="37244"/>
                    <a:pt x="65730" y="37806"/>
                    <a:pt x="65592" y="38287"/>
                  </a:cubicBezTo>
                  <a:cubicBezTo>
                    <a:pt x="65178" y="41658"/>
                    <a:pt x="64902" y="41899"/>
                    <a:pt x="65316" y="42220"/>
                  </a:cubicBezTo>
                  <a:cubicBezTo>
                    <a:pt x="64349" y="43826"/>
                    <a:pt x="64211" y="43906"/>
                    <a:pt x="64211" y="43986"/>
                  </a:cubicBezTo>
                  <a:cubicBezTo>
                    <a:pt x="63383" y="40695"/>
                    <a:pt x="63797" y="40454"/>
                    <a:pt x="63935" y="40214"/>
                  </a:cubicBezTo>
                  <a:cubicBezTo>
                    <a:pt x="63245" y="37083"/>
                    <a:pt x="62278" y="36441"/>
                    <a:pt x="62278" y="35959"/>
                  </a:cubicBezTo>
                  <a:cubicBezTo>
                    <a:pt x="60207" y="33070"/>
                    <a:pt x="60759" y="32829"/>
                    <a:pt x="60207" y="32508"/>
                  </a:cubicBezTo>
                  <a:cubicBezTo>
                    <a:pt x="58964" y="29859"/>
                    <a:pt x="59240" y="29618"/>
                    <a:pt x="58826" y="29297"/>
                  </a:cubicBezTo>
                  <a:cubicBezTo>
                    <a:pt x="58135" y="28173"/>
                    <a:pt x="58411" y="28093"/>
                    <a:pt x="58135" y="27852"/>
                  </a:cubicBezTo>
                  <a:cubicBezTo>
                    <a:pt x="57583" y="25123"/>
                    <a:pt x="57169" y="24802"/>
                    <a:pt x="57307" y="24481"/>
                  </a:cubicBezTo>
                  <a:cubicBezTo>
                    <a:pt x="57445" y="20869"/>
                    <a:pt x="57721" y="20628"/>
                    <a:pt x="57169" y="20307"/>
                  </a:cubicBezTo>
                  <a:cubicBezTo>
                    <a:pt x="57445" y="19023"/>
                    <a:pt x="57445" y="18381"/>
                    <a:pt x="57169" y="17819"/>
                  </a:cubicBezTo>
                  <a:cubicBezTo>
                    <a:pt x="57445" y="16053"/>
                    <a:pt x="57721" y="15812"/>
                    <a:pt x="57721" y="15571"/>
                  </a:cubicBezTo>
                  <a:cubicBezTo>
                    <a:pt x="57169" y="16535"/>
                    <a:pt x="56616" y="16936"/>
                    <a:pt x="56892" y="17337"/>
                  </a:cubicBezTo>
                  <a:cubicBezTo>
                    <a:pt x="56478" y="18943"/>
                    <a:pt x="56616" y="19424"/>
                    <a:pt x="56616" y="19826"/>
                  </a:cubicBezTo>
                  <a:cubicBezTo>
                    <a:pt x="56202" y="26247"/>
                    <a:pt x="56892" y="26648"/>
                    <a:pt x="56616" y="26889"/>
                  </a:cubicBezTo>
                  <a:cubicBezTo>
                    <a:pt x="57169" y="29538"/>
                    <a:pt x="58273" y="29939"/>
                    <a:pt x="57997" y="30260"/>
                  </a:cubicBezTo>
                  <a:cubicBezTo>
                    <a:pt x="60483" y="35237"/>
                    <a:pt x="61449" y="36842"/>
                    <a:pt x="61864" y="38287"/>
                  </a:cubicBezTo>
                  <a:cubicBezTo>
                    <a:pt x="62278" y="40856"/>
                    <a:pt x="62416" y="41257"/>
                    <a:pt x="62554" y="41578"/>
                  </a:cubicBezTo>
                  <a:cubicBezTo>
                    <a:pt x="62002" y="41578"/>
                    <a:pt x="62416" y="41337"/>
                    <a:pt x="61864" y="41096"/>
                  </a:cubicBezTo>
                  <a:cubicBezTo>
                    <a:pt x="61173" y="38849"/>
                    <a:pt x="61035" y="38287"/>
                    <a:pt x="60897" y="37725"/>
                  </a:cubicBezTo>
                  <a:cubicBezTo>
                    <a:pt x="59654" y="34996"/>
                    <a:pt x="59240" y="34675"/>
                    <a:pt x="59102" y="34354"/>
                  </a:cubicBezTo>
                  <a:cubicBezTo>
                    <a:pt x="57445" y="31545"/>
                    <a:pt x="57031" y="31224"/>
                    <a:pt x="57169" y="30983"/>
                  </a:cubicBezTo>
                  <a:cubicBezTo>
                    <a:pt x="56202" y="28816"/>
                    <a:pt x="55926" y="28575"/>
                    <a:pt x="55650" y="28093"/>
                  </a:cubicBezTo>
                  <a:cubicBezTo>
                    <a:pt x="55373" y="26809"/>
                    <a:pt x="55650" y="26729"/>
                    <a:pt x="55650" y="26729"/>
                  </a:cubicBezTo>
                  <a:cubicBezTo>
                    <a:pt x="55373" y="25765"/>
                    <a:pt x="55235" y="25444"/>
                    <a:pt x="55097" y="25204"/>
                  </a:cubicBezTo>
                  <a:cubicBezTo>
                    <a:pt x="54545" y="23919"/>
                    <a:pt x="54821" y="23678"/>
                    <a:pt x="54683" y="23518"/>
                  </a:cubicBezTo>
                  <a:cubicBezTo>
                    <a:pt x="53855" y="20548"/>
                    <a:pt x="54683" y="20066"/>
                    <a:pt x="54131" y="19505"/>
                  </a:cubicBezTo>
                  <a:cubicBezTo>
                    <a:pt x="54407" y="17418"/>
                    <a:pt x="54545" y="17257"/>
                    <a:pt x="54545" y="17096"/>
                  </a:cubicBezTo>
                  <a:cubicBezTo>
                    <a:pt x="53578" y="16936"/>
                    <a:pt x="53993" y="17016"/>
                    <a:pt x="53993" y="17177"/>
                  </a:cubicBezTo>
                  <a:cubicBezTo>
                    <a:pt x="53302" y="18541"/>
                    <a:pt x="53716" y="18862"/>
                    <a:pt x="53302" y="19023"/>
                  </a:cubicBezTo>
                  <a:cubicBezTo>
                    <a:pt x="53440" y="21511"/>
                    <a:pt x="53164" y="21752"/>
                    <a:pt x="53578" y="22073"/>
                  </a:cubicBezTo>
                  <a:cubicBezTo>
                    <a:pt x="53993" y="26086"/>
                    <a:pt x="54821" y="27130"/>
                    <a:pt x="54269" y="28093"/>
                  </a:cubicBezTo>
                  <a:cubicBezTo>
                    <a:pt x="55926" y="30662"/>
                    <a:pt x="55650" y="31304"/>
                    <a:pt x="56340" y="31946"/>
                  </a:cubicBezTo>
                  <a:cubicBezTo>
                    <a:pt x="57859" y="34515"/>
                    <a:pt x="58135" y="35157"/>
                    <a:pt x="58411" y="35799"/>
                  </a:cubicBezTo>
                  <a:cubicBezTo>
                    <a:pt x="60207" y="38769"/>
                    <a:pt x="59654" y="39090"/>
                    <a:pt x="60207" y="39411"/>
                  </a:cubicBezTo>
                  <a:cubicBezTo>
                    <a:pt x="60759" y="44468"/>
                    <a:pt x="61173" y="44789"/>
                    <a:pt x="61173" y="45110"/>
                  </a:cubicBezTo>
                  <a:cubicBezTo>
                    <a:pt x="59102" y="45913"/>
                    <a:pt x="59240" y="45591"/>
                    <a:pt x="59378" y="45270"/>
                  </a:cubicBezTo>
                  <a:cubicBezTo>
                    <a:pt x="57583" y="39973"/>
                    <a:pt x="57445" y="38929"/>
                    <a:pt x="57307" y="37886"/>
                  </a:cubicBezTo>
                  <a:cubicBezTo>
                    <a:pt x="56478" y="36040"/>
                    <a:pt x="55926" y="35478"/>
                    <a:pt x="56064" y="34996"/>
                  </a:cubicBezTo>
                  <a:cubicBezTo>
                    <a:pt x="55373" y="33792"/>
                    <a:pt x="54959" y="33311"/>
                    <a:pt x="54959" y="32989"/>
                  </a:cubicBezTo>
                  <a:cubicBezTo>
                    <a:pt x="54269" y="30020"/>
                    <a:pt x="53440" y="30100"/>
                    <a:pt x="53716" y="29859"/>
                  </a:cubicBezTo>
                  <a:cubicBezTo>
                    <a:pt x="52750" y="25043"/>
                    <a:pt x="52059" y="23518"/>
                    <a:pt x="52612" y="22073"/>
                  </a:cubicBezTo>
                  <a:cubicBezTo>
                    <a:pt x="53164" y="19585"/>
                    <a:pt x="52474" y="19103"/>
                    <a:pt x="52888" y="18782"/>
                  </a:cubicBezTo>
                  <a:cubicBezTo>
                    <a:pt x="52059" y="19183"/>
                    <a:pt x="51921" y="19424"/>
                    <a:pt x="51921" y="19585"/>
                  </a:cubicBezTo>
                  <a:cubicBezTo>
                    <a:pt x="51783" y="24080"/>
                    <a:pt x="51507" y="25043"/>
                    <a:pt x="51369" y="26006"/>
                  </a:cubicBezTo>
                  <a:cubicBezTo>
                    <a:pt x="53302" y="32267"/>
                    <a:pt x="53716" y="32668"/>
                    <a:pt x="53716" y="33070"/>
                  </a:cubicBezTo>
                  <a:cubicBezTo>
                    <a:pt x="56754" y="41096"/>
                    <a:pt x="57445" y="41899"/>
                    <a:pt x="57445" y="42702"/>
                  </a:cubicBezTo>
                  <a:cubicBezTo>
                    <a:pt x="57721" y="45993"/>
                    <a:pt x="57859" y="46876"/>
                    <a:pt x="57997" y="47759"/>
                  </a:cubicBezTo>
                  <a:cubicBezTo>
                    <a:pt x="56754" y="49926"/>
                    <a:pt x="57859" y="49444"/>
                    <a:pt x="57031" y="48802"/>
                  </a:cubicBezTo>
                  <a:cubicBezTo>
                    <a:pt x="56064" y="43424"/>
                    <a:pt x="56202" y="42862"/>
                    <a:pt x="55650" y="42301"/>
                  </a:cubicBezTo>
                  <a:cubicBezTo>
                    <a:pt x="54407" y="40053"/>
                    <a:pt x="54959" y="39571"/>
                    <a:pt x="54545" y="39010"/>
                  </a:cubicBezTo>
                  <a:cubicBezTo>
                    <a:pt x="51921" y="33471"/>
                    <a:pt x="52197" y="33150"/>
                    <a:pt x="51645" y="32749"/>
                  </a:cubicBezTo>
                  <a:cubicBezTo>
                    <a:pt x="51093" y="30341"/>
                    <a:pt x="50402" y="29859"/>
                    <a:pt x="50678" y="29618"/>
                  </a:cubicBezTo>
                  <a:cubicBezTo>
                    <a:pt x="50126" y="24722"/>
                    <a:pt x="49159" y="23919"/>
                    <a:pt x="49712" y="23277"/>
                  </a:cubicBezTo>
                  <a:cubicBezTo>
                    <a:pt x="49988" y="19906"/>
                    <a:pt x="49988" y="19585"/>
                    <a:pt x="49988" y="19183"/>
                  </a:cubicBezTo>
                  <a:cubicBezTo>
                    <a:pt x="50126" y="17658"/>
                    <a:pt x="49850" y="17899"/>
                    <a:pt x="49712" y="18140"/>
                  </a:cubicBezTo>
                  <a:cubicBezTo>
                    <a:pt x="49436" y="19344"/>
                    <a:pt x="48745" y="19585"/>
                    <a:pt x="49298" y="19906"/>
                  </a:cubicBezTo>
                  <a:cubicBezTo>
                    <a:pt x="48607" y="21431"/>
                    <a:pt x="49159" y="21672"/>
                    <a:pt x="48469" y="21832"/>
                  </a:cubicBezTo>
                  <a:cubicBezTo>
                    <a:pt x="48331" y="24321"/>
                    <a:pt x="49021" y="24561"/>
                    <a:pt x="48745" y="24722"/>
                  </a:cubicBezTo>
                  <a:cubicBezTo>
                    <a:pt x="48469" y="26648"/>
                    <a:pt x="49159" y="27130"/>
                    <a:pt x="48745" y="27451"/>
                  </a:cubicBezTo>
                  <a:cubicBezTo>
                    <a:pt x="50126" y="31224"/>
                    <a:pt x="49988" y="31545"/>
                    <a:pt x="50678" y="31946"/>
                  </a:cubicBezTo>
                  <a:cubicBezTo>
                    <a:pt x="50678" y="34755"/>
                    <a:pt x="52336" y="35558"/>
                    <a:pt x="51783" y="36200"/>
                  </a:cubicBezTo>
                  <a:cubicBezTo>
                    <a:pt x="54545" y="43023"/>
                    <a:pt x="55097" y="43424"/>
                    <a:pt x="55097" y="43745"/>
                  </a:cubicBezTo>
                  <a:cubicBezTo>
                    <a:pt x="55235" y="46234"/>
                    <a:pt x="55512" y="46635"/>
                    <a:pt x="56064" y="47036"/>
                  </a:cubicBezTo>
                  <a:cubicBezTo>
                    <a:pt x="56064" y="48561"/>
                    <a:pt x="55926" y="48802"/>
                    <a:pt x="55788" y="48963"/>
                  </a:cubicBezTo>
                  <a:cubicBezTo>
                    <a:pt x="55512" y="50327"/>
                    <a:pt x="56340" y="50729"/>
                    <a:pt x="55650" y="50969"/>
                  </a:cubicBezTo>
                  <a:cubicBezTo>
                    <a:pt x="54683" y="48240"/>
                    <a:pt x="55373" y="47919"/>
                    <a:pt x="54959" y="47518"/>
                  </a:cubicBezTo>
                  <a:cubicBezTo>
                    <a:pt x="52888" y="41096"/>
                    <a:pt x="51783" y="40615"/>
                    <a:pt x="52059" y="40214"/>
                  </a:cubicBezTo>
                  <a:cubicBezTo>
                    <a:pt x="48883" y="34916"/>
                    <a:pt x="48883" y="33391"/>
                    <a:pt x="47502" y="31705"/>
                  </a:cubicBezTo>
                  <a:cubicBezTo>
                    <a:pt x="46674" y="27130"/>
                    <a:pt x="46674" y="26889"/>
                    <a:pt x="46812" y="26729"/>
                  </a:cubicBezTo>
                  <a:cubicBezTo>
                    <a:pt x="46950" y="24000"/>
                    <a:pt x="46398" y="23518"/>
                    <a:pt x="46674" y="23036"/>
                  </a:cubicBezTo>
                  <a:cubicBezTo>
                    <a:pt x="45707" y="23197"/>
                    <a:pt x="45845" y="24080"/>
                    <a:pt x="45569" y="24882"/>
                  </a:cubicBezTo>
                  <a:cubicBezTo>
                    <a:pt x="46121" y="26969"/>
                    <a:pt x="45431" y="27130"/>
                    <a:pt x="45983" y="27451"/>
                  </a:cubicBezTo>
                  <a:cubicBezTo>
                    <a:pt x="46536" y="30341"/>
                    <a:pt x="46260" y="30742"/>
                    <a:pt x="46536" y="31143"/>
                  </a:cubicBezTo>
                  <a:cubicBezTo>
                    <a:pt x="46536" y="32829"/>
                    <a:pt x="47640" y="33311"/>
                    <a:pt x="47364" y="33712"/>
                  </a:cubicBezTo>
                  <a:cubicBezTo>
                    <a:pt x="49298" y="36441"/>
                    <a:pt x="48469" y="37003"/>
                    <a:pt x="49298" y="37484"/>
                  </a:cubicBezTo>
                  <a:cubicBezTo>
                    <a:pt x="50955" y="39892"/>
                    <a:pt x="50264" y="40454"/>
                    <a:pt x="50817" y="40615"/>
                  </a:cubicBezTo>
                  <a:cubicBezTo>
                    <a:pt x="52336" y="43585"/>
                    <a:pt x="52750" y="44227"/>
                    <a:pt x="53026" y="44789"/>
                  </a:cubicBezTo>
                  <a:cubicBezTo>
                    <a:pt x="53855" y="48160"/>
                    <a:pt x="54269" y="48561"/>
                    <a:pt x="53578" y="48882"/>
                  </a:cubicBezTo>
                  <a:cubicBezTo>
                    <a:pt x="51921" y="44869"/>
                    <a:pt x="51231" y="44628"/>
                    <a:pt x="51507" y="44468"/>
                  </a:cubicBezTo>
                  <a:cubicBezTo>
                    <a:pt x="49298" y="40454"/>
                    <a:pt x="48331" y="39892"/>
                    <a:pt x="48331" y="39411"/>
                  </a:cubicBezTo>
                  <a:cubicBezTo>
                    <a:pt x="44602" y="34755"/>
                    <a:pt x="45155" y="34595"/>
                    <a:pt x="44741" y="34274"/>
                  </a:cubicBezTo>
                  <a:cubicBezTo>
                    <a:pt x="43222" y="30983"/>
                    <a:pt x="42669" y="30020"/>
                    <a:pt x="42531" y="29056"/>
                  </a:cubicBezTo>
                  <a:cubicBezTo>
                    <a:pt x="42255" y="25685"/>
                    <a:pt x="41841" y="25204"/>
                    <a:pt x="41979" y="24722"/>
                  </a:cubicBezTo>
                  <a:cubicBezTo>
                    <a:pt x="41841" y="22795"/>
                    <a:pt x="42255" y="22394"/>
                    <a:pt x="42255" y="21913"/>
                  </a:cubicBezTo>
                  <a:cubicBezTo>
                    <a:pt x="41426" y="21110"/>
                    <a:pt x="41565" y="21913"/>
                    <a:pt x="41426" y="22635"/>
                  </a:cubicBezTo>
                  <a:cubicBezTo>
                    <a:pt x="41150" y="24160"/>
                    <a:pt x="41012" y="24481"/>
                    <a:pt x="40736" y="24882"/>
                  </a:cubicBezTo>
                  <a:cubicBezTo>
                    <a:pt x="42393" y="30662"/>
                    <a:pt x="41703" y="31384"/>
                    <a:pt x="42807" y="32267"/>
                  </a:cubicBezTo>
                  <a:cubicBezTo>
                    <a:pt x="43774" y="35237"/>
                    <a:pt x="44879" y="35799"/>
                    <a:pt x="44602" y="36120"/>
                  </a:cubicBezTo>
                  <a:cubicBezTo>
                    <a:pt x="46536" y="38367"/>
                    <a:pt x="46536" y="39250"/>
                    <a:pt x="47640" y="40133"/>
                  </a:cubicBezTo>
                  <a:cubicBezTo>
                    <a:pt x="48607" y="42220"/>
                    <a:pt x="49574" y="42541"/>
                    <a:pt x="49021" y="42702"/>
                  </a:cubicBezTo>
                  <a:cubicBezTo>
                    <a:pt x="52197" y="47277"/>
                    <a:pt x="51507" y="47919"/>
                    <a:pt x="52059" y="48160"/>
                  </a:cubicBezTo>
                  <a:cubicBezTo>
                    <a:pt x="51645" y="47759"/>
                    <a:pt x="50678" y="47438"/>
                    <a:pt x="50540" y="47197"/>
                  </a:cubicBezTo>
                  <a:cubicBezTo>
                    <a:pt x="49021" y="44307"/>
                    <a:pt x="48055" y="43665"/>
                    <a:pt x="48331" y="43183"/>
                  </a:cubicBezTo>
                  <a:cubicBezTo>
                    <a:pt x="44741" y="38849"/>
                    <a:pt x="44326" y="37565"/>
                    <a:pt x="42945" y="36200"/>
                  </a:cubicBezTo>
                  <a:cubicBezTo>
                    <a:pt x="41565" y="33953"/>
                    <a:pt x="41565" y="33632"/>
                    <a:pt x="41426" y="33311"/>
                  </a:cubicBezTo>
                  <a:cubicBezTo>
                    <a:pt x="40046" y="30020"/>
                    <a:pt x="39631" y="29618"/>
                    <a:pt x="39907" y="29377"/>
                  </a:cubicBezTo>
                  <a:cubicBezTo>
                    <a:pt x="39493" y="27692"/>
                    <a:pt x="39355" y="27050"/>
                    <a:pt x="39355" y="26488"/>
                  </a:cubicBezTo>
                  <a:cubicBezTo>
                    <a:pt x="38388" y="24802"/>
                    <a:pt x="38665" y="25364"/>
                    <a:pt x="38665" y="25605"/>
                  </a:cubicBezTo>
                  <a:cubicBezTo>
                    <a:pt x="38527" y="26488"/>
                    <a:pt x="38527" y="26729"/>
                    <a:pt x="38527" y="26809"/>
                  </a:cubicBezTo>
                  <a:cubicBezTo>
                    <a:pt x="38112" y="28655"/>
                    <a:pt x="39217" y="29056"/>
                    <a:pt x="38803" y="29297"/>
                  </a:cubicBezTo>
                  <a:cubicBezTo>
                    <a:pt x="39631" y="32107"/>
                    <a:pt x="40046" y="32428"/>
                    <a:pt x="40046" y="32668"/>
                  </a:cubicBezTo>
                  <a:cubicBezTo>
                    <a:pt x="43360" y="38287"/>
                    <a:pt x="43222" y="38448"/>
                    <a:pt x="43222" y="38608"/>
                  </a:cubicBezTo>
                  <a:cubicBezTo>
                    <a:pt x="44741" y="40695"/>
                    <a:pt x="45707" y="41257"/>
                    <a:pt x="45431" y="41658"/>
                  </a:cubicBezTo>
                  <a:cubicBezTo>
                    <a:pt x="49574" y="48240"/>
                    <a:pt x="50402" y="48240"/>
                    <a:pt x="50264" y="48882"/>
                  </a:cubicBezTo>
                  <a:cubicBezTo>
                    <a:pt x="51231" y="51371"/>
                    <a:pt x="51369" y="51612"/>
                    <a:pt x="51645" y="51852"/>
                  </a:cubicBezTo>
                  <a:cubicBezTo>
                    <a:pt x="51921" y="53538"/>
                    <a:pt x="52059" y="53698"/>
                    <a:pt x="51645" y="53859"/>
                  </a:cubicBezTo>
                  <a:cubicBezTo>
                    <a:pt x="51783" y="55143"/>
                    <a:pt x="51645" y="55384"/>
                    <a:pt x="51783" y="55545"/>
                  </a:cubicBezTo>
                  <a:cubicBezTo>
                    <a:pt x="51093" y="57230"/>
                    <a:pt x="50955" y="57551"/>
                    <a:pt x="50678" y="57391"/>
                  </a:cubicBezTo>
                  <a:cubicBezTo>
                    <a:pt x="50126" y="54180"/>
                    <a:pt x="49988" y="53779"/>
                    <a:pt x="50126" y="53458"/>
                  </a:cubicBezTo>
                  <a:cubicBezTo>
                    <a:pt x="48607" y="48802"/>
                    <a:pt x="47640" y="48963"/>
                    <a:pt x="47779" y="48561"/>
                  </a:cubicBezTo>
                  <a:cubicBezTo>
                    <a:pt x="46121" y="45913"/>
                    <a:pt x="45431" y="46073"/>
                    <a:pt x="45431" y="45591"/>
                  </a:cubicBezTo>
                  <a:cubicBezTo>
                    <a:pt x="42807" y="42220"/>
                    <a:pt x="41841" y="41819"/>
                    <a:pt x="42117" y="41498"/>
                  </a:cubicBezTo>
                  <a:cubicBezTo>
                    <a:pt x="40046" y="39491"/>
                    <a:pt x="40460" y="39250"/>
                    <a:pt x="39907" y="38849"/>
                  </a:cubicBezTo>
                  <a:cubicBezTo>
                    <a:pt x="37560" y="35478"/>
                    <a:pt x="37560" y="34755"/>
                    <a:pt x="36869" y="34033"/>
                  </a:cubicBezTo>
                  <a:cubicBezTo>
                    <a:pt x="36317" y="30662"/>
                    <a:pt x="36041" y="30260"/>
                    <a:pt x="36179" y="29939"/>
                  </a:cubicBezTo>
                  <a:cubicBezTo>
                    <a:pt x="36317" y="26648"/>
                    <a:pt x="35765" y="26247"/>
                    <a:pt x="35903" y="25926"/>
                  </a:cubicBezTo>
                  <a:cubicBezTo>
                    <a:pt x="35212" y="26006"/>
                    <a:pt x="35212" y="26327"/>
                    <a:pt x="35627" y="26648"/>
                  </a:cubicBezTo>
                  <a:cubicBezTo>
                    <a:pt x="34936" y="28655"/>
                    <a:pt x="35212" y="28735"/>
                    <a:pt x="35212" y="28816"/>
                  </a:cubicBezTo>
                  <a:cubicBezTo>
                    <a:pt x="35350" y="29859"/>
                    <a:pt x="35074" y="29939"/>
                    <a:pt x="35212" y="30180"/>
                  </a:cubicBezTo>
                  <a:cubicBezTo>
                    <a:pt x="36179" y="33150"/>
                    <a:pt x="35489" y="33792"/>
                    <a:pt x="36179" y="34515"/>
                  </a:cubicBezTo>
                  <a:cubicBezTo>
                    <a:pt x="37422" y="37163"/>
                    <a:pt x="37284" y="37565"/>
                    <a:pt x="38112" y="38046"/>
                  </a:cubicBezTo>
                  <a:cubicBezTo>
                    <a:pt x="40460" y="42140"/>
                    <a:pt x="42117" y="43103"/>
                    <a:pt x="42531" y="44066"/>
                  </a:cubicBezTo>
                  <a:cubicBezTo>
                    <a:pt x="45017" y="47598"/>
                    <a:pt x="46674" y="48000"/>
                    <a:pt x="45983" y="48160"/>
                  </a:cubicBezTo>
                  <a:cubicBezTo>
                    <a:pt x="47502" y="51290"/>
                    <a:pt x="48331" y="51612"/>
                    <a:pt x="48055" y="51772"/>
                  </a:cubicBezTo>
                  <a:cubicBezTo>
                    <a:pt x="49712" y="54180"/>
                    <a:pt x="48193" y="54662"/>
                    <a:pt x="49159" y="54501"/>
                  </a:cubicBezTo>
                  <a:cubicBezTo>
                    <a:pt x="49159" y="57632"/>
                    <a:pt x="49298" y="57953"/>
                    <a:pt x="49436" y="58354"/>
                  </a:cubicBezTo>
                  <a:cubicBezTo>
                    <a:pt x="49021" y="58434"/>
                    <a:pt x="48745" y="57792"/>
                    <a:pt x="49021" y="57150"/>
                  </a:cubicBezTo>
                  <a:cubicBezTo>
                    <a:pt x="47502" y="52655"/>
                    <a:pt x="46536" y="52173"/>
                    <a:pt x="46812" y="51933"/>
                  </a:cubicBezTo>
                  <a:cubicBezTo>
                    <a:pt x="45155" y="49284"/>
                    <a:pt x="45431" y="49123"/>
                    <a:pt x="45155" y="48882"/>
                  </a:cubicBezTo>
                  <a:cubicBezTo>
                    <a:pt x="40874" y="43906"/>
                    <a:pt x="40322" y="42943"/>
                    <a:pt x="39493" y="41819"/>
                  </a:cubicBezTo>
                  <a:cubicBezTo>
                    <a:pt x="36455" y="38127"/>
                    <a:pt x="36593" y="37806"/>
                    <a:pt x="35903" y="37324"/>
                  </a:cubicBezTo>
                  <a:cubicBezTo>
                    <a:pt x="34108" y="32989"/>
                    <a:pt x="33970" y="32508"/>
                    <a:pt x="33693" y="32026"/>
                  </a:cubicBezTo>
                  <a:cubicBezTo>
                    <a:pt x="32727" y="31464"/>
                    <a:pt x="33555" y="31785"/>
                    <a:pt x="33141" y="32026"/>
                  </a:cubicBezTo>
                  <a:cubicBezTo>
                    <a:pt x="33831" y="36120"/>
                    <a:pt x="34798" y="36602"/>
                    <a:pt x="34660" y="36923"/>
                  </a:cubicBezTo>
                  <a:cubicBezTo>
                    <a:pt x="38388" y="42060"/>
                    <a:pt x="39217" y="43023"/>
                    <a:pt x="39769" y="43986"/>
                  </a:cubicBezTo>
                  <a:cubicBezTo>
                    <a:pt x="41703" y="46073"/>
                    <a:pt x="42117" y="46314"/>
                    <a:pt x="41841" y="46474"/>
                  </a:cubicBezTo>
                  <a:cubicBezTo>
                    <a:pt x="43636" y="49123"/>
                    <a:pt x="44602" y="49605"/>
                    <a:pt x="44602" y="50086"/>
                  </a:cubicBezTo>
                  <a:cubicBezTo>
                    <a:pt x="44879" y="50969"/>
                    <a:pt x="45293" y="50889"/>
                    <a:pt x="45431" y="50969"/>
                  </a:cubicBezTo>
                  <a:cubicBezTo>
                    <a:pt x="45431" y="51933"/>
                    <a:pt x="45845" y="52093"/>
                    <a:pt x="45569" y="52254"/>
                  </a:cubicBezTo>
                  <a:cubicBezTo>
                    <a:pt x="47226" y="55785"/>
                    <a:pt x="47088" y="56347"/>
                    <a:pt x="47779" y="56989"/>
                  </a:cubicBezTo>
                  <a:cubicBezTo>
                    <a:pt x="47502" y="58515"/>
                    <a:pt x="47779" y="58755"/>
                    <a:pt x="47364" y="58595"/>
                  </a:cubicBezTo>
                  <a:cubicBezTo>
                    <a:pt x="47226" y="55866"/>
                    <a:pt x="46398" y="55464"/>
                    <a:pt x="46950" y="55224"/>
                  </a:cubicBezTo>
                  <a:cubicBezTo>
                    <a:pt x="44464" y="51692"/>
                    <a:pt x="44602" y="50969"/>
                    <a:pt x="44050" y="50167"/>
                  </a:cubicBezTo>
                  <a:cubicBezTo>
                    <a:pt x="41979" y="48401"/>
                    <a:pt x="42669" y="47839"/>
                    <a:pt x="41979" y="48000"/>
                  </a:cubicBezTo>
                  <a:cubicBezTo>
                    <a:pt x="39079" y="45110"/>
                    <a:pt x="38803" y="45110"/>
                    <a:pt x="38665" y="44709"/>
                  </a:cubicBezTo>
                  <a:cubicBezTo>
                    <a:pt x="33003" y="38769"/>
                    <a:pt x="32313" y="37565"/>
                    <a:pt x="31346" y="36361"/>
                  </a:cubicBezTo>
                  <a:cubicBezTo>
                    <a:pt x="30655" y="32588"/>
                    <a:pt x="29551" y="32187"/>
                    <a:pt x="29965" y="32026"/>
                  </a:cubicBezTo>
                  <a:cubicBezTo>
                    <a:pt x="28998" y="29538"/>
                    <a:pt x="28446" y="29779"/>
                    <a:pt x="28860" y="30020"/>
                  </a:cubicBezTo>
                  <a:cubicBezTo>
                    <a:pt x="29136" y="33070"/>
                    <a:pt x="29551" y="33391"/>
                    <a:pt x="29275" y="33632"/>
                  </a:cubicBezTo>
                  <a:cubicBezTo>
                    <a:pt x="29965" y="35879"/>
                    <a:pt x="30379" y="36200"/>
                    <a:pt x="30103" y="36441"/>
                  </a:cubicBezTo>
                  <a:cubicBezTo>
                    <a:pt x="32727" y="39010"/>
                    <a:pt x="31484" y="39170"/>
                    <a:pt x="32174" y="39491"/>
                  </a:cubicBezTo>
                  <a:cubicBezTo>
                    <a:pt x="33555" y="40615"/>
                    <a:pt x="33279" y="40695"/>
                    <a:pt x="33555" y="40936"/>
                  </a:cubicBezTo>
                  <a:cubicBezTo>
                    <a:pt x="37698" y="45190"/>
                    <a:pt x="38803" y="45993"/>
                    <a:pt x="40046" y="47518"/>
                  </a:cubicBezTo>
                  <a:cubicBezTo>
                    <a:pt x="43222" y="51451"/>
                    <a:pt x="44188" y="51852"/>
                    <a:pt x="43774" y="52173"/>
                  </a:cubicBezTo>
                  <a:cubicBezTo>
                    <a:pt x="44741" y="54100"/>
                    <a:pt x="45293" y="54341"/>
                    <a:pt x="45017" y="54501"/>
                  </a:cubicBezTo>
                  <a:cubicBezTo>
                    <a:pt x="45707" y="58434"/>
                    <a:pt x="46260" y="58916"/>
                    <a:pt x="46260" y="59317"/>
                  </a:cubicBezTo>
                  <a:cubicBezTo>
                    <a:pt x="45431" y="61966"/>
                    <a:pt x="46260" y="62448"/>
                    <a:pt x="45431" y="62769"/>
                  </a:cubicBezTo>
                  <a:cubicBezTo>
                    <a:pt x="45431" y="61003"/>
                    <a:pt x="44741" y="60682"/>
                    <a:pt x="45017" y="60521"/>
                  </a:cubicBezTo>
                  <a:cubicBezTo>
                    <a:pt x="43636" y="55705"/>
                    <a:pt x="42945" y="55224"/>
                    <a:pt x="43084" y="54903"/>
                  </a:cubicBezTo>
                  <a:cubicBezTo>
                    <a:pt x="41841" y="53297"/>
                    <a:pt x="41426" y="52976"/>
                    <a:pt x="41012" y="52575"/>
                  </a:cubicBezTo>
                  <a:cubicBezTo>
                    <a:pt x="38250" y="49284"/>
                    <a:pt x="38112" y="48401"/>
                    <a:pt x="36731" y="47518"/>
                  </a:cubicBezTo>
                  <a:cubicBezTo>
                    <a:pt x="31622" y="41096"/>
                    <a:pt x="30932" y="40856"/>
                    <a:pt x="31208" y="40695"/>
                  </a:cubicBezTo>
                  <a:cubicBezTo>
                    <a:pt x="30241" y="39090"/>
                    <a:pt x="30103" y="38849"/>
                    <a:pt x="29689" y="38608"/>
                  </a:cubicBezTo>
                  <a:cubicBezTo>
                    <a:pt x="28584" y="34836"/>
                    <a:pt x="28170" y="34274"/>
                    <a:pt x="28032" y="33792"/>
                  </a:cubicBezTo>
                  <a:cubicBezTo>
                    <a:pt x="27617" y="32668"/>
                    <a:pt x="27894" y="32347"/>
                    <a:pt x="27341" y="32107"/>
                  </a:cubicBezTo>
                  <a:cubicBezTo>
                    <a:pt x="27065" y="34033"/>
                    <a:pt x="27894" y="33953"/>
                    <a:pt x="27617" y="34193"/>
                  </a:cubicBezTo>
                  <a:cubicBezTo>
                    <a:pt x="28170" y="37404"/>
                    <a:pt x="28584" y="37645"/>
                    <a:pt x="28308" y="37806"/>
                  </a:cubicBezTo>
                  <a:cubicBezTo>
                    <a:pt x="32036" y="42943"/>
                    <a:pt x="32313" y="44147"/>
                    <a:pt x="34108" y="45431"/>
                  </a:cubicBezTo>
                  <a:cubicBezTo>
                    <a:pt x="41565" y="55224"/>
                    <a:pt x="42255" y="55625"/>
                    <a:pt x="42117" y="56026"/>
                  </a:cubicBezTo>
                  <a:cubicBezTo>
                    <a:pt x="43912" y="61324"/>
                    <a:pt x="44326" y="61645"/>
                    <a:pt x="43636" y="61886"/>
                  </a:cubicBezTo>
                  <a:cubicBezTo>
                    <a:pt x="44188" y="63973"/>
                    <a:pt x="43912" y="64053"/>
                    <a:pt x="44188" y="64214"/>
                  </a:cubicBezTo>
                  <a:cubicBezTo>
                    <a:pt x="42945" y="61404"/>
                    <a:pt x="42531" y="60602"/>
                    <a:pt x="42945" y="59879"/>
                  </a:cubicBezTo>
                  <a:cubicBezTo>
                    <a:pt x="40322" y="56107"/>
                    <a:pt x="40736" y="55785"/>
                    <a:pt x="40184" y="55304"/>
                  </a:cubicBezTo>
                  <a:cubicBezTo>
                    <a:pt x="38527" y="53297"/>
                    <a:pt x="38803" y="52896"/>
                    <a:pt x="37836" y="52334"/>
                  </a:cubicBezTo>
                  <a:cubicBezTo>
                    <a:pt x="37560" y="50889"/>
                    <a:pt x="36593" y="50568"/>
                    <a:pt x="36455" y="50327"/>
                  </a:cubicBezTo>
                  <a:cubicBezTo>
                    <a:pt x="35627" y="48642"/>
                    <a:pt x="34522" y="48240"/>
                    <a:pt x="34936" y="48000"/>
                  </a:cubicBezTo>
                  <a:cubicBezTo>
                    <a:pt x="30241" y="42943"/>
                    <a:pt x="28998" y="42622"/>
                    <a:pt x="29413" y="42220"/>
                  </a:cubicBezTo>
                  <a:cubicBezTo>
                    <a:pt x="27065" y="39812"/>
                    <a:pt x="27617" y="39732"/>
                    <a:pt x="27479" y="39571"/>
                  </a:cubicBezTo>
                  <a:cubicBezTo>
                    <a:pt x="25960" y="35638"/>
                    <a:pt x="25270" y="34916"/>
                    <a:pt x="25408" y="34274"/>
                  </a:cubicBezTo>
                  <a:cubicBezTo>
                    <a:pt x="24303" y="32829"/>
                    <a:pt x="24165" y="33311"/>
                    <a:pt x="24303" y="33792"/>
                  </a:cubicBezTo>
                  <a:cubicBezTo>
                    <a:pt x="24856" y="35558"/>
                    <a:pt x="24856" y="35959"/>
                    <a:pt x="24856" y="36280"/>
                  </a:cubicBezTo>
                  <a:cubicBezTo>
                    <a:pt x="24994" y="39973"/>
                    <a:pt x="25408" y="42220"/>
                    <a:pt x="26927" y="43745"/>
                  </a:cubicBezTo>
                  <a:cubicBezTo>
                    <a:pt x="28446" y="45913"/>
                    <a:pt x="28722" y="45672"/>
                    <a:pt x="29136" y="46314"/>
                  </a:cubicBezTo>
                  <a:cubicBezTo>
                    <a:pt x="32589" y="50327"/>
                    <a:pt x="33141" y="50568"/>
                    <a:pt x="32865" y="50729"/>
                  </a:cubicBezTo>
                  <a:cubicBezTo>
                    <a:pt x="35903" y="53859"/>
                    <a:pt x="36317" y="54501"/>
                    <a:pt x="37284" y="55143"/>
                  </a:cubicBezTo>
                  <a:cubicBezTo>
                    <a:pt x="38250" y="56428"/>
                    <a:pt x="38388" y="56588"/>
                    <a:pt x="38665" y="56749"/>
                  </a:cubicBezTo>
                  <a:cubicBezTo>
                    <a:pt x="39217" y="59076"/>
                    <a:pt x="40460" y="59799"/>
                    <a:pt x="40046" y="60280"/>
                  </a:cubicBezTo>
                  <a:cubicBezTo>
                    <a:pt x="41426" y="63090"/>
                    <a:pt x="41150" y="63250"/>
                    <a:pt x="41565" y="63411"/>
                  </a:cubicBezTo>
                  <a:cubicBezTo>
                    <a:pt x="39355" y="61003"/>
                    <a:pt x="38665" y="60280"/>
                    <a:pt x="38803" y="59638"/>
                  </a:cubicBezTo>
                  <a:cubicBezTo>
                    <a:pt x="36869" y="57551"/>
                    <a:pt x="36317" y="57150"/>
                    <a:pt x="36455" y="56909"/>
                  </a:cubicBezTo>
                  <a:cubicBezTo>
                    <a:pt x="34246" y="54742"/>
                    <a:pt x="33970" y="53779"/>
                    <a:pt x="33417" y="52816"/>
                  </a:cubicBezTo>
                  <a:cubicBezTo>
                    <a:pt x="24718" y="42862"/>
                    <a:pt x="23751" y="41578"/>
                    <a:pt x="22370" y="40294"/>
                  </a:cubicBezTo>
                  <a:cubicBezTo>
                    <a:pt x="20023" y="35638"/>
                    <a:pt x="20437" y="34515"/>
                    <a:pt x="19746" y="33311"/>
                  </a:cubicBezTo>
                  <a:cubicBezTo>
                    <a:pt x="19332" y="35638"/>
                    <a:pt x="19746" y="36280"/>
                    <a:pt x="19746" y="36842"/>
                  </a:cubicBezTo>
                  <a:cubicBezTo>
                    <a:pt x="21127" y="40053"/>
                    <a:pt x="21542" y="40374"/>
                    <a:pt x="21403" y="40695"/>
                  </a:cubicBezTo>
                  <a:cubicBezTo>
                    <a:pt x="25408" y="45190"/>
                    <a:pt x="25546" y="45351"/>
                    <a:pt x="25546" y="45672"/>
                  </a:cubicBezTo>
                  <a:cubicBezTo>
                    <a:pt x="27894" y="48401"/>
                    <a:pt x="28722" y="48561"/>
                    <a:pt x="28584" y="49123"/>
                  </a:cubicBezTo>
                  <a:cubicBezTo>
                    <a:pt x="29965" y="51451"/>
                    <a:pt x="31760" y="51290"/>
                    <a:pt x="30932" y="51692"/>
                  </a:cubicBezTo>
                  <a:cubicBezTo>
                    <a:pt x="39631" y="63892"/>
                    <a:pt x="40322" y="64374"/>
                    <a:pt x="40184" y="64775"/>
                  </a:cubicBezTo>
                  <a:cubicBezTo>
                    <a:pt x="41150" y="67745"/>
                    <a:pt x="41288" y="67986"/>
                    <a:pt x="41012" y="68147"/>
                  </a:cubicBezTo>
                  <a:cubicBezTo>
                    <a:pt x="40736" y="67745"/>
                    <a:pt x="40598" y="67424"/>
                    <a:pt x="40322" y="67103"/>
                  </a:cubicBezTo>
                  <a:cubicBezTo>
                    <a:pt x="39355" y="64936"/>
                    <a:pt x="38803" y="64535"/>
                    <a:pt x="38388" y="64133"/>
                  </a:cubicBezTo>
                  <a:cubicBezTo>
                    <a:pt x="35212" y="59879"/>
                    <a:pt x="34384" y="59959"/>
                    <a:pt x="34522" y="59478"/>
                  </a:cubicBezTo>
                  <a:cubicBezTo>
                    <a:pt x="30794" y="55705"/>
                    <a:pt x="31070" y="55545"/>
                    <a:pt x="30794" y="55304"/>
                  </a:cubicBezTo>
                  <a:cubicBezTo>
                    <a:pt x="29827" y="54100"/>
                    <a:pt x="29689" y="53859"/>
                    <a:pt x="29275" y="53538"/>
                  </a:cubicBezTo>
                  <a:cubicBezTo>
                    <a:pt x="27756" y="51692"/>
                    <a:pt x="26927" y="51371"/>
                    <a:pt x="27341" y="51210"/>
                  </a:cubicBezTo>
                  <a:cubicBezTo>
                    <a:pt x="20575" y="44066"/>
                    <a:pt x="21542" y="44869"/>
                    <a:pt x="21680" y="45511"/>
                  </a:cubicBezTo>
                  <a:cubicBezTo>
                    <a:pt x="22094" y="46555"/>
                    <a:pt x="22646" y="46795"/>
                    <a:pt x="22784" y="47036"/>
                  </a:cubicBezTo>
                  <a:cubicBezTo>
                    <a:pt x="24441" y="49204"/>
                    <a:pt x="23751" y="49284"/>
                    <a:pt x="24718" y="49605"/>
                  </a:cubicBezTo>
                  <a:cubicBezTo>
                    <a:pt x="25822" y="51531"/>
                    <a:pt x="26375" y="51692"/>
                    <a:pt x="26513" y="51933"/>
                  </a:cubicBezTo>
                  <a:cubicBezTo>
                    <a:pt x="28722" y="54341"/>
                    <a:pt x="28446" y="54662"/>
                    <a:pt x="28860" y="54581"/>
                  </a:cubicBezTo>
                  <a:cubicBezTo>
                    <a:pt x="31622" y="57391"/>
                    <a:pt x="32589" y="58996"/>
                    <a:pt x="33831" y="60521"/>
                  </a:cubicBezTo>
                  <a:cubicBezTo>
                    <a:pt x="36593" y="63331"/>
                    <a:pt x="37008" y="63652"/>
                    <a:pt x="37008" y="63892"/>
                  </a:cubicBezTo>
                  <a:cubicBezTo>
                    <a:pt x="39217" y="66702"/>
                    <a:pt x="38803" y="66943"/>
                    <a:pt x="39079" y="67183"/>
                  </a:cubicBezTo>
                  <a:cubicBezTo>
                    <a:pt x="39631" y="68628"/>
                    <a:pt x="39079" y="68789"/>
                    <a:pt x="39631" y="68949"/>
                  </a:cubicBezTo>
                  <a:cubicBezTo>
                    <a:pt x="39355" y="71117"/>
                    <a:pt x="38941" y="70474"/>
                    <a:pt x="39355" y="69832"/>
                  </a:cubicBezTo>
                  <a:cubicBezTo>
                    <a:pt x="37008" y="65899"/>
                    <a:pt x="37284" y="65739"/>
                    <a:pt x="37008" y="65498"/>
                  </a:cubicBezTo>
                  <a:cubicBezTo>
                    <a:pt x="35765" y="63090"/>
                    <a:pt x="34798" y="62769"/>
                    <a:pt x="34660" y="62528"/>
                  </a:cubicBezTo>
                  <a:cubicBezTo>
                    <a:pt x="32313" y="60280"/>
                    <a:pt x="32865" y="60120"/>
                    <a:pt x="32313" y="59799"/>
                  </a:cubicBezTo>
                  <a:cubicBezTo>
                    <a:pt x="28308" y="55545"/>
                    <a:pt x="27894" y="55224"/>
                    <a:pt x="27479" y="54903"/>
                  </a:cubicBezTo>
                  <a:cubicBezTo>
                    <a:pt x="24441" y="50568"/>
                    <a:pt x="22922" y="49043"/>
                    <a:pt x="21818" y="47598"/>
                  </a:cubicBezTo>
                  <a:cubicBezTo>
                    <a:pt x="20299" y="43826"/>
                    <a:pt x="19608" y="43986"/>
                    <a:pt x="19332" y="43344"/>
                  </a:cubicBezTo>
                  <a:cubicBezTo>
                    <a:pt x="19332" y="41899"/>
                    <a:pt x="19056" y="41899"/>
                    <a:pt x="18780" y="41819"/>
                  </a:cubicBezTo>
                  <a:cubicBezTo>
                    <a:pt x="17951" y="39812"/>
                    <a:pt x="17813" y="39571"/>
                    <a:pt x="18089" y="39331"/>
                  </a:cubicBezTo>
                  <a:cubicBezTo>
                    <a:pt x="16846" y="39571"/>
                    <a:pt x="17675" y="39892"/>
                    <a:pt x="17261" y="40053"/>
                  </a:cubicBezTo>
                  <a:cubicBezTo>
                    <a:pt x="18089" y="42301"/>
                    <a:pt x="18227" y="43023"/>
                    <a:pt x="18780" y="43745"/>
                  </a:cubicBezTo>
                  <a:cubicBezTo>
                    <a:pt x="19194" y="45672"/>
                    <a:pt x="19332" y="46073"/>
                    <a:pt x="19194" y="46555"/>
                  </a:cubicBezTo>
                  <a:cubicBezTo>
                    <a:pt x="22094" y="51290"/>
                    <a:pt x="22232" y="51531"/>
                    <a:pt x="21956" y="51772"/>
                  </a:cubicBezTo>
                  <a:cubicBezTo>
                    <a:pt x="23337" y="53618"/>
                    <a:pt x="24303" y="53939"/>
                    <a:pt x="23751" y="54100"/>
                  </a:cubicBezTo>
                  <a:cubicBezTo>
                    <a:pt x="27617" y="58113"/>
                    <a:pt x="27756" y="59237"/>
                    <a:pt x="29551" y="60602"/>
                  </a:cubicBezTo>
                  <a:cubicBezTo>
                    <a:pt x="32589" y="64615"/>
                    <a:pt x="33970" y="65337"/>
                    <a:pt x="34108" y="65899"/>
                  </a:cubicBezTo>
                  <a:cubicBezTo>
                    <a:pt x="37008" y="69672"/>
                    <a:pt x="36041" y="69832"/>
                    <a:pt x="36731" y="70153"/>
                  </a:cubicBezTo>
                  <a:cubicBezTo>
                    <a:pt x="30932" y="64214"/>
                    <a:pt x="30379" y="63812"/>
                    <a:pt x="29965" y="63331"/>
                  </a:cubicBezTo>
                  <a:cubicBezTo>
                    <a:pt x="25546" y="59397"/>
                    <a:pt x="26237" y="58836"/>
                    <a:pt x="25546" y="59076"/>
                  </a:cubicBezTo>
                  <a:cubicBezTo>
                    <a:pt x="23613" y="56347"/>
                    <a:pt x="23199" y="55946"/>
                    <a:pt x="22922" y="55625"/>
                  </a:cubicBezTo>
                  <a:cubicBezTo>
                    <a:pt x="18504" y="48642"/>
                    <a:pt x="17261" y="48240"/>
                    <a:pt x="17813" y="47919"/>
                  </a:cubicBezTo>
                  <a:cubicBezTo>
                    <a:pt x="16432" y="43505"/>
                    <a:pt x="16294" y="43344"/>
                    <a:pt x="16018" y="43183"/>
                  </a:cubicBezTo>
                  <a:cubicBezTo>
                    <a:pt x="15327" y="43264"/>
                    <a:pt x="15604" y="44789"/>
                    <a:pt x="16156" y="46234"/>
                  </a:cubicBezTo>
                  <a:cubicBezTo>
                    <a:pt x="19470" y="52173"/>
                    <a:pt x="19332" y="53538"/>
                    <a:pt x="20851" y="54983"/>
                  </a:cubicBezTo>
                  <a:cubicBezTo>
                    <a:pt x="26789" y="61565"/>
                    <a:pt x="27756" y="62127"/>
                    <a:pt x="28584" y="63331"/>
                  </a:cubicBezTo>
                  <a:cubicBezTo>
                    <a:pt x="31484" y="67103"/>
                    <a:pt x="33141" y="67424"/>
                    <a:pt x="32451" y="67585"/>
                  </a:cubicBezTo>
                  <a:cubicBezTo>
                    <a:pt x="34660" y="70795"/>
                    <a:pt x="35627" y="71357"/>
                    <a:pt x="35212" y="71759"/>
                  </a:cubicBezTo>
                  <a:cubicBezTo>
                    <a:pt x="31484" y="67906"/>
                    <a:pt x="31346" y="67745"/>
                    <a:pt x="31070" y="67585"/>
                  </a:cubicBezTo>
                  <a:cubicBezTo>
                    <a:pt x="29275" y="65899"/>
                    <a:pt x="28998" y="65979"/>
                    <a:pt x="28860" y="65819"/>
                  </a:cubicBezTo>
                  <a:cubicBezTo>
                    <a:pt x="22922" y="61725"/>
                    <a:pt x="21680" y="60762"/>
                    <a:pt x="19884" y="59638"/>
                  </a:cubicBezTo>
                  <a:cubicBezTo>
                    <a:pt x="16985" y="56187"/>
                    <a:pt x="16018" y="55866"/>
                    <a:pt x="15880" y="55625"/>
                  </a:cubicBezTo>
                  <a:cubicBezTo>
                    <a:pt x="14775" y="53698"/>
                    <a:pt x="14499" y="53217"/>
                    <a:pt x="13947" y="52735"/>
                  </a:cubicBezTo>
                  <a:cubicBezTo>
                    <a:pt x="13256" y="50568"/>
                    <a:pt x="12842" y="50006"/>
                    <a:pt x="12566" y="49364"/>
                  </a:cubicBezTo>
                  <a:cubicBezTo>
                    <a:pt x="12013" y="48481"/>
                    <a:pt x="11323" y="48802"/>
                    <a:pt x="11737" y="49284"/>
                  </a:cubicBezTo>
                  <a:cubicBezTo>
                    <a:pt x="13118" y="52494"/>
                    <a:pt x="12704" y="52976"/>
                    <a:pt x="13118" y="53458"/>
                  </a:cubicBezTo>
                  <a:cubicBezTo>
                    <a:pt x="21265" y="61806"/>
                    <a:pt x="21403" y="61886"/>
                    <a:pt x="22232" y="62448"/>
                  </a:cubicBezTo>
                  <a:cubicBezTo>
                    <a:pt x="28170" y="66541"/>
                    <a:pt x="28722" y="66622"/>
                    <a:pt x="29136" y="67103"/>
                  </a:cubicBezTo>
                  <a:cubicBezTo>
                    <a:pt x="34384" y="73765"/>
                    <a:pt x="35212" y="74488"/>
                    <a:pt x="34936" y="75050"/>
                  </a:cubicBezTo>
                  <a:cubicBezTo>
                    <a:pt x="34936" y="76735"/>
                    <a:pt x="35350" y="76575"/>
                    <a:pt x="34798" y="76334"/>
                  </a:cubicBezTo>
                  <a:cubicBezTo>
                    <a:pt x="35212" y="75531"/>
                    <a:pt x="34384" y="75210"/>
                    <a:pt x="34108" y="74969"/>
                  </a:cubicBezTo>
                  <a:cubicBezTo>
                    <a:pt x="30794" y="70394"/>
                    <a:pt x="30241" y="69993"/>
                    <a:pt x="29827" y="69511"/>
                  </a:cubicBezTo>
                  <a:cubicBezTo>
                    <a:pt x="22922" y="63892"/>
                    <a:pt x="22094" y="63571"/>
                    <a:pt x="21403" y="62769"/>
                  </a:cubicBezTo>
                  <a:cubicBezTo>
                    <a:pt x="14775" y="57471"/>
                    <a:pt x="14223" y="57712"/>
                    <a:pt x="14223" y="57311"/>
                  </a:cubicBezTo>
                  <a:cubicBezTo>
                    <a:pt x="11737" y="54180"/>
                    <a:pt x="11461" y="54020"/>
                    <a:pt x="11323" y="53859"/>
                  </a:cubicBezTo>
                  <a:cubicBezTo>
                    <a:pt x="10909" y="52816"/>
                    <a:pt x="10218" y="52575"/>
                    <a:pt x="10494" y="52414"/>
                  </a:cubicBezTo>
                  <a:cubicBezTo>
                    <a:pt x="9942" y="52254"/>
                    <a:pt x="10080" y="52414"/>
                    <a:pt x="9666" y="52494"/>
                  </a:cubicBezTo>
                  <a:cubicBezTo>
                    <a:pt x="10771" y="54100"/>
                    <a:pt x="10356" y="54341"/>
                    <a:pt x="11047" y="54742"/>
                  </a:cubicBezTo>
                  <a:cubicBezTo>
                    <a:pt x="12842" y="57230"/>
                    <a:pt x="13670" y="57872"/>
                    <a:pt x="14085" y="58595"/>
                  </a:cubicBezTo>
                  <a:cubicBezTo>
                    <a:pt x="23199" y="65658"/>
                    <a:pt x="23889" y="65498"/>
                    <a:pt x="24303" y="65899"/>
                  </a:cubicBezTo>
                  <a:cubicBezTo>
                    <a:pt x="28446" y="69672"/>
                    <a:pt x="28722" y="69913"/>
                    <a:pt x="28998" y="70234"/>
                  </a:cubicBezTo>
                  <a:cubicBezTo>
                    <a:pt x="32727" y="74327"/>
                    <a:pt x="32865" y="74969"/>
                    <a:pt x="33141" y="75612"/>
                  </a:cubicBezTo>
                  <a:cubicBezTo>
                    <a:pt x="35074" y="78180"/>
                    <a:pt x="34660" y="78341"/>
                    <a:pt x="34798" y="78501"/>
                  </a:cubicBezTo>
                  <a:cubicBezTo>
                    <a:pt x="33693" y="78501"/>
                    <a:pt x="33831" y="78020"/>
                    <a:pt x="33831" y="77458"/>
                  </a:cubicBezTo>
                  <a:cubicBezTo>
                    <a:pt x="30379" y="72963"/>
                    <a:pt x="29689" y="72000"/>
                    <a:pt x="28584" y="71036"/>
                  </a:cubicBezTo>
                  <a:cubicBezTo>
                    <a:pt x="26927" y="69511"/>
                    <a:pt x="26927" y="69351"/>
                    <a:pt x="26651" y="69431"/>
                  </a:cubicBezTo>
                  <a:cubicBezTo>
                    <a:pt x="24718" y="68628"/>
                    <a:pt x="25546" y="67745"/>
                    <a:pt x="24856" y="68066"/>
                  </a:cubicBezTo>
                  <a:cubicBezTo>
                    <a:pt x="20437" y="64775"/>
                    <a:pt x="19332" y="63812"/>
                    <a:pt x="18089" y="62849"/>
                  </a:cubicBezTo>
                  <a:cubicBezTo>
                    <a:pt x="16294" y="61163"/>
                    <a:pt x="15189" y="60602"/>
                    <a:pt x="14637" y="60120"/>
                  </a:cubicBezTo>
                  <a:cubicBezTo>
                    <a:pt x="11047" y="55866"/>
                    <a:pt x="11047" y="55705"/>
                    <a:pt x="11047" y="55545"/>
                  </a:cubicBezTo>
                  <a:cubicBezTo>
                    <a:pt x="9804" y="53297"/>
                    <a:pt x="9528" y="52816"/>
                    <a:pt x="8975" y="53056"/>
                  </a:cubicBezTo>
                  <a:cubicBezTo>
                    <a:pt x="9804" y="55224"/>
                    <a:pt x="10080" y="55625"/>
                    <a:pt x="10494" y="55946"/>
                  </a:cubicBezTo>
                  <a:cubicBezTo>
                    <a:pt x="15604" y="61966"/>
                    <a:pt x="16570" y="62688"/>
                    <a:pt x="17261" y="63331"/>
                  </a:cubicBezTo>
                  <a:cubicBezTo>
                    <a:pt x="18642" y="64454"/>
                    <a:pt x="18780" y="64936"/>
                    <a:pt x="19332" y="65257"/>
                  </a:cubicBezTo>
                  <a:cubicBezTo>
                    <a:pt x="24579" y="68949"/>
                    <a:pt x="24994" y="68869"/>
                    <a:pt x="24718" y="69030"/>
                  </a:cubicBezTo>
                  <a:cubicBezTo>
                    <a:pt x="26651" y="70715"/>
                    <a:pt x="26927" y="70795"/>
                    <a:pt x="27341" y="71357"/>
                  </a:cubicBezTo>
                  <a:cubicBezTo>
                    <a:pt x="31346" y="75772"/>
                    <a:pt x="31898" y="76414"/>
                    <a:pt x="32451" y="77137"/>
                  </a:cubicBezTo>
                  <a:cubicBezTo>
                    <a:pt x="33693" y="80187"/>
                    <a:pt x="33555" y="80428"/>
                    <a:pt x="33417" y="80668"/>
                  </a:cubicBezTo>
                  <a:cubicBezTo>
                    <a:pt x="32865" y="79946"/>
                    <a:pt x="32174" y="79545"/>
                    <a:pt x="32313" y="79304"/>
                  </a:cubicBezTo>
                  <a:cubicBezTo>
                    <a:pt x="31070" y="77217"/>
                    <a:pt x="30932" y="76976"/>
                    <a:pt x="30655" y="76816"/>
                  </a:cubicBezTo>
                  <a:cubicBezTo>
                    <a:pt x="28998" y="74648"/>
                    <a:pt x="28584" y="73926"/>
                    <a:pt x="28170" y="73204"/>
                  </a:cubicBezTo>
                  <a:cubicBezTo>
                    <a:pt x="26237" y="72080"/>
                    <a:pt x="26237" y="71598"/>
                    <a:pt x="26098" y="71518"/>
                  </a:cubicBezTo>
                  <a:cubicBezTo>
                    <a:pt x="23613" y="69752"/>
                    <a:pt x="23751" y="69672"/>
                    <a:pt x="23613" y="69511"/>
                  </a:cubicBezTo>
                  <a:cubicBezTo>
                    <a:pt x="22922" y="69030"/>
                    <a:pt x="22784" y="69110"/>
                    <a:pt x="22646" y="68949"/>
                  </a:cubicBezTo>
                  <a:cubicBezTo>
                    <a:pt x="21542" y="68227"/>
                    <a:pt x="20989" y="67826"/>
                    <a:pt x="20437" y="67505"/>
                  </a:cubicBezTo>
                  <a:cubicBezTo>
                    <a:pt x="8975" y="57070"/>
                    <a:pt x="7318" y="55705"/>
                    <a:pt x="6904" y="54421"/>
                  </a:cubicBezTo>
                  <a:cubicBezTo>
                    <a:pt x="6904" y="56267"/>
                    <a:pt x="7594" y="56508"/>
                    <a:pt x="7318" y="56668"/>
                  </a:cubicBezTo>
                  <a:cubicBezTo>
                    <a:pt x="23337" y="70234"/>
                    <a:pt x="23751" y="70956"/>
                    <a:pt x="27203" y="73765"/>
                  </a:cubicBezTo>
                  <a:cubicBezTo>
                    <a:pt x="30103" y="78341"/>
                    <a:pt x="30517" y="78581"/>
                    <a:pt x="30932" y="78903"/>
                  </a:cubicBezTo>
                  <a:cubicBezTo>
                    <a:pt x="31484" y="80989"/>
                    <a:pt x="32036" y="81391"/>
                    <a:pt x="31484" y="81632"/>
                  </a:cubicBezTo>
                  <a:cubicBezTo>
                    <a:pt x="30932" y="80588"/>
                    <a:pt x="30241" y="79946"/>
                    <a:pt x="30517" y="79464"/>
                  </a:cubicBezTo>
                  <a:cubicBezTo>
                    <a:pt x="27756" y="76173"/>
                    <a:pt x="27341" y="75290"/>
                    <a:pt x="27065" y="74969"/>
                  </a:cubicBezTo>
                  <a:cubicBezTo>
                    <a:pt x="22922" y="71598"/>
                    <a:pt x="22784" y="71197"/>
                    <a:pt x="22508" y="71036"/>
                  </a:cubicBezTo>
                  <a:cubicBezTo>
                    <a:pt x="17813" y="67665"/>
                    <a:pt x="16570" y="67424"/>
                    <a:pt x="15880" y="66301"/>
                  </a:cubicBezTo>
                  <a:cubicBezTo>
                    <a:pt x="13118" y="65016"/>
                    <a:pt x="13808" y="64454"/>
                    <a:pt x="13118" y="64294"/>
                  </a:cubicBezTo>
                  <a:cubicBezTo>
                    <a:pt x="8009" y="59879"/>
                    <a:pt x="8423" y="60200"/>
                    <a:pt x="8699" y="60441"/>
                  </a:cubicBezTo>
                  <a:cubicBezTo>
                    <a:pt x="10080" y="62448"/>
                    <a:pt x="10494" y="62769"/>
                    <a:pt x="10909" y="63090"/>
                  </a:cubicBezTo>
                  <a:cubicBezTo>
                    <a:pt x="13256" y="65578"/>
                    <a:pt x="13118" y="65578"/>
                    <a:pt x="13947" y="66301"/>
                  </a:cubicBezTo>
                  <a:cubicBezTo>
                    <a:pt x="15466" y="67745"/>
                    <a:pt x="16432" y="67665"/>
                    <a:pt x="16294" y="68307"/>
                  </a:cubicBezTo>
                  <a:cubicBezTo>
                    <a:pt x="25822" y="75531"/>
                    <a:pt x="26651" y="76093"/>
                    <a:pt x="27341" y="76655"/>
                  </a:cubicBezTo>
                  <a:cubicBezTo>
                    <a:pt x="28446" y="78020"/>
                    <a:pt x="28170" y="78180"/>
                    <a:pt x="28446" y="78341"/>
                  </a:cubicBezTo>
                  <a:cubicBezTo>
                    <a:pt x="28998" y="79946"/>
                    <a:pt x="28998" y="80187"/>
                    <a:pt x="29275" y="80347"/>
                  </a:cubicBezTo>
                  <a:cubicBezTo>
                    <a:pt x="30241" y="82675"/>
                    <a:pt x="30517" y="83076"/>
                    <a:pt x="30241" y="83317"/>
                  </a:cubicBezTo>
                  <a:cubicBezTo>
                    <a:pt x="29413" y="82113"/>
                    <a:pt x="28722" y="81792"/>
                    <a:pt x="28584" y="81471"/>
                  </a:cubicBezTo>
                  <a:cubicBezTo>
                    <a:pt x="24303" y="76896"/>
                    <a:pt x="23889" y="76093"/>
                    <a:pt x="22646" y="75531"/>
                  </a:cubicBezTo>
                  <a:cubicBezTo>
                    <a:pt x="19056" y="72080"/>
                    <a:pt x="19470" y="71678"/>
                    <a:pt x="18780" y="71598"/>
                  </a:cubicBezTo>
                  <a:cubicBezTo>
                    <a:pt x="11047" y="64695"/>
                    <a:pt x="10356" y="63732"/>
                    <a:pt x="9390" y="62688"/>
                  </a:cubicBezTo>
                  <a:cubicBezTo>
                    <a:pt x="7594" y="58996"/>
                    <a:pt x="6766" y="58675"/>
                    <a:pt x="7180" y="58515"/>
                  </a:cubicBezTo>
                  <a:cubicBezTo>
                    <a:pt x="6352" y="57712"/>
                    <a:pt x="5937" y="58113"/>
                    <a:pt x="6352" y="58675"/>
                  </a:cubicBezTo>
                  <a:cubicBezTo>
                    <a:pt x="8423" y="62046"/>
                    <a:pt x="8009" y="62448"/>
                    <a:pt x="8699" y="63010"/>
                  </a:cubicBezTo>
                  <a:cubicBezTo>
                    <a:pt x="14913" y="69110"/>
                    <a:pt x="14637" y="69591"/>
                    <a:pt x="15604" y="70153"/>
                  </a:cubicBezTo>
                  <a:cubicBezTo>
                    <a:pt x="21127" y="75210"/>
                    <a:pt x="22094" y="76254"/>
                    <a:pt x="23475" y="77297"/>
                  </a:cubicBezTo>
                  <a:cubicBezTo>
                    <a:pt x="27756" y="81712"/>
                    <a:pt x="27203" y="82113"/>
                    <a:pt x="28032" y="82675"/>
                  </a:cubicBezTo>
                  <a:cubicBezTo>
                    <a:pt x="29275" y="84602"/>
                    <a:pt x="29136" y="85083"/>
                    <a:pt x="29689" y="85565"/>
                  </a:cubicBezTo>
                  <a:cubicBezTo>
                    <a:pt x="29413" y="86367"/>
                    <a:pt x="29136" y="86046"/>
                    <a:pt x="28860" y="85725"/>
                  </a:cubicBezTo>
                  <a:cubicBezTo>
                    <a:pt x="26513" y="81712"/>
                    <a:pt x="25546" y="80588"/>
                    <a:pt x="24718" y="79143"/>
                  </a:cubicBezTo>
                  <a:cubicBezTo>
                    <a:pt x="23060" y="77458"/>
                    <a:pt x="22508" y="76976"/>
                    <a:pt x="22370" y="76976"/>
                  </a:cubicBezTo>
                  <a:cubicBezTo>
                    <a:pt x="20713" y="75692"/>
                    <a:pt x="20161" y="75371"/>
                    <a:pt x="19746" y="75130"/>
                  </a:cubicBezTo>
                  <a:cubicBezTo>
                    <a:pt x="12980" y="70153"/>
                    <a:pt x="10909" y="68387"/>
                    <a:pt x="8837" y="66862"/>
                  </a:cubicBezTo>
                  <a:cubicBezTo>
                    <a:pt x="5385" y="60762"/>
                    <a:pt x="4004" y="60361"/>
                    <a:pt x="4833" y="60120"/>
                  </a:cubicBezTo>
                  <a:cubicBezTo>
                    <a:pt x="4004" y="60602"/>
                    <a:pt x="4280" y="60923"/>
                    <a:pt x="4556" y="61244"/>
                  </a:cubicBezTo>
                  <a:cubicBezTo>
                    <a:pt x="6075" y="63652"/>
                    <a:pt x="5385" y="64133"/>
                    <a:pt x="6214" y="64775"/>
                  </a:cubicBezTo>
                  <a:cubicBezTo>
                    <a:pt x="12289" y="70153"/>
                    <a:pt x="15604" y="73444"/>
                    <a:pt x="17813" y="74729"/>
                  </a:cubicBezTo>
                  <a:cubicBezTo>
                    <a:pt x="21127" y="77618"/>
                    <a:pt x="22646" y="78421"/>
                    <a:pt x="23475" y="79224"/>
                  </a:cubicBezTo>
                  <a:cubicBezTo>
                    <a:pt x="25684" y="83157"/>
                    <a:pt x="24303" y="82274"/>
                    <a:pt x="23613" y="81230"/>
                  </a:cubicBezTo>
                  <a:cubicBezTo>
                    <a:pt x="20713" y="79063"/>
                    <a:pt x="19608" y="78662"/>
                    <a:pt x="20023" y="78341"/>
                  </a:cubicBezTo>
                  <a:cubicBezTo>
                    <a:pt x="12289" y="73043"/>
                    <a:pt x="10356" y="71197"/>
                    <a:pt x="7042" y="68227"/>
                  </a:cubicBezTo>
                  <a:cubicBezTo>
                    <a:pt x="4418" y="64374"/>
                    <a:pt x="4418" y="64133"/>
                    <a:pt x="4556" y="63973"/>
                  </a:cubicBezTo>
                  <a:cubicBezTo>
                    <a:pt x="4004" y="64053"/>
                    <a:pt x="4004" y="64214"/>
                    <a:pt x="4004" y="64374"/>
                  </a:cubicBezTo>
                  <a:cubicBezTo>
                    <a:pt x="4695" y="66541"/>
                    <a:pt x="5661" y="66943"/>
                    <a:pt x="5247" y="67264"/>
                  </a:cubicBezTo>
                  <a:cubicBezTo>
                    <a:pt x="7733" y="70153"/>
                    <a:pt x="7733" y="70314"/>
                    <a:pt x="7733" y="70314"/>
                  </a:cubicBezTo>
                  <a:cubicBezTo>
                    <a:pt x="10632" y="72642"/>
                    <a:pt x="12842" y="74648"/>
                    <a:pt x="14223" y="75290"/>
                  </a:cubicBezTo>
                  <a:cubicBezTo>
                    <a:pt x="19746" y="79464"/>
                    <a:pt x="20023" y="79705"/>
                    <a:pt x="20299" y="80026"/>
                  </a:cubicBezTo>
                  <a:cubicBezTo>
                    <a:pt x="23475" y="82113"/>
                    <a:pt x="23475" y="82675"/>
                    <a:pt x="23475" y="82836"/>
                  </a:cubicBezTo>
                  <a:cubicBezTo>
                    <a:pt x="26513" y="86046"/>
                    <a:pt x="27617" y="86769"/>
                    <a:pt x="27894" y="87491"/>
                  </a:cubicBezTo>
                  <a:cubicBezTo>
                    <a:pt x="27894" y="88133"/>
                    <a:pt x="27065" y="87812"/>
                    <a:pt x="27479" y="87652"/>
                  </a:cubicBezTo>
                  <a:cubicBezTo>
                    <a:pt x="23613" y="83397"/>
                    <a:pt x="22646" y="82595"/>
                    <a:pt x="22094" y="82193"/>
                  </a:cubicBezTo>
                  <a:cubicBezTo>
                    <a:pt x="21127" y="81391"/>
                    <a:pt x="20713" y="81070"/>
                    <a:pt x="20161" y="80668"/>
                  </a:cubicBezTo>
                  <a:cubicBezTo>
                    <a:pt x="5523" y="69351"/>
                    <a:pt x="4971" y="68869"/>
                    <a:pt x="4280" y="68387"/>
                  </a:cubicBezTo>
                  <a:cubicBezTo>
                    <a:pt x="3037" y="67826"/>
                    <a:pt x="3452" y="68548"/>
                    <a:pt x="4004" y="69270"/>
                  </a:cubicBezTo>
                  <a:cubicBezTo>
                    <a:pt x="6904" y="73123"/>
                    <a:pt x="6628" y="73525"/>
                    <a:pt x="7456" y="74006"/>
                  </a:cubicBezTo>
                  <a:cubicBezTo>
                    <a:pt x="11599" y="77618"/>
                    <a:pt x="11185" y="78020"/>
                    <a:pt x="11875" y="78020"/>
                  </a:cubicBezTo>
                  <a:cubicBezTo>
                    <a:pt x="13394" y="79063"/>
                    <a:pt x="13118" y="79304"/>
                    <a:pt x="13118" y="79304"/>
                  </a:cubicBezTo>
                  <a:cubicBezTo>
                    <a:pt x="18504" y="83397"/>
                    <a:pt x="18365" y="83558"/>
                    <a:pt x="18504" y="83719"/>
                  </a:cubicBezTo>
                  <a:cubicBezTo>
                    <a:pt x="21265" y="85565"/>
                    <a:pt x="20989" y="85725"/>
                    <a:pt x="21127" y="85806"/>
                  </a:cubicBezTo>
                  <a:cubicBezTo>
                    <a:pt x="22508" y="87010"/>
                    <a:pt x="23199" y="87812"/>
                    <a:pt x="24303" y="88615"/>
                  </a:cubicBezTo>
                  <a:cubicBezTo>
                    <a:pt x="26651" y="92307"/>
                    <a:pt x="26375" y="92468"/>
                    <a:pt x="26651" y="92709"/>
                  </a:cubicBezTo>
                  <a:cubicBezTo>
                    <a:pt x="24027" y="90381"/>
                    <a:pt x="24579" y="89899"/>
                    <a:pt x="23889" y="89979"/>
                  </a:cubicBezTo>
                  <a:cubicBezTo>
                    <a:pt x="20713" y="87090"/>
                    <a:pt x="20161" y="86367"/>
                    <a:pt x="18918" y="85725"/>
                  </a:cubicBezTo>
                  <a:cubicBezTo>
                    <a:pt x="16846" y="83719"/>
                    <a:pt x="16294" y="83317"/>
                    <a:pt x="16018" y="82996"/>
                  </a:cubicBezTo>
                  <a:cubicBezTo>
                    <a:pt x="14775" y="82113"/>
                    <a:pt x="14499" y="81551"/>
                    <a:pt x="13808" y="80989"/>
                  </a:cubicBezTo>
                  <a:cubicBezTo>
                    <a:pt x="12428" y="80107"/>
                    <a:pt x="12704" y="80026"/>
                    <a:pt x="12289" y="80026"/>
                  </a:cubicBezTo>
                  <a:cubicBezTo>
                    <a:pt x="11737" y="79143"/>
                    <a:pt x="11323" y="79224"/>
                    <a:pt x="11323" y="79224"/>
                  </a:cubicBezTo>
                  <a:cubicBezTo>
                    <a:pt x="7318" y="76414"/>
                    <a:pt x="7180" y="75612"/>
                    <a:pt x="6766" y="75612"/>
                  </a:cubicBezTo>
                  <a:cubicBezTo>
                    <a:pt x="4280" y="72160"/>
                    <a:pt x="3037" y="71759"/>
                    <a:pt x="3590" y="71438"/>
                  </a:cubicBezTo>
                  <a:cubicBezTo>
                    <a:pt x="5523" y="75772"/>
                    <a:pt x="6352" y="76334"/>
                    <a:pt x="6904" y="76816"/>
                  </a:cubicBezTo>
                  <a:cubicBezTo>
                    <a:pt x="7594" y="77377"/>
                    <a:pt x="7456" y="77538"/>
                    <a:pt x="7594" y="77618"/>
                  </a:cubicBezTo>
                  <a:cubicBezTo>
                    <a:pt x="8561" y="78341"/>
                    <a:pt x="8699" y="78180"/>
                    <a:pt x="8837" y="78341"/>
                  </a:cubicBezTo>
                  <a:cubicBezTo>
                    <a:pt x="9804" y="79545"/>
                    <a:pt x="10356" y="79625"/>
                    <a:pt x="10356" y="79625"/>
                  </a:cubicBezTo>
                  <a:cubicBezTo>
                    <a:pt x="12013" y="80749"/>
                    <a:pt x="12566" y="81311"/>
                    <a:pt x="12980" y="81712"/>
                  </a:cubicBezTo>
                  <a:cubicBezTo>
                    <a:pt x="14085" y="82595"/>
                    <a:pt x="13947" y="82755"/>
                    <a:pt x="14085" y="82836"/>
                  </a:cubicBezTo>
                  <a:cubicBezTo>
                    <a:pt x="18780" y="86608"/>
                    <a:pt x="20023" y="87571"/>
                    <a:pt x="21127" y="88535"/>
                  </a:cubicBezTo>
                  <a:cubicBezTo>
                    <a:pt x="25822" y="93351"/>
                    <a:pt x="25132" y="93752"/>
                    <a:pt x="25684" y="94153"/>
                  </a:cubicBezTo>
                  <a:cubicBezTo>
                    <a:pt x="24579" y="93913"/>
                    <a:pt x="24027" y="93672"/>
                    <a:pt x="23889" y="93511"/>
                  </a:cubicBezTo>
                  <a:cubicBezTo>
                    <a:pt x="21403" y="91665"/>
                    <a:pt x="20161" y="89899"/>
                    <a:pt x="18642" y="89177"/>
                  </a:cubicBezTo>
                  <a:cubicBezTo>
                    <a:pt x="15189" y="86528"/>
                    <a:pt x="14085" y="86688"/>
                    <a:pt x="14637" y="86367"/>
                  </a:cubicBezTo>
                  <a:cubicBezTo>
                    <a:pt x="11461" y="84842"/>
                    <a:pt x="10356" y="83478"/>
                    <a:pt x="8975" y="82836"/>
                  </a:cubicBezTo>
                  <a:cubicBezTo>
                    <a:pt x="4418" y="78501"/>
                    <a:pt x="4280" y="78341"/>
                    <a:pt x="3314" y="77458"/>
                  </a:cubicBezTo>
                  <a:cubicBezTo>
                    <a:pt x="1242" y="76173"/>
                    <a:pt x="2071" y="76414"/>
                    <a:pt x="2071" y="76816"/>
                  </a:cubicBezTo>
                  <a:cubicBezTo>
                    <a:pt x="6490" y="82113"/>
                    <a:pt x="7180" y="82515"/>
                    <a:pt x="7871" y="83076"/>
                  </a:cubicBezTo>
                  <a:cubicBezTo>
                    <a:pt x="14085" y="86929"/>
                    <a:pt x="14775" y="87652"/>
                    <a:pt x="15604" y="87892"/>
                  </a:cubicBezTo>
                  <a:cubicBezTo>
                    <a:pt x="20575" y="91745"/>
                    <a:pt x="20713" y="92387"/>
                    <a:pt x="21265" y="92227"/>
                  </a:cubicBezTo>
                  <a:cubicBezTo>
                    <a:pt x="24027" y="96481"/>
                    <a:pt x="25546" y="97123"/>
                    <a:pt x="25132" y="97525"/>
                  </a:cubicBezTo>
                  <a:cubicBezTo>
                    <a:pt x="23199" y="94635"/>
                    <a:pt x="21956" y="94715"/>
                    <a:pt x="22370" y="94474"/>
                  </a:cubicBezTo>
                  <a:cubicBezTo>
                    <a:pt x="19332" y="92548"/>
                    <a:pt x="19608" y="91665"/>
                    <a:pt x="18642" y="91183"/>
                  </a:cubicBezTo>
                  <a:cubicBezTo>
                    <a:pt x="13532" y="87491"/>
                    <a:pt x="13118" y="87170"/>
                    <a:pt x="12704" y="87170"/>
                  </a:cubicBezTo>
                  <a:cubicBezTo>
                    <a:pt x="11323" y="86127"/>
                    <a:pt x="11323" y="85966"/>
                    <a:pt x="11323" y="85806"/>
                  </a:cubicBezTo>
                  <a:cubicBezTo>
                    <a:pt x="6075" y="82996"/>
                    <a:pt x="5661" y="82675"/>
                    <a:pt x="5385" y="82354"/>
                  </a:cubicBezTo>
                  <a:cubicBezTo>
                    <a:pt x="1795" y="79625"/>
                    <a:pt x="2209" y="79946"/>
                    <a:pt x="2347" y="80267"/>
                  </a:cubicBezTo>
                  <a:cubicBezTo>
                    <a:pt x="6628" y="83558"/>
                    <a:pt x="6352" y="84521"/>
                    <a:pt x="7594" y="84762"/>
                  </a:cubicBezTo>
                  <a:cubicBezTo>
                    <a:pt x="11047" y="86929"/>
                    <a:pt x="11185" y="87090"/>
                    <a:pt x="11461" y="87250"/>
                  </a:cubicBezTo>
                  <a:cubicBezTo>
                    <a:pt x="12289" y="88374"/>
                    <a:pt x="14223" y="88214"/>
                    <a:pt x="13394" y="88615"/>
                  </a:cubicBezTo>
                  <a:cubicBezTo>
                    <a:pt x="17261" y="91505"/>
                    <a:pt x="18089" y="91906"/>
                    <a:pt x="17951" y="92227"/>
                  </a:cubicBezTo>
                  <a:cubicBezTo>
                    <a:pt x="12842" y="88856"/>
                    <a:pt x="12289" y="88775"/>
                    <a:pt x="11875" y="88454"/>
                  </a:cubicBezTo>
                  <a:cubicBezTo>
                    <a:pt x="8699" y="86608"/>
                    <a:pt x="8147" y="86287"/>
                    <a:pt x="7594" y="86127"/>
                  </a:cubicBezTo>
                  <a:cubicBezTo>
                    <a:pt x="0" y="80989"/>
                    <a:pt x="1242" y="81551"/>
                    <a:pt x="1104" y="81953"/>
                  </a:cubicBezTo>
                  <a:cubicBezTo>
                    <a:pt x="3728" y="84280"/>
                    <a:pt x="4004" y="84280"/>
                    <a:pt x="4142" y="84441"/>
                  </a:cubicBezTo>
                  <a:cubicBezTo>
                    <a:pt x="4556" y="85244"/>
                    <a:pt x="5247" y="85083"/>
                    <a:pt x="5661" y="85565"/>
                  </a:cubicBezTo>
                  <a:cubicBezTo>
                    <a:pt x="11875" y="89096"/>
                    <a:pt x="12428" y="89899"/>
                    <a:pt x="13256" y="90060"/>
                  </a:cubicBezTo>
                  <a:cubicBezTo>
                    <a:pt x="16294" y="92227"/>
                    <a:pt x="17537" y="93351"/>
                    <a:pt x="18918" y="94394"/>
                  </a:cubicBezTo>
                  <a:cubicBezTo>
                    <a:pt x="20437" y="96642"/>
                    <a:pt x="22370" y="97204"/>
                    <a:pt x="21818" y="97525"/>
                  </a:cubicBezTo>
                  <a:cubicBezTo>
                    <a:pt x="22784" y="99531"/>
                    <a:pt x="22646" y="99050"/>
                    <a:pt x="22508" y="98648"/>
                  </a:cubicBezTo>
                  <a:cubicBezTo>
                    <a:pt x="20851" y="96722"/>
                    <a:pt x="19884" y="96401"/>
                    <a:pt x="19746" y="96240"/>
                  </a:cubicBezTo>
                  <a:cubicBezTo>
                    <a:pt x="16294" y="93993"/>
                    <a:pt x="16846" y="93591"/>
                    <a:pt x="16018" y="93431"/>
                  </a:cubicBezTo>
                  <a:cubicBezTo>
                    <a:pt x="11323" y="90140"/>
                    <a:pt x="9390" y="89418"/>
                    <a:pt x="8285" y="88856"/>
                  </a:cubicBezTo>
                  <a:cubicBezTo>
                    <a:pt x="2623" y="84280"/>
                    <a:pt x="3037" y="83638"/>
                    <a:pt x="1795" y="83638"/>
                  </a:cubicBezTo>
                  <a:cubicBezTo>
                    <a:pt x="8561" y="89658"/>
                    <a:pt x="10218" y="91183"/>
                    <a:pt x="13118" y="92468"/>
                  </a:cubicBezTo>
                  <a:cubicBezTo>
                    <a:pt x="18642" y="96642"/>
                    <a:pt x="19332" y="97204"/>
                    <a:pt x="20023" y="97685"/>
                  </a:cubicBezTo>
                  <a:cubicBezTo>
                    <a:pt x="23475" y="101859"/>
                    <a:pt x="22922" y="102020"/>
                    <a:pt x="23613" y="102260"/>
                  </a:cubicBezTo>
                  <a:cubicBezTo>
                    <a:pt x="24579" y="104508"/>
                    <a:pt x="24579" y="104668"/>
                    <a:pt x="24441" y="104909"/>
                  </a:cubicBezTo>
                  <a:cubicBezTo>
                    <a:pt x="23337" y="104107"/>
                    <a:pt x="23889" y="103946"/>
                    <a:pt x="23199" y="103625"/>
                  </a:cubicBezTo>
                  <a:cubicBezTo>
                    <a:pt x="18365" y="99210"/>
                    <a:pt x="17675" y="98568"/>
                    <a:pt x="16018" y="96963"/>
                  </a:cubicBezTo>
                  <a:cubicBezTo>
                    <a:pt x="5661" y="89498"/>
                    <a:pt x="5523" y="89257"/>
                    <a:pt x="5109" y="89016"/>
                  </a:cubicBezTo>
                  <a:cubicBezTo>
                    <a:pt x="3452" y="87170"/>
                    <a:pt x="4142" y="86608"/>
                    <a:pt x="3314" y="86769"/>
                  </a:cubicBezTo>
                  <a:cubicBezTo>
                    <a:pt x="8147" y="93030"/>
                    <a:pt x="8837" y="93190"/>
                    <a:pt x="9528" y="93591"/>
                  </a:cubicBezTo>
                  <a:cubicBezTo>
                    <a:pt x="16018" y="97926"/>
                    <a:pt x="16985" y="99612"/>
                    <a:pt x="18365" y="99933"/>
                  </a:cubicBezTo>
                  <a:cubicBezTo>
                    <a:pt x="20161" y="102341"/>
                    <a:pt x="20575" y="102260"/>
                    <a:pt x="21127" y="102983"/>
                  </a:cubicBezTo>
                  <a:cubicBezTo>
                    <a:pt x="23060" y="106113"/>
                    <a:pt x="23889" y="106595"/>
                    <a:pt x="23751" y="106996"/>
                  </a:cubicBezTo>
                  <a:cubicBezTo>
                    <a:pt x="23751" y="107879"/>
                    <a:pt x="23613" y="107719"/>
                    <a:pt x="23060" y="107638"/>
                  </a:cubicBezTo>
                  <a:cubicBezTo>
                    <a:pt x="22508" y="106113"/>
                    <a:pt x="21403" y="105792"/>
                    <a:pt x="21956" y="105551"/>
                  </a:cubicBezTo>
                  <a:cubicBezTo>
                    <a:pt x="17675" y="101217"/>
                    <a:pt x="17813" y="101056"/>
                    <a:pt x="16156" y="100093"/>
                  </a:cubicBezTo>
                  <a:cubicBezTo>
                    <a:pt x="9252" y="95438"/>
                    <a:pt x="9252" y="95197"/>
                    <a:pt x="8561" y="94795"/>
                  </a:cubicBezTo>
                  <a:cubicBezTo>
                    <a:pt x="6904" y="93511"/>
                    <a:pt x="6490" y="93591"/>
                    <a:pt x="6766" y="93351"/>
                  </a:cubicBezTo>
                  <a:cubicBezTo>
                    <a:pt x="1657" y="89177"/>
                    <a:pt x="2071" y="88856"/>
                    <a:pt x="1242" y="88374"/>
                  </a:cubicBezTo>
                  <a:cubicBezTo>
                    <a:pt x="1795" y="90060"/>
                    <a:pt x="2623" y="90381"/>
                    <a:pt x="2209" y="90541"/>
                  </a:cubicBezTo>
                  <a:cubicBezTo>
                    <a:pt x="6490" y="94715"/>
                    <a:pt x="7180" y="94555"/>
                    <a:pt x="7456" y="95036"/>
                  </a:cubicBezTo>
                  <a:cubicBezTo>
                    <a:pt x="14913" y="100254"/>
                    <a:pt x="15189" y="100976"/>
                    <a:pt x="15742" y="100896"/>
                  </a:cubicBezTo>
                  <a:cubicBezTo>
                    <a:pt x="14913" y="100414"/>
                    <a:pt x="13947" y="100254"/>
                    <a:pt x="13394" y="100093"/>
                  </a:cubicBezTo>
                  <a:cubicBezTo>
                    <a:pt x="9666" y="97685"/>
                    <a:pt x="9252" y="96802"/>
                    <a:pt x="8699" y="96561"/>
                  </a:cubicBezTo>
                  <a:cubicBezTo>
                    <a:pt x="5937" y="95036"/>
                    <a:pt x="5799" y="94715"/>
                    <a:pt x="5523" y="94474"/>
                  </a:cubicBezTo>
                  <a:cubicBezTo>
                    <a:pt x="276" y="91424"/>
                    <a:pt x="1242" y="91826"/>
                    <a:pt x="1104" y="92066"/>
                  </a:cubicBezTo>
                  <a:cubicBezTo>
                    <a:pt x="4280" y="94715"/>
                    <a:pt x="3866" y="94956"/>
                    <a:pt x="4695" y="95277"/>
                  </a:cubicBezTo>
                  <a:cubicBezTo>
                    <a:pt x="14361" y="101618"/>
                    <a:pt x="14637" y="101939"/>
                    <a:pt x="15051" y="102180"/>
                  </a:cubicBezTo>
                  <a:cubicBezTo>
                    <a:pt x="17951" y="104989"/>
                    <a:pt x="18780" y="105471"/>
                    <a:pt x="19056" y="105953"/>
                  </a:cubicBezTo>
                  <a:cubicBezTo>
                    <a:pt x="20437" y="108602"/>
                    <a:pt x="22094" y="109003"/>
                    <a:pt x="21265" y="109163"/>
                  </a:cubicBezTo>
                  <a:cubicBezTo>
                    <a:pt x="19746" y="108280"/>
                    <a:pt x="19746" y="107719"/>
                    <a:pt x="18780" y="107076"/>
                  </a:cubicBezTo>
                  <a:cubicBezTo>
                    <a:pt x="14085" y="103224"/>
                    <a:pt x="12842" y="102662"/>
                    <a:pt x="13118" y="102341"/>
                  </a:cubicBezTo>
                  <a:cubicBezTo>
                    <a:pt x="4142" y="96481"/>
                    <a:pt x="3314" y="95839"/>
                    <a:pt x="2485" y="95117"/>
                  </a:cubicBezTo>
                  <a:cubicBezTo>
                    <a:pt x="2347" y="96481"/>
                    <a:pt x="2761" y="96642"/>
                    <a:pt x="3037" y="96722"/>
                  </a:cubicBezTo>
                  <a:cubicBezTo>
                    <a:pt x="3866" y="98969"/>
                    <a:pt x="4280" y="99933"/>
                    <a:pt x="4971" y="100093"/>
                  </a:cubicBezTo>
                  <a:cubicBezTo>
                    <a:pt x="6075" y="101538"/>
                    <a:pt x="5799" y="101779"/>
                    <a:pt x="6214" y="101698"/>
                  </a:cubicBezTo>
                  <a:cubicBezTo>
                    <a:pt x="10771" y="105551"/>
                    <a:pt x="10632" y="105712"/>
                    <a:pt x="11599" y="106354"/>
                  </a:cubicBezTo>
                  <a:cubicBezTo>
                    <a:pt x="14637" y="108602"/>
                    <a:pt x="15742" y="108923"/>
                    <a:pt x="14775" y="109163"/>
                  </a:cubicBezTo>
                  <a:cubicBezTo>
                    <a:pt x="10218" y="105551"/>
                    <a:pt x="9528" y="105471"/>
                    <a:pt x="9113" y="104829"/>
                  </a:cubicBezTo>
                  <a:cubicBezTo>
                    <a:pt x="5799" y="102180"/>
                    <a:pt x="5385" y="101297"/>
                    <a:pt x="4556" y="100816"/>
                  </a:cubicBezTo>
                  <a:cubicBezTo>
                    <a:pt x="3590" y="100254"/>
                    <a:pt x="4280" y="99612"/>
                    <a:pt x="3728" y="99371"/>
                  </a:cubicBezTo>
                  <a:cubicBezTo>
                    <a:pt x="3176" y="100735"/>
                    <a:pt x="4142" y="101458"/>
                    <a:pt x="4556" y="102180"/>
                  </a:cubicBezTo>
                  <a:cubicBezTo>
                    <a:pt x="9942" y="106515"/>
                    <a:pt x="10632" y="107317"/>
                    <a:pt x="11875" y="107799"/>
                  </a:cubicBezTo>
                  <a:cubicBezTo>
                    <a:pt x="12566" y="108842"/>
                    <a:pt x="13118" y="108842"/>
                    <a:pt x="13118" y="108842"/>
                  </a:cubicBezTo>
                  <a:cubicBezTo>
                    <a:pt x="15604" y="110608"/>
                    <a:pt x="16846" y="111652"/>
                    <a:pt x="18089" y="112294"/>
                  </a:cubicBezTo>
                  <a:cubicBezTo>
                    <a:pt x="19470" y="113498"/>
                    <a:pt x="19884" y="113658"/>
                    <a:pt x="20161" y="113979"/>
                  </a:cubicBezTo>
                  <a:cubicBezTo>
                    <a:pt x="19608" y="113899"/>
                    <a:pt x="19194" y="114140"/>
                    <a:pt x="18918" y="113739"/>
                  </a:cubicBezTo>
                  <a:cubicBezTo>
                    <a:pt x="14361" y="111812"/>
                    <a:pt x="13670" y="111491"/>
                    <a:pt x="12980" y="111491"/>
                  </a:cubicBezTo>
                  <a:cubicBezTo>
                    <a:pt x="5385" y="108923"/>
                    <a:pt x="6075" y="108923"/>
                    <a:pt x="6490" y="109244"/>
                  </a:cubicBezTo>
                  <a:cubicBezTo>
                    <a:pt x="10080" y="110849"/>
                    <a:pt x="10632" y="111250"/>
                    <a:pt x="11323" y="111170"/>
                  </a:cubicBezTo>
                  <a:cubicBezTo>
                    <a:pt x="16985" y="113498"/>
                    <a:pt x="17537" y="114220"/>
                    <a:pt x="18089" y="114220"/>
                  </a:cubicBezTo>
                  <a:cubicBezTo>
                    <a:pt x="22508" y="117190"/>
                    <a:pt x="23060" y="117110"/>
                    <a:pt x="23337" y="117351"/>
                  </a:cubicBezTo>
                  <a:cubicBezTo>
                    <a:pt x="25270" y="118795"/>
                    <a:pt x="24856" y="119518"/>
                    <a:pt x="25546" y="120000"/>
                  </a:cubicBezTo>
                  <a:cubicBezTo>
                    <a:pt x="27341" y="117993"/>
                    <a:pt x="27479" y="117752"/>
                    <a:pt x="27617" y="117591"/>
                  </a:cubicBezTo>
                  <a:cubicBezTo>
                    <a:pt x="33003" y="116147"/>
                    <a:pt x="33555" y="115986"/>
                    <a:pt x="33970" y="115826"/>
                  </a:cubicBezTo>
                  <a:cubicBezTo>
                    <a:pt x="32727" y="115585"/>
                    <a:pt x="32174" y="115665"/>
                    <a:pt x="31760" y="115665"/>
                  </a:cubicBezTo>
                  <a:cubicBezTo>
                    <a:pt x="29551" y="115826"/>
                    <a:pt x="29275" y="115264"/>
                    <a:pt x="29965" y="114782"/>
                  </a:cubicBezTo>
                  <a:cubicBezTo>
                    <a:pt x="40736" y="111491"/>
                    <a:pt x="41841" y="110929"/>
                    <a:pt x="42807" y="111170"/>
                  </a:cubicBezTo>
                  <a:cubicBezTo>
                    <a:pt x="52612" y="110367"/>
                    <a:pt x="52888" y="110688"/>
                    <a:pt x="53578" y="110207"/>
                  </a:cubicBezTo>
                  <a:cubicBezTo>
                    <a:pt x="58826" y="109806"/>
                    <a:pt x="59378" y="109645"/>
                    <a:pt x="59792" y="109565"/>
                  </a:cubicBezTo>
                  <a:cubicBezTo>
                    <a:pt x="62002" y="109163"/>
                    <a:pt x="62554" y="109404"/>
                    <a:pt x="63107" y="109003"/>
                  </a:cubicBezTo>
                  <a:cubicBezTo>
                    <a:pt x="60897" y="108842"/>
                    <a:pt x="60759" y="109083"/>
                    <a:pt x="60483" y="109083"/>
                  </a:cubicBezTo>
                  <a:cubicBezTo>
                    <a:pt x="58826" y="109324"/>
                    <a:pt x="58688" y="109003"/>
                    <a:pt x="58135" y="109324"/>
                  </a:cubicBezTo>
                  <a:cubicBezTo>
                    <a:pt x="51231" y="109645"/>
                    <a:pt x="50264" y="109886"/>
                    <a:pt x="49298" y="109886"/>
                  </a:cubicBezTo>
                  <a:cubicBezTo>
                    <a:pt x="46674" y="110367"/>
                    <a:pt x="46536" y="110046"/>
                    <a:pt x="46260" y="110127"/>
                  </a:cubicBezTo>
                  <a:cubicBezTo>
                    <a:pt x="42393" y="110448"/>
                    <a:pt x="42255" y="110127"/>
                    <a:pt x="41841" y="110448"/>
                  </a:cubicBezTo>
                  <a:cubicBezTo>
                    <a:pt x="37284" y="111010"/>
                    <a:pt x="36317" y="111491"/>
                    <a:pt x="35627" y="111411"/>
                  </a:cubicBezTo>
                  <a:cubicBezTo>
                    <a:pt x="27894" y="115023"/>
                    <a:pt x="27617" y="115344"/>
                    <a:pt x="27065" y="115665"/>
                  </a:cubicBezTo>
                  <a:cubicBezTo>
                    <a:pt x="25546" y="115665"/>
                    <a:pt x="26237" y="115023"/>
                    <a:pt x="27203" y="114381"/>
                  </a:cubicBezTo>
                  <a:cubicBezTo>
                    <a:pt x="38527" y="109645"/>
                    <a:pt x="38941" y="109484"/>
                    <a:pt x="39217" y="109324"/>
                  </a:cubicBezTo>
                  <a:cubicBezTo>
                    <a:pt x="43498" y="108842"/>
                    <a:pt x="44741" y="108842"/>
                    <a:pt x="46121" y="108602"/>
                  </a:cubicBezTo>
                  <a:cubicBezTo>
                    <a:pt x="52612" y="108361"/>
                    <a:pt x="53164" y="108361"/>
                    <a:pt x="53855" y="108361"/>
                  </a:cubicBezTo>
                  <a:cubicBezTo>
                    <a:pt x="60207" y="107638"/>
                    <a:pt x="60897" y="107478"/>
                    <a:pt x="61588" y="107478"/>
                  </a:cubicBezTo>
                  <a:cubicBezTo>
                    <a:pt x="67525" y="106274"/>
                    <a:pt x="67111" y="105953"/>
                    <a:pt x="66421" y="106434"/>
                  </a:cubicBezTo>
                  <a:cubicBezTo>
                    <a:pt x="61449" y="106755"/>
                    <a:pt x="61035" y="106996"/>
                    <a:pt x="60483" y="107157"/>
                  </a:cubicBezTo>
                  <a:cubicBezTo>
                    <a:pt x="57169" y="107076"/>
                    <a:pt x="56478" y="107959"/>
                    <a:pt x="56064" y="107397"/>
                  </a:cubicBezTo>
                  <a:cubicBezTo>
                    <a:pt x="60207" y="106755"/>
                    <a:pt x="61311" y="106515"/>
                    <a:pt x="62278" y="106595"/>
                  </a:cubicBezTo>
                  <a:cubicBezTo>
                    <a:pt x="69321" y="103705"/>
                    <a:pt x="69044" y="104107"/>
                    <a:pt x="68354" y="104428"/>
                  </a:cubicBezTo>
                  <a:cubicBezTo>
                    <a:pt x="63935" y="105230"/>
                    <a:pt x="63245" y="105872"/>
                    <a:pt x="62830" y="105953"/>
                  </a:cubicBezTo>
                  <a:cubicBezTo>
                    <a:pt x="56616" y="106675"/>
                    <a:pt x="55926" y="106675"/>
                    <a:pt x="55235" y="106996"/>
                  </a:cubicBezTo>
                  <a:cubicBezTo>
                    <a:pt x="52474" y="106996"/>
                    <a:pt x="52197" y="106836"/>
                    <a:pt x="51921" y="106996"/>
                  </a:cubicBezTo>
                  <a:cubicBezTo>
                    <a:pt x="49159" y="107076"/>
                    <a:pt x="48745" y="106996"/>
                    <a:pt x="49021" y="106836"/>
                  </a:cubicBezTo>
                  <a:cubicBezTo>
                    <a:pt x="55235" y="105953"/>
                    <a:pt x="55512" y="106113"/>
                    <a:pt x="55926" y="105872"/>
                  </a:cubicBezTo>
                  <a:cubicBezTo>
                    <a:pt x="59240" y="105070"/>
                    <a:pt x="60483" y="104749"/>
                    <a:pt x="62140" y="104107"/>
                  </a:cubicBezTo>
                  <a:cubicBezTo>
                    <a:pt x="68768" y="100655"/>
                    <a:pt x="70149" y="100816"/>
                    <a:pt x="69459" y="100173"/>
                  </a:cubicBezTo>
                  <a:cubicBezTo>
                    <a:pt x="53993" y="105632"/>
                    <a:pt x="53440" y="105712"/>
                    <a:pt x="53026" y="105712"/>
                  </a:cubicBezTo>
                  <a:cubicBezTo>
                    <a:pt x="50402" y="105953"/>
                    <a:pt x="50126" y="106033"/>
                    <a:pt x="49712" y="106113"/>
                  </a:cubicBezTo>
                  <a:cubicBezTo>
                    <a:pt x="47640" y="106274"/>
                    <a:pt x="47502" y="105872"/>
                    <a:pt x="47226" y="106193"/>
                  </a:cubicBezTo>
                  <a:cubicBezTo>
                    <a:pt x="41841" y="106595"/>
                    <a:pt x="40874" y="106434"/>
                    <a:pt x="40046" y="106434"/>
                  </a:cubicBezTo>
                  <a:cubicBezTo>
                    <a:pt x="33693" y="106916"/>
                    <a:pt x="33141" y="107157"/>
                    <a:pt x="32727" y="107157"/>
                  </a:cubicBezTo>
                  <a:cubicBezTo>
                    <a:pt x="27617" y="108441"/>
                    <a:pt x="27479" y="109324"/>
                    <a:pt x="26651" y="108842"/>
                  </a:cubicBezTo>
                  <a:cubicBezTo>
                    <a:pt x="30655" y="106916"/>
                    <a:pt x="31346" y="107076"/>
                    <a:pt x="32036" y="106595"/>
                  </a:cubicBezTo>
                  <a:cubicBezTo>
                    <a:pt x="35489" y="106193"/>
                    <a:pt x="35903" y="106113"/>
                    <a:pt x="36179" y="106113"/>
                  </a:cubicBezTo>
                  <a:cubicBezTo>
                    <a:pt x="46950" y="105070"/>
                    <a:pt x="48331" y="104668"/>
                    <a:pt x="49712" y="104749"/>
                  </a:cubicBezTo>
                  <a:cubicBezTo>
                    <a:pt x="57169" y="102903"/>
                    <a:pt x="59102" y="102581"/>
                    <a:pt x="61173" y="101939"/>
                  </a:cubicBezTo>
                  <a:cubicBezTo>
                    <a:pt x="66973" y="99371"/>
                    <a:pt x="67387" y="99612"/>
                    <a:pt x="68078" y="99210"/>
                  </a:cubicBezTo>
                  <a:cubicBezTo>
                    <a:pt x="69459" y="98408"/>
                    <a:pt x="70011" y="98247"/>
                    <a:pt x="70701" y="97926"/>
                  </a:cubicBezTo>
                  <a:cubicBezTo>
                    <a:pt x="70840" y="96802"/>
                    <a:pt x="70287" y="97444"/>
                    <a:pt x="69321" y="98086"/>
                  </a:cubicBezTo>
                  <a:cubicBezTo>
                    <a:pt x="63521" y="100334"/>
                    <a:pt x="61449" y="101217"/>
                    <a:pt x="60069" y="101618"/>
                  </a:cubicBezTo>
                  <a:cubicBezTo>
                    <a:pt x="55097" y="102903"/>
                    <a:pt x="54545" y="103143"/>
                    <a:pt x="54131" y="103063"/>
                  </a:cubicBezTo>
                  <a:cubicBezTo>
                    <a:pt x="44602" y="104347"/>
                    <a:pt x="43636" y="104588"/>
                    <a:pt x="42531" y="104989"/>
                  </a:cubicBezTo>
                  <a:cubicBezTo>
                    <a:pt x="39493" y="104909"/>
                    <a:pt x="39217" y="104909"/>
                    <a:pt x="38803" y="104989"/>
                  </a:cubicBezTo>
                  <a:cubicBezTo>
                    <a:pt x="36593" y="105551"/>
                    <a:pt x="36317" y="105391"/>
                    <a:pt x="35903" y="105632"/>
                  </a:cubicBezTo>
                  <a:cubicBezTo>
                    <a:pt x="38112" y="104508"/>
                    <a:pt x="38388" y="104909"/>
                    <a:pt x="38941" y="104749"/>
                  </a:cubicBezTo>
                  <a:cubicBezTo>
                    <a:pt x="43912" y="104107"/>
                    <a:pt x="44741" y="103946"/>
                    <a:pt x="45569" y="104107"/>
                  </a:cubicBezTo>
                  <a:cubicBezTo>
                    <a:pt x="53164" y="103063"/>
                    <a:pt x="53855" y="102100"/>
                    <a:pt x="54131" y="102501"/>
                  </a:cubicBezTo>
                  <a:cubicBezTo>
                    <a:pt x="63245" y="99451"/>
                    <a:pt x="64764" y="98648"/>
                    <a:pt x="65868" y="97765"/>
                  </a:cubicBezTo>
                  <a:cubicBezTo>
                    <a:pt x="67525" y="96080"/>
                    <a:pt x="66144" y="97043"/>
                    <a:pt x="64764" y="98006"/>
                  </a:cubicBezTo>
                  <a:cubicBezTo>
                    <a:pt x="59792" y="100334"/>
                    <a:pt x="59102" y="100575"/>
                    <a:pt x="58550" y="100896"/>
                  </a:cubicBezTo>
                  <a:cubicBezTo>
                    <a:pt x="52336" y="102100"/>
                    <a:pt x="51507" y="102341"/>
                    <a:pt x="50817" y="102341"/>
                  </a:cubicBezTo>
                  <a:cubicBezTo>
                    <a:pt x="43774" y="103224"/>
                    <a:pt x="43222" y="103545"/>
                    <a:pt x="42531" y="103866"/>
                  </a:cubicBezTo>
                  <a:cubicBezTo>
                    <a:pt x="38112" y="104026"/>
                    <a:pt x="37008" y="104187"/>
                    <a:pt x="35765" y="104428"/>
                  </a:cubicBezTo>
                  <a:cubicBezTo>
                    <a:pt x="31208" y="105551"/>
                    <a:pt x="30103" y="105471"/>
                    <a:pt x="28998" y="105792"/>
                  </a:cubicBezTo>
                  <a:cubicBezTo>
                    <a:pt x="25960" y="106274"/>
                    <a:pt x="27341" y="106434"/>
                    <a:pt x="27065" y="106193"/>
                  </a:cubicBezTo>
                  <a:cubicBezTo>
                    <a:pt x="33831" y="103705"/>
                    <a:pt x="34522" y="104026"/>
                    <a:pt x="35489" y="103625"/>
                  </a:cubicBezTo>
                  <a:cubicBezTo>
                    <a:pt x="39493" y="102822"/>
                    <a:pt x="41012" y="102983"/>
                    <a:pt x="42669" y="102581"/>
                  </a:cubicBezTo>
                  <a:cubicBezTo>
                    <a:pt x="49712" y="101939"/>
                    <a:pt x="52059" y="100655"/>
                    <a:pt x="54131" y="100896"/>
                  </a:cubicBezTo>
                  <a:cubicBezTo>
                    <a:pt x="64073" y="97605"/>
                    <a:pt x="66006" y="96401"/>
                    <a:pt x="67940" y="95357"/>
                  </a:cubicBezTo>
                  <a:cubicBezTo>
                    <a:pt x="70425" y="92548"/>
                    <a:pt x="70563" y="92789"/>
                    <a:pt x="69735" y="92949"/>
                  </a:cubicBezTo>
                  <a:cubicBezTo>
                    <a:pt x="67663" y="94394"/>
                    <a:pt x="67249" y="94715"/>
                    <a:pt x="67249" y="95036"/>
                  </a:cubicBezTo>
                  <a:cubicBezTo>
                    <a:pt x="61173" y="98167"/>
                    <a:pt x="61311" y="98408"/>
                    <a:pt x="61035" y="98247"/>
                  </a:cubicBezTo>
                  <a:cubicBezTo>
                    <a:pt x="57031" y="99290"/>
                    <a:pt x="56202" y="99772"/>
                    <a:pt x="55650" y="99692"/>
                  </a:cubicBezTo>
                  <a:cubicBezTo>
                    <a:pt x="44879" y="101698"/>
                    <a:pt x="44464" y="101538"/>
                    <a:pt x="43912" y="101698"/>
                  </a:cubicBezTo>
                  <a:cubicBezTo>
                    <a:pt x="37698" y="102180"/>
                    <a:pt x="36317" y="102983"/>
                    <a:pt x="35350" y="102662"/>
                  </a:cubicBezTo>
                  <a:cubicBezTo>
                    <a:pt x="40736" y="101538"/>
                    <a:pt x="42117" y="101217"/>
                    <a:pt x="43360" y="101297"/>
                  </a:cubicBezTo>
                  <a:cubicBezTo>
                    <a:pt x="50126" y="99612"/>
                    <a:pt x="51783" y="99451"/>
                    <a:pt x="53440" y="99050"/>
                  </a:cubicBezTo>
                  <a:cubicBezTo>
                    <a:pt x="66144" y="93431"/>
                    <a:pt x="66697" y="93190"/>
                    <a:pt x="66973" y="92949"/>
                  </a:cubicBezTo>
                  <a:cubicBezTo>
                    <a:pt x="70701" y="90220"/>
                    <a:pt x="70840" y="89658"/>
                    <a:pt x="71806" y="89177"/>
                  </a:cubicBezTo>
                  <a:cubicBezTo>
                    <a:pt x="70287" y="89578"/>
                    <a:pt x="69735" y="89899"/>
                    <a:pt x="69321" y="90220"/>
                  </a:cubicBezTo>
                  <a:cubicBezTo>
                    <a:pt x="66006" y="93110"/>
                    <a:pt x="64902" y="93110"/>
                    <a:pt x="65040" y="93591"/>
                  </a:cubicBezTo>
                  <a:cubicBezTo>
                    <a:pt x="59516" y="95598"/>
                    <a:pt x="58826" y="96321"/>
                    <a:pt x="58135" y="96481"/>
                  </a:cubicBezTo>
                  <a:cubicBezTo>
                    <a:pt x="52197" y="98488"/>
                    <a:pt x="51231" y="98729"/>
                    <a:pt x="50126" y="99050"/>
                  </a:cubicBezTo>
                  <a:cubicBezTo>
                    <a:pt x="44464" y="100414"/>
                    <a:pt x="42393" y="100334"/>
                    <a:pt x="40046" y="101056"/>
                  </a:cubicBezTo>
                  <a:cubicBezTo>
                    <a:pt x="33970" y="102020"/>
                    <a:pt x="32727" y="102662"/>
                    <a:pt x="31898" y="102341"/>
                  </a:cubicBezTo>
                  <a:cubicBezTo>
                    <a:pt x="40046" y="100655"/>
                    <a:pt x="40874" y="99612"/>
                    <a:pt x="41150" y="100013"/>
                  </a:cubicBezTo>
                  <a:cubicBezTo>
                    <a:pt x="49988" y="98006"/>
                    <a:pt x="52059" y="97204"/>
                    <a:pt x="53993" y="96642"/>
                  </a:cubicBezTo>
                  <a:cubicBezTo>
                    <a:pt x="71116" y="88535"/>
                    <a:pt x="70701" y="88133"/>
                    <a:pt x="71530" y="87892"/>
                  </a:cubicBezTo>
                  <a:cubicBezTo>
                    <a:pt x="73463" y="86287"/>
                    <a:pt x="74016" y="86127"/>
                    <a:pt x="73878" y="85966"/>
                  </a:cubicBezTo>
                  <a:cubicBezTo>
                    <a:pt x="74430" y="85404"/>
                    <a:pt x="74016" y="85645"/>
                    <a:pt x="73463" y="85886"/>
                  </a:cubicBezTo>
                  <a:cubicBezTo>
                    <a:pt x="68630" y="89016"/>
                    <a:pt x="68354" y="89819"/>
                    <a:pt x="66973" y="89979"/>
                  </a:cubicBezTo>
                  <a:cubicBezTo>
                    <a:pt x="62554" y="92468"/>
                    <a:pt x="61035" y="93110"/>
                    <a:pt x="59516" y="93752"/>
                  </a:cubicBezTo>
                  <a:cubicBezTo>
                    <a:pt x="54821" y="95759"/>
                    <a:pt x="53716" y="95598"/>
                    <a:pt x="53578" y="96080"/>
                  </a:cubicBezTo>
                  <a:cubicBezTo>
                    <a:pt x="50678" y="96802"/>
                    <a:pt x="49712" y="97525"/>
                    <a:pt x="49159" y="97123"/>
                  </a:cubicBezTo>
                  <a:cubicBezTo>
                    <a:pt x="43498" y="98729"/>
                    <a:pt x="42117" y="98969"/>
                    <a:pt x="40598" y="99531"/>
                  </a:cubicBezTo>
                  <a:cubicBezTo>
                    <a:pt x="36179" y="100494"/>
                    <a:pt x="35903" y="100414"/>
                    <a:pt x="35489" y="100655"/>
                  </a:cubicBezTo>
                  <a:cubicBezTo>
                    <a:pt x="32727" y="101377"/>
                    <a:pt x="32174" y="101538"/>
                    <a:pt x="31622" y="101698"/>
                  </a:cubicBezTo>
                  <a:cubicBezTo>
                    <a:pt x="30103" y="102020"/>
                    <a:pt x="29551" y="102581"/>
                    <a:pt x="29136" y="102341"/>
                  </a:cubicBezTo>
                  <a:cubicBezTo>
                    <a:pt x="33279" y="99933"/>
                    <a:pt x="36179" y="99050"/>
                    <a:pt x="40184" y="98086"/>
                  </a:cubicBezTo>
                  <a:cubicBezTo>
                    <a:pt x="48607" y="95277"/>
                    <a:pt x="49159" y="95839"/>
                    <a:pt x="49712" y="95438"/>
                  </a:cubicBezTo>
                  <a:cubicBezTo>
                    <a:pt x="54821" y="94153"/>
                    <a:pt x="55373" y="93832"/>
                    <a:pt x="55926" y="93832"/>
                  </a:cubicBezTo>
                  <a:cubicBezTo>
                    <a:pt x="63659" y="90541"/>
                    <a:pt x="66559" y="89498"/>
                    <a:pt x="68354" y="88294"/>
                  </a:cubicBezTo>
                  <a:cubicBezTo>
                    <a:pt x="73463" y="85324"/>
                    <a:pt x="74016" y="85003"/>
                    <a:pt x="74016" y="84682"/>
                  </a:cubicBezTo>
                  <a:cubicBezTo>
                    <a:pt x="67940" y="87732"/>
                    <a:pt x="67802" y="88053"/>
                    <a:pt x="67111" y="88374"/>
                  </a:cubicBezTo>
                  <a:cubicBezTo>
                    <a:pt x="64902" y="89177"/>
                    <a:pt x="64626" y="89739"/>
                    <a:pt x="63659" y="89979"/>
                  </a:cubicBezTo>
                  <a:cubicBezTo>
                    <a:pt x="60897" y="91103"/>
                    <a:pt x="60621" y="91344"/>
                    <a:pt x="60483" y="91585"/>
                  </a:cubicBezTo>
                  <a:cubicBezTo>
                    <a:pt x="54545" y="93511"/>
                    <a:pt x="53716" y="93591"/>
                    <a:pt x="53026" y="93672"/>
                  </a:cubicBezTo>
                  <a:cubicBezTo>
                    <a:pt x="50540" y="94314"/>
                    <a:pt x="49712" y="94795"/>
                    <a:pt x="48883" y="94795"/>
                  </a:cubicBezTo>
                  <a:cubicBezTo>
                    <a:pt x="46398" y="95518"/>
                    <a:pt x="45569" y="95759"/>
                    <a:pt x="44741" y="96000"/>
                  </a:cubicBezTo>
                  <a:cubicBezTo>
                    <a:pt x="39907" y="97284"/>
                    <a:pt x="37836" y="97846"/>
                    <a:pt x="35765" y="98408"/>
                  </a:cubicBezTo>
                  <a:cubicBezTo>
                    <a:pt x="32451" y="99531"/>
                    <a:pt x="31346" y="99852"/>
                    <a:pt x="30932" y="100254"/>
                  </a:cubicBezTo>
                  <a:cubicBezTo>
                    <a:pt x="27894" y="101939"/>
                    <a:pt x="26651" y="102100"/>
                    <a:pt x="26513" y="101859"/>
                  </a:cubicBezTo>
                  <a:cubicBezTo>
                    <a:pt x="29689" y="100254"/>
                    <a:pt x="29275" y="99933"/>
                    <a:pt x="29965" y="99772"/>
                  </a:cubicBezTo>
                  <a:cubicBezTo>
                    <a:pt x="33555" y="98408"/>
                    <a:pt x="33693" y="98167"/>
                    <a:pt x="34522" y="97926"/>
                  </a:cubicBezTo>
                  <a:cubicBezTo>
                    <a:pt x="45017" y="94795"/>
                    <a:pt x="46950" y="94314"/>
                    <a:pt x="49436" y="93832"/>
                  </a:cubicBezTo>
                  <a:cubicBezTo>
                    <a:pt x="68216" y="86688"/>
                    <a:pt x="70701" y="86448"/>
                    <a:pt x="70701" y="85324"/>
                  </a:cubicBezTo>
                  <a:cubicBezTo>
                    <a:pt x="63521" y="88775"/>
                    <a:pt x="62692" y="88695"/>
                    <a:pt x="61726" y="89257"/>
                  </a:cubicBezTo>
                  <a:cubicBezTo>
                    <a:pt x="55373" y="91424"/>
                    <a:pt x="54821" y="91585"/>
                    <a:pt x="54131" y="91826"/>
                  </a:cubicBezTo>
                  <a:cubicBezTo>
                    <a:pt x="41288" y="94876"/>
                    <a:pt x="38388" y="95839"/>
                    <a:pt x="35627" y="96642"/>
                  </a:cubicBezTo>
                  <a:cubicBezTo>
                    <a:pt x="30655" y="98889"/>
                    <a:pt x="30241" y="98568"/>
                    <a:pt x="29689" y="98969"/>
                  </a:cubicBezTo>
                  <a:cubicBezTo>
                    <a:pt x="26375" y="100173"/>
                    <a:pt x="27341" y="100013"/>
                    <a:pt x="27341" y="99772"/>
                  </a:cubicBezTo>
                  <a:cubicBezTo>
                    <a:pt x="28998" y="98889"/>
                    <a:pt x="30103" y="98488"/>
                    <a:pt x="30517" y="98006"/>
                  </a:cubicBezTo>
                  <a:cubicBezTo>
                    <a:pt x="37974" y="95277"/>
                    <a:pt x="40460" y="94234"/>
                    <a:pt x="42807" y="93672"/>
                  </a:cubicBezTo>
                  <a:cubicBezTo>
                    <a:pt x="52197" y="91264"/>
                    <a:pt x="52059" y="90702"/>
                    <a:pt x="52750" y="90862"/>
                  </a:cubicBezTo>
                  <a:cubicBezTo>
                    <a:pt x="59792" y="88535"/>
                    <a:pt x="60207" y="88294"/>
                    <a:pt x="60345" y="88454"/>
                  </a:cubicBezTo>
                  <a:cubicBezTo>
                    <a:pt x="63659" y="87170"/>
                    <a:pt x="64211" y="87250"/>
                    <a:pt x="65040" y="86688"/>
                  </a:cubicBezTo>
                  <a:cubicBezTo>
                    <a:pt x="69321" y="84923"/>
                    <a:pt x="69873" y="84923"/>
                    <a:pt x="70563" y="84602"/>
                  </a:cubicBezTo>
                  <a:cubicBezTo>
                    <a:pt x="78296" y="80347"/>
                    <a:pt x="78573" y="79946"/>
                    <a:pt x="79125" y="79545"/>
                  </a:cubicBezTo>
                  <a:cubicBezTo>
                    <a:pt x="70701" y="83638"/>
                    <a:pt x="67940" y="85083"/>
                    <a:pt x="65178" y="85806"/>
                  </a:cubicBezTo>
                  <a:cubicBezTo>
                    <a:pt x="61449" y="87090"/>
                    <a:pt x="60759" y="87732"/>
                    <a:pt x="60207" y="87491"/>
                  </a:cubicBezTo>
                  <a:cubicBezTo>
                    <a:pt x="52888" y="90140"/>
                    <a:pt x="52474" y="89899"/>
                    <a:pt x="51783" y="90301"/>
                  </a:cubicBezTo>
                  <a:cubicBezTo>
                    <a:pt x="41565" y="93351"/>
                    <a:pt x="39355" y="93591"/>
                    <a:pt x="36731" y="94795"/>
                  </a:cubicBezTo>
                  <a:cubicBezTo>
                    <a:pt x="32865" y="96240"/>
                    <a:pt x="31208" y="97123"/>
                    <a:pt x="30103" y="97204"/>
                  </a:cubicBezTo>
                  <a:cubicBezTo>
                    <a:pt x="26927" y="98408"/>
                    <a:pt x="27479" y="98006"/>
                    <a:pt x="27341" y="97605"/>
                  </a:cubicBezTo>
                  <a:cubicBezTo>
                    <a:pt x="31760" y="94956"/>
                    <a:pt x="32174" y="94876"/>
                    <a:pt x="32865" y="94474"/>
                  </a:cubicBezTo>
                  <a:cubicBezTo>
                    <a:pt x="44050" y="90622"/>
                    <a:pt x="45293" y="90140"/>
                    <a:pt x="46398" y="89979"/>
                  </a:cubicBezTo>
                  <a:cubicBezTo>
                    <a:pt x="68078" y="81230"/>
                    <a:pt x="70563" y="80267"/>
                    <a:pt x="72635" y="79143"/>
                  </a:cubicBezTo>
                  <a:cubicBezTo>
                    <a:pt x="76225" y="76896"/>
                    <a:pt x="76087" y="76735"/>
                    <a:pt x="76501" y="76575"/>
                  </a:cubicBezTo>
                  <a:cubicBezTo>
                    <a:pt x="72082" y="78421"/>
                    <a:pt x="71944" y="79224"/>
                    <a:pt x="70011" y="79866"/>
                  </a:cubicBezTo>
                  <a:cubicBezTo>
                    <a:pt x="67663" y="80989"/>
                    <a:pt x="67249" y="81311"/>
                    <a:pt x="66559" y="81712"/>
                  </a:cubicBezTo>
                  <a:cubicBezTo>
                    <a:pt x="49436" y="88294"/>
                    <a:pt x="47088" y="88535"/>
                    <a:pt x="45983" y="89337"/>
                  </a:cubicBezTo>
                  <a:cubicBezTo>
                    <a:pt x="34660" y="93190"/>
                    <a:pt x="31346" y="93993"/>
                    <a:pt x="29551" y="95277"/>
                  </a:cubicBezTo>
                  <a:cubicBezTo>
                    <a:pt x="29136" y="95197"/>
                    <a:pt x="28998" y="94956"/>
                    <a:pt x="29413" y="94715"/>
                  </a:cubicBezTo>
                  <a:cubicBezTo>
                    <a:pt x="33417" y="92387"/>
                    <a:pt x="34246" y="92066"/>
                    <a:pt x="35765" y="91264"/>
                  </a:cubicBezTo>
                  <a:cubicBezTo>
                    <a:pt x="49712" y="86528"/>
                    <a:pt x="51507" y="85886"/>
                    <a:pt x="54269" y="84682"/>
                  </a:cubicBezTo>
                  <a:cubicBezTo>
                    <a:pt x="62416" y="81070"/>
                    <a:pt x="63521" y="81070"/>
                    <a:pt x="63935" y="80668"/>
                  </a:cubicBezTo>
                  <a:cubicBezTo>
                    <a:pt x="72359" y="76013"/>
                    <a:pt x="73187" y="75772"/>
                    <a:pt x="73463" y="75451"/>
                  </a:cubicBezTo>
                  <a:cubicBezTo>
                    <a:pt x="77468" y="72481"/>
                    <a:pt x="78158" y="71919"/>
                    <a:pt x="79263" y="71438"/>
                  </a:cubicBezTo>
                  <a:cubicBezTo>
                    <a:pt x="75535" y="72160"/>
                    <a:pt x="74982" y="72481"/>
                    <a:pt x="74154" y="72802"/>
                  </a:cubicBezTo>
                  <a:cubicBezTo>
                    <a:pt x="72082" y="73685"/>
                    <a:pt x="72220" y="73926"/>
                    <a:pt x="71668" y="74006"/>
                  </a:cubicBezTo>
                  <a:cubicBezTo>
                    <a:pt x="67802" y="75852"/>
                    <a:pt x="66973" y="76575"/>
                    <a:pt x="65454" y="77217"/>
                  </a:cubicBezTo>
                  <a:cubicBezTo>
                    <a:pt x="54683" y="82113"/>
                    <a:pt x="53440" y="82675"/>
                    <a:pt x="52197" y="83237"/>
                  </a:cubicBezTo>
                  <a:cubicBezTo>
                    <a:pt x="44602" y="85645"/>
                    <a:pt x="43774" y="85645"/>
                    <a:pt x="42945" y="85886"/>
                  </a:cubicBezTo>
                  <a:cubicBezTo>
                    <a:pt x="36179" y="88454"/>
                    <a:pt x="35765" y="88535"/>
                    <a:pt x="35350" y="88535"/>
                  </a:cubicBezTo>
                  <a:cubicBezTo>
                    <a:pt x="33693" y="89498"/>
                    <a:pt x="32589" y="89578"/>
                    <a:pt x="33003" y="89899"/>
                  </a:cubicBezTo>
                  <a:cubicBezTo>
                    <a:pt x="30655" y="91183"/>
                    <a:pt x="29965" y="91826"/>
                    <a:pt x="29551" y="91505"/>
                  </a:cubicBezTo>
                  <a:cubicBezTo>
                    <a:pt x="35903" y="87491"/>
                    <a:pt x="37422" y="87170"/>
                    <a:pt x="40874" y="85565"/>
                  </a:cubicBezTo>
                  <a:cubicBezTo>
                    <a:pt x="57721" y="79384"/>
                    <a:pt x="58688" y="78421"/>
                    <a:pt x="59378" y="78581"/>
                  </a:cubicBezTo>
                  <a:cubicBezTo>
                    <a:pt x="62278" y="77137"/>
                    <a:pt x="62968" y="76735"/>
                    <a:pt x="64211" y="76013"/>
                  </a:cubicBezTo>
                  <a:cubicBezTo>
                    <a:pt x="74568" y="71598"/>
                    <a:pt x="75811" y="71117"/>
                    <a:pt x="77330" y="70474"/>
                  </a:cubicBezTo>
                  <a:cubicBezTo>
                    <a:pt x="81058" y="69832"/>
                    <a:pt x="81749" y="68869"/>
                    <a:pt x="82025" y="69270"/>
                  </a:cubicBezTo>
                  <a:cubicBezTo>
                    <a:pt x="86306" y="68066"/>
                    <a:pt x="87825" y="68548"/>
                    <a:pt x="87410" y="67826"/>
                  </a:cubicBezTo>
                  <a:cubicBezTo>
                    <a:pt x="79263" y="68869"/>
                    <a:pt x="78158" y="68789"/>
                    <a:pt x="76915" y="69270"/>
                  </a:cubicBezTo>
                  <a:cubicBezTo>
                    <a:pt x="72220" y="70314"/>
                    <a:pt x="71116" y="70635"/>
                    <a:pt x="70149" y="70956"/>
                  </a:cubicBezTo>
                  <a:cubicBezTo>
                    <a:pt x="57997" y="75852"/>
                    <a:pt x="56754" y="76334"/>
                    <a:pt x="55512" y="76896"/>
                  </a:cubicBezTo>
                  <a:cubicBezTo>
                    <a:pt x="41288" y="82434"/>
                    <a:pt x="41012" y="82595"/>
                    <a:pt x="40736" y="82675"/>
                  </a:cubicBezTo>
                  <a:cubicBezTo>
                    <a:pt x="35212" y="85244"/>
                    <a:pt x="34798" y="85645"/>
                    <a:pt x="33693" y="86046"/>
                  </a:cubicBezTo>
                  <a:cubicBezTo>
                    <a:pt x="31760" y="86769"/>
                    <a:pt x="31760" y="86448"/>
                    <a:pt x="32036" y="86127"/>
                  </a:cubicBezTo>
                  <a:cubicBezTo>
                    <a:pt x="34660" y="84842"/>
                    <a:pt x="34936" y="84682"/>
                    <a:pt x="35489" y="84521"/>
                  </a:cubicBezTo>
                  <a:cubicBezTo>
                    <a:pt x="40460" y="81471"/>
                    <a:pt x="40874" y="81632"/>
                    <a:pt x="41426" y="81391"/>
                  </a:cubicBezTo>
                  <a:cubicBezTo>
                    <a:pt x="45983" y="79063"/>
                    <a:pt x="46260" y="79143"/>
                    <a:pt x="46398" y="79143"/>
                  </a:cubicBezTo>
                  <a:cubicBezTo>
                    <a:pt x="52474" y="76254"/>
                    <a:pt x="55788" y="75290"/>
                    <a:pt x="59792" y="73525"/>
                  </a:cubicBezTo>
                  <a:cubicBezTo>
                    <a:pt x="67940" y="71036"/>
                    <a:pt x="69182" y="70715"/>
                    <a:pt x="70563" y="70153"/>
                  </a:cubicBezTo>
                  <a:cubicBezTo>
                    <a:pt x="74568" y="68789"/>
                    <a:pt x="76225" y="68628"/>
                    <a:pt x="77468" y="68066"/>
                  </a:cubicBezTo>
                  <a:cubicBezTo>
                    <a:pt x="79263" y="66862"/>
                    <a:pt x="78573" y="67183"/>
                    <a:pt x="78020" y="67424"/>
                  </a:cubicBezTo>
                  <a:cubicBezTo>
                    <a:pt x="70701" y="69511"/>
                    <a:pt x="70287" y="69351"/>
                    <a:pt x="69735" y="69752"/>
                  </a:cubicBezTo>
                  <a:cubicBezTo>
                    <a:pt x="57445" y="73605"/>
                    <a:pt x="56064" y="74327"/>
                    <a:pt x="51507" y="75772"/>
                  </a:cubicBezTo>
                  <a:cubicBezTo>
                    <a:pt x="45845" y="78501"/>
                    <a:pt x="43774" y="79143"/>
                    <a:pt x="42255" y="79866"/>
                  </a:cubicBezTo>
                  <a:cubicBezTo>
                    <a:pt x="34936" y="83478"/>
                    <a:pt x="35350" y="84120"/>
                    <a:pt x="34660" y="83879"/>
                  </a:cubicBezTo>
                  <a:cubicBezTo>
                    <a:pt x="32451" y="84441"/>
                    <a:pt x="32727" y="84120"/>
                    <a:pt x="33279" y="83799"/>
                  </a:cubicBezTo>
                  <a:cubicBezTo>
                    <a:pt x="42807" y="78421"/>
                    <a:pt x="49988" y="74969"/>
                    <a:pt x="57859" y="72160"/>
                  </a:cubicBezTo>
                  <a:cubicBezTo>
                    <a:pt x="66559" y="69752"/>
                    <a:pt x="66421" y="69431"/>
                    <a:pt x="67249" y="69351"/>
                  </a:cubicBezTo>
                  <a:cubicBezTo>
                    <a:pt x="70840" y="68869"/>
                    <a:pt x="71668" y="68066"/>
                    <a:pt x="72082" y="68387"/>
                  </a:cubicBezTo>
                  <a:cubicBezTo>
                    <a:pt x="80506" y="66301"/>
                    <a:pt x="82577" y="65899"/>
                    <a:pt x="84649" y="65418"/>
                  </a:cubicBezTo>
                  <a:cubicBezTo>
                    <a:pt x="79815" y="65819"/>
                    <a:pt x="78987" y="66461"/>
                    <a:pt x="78296" y="66301"/>
                  </a:cubicBezTo>
                  <a:cubicBezTo>
                    <a:pt x="74706" y="67023"/>
                    <a:pt x="74292" y="67023"/>
                    <a:pt x="74016" y="67183"/>
                  </a:cubicBezTo>
                  <a:cubicBezTo>
                    <a:pt x="70287" y="67665"/>
                    <a:pt x="69735" y="68227"/>
                    <a:pt x="69321" y="68307"/>
                  </a:cubicBezTo>
                  <a:cubicBezTo>
                    <a:pt x="66283" y="68949"/>
                    <a:pt x="65454" y="69030"/>
                    <a:pt x="64626" y="69511"/>
                  </a:cubicBezTo>
                  <a:cubicBezTo>
                    <a:pt x="58411" y="71438"/>
                    <a:pt x="58135" y="71117"/>
                    <a:pt x="57583" y="71438"/>
                  </a:cubicBezTo>
                  <a:cubicBezTo>
                    <a:pt x="53855" y="72802"/>
                    <a:pt x="53164" y="73123"/>
                    <a:pt x="52474" y="73364"/>
                  </a:cubicBezTo>
                  <a:cubicBezTo>
                    <a:pt x="49850" y="74408"/>
                    <a:pt x="48331" y="75210"/>
                    <a:pt x="46260" y="76013"/>
                  </a:cubicBezTo>
                  <a:cubicBezTo>
                    <a:pt x="38250" y="79946"/>
                    <a:pt x="37974" y="80347"/>
                    <a:pt x="36731" y="80588"/>
                  </a:cubicBezTo>
                  <a:cubicBezTo>
                    <a:pt x="34798" y="81792"/>
                    <a:pt x="34384" y="81391"/>
                    <a:pt x="34522" y="81311"/>
                  </a:cubicBezTo>
                  <a:cubicBezTo>
                    <a:pt x="36041" y="80508"/>
                    <a:pt x="36179" y="80508"/>
                    <a:pt x="36179" y="80428"/>
                  </a:cubicBezTo>
                  <a:cubicBezTo>
                    <a:pt x="39079" y="78903"/>
                    <a:pt x="39769" y="78020"/>
                    <a:pt x="41012" y="77217"/>
                  </a:cubicBezTo>
                  <a:cubicBezTo>
                    <a:pt x="49436" y="73123"/>
                    <a:pt x="49988" y="73444"/>
                    <a:pt x="50678" y="72963"/>
                  </a:cubicBezTo>
                  <a:cubicBezTo>
                    <a:pt x="54683" y="71357"/>
                    <a:pt x="55097" y="71919"/>
                    <a:pt x="55650" y="71518"/>
                  </a:cubicBezTo>
                  <a:cubicBezTo>
                    <a:pt x="57721" y="70956"/>
                    <a:pt x="58411" y="69993"/>
                    <a:pt x="58688" y="70394"/>
                  </a:cubicBezTo>
                  <a:cubicBezTo>
                    <a:pt x="64349" y="68628"/>
                    <a:pt x="66006" y="68628"/>
                    <a:pt x="67940" y="67745"/>
                  </a:cubicBezTo>
                  <a:cubicBezTo>
                    <a:pt x="79125" y="64294"/>
                    <a:pt x="78849" y="64374"/>
                    <a:pt x="79815" y="63892"/>
                  </a:cubicBezTo>
                  <a:cubicBezTo>
                    <a:pt x="83406" y="62127"/>
                    <a:pt x="84510" y="61966"/>
                    <a:pt x="84096" y="61725"/>
                  </a:cubicBezTo>
                  <a:cubicBezTo>
                    <a:pt x="72635" y="65899"/>
                    <a:pt x="71668" y="66301"/>
                    <a:pt x="70840" y="66541"/>
                  </a:cubicBezTo>
                  <a:cubicBezTo>
                    <a:pt x="63935" y="67986"/>
                    <a:pt x="62830" y="68709"/>
                    <a:pt x="62140" y="68548"/>
                  </a:cubicBezTo>
                  <a:cubicBezTo>
                    <a:pt x="53855" y="70956"/>
                    <a:pt x="52197" y="71678"/>
                    <a:pt x="50817" y="72000"/>
                  </a:cubicBezTo>
                  <a:cubicBezTo>
                    <a:pt x="46674" y="73846"/>
                    <a:pt x="46260" y="74086"/>
                    <a:pt x="45845" y="74247"/>
                  </a:cubicBezTo>
                  <a:cubicBezTo>
                    <a:pt x="43636" y="75130"/>
                    <a:pt x="42531" y="75612"/>
                    <a:pt x="41565" y="76013"/>
                  </a:cubicBezTo>
                  <a:cubicBezTo>
                    <a:pt x="36593" y="78822"/>
                    <a:pt x="36041" y="79143"/>
                    <a:pt x="35627" y="79464"/>
                  </a:cubicBezTo>
                  <a:cubicBezTo>
                    <a:pt x="36869" y="77618"/>
                    <a:pt x="36593" y="77939"/>
                    <a:pt x="37284" y="78020"/>
                  </a:cubicBezTo>
                  <a:cubicBezTo>
                    <a:pt x="43774" y="74327"/>
                    <a:pt x="43636" y="74006"/>
                    <a:pt x="46536" y="73204"/>
                  </a:cubicBezTo>
                  <a:cubicBezTo>
                    <a:pt x="61588" y="67585"/>
                    <a:pt x="62830" y="67585"/>
                    <a:pt x="63935" y="67264"/>
                  </a:cubicBezTo>
                  <a:cubicBezTo>
                    <a:pt x="65592" y="66782"/>
                    <a:pt x="65730" y="66702"/>
                    <a:pt x="65868" y="66622"/>
                  </a:cubicBezTo>
                  <a:cubicBezTo>
                    <a:pt x="82163" y="60602"/>
                    <a:pt x="83958" y="60200"/>
                    <a:pt x="83958" y="59638"/>
                  </a:cubicBezTo>
                  <a:cubicBezTo>
                    <a:pt x="81611" y="60521"/>
                    <a:pt x="81887" y="60361"/>
                    <a:pt x="81058" y="60842"/>
                  </a:cubicBezTo>
                  <a:cubicBezTo>
                    <a:pt x="76225" y="62688"/>
                    <a:pt x="76363" y="63010"/>
                    <a:pt x="75811" y="62849"/>
                  </a:cubicBezTo>
                  <a:cubicBezTo>
                    <a:pt x="71254" y="64133"/>
                    <a:pt x="70425" y="64775"/>
                    <a:pt x="69873" y="64936"/>
                  </a:cubicBezTo>
                  <a:cubicBezTo>
                    <a:pt x="59654" y="68066"/>
                    <a:pt x="58688" y="67665"/>
                    <a:pt x="58411" y="67986"/>
                  </a:cubicBezTo>
                  <a:cubicBezTo>
                    <a:pt x="55650" y="69110"/>
                    <a:pt x="55235" y="68869"/>
                    <a:pt x="54683" y="69110"/>
                  </a:cubicBezTo>
                  <a:cubicBezTo>
                    <a:pt x="40046" y="74969"/>
                    <a:pt x="39907" y="75210"/>
                    <a:pt x="39217" y="75451"/>
                  </a:cubicBezTo>
                  <a:cubicBezTo>
                    <a:pt x="39079" y="74809"/>
                    <a:pt x="39631" y="74488"/>
                    <a:pt x="39907" y="74167"/>
                  </a:cubicBezTo>
                  <a:cubicBezTo>
                    <a:pt x="43912" y="72481"/>
                    <a:pt x="44879" y="71839"/>
                    <a:pt x="46260" y="71277"/>
                  </a:cubicBezTo>
                  <a:cubicBezTo>
                    <a:pt x="52612" y="68789"/>
                    <a:pt x="53578" y="68468"/>
                    <a:pt x="54407" y="68066"/>
                  </a:cubicBezTo>
                  <a:cubicBezTo>
                    <a:pt x="61449" y="66622"/>
                    <a:pt x="62140" y="65658"/>
                    <a:pt x="62416" y="66060"/>
                  </a:cubicBezTo>
                  <a:cubicBezTo>
                    <a:pt x="65178" y="65257"/>
                    <a:pt x="65178" y="65096"/>
                    <a:pt x="65454" y="65177"/>
                  </a:cubicBezTo>
                  <a:cubicBezTo>
                    <a:pt x="67940" y="64535"/>
                    <a:pt x="68492" y="64374"/>
                    <a:pt x="68906" y="64133"/>
                  </a:cubicBezTo>
                  <a:cubicBezTo>
                    <a:pt x="72082" y="63170"/>
                    <a:pt x="73049" y="62929"/>
                    <a:pt x="74016" y="62769"/>
                  </a:cubicBezTo>
                  <a:cubicBezTo>
                    <a:pt x="82025" y="59397"/>
                    <a:pt x="83406" y="58836"/>
                    <a:pt x="84649" y="58354"/>
                  </a:cubicBezTo>
                  <a:cubicBezTo>
                    <a:pt x="86858" y="56829"/>
                    <a:pt x="86444" y="56989"/>
                    <a:pt x="86029" y="57150"/>
                  </a:cubicBezTo>
                  <a:cubicBezTo>
                    <a:pt x="84787" y="57712"/>
                    <a:pt x="84510" y="57792"/>
                    <a:pt x="84372" y="57792"/>
                  </a:cubicBezTo>
                  <a:cubicBezTo>
                    <a:pt x="83130" y="58354"/>
                    <a:pt x="83130" y="58675"/>
                    <a:pt x="82577" y="58836"/>
                  </a:cubicBezTo>
                  <a:cubicBezTo>
                    <a:pt x="79815" y="59959"/>
                    <a:pt x="78849" y="60361"/>
                    <a:pt x="77882" y="60762"/>
                  </a:cubicBezTo>
                  <a:cubicBezTo>
                    <a:pt x="72911" y="62127"/>
                    <a:pt x="72359" y="62769"/>
                    <a:pt x="71944" y="62528"/>
                  </a:cubicBezTo>
                  <a:cubicBezTo>
                    <a:pt x="64349" y="64695"/>
                    <a:pt x="63797" y="64936"/>
                    <a:pt x="63383" y="64936"/>
                  </a:cubicBezTo>
                  <a:cubicBezTo>
                    <a:pt x="58411" y="66381"/>
                    <a:pt x="57997" y="66220"/>
                    <a:pt x="57445" y="66381"/>
                  </a:cubicBezTo>
                  <a:cubicBezTo>
                    <a:pt x="47917" y="69832"/>
                    <a:pt x="46398" y="70474"/>
                    <a:pt x="44879" y="71036"/>
                  </a:cubicBezTo>
                  <a:cubicBezTo>
                    <a:pt x="41703" y="72401"/>
                    <a:pt x="41288" y="72642"/>
                    <a:pt x="41012" y="72561"/>
                  </a:cubicBezTo>
                  <a:cubicBezTo>
                    <a:pt x="47226" y="68949"/>
                    <a:pt x="48607" y="68709"/>
                    <a:pt x="48607" y="68307"/>
                  </a:cubicBezTo>
                  <a:cubicBezTo>
                    <a:pt x="53026" y="66862"/>
                    <a:pt x="53855" y="66541"/>
                    <a:pt x="55650" y="65819"/>
                  </a:cubicBezTo>
                  <a:cubicBezTo>
                    <a:pt x="59930" y="64133"/>
                    <a:pt x="61864" y="63973"/>
                    <a:pt x="62968" y="63491"/>
                  </a:cubicBezTo>
                  <a:cubicBezTo>
                    <a:pt x="67802" y="61966"/>
                    <a:pt x="68768" y="62287"/>
                    <a:pt x="70287" y="61404"/>
                  </a:cubicBezTo>
                  <a:cubicBezTo>
                    <a:pt x="75949" y="60200"/>
                    <a:pt x="77468" y="59638"/>
                    <a:pt x="78849" y="59397"/>
                  </a:cubicBezTo>
                  <a:cubicBezTo>
                    <a:pt x="89758" y="54983"/>
                    <a:pt x="89896" y="54581"/>
                    <a:pt x="90863" y="54341"/>
                  </a:cubicBezTo>
                  <a:cubicBezTo>
                    <a:pt x="91553" y="53779"/>
                    <a:pt x="89896" y="54260"/>
                    <a:pt x="88791" y="55063"/>
                  </a:cubicBezTo>
                  <a:cubicBezTo>
                    <a:pt x="76915" y="59237"/>
                    <a:pt x="75811" y="59237"/>
                    <a:pt x="74706" y="59799"/>
                  </a:cubicBezTo>
                  <a:cubicBezTo>
                    <a:pt x="63107" y="62849"/>
                    <a:pt x="61726" y="63170"/>
                    <a:pt x="60483" y="63331"/>
                  </a:cubicBezTo>
                  <a:cubicBezTo>
                    <a:pt x="57583" y="64775"/>
                    <a:pt x="56478" y="64535"/>
                    <a:pt x="55373" y="65096"/>
                  </a:cubicBezTo>
                  <a:cubicBezTo>
                    <a:pt x="46812" y="68307"/>
                    <a:pt x="46674" y="68709"/>
                    <a:pt x="45431" y="69030"/>
                  </a:cubicBezTo>
                  <a:cubicBezTo>
                    <a:pt x="42945" y="69913"/>
                    <a:pt x="42945" y="69270"/>
                    <a:pt x="42531" y="69511"/>
                  </a:cubicBezTo>
                  <a:cubicBezTo>
                    <a:pt x="44741" y="68147"/>
                    <a:pt x="45155" y="68307"/>
                    <a:pt x="45155" y="67986"/>
                  </a:cubicBezTo>
                  <a:cubicBezTo>
                    <a:pt x="59240" y="63010"/>
                    <a:pt x="59378" y="62849"/>
                    <a:pt x="60483" y="62528"/>
                  </a:cubicBezTo>
                  <a:cubicBezTo>
                    <a:pt x="67525" y="60441"/>
                    <a:pt x="67802" y="60441"/>
                    <a:pt x="68216" y="60280"/>
                  </a:cubicBezTo>
                  <a:cubicBezTo>
                    <a:pt x="75397" y="58595"/>
                    <a:pt x="76087" y="57953"/>
                    <a:pt x="76501" y="58193"/>
                  </a:cubicBezTo>
                  <a:cubicBezTo>
                    <a:pt x="76363" y="58033"/>
                    <a:pt x="76087" y="57551"/>
                    <a:pt x="75535" y="58033"/>
                  </a:cubicBezTo>
                  <a:cubicBezTo>
                    <a:pt x="71116" y="59076"/>
                    <a:pt x="70840" y="58755"/>
                    <a:pt x="70287" y="58996"/>
                  </a:cubicBezTo>
                  <a:cubicBezTo>
                    <a:pt x="67249" y="59397"/>
                    <a:pt x="66559" y="60040"/>
                    <a:pt x="66144" y="59799"/>
                  </a:cubicBezTo>
                  <a:cubicBezTo>
                    <a:pt x="54821" y="63652"/>
                    <a:pt x="53855" y="63892"/>
                    <a:pt x="52750" y="64214"/>
                  </a:cubicBezTo>
                  <a:cubicBezTo>
                    <a:pt x="47502" y="66220"/>
                    <a:pt x="46812" y="66541"/>
                    <a:pt x="46121" y="66862"/>
                  </a:cubicBezTo>
                  <a:cubicBezTo>
                    <a:pt x="47779" y="64535"/>
                    <a:pt x="49850" y="63331"/>
                    <a:pt x="51783" y="62688"/>
                  </a:cubicBezTo>
                  <a:cubicBezTo>
                    <a:pt x="54821" y="61565"/>
                    <a:pt x="55235" y="61404"/>
                    <a:pt x="55788" y="61244"/>
                  </a:cubicBezTo>
                  <a:cubicBezTo>
                    <a:pt x="66006" y="58354"/>
                    <a:pt x="66835" y="58354"/>
                    <a:pt x="67940" y="57872"/>
                  </a:cubicBezTo>
                  <a:cubicBezTo>
                    <a:pt x="70978" y="57712"/>
                    <a:pt x="71944" y="57070"/>
                    <a:pt x="72773" y="57230"/>
                  </a:cubicBezTo>
                  <a:cubicBezTo>
                    <a:pt x="79125" y="55866"/>
                    <a:pt x="80092" y="55545"/>
                    <a:pt x="81058" y="55304"/>
                  </a:cubicBezTo>
                  <a:cubicBezTo>
                    <a:pt x="86582" y="53297"/>
                    <a:pt x="87963" y="53538"/>
                    <a:pt x="87548" y="52976"/>
                  </a:cubicBezTo>
                  <a:cubicBezTo>
                    <a:pt x="73739" y="56267"/>
                    <a:pt x="72911" y="56267"/>
                    <a:pt x="71944" y="56588"/>
                  </a:cubicBezTo>
                  <a:cubicBezTo>
                    <a:pt x="67663" y="56749"/>
                    <a:pt x="68354" y="57230"/>
                    <a:pt x="69182" y="56749"/>
                  </a:cubicBezTo>
                  <a:cubicBezTo>
                    <a:pt x="74982" y="55946"/>
                    <a:pt x="75949" y="55063"/>
                    <a:pt x="76777" y="55143"/>
                  </a:cubicBezTo>
                  <a:cubicBezTo>
                    <a:pt x="79815" y="54742"/>
                    <a:pt x="80644" y="54341"/>
                    <a:pt x="81472" y="54341"/>
                  </a:cubicBezTo>
                  <a:cubicBezTo>
                    <a:pt x="88791" y="52013"/>
                    <a:pt x="90724" y="51612"/>
                    <a:pt x="92934" y="50488"/>
                  </a:cubicBezTo>
                  <a:cubicBezTo>
                    <a:pt x="89344" y="51772"/>
                    <a:pt x="88791" y="51772"/>
                    <a:pt x="88515" y="51772"/>
                  </a:cubicBezTo>
                  <a:cubicBezTo>
                    <a:pt x="84372" y="52896"/>
                    <a:pt x="83406" y="53458"/>
                    <a:pt x="82439" y="53538"/>
                  </a:cubicBezTo>
                  <a:cubicBezTo>
                    <a:pt x="76777" y="54180"/>
                    <a:pt x="76087" y="55143"/>
                    <a:pt x="75811" y="54742"/>
                  </a:cubicBezTo>
                  <a:cubicBezTo>
                    <a:pt x="71254" y="55785"/>
                    <a:pt x="70978" y="55464"/>
                    <a:pt x="70425" y="55866"/>
                  </a:cubicBezTo>
                  <a:cubicBezTo>
                    <a:pt x="67249" y="56508"/>
                    <a:pt x="66697" y="56668"/>
                    <a:pt x="66283" y="56588"/>
                  </a:cubicBezTo>
                  <a:cubicBezTo>
                    <a:pt x="62692" y="57471"/>
                    <a:pt x="61588" y="57792"/>
                    <a:pt x="60897" y="58033"/>
                  </a:cubicBezTo>
                  <a:cubicBezTo>
                    <a:pt x="59378" y="58675"/>
                    <a:pt x="58964" y="58354"/>
                    <a:pt x="58411" y="58675"/>
                  </a:cubicBezTo>
                  <a:cubicBezTo>
                    <a:pt x="53302" y="60602"/>
                    <a:pt x="52750" y="60441"/>
                    <a:pt x="52059" y="60762"/>
                  </a:cubicBezTo>
                  <a:cubicBezTo>
                    <a:pt x="47917" y="61725"/>
                    <a:pt x="49436" y="61324"/>
                    <a:pt x="50540" y="60842"/>
                  </a:cubicBezTo>
                  <a:cubicBezTo>
                    <a:pt x="56478" y="58434"/>
                    <a:pt x="57583" y="58193"/>
                    <a:pt x="58688" y="57632"/>
                  </a:cubicBezTo>
                  <a:cubicBezTo>
                    <a:pt x="78849" y="52655"/>
                    <a:pt x="82991" y="51371"/>
                    <a:pt x="86996" y="50247"/>
                  </a:cubicBezTo>
                  <a:cubicBezTo>
                    <a:pt x="91277" y="48561"/>
                    <a:pt x="91553" y="48240"/>
                    <a:pt x="91691" y="48080"/>
                  </a:cubicBezTo>
                  <a:cubicBezTo>
                    <a:pt x="88653" y="48722"/>
                    <a:pt x="87963" y="49364"/>
                    <a:pt x="87272" y="49525"/>
                  </a:cubicBezTo>
                  <a:cubicBezTo>
                    <a:pt x="79401" y="51692"/>
                    <a:pt x="76915" y="52414"/>
                    <a:pt x="74568" y="52896"/>
                  </a:cubicBezTo>
                  <a:cubicBezTo>
                    <a:pt x="66144" y="55143"/>
                    <a:pt x="65040" y="54903"/>
                    <a:pt x="63797" y="55464"/>
                  </a:cubicBezTo>
                  <a:cubicBezTo>
                    <a:pt x="57721" y="57230"/>
                    <a:pt x="57307" y="57391"/>
                    <a:pt x="56892" y="57551"/>
                  </a:cubicBezTo>
                  <a:cubicBezTo>
                    <a:pt x="52612" y="58916"/>
                    <a:pt x="52059" y="59157"/>
                    <a:pt x="51507" y="59397"/>
                  </a:cubicBezTo>
                  <a:cubicBezTo>
                    <a:pt x="53164" y="57792"/>
                    <a:pt x="55788" y="56749"/>
                    <a:pt x="58135" y="55866"/>
                  </a:cubicBezTo>
                  <a:cubicBezTo>
                    <a:pt x="65316" y="53939"/>
                    <a:pt x="66006" y="54341"/>
                    <a:pt x="66835" y="53779"/>
                  </a:cubicBezTo>
                  <a:cubicBezTo>
                    <a:pt x="71668" y="52735"/>
                    <a:pt x="72359" y="52896"/>
                    <a:pt x="73049" y="52494"/>
                  </a:cubicBezTo>
                  <a:cubicBezTo>
                    <a:pt x="83268" y="49926"/>
                    <a:pt x="84372" y="49685"/>
                    <a:pt x="85477" y="49364"/>
                  </a:cubicBezTo>
                  <a:cubicBezTo>
                    <a:pt x="92105" y="45752"/>
                    <a:pt x="93486" y="45591"/>
                    <a:pt x="93210" y="45270"/>
                  </a:cubicBezTo>
                  <a:cubicBezTo>
                    <a:pt x="99286" y="43505"/>
                    <a:pt x="100115" y="43264"/>
                    <a:pt x="100805" y="43103"/>
                  </a:cubicBezTo>
                  <a:cubicBezTo>
                    <a:pt x="102462" y="42301"/>
                    <a:pt x="101772" y="42541"/>
                    <a:pt x="101081" y="42782"/>
                  </a:cubicBezTo>
                  <a:cubicBezTo>
                    <a:pt x="97491" y="43183"/>
                    <a:pt x="97077" y="43505"/>
                    <a:pt x="96662" y="43665"/>
                  </a:cubicBezTo>
                  <a:cubicBezTo>
                    <a:pt x="87963" y="46153"/>
                    <a:pt x="86858" y="46394"/>
                    <a:pt x="85891" y="46956"/>
                  </a:cubicBezTo>
                  <a:cubicBezTo>
                    <a:pt x="76915" y="49444"/>
                    <a:pt x="75949" y="49043"/>
                    <a:pt x="74982" y="49364"/>
                  </a:cubicBezTo>
                  <a:cubicBezTo>
                    <a:pt x="70978" y="50006"/>
                    <a:pt x="70011" y="50167"/>
                    <a:pt x="68906" y="50568"/>
                  </a:cubicBezTo>
                  <a:cubicBezTo>
                    <a:pt x="64764" y="51451"/>
                    <a:pt x="63935" y="51130"/>
                    <a:pt x="62830" y="51692"/>
                  </a:cubicBezTo>
                  <a:cubicBezTo>
                    <a:pt x="59654" y="52414"/>
                    <a:pt x="58826" y="52896"/>
                    <a:pt x="58273" y="52816"/>
                  </a:cubicBezTo>
                  <a:cubicBezTo>
                    <a:pt x="56616" y="52976"/>
                    <a:pt x="56616" y="52414"/>
                    <a:pt x="57445" y="52013"/>
                  </a:cubicBezTo>
                  <a:cubicBezTo>
                    <a:pt x="60621" y="51371"/>
                    <a:pt x="61449" y="50408"/>
                    <a:pt x="61726" y="50809"/>
                  </a:cubicBezTo>
                  <a:cubicBezTo>
                    <a:pt x="69321" y="49043"/>
                    <a:pt x="70840" y="48642"/>
                    <a:pt x="72220" y="48561"/>
                  </a:cubicBezTo>
                  <a:cubicBezTo>
                    <a:pt x="82439" y="46795"/>
                    <a:pt x="83682" y="46635"/>
                    <a:pt x="84925" y="46234"/>
                  </a:cubicBezTo>
                  <a:cubicBezTo>
                    <a:pt x="90448" y="45030"/>
                    <a:pt x="91139" y="43986"/>
                    <a:pt x="91553" y="44387"/>
                  </a:cubicBezTo>
                  <a:cubicBezTo>
                    <a:pt x="98734" y="42541"/>
                    <a:pt x="99562" y="42381"/>
                    <a:pt x="100391" y="42301"/>
                  </a:cubicBezTo>
                  <a:cubicBezTo>
                    <a:pt x="101634" y="41096"/>
                    <a:pt x="100391" y="42060"/>
                    <a:pt x="99424" y="41739"/>
                  </a:cubicBezTo>
                  <a:cubicBezTo>
                    <a:pt x="93486" y="42782"/>
                    <a:pt x="92934" y="43023"/>
                    <a:pt x="92243" y="43103"/>
                  </a:cubicBezTo>
                  <a:cubicBezTo>
                    <a:pt x="83268" y="45832"/>
                    <a:pt x="82853" y="46153"/>
                    <a:pt x="82577" y="45993"/>
                  </a:cubicBezTo>
                  <a:cubicBezTo>
                    <a:pt x="76639" y="47518"/>
                    <a:pt x="76225" y="47197"/>
                    <a:pt x="75811" y="47277"/>
                  </a:cubicBezTo>
                  <a:cubicBezTo>
                    <a:pt x="70011" y="48160"/>
                    <a:pt x="69597" y="48240"/>
                    <a:pt x="69182" y="48240"/>
                  </a:cubicBezTo>
                  <a:cubicBezTo>
                    <a:pt x="63797" y="49605"/>
                    <a:pt x="62968" y="49765"/>
                    <a:pt x="62002" y="49926"/>
                  </a:cubicBezTo>
                  <a:cubicBezTo>
                    <a:pt x="58964" y="50327"/>
                    <a:pt x="59240" y="50086"/>
                    <a:pt x="59654" y="49926"/>
                  </a:cubicBezTo>
                  <a:cubicBezTo>
                    <a:pt x="64073" y="48240"/>
                    <a:pt x="65730" y="47839"/>
                    <a:pt x="67387" y="47678"/>
                  </a:cubicBezTo>
                  <a:cubicBezTo>
                    <a:pt x="71668" y="46795"/>
                    <a:pt x="72082" y="46715"/>
                    <a:pt x="72497" y="46876"/>
                  </a:cubicBezTo>
                  <a:cubicBezTo>
                    <a:pt x="75949" y="46073"/>
                    <a:pt x="76915" y="45913"/>
                    <a:pt x="77744" y="45832"/>
                  </a:cubicBezTo>
                  <a:cubicBezTo>
                    <a:pt x="81196" y="44949"/>
                    <a:pt x="82025" y="45110"/>
                    <a:pt x="82853" y="44869"/>
                  </a:cubicBezTo>
                  <a:cubicBezTo>
                    <a:pt x="89067" y="43103"/>
                    <a:pt x="89896" y="43424"/>
                    <a:pt x="90724" y="42943"/>
                  </a:cubicBezTo>
                  <a:cubicBezTo>
                    <a:pt x="92520" y="42381"/>
                    <a:pt x="92796" y="42541"/>
                    <a:pt x="92658" y="42381"/>
                  </a:cubicBezTo>
                  <a:cubicBezTo>
                    <a:pt x="97629" y="40936"/>
                    <a:pt x="98181" y="40294"/>
                    <a:pt x="98596" y="40294"/>
                  </a:cubicBezTo>
                  <a:cubicBezTo>
                    <a:pt x="100667" y="39010"/>
                    <a:pt x="102600" y="38929"/>
                    <a:pt x="101634" y="38608"/>
                  </a:cubicBezTo>
                  <a:cubicBezTo>
                    <a:pt x="94729" y="41337"/>
                    <a:pt x="94453" y="41337"/>
                    <a:pt x="94177" y="41337"/>
                  </a:cubicBezTo>
                  <a:cubicBezTo>
                    <a:pt x="91139" y="42140"/>
                    <a:pt x="90310" y="42461"/>
                    <a:pt x="89482" y="42702"/>
                  </a:cubicBezTo>
                  <a:cubicBezTo>
                    <a:pt x="85891" y="43505"/>
                    <a:pt x="85063" y="43505"/>
                    <a:pt x="84096" y="43986"/>
                  </a:cubicBezTo>
                  <a:cubicBezTo>
                    <a:pt x="78573" y="45110"/>
                    <a:pt x="78158" y="44789"/>
                    <a:pt x="77744" y="45030"/>
                  </a:cubicBezTo>
                  <a:cubicBezTo>
                    <a:pt x="74706" y="45511"/>
                    <a:pt x="74154" y="45913"/>
                    <a:pt x="73878" y="45752"/>
                  </a:cubicBezTo>
                  <a:cubicBezTo>
                    <a:pt x="65454" y="47438"/>
                    <a:pt x="64764" y="47117"/>
                    <a:pt x="63797" y="47518"/>
                  </a:cubicBezTo>
                  <a:cubicBezTo>
                    <a:pt x="63383" y="46715"/>
                    <a:pt x="64211" y="45993"/>
                    <a:pt x="64626" y="46234"/>
                  </a:cubicBezTo>
                  <a:cubicBezTo>
                    <a:pt x="68630" y="45110"/>
                    <a:pt x="69182" y="45511"/>
                    <a:pt x="69873" y="45270"/>
                  </a:cubicBezTo>
                  <a:cubicBezTo>
                    <a:pt x="75397" y="44468"/>
                    <a:pt x="75949" y="44548"/>
                    <a:pt x="76639" y="44147"/>
                  </a:cubicBezTo>
                  <a:cubicBezTo>
                    <a:pt x="85753" y="42541"/>
                    <a:pt x="88239" y="41819"/>
                    <a:pt x="90586" y="41257"/>
                  </a:cubicBezTo>
                  <a:cubicBezTo>
                    <a:pt x="99976" y="37565"/>
                    <a:pt x="100391" y="37886"/>
                    <a:pt x="100943" y="37484"/>
                  </a:cubicBezTo>
                  <a:cubicBezTo>
                    <a:pt x="96386" y="38448"/>
                    <a:pt x="93210" y="39892"/>
                    <a:pt x="90172" y="40615"/>
                  </a:cubicBezTo>
                  <a:cubicBezTo>
                    <a:pt x="78573" y="43344"/>
                    <a:pt x="77882" y="43264"/>
                    <a:pt x="76915" y="43585"/>
                  </a:cubicBezTo>
                  <a:cubicBezTo>
                    <a:pt x="71806" y="43906"/>
                    <a:pt x="71116" y="44468"/>
                    <a:pt x="70701" y="44307"/>
                  </a:cubicBezTo>
                  <a:cubicBezTo>
                    <a:pt x="65316" y="45110"/>
                    <a:pt x="64764" y="45591"/>
                    <a:pt x="64349" y="45190"/>
                  </a:cubicBezTo>
                  <a:cubicBezTo>
                    <a:pt x="68768" y="43745"/>
                    <a:pt x="68630" y="43424"/>
                    <a:pt x="69321" y="43264"/>
                  </a:cubicBezTo>
                  <a:cubicBezTo>
                    <a:pt x="77744" y="41739"/>
                    <a:pt x="79125" y="41418"/>
                    <a:pt x="80230" y="41658"/>
                  </a:cubicBezTo>
                  <a:cubicBezTo>
                    <a:pt x="84510" y="40615"/>
                    <a:pt x="85063" y="40535"/>
                    <a:pt x="85477" y="40615"/>
                  </a:cubicBezTo>
                  <a:cubicBezTo>
                    <a:pt x="101634" y="35558"/>
                    <a:pt x="103843" y="34274"/>
                    <a:pt x="105914" y="33872"/>
                  </a:cubicBezTo>
                  <a:cubicBezTo>
                    <a:pt x="109367" y="31946"/>
                    <a:pt x="110609" y="31946"/>
                    <a:pt x="110333" y="31143"/>
                  </a:cubicBezTo>
                  <a:cubicBezTo>
                    <a:pt x="107571" y="32588"/>
                    <a:pt x="106743" y="32909"/>
                    <a:pt x="106467" y="32989"/>
                  </a:cubicBezTo>
                  <a:cubicBezTo>
                    <a:pt x="105500" y="33471"/>
                    <a:pt x="104948" y="33632"/>
                    <a:pt x="104533" y="33792"/>
                  </a:cubicBezTo>
                  <a:cubicBezTo>
                    <a:pt x="96386" y="37003"/>
                    <a:pt x="95834" y="36842"/>
                    <a:pt x="95558" y="37003"/>
                  </a:cubicBezTo>
                  <a:cubicBezTo>
                    <a:pt x="89067" y="38608"/>
                    <a:pt x="88653" y="38929"/>
                    <a:pt x="88239" y="39090"/>
                  </a:cubicBezTo>
                  <a:cubicBezTo>
                    <a:pt x="83820" y="40053"/>
                    <a:pt x="83130" y="40053"/>
                    <a:pt x="82439" y="40374"/>
                  </a:cubicBezTo>
                  <a:cubicBezTo>
                    <a:pt x="80092" y="40535"/>
                    <a:pt x="78987" y="40936"/>
                    <a:pt x="77882" y="40856"/>
                  </a:cubicBezTo>
                  <a:cubicBezTo>
                    <a:pt x="70011" y="42461"/>
                    <a:pt x="69597" y="42461"/>
                    <a:pt x="69182" y="42541"/>
                  </a:cubicBezTo>
                  <a:cubicBezTo>
                    <a:pt x="70563" y="41418"/>
                    <a:pt x="71254" y="41418"/>
                    <a:pt x="71944" y="40936"/>
                  </a:cubicBezTo>
                  <a:cubicBezTo>
                    <a:pt x="77330" y="39973"/>
                    <a:pt x="78573" y="39973"/>
                    <a:pt x="80092" y="39571"/>
                  </a:cubicBezTo>
                  <a:cubicBezTo>
                    <a:pt x="89205" y="37886"/>
                    <a:pt x="90034" y="37484"/>
                    <a:pt x="90863" y="37565"/>
                  </a:cubicBezTo>
                  <a:cubicBezTo>
                    <a:pt x="105224" y="32749"/>
                    <a:pt x="106467" y="32187"/>
                    <a:pt x="107710" y="31705"/>
                  </a:cubicBezTo>
                  <a:cubicBezTo>
                    <a:pt x="109643" y="30903"/>
                    <a:pt x="110333" y="30581"/>
                    <a:pt x="111024" y="30341"/>
                  </a:cubicBezTo>
                  <a:cubicBezTo>
                    <a:pt x="112681" y="29056"/>
                    <a:pt x="111438" y="29538"/>
                    <a:pt x="110333" y="30020"/>
                  </a:cubicBezTo>
                  <a:cubicBezTo>
                    <a:pt x="108400" y="30581"/>
                    <a:pt x="107710" y="31063"/>
                    <a:pt x="107295" y="31464"/>
                  </a:cubicBezTo>
                  <a:cubicBezTo>
                    <a:pt x="102324" y="33070"/>
                    <a:pt x="101081" y="33391"/>
                    <a:pt x="99700" y="34033"/>
                  </a:cubicBezTo>
                  <a:cubicBezTo>
                    <a:pt x="96662" y="35478"/>
                    <a:pt x="95558" y="35237"/>
                    <a:pt x="95143" y="35397"/>
                  </a:cubicBezTo>
                  <a:cubicBezTo>
                    <a:pt x="84787" y="37806"/>
                    <a:pt x="84649" y="37966"/>
                    <a:pt x="83820" y="38207"/>
                  </a:cubicBezTo>
                  <a:cubicBezTo>
                    <a:pt x="78158" y="38929"/>
                    <a:pt x="76777" y="39652"/>
                    <a:pt x="75811" y="39411"/>
                  </a:cubicBezTo>
                  <a:cubicBezTo>
                    <a:pt x="70840" y="40294"/>
                    <a:pt x="70149" y="41016"/>
                    <a:pt x="69735" y="40775"/>
                  </a:cubicBezTo>
                  <a:cubicBezTo>
                    <a:pt x="72359" y="39331"/>
                    <a:pt x="72635" y="39090"/>
                    <a:pt x="72911" y="39010"/>
                  </a:cubicBezTo>
                  <a:cubicBezTo>
                    <a:pt x="75397" y="38367"/>
                    <a:pt x="76639" y="37966"/>
                    <a:pt x="77882" y="37484"/>
                  </a:cubicBezTo>
                  <a:cubicBezTo>
                    <a:pt x="80782" y="37404"/>
                    <a:pt x="81749" y="36923"/>
                    <a:pt x="82577" y="36923"/>
                  </a:cubicBezTo>
                  <a:cubicBezTo>
                    <a:pt x="89758" y="35317"/>
                    <a:pt x="90172" y="35638"/>
                    <a:pt x="90724" y="35317"/>
                  </a:cubicBezTo>
                  <a:cubicBezTo>
                    <a:pt x="100667" y="32749"/>
                    <a:pt x="102600" y="32026"/>
                    <a:pt x="104672" y="31224"/>
                  </a:cubicBezTo>
                  <a:cubicBezTo>
                    <a:pt x="109643" y="28655"/>
                    <a:pt x="109090" y="28816"/>
                    <a:pt x="107433" y="29618"/>
                  </a:cubicBezTo>
                  <a:cubicBezTo>
                    <a:pt x="102462" y="31545"/>
                    <a:pt x="101772" y="31785"/>
                    <a:pt x="101081" y="32107"/>
                  </a:cubicBezTo>
                  <a:cubicBezTo>
                    <a:pt x="95696" y="33471"/>
                    <a:pt x="95281" y="33551"/>
                    <a:pt x="94867" y="33712"/>
                  </a:cubicBezTo>
                  <a:cubicBezTo>
                    <a:pt x="86858" y="35157"/>
                    <a:pt x="85891" y="35879"/>
                    <a:pt x="85339" y="35558"/>
                  </a:cubicBezTo>
                  <a:cubicBezTo>
                    <a:pt x="81058" y="36521"/>
                    <a:pt x="79401" y="36842"/>
                    <a:pt x="77882" y="36682"/>
                  </a:cubicBezTo>
                  <a:cubicBezTo>
                    <a:pt x="75120" y="37484"/>
                    <a:pt x="74430" y="37725"/>
                    <a:pt x="73739" y="37725"/>
                  </a:cubicBezTo>
                  <a:cubicBezTo>
                    <a:pt x="81472" y="34836"/>
                    <a:pt x="82025" y="35237"/>
                    <a:pt x="82715" y="34916"/>
                  </a:cubicBezTo>
                  <a:cubicBezTo>
                    <a:pt x="90863" y="33391"/>
                    <a:pt x="92382" y="32989"/>
                    <a:pt x="93762" y="32829"/>
                  </a:cubicBezTo>
                  <a:cubicBezTo>
                    <a:pt x="105776" y="28816"/>
                    <a:pt x="106329" y="28575"/>
                    <a:pt x="108538" y="27772"/>
                  </a:cubicBezTo>
                  <a:cubicBezTo>
                    <a:pt x="108814" y="27050"/>
                    <a:pt x="106743" y="27933"/>
                    <a:pt x="104672" y="28816"/>
                  </a:cubicBezTo>
                  <a:cubicBezTo>
                    <a:pt x="91967" y="32508"/>
                    <a:pt x="91001" y="32508"/>
                    <a:pt x="89758" y="32909"/>
                  </a:cubicBezTo>
                  <a:cubicBezTo>
                    <a:pt x="79953" y="34274"/>
                    <a:pt x="78849" y="34916"/>
                    <a:pt x="78158" y="34434"/>
                  </a:cubicBezTo>
                  <a:cubicBezTo>
                    <a:pt x="80920" y="33551"/>
                    <a:pt x="81611" y="33872"/>
                    <a:pt x="82439" y="33632"/>
                  </a:cubicBezTo>
                  <a:cubicBezTo>
                    <a:pt x="86029" y="32989"/>
                    <a:pt x="86582" y="32508"/>
                    <a:pt x="86858" y="32749"/>
                  </a:cubicBezTo>
                  <a:cubicBezTo>
                    <a:pt x="93072" y="31384"/>
                    <a:pt x="93072" y="30742"/>
                    <a:pt x="93762" y="30903"/>
                  </a:cubicBezTo>
                  <a:cubicBezTo>
                    <a:pt x="97905" y="29859"/>
                    <a:pt x="98596" y="29618"/>
                    <a:pt x="99286" y="29297"/>
                  </a:cubicBezTo>
                  <a:cubicBezTo>
                    <a:pt x="109090" y="26167"/>
                    <a:pt x="110471" y="25605"/>
                    <a:pt x="111576" y="25364"/>
                  </a:cubicBezTo>
                  <a:cubicBezTo>
                    <a:pt x="117514" y="23598"/>
                    <a:pt x="117100" y="23357"/>
                    <a:pt x="117652" y="23197"/>
                  </a:cubicBezTo>
                  <a:cubicBezTo>
                    <a:pt x="116962" y="23036"/>
                    <a:pt x="117100" y="23277"/>
                    <a:pt x="116685" y="23438"/>
                  </a:cubicBezTo>
                  <a:cubicBezTo>
                    <a:pt x="109919" y="25043"/>
                    <a:pt x="108400" y="25685"/>
                    <a:pt x="107019" y="26086"/>
                  </a:cubicBezTo>
                  <a:cubicBezTo>
                    <a:pt x="94729" y="29779"/>
                    <a:pt x="94039" y="30341"/>
                    <a:pt x="93486" y="30180"/>
                  </a:cubicBezTo>
                  <a:cubicBezTo>
                    <a:pt x="89344" y="30983"/>
                    <a:pt x="88929" y="31304"/>
                    <a:pt x="88653" y="31384"/>
                  </a:cubicBezTo>
                  <a:cubicBezTo>
                    <a:pt x="83130" y="32668"/>
                    <a:pt x="82577" y="32588"/>
                    <a:pt x="81887" y="32829"/>
                  </a:cubicBezTo>
                  <a:cubicBezTo>
                    <a:pt x="80782" y="32588"/>
                    <a:pt x="80920" y="32989"/>
                    <a:pt x="81334" y="32668"/>
                  </a:cubicBezTo>
                  <a:cubicBezTo>
                    <a:pt x="87963" y="30421"/>
                    <a:pt x="91277" y="29538"/>
                    <a:pt x="94453" y="28976"/>
                  </a:cubicBezTo>
                  <a:cubicBezTo>
                    <a:pt x="98596" y="27933"/>
                    <a:pt x="99010" y="27612"/>
                    <a:pt x="99424" y="27531"/>
                  </a:cubicBezTo>
                  <a:cubicBezTo>
                    <a:pt x="105086" y="25525"/>
                    <a:pt x="107710" y="25123"/>
                    <a:pt x="109643" y="24321"/>
                  </a:cubicBezTo>
                  <a:cubicBezTo>
                    <a:pt x="115581" y="23117"/>
                    <a:pt x="116962" y="22715"/>
                    <a:pt x="116685" y="22394"/>
                  </a:cubicBezTo>
                  <a:cubicBezTo>
                    <a:pt x="103291" y="26006"/>
                    <a:pt x="102600" y="25846"/>
                    <a:pt x="101910" y="26247"/>
                  </a:cubicBezTo>
                  <a:cubicBezTo>
                    <a:pt x="98319" y="27290"/>
                    <a:pt x="96939" y="27371"/>
                    <a:pt x="95558" y="27933"/>
                  </a:cubicBezTo>
                  <a:cubicBezTo>
                    <a:pt x="92658" y="28896"/>
                    <a:pt x="92105" y="28494"/>
                    <a:pt x="91277" y="28896"/>
                  </a:cubicBezTo>
                  <a:cubicBezTo>
                    <a:pt x="86720" y="29779"/>
                    <a:pt x="86306" y="30100"/>
                    <a:pt x="86029" y="29939"/>
                  </a:cubicBezTo>
                  <a:cubicBezTo>
                    <a:pt x="83130" y="30501"/>
                    <a:pt x="83268" y="30100"/>
                    <a:pt x="83958" y="30421"/>
                  </a:cubicBezTo>
                  <a:cubicBezTo>
                    <a:pt x="87686" y="29137"/>
                    <a:pt x="88377" y="28735"/>
                    <a:pt x="89067" y="28494"/>
                  </a:cubicBezTo>
                  <a:cubicBezTo>
                    <a:pt x="95281" y="27050"/>
                    <a:pt x="95972" y="27210"/>
                    <a:pt x="96939" y="26969"/>
                  </a:cubicBezTo>
                  <a:cubicBezTo>
                    <a:pt x="107433" y="24000"/>
                    <a:pt x="108952" y="23357"/>
                    <a:pt x="110471" y="22795"/>
                  </a:cubicBezTo>
                  <a:cubicBezTo>
                    <a:pt x="113647" y="21270"/>
                    <a:pt x="112819" y="21672"/>
                    <a:pt x="111852" y="22073"/>
                  </a:cubicBezTo>
                  <a:cubicBezTo>
                    <a:pt x="102876" y="24722"/>
                    <a:pt x="102738" y="25043"/>
                    <a:pt x="101495" y="25444"/>
                  </a:cubicBezTo>
                  <a:cubicBezTo>
                    <a:pt x="97491" y="26086"/>
                    <a:pt x="96386" y="26408"/>
                    <a:pt x="95558" y="26327"/>
                  </a:cubicBezTo>
                  <a:cubicBezTo>
                    <a:pt x="87134" y="28334"/>
                    <a:pt x="86306" y="28816"/>
                    <a:pt x="85753" y="28494"/>
                  </a:cubicBezTo>
                  <a:cubicBezTo>
                    <a:pt x="89067" y="27371"/>
                    <a:pt x="89620" y="27210"/>
                    <a:pt x="90310" y="26969"/>
                  </a:cubicBezTo>
                  <a:cubicBezTo>
                    <a:pt x="96248" y="25765"/>
                    <a:pt x="97353" y="25364"/>
                    <a:pt x="98457" y="25123"/>
                  </a:cubicBezTo>
                  <a:cubicBezTo>
                    <a:pt x="102876" y="23839"/>
                    <a:pt x="103981" y="23678"/>
                    <a:pt x="105086" y="23357"/>
                  </a:cubicBezTo>
                  <a:cubicBezTo>
                    <a:pt x="110886" y="21030"/>
                    <a:pt x="111438" y="21190"/>
                    <a:pt x="111300" y="20949"/>
                  </a:cubicBezTo>
                  <a:cubicBezTo>
                    <a:pt x="115857" y="18702"/>
                    <a:pt x="116409" y="18461"/>
                    <a:pt x="116962" y="18140"/>
                  </a:cubicBezTo>
                  <a:cubicBezTo>
                    <a:pt x="109919" y="20949"/>
                    <a:pt x="108814" y="21351"/>
                    <a:pt x="107571" y="21832"/>
                  </a:cubicBezTo>
                  <a:cubicBezTo>
                    <a:pt x="92243" y="25605"/>
                    <a:pt x="91277" y="26086"/>
                    <a:pt x="90448" y="26086"/>
                  </a:cubicBezTo>
                  <a:cubicBezTo>
                    <a:pt x="88791" y="26648"/>
                    <a:pt x="88791" y="26167"/>
                    <a:pt x="89205" y="25846"/>
                  </a:cubicBezTo>
                  <a:cubicBezTo>
                    <a:pt x="92243" y="25364"/>
                    <a:pt x="93072" y="25123"/>
                    <a:pt x="93762" y="25123"/>
                  </a:cubicBezTo>
                  <a:cubicBezTo>
                    <a:pt x="108952" y="20307"/>
                    <a:pt x="110471" y="19665"/>
                    <a:pt x="111990" y="19103"/>
                  </a:cubicBezTo>
                  <a:cubicBezTo>
                    <a:pt x="114614" y="17418"/>
                    <a:pt x="115857" y="17257"/>
                    <a:pt x="115443" y="17016"/>
                  </a:cubicBezTo>
                  <a:cubicBezTo>
                    <a:pt x="114062" y="17739"/>
                    <a:pt x="112957" y="17578"/>
                    <a:pt x="112543" y="18220"/>
                  </a:cubicBezTo>
                  <a:cubicBezTo>
                    <a:pt x="104810" y="21030"/>
                    <a:pt x="102048" y="22073"/>
                    <a:pt x="99286" y="22795"/>
                  </a:cubicBezTo>
                  <a:cubicBezTo>
                    <a:pt x="92934" y="24481"/>
                    <a:pt x="92658" y="24561"/>
                    <a:pt x="92243" y="24561"/>
                  </a:cubicBezTo>
                  <a:cubicBezTo>
                    <a:pt x="98181" y="22635"/>
                    <a:pt x="99286" y="21913"/>
                    <a:pt x="100391" y="21752"/>
                  </a:cubicBezTo>
                  <a:cubicBezTo>
                    <a:pt x="110057" y="18140"/>
                    <a:pt x="111162" y="17658"/>
                    <a:pt x="112266" y="17177"/>
                  </a:cubicBezTo>
                  <a:cubicBezTo>
                    <a:pt x="117376" y="14046"/>
                    <a:pt x="118895" y="13806"/>
                    <a:pt x="118619" y="13484"/>
                  </a:cubicBezTo>
                  <a:close/>
                  <a:moveTo>
                    <a:pt x="102600" y="18622"/>
                  </a:moveTo>
                  <a:cubicBezTo>
                    <a:pt x="103291" y="19183"/>
                    <a:pt x="101219" y="19103"/>
                    <a:pt x="100529" y="19745"/>
                  </a:cubicBezTo>
                  <a:cubicBezTo>
                    <a:pt x="100115" y="19103"/>
                    <a:pt x="101772" y="19264"/>
                    <a:pt x="102600" y="18622"/>
                  </a:cubicBezTo>
                  <a:close/>
                  <a:moveTo>
                    <a:pt x="99838" y="19665"/>
                  </a:moveTo>
                  <a:cubicBezTo>
                    <a:pt x="99838" y="20147"/>
                    <a:pt x="98457" y="20227"/>
                    <a:pt x="98043" y="20387"/>
                  </a:cubicBezTo>
                  <a:cubicBezTo>
                    <a:pt x="97905" y="19906"/>
                    <a:pt x="99286" y="19826"/>
                    <a:pt x="99838" y="19665"/>
                  </a:cubicBezTo>
                  <a:close/>
                  <a:moveTo>
                    <a:pt x="36593" y="52896"/>
                  </a:moveTo>
                  <a:cubicBezTo>
                    <a:pt x="36179" y="52655"/>
                    <a:pt x="36317" y="52494"/>
                    <a:pt x="36179" y="52254"/>
                  </a:cubicBezTo>
                  <a:cubicBezTo>
                    <a:pt x="35903" y="52093"/>
                    <a:pt x="35350" y="51852"/>
                    <a:pt x="35765" y="51692"/>
                  </a:cubicBezTo>
                  <a:cubicBezTo>
                    <a:pt x="35350" y="51612"/>
                    <a:pt x="35074" y="51451"/>
                    <a:pt x="34798" y="51210"/>
                  </a:cubicBezTo>
                  <a:cubicBezTo>
                    <a:pt x="34798" y="51050"/>
                    <a:pt x="34798" y="50889"/>
                    <a:pt x="34522" y="50969"/>
                  </a:cubicBezTo>
                  <a:cubicBezTo>
                    <a:pt x="34246" y="50648"/>
                    <a:pt x="34246" y="50327"/>
                    <a:pt x="33555" y="50006"/>
                  </a:cubicBezTo>
                  <a:cubicBezTo>
                    <a:pt x="33831" y="49525"/>
                    <a:pt x="33555" y="49525"/>
                    <a:pt x="33003" y="49204"/>
                  </a:cubicBezTo>
                  <a:cubicBezTo>
                    <a:pt x="33279" y="48963"/>
                    <a:pt x="32589" y="48561"/>
                    <a:pt x="32589" y="48240"/>
                  </a:cubicBezTo>
                  <a:cubicBezTo>
                    <a:pt x="31898" y="47518"/>
                    <a:pt x="31760" y="47518"/>
                    <a:pt x="30794" y="46635"/>
                  </a:cubicBezTo>
                  <a:cubicBezTo>
                    <a:pt x="29689" y="45913"/>
                    <a:pt x="29827" y="45270"/>
                    <a:pt x="28584" y="44548"/>
                  </a:cubicBezTo>
                  <a:cubicBezTo>
                    <a:pt x="28032" y="43745"/>
                    <a:pt x="28170" y="43585"/>
                    <a:pt x="26927" y="42702"/>
                  </a:cubicBezTo>
                  <a:cubicBezTo>
                    <a:pt x="27479" y="42381"/>
                    <a:pt x="26375" y="41979"/>
                    <a:pt x="26651" y="41658"/>
                  </a:cubicBezTo>
                  <a:cubicBezTo>
                    <a:pt x="25960" y="41257"/>
                    <a:pt x="26513" y="40936"/>
                    <a:pt x="25960" y="40535"/>
                  </a:cubicBezTo>
                  <a:cubicBezTo>
                    <a:pt x="25822" y="39812"/>
                    <a:pt x="25408" y="39090"/>
                    <a:pt x="24994" y="38367"/>
                  </a:cubicBezTo>
                  <a:cubicBezTo>
                    <a:pt x="26098" y="38367"/>
                    <a:pt x="25546" y="39170"/>
                    <a:pt x="26098" y="39491"/>
                  </a:cubicBezTo>
                  <a:cubicBezTo>
                    <a:pt x="26375" y="39973"/>
                    <a:pt x="26789" y="40454"/>
                    <a:pt x="26651" y="40856"/>
                  </a:cubicBezTo>
                  <a:cubicBezTo>
                    <a:pt x="27617" y="41498"/>
                    <a:pt x="27479" y="41979"/>
                    <a:pt x="28584" y="42622"/>
                  </a:cubicBezTo>
                  <a:cubicBezTo>
                    <a:pt x="28998" y="42943"/>
                    <a:pt x="28722" y="43183"/>
                    <a:pt x="28860" y="43424"/>
                  </a:cubicBezTo>
                  <a:cubicBezTo>
                    <a:pt x="29413" y="43505"/>
                    <a:pt x="29551" y="43826"/>
                    <a:pt x="29413" y="44066"/>
                  </a:cubicBezTo>
                  <a:cubicBezTo>
                    <a:pt x="30379" y="44468"/>
                    <a:pt x="30103" y="44709"/>
                    <a:pt x="30932" y="45351"/>
                  </a:cubicBezTo>
                  <a:cubicBezTo>
                    <a:pt x="31346" y="46073"/>
                    <a:pt x="32174" y="46876"/>
                    <a:pt x="32727" y="47598"/>
                  </a:cubicBezTo>
                  <a:cubicBezTo>
                    <a:pt x="33003" y="47839"/>
                    <a:pt x="33279" y="48000"/>
                    <a:pt x="33555" y="48240"/>
                  </a:cubicBezTo>
                  <a:cubicBezTo>
                    <a:pt x="33555" y="48401"/>
                    <a:pt x="33555" y="48561"/>
                    <a:pt x="33831" y="48481"/>
                  </a:cubicBezTo>
                  <a:cubicBezTo>
                    <a:pt x="33970" y="48882"/>
                    <a:pt x="33831" y="49204"/>
                    <a:pt x="34522" y="49605"/>
                  </a:cubicBezTo>
                  <a:cubicBezTo>
                    <a:pt x="34936" y="50327"/>
                    <a:pt x="36041" y="51130"/>
                    <a:pt x="36317" y="51852"/>
                  </a:cubicBezTo>
                  <a:cubicBezTo>
                    <a:pt x="37422" y="52575"/>
                    <a:pt x="37284" y="53297"/>
                    <a:pt x="37974" y="54020"/>
                  </a:cubicBezTo>
                  <a:cubicBezTo>
                    <a:pt x="37008" y="54020"/>
                    <a:pt x="37422" y="53217"/>
                    <a:pt x="36593" y="52896"/>
                  </a:cubicBezTo>
                  <a:close/>
                  <a:moveTo>
                    <a:pt x="38527" y="54983"/>
                  </a:moveTo>
                  <a:cubicBezTo>
                    <a:pt x="38527" y="55545"/>
                    <a:pt x="38388" y="54742"/>
                    <a:pt x="37836" y="54501"/>
                  </a:cubicBezTo>
                  <a:cubicBezTo>
                    <a:pt x="37698" y="54260"/>
                    <a:pt x="38112" y="54421"/>
                    <a:pt x="38250" y="54501"/>
                  </a:cubicBezTo>
                  <a:cubicBezTo>
                    <a:pt x="38388" y="54662"/>
                    <a:pt x="38527" y="54822"/>
                    <a:pt x="38803" y="54903"/>
                  </a:cubicBezTo>
                  <a:cubicBezTo>
                    <a:pt x="38665" y="54983"/>
                    <a:pt x="38665" y="54983"/>
                    <a:pt x="38527" y="54983"/>
                  </a:cubicBezTo>
                  <a:close/>
                  <a:moveTo>
                    <a:pt x="22922" y="50889"/>
                  </a:moveTo>
                  <a:cubicBezTo>
                    <a:pt x="22370" y="51130"/>
                    <a:pt x="22922" y="50568"/>
                    <a:pt x="22232" y="50408"/>
                  </a:cubicBezTo>
                  <a:cubicBezTo>
                    <a:pt x="23199" y="50408"/>
                    <a:pt x="23199" y="51210"/>
                    <a:pt x="23751" y="51531"/>
                  </a:cubicBezTo>
                  <a:cubicBezTo>
                    <a:pt x="23199" y="51772"/>
                    <a:pt x="22922" y="51050"/>
                    <a:pt x="22922" y="50889"/>
                  </a:cubicBezTo>
                  <a:close/>
                  <a:moveTo>
                    <a:pt x="26513" y="55464"/>
                  </a:moveTo>
                  <a:cubicBezTo>
                    <a:pt x="26513" y="55384"/>
                    <a:pt x="26375" y="55384"/>
                    <a:pt x="26237" y="55464"/>
                  </a:cubicBezTo>
                  <a:cubicBezTo>
                    <a:pt x="25822" y="54983"/>
                    <a:pt x="25408" y="54501"/>
                    <a:pt x="25408" y="54020"/>
                  </a:cubicBezTo>
                  <a:cubicBezTo>
                    <a:pt x="26237" y="53698"/>
                    <a:pt x="25408" y="54662"/>
                    <a:pt x="26098" y="54341"/>
                  </a:cubicBezTo>
                  <a:cubicBezTo>
                    <a:pt x="26098" y="54742"/>
                    <a:pt x="26651" y="55224"/>
                    <a:pt x="26789" y="55625"/>
                  </a:cubicBezTo>
                  <a:cubicBezTo>
                    <a:pt x="26927" y="55785"/>
                    <a:pt x="27065" y="55866"/>
                    <a:pt x="27203" y="56026"/>
                  </a:cubicBezTo>
                  <a:cubicBezTo>
                    <a:pt x="27617" y="56588"/>
                    <a:pt x="25960" y="55625"/>
                    <a:pt x="26513" y="55464"/>
                  </a:cubicBezTo>
                  <a:close/>
                  <a:moveTo>
                    <a:pt x="35765" y="66461"/>
                  </a:moveTo>
                  <a:cubicBezTo>
                    <a:pt x="35627" y="66140"/>
                    <a:pt x="35212" y="65819"/>
                    <a:pt x="35350" y="65578"/>
                  </a:cubicBezTo>
                  <a:cubicBezTo>
                    <a:pt x="34108" y="65016"/>
                    <a:pt x="34108" y="63973"/>
                    <a:pt x="33279" y="63331"/>
                  </a:cubicBezTo>
                  <a:cubicBezTo>
                    <a:pt x="32174" y="62367"/>
                    <a:pt x="31484" y="61484"/>
                    <a:pt x="30932" y="60602"/>
                  </a:cubicBezTo>
                  <a:cubicBezTo>
                    <a:pt x="30379" y="60280"/>
                    <a:pt x="29965" y="59879"/>
                    <a:pt x="29551" y="59558"/>
                  </a:cubicBezTo>
                  <a:cubicBezTo>
                    <a:pt x="29275" y="59157"/>
                    <a:pt x="29136" y="58755"/>
                    <a:pt x="28722" y="58354"/>
                  </a:cubicBezTo>
                  <a:cubicBezTo>
                    <a:pt x="28446" y="58113"/>
                    <a:pt x="28722" y="57953"/>
                    <a:pt x="28308" y="57712"/>
                  </a:cubicBezTo>
                  <a:cubicBezTo>
                    <a:pt x="27894" y="57792"/>
                    <a:pt x="28170" y="57391"/>
                    <a:pt x="27756" y="57551"/>
                  </a:cubicBezTo>
                  <a:cubicBezTo>
                    <a:pt x="28032" y="57150"/>
                    <a:pt x="26789" y="56588"/>
                    <a:pt x="27479" y="56267"/>
                  </a:cubicBezTo>
                  <a:cubicBezTo>
                    <a:pt x="28584" y="56989"/>
                    <a:pt x="28584" y="57792"/>
                    <a:pt x="29965" y="58193"/>
                  </a:cubicBezTo>
                  <a:cubicBezTo>
                    <a:pt x="29551" y="58434"/>
                    <a:pt x="30655" y="58836"/>
                    <a:pt x="30379" y="59076"/>
                  </a:cubicBezTo>
                  <a:cubicBezTo>
                    <a:pt x="30379" y="59317"/>
                    <a:pt x="31346" y="59638"/>
                    <a:pt x="30932" y="59799"/>
                  </a:cubicBezTo>
                  <a:cubicBezTo>
                    <a:pt x="31484" y="60280"/>
                    <a:pt x="31898" y="60762"/>
                    <a:pt x="32036" y="61244"/>
                  </a:cubicBezTo>
                  <a:cubicBezTo>
                    <a:pt x="33417" y="62367"/>
                    <a:pt x="33417" y="62849"/>
                    <a:pt x="34798" y="64053"/>
                  </a:cubicBezTo>
                  <a:cubicBezTo>
                    <a:pt x="35212" y="64775"/>
                    <a:pt x="35350" y="64856"/>
                    <a:pt x="36041" y="65578"/>
                  </a:cubicBezTo>
                  <a:cubicBezTo>
                    <a:pt x="35627" y="65979"/>
                    <a:pt x="36455" y="66541"/>
                    <a:pt x="36593" y="67103"/>
                  </a:cubicBezTo>
                  <a:cubicBezTo>
                    <a:pt x="35765" y="67264"/>
                    <a:pt x="36179" y="66622"/>
                    <a:pt x="35765" y="66461"/>
                  </a:cubicBezTo>
                  <a:close/>
                  <a:moveTo>
                    <a:pt x="26927" y="84521"/>
                  </a:moveTo>
                  <a:cubicBezTo>
                    <a:pt x="25822" y="84521"/>
                    <a:pt x="26789" y="83638"/>
                    <a:pt x="26927" y="84521"/>
                  </a:cubicBezTo>
                  <a:close/>
                  <a:moveTo>
                    <a:pt x="19194" y="93270"/>
                  </a:moveTo>
                  <a:cubicBezTo>
                    <a:pt x="19194" y="93270"/>
                    <a:pt x="18642" y="93190"/>
                    <a:pt x="18642" y="93110"/>
                  </a:cubicBezTo>
                  <a:cubicBezTo>
                    <a:pt x="18642" y="93110"/>
                    <a:pt x="18918" y="93030"/>
                    <a:pt x="18918" y="93030"/>
                  </a:cubicBezTo>
                  <a:cubicBezTo>
                    <a:pt x="18642" y="92789"/>
                    <a:pt x="18504" y="92468"/>
                    <a:pt x="18780" y="92709"/>
                  </a:cubicBezTo>
                  <a:cubicBezTo>
                    <a:pt x="19056" y="92869"/>
                    <a:pt x="18780" y="92949"/>
                    <a:pt x="18918" y="93030"/>
                  </a:cubicBezTo>
                  <a:cubicBezTo>
                    <a:pt x="18918" y="93030"/>
                    <a:pt x="20161" y="93431"/>
                    <a:pt x="19194" y="93270"/>
                  </a:cubicBezTo>
                  <a:close/>
                  <a:moveTo>
                    <a:pt x="21680" y="95839"/>
                  </a:moveTo>
                  <a:cubicBezTo>
                    <a:pt x="21542" y="95357"/>
                    <a:pt x="20851" y="94795"/>
                    <a:pt x="20161" y="94314"/>
                  </a:cubicBezTo>
                  <a:cubicBezTo>
                    <a:pt x="20437" y="94153"/>
                    <a:pt x="20713" y="94635"/>
                    <a:pt x="21127" y="94474"/>
                  </a:cubicBezTo>
                  <a:cubicBezTo>
                    <a:pt x="20575" y="94876"/>
                    <a:pt x="22784" y="95518"/>
                    <a:pt x="21680" y="95839"/>
                  </a:cubicBezTo>
                  <a:close/>
                  <a:moveTo>
                    <a:pt x="22094" y="95839"/>
                  </a:moveTo>
                  <a:cubicBezTo>
                    <a:pt x="22784" y="95839"/>
                    <a:pt x="22646" y="96642"/>
                    <a:pt x="23060" y="96963"/>
                  </a:cubicBezTo>
                  <a:cubicBezTo>
                    <a:pt x="22232" y="96963"/>
                    <a:pt x="22232" y="96160"/>
                    <a:pt x="22094" y="95839"/>
                  </a:cubicBezTo>
                  <a:close/>
                  <a:moveTo>
                    <a:pt x="16570" y="102100"/>
                  </a:moveTo>
                  <a:cubicBezTo>
                    <a:pt x="16846" y="102020"/>
                    <a:pt x="17813" y="102260"/>
                    <a:pt x="17261" y="102341"/>
                  </a:cubicBezTo>
                  <a:cubicBezTo>
                    <a:pt x="18780" y="103464"/>
                    <a:pt x="17537" y="102983"/>
                    <a:pt x="16570" y="102100"/>
                  </a:cubicBezTo>
                  <a:close/>
                  <a:moveTo>
                    <a:pt x="3452" y="97525"/>
                  </a:moveTo>
                  <a:cubicBezTo>
                    <a:pt x="3590" y="97444"/>
                    <a:pt x="3728" y="97444"/>
                    <a:pt x="3866" y="97364"/>
                  </a:cubicBezTo>
                  <a:cubicBezTo>
                    <a:pt x="4004" y="97444"/>
                    <a:pt x="4280" y="97605"/>
                    <a:pt x="4418" y="97765"/>
                  </a:cubicBezTo>
                  <a:cubicBezTo>
                    <a:pt x="4280" y="97765"/>
                    <a:pt x="4142" y="97846"/>
                    <a:pt x="4004" y="97926"/>
                  </a:cubicBezTo>
                  <a:cubicBezTo>
                    <a:pt x="3728" y="97765"/>
                    <a:pt x="3590" y="97685"/>
                    <a:pt x="3452" y="97525"/>
                  </a:cubicBezTo>
                  <a:close/>
                  <a:moveTo>
                    <a:pt x="16708" y="110367"/>
                  </a:moveTo>
                  <a:cubicBezTo>
                    <a:pt x="16156" y="109966"/>
                    <a:pt x="15742" y="109565"/>
                    <a:pt x="15189" y="109163"/>
                  </a:cubicBezTo>
                  <a:cubicBezTo>
                    <a:pt x="15604" y="109003"/>
                    <a:pt x="16018" y="109163"/>
                    <a:pt x="16294" y="109484"/>
                  </a:cubicBezTo>
                  <a:cubicBezTo>
                    <a:pt x="16846" y="109565"/>
                    <a:pt x="17537" y="110127"/>
                    <a:pt x="16708" y="110367"/>
                  </a:cubicBezTo>
                  <a:close/>
                  <a:moveTo>
                    <a:pt x="21542" y="112374"/>
                  </a:moveTo>
                  <a:cubicBezTo>
                    <a:pt x="21265" y="112454"/>
                    <a:pt x="21542" y="112294"/>
                    <a:pt x="21265" y="112133"/>
                  </a:cubicBezTo>
                  <a:cubicBezTo>
                    <a:pt x="17813" y="109484"/>
                    <a:pt x="17261" y="108762"/>
                    <a:pt x="16570" y="108602"/>
                  </a:cubicBezTo>
                  <a:cubicBezTo>
                    <a:pt x="14223" y="107157"/>
                    <a:pt x="14499" y="106675"/>
                    <a:pt x="13532" y="106755"/>
                  </a:cubicBezTo>
                  <a:cubicBezTo>
                    <a:pt x="11047" y="104749"/>
                    <a:pt x="11323" y="104668"/>
                    <a:pt x="11323" y="104668"/>
                  </a:cubicBezTo>
                  <a:cubicBezTo>
                    <a:pt x="9942" y="103785"/>
                    <a:pt x="10080" y="103545"/>
                    <a:pt x="9942" y="103545"/>
                  </a:cubicBezTo>
                  <a:cubicBezTo>
                    <a:pt x="8285" y="102581"/>
                    <a:pt x="8699" y="102501"/>
                    <a:pt x="8423" y="102341"/>
                  </a:cubicBezTo>
                  <a:cubicBezTo>
                    <a:pt x="6075" y="100093"/>
                    <a:pt x="5109" y="99612"/>
                    <a:pt x="5109" y="99210"/>
                  </a:cubicBezTo>
                  <a:cubicBezTo>
                    <a:pt x="4556" y="98167"/>
                    <a:pt x="5661" y="98729"/>
                    <a:pt x="6214" y="98969"/>
                  </a:cubicBezTo>
                  <a:cubicBezTo>
                    <a:pt x="11461" y="102742"/>
                    <a:pt x="12980" y="103625"/>
                    <a:pt x="13947" y="104588"/>
                  </a:cubicBezTo>
                  <a:cubicBezTo>
                    <a:pt x="14637" y="105150"/>
                    <a:pt x="14361" y="105230"/>
                    <a:pt x="14499" y="105311"/>
                  </a:cubicBezTo>
                  <a:cubicBezTo>
                    <a:pt x="16156" y="106675"/>
                    <a:pt x="16294" y="106515"/>
                    <a:pt x="16432" y="106675"/>
                  </a:cubicBezTo>
                  <a:cubicBezTo>
                    <a:pt x="21956" y="113418"/>
                    <a:pt x="21956" y="112615"/>
                    <a:pt x="21542" y="112374"/>
                  </a:cubicBezTo>
                  <a:close/>
                  <a:moveTo>
                    <a:pt x="29965" y="106354"/>
                  </a:moveTo>
                  <a:cubicBezTo>
                    <a:pt x="30379" y="106515"/>
                    <a:pt x="28998" y="107076"/>
                    <a:pt x="28998" y="106595"/>
                  </a:cubicBezTo>
                  <a:cubicBezTo>
                    <a:pt x="29275" y="106354"/>
                    <a:pt x="29551" y="106515"/>
                    <a:pt x="29965" y="106354"/>
                  </a:cubicBezTo>
                  <a:close/>
                  <a:moveTo>
                    <a:pt x="25132" y="97765"/>
                  </a:moveTo>
                  <a:cubicBezTo>
                    <a:pt x="25960" y="97605"/>
                    <a:pt x="25408" y="98247"/>
                    <a:pt x="26098" y="98488"/>
                  </a:cubicBezTo>
                  <a:cubicBezTo>
                    <a:pt x="25270" y="98648"/>
                    <a:pt x="25408" y="97926"/>
                    <a:pt x="25132" y="97765"/>
                  </a:cubicBezTo>
                  <a:close/>
                  <a:moveTo>
                    <a:pt x="46812" y="106755"/>
                  </a:moveTo>
                  <a:cubicBezTo>
                    <a:pt x="47364" y="107076"/>
                    <a:pt x="48055" y="106434"/>
                    <a:pt x="48469" y="106996"/>
                  </a:cubicBezTo>
                  <a:cubicBezTo>
                    <a:pt x="47640" y="107076"/>
                    <a:pt x="46950" y="106996"/>
                    <a:pt x="46121" y="106996"/>
                  </a:cubicBezTo>
                  <a:cubicBezTo>
                    <a:pt x="45983" y="106836"/>
                    <a:pt x="46536" y="106996"/>
                    <a:pt x="46812" y="106755"/>
                  </a:cubicBezTo>
                  <a:close/>
                  <a:moveTo>
                    <a:pt x="46121" y="107638"/>
                  </a:moveTo>
                  <a:cubicBezTo>
                    <a:pt x="46398" y="107558"/>
                    <a:pt x="46674" y="107719"/>
                    <a:pt x="46950" y="107719"/>
                  </a:cubicBezTo>
                  <a:cubicBezTo>
                    <a:pt x="47226" y="107638"/>
                    <a:pt x="47502" y="107719"/>
                    <a:pt x="47779" y="107558"/>
                  </a:cubicBezTo>
                  <a:cubicBezTo>
                    <a:pt x="49298" y="107719"/>
                    <a:pt x="50678" y="108120"/>
                    <a:pt x="52336" y="107397"/>
                  </a:cubicBezTo>
                  <a:cubicBezTo>
                    <a:pt x="53440" y="107638"/>
                    <a:pt x="54545" y="107478"/>
                    <a:pt x="55650" y="107397"/>
                  </a:cubicBezTo>
                  <a:cubicBezTo>
                    <a:pt x="56064" y="107799"/>
                    <a:pt x="55097" y="107397"/>
                    <a:pt x="54821" y="107719"/>
                  </a:cubicBezTo>
                  <a:cubicBezTo>
                    <a:pt x="54545" y="107478"/>
                    <a:pt x="53993" y="107959"/>
                    <a:pt x="53716" y="107638"/>
                  </a:cubicBezTo>
                  <a:cubicBezTo>
                    <a:pt x="52888" y="107959"/>
                    <a:pt x="52197" y="107638"/>
                    <a:pt x="51369" y="107959"/>
                  </a:cubicBezTo>
                  <a:cubicBezTo>
                    <a:pt x="50678" y="107719"/>
                    <a:pt x="49988" y="108040"/>
                    <a:pt x="49298" y="107879"/>
                  </a:cubicBezTo>
                  <a:cubicBezTo>
                    <a:pt x="48607" y="107719"/>
                    <a:pt x="47779" y="108200"/>
                    <a:pt x="47088" y="107799"/>
                  </a:cubicBezTo>
                  <a:cubicBezTo>
                    <a:pt x="46260" y="107959"/>
                    <a:pt x="45431" y="108361"/>
                    <a:pt x="44741" y="107799"/>
                  </a:cubicBezTo>
                  <a:cubicBezTo>
                    <a:pt x="45293" y="107719"/>
                    <a:pt x="45569" y="108040"/>
                    <a:pt x="46121" y="107638"/>
                  </a:cubicBezTo>
                  <a:close/>
                  <a:moveTo>
                    <a:pt x="44326" y="107799"/>
                  </a:moveTo>
                  <a:cubicBezTo>
                    <a:pt x="44326" y="108441"/>
                    <a:pt x="42807" y="108120"/>
                    <a:pt x="42255" y="108280"/>
                  </a:cubicBezTo>
                  <a:cubicBezTo>
                    <a:pt x="41426" y="108441"/>
                    <a:pt x="40736" y="108521"/>
                    <a:pt x="40046" y="108602"/>
                  </a:cubicBezTo>
                  <a:cubicBezTo>
                    <a:pt x="39217" y="108762"/>
                    <a:pt x="38388" y="108762"/>
                    <a:pt x="37560" y="109083"/>
                  </a:cubicBezTo>
                  <a:cubicBezTo>
                    <a:pt x="36869" y="109163"/>
                    <a:pt x="36593" y="109484"/>
                    <a:pt x="35627" y="109484"/>
                  </a:cubicBezTo>
                  <a:cubicBezTo>
                    <a:pt x="34384" y="110046"/>
                    <a:pt x="33279" y="110287"/>
                    <a:pt x="32174" y="110528"/>
                  </a:cubicBezTo>
                  <a:cubicBezTo>
                    <a:pt x="29827" y="111411"/>
                    <a:pt x="28032" y="112374"/>
                    <a:pt x="26513" y="113337"/>
                  </a:cubicBezTo>
                  <a:cubicBezTo>
                    <a:pt x="26375" y="113498"/>
                    <a:pt x="26237" y="113578"/>
                    <a:pt x="26375" y="113739"/>
                  </a:cubicBezTo>
                  <a:cubicBezTo>
                    <a:pt x="25960" y="113979"/>
                    <a:pt x="25684" y="113819"/>
                    <a:pt x="25960" y="113739"/>
                  </a:cubicBezTo>
                  <a:cubicBezTo>
                    <a:pt x="26237" y="113337"/>
                    <a:pt x="26375" y="112856"/>
                    <a:pt x="27065" y="112454"/>
                  </a:cubicBezTo>
                  <a:cubicBezTo>
                    <a:pt x="27203" y="112053"/>
                    <a:pt x="28170" y="111652"/>
                    <a:pt x="28308" y="111170"/>
                  </a:cubicBezTo>
                  <a:cubicBezTo>
                    <a:pt x="29136" y="111090"/>
                    <a:pt x="29827" y="110367"/>
                    <a:pt x="31070" y="109966"/>
                  </a:cubicBezTo>
                  <a:cubicBezTo>
                    <a:pt x="32451" y="109484"/>
                    <a:pt x="32589" y="109565"/>
                    <a:pt x="33970" y="109003"/>
                  </a:cubicBezTo>
                  <a:cubicBezTo>
                    <a:pt x="34246" y="109244"/>
                    <a:pt x="34798" y="108762"/>
                    <a:pt x="35212" y="108842"/>
                  </a:cubicBezTo>
                  <a:cubicBezTo>
                    <a:pt x="35627" y="108842"/>
                    <a:pt x="36041" y="108762"/>
                    <a:pt x="36455" y="108521"/>
                  </a:cubicBezTo>
                  <a:cubicBezTo>
                    <a:pt x="36869" y="108842"/>
                    <a:pt x="37560" y="108521"/>
                    <a:pt x="37974" y="108682"/>
                  </a:cubicBezTo>
                  <a:cubicBezTo>
                    <a:pt x="40184" y="107959"/>
                    <a:pt x="42255" y="108200"/>
                    <a:pt x="44326" y="107799"/>
                  </a:cubicBezTo>
                  <a:close/>
                  <a:moveTo>
                    <a:pt x="26651" y="110688"/>
                  </a:moveTo>
                  <a:cubicBezTo>
                    <a:pt x="26513" y="110528"/>
                    <a:pt x="27065" y="110287"/>
                    <a:pt x="27341" y="110448"/>
                  </a:cubicBezTo>
                  <a:cubicBezTo>
                    <a:pt x="27341" y="110046"/>
                    <a:pt x="28032" y="109725"/>
                    <a:pt x="28308" y="109404"/>
                  </a:cubicBezTo>
                  <a:cubicBezTo>
                    <a:pt x="29136" y="109083"/>
                    <a:pt x="29827" y="108762"/>
                    <a:pt x="30517" y="108441"/>
                  </a:cubicBezTo>
                  <a:cubicBezTo>
                    <a:pt x="31760" y="108120"/>
                    <a:pt x="32727" y="108200"/>
                    <a:pt x="33970" y="107638"/>
                  </a:cubicBezTo>
                  <a:cubicBezTo>
                    <a:pt x="34660" y="107959"/>
                    <a:pt x="35350" y="107237"/>
                    <a:pt x="36179" y="107478"/>
                  </a:cubicBezTo>
                  <a:cubicBezTo>
                    <a:pt x="36869" y="107076"/>
                    <a:pt x="37422" y="107558"/>
                    <a:pt x="38250" y="107237"/>
                  </a:cubicBezTo>
                  <a:cubicBezTo>
                    <a:pt x="39493" y="107237"/>
                    <a:pt x="40874" y="107237"/>
                    <a:pt x="42117" y="107157"/>
                  </a:cubicBezTo>
                  <a:cubicBezTo>
                    <a:pt x="42255" y="107397"/>
                    <a:pt x="41841" y="107317"/>
                    <a:pt x="41565" y="107397"/>
                  </a:cubicBezTo>
                  <a:cubicBezTo>
                    <a:pt x="41150" y="107719"/>
                    <a:pt x="40874" y="107317"/>
                    <a:pt x="40460" y="107397"/>
                  </a:cubicBezTo>
                  <a:cubicBezTo>
                    <a:pt x="40184" y="107638"/>
                    <a:pt x="40046" y="107478"/>
                    <a:pt x="39631" y="107558"/>
                  </a:cubicBezTo>
                  <a:cubicBezTo>
                    <a:pt x="39217" y="107478"/>
                    <a:pt x="38665" y="107638"/>
                    <a:pt x="37974" y="107879"/>
                  </a:cubicBezTo>
                  <a:cubicBezTo>
                    <a:pt x="37008" y="107638"/>
                    <a:pt x="35903" y="108200"/>
                    <a:pt x="34798" y="108040"/>
                  </a:cubicBezTo>
                  <a:cubicBezTo>
                    <a:pt x="34522" y="108200"/>
                    <a:pt x="34246" y="108280"/>
                    <a:pt x="33970" y="108200"/>
                  </a:cubicBezTo>
                  <a:cubicBezTo>
                    <a:pt x="32589" y="108682"/>
                    <a:pt x="32451" y="108923"/>
                    <a:pt x="31208" y="108923"/>
                  </a:cubicBezTo>
                  <a:cubicBezTo>
                    <a:pt x="30932" y="109484"/>
                    <a:pt x="29827" y="109484"/>
                    <a:pt x="29551" y="109806"/>
                  </a:cubicBezTo>
                  <a:cubicBezTo>
                    <a:pt x="28584" y="110046"/>
                    <a:pt x="28722" y="110367"/>
                    <a:pt x="27617" y="110448"/>
                  </a:cubicBezTo>
                  <a:cubicBezTo>
                    <a:pt x="27479" y="110769"/>
                    <a:pt x="26789" y="111090"/>
                    <a:pt x="26375" y="111331"/>
                  </a:cubicBezTo>
                  <a:cubicBezTo>
                    <a:pt x="25960" y="111090"/>
                    <a:pt x="26098" y="110849"/>
                    <a:pt x="26651" y="110688"/>
                  </a:cubicBezTo>
                  <a:close/>
                  <a:moveTo>
                    <a:pt x="27479" y="91424"/>
                  </a:moveTo>
                  <a:cubicBezTo>
                    <a:pt x="26927" y="91183"/>
                    <a:pt x="27479" y="90943"/>
                    <a:pt x="26789" y="90702"/>
                  </a:cubicBezTo>
                  <a:cubicBezTo>
                    <a:pt x="27065" y="90220"/>
                    <a:pt x="26375" y="89739"/>
                    <a:pt x="26513" y="89257"/>
                  </a:cubicBezTo>
                  <a:cubicBezTo>
                    <a:pt x="23751" y="86849"/>
                    <a:pt x="21542" y="84441"/>
                    <a:pt x="18642" y="82434"/>
                  </a:cubicBezTo>
                  <a:cubicBezTo>
                    <a:pt x="18089" y="82033"/>
                    <a:pt x="17261" y="81792"/>
                    <a:pt x="16708" y="81150"/>
                  </a:cubicBezTo>
                  <a:cubicBezTo>
                    <a:pt x="16294" y="80749"/>
                    <a:pt x="16570" y="80909"/>
                    <a:pt x="16018" y="80588"/>
                  </a:cubicBezTo>
                  <a:cubicBezTo>
                    <a:pt x="15742" y="80428"/>
                    <a:pt x="15880" y="80187"/>
                    <a:pt x="15604" y="80026"/>
                  </a:cubicBezTo>
                  <a:cubicBezTo>
                    <a:pt x="15327" y="79705"/>
                    <a:pt x="14775" y="79545"/>
                    <a:pt x="14499" y="79304"/>
                  </a:cubicBezTo>
                  <a:cubicBezTo>
                    <a:pt x="14499" y="79384"/>
                    <a:pt x="14637" y="79143"/>
                    <a:pt x="14499" y="79063"/>
                  </a:cubicBezTo>
                  <a:cubicBezTo>
                    <a:pt x="14499" y="79063"/>
                    <a:pt x="13670" y="78983"/>
                    <a:pt x="13808" y="78822"/>
                  </a:cubicBezTo>
                  <a:cubicBezTo>
                    <a:pt x="14085" y="78341"/>
                    <a:pt x="11737" y="77137"/>
                    <a:pt x="11047" y="76414"/>
                  </a:cubicBezTo>
                  <a:cubicBezTo>
                    <a:pt x="11047" y="76334"/>
                    <a:pt x="10771" y="76173"/>
                    <a:pt x="10771" y="76093"/>
                  </a:cubicBezTo>
                  <a:cubicBezTo>
                    <a:pt x="10909" y="75852"/>
                    <a:pt x="10632" y="76013"/>
                    <a:pt x="10356" y="75692"/>
                  </a:cubicBezTo>
                  <a:cubicBezTo>
                    <a:pt x="10356" y="75692"/>
                    <a:pt x="10494" y="75612"/>
                    <a:pt x="10356" y="75531"/>
                  </a:cubicBezTo>
                  <a:cubicBezTo>
                    <a:pt x="9666" y="74809"/>
                    <a:pt x="8009" y="73846"/>
                    <a:pt x="7318" y="72802"/>
                  </a:cubicBezTo>
                  <a:cubicBezTo>
                    <a:pt x="8009" y="72561"/>
                    <a:pt x="8423" y="73043"/>
                    <a:pt x="8837" y="73444"/>
                  </a:cubicBezTo>
                  <a:cubicBezTo>
                    <a:pt x="8975" y="73765"/>
                    <a:pt x="10080" y="74167"/>
                    <a:pt x="9666" y="74408"/>
                  </a:cubicBezTo>
                  <a:cubicBezTo>
                    <a:pt x="10632" y="74648"/>
                    <a:pt x="11461" y="75692"/>
                    <a:pt x="12428" y="76013"/>
                  </a:cubicBezTo>
                  <a:cubicBezTo>
                    <a:pt x="12842" y="76414"/>
                    <a:pt x="13256" y="76735"/>
                    <a:pt x="13670" y="77056"/>
                  </a:cubicBezTo>
                  <a:cubicBezTo>
                    <a:pt x="13394" y="77297"/>
                    <a:pt x="13808" y="77217"/>
                    <a:pt x="13947" y="77297"/>
                  </a:cubicBezTo>
                  <a:cubicBezTo>
                    <a:pt x="13947" y="77538"/>
                    <a:pt x="14085" y="77698"/>
                    <a:pt x="14361" y="77618"/>
                  </a:cubicBezTo>
                  <a:cubicBezTo>
                    <a:pt x="14775" y="77779"/>
                    <a:pt x="15051" y="78581"/>
                    <a:pt x="15742" y="78421"/>
                  </a:cubicBezTo>
                  <a:cubicBezTo>
                    <a:pt x="15604" y="78662"/>
                    <a:pt x="16018" y="78983"/>
                    <a:pt x="16432" y="79063"/>
                  </a:cubicBezTo>
                  <a:cubicBezTo>
                    <a:pt x="17123" y="79785"/>
                    <a:pt x="17675" y="79866"/>
                    <a:pt x="18504" y="80749"/>
                  </a:cubicBezTo>
                  <a:cubicBezTo>
                    <a:pt x="19332" y="81391"/>
                    <a:pt x="20161" y="82033"/>
                    <a:pt x="20989" y="82675"/>
                  </a:cubicBezTo>
                  <a:cubicBezTo>
                    <a:pt x="21265" y="82996"/>
                    <a:pt x="21542" y="82996"/>
                    <a:pt x="21818" y="83076"/>
                  </a:cubicBezTo>
                  <a:cubicBezTo>
                    <a:pt x="21956" y="83478"/>
                    <a:pt x="23060" y="84361"/>
                    <a:pt x="24027" y="85163"/>
                  </a:cubicBezTo>
                  <a:cubicBezTo>
                    <a:pt x="24856" y="86287"/>
                    <a:pt x="25960" y="87491"/>
                    <a:pt x="26651" y="88615"/>
                  </a:cubicBezTo>
                  <a:cubicBezTo>
                    <a:pt x="27065" y="89177"/>
                    <a:pt x="27341" y="89739"/>
                    <a:pt x="27341" y="90301"/>
                  </a:cubicBezTo>
                  <a:cubicBezTo>
                    <a:pt x="28032" y="90862"/>
                    <a:pt x="28032" y="91424"/>
                    <a:pt x="28032" y="91906"/>
                  </a:cubicBezTo>
                  <a:cubicBezTo>
                    <a:pt x="27479" y="92147"/>
                    <a:pt x="27479" y="91505"/>
                    <a:pt x="27479" y="91424"/>
                  </a:cubicBezTo>
                  <a:close/>
                  <a:moveTo>
                    <a:pt x="31484" y="91665"/>
                  </a:moveTo>
                  <a:cubicBezTo>
                    <a:pt x="32589" y="91023"/>
                    <a:pt x="33970" y="90381"/>
                    <a:pt x="34798" y="89739"/>
                  </a:cubicBezTo>
                  <a:cubicBezTo>
                    <a:pt x="41426" y="87732"/>
                    <a:pt x="41565" y="87090"/>
                    <a:pt x="42669" y="86769"/>
                  </a:cubicBezTo>
                  <a:cubicBezTo>
                    <a:pt x="63797" y="79063"/>
                    <a:pt x="65040" y="78341"/>
                    <a:pt x="66973" y="77618"/>
                  </a:cubicBezTo>
                  <a:cubicBezTo>
                    <a:pt x="69459" y="75852"/>
                    <a:pt x="70011" y="76013"/>
                    <a:pt x="70425" y="75531"/>
                  </a:cubicBezTo>
                  <a:cubicBezTo>
                    <a:pt x="76915" y="72642"/>
                    <a:pt x="76363" y="72802"/>
                    <a:pt x="76087" y="72963"/>
                  </a:cubicBezTo>
                  <a:cubicBezTo>
                    <a:pt x="71392" y="76254"/>
                    <a:pt x="68906" y="77377"/>
                    <a:pt x="67111" y="78501"/>
                  </a:cubicBezTo>
                  <a:cubicBezTo>
                    <a:pt x="60345" y="81551"/>
                    <a:pt x="58964" y="81792"/>
                    <a:pt x="57307" y="82675"/>
                  </a:cubicBezTo>
                  <a:cubicBezTo>
                    <a:pt x="56892" y="82836"/>
                    <a:pt x="56892" y="83076"/>
                    <a:pt x="56754" y="83076"/>
                  </a:cubicBezTo>
                  <a:cubicBezTo>
                    <a:pt x="51231" y="85324"/>
                    <a:pt x="49436" y="85806"/>
                    <a:pt x="47779" y="86448"/>
                  </a:cubicBezTo>
                  <a:cubicBezTo>
                    <a:pt x="34660" y="90943"/>
                    <a:pt x="33693" y="91344"/>
                    <a:pt x="32865" y="91665"/>
                  </a:cubicBezTo>
                  <a:cubicBezTo>
                    <a:pt x="29965" y="93030"/>
                    <a:pt x="29413" y="93431"/>
                    <a:pt x="28722" y="93832"/>
                  </a:cubicBezTo>
                  <a:close/>
                  <a:moveTo>
                    <a:pt x="30794" y="85645"/>
                  </a:moveTo>
                  <a:cubicBezTo>
                    <a:pt x="30794" y="85484"/>
                    <a:pt x="30794" y="85324"/>
                    <a:pt x="30517" y="85163"/>
                  </a:cubicBezTo>
                  <a:cubicBezTo>
                    <a:pt x="31208" y="85003"/>
                    <a:pt x="31622" y="85404"/>
                    <a:pt x="30794" y="85645"/>
                  </a:cubicBezTo>
                  <a:close/>
                  <a:moveTo>
                    <a:pt x="32036" y="88294"/>
                  </a:moveTo>
                  <a:cubicBezTo>
                    <a:pt x="31760" y="87812"/>
                    <a:pt x="33417" y="87491"/>
                    <a:pt x="33555" y="87090"/>
                  </a:cubicBezTo>
                  <a:cubicBezTo>
                    <a:pt x="49988" y="80187"/>
                    <a:pt x="49712" y="79464"/>
                    <a:pt x="50540" y="79384"/>
                  </a:cubicBezTo>
                  <a:cubicBezTo>
                    <a:pt x="53855" y="77779"/>
                    <a:pt x="54959" y="78020"/>
                    <a:pt x="55235" y="77779"/>
                  </a:cubicBezTo>
                  <a:cubicBezTo>
                    <a:pt x="59930" y="75612"/>
                    <a:pt x="60483" y="75933"/>
                    <a:pt x="61173" y="75451"/>
                  </a:cubicBezTo>
                  <a:cubicBezTo>
                    <a:pt x="69459" y="71839"/>
                    <a:pt x="71806" y="71117"/>
                    <a:pt x="74154" y="70234"/>
                  </a:cubicBezTo>
                  <a:cubicBezTo>
                    <a:pt x="82025" y="68709"/>
                    <a:pt x="82163" y="68869"/>
                    <a:pt x="81749" y="69030"/>
                  </a:cubicBezTo>
                  <a:cubicBezTo>
                    <a:pt x="79401" y="69431"/>
                    <a:pt x="79125" y="69591"/>
                    <a:pt x="78849" y="69431"/>
                  </a:cubicBezTo>
                  <a:cubicBezTo>
                    <a:pt x="63935" y="75451"/>
                    <a:pt x="61864" y="76173"/>
                    <a:pt x="59654" y="77458"/>
                  </a:cubicBezTo>
                  <a:cubicBezTo>
                    <a:pt x="44464" y="83638"/>
                    <a:pt x="43636" y="83558"/>
                    <a:pt x="42669" y="84040"/>
                  </a:cubicBezTo>
                  <a:cubicBezTo>
                    <a:pt x="39631" y="85244"/>
                    <a:pt x="39631" y="85083"/>
                    <a:pt x="39355" y="85244"/>
                  </a:cubicBezTo>
                  <a:cubicBezTo>
                    <a:pt x="36041" y="86688"/>
                    <a:pt x="35489" y="87250"/>
                    <a:pt x="35212" y="87010"/>
                  </a:cubicBezTo>
                  <a:close/>
                  <a:moveTo>
                    <a:pt x="31898" y="83237"/>
                  </a:moveTo>
                  <a:cubicBezTo>
                    <a:pt x="31760" y="83157"/>
                    <a:pt x="31622" y="83076"/>
                    <a:pt x="31484" y="82996"/>
                  </a:cubicBezTo>
                  <a:cubicBezTo>
                    <a:pt x="31760" y="82916"/>
                    <a:pt x="31898" y="82836"/>
                    <a:pt x="32036" y="82836"/>
                  </a:cubicBezTo>
                  <a:cubicBezTo>
                    <a:pt x="32036" y="82916"/>
                    <a:pt x="32174" y="82996"/>
                    <a:pt x="32313" y="83076"/>
                  </a:cubicBezTo>
                  <a:cubicBezTo>
                    <a:pt x="32174" y="83157"/>
                    <a:pt x="32036" y="83157"/>
                    <a:pt x="31898" y="83237"/>
                  </a:cubicBezTo>
                  <a:close/>
                  <a:moveTo>
                    <a:pt x="37146" y="68628"/>
                  </a:moveTo>
                  <a:cubicBezTo>
                    <a:pt x="37284" y="68628"/>
                    <a:pt x="36869" y="68147"/>
                    <a:pt x="36869" y="68147"/>
                  </a:cubicBezTo>
                  <a:cubicBezTo>
                    <a:pt x="37146" y="67986"/>
                    <a:pt x="37974" y="68709"/>
                    <a:pt x="37146" y="68628"/>
                  </a:cubicBezTo>
                  <a:close/>
                  <a:moveTo>
                    <a:pt x="41565" y="71117"/>
                  </a:moveTo>
                  <a:cubicBezTo>
                    <a:pt x="41150" y="70795"/>
                    <a:pt x="41150" y="70635"/>
                    <a:pt x="41703" y="70394"/>
                  </a:cubicBezTo>
                  <a:cubicBezTo>
                    <a:pt x="42117" y="70715"/>
                    <a:pt x="42117" y="70956"/>
                    <a:pt x="41565" y="71117"/>
                  </a:cubicBezTo>
                  <a:close/>
                  <a:moveTo>
                    <a:pt x="41565" y="65578"/>
                  </a:moveTo>
                  <a:cubicBezTo>
                    <a:pt x="41565" y="65418"/>
                    <a:pt x="41703" y="65337"/>
                    <a:pt x="41565" y="65177"/>
                  </a:cubicBezTo>
                  <a:cubicBezTo>
                    <a:pt x="41426" y="64856"/>
                    <a:pt x="42117" y="65177"/>
                    <a:pt x="41841" y="65257"/>
                  </a:cubicBezTo>
                  <a:cubicBezTo>
                    <a:pt x="42117" y="65498"/>
                    <a:pt x="41841" y="65658"/>
                    <a:pt x="42255" y="65899"/>
                  </a:cubicBezTo>
                  <a:cubicBezTo>
                    <a:pt x="42117" y="66220"/>
                    <a:pt x="42255" y="66541"/>
                    <a:pt x="42531" y="66943"/>
                  </a:cubicBezTo>
                  <a:cubicBezTo>
                    <a:pt x="41426" y="66862"/>
                    <a:pt x="42255" y="65979"/>
                    <a:pt x="41565" y="65578"/>
                  </a:cubicBezTo>
                  <a:close/>
                  <a:moveTo>
                    <a:pt x="66421" y="57551"/>
                  </a:moveTo>
                  <a:cubicBezTo>
                    <a:pt x="66559" y="57872"/>
                    <a:pt x="65178" y="57953"/>
                    <a:pt x="64626" y="58033"/>
                  </a:cubicBezTo>
                  <a:cubicBezTo>
                    <a:pt x="64487" y="57712"/>
                    <a:pt x="66006" y="57632"/>
                    <a:pt x="66421" y="57551"/>
                  </a:cubicBezTo>
                  <a:close/>
                  <a:moveTo>
                    <a:pt x="63935" y="57953"/>
                  </a:moveTo>
                  <a:cubicBezTo>
                    <a:pt x="64211" y="58274"/>
                    <a:pt x="62968" y="58434"/>
                    <a:pt x="62830" y="58434"/>
                  </a:cubicBezTo>
                  <a:cubicBezTo>
                    <a:pt x="62416" y="58113"/>
                    <a:pt x="63659" y="57953"/>
                    <a:pt x="63935" y="57953"/>
                  </a:cubicBezTo>
                  <a:close/>
                  <a:moveTo>
                    <a:pt x="49159" y="62769"/>
                  </a:moveTo>
                  <a:cubicBezTo>
                    <a:pt x="49436" y="62688"/>
                    <a:pt x="49574" y="62608"/>
                    <a:pt x="49850" y="62448"/>
                  </a:cubicBezTo>
                  <a:cubicBezTo>
                    <a:pt x="50817" y="62367"/>
                    <a:pt x="49436" y="62849"/>
                    <a:pt x="49159" y="63010"/>
                  </a:cubicBezTo>
                  <a:cubicBezTo>
                    <a:pt x="48745" y="63090"/>
                    <a:pt x="48883" y="62849"/>
                    <a:pt x="49159" y="62769"/>
                  </a:cubicBezTo>
                  <a:close/>
                  <a:moveTo>
                    <a:pt x="54269" y="49605"/>
                  </a:moveTo>
                  <a:cubicBezTo>
                    <a:pt x="53440" y="49846"/>
                    <a:pt x="54131" y="49284"/>
                    <a:pt x="53578" y="49123"/>
                  </a:cubicBezTo>
                  <a:cubicBezTo>
                    <a:pt x="54131" y="48882"/>
                    <a:pt x="54131" y="49525"/>
                    <a:pt x="54269" y="49605"/>
                  </a:cubicBezTo>
                  <a:close/>
                  <a:moveTo>
                    <a:pt x="56202" y="54742"/>
                  </a:moveTo>
                  <a:cubicBezTo>
                    <a:pt x="56616" y="54421"/>
                    <a:pt x="56892" y="54100"/>
                    <a:pt x="57721" y="53859"/>
                  </a:cubicBezTo>
                  <a:cubicBezTo>
                    <a:pt x="62140" y="52976"/>
                    <a:pt x="62692" y="52494"/>
                    <a:pt x="63107" y="52414"/>
                  </a:cubicBezTo>
                  <a:cubicBezTo>
                    <a:pt x="66697" y="51692"/>
                    <a:pt x="67663" y="51451"/>
                    <a:pt x="68492" y="51290"/>
                  </a:cubicBezTo>
                  <a:cubicBezTo>
                    <a:pt x="74016" y="50408"/>
                    <a:pt x="74430" y="50167"/>
                    <a:pt x="74982" y="50167"/>
                  </a:cubicBezTo>
                  <a:cubicBezTo>
                    <a:pt x="79263" y="49605"/>
                    <a:pt x="80092" y="49204"/>
                    <a:pt x="80920" y="49284"/>
                  </a:cubicBezTo>
                  <a:cubicBezTo>
                    <a:pt x="92934" y="45190"/>
                    <a:pt x="92796" y="45270"/>
                    <a:pt x="92658" y="45351"/>
                  </a:cubicBezTo>
                  <a:cubicBezTo>
                    <a:pt x="85891" y="48240"/>
                    <a:pt x="85063" y="48963"/>
                    <a:pt x="82439" y="49605"/>
                  </a:cubicBezTo>
                  <a:cubicBezTo>
                    <a:pt x="75120" y="51290"/>
                    <a:pt x="74706" y="51612"/>
                    <a:pt x="74154" y="51692"/>
                  </a:cubicBezTo>
                  <a:cubicBezTo>
                    <a:pt x="71668" y="52093"/>
                    <a:pt x="70701" y="52494"/>
                    <a:pt x="69735" y="52575"/>
                  </a:cubicBezTo>
                  <a:cubicBezTo>
                    <a:pt x="61449" y="54501"/>
                    <a:pt x="58964" y="54983"/>
                    <a:pt x="56340" y="55625"/>
                  </a:cubicBezTo>
                  <a:cubicBezTo>
                    <a:pt x="52888" y="56909"/>
                    <a:pt x="53026" y="56668"/>
                    <a:pt x="52888" y="56508"/>
                  </a:cubicBezTo>
                  <a:cubicBezTo>
                    <a:pt x="54821" y="55224"/>
                    <a:pt x="55373" y="55063"/>
                    <a:pt x="55650" y="54903"/>
                  </a:cubicBezTo>
                  <a:close/>
                  <a:moveTo>
                    <a:pt x="73463" y="36441"/>
                  </a:moveTo>
                  <a:cubicBezTo>
                    <a:pt x="73463" y="36120"/>
                    <a:pt x="73325" y="35879"/>
                    <a:pt x="73878" y="35638"/>
                  </a:cubicBezTo>
                  <a:cubicBezTo>
                    <a:pt x="74292" y="35959"/>
                    <a:pt x="74016" y="36200"/>
                    <a:pt x="73463" y="36441"/>
                  </a:cubicBezTo>
                  <a:close/>
                  <a:moveTo>
                    <a:pt x="86582" y="26729"/>
                  </a:moveTo>
                  <a:cubicBezTo>
                    <a:pt x="86444" y="26568"/>
                    <a:pt x="86720" y="26408"/>
                    <a:pt x="86582" y="26167"/>
                  </a:cubicBezTo>
                  <a:cubicBezTo>
                    <a:pt x="87134" y="26006"/>
                    <a:pt x="87134" y="26648"/>
                    <a:pt x="86582" y="26729"/>
                  </a:cubicBezTo>
                  <a:close/>
                  <a:moveTo>
                    <a:pt x="99700" y="4254"/>
                  </a:moveTo>
                  <a:cubicBezTo>
                    <a:pt x="99838" y="4494"/>
                    <a:pt x="99562" y="4735"/>
                    <a:pt x="99148" y="4896"/>
                  </a:cubicBezTo>
                  <a:cubicBezTo>
                    <a:pt x="98457" y="4655"/>
                    <a:pt x="99286" y="4494"/>
                    <a:pt x="99700" y="4254"/>
                  </a:cubicBezTo>
                  <a:close/>
                  <a:moveTo>
                    <a:pt x="92520" y="20147"/>
                  </a:moveTo>
                  <a:cubicBezTo>
                    <a:pt x="92243" y="20468"/>
                    <a:pt x="92243" y="20869"/>
                    <a:pt x="92243" y="21190"/>
                  </a:cubicBezTo>
                  <a:cubicBezTo>
                    <a:pt x="91691" y="22555"/>
                    <a:pt x="90724" y="22795"/>
                    <a:pt x="90863" y="23197"/>
                  </a:cubicBezTo>
                  <a:cubicBezTo>
                    <a:pt x="90034" y="23759"/>
                    <a:pt x="90034" y="23438"/>
                    <a:pt x="90172" y="23117"/>
                  </a:cubicBezTo>
                  <a:cubicBezTo>
                    <a:pt x="91277" y="19665"/>
                    <a:pt x="91277" y="19023"/>
                    <a:pt x="91829" y="18461"/>
                  </a:cubicBezTo>
                  <a:cubicBezTo>
                    <a:pt x="91967" y="17257"/>
                    <a:pt x="91415" y="16856"/>
                    <a:pt x="91967" y="16615"/>
                  </a:cubicBezTo>
                  <a:cubicBezTo>
                    <a:pt x="92520" y="13725"/>
                    <a:pt x="93210" y="13484"/>
                    <a:pt x="93072" y="13163"/>
                  </a:cubicBezTo>
                  <a:cubicBezTo>
                    <a:pt x="93762" y="10916"/>
                    <a:pt x="94453" y="10354"/>
                    <a:pt x="94591" y="9792"/>
                  </a:cubicBezTo>
                  <a:cubicBezTo>
                    <a:pt x="97215" y="7143"/>
                    <a:pt x="97215" y="6020"/>
                    <a:pt x="98872" y="5056"/>
                  </a:cubicBezTo>
                  <a:cubicBezTo>
                    <a:pt x="97905" y="6903"/>
                    <a:pt x="97767" y="7304"/>
                    <a:pt x="97215" y="7705"/>
                  </a:cubicBezTo>
                  <a:cubicBezTo>
                    <a:pt x="94453" y="13324"/>
                    <a:pt x="94867" y="13725"/>
                    <a:pt x="94453" y="13966"/>
                  </a:cubicBezTo>
                  <a:cubicBezTo>
                    <a:pt x="93624" y="16374"/>
                    <a:pt x="93486" y="16695"/>
                    <a:pt x="93624" y="17096"/>
                  </a:cubicBezTo>
                  <a:cubicBezTo>
                    <a:pt x="92796" y="19424"/>
                    <a:pt x="92382" y="19745"/>
                    <a:pt x="92520" y="20147"/>
                  </a:cubicBezTo>
                  <a:close/>
                </a:path>
              </a:pathLst>
            </a:custGeom>
            <a:solidFill>
              <a:srgbClr val="D0CDBB">
                <a:alpha val="49803"/>
              </a:srgbClr>
            </a:solidFill>
            <a:ln>
              <a:noFill/>
            </a:ln>
          </p:spPr>
          <p:txBody>
            <a:bodyPr lIns="91425" tIns="91425" rIns="91425" bIns="91425" anchor="ctr" anchorCtr="0">
              <a:noAutofit/>
            </a:bodyPr>
            <a:lstStyle/>
            <a:p>
              <a:pPr lvl="0">
                <a:spcBef>
                  <a:spcPts val="0"/>
                </a:spcBef>
                <a:buNone/>
              </a:pPr>
              <a:endParaRPr/>
            </a:p>
          </p:txBody>
        </p:sp>
      </p:grpSp>
      <p:sp>
        <p:nvSpPr>
          <p:cNvPr id="9" name="Shape 9"/>
          <p:cNvSpPr txBox="1">
            <a:spLocks noGrp="1"/>
          </p:cNvSpPr>
          <p:nvPr>
            <p:ph type="title"/>
          </p:nvPr>
        </p:nvSpPr>
        <p:spPr>
          <a:xfrm>
            <a:off x="2933700" y="568345"/>
            <a:ext cx="8770570" cy="1560715"/>
          </a:xfrm>
          <a:prstGeom prst="rect">
            <a:avLst/>
          </a:prstGeom>
          <a:noFill/>
          <a:ln>
            <a:noFill/>
          </a:ln>
        </p:spPr>
        <p:txBody>
          <a:bodyPr lIns="91425" tIns="91425" rIns="91425" bIns="91425" anchor="t" anchorCtr="0"/>
          <a:lstStyle>
            <a:lvl1pPr marL="0" marR="0" lvl="0" indent="0" algn="l" rtl="0">
              <a:lnSpc>
                <a:spcPct val="99000"/>
              </a:lnSpc>
              <a:spcBef>
                <a:spcPts val="0"/>
              </a:spcBef>
              <a:buClr>
                <a:srgbClr val="464B56"/>
              </a:buClr>
              <a:buFont typeface="Century Schoolbook"/>
              <a:buNone/>
              <a:defRPr sz="4400" b="0" i="0" u="none" strike="noStrike" cap="none">
                <a:solidFill>
                  <a:srgbClr val="464B56"/>
                </a:solidFill>
                <a:latin typeface="Century Schoolbook"/>
                <a:ea typeface="Century Schoolbook"/>
                <a:cs typeface="Century Schoolbook"/>
                <a:sym typeface="Century Schoolbook"/>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0" name="Shape 10"/>
          <p:cNvSpPr txBox="1">
            <a:spLocks noGrp="1"/>
          </p:cNvSpPr>
          <p:nvPr>
            <p:ph type="body" idx="1"/>
          </p:nvPr>
        </p:nvSpPr>
        <p:spPr>
          <a:xfrm>
            <a:off x="2933700" y="2438400"/>
            <a:ext cx="8770570" cy="3651503"/>
          </a:xfrm>
          <a:prstGeom prst="rect">
            <a:avLst/>
          </a:prstGeom>
          <a:noFill/>
          <a:ln>
            <a:noFill/>
          </a:ln>
        </p:spPr>
        <p:txBody>
          <a:bodyPr lIns="91425" tIns="91425" rIns="91425" bIns="91425" anchor="t" anchorCtr="0"/>
          <a:lstStyle>
            <a:lvl1pPr marL="320040" marR="0" lvl="0" indent="-193040" algn="l" rtl="0">
              <a:lnSpc>
                <a:spcPct val="111000"/>
              </a:lnSpc>
              <a:spcBef>
                <a:spcPts val="930"/>
              </a:spcBef>
              <a:buClr>
                <a:srgbClr val="464B56"/>
              </a:buClr>
              <a:buSzPct val="100000"/>
              <a:buFont typeface="Corbel"/>
              <a:buChar char="–"/>
              <a:defRPr sz="2000" b="0" i="0" u="none" strike="noStrike" cap="none">
                <a:solidFill>
                  <a:srgbClr val="464B56"/>
                </a:solidFill>
                <a:latin typeface="Calibri"/>
                <a:ea typeface="Calibri"/>
                <a:cs typeface="Calibri"/>
                <a:sym typeface="Calibri"/>
              </a:defRPr>
            </a:lvl1pPr>
            <a:lvl2pPr marL="640080" marR="0" lvl="1" indent="-208280" algn="l" rtl="0">
              <a:lnSpc>
                <a:spcPct val="111000"/>
              </a:lnSpc>
              <a:spcBef>
                <a:spcPts val="930"/>
              </a:spcBef>
              <a:buClr>
                <a:srgbClr val="464B56"/>
              </a:buClr>
              <a:buSzPct val="100000"/>
              <a:buFont typeface="Corbel"/>
              <a:buChar char="–"/>
              <a:defRPr sz="1800" b="0" i="0" u="none" strike="noStrike" cap="none">
                <a:solidFill>
                  <a:srgbClr val="464B56"/>
                </a:solidFill>
                <a:latin typeface="Calibri"/>
                <a:ea typeface="Calibri"/>
                <a:cs typeface="Calibri"/>
                <a:sym typeface="Calibri"/>
              </a:defRPr>
            </a:lvl2pPr>
            <a:lvl3pPr marL="960120" marR="0" lvl="2" indent="-223519" algn="l" rtl="0">
              <a:lnSpc>
                <a:spcPct val="111000"/>
              </a:lnSpc>
              <a:spcBef>
                <a:spcPts val="930"/>
              </a:spcBef>
              <a:buClr>
                <a:srgbClr val="464B56"/>
              </a:buClr>
              <a:buSzPct val="100000"/>
              <a:buFont typeface="Corbel"/>
              <a:buChar char="–"/>
              <a:defRPr sz="1600" b="0" i="1" u="none" strike="noStrike" cap="none">
                <a:solidFill>
                  <a:srgbClr val="464B56"/>
                </a:solidFill>
                <a:latin typeface="Calibri"/>
                <a:ea typeface="Calibri"/>
                <a:cs typeface="Calibri"/>
                <a:sym typeface="Calibri"/>
              </a:defRPr>
            </a:lvl3pPr>
            <a:lvl4pPr marL="1280160" marR="0" lvl="3" indent="-238760" algn="l" rtl="0">
              <a:lnSpc>
                <a:spcPct val="111000"/>
              </a:lnSpc>
              <a:spcBef>
                <a:spcPts val="930"/>
              </a:spcBef>
              <a:buClr>
                <a:srgbClr val="464B56"/>
              </a:buClr>
              <a:buSzPct val="100000"/>
              <a:buFont typeface="Corbel"/>
              <a:buChar char="–"/>
              <a:defRPr sz="1400" b="0" i="0" u="none" strike="noStrike" cap="none">
                <a:solidFill>
                  <a:srgbClr val="464B56"/>
                </a:solidFill>
                <a:latin typeface="Calibri"/>
                <a:ea typeface="Calibri"/>
                <a:cs typeface="Calibri"/>
                <a:sym typeface="Calibri"/>
              </a:defRPr>
            </a:lvl4pPr>
            <a:lvl5pPr marL="1600200" marR="0" lvl="4" indent="-241300" algn="l" rtl="0">
              <a:lnSpc>
                <a:spcPct val="111000"/>
              </a:lnSpc>
              <a:spcBef>
                <a:spcPts val="930"/>
              </a:spcBef>
              <a:buClr>
                <a:srgbClr val="464B56"/>
              </a:buClr>
              <a:buSzPct val="100000"/>
              <a:buFont typeface="Corbel"/>
              <a:buChar char="–"/>
              <a:defRPr sz="1400" b="0" i="1" u="none" strike="noStrike" cap="none">
                <a:solidFill>
                  <a:srgbClr val="464B56"/>
                </a:solidFill>
                <a:latin typeface="Calibri"/>
                <a:ea typeface="Calibri"/>
                <a:cs typeface="Calibri"/>
                <a:sym typeface="Calibri"/>
              </a:defRPr>
            </a:lvl5pPr>
            <a:lvl6pPr marL="1920240" marR="0" lvl="5" indent="-231139" algn="l" rtl="0">
              <a:lnSpc>
                <a:spcPct val="111000"/>
              </a:lnSpc>
              <a:spcBef>
                <a:spcPts val="930"/>
              </a:spcBef>
              <a:buClr>
                <a:srgbClr val="474A55"/>
              </a:buClr>
              <a:buSzPct val="100000"/>
              <a:buFont typeface="Corbel"/>
              <a:buChar char="–"/>
              <a:defRPr sz="1400" b="0" i="0" u="none" strike="noStrike" cap="none">
                <a:solidFill>
                  <a:srgbClr val="474A55"/>
                </a:solidFill>
                <a:latin typeface="Calibri"/>
                <a:ea typeface="Calibri"/>
                <a:cs typeface="Calibri"/>
                <a:sym typeface="Calibri"/>
              </a:defRPr>
            </a:lvl6pPr>
            <a:lvl7pPr marL="2240280" marR="0" lvl="6" indent="-233679" algn="l" rtl="0">
              <a:lnSpc>
                <a:spcPct val="111000"/>
              </a:lnSpc>
              <a:spcBef>
                <a:spcPts val="930"/>
              </a:spcBef>
              <a:buClr>
                <a:srgbClr val="474A55"/>
              </a:buClr>
              <a:buSzPct val="100000"/>
              <a:buFont typeface="Corbel"/>
              <a:buChar char="–"/>
              <a:defRPr sz="1400" b="0" i="1" u="none" strike="noStrike" cap="none">
                <a:solidFill>
                  <a:srgbClr val="474A55"/>
                </a:solidFill>
                <a:latin typeface="Calibri"/>
                <a:ea typeface="Calibri"/>
                <a:cs typeface="Calibri"/>
                <a:sym typeface="Calibri"/>
              </a:defRPr>
            </a:lvl7pPr>
            <a:lvl8pPr marL="2560320" marR="0" lvl="7" indent="-236220" algn="l" rtl="0">
              <a:lnSpc>
                <a:spcPct val="111000"/>
              </a:lnSpc>
              <a:spcBef>
                <a:spcPts val="930"/>
              </a:spcBef>
              <a:buClr>
                <a:srgbClr val="474A55"/>
              </a:buClr>
              <a:buSzPct val="100000"/>
              <a:buFont typeface="Corbel"/>
              <a:buChar char="–"/>
              <a:defRPr sz="1400" b="0" i="0" u="none" strike="noStrike" cap="none">
                <a:solidFill>
                  <a:srgbClr val="474A55"/>
                </a:solidFill>
                <a:latin typeface="Calibri"/>
                <a:ea typeface="Calibri"/>
                <a:cs typeface="Calibri"/>
                <a:sym typeface="Calibri"/>
              </a:defRPr>
            </a:lvl8pPr>
            <a:lvl9pPr marL="2880360" marR="0" lvl="8" indent="-238760" algn="l" rtl="0">
              <a:lnSpc>
                <a:spcPct val="111000"/>
              </a:lnSpc>
              <a:spcBef>
                <a:spcPts val="930"/>
              </a:spcBef>
              <a:buClr>
                <a:srgbClr val="474A55"/>
              </a:buClr>
              <a:buSzPct val="100000"/>
              <a:buFont typeface="Corbel"/>
              <a:buChar char="–"/>
              <a:defRPr sz="1400" b="0" i="1" u="none" strike="noStrike" cap="none">
                <a:solidFill>
                  <a:srgbClr val="474A55"/>
                </a:solidFill>
                <a:latin typeface="Calibri"/>
                <a:ea typeface="Calibri"/>
                <a:cs typeface="Calibri"/>
                <a:sym typeface="Calibri"/>
              </a:defRPr>
            </a:lvl9pPr>
          </a:lstStyle>
          <a:p>
            <a:endParaRPr/>
          </a:p>
        </p:txBody>
      </p:sp>
      <p:sp>
        <p:nvSpPr>
          <p:cNvPr id="11" name="Shape 11"/>
          <p:cNvSpPr txBox="1">
            <a:spLocks noGrp="1"/>
          </p:cNvSpPr>
          <p:nvPr>
            <p:ph type="dt" idx="10"/>
          </p:nvPr>
        </p:nvSpPr>
        <p:spPr>
          <a:xfrm>
            <a:off x="8961071" y="6296614"/>
            <a:ext cx="2743199" cy="365125"/>
          </a:xfrm>
          <a:prstGeom prst="rect">
            <a:avLst/>
          </a:prstGeom>
          <a:noFill/>
          <a:ln>
            <a:noFill/>
          </a:ln>
        </p:spPr>
        <p:txBody>
          <a:bodyPr lIns="91425" tIns="91425" rIns="91425" bIns="91425" anchor="ctr" anchorCtr="0"/>
          <a:lstStyle>
            <a:lvl1pPr marL="0" marR="0" lvl="0" indent="0" algn="r" rtl="0">
              <a:spcBef>
                <a:spcPts val="0"/>
              </a:spcBef>
              <a:buNone/>
              <a:defRPr sz="1200" b="0" i="0" u="none" strike="noStrike" cap="none">
                <a:solidFill>
                  <a:srgbClr val="464B56"/>
                </a:solidFill>
                <a:latin typeface="Century Schoolbook"/>
                <a:ea typeface="Century Schoolbook"/>
                <a:cs typeface="Century Schoolbook"/>
                <a:sym typeface="Century Schoolbook"/>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2" name="Shape 12"/>
          <p:cNvSpPr txBox="1">
            <a:spLocks noGrp="1"/>
          </p:cNvSpPr>
          <p:nvPr>
            <p:ph type="ftr" idx="11"/>
          </p:nvPr>
        </p:nvSpPr>
        <p:spPr>
          <a:xfrm>
            <a:off x="2933699" y="6296614"/>
            <a:ext cx="5667374"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464B56"/>
                </a:solidFill>
                <a:latin typeface="Century Schoolbook"/>
                <a:ea typeface="Century Schoolbook"/>
                <a:cs typeface="Century Schoolbook"/>
                <a:sym typeface="Century Schoolbook"/>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3" name="Shape 13"/>
          <p:cNvSpPr txBox="1">
            <a:spLocks noGrp="1"/>
          </p:cNvSpPr>
          <p:nvPr>
            <p:ph type="sldNum" idx="12"/>
          </p:nvPr>
        </p:nvSpPr>
        <p:spPr>
          <a:xfrm>
            <a:off x="512999" y="723327"/>
            <a:ext cx="1884348" cy="604269"/>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4400" b="0" i="0" u="none" strike="noStrike" cap="none">
                <a:solidFill>
                  <a:srgbClr val="464B56"/>
                </a:solidFill>
                <a:latin typeface="Century Schoolbook"/>
                <a:ea typeface="Century Schoolbook"/>
                <a:cs typeface="Century Schoolbook"/>
                <a:sym typeface="Century Schoolbook"/>
              </a:rPr>
              <a:t>‹#›</a:t>
            </a:fld>
            <a:endParaRPr lang="en-US" sz="4400" b="0" i="0" u="none" strike="noStrike" cap="none">
              <a:solidFill>
                <a:srgbClr val="464B56"/>
              </a:solidFill>
              <a:latin typeface="Century Schoolbook"/>
              <a:ea typeface="Century Schoolbook"/>
              <a:cs typeface="Century Schoolbook"/>
              <a:sym typeface="Century Schoolbook"/>
            </a:endParaRPr>
          </a:p>
        </p:txBody>
      </p:sp>
      <p:cxnSp>
        <p:nvCxnSpPr>
          <p:cNvPr id="14" name="Shape 14" title="Rule Line"/>
          <p:cNvCxnSpPr/>
          <p:nvPr/>
        </p:nvCxnSpPr>
        <p:spPr>
          <a:xfrm>
            <a:off x="2933700" y="2176008"/>
            <a:ext cx="8770570" cy="0"/>
          </a:xfrm>
          <a:prstGeom prst="straightConnector1">
            <a:avLst/>
          </a:prstGeom>
          <a:noFill/>
          <a:ln w="38100" cap="flat" cmpd="sng">
            <a:solidFill>
              <a:schemeClr val="accent2"/>
            </a:solidFill>
            <a:prstDash val="solid"/>
            <a:round/>
            <a:headEnd type="none" w="med" len="med"/>
            <a:tailEnd type="none" w="med" len="med"/>
          </a:ln>
        </p:spPr>
      </p:cxn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9.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4" Type="http://schemas.openxmlformats.org/officeDocument/2006/relationships/image" Target="../media/image3.jpg"/><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2933700" y="1010274"/>
            <a:ext cx="8770570" cy="1118787"/>
          </a:xfrm>
          <a:prstGeom prst="rect">
            <a:avLst/>
          </a:prstGeom>
          <a:noFill/>
          <a:ln>
            <a:noFill/>
          </a:ln>
        </p:spPr>
        <p:txBody>
          <a:bodyPr lIns="91425" tIns="45700" rIns="91425" bIns="45700" anchor="t" anchorCtr="0">
            <a:noAutofit/>
          </a:bodyPr>
          <a:lstStyle/>
          <a:p>
            <a:pPr marL="0" marR="0" lvl="0" indent="0" algn="ctr" rtl="0">
              <a:lnSpc>
                <a:spcPct val="99000"/>
              </a:lnSpc>
              <a:spcBef>
                <a:spcPts val="0"/>
              </a:spcBef>
              <a:buClr>
                <a:srgbClr val="464B56"/>
              </a:buClr>
              <a:buSzPct val="25000"/>
              <a:buFont typeface="Calibri"/>
              <a:buNone/>
            </a:pPr>
            <a:r>
              <a:rPr lang="en-US" sz="5400" b="0" i="0" u="none" strike="noStrike" cap="none">
                <a:solidFill>
                  <a:srgbClr val="464B56"/>
                </a:solidFill>
                <a:latin typeface="Calibri"/>
                <a:ea typeface="Calibri"/>
                <a:cs typeface="Calibri"/>
                <a:sym typeface="Calibri"/>
              </a:rPr>
              <a:t>Bird Sound Recognition</a:t>
            </a:r>
          </a:p>
        </p:txBody>
      </p:sp>
      <p:sp>
        <p:nvSpPr>
          <p:cNvPr id="112" name="Shape 112"/>
          <p:cNvSpPr txBox="1"/>
          <p:nvPr/>
        </p:nvSpPr>
        <p:spPr>
          <a:xfrm>
            <a:off x="8896677" y="5357328"/>
            <a:ext cx="3953813" cy="120032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rgbClr val="000000"/>
                </a:solidFill>
                <a:latin typeface="Trebuchet MS"/>
                <a:ea typeface="Trebuchet MS"/>
                <a:cs typeface="Trebuchet MS"/>
                <a:sym typeface="Trebuchet MS"/>
              </a:rPr>
              <a:t>Ning Zhang</a:t>
            </a:r>
          </a:p>
          <a:p>
            <a:pPr marL="0" marR="0" lvl="0" indent="0" algn="l" rtl="0">
              <a:spcBef>
                <a:spcPts val="0"/>
              </a:spcBef>
              <a:buSzPct val="25000"/>
              <a:buNone/>
            </a:pPr>
            <a:r>
              <a:rPr lang="en-US" sz="1200">
                <a:solidFill>
                  <a:srgbClr val="000000"/>
                </a:solidFill>
                <a:latin typeface="Trebuchet MS"/>
                <a:ea typeface="Trebuchet MS"/>
                <a:cs typeface="Trebuchet MS"/>
                <a:sym typeface="Trebuchet MS"/>
              </a:rPr>
              <a:t>Department of Data Science</a:t>
            </a:r>
          </a:p>
          <a:p>
            <a:pPr marL="0" marR="0" lvl="0" indent="0" algn="l" rtl="0">
              <a:spcBef>
                <a:spcPts val="0"/>
              </a:spcBef>
              <a:buSzPct val="25000"/>
              <a:buNone/>
            </a:pPr>
            <a:r>
              <a:rPr lang="en-US" sz="1200">
                <a:solidFill>
                  <a:srgbClr val="000000"/>
                </a:solidFill>
                <a:latin typeface="Trebuchet MS"/>
                <a:ea typeface="Trebuchet MS"/>
                <a:cs typeface="Trebuchet MS"/>
                <a:sym typeface="Trebuchet MS"/>
              </a:rPr>
              <a:t>Chen Wang</a:t>
            </a:r>
          </a:p>
          <a:p>
            <a:pPr marL="0" marR="0" lvl="0" indent="0" algn="l" rtl="0">
              <a:spcBef>
                <a:spcPts val="0"/>
              </a:spcBef>
              <a:buSzPct val="25000"/>
              <a:buNone/>
            </a:pPr>
            <a:r>
              <a:rPr lang="en-US" sz="1200">
                <a:solidFill>
                  <a:srgbClr val="000000"/>
                </a:solidFill>
                <a:latin typeface="Trebuchet MS"/>
                <a:ea typeface="Trebuchet MS"/>
                <a:cs typeface="Trebuchet MS"/>
                <a:sym typeface="Trebuchet MS"/>
              </a:rPr>
              <a:t>Department of Chemical Engineering</a:t>
            </a:r>
          </a:p>
          <a:p>
            <a:pPr marL="0" marR="0" lvl="0" indent="0" algn="l" rtl="0">
              <a:spcBef>
                <a:spcPts val="0"/>
              </a:spcBef>
              <a:buNone/>
            </a:pPr>
            <a:endParaRPr sz="1200">
              <a:solidFill>
                <a:srgbClr val="000000"/>
              </a:solidFill>
              <a:latin typeface="Trebuchet MS"/>
              <a:ea typeface="Trebuchet MS"/>
              <a:cs typeface="Trebuchet MS"/>
              <a:sym typeface="Trebuchet MS"/>
            </a:endParaRPr>
          </a:p>
          <a:p>
            <a:pPr marL="0" marR="0" lvl="0" indent="0" algn="l" rtl="0">
              <a:spcBef>
                <a:spcPts val="0"/>
              </a:spcBef>
              <a:buSzPct val="25000"/>
              <a:buNone/>
            </a:pPr>
            <a:r>
              <a:rPr lang="en-US" sz="1200">
                <a:solidFill>
                  <a:srgbClr val="000000"/>
                </a:solidFill>
                <a:latin typeface="Trebuchet MS"/>
                <a:ea typeface="Trebuchet MS"/>
                <a:cs typeface="Trebuchet MS"/>
                <a:sym typeface="Trebuchet MS"/>
              </a:rPr>
              <a:t>University of Rochester</a:t>
            </a:r>
          </a:p>
        </p:txBody>
      </p:sp>
      <p:sp>
        <p:nvSpPr>
          <p:cNvPr id="113" name="Shape 113"/>
          <p:cNvSpPr txBox="1"/>
          <p:nvPr/>
        </p:nvSpPr>
        <p:spPr>
          <a:xfrm>
            <a:off x="5151548" y="4099067"/>
            <a:ext cx="6851561" cy="1232645"/>
          </a:xfrm>
          <a:prstGeom prst="rect">
            <a:avLst/>
          </a:prstGeom>
          <a:noFill/>
          <a:ln>
            <a:noFill/>
          </a:ln>
        </p:spPr>
        <p:txBody>
          <a:bodyPr lIns="91425" tIns="45700" rIns="91425" bIns="45700" anchor="t" anchorCtr="0">
            <a:noAutofit/>
          </a:bodyPr>
          <a:lstStyle/>
          <a:p>
            <a:pPr marL="0" marR="0" lvl="0" indent="0" algn="l" rtl="0">
              <a:lnSpc>
                <a:spcPct val="111000"/>
              </a:lnSpc>
              <a:spcBef>
                <a:spcPts val="0"/>
              </a:spcBef>
              <a:spcAft>
                <a:spcPts val="0"/>
              </a:spcAft>
              <a:buClr>
                <a:schemeClr val="accent1"/>
              </a:buClr>
              <a:buSzPct val="25000"/>
              <a:buFont typeface="Corbel"/>
              <a:buNone/>
            </a:pPr>
            <a:r>
              <a:rPr lang="en-US" sz="2000" b="0" u="none">
                <a:solidFill>
                  <a:schemeClr val="accent1"/>
                </a:solidFill>
                <a:latin typeface="Calibri"/>
                <a:ea typeface="Calibri"/>
                <a:cs typeface="Calibri"/>
                <a:sym typeface="Calibri"/>
              </a:rPr>
              <a:t>Course presentation for </a:t>
            </a:r>
            <a:r>
              <a:rPr lang="en-US" sz="2000" b="0" i="1" u="none">
                <a:solidFill>
                  <a:schemeClr val="accent1"/>
                </a:solidFill>
                <a:latin typeface="Calibri"/>
                <a:ea typeface="Calibri"/>
                <a:cs typeface="Calibri"/>
                <a:sym typeface="Calibri"/>
              </a:rPr>
              <a:t>Probabilistic Models for Inference and Estimation</a:t>
            </a:r>
            <a:r>
              <a:rPr lang="en-US" sz="2000" b="0" u="none">
                <a:solidFill>
                  <a:schemeClr val="accent1"/>
                </a:solidFill>
                <a:latin typeface="Calibri"/>
                <a:ea typeface="Calibri"/>
                <a:cs typeface="Calibri"/>
                <a:sym typeface="Calibri"/>
              </a:rPr>
              <a:t> </a:t>
            </a:r>
            <a:r>
              <a:rPr lang="en-US" sz="2000" b="0" i="1" u="none">
                <a:solidFill>
                  <a:schemeClr val="accent1"/>
                </a:solidFill>
                <a:latin typeface="Calibri"/>
                <a:ea typeface="Calibri"/>
                <a:cs typeface="Calibri"/>
                <a:sym typeface="Calibri"/>
              </a:rPr>
              <a:t>(ECE443)</a:t>
            </a:r>
          </a:p>
          <a:p>
            <a:pPr marL="0" marR="0" lvl="0" indent="0" algn="r" rtl="0">
              <a:lnSpc>
                <a:spcPct val="111000"/>
              </a:lnSpc>
              <a:spcBef>
                <a:spcPts val="930"/>
              </a:spcBef>
              <a:buClr>
                <a:schemeClr val="accent1"/>
              </a:buClr>
              <a:buSzPct val="25000"/>
              <a:buFont typeface="Corbel"/>
              <a:buNone/>
            </a:pPr>
            <a:r>
              <a:rPr lang="en-US" sz="2000" b="0" u="none">
                <a:solidFill>
                  <a:schemeClr val="accent1"/>
                </a:solidFill>
                <a:latin typeface="Calibri"/>
                <a:ea typeface="Calibri"/>
                <a:cs typeface="Calibri"/>
                <a:sym typeface="Calibri"/>
              </a:rPr>
              <a:t>Dec14th,2016</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Shape 195"/>
          <p:cNvSpPr txBox="1"/>
          <p:nvPr/>
        </p:nvSpPr>
        <p:spPr>
          <a:xfrm>
            <a:off x="2176531" y="536889"/>
            <a:ext cx="8306872" cy="899846"/>
          </a:xfrm>
          <a:prstGeom prst="rect">
            <a:avLst/>
          </a:prstGeom>
          <a:noFill/>
          <a:ln>
            <a:noFill/>
          </a:ln>
        </p:spPr>
        <p:txBody>
          <a:bodyPr lIns="91425" tIns="45700" rIns="91425" bIns="45700" anchor="t" anchorCtr="0">
            <a:noAutofit/>
          </a:bodyPr>
          <a:lstStyle/>
          <a:p>
            <a:pPr marL="0" marR="0" lvl="0" indent="0" algn="l" rtl="0">
              <a:lnSpc>
                <a:spcPct val="79000"/>
              </a:lnSpc>
              <a:spcBef>
                <a:spcPts val="0"/>
              </a:spcBef>
              <a:buClr>
                <a:srgbClr val="464B56"/>
              </a:buClr>
              <a:buSzPct val="25000"/>
              <a:buFont typeface="Calibri"/>
              <a:buNone/>
            </a:pPr>
            <a:r>
              <a:rPr lang="en-US" sz="3645">
                <a:solidFill>
                  <a:srgbClr val="464B56"/>
                </a:solidFill>
                <a:latin typeface="Calibri"/>
                <a:ea typeface="Calibri"/>
                <a:cs typeface="Calibri"/>
                <a:sym typeface="Calibri"/>
              </a:rPr>
              <a:t>Feature Extration:Style(III) Peaks</a:t>
            </a:r>
            <a:r>
              <a:rPr lang="en-US" sz="2970">
                <a:solidFill>
                  <a:srgbClr val="464B56"/>
                </a:solidFill>
                <a:latin typeface="Century Schoolbook"/>
                <a:ea typeface="Century Schoolbook"/>
                <a:cs typeface="Century Schoolbook"/>
                <a:sym typeface="Century Schoolbook"/>
              </a:rPr>
              <a:t/>
            </a:r>
            <a:br>
              <a:rPr lang="en-US" sz="2970">
                <a:solidFill>
                  <a:srgbClr val="464B56"/>
                </a:solidFill>
                <a:latin typeface="Century Schoolbook"/>
                <a:ea typeface="Century Schoolbook"/>
                <a:cs typeface="Century Schoolbook"/>
                <a:sym typeface="Century Schoolbook"/>
              </a:rPr>
            </a:br>
            <a:endParaRPr lang="en-US" sz="2970">
              <a:solidFill>
                <a:srgbClr val="464B56"/>
              </a:solidFill>
              <a:latin typeface="Century Schoolbook"/>
              <a:ea typeface="Century Schoolbook"/>
              <a:cs typeface="Century Schoolbook"/>
              <a:sym typeface="Century Schoolbook"/>
            </a:endParaRPr>
          </a:p>
        </p:txBody>
      </p:sp>
      <p:pic>
        <p:nvPicPr>
          <p:cNvPr id="196" name="Shape 196"/>
          <p:cNvPicPr preferRelativeResize="0"/>
          <p:nvPr/>
        </p:nvPicPr>
        <p:blipFill rotWithShape="1">
          <a:blip r:embed="rId3">
            <a:alphaModFix/>
          </a:blip>
          <a:srcRect/>
          <a:stretch/>
        </p:blipFill>
        <p:spPr>
          <a:xfrm>
            <a:off x="4529001" y="1089007"/>
            <a:ext cx="5954401" cy="4436028"/>
          </a:xfrm>
          <a:prstGeom prst="rect">
            <a:avLst/>
          </a:prstGeom>
          <a:noFill/>
          <a:ln>
            <a:noFill/>
          </a:ln>
        </p:spPr>
      </p:pic>
      <p:sp>
        <p:nvSpPr>
          <p:cNvPr id="197" name="Shape 197"/>
          <p:cNvSpPr txBox="1"/>
          <p:nvPr/>
        </p:nvSpPr>
        <p:spPr>
          <a:xfrm>
            <a:off x="3425780" y="5615189"/>
            <a:ext cx="7959144" cy="92332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a:solidFill>
                  <a:schemeClr val="dk1"/>
                </a:solidFill>
                <a:latin typeface="Calibri"/>
                <a:ea typeface="Calibri"/>
                <a:cs typeface="Calibri"/>
                <a:sym typeface="Calibri"/>
              </a:rPr>
              <a:t>The frequency of N largest peaks and the amplitudes near the peaks are picked as desired feature. This should better describe spectrogram with more complicated shapes.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Shape 202"/>
          <p:cNvSpPr txBox="1"/>
          <p:nvPr/>
        </p:nvSpPr>
        <p:spPr>
          <a:xfrm>
            <a:off x="2176531" y="536889"/>
            <a:ext cx="8281114" cy="635087"/>
          </a:xfrm>
          <a:prstGeom prst="rect">
            <a:avLst/>
          </a:prstGeom>
          <a:noFill/>
          <a:ln>
            <a:noFill/>
          </a:ln>
        </p:spPr>
        <p:txBody>
          <a:bodyPr lIns="91425" tIns="45700" rIns="91425" bIns="45700" anchor="t" anchorCtr="0">
            <a:noAutofit/>
          </a:bodyPr>
          <a:lstStyle/>
          <a:p>
            <a:pPr marL="0" marR="0" lvl="0" indent="0" algn="l" rtl="0">
              <a:lnSpc>
                <a:spcPct val="79000"/>
              </a:lnSpc>
              <a:spcBef>
                <a:spcPts val="0"/>
              </a:spcBef>
              <a:buClr>
                <a:srgbClr val="464B56"/>
              </a:buClr>
              <a:buSzPct val="25000"/>
              <a:buFont typeface="Calibri"/>
              <a:buNone/>
            </a:pPr>
            <a:r>
              <a:rPr lang="en-US" sz="4455" dirty="0">
                <a:solidFill>
                  <a:srgbClr val="464B56"/>
                </a:solidFill>
                <a:latin typeface="Calibri"/>
                <a:ea typeface="Calibri"/>
                <a:cs typeface="Calibri"/>
                <a:sym typeface="Calibri"/>
              </a:rPr>
              <a:t>Modeling(I):</a:t>
            </a:r>
            <a:r>
              <a:rPr lang="en-US" sz="4455" dirty="0" err="1">
                <a:solidFill>
                  <a:srgbClr val="464B56"/>
                </a:solidFill>
                <a:latin typeface="Calibri"/>
                <a:ea typeface="Calibri"/>
                <a:cs typeface="Calibri"/>
                <a:sym typeface="Calibri"/>
              </a:rPr>
              <a:t>Hiden</a:t>
            </a:r>
            <a:r>
              <a:rPr lang="en-US" sz="4455" dirty="0">
                <a:solidFill>
                  <a:srgbClr val="464B56"/>
                </a:solidFill>
                <a:latin typeface="Calibri"/>
                <a:ea typeface="Calibri"/>
                <a:cs typeface="Calibri"/>
                <a:sym typeface="Calibri"/>
              </a:rPr>
              <a:t> Markov Model</a:t>
            </a:r>
          </a:p>
        </p:txBody>
      </p:sp>
      <p:sp>
        <p:nvSpPr>
          <p:cNvPr id="203" name="Shape 203"/>
          <p:cNvSpPr txBox="1"/>
          <p:nvPr/>
        </p:nvSpPr>
        <p:spPr>
          <a:xfrm>
            <a:off x="5388401" y="1042987"/>
            <a:ext cx="3886200" cy="58477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3200">
                <a:solidFill>
                  <a:srgbClr val="474A55"/>
                </a:solidFill>
                <a:latin typeface="Calibri"/>
                <a:ea typeface="Calibri"/>
                <a:cs typeface="Calibri"/>
                <a:sym typeface="Calibri"/>
              </a:rPr>
              <a:t>Basic Problem Types</a:t>
            </a:r>
          </a:p>
        </p:txBody>
      </p:sp>
      <p:sp>
        <p:nvSpPr>
          <p:cNvPr id="204" name="Shape 204"/>
          <p:cNvSpPr/>
          <p:nvPr/>
        </p:nvSpPr>
        <p:spPr>
          <a:xfrm>
            <a:off x="3545312" y="1627762"/>
            <a:ext cx="2586038" cy="3187125"/>
          </a:xfrm>
          <a:prstGeom prst="flowChartProcess">
            <a:avLst/>
          </a:prstGeom>
          <a:solidFill>
            <a:srgbClr val="E9ECE5"/>
          </a:solidFill>
          <a:ln w="12700" cap="flat" cmpd="sng">
            <a:solidFill>
              <a:srgbClr val="464853"/>
            </a:solidFill>
            <a:prstDash val="solid"/>
            <a:round/>
            <a:headEnd type="none" w="med" len="med"/>
            <a:tailEnd type="none" w="med" len="med"/>
          </a:ln>
        </p:spPr>
        <p:txBody>
          <a:bodyPr lIns="91425" tIns="45700" rIns="91425" bIns="45700" anchor="ctr" anchorCtr="0">
            <a:noAutofit/>
          </a:bodyPr>
          <a:lstStyle/>
          <a:p>
            <a:pPr lvl="0" algn="ctr" rtl="0">
              <a:spcBef>
                <a:spcPts val="0"/>
              </a:spcBef>
              <a:buClr>
                <a:schemeClr val="dk1"/>
              </a:buClr>
              <a:buSzPct val="25000"/>
              <a:buFont typeface="Arial"/>
              <a:buNone/>
            </a:pPr>
            <a:r>
              <a:rPr lang="en-US" sz="1800">
                <a:solidFill>
                  <a:srgbClr val="89585A"/>
                </a:solidFill>
                <a:latin typeface="Calibri"/>
                <a:ea typeface="Calibri"/>
                <a:cs typeface="Calibri"/>
                <a:sym typeface="Calibri"/>
              </a:rPr>
              <a:t>Problem 1</a:t>
            </a:r>
          </a:p>
          <a:p>
            <a:pPr marL="0" marR="0" lvl="0" indent="0" algn="ctr" rtl="0">
              <a:spcBef>
                <a:spcPts val="0"/>
              </a:spcBef>
              <a:buSzPct val="25000"/>
              <a:buNone/>
            </a:pPr>
            <a:r>
              <a:rPr lang="en-US" sz="1800">
                <a:solidFill>
                  <a:srgbClr val="89585A"/>
                </a:solidFill>
                <a:latin typeface="Calibri"/>
                <a:ea typeface="Calibri"/>
                <a:cs typeface="Calibri"/>
                <a:sym typeface="Calibri"/>
              </a:rPr>
              <a:t>Given model parameters</a:t>
            </a:r>
          </a:p>
          <a:p>
            <a:pPr marL="0" marR="0" lvl="0" indent="0" algn="l" rtl="0">
              <a:spcBef>
                <a:spcPts val="0"/>
              </a:spcBef>
              <a:buNone/>
            </a:pPr>
            <a:endParaRPr sz="1800">
              <a:solidFill>
                <a:srgbClr val="89585A"/>
              </a:solidFill>
              <a:latin typeface="Calibri"/>
              <a:ea typeface="Calibri"/>
              <a:cs typeface="Calibri"/>
              <a:sym typeface="Calibri"/>
            </a:endParaRPr>
          </a:p>
          <a:p>
            <a:pPr marL="0" marR="0" lvl="0" indent="0" algn="ctr" rtl="0">
              <a:spcBef>
                <a:spcPts val="0"/>
              </a:spcBef>
              <a:buSzPct val="25000"/>
              <a:buNone/>
            </a:pPr>
            <a:r>
              <a:rPr lang="en-US" sz="1800">
                <a:solidFill>
                  <a:srgbClr val="89585A"/>
                </a:solidFill>
                <a:latin typeface="Calibri"/>
                <a:ea typeface="Calibri"/>
                <a:cs typeface="Calibri"/>
                <a:sym typeface="Calibri"/>
              </a:rPr>
              <a:t>Calculate probability that a certain sequence can occur </a:t>
            </a:r>
          </a:p>
          <a:p>
            <a:pPr marL="0" marR="0" lvl="0" indent="0" algn="l" rtl="0">
              <a:spcBef>
                <a:spcPts val="0"/>
              </a:spcBef>
              <a:buNone/>
            </a:pPr>
            <a:endParaRPr sz="1800">
              <a:solidFill>
                <a:srgbClr val="89585A"/>
              </a:solidFill>
              <a:latin typeface="Calibri"/>
              <a:ea typeface="Calibri"/>
              <a:cs typeface="Calibri"/>
              <a:sym typeface="Calibri"/>
            </a:endParaRPr>
          </a:p>
          <a:p>
            <a:pPr marL="0" marR="0" lvl="0" indent="0" algn="ctr" rtl="0">
              <a:spcBef>
                <a:spcPts val="0"/>
              </a:spcBef>
              <a:buSzPct val="25000"/>
              <a:buNone/>
            </a:pPr>
            <a:r>
              <a:rPr lang="en-US" sz="1800">
                <a:solidFill>
                  <a:srgbClr val="89585A"/>
                </a:solidFill>
                <a:latin typeface="Calibri"/>
                <a:ea typeface="Calibri"/>
                <a:cs typeface="Calibri"/>
                <a:sym typeface="Calibri"/>
              </a:rPr>
              <a:t>[forward-backward algorithm]</a:t>
            </a:r>
          </a:p>
        </p:txBody>
      </p:sp>
      <p:sp>
        <p:nvSpPr>
          <p:cNvPr id="205" name="Shape 205"/>
          <p:cNvSpPr/>
          <p:nvPr/>
        </p:nvSpPr>
        <p:spPr>
          <a:xfrm>
            <a:off x="6317087" y="1627762"/>
            <a:ext cx="2586038" cy="3187125"/>
          </a:xfrm>
          <a:prstGeom prst="flowChartProcess">
            <a:avLst/>
          </a:prstGeom>
          <a:solidFill>
            <a:srgbClr val="E9ECE5"/>
          </a:solidFill>
          <a:ln w="12700" cap="flat" cmpd="sng">
            <a:solidFill>
              <a:srgbClr val="46485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US" sz="1800">
                <a:solidFill>
                  <a:srgbClr val="89585A"/>
                </a:solidFill>
                <a:latin typeface="Calibri"/>
                <a:ea typeface="Calibri"/>
                <a:cs typeface="Calibri"/>
                <a:sym typeface="Calibri"/>
              </a:rPr>
              <a:t>Problem 2</a:t>
            </a:r>
          </a:p>
          <a:p>
            <a:pPr marL="0" marR="0" lvl="0" indent="0" algn="ctr" rtl="0">
              <a:spcBef>
                <a:spcPts val="0"/>
              </a:spcBef>
              <a:buSzPct val="25000"/>
              <a:buNone/>
            </a:pPr>
            <a:r>
              <a:rPr lang="en-US" sz="1800">
                <a:solidFill>
                  <a:srgbClr val="89585A"/>
                </a:solidFill>
                <a:latin typeface="Calibri"/>
                <a:ea typeface="Calibri"/>
                <a:cs typeface="Calibri"/>
                <a:sym typeface="Calibri"/>
              </a:rPr>
              <a:t>Given model parameters</a:t>
            </a:r>
          </a:p>
          <a:p>
            <a:pPr marL="0" marR="0" lvl="0" indent="0" algn="l" rtl="0">
              <a:spcBef>
                <a:spcPts val="0"/>
              </a:spcBef>
              <a:buNone/>
            </a:pPr>
            <a:endParaRPr sz="1800">
              <a:solidFill>
                <a:srgbClr val="89585A"/>
              </a:solidFill>
              <a:latin typeface="Calibri"/>
              <a:ea typeface="Calibri"/>
              <a:cs typeface="Calibri"/>
              <a:sym typeface="Calibri"/>
            </a:endParaRPr>
          </a:p>
          <a:p>
            <a:pPr marL="0" marR="0" lvl="0" indent="0" algn="ctr" rtl="0">
              <a:spcBef>
                <a:spcPts val="0"/>
              </a:spcBef>
              <a:buSzPct val="25000"/>
              <a:buNone/>
            </a:pPr>
            <a:r>
              <a:rPr lang="en-US" sz="1800">
                <a:solidFill>
                  <a:srgbClr val="89585A"/>
                </a:solidFill>
                <a:latin typeface="Calibri"/>
                <a:ea typeface="Calibri"/>
                <a:cs typeface="Calibri"/>
                <a:sym typeface="Calibri"/>
              </a:rPr>
              <a:t>Calculate sequence of observations</a:t>
            </a:r>
          </a:p>
          <a:p>
            <a:pPr marL="0" marR="0" lvl="0" indent="0" algn="ctr" rtl="0">
              <a:spcBef>
                <a:spcPts val="0"/>
              </a:spcBef>
              <a:buSzPct val="25000"/>
              <a:buNone/>
            </a:pPr>
            <a:r>
              <a:rPr lang="en-US" sz="1800">
                <a:solidFill>
                  <a:srgbClr val="89585A"/>
                </a:solidFill>
                <a:latin typeface="Calibri"/>
                <a:ea typeface="Calibri"/>
                <a:cs typeface="Calibri"/>
                <a:sym typeface="Calibri"/>
              </a:rPr>
              <a:t>that most likely to occur </a:t>
            </a:r>
          </a:p>
          <a:p>
            <a:pPr marL="0" marR="0" lvl="0" indent="0" algn="l" rtl="0">
              <a:spcBef>
                <a:spcPts val="0"/>
              </a:spcBef>
              <a:buNone/>
            </a:pPr>
            <a:endParaRPr sz="1800">
              <a:solidFill>
                <a:srgbClr val="89585A"/>
              </a:solidFill>
              <a:latin typeface="Calibri"/>
              <a:ea typeface="Calibri"/>
              <a:cs typeface="Calibri"/>
              <a:sym typeface="Calibri"/>
            </a:endParaRPr>
          </a:p>
          <a:p>
            <a:pPr marL="0" marR="0" lvl="0" indent="0" algn="ctr" rtl="0">
              <a:spcBef>
                <a:spcPts val="0"/>
              </a:spcBef>
              <a:buSzPct val="25000"/>
              <a:buNone/>
            </a:pPr>
            <a:r>
              <a:rPr lang="en-US" sz="1800">
                <a:solidFill>
                  <a:srgbClr val="89585A"/>
                </a:solidFill>
                <a:latin typeface="Calibri"/>
                <a:ea typeface="Calibri"/>
                <a:cs typeface="Calibri"/>
                <a:sym typeface="Calibri"/>
              </a:rPr>
              <a:t>[viterbi algorithm]</a:t>
            </a:r>
          </a:p>
          <a:p>
            <a:pPr marL="0" marR="0" lvl="0" indent="0" algn="ctr" rtl="0">
              <a:spcBef>
                <a:spcPts val="0"/>
              </a:spcBef>
              <a:buNone/>
            </a:pPr>
            <a:endParaRPr sz="1800">
              <a:solidFill>
                <a:srgbClr val="89585A"/>
              </a:solidFill>
              <a:latin typeface="Calibri"/>
              <a:ea typeface="Calibri"/>
              <a:cs typeface="Calibri"/>
              <a:sym typeface="Calibri"/>
            </a:endParaRPr>
          </a:p>
        </p:txBody>
      </p:sp>
      <p:sp>
        <p:nvSpPr>
          <p:cNvPr id="206" name="Shape 206"/>
          <p:cNvSpPr/>
          <p:nvPr/>
        </p:nvSpPr>
        <p:spPr>
          <a:xfrm>
            <a:off x="9088863" y="1627762"/>
            <a:ext cx="2586038" cy="3187125"/>
          </a:xfrm>
          <a:prstGeom prst="flowChartProcess">
            <a:avLst/>
          </a:prstGeom>
          <a:solidFill>
            <a:srgbClr val="E9ECE5"/>
          </a:solidFill>
          <a:ln w="12700" cap="flat" cmpd="sng">
            <a:solidFill>
              <a:srgbClr val="46485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US" sz="1800">
                <a:solidFill>
                  <a:srgbClr val="89585A"/>
                </a:solidFill>
                <a:latin typeface="Calibri"/>
                <a:ea typeface="Calibri"/>
                <a:cs typeface="Calibri"/>
                <a:sym typeface="Calibri"/>
              </a:rPr>
              <a:t>Problem 3</a:t>
            </a:r>
          </a:p>
          <a:p>
            <a:pPr marL="0" marR="0" lvl="0" indent="0" algn="ctr" rtl="0">
              <a:spcBef>
                <a:spcPts val="0"/>
              </a:spcBef>
              <a:buSzPct val="25000"/>
              <a:buNone/>
            </a:pPr>
            <a:r>
              <a:rPr lang="en-US" sz="1800">
                <a:solidFill>
                  <a:srgbClr val="89585A"/>
                </a:solidFill>
                <a:latin typeface="Calibri"/>
                <a:ea typeface="Calibri"/>
                <a:cs typeface="Calibri"/>
                <a:sym typeface="Calibri"/>
              </a:rPr>
              <a:t>Given sequence of observations</a:t>
            </a:r>
          </a:p>
          <a:p>
            <a:pPr marL="0" marR="0" lvl="0" indent="0" algn="ctr" rtl="0">
              <a:spcBef>
                <a:spcPts val="0"/>
              </a:spcBef>
              <a:buNone/>
            </a:pPr>
            <a:endParaRPr sz="1800">
              <a:solidFill>
                <a:srgbClr val="89585A"/>
              </a:solidFill>
              <a:latin typeface="Calibri"/>
              <a:ea typeface="Calibri"/>
              <a:cs typeface="Calibri"/>
              <a:sym typeface="Calibri"/>
            </a:endParaRPr>
          </a:p>
          <a:p>
            <a:pPr marL="0" marR="0" lvl="0" indent="0" algn="ctr" rtl="0">
              <a:spcBef>
                <a:spcPts val="0"/>
              </a:spcBef>
              <a:buSzPct val="25000"/>
              <a:buNone/>
            </a:pPr>
            <a:r>
              <a:rPr lang="en-US" sz="1800">
                <a:solidFill>
                  <a:srgbClr val="89585A"/>
                </a:solidFill>
                <a:latin typeface="Calibri"/>
                <a:ea typeface="Calibri"/>
                <a:cs typeface="Calibri"/>
                <a:sym typeface="Calibri"/>
              </a:rPr>
              <a:t>Calculate model parameters</a:t>
            </a:r>
          </a:p>
          <a:p>
            <a:pPr marL="0" marR="0" lvl="0" indent="0" algn="l" rtl="0">
              <a:spcBef>
                <a:spcPts val="0"/>
              </a:spcBef>
              <a:buNone/>
            </a:pPr>
            <a:endParaRPr sz="1800">
              <a:solidFill>
                <a:srgbClr val="89585A"/>
              </a:solidFill>
              <a:latin typeface="Calibri"/>
              <a:ea typeface="Calibri"/>
              <a:cs typeface="Calibri"/>
              <a:sym typeface="Calibri"/>
            </a:endParaRPr>
          </a:p>
          <a:p>
            <a:pPr marL="0" marR="0" lvl="0" indent="0" algn="ctr" rtl="0">
              <a:spcBef>
                <a:spcPts val="0"/>
              </a:spcBef>
              <a:buSzPct val="25000"/>
              <a:buNone/>
            </a:pPr>
            <a:r>
              <a:rPr lang="en-US" sz="1800">
                <a:solidFill>
                  <a:srgbClr val="89585A"/>
                </a:solidFill>
                <a:latin typeface="Calibri"/>
                <a:ea typeface="Calibri"/>
                <a:cs typeface="Calibri"/>
                <a:sym typeface="Calibri"/>
              </a:rPr>
              <a:t>[EM algorithm]</a:t>
            </a:r>
          </a:p>
        </p:txBody>
      </p:sp>
      <p:sp>
        <p:nvSpPr>
          <p:cNvPr id="207" name="Shape 207"/>
          <p:cNvSpPr/>
          <p:nvPr/>
        </p:nvSpPr>
        <p:spPr>
          <a:xfrm>
            <a:off x="10024693" y="5083523"/>
            <a:ext cx="714374" cy="457200"/>
          </a:xfrm>
          <a:prstGeom prst="downArrow">
            <a:avLst>
              <a:gd name="adj1" fmla="val 50000"/>
              <a:gd name="adj2" fmla="val 50000"/>
            </a:avLst>
          </a:prstGeom>
          <a:solidFill>
            <a:schemeClr val="accent1"/>
          </a:solidFill>
          <a:ln w="12700" cap="flat" cmpd="sng">
            <a:solidFill>
              <a:srgbClr val="46485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208" name="Shape 208"/>
          <p:cNvSpPr/>
          <p:nvPr/>
        </p:nvSpPr>
        <p:spPr>
          <a:xfrm>
            <a:off x="4481144" y="5083523"/>
            <a:ext cx="714374" cy="457200"/>
          </a:xfrm>
          <a:prstGeom prst="downArrow">
            <a:avLst>
              <a:gd name="adj1" fmla="val 50000"/>
              <a:gd name="adj2" fmla="val 50000"/>
            </a:avLst>
          </a:prstGeom>
          <a:solidFill>
            <a:schemeClr val="accent1"/>
          </a:solidFill>
          <a:ln w="12700" cap="flat" cmpd="sng">
            <a:solidFill>
              <a:srgbClr val="46485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209" name="Shape 209"/>
          <p:cNvSpPr txBox="1"/>
          <p:nvPr/>
        </p:nvSpPr>
        <p:spPr>
          <a:xfrm>
            <a:off x="3921364" y="5809357"/>
            <a:ext cx="1833931"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a:solidFill>
                  <a:srgbClr val="6F530D"/>
                </a:solidFill>
                <a:latin typeface="Calibri"/>
                <a:ea typeface="Calibri"/>
                <a:cs typeface="Calibri"/>
                <a:sym typeface="Calibri"/>
              </a:rPr>
              <a:t>Model Predicting</a:t>
            </a:r>
          </a:p>
        </p:txBody>
      </p:sp>
      <p:sp>
        <p:nvSpPr>
          <p:cNvPr id="210" name="Shape 210"/>
          <p:cNvSpPr txBox="1"/>
          <p:nvPr/>
        </p:nvSpPr>
        <p:spPr>
          <a:xfrm>
            <a:off x="9535161" y="5809357"/>
            <a:ext cx="1693436"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a:solidFill>
                  <a:srgbClr val="6D7C5F"/>
                </a:solidFill>
                <a:latin typeface="Calibri"/>
                <a:ea typeface="Calibri"/>
                <a:cs typeface="Calibri"/>
                <a:sym typeface="Calibri"/>
              </a:rPr>
              <a:t>Model Training</a:t>
            </a:r>
          </a:p>
        </p:txBody>
      </p:sp>
      <p:sp>
        <p:nvSpPr>
          <p:cNvPr id="211" name="Shape 211"/>
          <p:cNvSpPr/>
          <p:nvPr/>
        </p:nvSpPr>
        <p:spPr>
          <a:xfrm>
            <a:off x="7294975" y="5083523"/>
            <a:ext cx="714374" cy="457200"/>
          </a:xfrm>
          <a:prstGeom prst="downArrow">
            <a:avLst>
              <a:gd name="adj1" fmla="val 50000"/>
              <a:gd name="adj2" fmla="val 50000"/>
            </a:avLst>
          </a:prstGeom>
          <a:solidFill>
            <a:schemeClr val="accent1"/>
          </a:solidFill>
          <a:ln w="12700" cap="flat" cmpd="sng">
            <a:solidFill>
              <a:srgbClr val="46485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212" name="Shape 212"/>
          <p:cNvSpPr txBox="1"/>
          <p:nvPr/>
        </p:nvSpPr>
        <p:spPr>
          <a:xfrm>
            <a:off x="6651085" y="5809357"/>
            <a:ext cx="2437776"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a:solidFill>
                  <a:srgbClr val="89585A"/>
                </a:solidFill>
                <a:latin typeface="Calibri"/>
                <a:ea typeface="Calibri"/>
                <a:cs typeface="Calibri"/>
                <a:sym typeface="Calibri"/>
              </a:rPr>
              <a:t>Sound regenerating</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62070" y="3210373"/>
            <a:ext cx="1762283"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en-US" altLang="zh-CN" dirty="0" smtClean="0"/>
              <a:t>HMM fit to Bird A</a:t>
            </a:r>
            <a:endParaRPr kumimoji="1" lang="zh-CN" altLang="en-US" dirty="0"/>
          </a:p>
        </p:txBody>
      </p:sp>
      <p:sp>
        <p:nvSpPr>
          <p:cNvPr id="9" name="TextBox 8"/>
          <p:cNvSpPr txBox="1"/>
          <p:nvPr/>
        </p:nvSpPr>
        <p:spPr>
          <a:xfrm>
            <a:off x="5362070" y="4924856"/>
            <a:ext cx="1765826"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en-US" altLang="zh-CN" dirty="0" smtClean="0"/>
              <a:t>HMM fit to Bird H</a:t>
            </a:r>
            <a:endParaRPr kumimoji="1" lang="zh-CN" altLang="en-US" dirty="0"/>
          </a:p>
        </p:txBody>
      </p:sp>
      <p:sp>
        <p:nvSpPr>
          <p:cNvPr id="12" name="TextBox 11"/>
          <p:cNvSpPr txBox="1"/>
          <p:nvPr/>
        </p:nvSpPr>
        <p:spPr>
          <a:xfrm>
            <a:off x="4843818" y="2759507"/>
            <a:ext cx="2707419" cy="3061673"/>
          </a:xfrm>
          <a:prstGeom prst="rect">
            <a:avLst/>
          </a:prstGeom>
          <a:solidFill>
            <a:schemeClr val="lt1">
              <a:alpha val="0"/>
            </a:schemeClr>
          </a:solidFill>
          <a:effectLst>
            <a:glow rad="101600">
              <a:schemeClr val="accent1">
                <a:satMod val="175000"/>
                <a:alpha val="40000"/>
              </a:schemeClr>
            </a:glow>
          </a:effectLst>
        </p:spPr>
        <p:style>
          <a:lnRef idx="2">
            <a:schemeClr val="dk1"/>
          </a:lnRef>
          <a:fillRef idx="1">
            <a:schemeClr val="lt1"/>
          </a:fillRef>
          <a:effectRef idx="0">
            <a:schemeClr val="dk1"/>
          </a:effectRef>
          <a:fontRef idx="minor">
            <a:schemeClr val="dk1"/>
          </a:fontRef>
        </p:style>
        <p:txBody>
          <a:bodyPr wrap="square" rtlCol="0">
            <a:spAutoFit/>
          </a:bodyPr>
          <a:lstStyle/>
          <a:p>
            <a:endParaRPr kumimoji="1" lang="zh-CN" altLang="en-US" dirty="0"/>
          </a:p>
        </p:txBody>
      </p:sp>
      <p:sp>
        <p:nvSpPr>
          <p:cNvPr id="13" name="TextBox 12"/>
          <p:cNvSpPr txBox="1"/>
          <p:nvPr/>
        </p:nvSpPr>
        <p:spPr>
          <a:xfrm>
            <a:off x="5525710" y="2283948"/>
            <a:ext cx="1598643" cy="307777"/>
          </a:xfrm>
          <a:prstGeom prst="rect">
            <a:avLst/>
          </a:prstGeom>
          <a:noFill/>
        </p:spPr>
        <p:txBody>
          <a:bodyPr wrap="square" rtlCol="0">
            <a:spAutoFit/>
          </a:bodyPr>
          <a:lstStyle/>
          <a:p>
            <a:r>
              <a:rPr kumimoji="1" lang="en-US" altLang="zh-CN" dirty="0" smtClean="0"/>
              <a:t>HMM Network</a:t>
            </a:r>
            <a:endParaRPr kumimoji="1" lang="zh-CN" altLang="en-US" dirty="0"/>
          </a:p>
        </p:txBody>
      </p:sp>
      <p:sp>
        <p:nvSpPr>
          <p:cNvPr id="14" name="TextBox 13"/>
          <p:cNvSpPr txBox="1"/>
          <p:nvPr/>
        </p:nvSpPr>
        <p:spPr>
          <a:xfrm>
            <a:off x="2264388" y="3940436"/>
            <a:ext cx="1319250" cy="307777"/>
          </a:xfrm>
          <a:prstGeom prst="rect">
            <a:avLst/>
          </a:prstGeom>
          <a:solidFill>
            <a:schemeClr val="lt1"/>
          </a:solidFill>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rtlCol="0">
            <a:spAutoFit/>
          </a:bodyPr>
          <a:lstStyle/>
          <a:p>
            <a:r>
              <a:rPr kumimoji="1" lang="en-US" altLang="zh-CN" dirty="0" smtClean="0"/>
              <a:t>Testing Data</a:t>
            </a:r>
            <a:endParaRPr kumimoji="1" lang="zh-CN" altLang="en-US" dirty="0"/>
          </a:p>
        </p:txBody>
      </p:sp>
      <p:cxnSp>
        <p:nvCxnSpPr>
          <p:cNvPr id="16" name="Straight Arrow Connector 15"/>
          <p:cNvCxnSpPr/>
          <p:nvPr/>
        </p:nvCxnSpPr>
        <p:spPr>
          <a:xfrm>
            <a:off x="3711625" y="4115046"/>
            <a:ext cx="87622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a:off x="7708760" y="4115046"/>
            <a:ext cx="2333303"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2" name="TextBox 21"/>
          <p:cNvSpPr txBox="1"/>
          <p:nvPr/>
        </p:nvSpPr>
        <p:spPr>
          <a:xfrm>
            <a:off x="10248812" y="3982566"/>
            <a:ext cx="758077" cy="307777"/>
          </a:xfrm>
          <a:prstGeom prst="rect">
            <a:avLst/>
          </a:prstGeom>
          <a:effectLst>
            <a:glow rad="101600">
              <a:schemeClr val="accent5">
                <a:satMod val="175000"/>
                <a:alpha val="40000"/>
              </a:schemeClr>
            </a:glow>
          </a:effectLst>
        </p:spPr>
        <p:style>
          <a:lnRef idx="2">
            <a:schemeClr val="accent5"/>
          </a:lnRef>
          <a:fillRef idx="1">
            <a:schemeClr val="lt1"/>
          </a:fillRef>
          <a:effectRef idx="0">
            <a:schemeClr val="accent5"/>
          </a:effectRef>
          <a:fontRef idx="minor">
            <a:schemeClr val="dk1"/>
          </a:fontRef>
        </p:style>
        <p:txBody>
          <a:bodyPr wrap="square" rtlCol="0">
            <a:spAutoFit/>
          </a:bodyPr>
          <a:lstStyle/>
          <a:p>
            <a:r>
              <a:rPr kumimoji="1" lang="en-US" altLang="zh-CN" dirty="0" smtClean="0"/>
              <a:t>Result</a:t>
            </a:r>
          </a:p>
        </p:txBody>
      </p:sp>
      <p:sp>
        <p:nvSpPr>
          <p:cNvPr id="23" name="TextBox 22"/>
          <p:cNvSpPr txBox="1"/>
          <p:nvPr/>
        </p:nvSpPr>
        <p:spPr>
          <a:xfrm>
            <a:off x="8029923" y="3662191"/>
            <a:ext cx="2012140" cy="307777"/>
          </a:xfrm>
          <a:prstGeom prst="rect">
            <a:avLst/>
          </a:prstGeom>
          <a:noFill/>
        </p:spPr>
        <p:txBody>
          <a:bodyPr wrap="square" rtlCol="0">
            <a:spAutoFit/>
          </a:bodyPr>
          <a:lstStyle/>
          <a:p>
            <a:r>
              <a:rPr kumimoji="1" lang="en-US" altLang="zh-CN" dirty="0" smtClean="0"/>
              <a:t>Predicting</a:t>
            </a:r>
            <a:endParaRPr kumimoji="1" lang="zh-CN" altLang="en-US" dirty="0"/>
          </a:p>
        </p:txBody>
      </p:sp>
      <p:sp>
        <p:nvSpPr>
          <p:cNvPr id="25" name="TextBox 24"/>
          <p:cNvSpPr txBox="1"/>
          <p:nvPr/>
        </p:nvSpPr>
        <p:spPr>
          <a:xfrm>
            <a:off x="7708760" y="4214022"/>
            <a:ext cx="2057637" cy="307777"/>
          </a:xfrm>
          <a:prstGeom prst="rect">
            <a:avLst/>
          </a:prstGeom>
          <a:noFill/>
        </p:spPr>
        <p:txBody>
          <a:bodyPr wrap="square" rtlCol="0">
            <a:spAutoFit/>
          </a:bodyPr>
          <a:lstStyle/>
          <a:p>
            <a:r>
              <a:rPr kumimoji="1" lang="en-US" altLang="zh-CN" dirty="0" smtClean="0"/>
              <a:t>solving </a:t>
            </a:r>
            <a:r>
              <a:rPr kumimoji="1" lang="en-US" altLang="zh-CN" dirty="0"/>
              <a:t>HMM problem </a:t>
            </a:r>
            <a:r>
              <a:rPr kumimoji="1" lang="en-US" altLang="zh-CN" dirty="0" smtClean="0"/>
              <a:t>1</a:t>
            </a:r>
            <a:endParaRPr kumimoji="1" lang="zh-CN" altLang="en-US" dirty="0"/>
          </a:p>
        </p:txBody>
      </p:sp>
      <p:sp>
        <p:nvSpPr>
          <p:cNvPr id="26" name="TextBox 25"/>
          <p:cNvSpPr txBox="1"/>
          <p:nvPr/>
        </p:nvSpPr>
        <p:spPr>
          <a:xfrm>
            <a:off x="3623019" y="980054"/>
            <a:ext cx="7974579" cy="769441"/>
          </a:xfrm>
          <a:prstGeom prst="rect">
            <a:avLst/>
          </a:prstGeom>
          <a:noFill/>
        </p:spPr>
        <p:txBody>
          <a:bodyPr wrap="square" rtlCol="0">
            <a:spAutoFit/>
          </a:bodyPr>
          <a:lstStyle/>
          <a:p>
            <a:r>
              <a:rPr kumimoji="1" lang="en-US" altLang="zh-CN" sz="4400" dirty="0" smtClean="0"/>
              <a:t>How Does </a:t>
            </a:r>
            <a:r>
              <a:rPr kumimoji="1" lang="en-US" altLang="zh-CN" sz="4400" dirty="0"/>
              <a:t>O</a:t>
            </a:r>
            <a:r>
              <a:rPr kumimoji="1" lang="en-US" altLang="zh-CN" sz="4400" dirty="0" smtClean="0"/>
              <a:t>ur </a:t>
            </a:r>
            <a:r>
              <a:rPr kumimoji="1" lang="en-US" altLang="zh-CN" sz="4400" dirty="0"/>
              <a:t>M</a:t>
            </a:r>
            <a:r>
              <a:rPr kumimoji="1" lang="en-US" altLang="zh-CN" sz="4400" dirty="0" smtClean="0"/>
              <a:t>odel </a:t>
            </a:r>
            <a:r>
              <a:rPr kumimoji="1" lang="en-US" altLang="zh-CN" sz="4400" dirty="0"/>
              <a:t>W</a:t>
            </a:r>
            <a:r>
              <a:rPr kumimoji="1" lang="en-US" altLang="zh-CN" sz="4400" dirty="0" smtClean="0"/>
              <a:t>ork?</a:t>
            </a:r>
            <a:endParaRPr kumimoji="1" lang="zh-CN" altLang="en-US" sz="4400" dirty="0"/>
          </a:p>
        </p:txBody>
      </p:sp>
      <p:sp>
        <p:nvSpPr>
          <p:cNvPr id="27" name="TextBox 26"/>
          <p:cNvSpPr txBox="1"/>
          <p:nvPr/>
        </p:nvSpPr>
        <p:spPr>
          <a:xfrm rot="5400000">
            <a:off x="6121964" y="3755507"/>
            <a:ext cx="423342" cy="646331"/>
          </a:xfrm>
          <a:prstGeom prst="rect">
            <a:avLst/>
          </a:prstGeom>
          <a:noFill/>
        </p:spPr>
        <p:txBody>
          <a:bodyPr wrap="square" rtlCol="0">
            <a:spAutoFit/>
          </a:bodyPr>
          <a:lstStyle/>
          <a:p>
            <a:r>
              <a:rPr kumimoji="1" lang="is-IS" altLang="zh-CN" sz="3600" dirty="0" smtClean="0"/>
              <a:t>…</a:t>
            </a:r>
            <a:endParaRPr kumimoji="1" lang="zh-CN" altLang="en-US" sz="3600" dirty="0"/>
          </a:p>
        </p:txBody>
      </p:sp>
    </p:spTree>
    <p:extLst>
      <p:ext uri="{BB962C8B-B14F-4D97-AF65-F5344CB8AC3E}">
        <p14:creationId xmlns:p14="http://schemas.microsoft.com/office/powerpoint/2010/main" val="1366786619"/>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772024558"/>
              </p:ext>
            </p:extLst>
          </p:nvPr>
        </p:nvGraphicFramePr>
        <p:xfrm>
          <a:off x="3120919" y="3113713"/>
          <a:ext cx="4902890" cy="3352800"/>
        </p:xfrm>
        <a:graphic>
          <a:graphicData uri="http://schemas.openxmlformats.org/drawingml/2006/table">
            <a:tbl>
              <a:tblPr firstRow="1" bandRow="1">
                <a:tableStyleId>{2B68224B-E560-499A-BFD5-20F9C9EA30E6}</a:tableStyleId>
              </a:tblPr>
              <a:tblGrid>
                <a:gridCol w="490289"/>
                <a:gridCol w="490289"/>
                <a:gridCol w="490289"/>
                <a:gridCol w="490289"/>
                <a:gridCol w="490289"/>
                <a:gridCol w="490289"/>
                <a:gridCol w="490289"/>
                <a:gridCol w="490289"/>
                <a:gridCol w="490289"/>
                <a:gridCol w="490289"/>
              </a:tblGrid>
              <a:tr h="327404">
                <a:tc>
                  <a:txBody>
                    <a:bodyPr/>
                    <a:lstStyle/>
                    <a:p>
                      <a:r>
                        <a:rPr lang="en-US" altLang="zh-CN" sz="800" dirty="0" smtClean="0"/>
                        <a:t>1320.58</a:t>
                      </a:r>
                      <a:endParaRPr lang="zh-CN" altLang="en-US" sz="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800" dirty="0" smtClean="0"/>
                        <a:t>0.0</a:t>
                      </a:r>
                      <a:endParaRPr lang="zh-CN" altLang="en-US" sz="800" dirty="0" smtClean="0"/>
                    </a:p>
                    <a:p>
                      <a:endParaRPr lang="zh-CN" altLang="en-US" sz="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800" dirty="0" smtClean="0"/>
                        <a:t>0.0</a:t>
                      </a:r>
                      <a:endParaRPr lang="zh-CN" altLang="en-US" sz="800" dirty="0" smtClean="0"/>
                    </a:p>
                    <a:p>
                      <a:endParaRPr lang="zh-CN" altLang="en-US" sz="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800" dirty="0" smtClean="0"/>
                        <a:t>0.0</a:t>
                      </a:r>
                      <a:endParaRPr lang="zh-CN" altLang="en-US" sz="800" dirty="0" smtClean="0"/>
                    </a:p>
                    <a:p>
                      <a:endParaRPr lang="zh-CN" altLang="en-US" sz="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800" dirty="0" smtClean="0"/>
                        <a:t>0.0</a:t>
                      </a:r>
                      <a:endParaRPr lang="zh-CN" altLang="en-US" sz="800" dirty="0" smtClean="0"/>
                    </a:p>
                    <a:p>
                      <a:endParaRPr lang="zh-CN" altLang="en-US" sz="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800" dirty="0" smtClean="0"/>
                        <a:t>0.0</a:t>
                      </a:r>
                      <a:endParaRPr lang="zh-CN" altLang="en-US" sz="800" dirty="0" smtClean="0"/>
                    </a:p>
                    <a:p>
                      <a:endParaRPr lang="zh-CN" altLang="en-US" sz="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800" dirty="0" smtClean="0"/>
                        <a:t>0.0</a:t>
                      </a:r>
                      <a:endParaRPr lang="zh-CN" altLang="en-US" sz="800" dirty="0" smtClean="0"/>
                    </a:p>
                    <a:p>
                      <a:endParaRPr lang="zh-CN" altLang="en-US" sz="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800" dirty="0" smtClean="0"/>
                        <a:t>0.0</a:t>
                      </a:r>
                      <a:endParaRPr lang="zh-CN" altLang="en-US" sz="800" dirty="0" smtClean="0"/>
                    </a:p>
                    <a:p>
                      <a:endParaRPr lang="zh-CN" altLang="en-US" sz="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800" dirty="0" smtClean="0"/>
                        <a:t>0.0</a:t>
                      </a:r>
                      <a:endParaRPr lang="zh-CN" altLang="en-US" sz="800" dirty="0" smtClean="0"/>
                    </a:p>
                    <a:p>
                      <a:endParaRPr lang="zh-CN" altLang="en-US" sz="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800" dirty="0" smtClean="0"/>
                        <a:t>0.0</a:t>
                      </a:r>
                      <a:endParaRPr lang="zh-CN" altLang="en-US" sz="800" dirty="0" smtClean="0"/>
                    </a:p>
                    <a:p>
                      <a:endParaRPr lang="zh-CN" altLang="en-US" sz="800" dirty="0"/>
                    </a:p>
                  </a:txBody>
                  <a:tcPr/>
                </a:tc>
              </a:tr>
              <a:tr h="327404">
                <a:tc>
                  <a:txBody>
                    <a:bodyPr/>
                    <a:lstStyle/>
                    <a:p>
                      <a:r>
                        <a:rPr lang="en-US" altLang="zh-CN" sz="800" dirty="0" smtClean="0"/>
                        <a:t>0.0</a:t>
                      </a:r>
                      <a:endParaRPr lang="zh-CN" altLang="en-US" sz="800" dirty="0"/>
                    </a:p>
                  </a:txBody>
                  <a:tcPr/>
                </a:tc>
                <a:tc>
                  <a:txBody>
                    <a:bodyPr/>
                    <a:lstStyle/>
                    <a:p>
                      <a:r>
                        <a:rPr lang="en-US" altLang="zh-CN" sz="800" dirty="0" smtClean="0"/>
                        <a:t>260.96</a:t>
                      </a:r>
                      <a:endParaRPr lang="zh-CN" altLang="en-US" sz="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800" dirty="0" smtClean="0"/>
                        <a:t>0.0</a:t>
                      </a:r>
                      <a:endParaRPr lang="zh-CN" altLang="en-US" sz="800" dirty="0" smtClean="0"/>
                    </a:p>
                    <a:p>
                      <a:endParaRPr lang="zh-CN" altLang="en-US" sz="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800" dirty="0" smtClean="0"/>
                        <a:t>0.0</a:t>
                      </a:r>
                      <a:endParaRPr lang="zh-CN" altLang="en-US" sz="800" dirty="0" smtClean="0"/>
                    </a:p>
                    <a:p>
                      <a:endParaRPr lang="zh-CN" altLang="en-US" sz="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800" dirty="0" smtClean="0"/>
                        <a:t>0.0</a:t>
                      </a:r>
                      <a:endParaRPr lang="zh-CN" altLang="en-US" sz="800" dirty="0" smtClean="0"/>
                    </a:p>
                    <a:p>
                      <a:endParaRPr lang="zh-CN" altLang="en-US" sz="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800" dirty="0" smtClean="0"/>
                        <a:t>0.0</a:t>
                      </a:r>
                      <a:endParaRPr lang="zh-CN" altLang="en-US" sz="800" dirty="0" smtClean="0"/>
                    </a:p>
                    <a:p>
                      <a:endParaRPr lang="zh-CN" altLang="en-US" sz="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800" dirty="0" smtClean="0"/>
                        <a:t>0.0</a:t>
                      </a:r>
                      <a:endParaRPr lang="zh-CN" altLang="en-US" sz="800" dirty="0" smtClean="0"/>
                    </a:p>
                    <a:p>
                      <a:endParaRPr lang="zh-CN" altLang="en-US" sz="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800" dirty="0" smtClean="0"/>
                        <a:t>0.0</a:t>
                      </a:r>
                      <a:endParaRPr lang="zh-CN" altLang="en-US" sz="800" dirty="0" smtClean="0"/>
                    </a:p>
                    <a:p>
                      <a:endParaRPr lang="zh-CN" altLang="en-US" sz="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800" dirty="0" smtClean="0"/>
                        <a:t>0.0</a:t>
                      </a:r>
                      <a:endParaRPr lang="zh-CN" altLang="en-US" sz="800" dirty="0" smtClean="0"/>
                    </a:p>
                    <a:p>
                      <a:endParaRPr lang="zh-CN" altLang="en-US" sz="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800" dirty="0" smtClean="0"/>
                        <a:t>0.0</a:t>
                      </a:r>
                      <a:endParaRPr lang="zh-CN" altLang="en-US" sz="800" dirty="0" smtClean="0"/>
                    </a:p>
                    <a:p>
                      <a:endParaRPr lang="zh-CN" altLang="en-US" sz="800" dirty="0"/>
                    </a:p>
                  </a:txBody>
                  <a:tcPr/>
                </a:tc>
              </a:tr>
              <a:tr h="32740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800" dirty="0" smtClean="0"/>
                        <a:t>0.0</a:t>
                      </a:r>
                      <a:endParaRPr lang="zh-CN" altLang="en-US" sz="800" dirty="0" smtClean="0"/>
                    </a:p>
                    <a:p>
                      <a:endParaRPr lang="zh-CN" altLang="en-US" sz="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800" dirty="0" smtClean="0"/>
                        <a:t>0.0</a:t>
                      </a:r>
                      <a:endParaRPr lang="zh-CN" altLang="en-US" sz="800" dirty="0" smtClean="0"/>
                    </a:p>
                    <a:p>
                      <a:endParaRPr lang="zh-CN" altLang="en-US" sz="800" dirty="0"/>
                    </a:p>
                  </a:txBody>
                  <a:tcPr/>
                </a:tc>
                <a:tc>
                  <a:txBody>
                    <a:bodyPr/>
                    <a:lstStyle/>
                    <a:p>
                      <a:r>
                        <a:rPr lang="en-US" altLang="zh-CN" sz="800" dirty="0" smtClean="0"/>
                        <a:t>265.55</a:t>
                      </a:r>
                      <a:endParaRPr lang="zh-CN" altLang="en-US" sz="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800" dirty="0" smtClean="0"/>
                        <a:t>0.0</a:t>
                      </a:r>
                      <a:endParaRPr lang="zh-CN" altLang="en-US" sz="800" dirty="0" smtClean="0"/>
                    </a:p>
                    <a:p>
                      <a:endParaRPr lang="zh-CN" altLang="en-US" sz="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800" dirty="0" smtClean="0"/>
                        <a:t>0.0</a:t>
                      </a:r>
                      <a:endParaRPr lang="zh-CN" altLang="en-US" sz="800" dirty="0" smtClean="0"/>
                    </a:p>
                    <a:p>
                      <a:endParaRPr lang="zh-CN" altLang="en-US" sz="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800" dirty="0" smtClean="0"/>
                        <a:t>0.0</a:t>
                      </a:r>
                      <a:endParaRPr lang="zh-CN" altLang="en-US" sz="800" dirty="0" smtClean="0"/>
                    </a:p>
                    <a:p>
                      <a:endParaRPr lang="zh-CN" altLang="en-US" sz="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800" dirty="0" smtClean="0"/>
                        <a:t>0.0</a:t>
                      </a:r>
                      <a:endParaRPr lang="zh-CN" altLang="en-US" sz="800" dirty="0" smtClean="0"/>
                    </a:p>
                    <a:p>
                      <a:endParaRPr lang="zh-CN" altLang="en-US" sz="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800" dirty="0" smtClean="0"/>
                        <a:t>0.0</a:t>
                      </a:r>
                      <a:endParaRPr lang="zh-CN" altLang="en-US" sz="800" dirty="0" smtClean="0"/>
                    </a:p>
                    <a:p>
                      <a:endParaRPr lang="zh-CN" altLang="en-US" sz="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800" dirty="0" smtClean="0"/>
                        <a:t>0.0</a:t>
                      </a:r>
                      <a:endParaRPr lang="zh-CN" altLang="en-US" sz="800" dirty="0" smtClean="0"/>
                    </a:p>
                    <a:p>
                      <a:endParaRPr lang="zh-CN" altLang="en-US" sz="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800" dirty="0" smtClean="0"/>
                        <a:t>0.0</a:t>
                      </a:r>
                      <a:endParaRPr lang="zh-CN" altLang="en-US" sz="800" dirty="0" smtClean="0"/>
                    </a:p>
                    <a:p>
                      <a:endParaRPr lang="zh-CN" altLang="en-US" sz="800" dirty="0"/>
                    </a:p>
                  </a:txBody>
                  <a:tcPr/>
                </a:tc>
              </a:tr>
              <a:tr h="32740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800" dirty="0" smtClean="0"/>
                        <a:t>0.0</a:t>
                      </a:r>
                      <a:endParaRPr lang="zh-CN" altLang="en-US" sz="8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800" dirty="0" smtClean="0"/>
                        <a:t>0.0</a:t>
                      </a:r>
                      <a:endParaRPr lang="zh-CN" altLang="en-US" sz="800" dirty="0" smtClean="0"/>
                    </a:p>
                    <a:p>
                      <a:endParaRPr lang="zh-CN" altLang="en-US" sz="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800" dirty="0" smtClean="0"/>
                        <a:t>0.0</a:t>
                      </a:r>
                      <a:endParaRPr lang="zh-CN" altLang="en-US" sz="800" dirty="0" smtClean="0"/>
                    </a:p>
                    <a:p>
                      <a:endParaRPr lang="zh-CN" altLang="en-US" sz="800" dirty="0"/>
                    </a:p>
                  </a:txBody>
                  <a:tcPr/>
                </a:tc>
                <a:tc>
                  <a:txBody>
                    <a:bodyPr/>
                    <a:lstStyle/>
                    <a:p>
                      <a:r>
                        <a:rPr lang="en-US" altLang="zh-CN" sz="800" dirty="0" smtClean="0"/>
                        <a:t>266.48</a:t>
                      </a:r>
                      <a:endParaRPr lang="zh-CN" altLang="en-US" sz="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800" dirty="0" smtClean="0"/>
                        <a:t>0.0</a:t>
                      </a:r>
                      <a:endParaRPr lang="zh-CN" altLang="en-US" sz="800" dirty="0" smtClean="0"/>
                    </a:p>
                    <a:p>
                      <a:endParaRPr lang="zh-CN" altLang="en-US" sz="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800" dirty="0" smtClean="0"/>
                        <a:t>0.0</a:t>
                      </a:r>
                      <a:endParaRPr lang="zh-CN" altLang="en-US" sz="800" dirty="0" smtClean="0"/>
                    </a:p>
                    <a:p>
                      <a:endParaRPr lang="zh-CN" altLang="en-US" sz="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800" dirty="0" smtClean="0"/>
                        <a:t>0.0</a:t>
                      </a:r>
                      <a:endParaRPr lang="zh-CN" altLang="en-US" sz="800" dirty="0" smtClean="0"/>
                    </a:p>
                    <a:p>
                      <a:endParaRPr lang="zh-CN" altLang="en-US" sz="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800" dirty="0" smtClean="0"/>
                        <a:t>0.0</a:t>
                      </a:r>
                      <a:endParaRPr lang="zh-CN" altLang="en-US" sz="800" dirty="0" smtClean="0"/>
                    </a:p>
                    <a:p>
                      <a:endParaRPr lang="zh-CN" altLang="en-US" sz="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800" dirty="0" smtClean="0"/>
                        <a:t>0.0</a:t>
                      </a:r>
                      <a:endParaRPr lang="zh-CN" altLang="en-US" sz="800" dirty="0" smtClean="0"/>
                    </a:p>
                    <a:p>
                      <a:endParaRPr lang="zh-CN" altLang="en-US" sz="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800" dirty="0" smtClean="0"/>
                        <a:t>0.0</a:t>
                      </a:r>
                      <a:endParaRPr lang="zh-CN" altLang="en-US" sz="800" dirty="0" smtClean="0"/>
                    </a:p>
                    <a:p>
                      <a:endParaRPr lang="zh-CN" altLang="en-US" sz="800" dirty="0"/>
                    </a:p>
                  </a:txBody>
                  <a:tcPr/>
                </a:tc>
              </a:tr>
              <a:tr h="32740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800" dirty="0" smtClean="0"/>
                        <a:t>0.0</a:t>
                      </a:r>
                      <a:endParaRPr lang="zh-CN" altLang="en-US" sz="800" dirty="0" smtClean="0"/>
                    </a:p>
                    <a:p>
                      <a:endParaRPr lang="zh-CN" altLang="en-US" sz="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800" dirty="0" smtClean="0"/>
                        <a:t>0.0</a:t>
                      </a:r>
                      <a:endParaRPr lang="zh-CN" altLang="en-US" sz="800" dirty="0" smtClean="0"/>
                    </a:p>
                    <a:p>
                      <a:endParaRPr lang="zh-CN" altLang="en-US" sz="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800" dirty="0" smtClean="0"/>
                        <a:t>0.0</a:t>
                      </a:r>
                      <a:endParaRPr lang="zh-CN" altLang="en-US" sz="800" dirty="0" smtClean="0"/>
                    </a:p>
                    <a:p>
                      <a:endParaRPr lang="zh-CN" altLang="en-US" sz="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800" dirty="0" smtClean="0"/>
                        <a:t>0.0</a:t>
                      </a:r>
                      <a:endParaRPr lang="zh-CN" altLang="en-US" sz="800" dirty="0" smtClean="0"/>
                    </a:p>
                    <a:p>
                      <a:endParaRPr lang="zh-CN" altLang="en-US" sz="800" dirty="0"/>
                    </a:p>
                  </a:txBody>
                  <a:tcPr/>
                </a:tc>
                <a:tc>
                  <a:txBody>
                    <a:bodyPr/>
                    <a:lstStyle/>
                    <a:p>
                      <a:r>
                        <a:rPr lang="en-US" altLang="zh-CN" sz="800" dirty="0" smtClean="0"/>
                        <a:t>270.26</a:t>
                      </a:r>
                      <a:endParaRPr lang="zh-CN" altLang="en-US" sz="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800" dirty="0" smtClean="0"/>
                        <a:t>0.0</a:t>
                      </a:r>
                      <a:endParaRPr lang="zh-CN" altLang="en-US" sz="800" dirty="0" smtClean="0"/>
                    </a:p>
                    <a:p>
                      <a:endParaRPr lang="zh-CN" altLang="en-US" sz="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800" dirty="0" smtClean="0"/>
                        <a:t>0.0</a:t>
                      </a:r>
                      <a:endParaRPr lang="zh-CN" altLang="en-US" sz="800" dirty="0" smtClean="0"/>
                    </a:p>
                    <a:p>
                      <a:endParaRPr lang="zh-CN" altLang="en-US" sz="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800" dirty="0" smtClean="0"/>
                        <a:t>0.0</a:t>
                      </a:r>
                      <a:endParaRPr lang="zh-CN" altLang="en-US" sz="800" dirty="0" smtClean="0"/>
                    </a:p>
                    <a:p>
                      <a:endParaRPr lang="zh-CN" altLang="en-US" sz="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800" dirty="0" smtClean="0"/>
                        <a:t>0.0</a:t>
                      </a:r>
                      <a:endParaRPr lang="zh-CN" altLang="en-US" sz="800" dirty="0" smtClean="0"/>
                    </a:p>
                    <a:p>
                      <a:endParaRPr lang="zh-CN" altLang="en-US" sz="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800" dirty="0" smtClean="0"/>
                        <a:t>0.0</a:t>
                      </a:r>
                      <a:endParaRPr lang="zh-CN" altLang="en-US" sz="800" dirty="0" smtClean="0"/>
                    </a:p>
                    <a:p>
                      <a:endParaRPr lang="zh-CN" altLang="en-US" sz="800" dirty="0"/>
                    </a:p>
                  </a:txBody>
                  <a:tcPr/>
                </a:tc>
              </a:tr>
              <a:tr h="32740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800" dirty="0" smtClean="0"/>
                        <a:t>0.0</a:t>
                      </a:r>
                      <a:endParaRPr lang="zh-CN" altLang="en-US" sz="800" dirty="0" smtClean="0"/>
                    </a:p>
                    <a:p>
                      <a:endParaRPr lang="zh-CN" altLang="en-US" sz="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800" dirty="0" smtClean="0"/>
                        <a:t>0.0</a:t>
                      </a:r>
                      <a:endParaRPr lang="zh-CN" altLang="en-US" sz="800" dirty="0" smtClean="0"/>
                    </a:p>
                    <a:p>
                      <a:endParaRPr lang="zh-CN" altLang="en-US" sz="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800" dirty="0" smtClean="0"/>
                        <a:t>0.0</a:t>
                      </a:r>
                      <a:endParaRPr lang="zh-CN" altLang="en-US" sz="800" dirty="0" smtClean="0"/>
                    </a:p>
                    <a:p>
                      <a:endParaRPr lang="zh-CN" altLang="en-US" sz="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800" dirty="0" smtClean="0"/>
                        <a:t>0.0</a:t>
                      </a:r>
                      <a:endParaRPr lang="zh-CN" altLang="en-US" sz="800" dirty="0" smtClean="0"/>
                    </a:p>
                    <a:p>
                      <a:endParaRPr lang="zh-CN" altLang="en-US" sz="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800" dirty="0" smtClean="0"/>
                        <a:t>0.0</a:t>
                      </a:r>
                      <a:endParaRPr lang="zh-CN" altLang="en-US" sz="800" dirty="0" smtClean="0"/>
                    </a:p>
                    <a:p>
                      <a:endParaRPr lang="zh-CN" altLang="en-US" sz="800" dirty="0"/>
                    </a:p>
                  </a:txBody>
                  <a:tcPr/>
                </a:tc>
                <a:tc>
                  <a:txBody>
                    <a:bodyPr/>
                    <a:lstStyle/>
                    <a:p>
                      <a:r>
                        <a:rPr lang="en-US" altLang="zh-CN" sz="800" dirty="0" smtClean="0"/>
                        <a:t>297.58</a:t>
                      </a:r>
                      <a:endParaRPr lang="zh-CN" altLang="en-US" sz="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800" dirty="0" smtClean="0"/>
                        <a:t>0.0</a:t>
                      </a:r>
                      <a:endParaRPr lang="zh-CN" altLang="en-US" sz="800" dirty="0" smtClean="0"/>
                    </a:p>
                    <a:p>
                      <a:endParaRPr lang="zh-CN" altLang="en-US" sz="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800" dirty="0" smtClean="0"/>
                        <a:t>0.0</a:t>
                      </a:r>
                      <a:endParaRPr lang="zh-CN" altLang="en-US" sz="800" dirty="0" smtClean="0"/>
                    </a:p>
                    <a:p>
                      <a:endParaRPr lang="zh-CN" altLang="en-US" sz="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800" dirty="0" smtClean="0"/>
                        <a:t>0.0</a:t>
                      </a:r>
                      <a:endParaRPr lang="zh-CN" altLang="en-US" sz="800" dirty="0" smtClean="0"/>
                    </a:p>
                    <a:p>
                      <a:endParaRPr lang="zh-CN" altLang="en-US" sz="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800" dirty="0" smtClean="0"/>
                        <a:t>0.0</a:t>
                      </a:r>
                      <a:endParaRPr lang="zh-CN" altLang="en-US" sz="800" dirty="0" smtClean="0"/>
                    </a:p>
                    <a:p>
                      <a:endParaRPr lang="zh-CN" altLang="en-US" sz="800" dirty="0"/>
                    </a:p>
                  </a:txBody>
                  <a:tcPr/>
                </a:tc>
              </a:tr>
              <a:tr h="32740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800" dirty="0" smtClean="0"/>
                        <a:t>0.0</a:t>
                      </a:r>
                      <a:endParaRPr lang="zh-CN" altLang="en-US" sz="800" dirty="0" smtClean="0"/>
                    </a:p>
                    <a:p>
                      <a:endParaRPr lang="zh-CN" altLang="en-US" sz="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800" dirty="0" smtClean="0"/>
                        <a:t>0.0</a:t>
                      </a:r>
                      <a:endParaRPr lang="zh-CN" altLang="en-US" sz="800" dirty="0" smtClean="0"/>
                    </a:p>
                    <a:p>
                      <a:endParaRPr lang="zh-CN" altLang="en-US" sz="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800" dirty="0" smtClean="0"/>
                        <a:t>0.0</a:t>
                      </a:r>
                      <a:endParaRPr lang="zh-CN" altLang="en-US" sz="800" dirty="0" smtClean="0"/>
                    </a:p>
                    <a:p>
                      <a:endParaRPr lang="zh-CN" altLang="en-US" sz="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800" dirty="0" smtClean="0"/>
                        <a:t>0.0</a:t>
                      </a:r>
                      <a:endParaRPr lang="zh-CN" altLang="en-US" sz="800" dirty="0" smtClean="0"/>
                    </a:p>
                    <a:p>
                      <a:endParaRPr lang="zh-CN" altLang="en-US" sz="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800" dirty="0" smtClean="0"/>
                        <a:t>0.0</a:t>
                      </a:r>
                      <a:endParaRPr lang="zh-CN" altLang="en-US" sz="800" dirty="0" smtClean="0"/>
                    </a:p>
                    <a:p>
                      <a:endParaRPr lang="zh-CN" altLang="en-US" sz="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800" dirty="0" smtClean="0"/>
                        <a:t>0.0</a:t>
                      </a:r>
                      <a:endParaRPr lang="zh-CN" altLang="en-US" sz="800" dirty="0" smtClean="0"/>
                    </a:p>
                    <a:p>
                      <a:endParaRPr lang="zh-CN" altLang="en-US" sz="800" dirty="0"/>
                    </a:p>
                  </a:txBody>
                  <a:tcPr/>
                </a:tc>
                <a:tc>
                  <a:txBody>
                    <a:bodyPr/>
                    <a:lstStyle/>
                    <a:p>
                      <a:r>
                        <a:rPr lang="en-US" altLang="zh-CN" sz="800" dirty="0" smtClean="0"/>
                        <a:t>364.40</a:t>
                      </a:r>
                      <a:endParaRPr lang="zh-CN" altLang="en-US" sz="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800" dirty="0" smtClean="0"/>
                        <a:t>0.0</a:t>
                      </a:r>
                      <a:endParaRPr lang="zh-CN" altLang="en-US" sz="800" dirty="0" smtClean="0"/>
                    </a:p>
                    <a:p>
                      <a:endParaRPr lang="zh-CN" altLang="en-US" sz="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800" dirty="0" smtClean="0"/>
                        <a:t>0.0</a:t>
                      </a:r>
                      <a:endParaRPr lang="zh-CN" altLang="en-US" sz="800" dirty="0" smtClean="0"/>
                    </a:p>
                    <a:p>
                      <a:endParaRPr lang="zh-CN" altLang="en-US" sz="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800" dirty="0" smtClean="0"/>
                        <a:t>0.0</a:t>
                      </a:r>
                      <a:endParaRPr lang="zh-CN" altLang="en-US" sz="800" dirty="0" smtClean="0"/>
                    </a:p>
                    <a:p>
                      <a:endParaRPr lang="zh-CN" altLang="en-US" sz="800" dirty="0"/>
                    </a:p>
                  </a:txBody>
                  <a:tcPr/>
                </a:tc>
              </a:tr>
              <a:tr h="32740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800" dirty="0" smtClean="0"/>
                        <a:t>0.0</a:t>
                      </a:r>
                      <a:endParaRPr lang="zh-CN" altLang="en-US" sz="800" dirty="0" smtClean="0"/>
                    </a:p>
                    <a:p>
                      <a:endParaRPr lang="zh-CN" altLang="en-US" sz="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800" dirty="0" smtClean="0"/>
                        <a:t>0.0</a:t>
                      </a:r>
                      <a:endParaRPr lang="zh-CN" altLang="en-US" sz="800" dirty="0" smtClean="0"/>
                    </a:p>
                    <a:p>
                      <a:endParaRPr lang="zh-CN" altLang="en-US" sz="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800" dirty="0" smtClean="0"/>
                        <a:t>0.0</a:t>
                      </a:r>
                      <a:endParaRPr lang="zh-CN" altLang="en-US" sz="800" dirty="0" smtClean="0"/>
                    </a:p>
                    <a:p>
                      <a:endParaRPr lang="zh-CN" altLang="en-US" sz="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800" dirty="0" smtClean="0"/>
                        <a:t>0.0</a:t>
                      </a:r>
                      <a:endParaRPr lang="zh-CN" altLang="en-US" sz="800" dirty="0" smtClean="0"/>
                    </a:p>
                    <a:p>
                      <a:endParaRPr lang="zh-CN" altLang="en-US" sz="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800" dirty="0" smtClean="0"/>
                        <a:t>0.0</a:t>
                      </a:r>
                      <a:endParaRPr lang="zh-CN" altLang="en-US" sz="800" dirty="0" smtClean="0"/>
                    </a:p>
                    <a:p>
                      <a:endParaRPr lang="zh-CN" altLang="en-US" sz="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800" dirty="0" smtClean="0"/>
                        <a:t>0.0</a:t>
                      </a:r>
                      <a:endParaRPr lang="zh-CN" altLang="en-US" sz="800" dirty="0" smtClean="0"/>
                    </a:p>
                    <a:p>
                      <a:endParaRPr lang="zh-CN" altLang="en-US" sz="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800" dirty="0" smtClean="0"/>
                        <a:t>0.0</a:t>
                      </a:r>
                      <a:endParaRPr lang="zh-CN" altLang="en-US" sz="800" dirty="0" smtClean="0"/>
                    </a:p>
                    <a:p>
                      <a:endParaRPr lang="zh-CN" altLang="en-US" sz="800" dirty="0"/>
                    </a:p>
                  </a:txBody>
                  <a:tcPr/>
                </a:tc>
                <a:tc>
                  <a:txBody>
                    <a:bodyPr/>
                    <a:lstStyle/>
                    <a:p>
                      <a:r>
                        <a:rPr lang="en-US" altLang="zh-CN" sz="800" dirty="0" smtClean="0"/>
                        <a:t>413.42</a:t>
                      </a:r>
                      <a:endParaRPr lang="zh-CN" altLang="en-US" sz="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800" dirty="0" smtClean="0"/>
                        <a:t>0.0</a:t>
                      </a:r>
                      <a:endParaRPr lang="zh-CN" altLang="en-US" sz="800" dirty="0" smtClean="0"/>
                    </a:p>
                    <a:p>
                      <a:endParaRPr lang="zh-CN" altLang="en-US" sz="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800" dirty="0" smtClean="0"/>
                        <a:t>0.0</a:t>
                      </a:r>
                      <a:endParaRPr lang="zh-CN" altLang="en-US" sz="800" dirty="0" smtClean="0"/>
                    </a:p>
                    <a:p>
                      <a:endParaRPr lang="zh-CN" altLang="en-US" sz="800" dirty="0"/>
                    </a:p>
                  </a:txBody>
                  <a:tcPr/>
                </a:tc>
              </a:tr>
              <a:tr h="32740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800" dirty="0" smtClean="0"/>
                        <a:t>0.0</a:t>
                      </a:r>
                      <a:endParaRPr lang="zh-CN" altLang="en-US" sz="800" dirty="0" smtClean="0"/>
                    </a:p>
                    <a:p>
                      <a:endParaRPr lang="zh-CN" altLang="en-US" sz="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800" dirty="0" smtClean="0"/>
                        <a:t>0.0</a:t>
                      </a:r>
                      <a:endParaRPr lang="zh-CN" altLang="en-US" sz="800" dirty="0" smtClean="0"/>
                    </a:p>
                    <a:p>
                      <a:endParaRPr lang="zh-CN" altLang="en-US" sz="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800" dirty="0" smtClean="0"/>
                        <a:t>0.0</a:t>
                      </a:r>
                      <a:endParaRPr lang="zh-CN" altLang="en-US" sz="800" dirty="0" smtClean="0"/>
                    </a:p>
                    <a:p>
                      <a:endParaRPr lang="zh-CN" altLang="en-US" sz="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800" dirty="0" smtClean="0"/>
                        <a:t>0.0</a:t>
                      </a:r>
                      <a:endParaRPr lang="zh-CN" altLang="en-US" sz="800" dirty="0" smtClean="0"/>
                    </a:p>
                    <a:p>
                      <a:endParaRPr lang="zh-CN" altLang="en-US" sz="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800" dirty="0" smtClean="0"/>
                        <a:t>0.0</a:t>
                      </a:r>
                      <a:endParaRPr lang="zh-CN" altLang="en-US" sz="800" dirty="0" smtClean="0"/>
                    </a:p>
                    <a:p>
                      <a:endParaRPr lang="zh-CN" altLang="en-US" sz="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800" dirty="0" smtClean="0"/>
                        <a:t>0.0</a:t>
                      </a:r>
                      <a:endParaRPr lang="zh-CN" altLang="en-US" sz="800" dirty="0" smtClean="0"/>
                    </a:p>
                    <a:p>
                      <a:endParaRPr lang="zh-CN" altLang="en-US" sz="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800" dirty="0" smtClean="0"/>
                        <a:t>0.0</a:t>
                      </a:r>
                      <a:endParaRPr lang="zh-CN" altLang="en-US" sz="800" dirty="0" smtClean="0"/>
                    </a:p>
                    <a:p>
                      <a:endParaRPr lang="zh-CN" altLang="en-US" sz="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800" dirty="0" smtClean="0"/>
                        <a:t>0.0</a:t>
                      </a:r>
                      <a:endParaRPr lang="zh-CN" altLang="en-US" sz="800" dirty="0" smtClean="0"/>
                    </a:p>
                    <a:p>
                      <a:endParaRPr lang="zh-CN" altLang="en-US" sz="800" dirty="0"/>
                    </a:p>
                  </a:txBody>
                  <a:tcPr/>
                </a:tc>
                <a:tc>
                  <a:txBody>
                    <a:bodyPr/>
                    <a:lstStyle/>
                    <a:p>
                      <a:r>
                        <a:rPr lang="en-US" altLang="zh-CN" sz="800" dirty="0" smtClean="0"/>
                        <a:t>451.77</a:t>
                      </a:r>
                      <a:endParaRPr lang="zh-CN" altLang="en-US" sz="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800" dirty="0" smtClean="0"/>
                        <a:t>0.0</a:t>
                      </a:r>
                      <a:endParaRPr lang="zh-CN" altLang="en-US" sz="800" dirty="0" smtClean="0"/>
                    </a:p>
                    <a:p>
                      <a:endParaRPr lang="zh-CN" altLang="en-US" sz="800" dirty="0"/>
                    </a:p>
                  </a:txBody>
                  <a:tcPr/>
                </a:tc>
              </a:tr>
              <a:tr h="32740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800" dirty="0" smtClean="0"/>
                        <a:t>0.0</a:t>
                      </a:r>
                      <a:endParaRPr lang="zh-CN" altLang="en-US" sz="800" dirty="0" smtClean="0"/>
                    </a:p>
                    <a:p>
                      <a:endParaRPr lang="zh-CN" altLang="en-US" sz="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800" dirty="0" smtClean="0"/>
                        <a:t>0.0</a:t>
                      </a:r>
                      <a:endParaRPr lang="zh-CN" altLang="en-US" sz="800" dirty="0" smtClean="0"/>
                    </a:p>
                    <a:p>
                      <a:endParaRPr lang="zh-CN" altLang="en-US" sz="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800" dirty="0" smtClean="0"/>
                        <a:t>0.0</a:t>
                      </a:r>
                      <a:endParaRPr lang="zh-CN" altLang="en-US" sz="800" dirty="0" smtClean="0"/>
                    </a:p>
                    <a:p>
                      <a:endParaRPr lang="zh-CN" altLang="en-US" sz="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800" dirty="0" smtClean="0"/>
                        <a:t>0.0</a:t>
                      </a:r>
                      <a:endParaRPr lang="zh-CN" altLang="en-US" sz="800" dirty="0" smtClean="0"/>
                    </a:p>
                    <a:p>
                      <a:endParaRPr lang="zh-CN" altLang="en-US" sz="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800" dirty="0" smtClean="0"/>
                        <a:t>0.0</a:t>
                      </a:r>
                      <a:endParaRPr lang="zh-CN" altLang="en-US" sz="800" dirty="0" smtClean="0"/>
                    </a:p>
                    <a:p>
                      <a:endParaRPr lang="zh-CN" altLang="en-US" sz="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800" dirty="0" smtClean="0"/>
                        <a:t>0.0</a:t>
                      </a:r>
                      <a:endParaRPr lang="zh-CN" altLang="en-US" sz="800" dirty="0" smtClean="0"/>
                    </a:p>
                    <a:p>
                      <a:endParaRPr lang="zh-CN" altLang="en-US" sz="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800" dirty="0" smtClean="0"/>
                        <a:t>0.0</a:t>
                      </a:r>
                      <a:endParaRPr lang="zh-CN" altLang="en-US" sz="800" dirty="0" smtClean="0"/>
                    </a:p>
                    <a:p>
                      <a:endParaRPr lang="zh-CN" altLang="en-US" sz="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800" dirty="0" smtClean="0"/>
                        <a:t>0.0</a:t>
                      </a:r>
                      <a:endParaRPr lang="zh-CN" altLang="en-US" sz="800" dirty="0" smtClean="0"/>
                    </a:p>
                    <a:p>
                      <a:endParaRPr lang="zh-CN" altLang="en-US" sz="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800" dirty="0" smtClean="0"/>
                        <a:t>0.0</a:t>
                      </a:r>
                      <a:endParaRPr lang="zh-CN" altLang="en-US" sz="800" dirty="0" smtClean="0"/>
                    </a:p>
                    <a:p>
                      <a:endParaRPr lang="zh-CN" altLang="en-US" sz="800" dirty="0"/>
                    </a:p>
                  </a:txBody>
                  <a:tcPr/>
                </a:tc>
                <a:tc>
                  <a:txBody>
                    <a:bodyPr/>
                    <a:lstStyle/>
                    <a:p>
                      <a:r>
                        <a:rPr lang="en-US" altLang="zh-CN" sz="800" dirty="0" smtClean="0"/>
                        <a:t>8662.11</a:t>
                      </a:r>
                      <a:endParaRPr lang="zh-CN" altLang="en-US" sz="800" dirty="0"/>
                    </a:p>
                  </a:txBody>
                  <a:tcPr/>
                </a:tc>
              </a:tr>
            </a:tbl>
          </a:graphicData>
        </a:graphic>
      </p:graphicFrame>
      <p:sp>
        <p:nvSpPr>
          <p:cNvPr id="5" name="TextBox 4"/>
          <p:cNvSpPr txBox="1"/>
          <p:nvPr/>
        </p:nvSpPr>
        <p:spPr>
          <a:xfrm>
            <a:off x="3248903" y="2746646"/>
            <a:ext cx="3158149" cy="307777"/>
          </a:xfrm>
          <a:prstGeom prst="rect">
            <a:avLst/>
          </a:prstGeom>
          <a:noFill/>
        </p:spPr>
        <p:txBody>
          <a:bodyPr wrap="none" rtlCol="0">
            <a:spAutoFit/>
          </a:bodyPr>
          <a:lstStyle/>
          <a:p>
            <a:r>
              <a:rPr kumimoji="1" lang="en-US" altLang="zh-CN" dirty="0" smtClean="0"/>
              <a:t>Emission Probability Matrix of State 0</a:t>
            </a:r>
            <a:endParaRPr kumimoji="1" lang="zh-CN" altLang="en-US" dirty="0"/>
          </a:p>
        </p:txBody>
      </p:sp>
      <p:graphicFrame>
        <p:nvGraphicFramePr>
          <p:cNvPr id="7" name="Table 6"/>
          <p:cNvGraphicFramePr>
            <a:graphicFrameLocks noGrp="1"/>
          </p:cNvGraphicFramePr>
          <p:nvPr>
            <p:extLst>
              <p:ext uri="{D42A27DB-BD31-4B8C-83A1-F6EECF244321}">
                <p14:modId xmlns:p14="http://schemas.microsoft.com/office/powerpoint/2010/main" val="3305986576"/>
              </p:ext>
            </p:extLst>
          </p:nvPr>
        </p:nvGraphicFramePr>
        <p:xfrm>
          <a:off x="8555445" y="1555449"/>
          <a:ext cx="2520360" cy="1122285"/>
        </p:xfrm>
        <a:graphic>
          <a:graphicData uri="http://schemas.openxmlformats.org/drawingml/2006/table">
            <a:tbl>
              <a:tblPr firstRow="1" bandRow="1">
                <a:tableStyleId>{2B68224B-E560-499A-BFD5-20F9C9EA30E6}</a:tableStyleId>
              </a:tblPr>
              <a:tblGrid>
                <a:gridCol w="840120"/>
                <a:gridCol w="840120"/>
                <a:gridCol w="840120"/>
              </a:tblGrid>
              <a:tr h="374095">
                <a:tc>
                  <a:txBody>
                    <a:bodyPr/>
                    <a:lstStyle/>
                    <a:p>
                      <a:pPr algn="ctr"/>
                      <a:r>
                        <a:rPr lang="en-US" altLang="zh-CN" dirty="0" smtClean="0"/>
                        <a:t>state</a:t>
                      </a:r>
                      <a:endParaRPr lang="zh-CN" altLang="en-US" dirty="0"/>
                    </a:p>
                  </a:txBody>
                  <a:tcPr/>
                </a:tc>
                <a:tc>
                  <a:txBody>
                    <a:bodyPr/>
                    <a:lstStyle/>
                    <a:p>
                      <a:pPr algn="ctr"/>
                      <a:r>
                        <a:rPr lang="en-US" altLang="zh-CN" dirty="0" smtClean="0"/>
                        <a:t>0</a:t>
                      </a:r>
                      <a:endParaRPr lang="zh-CN" altLang="en-US" dirty="0"/>
                    </a:p>
                  </a:txBody>
                  <a:tcPr/>
                </a:tc>
                <a:tc>
                  <a:txBody>
                    <a:bodyPr/>
                    <a:lstStyle/>
                    <a:p>
                      <a:pPr algn="ctr"/>
                      <a:r>
                        <a:rPr lang="en-US" altLang="zh-CN" dirty="0" smtClean="0"/>
                        <a:t>1</a:t>
                      </a:r>
                      <a:endParaRPr lang="zh-CN" altLang="en-US" dirty="0"/>
                    </a:p>
                  </a:txBody>
                  <a:tcPr/>
                </a:tc>
              </a:tr>
              <a:tr h="374095">
                <a:tc>
                  <a:txBody>
                    <a:bodyPr/>
                    <a:lstStyle/>
                    <a:p>
                      <a:pPr algn="ctr"/>
                      <a:r>
                        <a:rPr lang="en-US" altLang="zh-CN" dirty="0" smtClean="0"/>
                        <a:t>0</a:t>
                      </a:r>
                      <a:endParaRPr lang="zh-CN" altLang="en-US" dirty="0"/>
                    </a:p>
                  </a:txBody>
                  <a:tcPr/>
                </a:tc>
                <a:tc>
                  <a:txBody>
                    <a:bodyPr/>
                    <a:lstStyle/>
                    <a:p>
                      <a:pPr algn="ctr"/>
                      <a:r>
                        <a:rPr lang="en-US" altLang="zh-CN" dirty="0" smtClean="0"/>
                        <a:t>0.8919</a:t>
                      </a:r>
                      <a:endParaRPr lang="zh-CN" altLang="en-US" dirty="0"/>
                    </a:p>
                  </a:txBody>
                  <a:tcPr/>
                </a:tc>
                <a:tc>
                  <a:txBody>
                    <a:bodyPr/>
                    <a:lstStyle/>
                    <a:p>
                      <a:pPr algn="ctr"/>
                      <a:r>
                        <a:rPr lang="en-US" altLang="zh-CN" dirty="0" smtClean="0"/>
                        <a:t>0.1081</a:t>
                      </a:r>
                      <a:endParaRPr lang="zh-CN" altLang="en-US" dirty="0"/>
                    </a:p>
                  </a:txBody>
                  <a:tcPr/>
                </a:tc>
              </a:tr>
              <a:tr h="374095">
                <a:tc>
                  <a:txBody>
                    <a:bodyPr/>
                    <a:lstStyle/>
                    <a:p>
                      <a:pPr algn="ctr"/>
                      <a:r>
                        <a:rPr lang="en-US" altLang="zh-CN" dirty="0" smtClean="0"/>
                        <a:t>1</a:t>
                      </a:r>
                      <a:endParaRPr lang="zh-CN" altLang="en-US" dirty="0"/>
                    </a:p>
                  </a:txBody>
                  <a:tcPr/>
                </a:tc>
                <a:tc>
                  <a:txBody>
                    <a:bodyPr/>
                    <a:lstStyle/>
                    <a:p>
                      <a:pPr algn="ctr"/>
                      <a:r>
                        <a:rPr lang="en-US" altLang="zh-CN" dirty="0" smtClean="0"/>
                        <a:t>0.1497</a:t>
                      </a:r>
                      <a:endParaRPr lang="zh-CN" altLang="en-US" dirty="0"/>
                    </a:p>
                  </a:txBody>
                  <a:tcPr/>
                </a:tc>
                <a:tc>
                  <a:txBody>
                    <a:bodyPr/>
                    <a:lstStyle/>
                    <a:p>
                      <a:pPr algn="ctr"/>
                      <a:r>
                        <a:rPr lang="en-US" altLang="zh-CN" dirty="0" smtClean="0"/>
                        <a:t>0.8503</a:t>
                      </a:r>
                      <a:endParaRPr lang="zh-CN" altLang="en-US" dirty="0"/>
                    </a:p>
                  </a:txBody>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545542397"/>
              </p:ext>
            </p:extLst>
          </p:nvPr>
        </p:nvGraphicFramePr>
        <p:xfrm>
          <a:off x="1473200" y="1662556"/>
          <a:ext cx="6913200" cy="304799"/>
        </p:xfrm>
        <a:graphic>
          <a:graphicData uri="http://schemas.openxmlformats.org/drawingml/2006/table">
            <a:tbl>
              <a:tblPr firstRow="1" bandRow="1">
                <a:tableStyleId>{2B68224B-E560-499A-BFD5-20F9C9EA30E6}</a:tableStyleId>
              </a:tblPr>
              <a:tblGrid>
                <a:gridCol w="691320"/>
                <a:gridCol w="691320"/>
                <a:gridCol w="691320"/>
                <a:gridCol w="691320"/>
                <a:gridCol w="691320"/>
                <a:gridCol w="691320"/>
                <a:gridCol w="691320"/>
                <a:gridCol w="691320"/>
                <a:gridCol w="691320"/>
                <a:gridCol w="691320"/>
              </a:tblGrid>
              <a:tr h="0">
                <a:tc>
                  <a:txBody>
                    <a:bodyPr/>
                    <a:lstStyle/>
                    <a:p>
                      <a:r>
                        <a:rPr lang="en-US" altLang="zh-CN" dirty="0" smtClean="0"/>
                        <a:t>25.91</a:t>
                      </a:r>
                      <a:endParaRPr lang="zh-CN" altLang="en-US" dirty="0"/>
                    </a:p>
                  </a:txBody>
                  <a:tcPr/>
                </a:tc>
                <a:tc>
                  <a:txBody>
                    <a:bodyPr/>
                    <a:lstStyle/>
                    <a:p>
                      <a:r>
                        <a:rPr lang="en-US" altLang="zh-CN" dirty="0" smtClean="0"/>
                        <a:t>191.41</a:t>
                      </a:r>
                      <a:endParaRPr lang="zh-CN" altLang="en-US" dirty="0"/>
                    </a:p>
                  </a:txBody>
                  <a:tcPr/>
                </a:tc>
                <a:tc>
                  <a:txBody>
                    <a:bodyPr/>
                    <a:lstStyle/>
                    <a:p>
                      <a:r>
                        <a:rPr lang="en-US" altLang="zh-CN" dirty="0" smtClean="0"/>
                        <a:t>190.04</a:t>
                      </a:r>
                      <a:endParaRPr lang="zh-CN" altLang="en-US" dirty="0"/>
                    </a:p>
                  </a:txBody>
                  <a:tcPr/>
                </a:tc>
                <a:tc>
                  <a:txBody>
                    <a:bodyPr/>
                    <a:lstStyle/>
                    <a:p>
                      <a:r>
                        <a:rPr lang="en-US" altLang="zh-CN" dirty="0" smtClean="0"/>
                        <a:t>189.51</a:t>
                      </a:r>
                      <a:endParaRPr lang="zh-CN" altLang="en-US" dirty="0"/>
                    </a:p>
                  </a:txBody>
                  <a:tcPr/>
                </a:tc>
                <a:tc>
                  <a:txBody>
                    <a:bodyPr/>
                    <a:lstStyle/>
                    <a:p>
                      <a:r>
                        <a:rPr lang="en-US" altLang="zh-CN" dirty="0" smtClean="0"/>
                        <a:t>188.48</a:t>
                      </a:r>
                      <a:endParaRPr lang="zh-CN" altLang="en-US" dirty="0"/>
                    </a:p>
                  </a:txBody>
                  <a:tcPr/>
                </a:tc>
                <a:tc>
                  <a:txBody>
                    <a:bodyPr/>
                    <a:lstStyle/>
                    <a:p>
                      <a:r>
                        <a:rPr lang="en-US" altLang="zh-CN" dirty="0" smtClean="0"/>
                        <a:t>184.91</a:t>
                      </a:r>
                      <a:endParaRPr lang="zh-CN" altLang="en-US" dirty="0"/>
                    </a:p>
                  </a:txBody>
                  <a:tcPr/>
                </a:tc>
                <a:tc>
                  <a:txBody>
                    <a:bodyPr/>
                    <a:lstStyle/>
                    <a:p>
                      <a:r>
                        <a:rPr lang="en-US" altLang="zh-CN" dirty="0" smtClean="0"/>
                        <a:t>201.98</a:t>
                      </a:r>
                      <a:endParaRPr lang="zh-CN" altLang="en-US" dirty="0"/>
                    </a:p>
                  </a:txBody>
                  <a:tcPr/>
                </a:tc>
                <a:tc>
                  <a:txBody>
                    <a:bodyPr/>
                    <a:lstStyle/>
                    <a:p>
                      <a:r>
                        <a:rPr lang="en-US" altLang="zh-CN" dirty="0" smtClean="0"/>
                        <a:t>213.31</a:t>
                      </a:r>
                      <a:endParaRPr lang="zh-CN" altLang="en-US" dirty="0"/>
                    </a:p>
                  </a:txBody>
                  <a:tcPr/>
                </a:tc>
                <a:tc>
                  <a:txBody>
                    <a:bodyPr/>
                    <a:lstStyle/>
                    <a:p>
                      <a:r>
                        <a:rPr lang="en-US" altLang="zh-CN" dirty="0" smtClean="0"/>
                        <a:t>229.38</a:t>
                      </a:r>
                      <a:endParaRPr lang="zh-CN" altLang="en-US" dirty="0"/>
                    </a:p>
                  </a:txBody>
                  <a:tcPr/>
                </a:tc>
                <a:tc>
                  <a:txBody>
                    <a:bodyPr/>
                    <a:lstStyle/>
                    <a:p>
                      <a:r>
                        <a:rPr lang="en-US" altLang="zh-CN" dirty="0" smtClean="0"/>
                        <a:t>284.42</a:t>
                      </a:r>
                      <a:endParaRPr lang="zh-CN" altLang="en-US" dirty="0"/>
                    </a:p>
                  </a:txBody>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04511645"/>
              </p:ext>
            </p:extLst>
          </p:nvPr>
        </p:nvGraphicFramePr>
        <p:xfrm>
          <a:off x="5124450" y="893231"/>
          <a:ext cx="1485900" cy="304799"/>
        </p:xfrm>
        <a:graphic>
          <a:graphicData uri="http://schemas.openxmlformats.org/drawingml/2006/table">
            <a:tbl>
              <a:tblPr firstRow="1" bandRow="1">
                <a:tableStyleId>{2B68224B-E560-499A-BFD5-20F9C9EA30E6}</a:tableStyleId>
              </a:tblPr>
              <a:tblGrid>
                <a:gridCol w="742950"/>
                <a:gridCol w="742950"/>
              </a:tblGrid>
              <a:tr h="300568">
                <a:tc>
                  <a:txBody>
                    <a:bodyPr/>
                    <a:lstStyle/>
                    <a:p>
                      <a:pPr algn="ctr"/>
                      <a:r>
                        <a:rPr lang="en-US" altLang="zh-CN" dirty="0" smtClean="0"/>
                        <a:t>0</a:t>
                      </a:r>
                      <a:endParaRPr lang="zh-CN" altLang="en-US" dirty="0"/>
                    </a:p>
                  </a:txBody>
                  <a:tcPr/>
                </a:tc>
                <a:tc>
                  <a:txBody>
                    <a:bodyPr/>
                    <a:lstStyle/>
                    <a:p>
                      <a:pPr algn="ctr"/>
                      <a:r>
                        <a:rPr lang="en-US" altLang="zh-CN" dirty="0" smtClean="0"/>
                        <a:t>1</a:t>
                      </a:r>
                      <a:endParaRPr lang="zh-CN" altLang="en-US" dirty="0"/>
                    </a:p>
                  </a:txBody>
                  <a:tcPr/>
                </a:tc>
              </a:tr>
            </a:tbl>
          </a:graphicData>
        </a:graphic>
      </p:graphicFrame>
    </p:spTree>
    <p:extLst>
      <p:ext uri="{BB962C8B-B14F-4D97-AF65-F5344CB8AC3E}">
        <p14:creationId xmlns:p14="http://schemas.microsoft.com/office/powerpoint/2010/main" val="10561931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Shape 217"/>
          <p:cNvSpPr txBox="1"/>
          <p:nvPr/>
        </p:nvSpPr>
        <p:spPr>
          <a:xfrm>
            <a:off x="2176531" y="536889"/>
            <a:ext cx="8281114" cy="635087"/>
          </a:xfrm>
          <a:prstGeom prst="rect">
            <a:avLst/>
          </a:prstGeom>
          <a:noFill/>
          <a:ln>
            <a:noFill/>
          </a:ln>
        </p:spPr>
        <p:txBody>
          <a:bodyPr lIns="91425" tIns="45700" rIns="91425" bIns="45700" anchor="t" anchorCtr="0">
            <a:noAutofit/>
          </a:bodyPr>
          <a:lstStyle/>
          <a:p>
            <a:pPr marL="0" marR="0" lvl="0" indent="0" algn="l" rtl="0">
              <a:lnSpc>
                <a:spcPct val="79000"/>
              </a:lnSpc>
              <a:spcBef>
                <a:spcPts val="0"/>
              </a:spcBef>
              <a:buClr>
                <a:srgbClr val="464B56"/>
              </a:buClr>
              <a:buSzPct val="25000"/>
              <a:buFont typeface="Calibri"/>
              <a:buNone/>
            </a:pPr>
            <a:r>
              <a:rPr lang="en-US" sz="4455">
                <a:solidFill>
                  <a:srgbClr val="464B56"/>
                </a:solidFill>
                <a:latin typeface="Calibri"/>
                <a:ea typeface="Calibri"/>
                <a:cs typeface="Calibri"/>
                <a:sym typeface="Calibri"/>
              </a:rPr>
              <a:t>Modeling(II):Model Training</a:t>
            </a:r>
          </a:p>
        </p:txBody>
      </p:sp>
      <p:sp>
        <p:nvSpPr>
          <p:cNvPr id="218" name="Shape 218"/>
          <p:cNvSpPr/>
          <p:nvPr/>
        </p:nvSpPr>
        <p:spPr>
          <a:xfrm>
            <a:off x="5915025" y="1471612"/>
            <a:ext cx="5414962" cy="985837"/>
          </a:xfrm>
          <a:prstGeom prst="flowChartProcess">
            <a:avLst/>
          </a:prstGeom>
          <a:solidFill>
            <a:schemeClr val="accent1"/>
          </a:solidFill>
          <a:ln w="12700" cap="flat" cmpd="sng">
            <a:solidFill>
              <a:srgbClr val="46485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US" sz="1800" dirty="0">
                <a:solidFill>
                  <a:schemeClr val="lt1"/>
                </a:solidFill>
                <a:latin typeface="Calibri"/>
                <a:ea typeface="Calibri"/>
                <a:cs typeface="Calibri"/>
                <a:sym typeface="Calibri"/>
              </a:rPr>
              <a:t>Experiment 1</a:t>
            </a:r>
          </a:p>
          <a:p>
            <a:pPr marL="0" marR="0" lvl="0" indent="0" algn="ctr" rtl="0">
              <a:spcBef>
                <a:spcPts val="0"/>
              </a:spcBef>
              <a:buSzPct val="25000"/>
              <a:buNone/>
            </a:pPr>
            <a:r>
              <a:rPr lang="en-US" sz="1800" dirty="0">
                <a:solidFill>
                  <a:schemeClr val="lt1"/>
                </a:solidFill>
                <a:latin typeface="Calibri"/>
                <a:ea typeface="Calibri"/>
                <a:cs typeface="Calibri"/>
                <a:sym typeface="Calibri"/>
              </a:rPr>
              <a:t>Training data using </a:t>
            </a:r>
            <a:r>
              <a:rPr lang="en-US" sz="1800" dirty="0">
                <a:solidFill>
                  <a:schemeClr val="lt1"/>
                </a:solidFill>
                <a:latin typeface="Calibri"/>
                <a:ea typeface="Calibri"/>
                <a:cs typeface="Calibri"/>
                <a:sym typeface="Calibri"/>
              </a:rPr>
              <a:t>2</a:t>
            </a:r>
            <a:r>
              <a:rPr lang="en-US" sz="1800" dirty="0" smtClean="0">
                <a:solidFill>
                  <a:schemeClr val="lt1"/>
                </a:solidFill>
                <a:latin typeface="Calibri"/>
                <a:ea typeface="Calibri"/>
                <a:cs typeface="Calibri"/>
                <a:sym typeface="Calibri"/>
              </a:rPr>
              <a:t> </a:t>
            </a:r>
            <a:r>
              <a:rPr lang="en-US" sz="1800" dirty="0">
                <a:solidFill>
                  <a:schemeClr val="lt1"/>
                </a:solidFill>
                <a:latin typeface="Calibri"/>
                <a:ea typeface="Calibri"/>
                <a:cs typeface="Calibri"/>
                <a:sym typeface="Calibri"/>
              </a:rPr>
              <a:t>features</a:t>
            </a:r>
          </a:p>
        </p:txBody>
      </p:sp>
      <p:graphicFrame>
        <p:nvGraphicFramePr>
          <p:cNvPr id="219" name="Shape 219"/>
          <p:cNvGraphicFramePr/>
          <p:nvPr>
            <p:extLst>
              <p:ext uri="{D42A27DB-BD31-4B8C-83A1-F6EECF244321}">
                <p14:modId xmlns:p14="http://schemas.microsoft.com/office/powerpoint/2010/main" val="2317311112"/>
              </p:ext>
            </p:extLst>
          </p:nvPr>
        </p:nvGraphicFramePr>
        <p:xfrm>
          <a:off x="6588100" y="3334500"/>
          <a:ext cx="3952200" cy="3169679"/>
        </p:xfrm>
        <a:graphic>
          <a:graphicData uri="http://schemas.openxmlformats.org/drawingml/2006/table">
            <a:tbl>
              <a:tblPr>
                <a:noFill/>
                <a:tableStyleId>{3D3EA099-9D12-41B9-B54E-0A78CA59FA82}</a:tableStyleId>
              </a:tblPr>
              <a:tblGrid>
                <a:gridCol w="494025"/>
                <a:gridCol w="494025"/>
                <a:gridCol w="494025"/>
                <a:gridCol w="494025"/>
                <a:gridCol w="494025"/>
                <a:gridCol w="494025"/>
                <a:gridCol w="494025"/>
                <a:gridCol w="494025"/>
              </a:tblGrid>
              <a:tr h="389775">
                <a:tc>
                  <a:txBody>
                    <a:bodyPr/>
                    <a:lstStyle/>
                    <a:p>
                      <a:pPr lvl="0" algn="ctr">
                        <a:spcBef>
                          <a:spcPts val="0"/>
                        </a:spcBef>
                        <a:buNone/>
                      </a:pPr>
                      <a:r>
                        <a:rPr lang="en-US" dirty="0"/>
                        <a:t>2</a:t>
                      </a:r>
                      <a:endParaRPr lang="en-US" dirty="0"/>
                    </a:p>
                  </a:txBody>
                  <a:tcPr marL="91425" marR="91425" marT="91425" marB="91425"/>
                </a:tc>
                <a:tc>
                  <a:txBody>
                    <a:bodyPr/>
                    <a:lstStyle/>
                    <a:p>
                      <a:pPr lvl="0" algn="ctr">
                        <a:spcBef>
                          <a:spcPts val="0"/>
                        </a:spcBef>
                        <a:buNone/>
                      </a:pPr>
                      <a:r>
                        <a:rPr lang="en-US" dirty="0">
                          <a:solidFill>
                            <a:schemeClr val="tx1"/>
                          </a:solidFill>
                        </a:rPr>
                        <a:t>0</a:t>
                      </a:r>
                      <a:endParaRPr lang="en-US" dirty="0">
                        <a:solidFill>
                          <a:schemeClr val="tx1"/>
                        </a:solidFill>
                      </a:endParaRPr>
                    </a:p>
                  </a:txBody>
                  <a:tcPr marL="91425" marR="91425" marT="91425" marB="91425"/>
                </a:tc>
                <a:tc>
                  <a:txBody>
                    <a:bodyPr/>
                    <a:lstStyle/>
                    <a:p>
                      <a:pPr lvl="0" algn="ctr">
                        <a:spcBef>
                          <a:spcPts val="0"/>
                        </a:spcBef>
                        <a:buNone/>
                      </a:pPr>
                      <a:r>
                        <a:rPr lang="en-US" dirty="0" smtClean="0"/>
                        <a:t>0</a:t>
                      </a:r>
                      <a:endParaRPr dirty="0"/>
                    </a:p>
                  </a:txBody>
                  <a:tcPr marL="91425" marR="91425" marT="91425" marB="91425"/>
                </a:tc>
                <a:tc>
                  <a:txBody>
                    <a:bodyPr/>
                    <a:lstStyle/>
                    <a:p>
                      <a:pPr lvl="0" algn="ctr">
                        <a:spcBef>
                          <a:spcPts val="0"/>
                        </a:spcBef>
                        <a:buNone/>
                      </a:pPr>
                      <a:r>
                        <a:rPr lang="en-US" dirty="0" smtClean="0"/>
                        <a:t>0</a:t>
                      </a:r>
                      <a:endParaRPr dirty="0"/>
                    </a:p>
                  </a:txBody>
                  <a:tcPr marL="91425" marR="91425" marT="91425" marB="91425"/>
                </a:tc>
                <a:tc>
                  <a:txBody>
                    <a:bodyPr/>
                    <a:lstStyle/>
                    <a:p>
                      <a:pPr lvl="0" algn="ctr">
                        <a:spcBef>
                          <a:spcPts val="0"/>
                        </a:spcBef>
                        <a:buNone/>
                      </a:pPr>
                      <a:r>
                        <a:rPr lang="en-US" dirty="0" smtClean="0"/>
                        <a:t>0</a:t>
                      </a:r>
                      <a:endParaRPr dirty="0"/>
                    </a:p>
                  </a:txBody>
                  <a:tcPr marL="91425" marR="91425" marT="91425" marB="91425"/>
                </a:tc>
                <a:tc>
                  <a:txBody>
                    <a:bodyPr/>
                    <a:lstStyle/>
                    <a:p>
                      <a:pPr lvl="0" algn="ctr">
                        <a:spcBef>
                          <a:spcPts val="0"/>
                        </a:spcBef>
                        <a:buNone/>
                      </a:pPr>
                      <a:r>
                        <a:rPr lang="en-US" dirty="0" smtClean="0"/>
                        <a:t>0</a:t>
                      </a:r>
                      <a:endParaRPr dirty="0"/>
                    </a:p>
                  </a:txBody>
                  <a:tcPr marL="91425" marR="91425" marT="91425" marB="91425"/>
                </a:tc>
                <a:tc>
                  <a:txBody>
                    <a:bodyPr/>
                    <a:lstStyle/>
                    <a:p>
                      <a:pPr lvl="0" algn="ctr">
                        <a:spcBef>
                          <a:spcPts val="0"/>
                        </a:spcBef>
                        <a:buNone/>
                      </a:pPr>
                      <a:r>
                        <a:rPr lang="en-US" dirty="0" smtClean="0"/>
                        <a:t>0</a:t>
                      </a:r>
                      <a:endParaRPr dirty="0"/>
                    </a:p>
                  </a:txBody>
                  <a:tcPr marL="91425" marR="91425" marT="91425" marB="91425"/>
                </a:tc>
                <a:tc>
                  <a:txBody>
                    <a:bodyPr/>
                    <a:lstStyle/>
                    <a:p>
                      <a:pPr lvl="0" algn="ctr">
                        <a:spcBef>
                          <a:spcPts val="0"/>
                        </a:spcBef>
                        <a:buNone/>
                      </a:pPr>
                      <a:r>
                        <a:rPr lang="en-US" dirty="0" smtClean="0"/>
                        <a:t>0</a:t>
                      </a:r>
                      <a:endParaRPr dirty="0"/>
                    </a:p>
                  </a:txBody>
                  <a:tcPr marL="91425" marR="91425" marT="91425" marB="91425"/>
                </a:tc>
              </a:tr>
              <a:tr h="389775">
                <a:tc>
                  <a:txBody>
                    <a:bodyPr/>
                    <a:lstStyle/>
                    <a:p>
                      <a:pPr lvl="0" algn="ctr">
                        <a:spcBef>
                          <a:spcPts val="0"/>
                        </a:spcBef>
                        <a:buNone/>
                      </a:pPr>
                      <a:r>
                        <a:rPr lang="en-US" dirty="0" smtClean="0"/>
                        <a:t>0</a:t>
                      </a:r>
                      <a:endParaRPr dirty="0"/>
                    </a:p>
                  </a:txBody>
                  <a:tcPr marL="91425" marR="91425" marT="91425" marB="91425"/>
                </a:tc>
                <a:tc>
                  <a:txBody>
                    <a:bodyPr/>
                    <a:lstStyle/>
                    <a:p>
                      <a:pPr lvl="0" algn="ctr">
                        <a:spcBef>
                          <a:spcPts val="0"/>
                        </a:spcBef>
                        <a:buNone/>
                      </a:pPr>
                      <a:r>
                        <a:rPr lang="en-US"/>
                        <a:t>1</a:t>
                      </a:r>
                    </a:p>
                  </a:txBody>
                  <a:tcPr marL="91425" marR="91425" marT="91425" marB="91425"/>
                </a:tc>
                <a:tc>
                  <a:txBody>
                    <a:bodyPr/>
                    <a:lstStyle/>
                    <a:p>
                      <a:pPr lvl="0" algn="ctr">
                        <a:spcBef>
                          <a:spcPts val="0"/>
                        </a:spcBef>
                        <a:buNone/>
                      </a:pPr>
                      <a:r>
                        <a:rPr lang="en-US" dirty="0" smtClean="0"/>
                        <a:t>0</a:t>
                      </a:r>
                      <a:endParaRPr dirty="0"/>
                    </a:p>
                  </a:txBody>
                  <a:tcPr marL="91425" marR="91425" marT="91425" marB="91425"/>
                </a:tc>
                <a:tc>
                  <a:txBody>
                    <a:bodyPr/>
                    <a:lstStyle/>
                    <a:p>
                      <a:pPr lvl="0" algn="ctr">
                        <a:spcBef>
                          <a:spcPts val="0"/>
                        </a:spcBef>
                        <a:buNone/>
                      </a:pPr>
                      <a:r>
                        <a:rPr lang="en-US" dirty="0" smtClean="0"/>
                        <a:t>0</a:t>
                      </a:r>
                      <a:endParaRPr dirty="0"/>
                    </a:p>
                  </a:txBody>
                  <a:tcPr marL="91425" marR="91425" marT="91425" marB="91425"/>
                </a:tc>
                <a:tc>
                  <a:txBody>
                    <a:bodyPr/>
                    <a:lstStyle/>
                    <a:p>
                      <a:pPr lvl="0" algn="ctr">
                        <a:spcBef>
                          <a:spcPts val="0"/>
                        </a:spcBef>
                        <a:buNone/>
                      </a:pPr>
                      <a:r>
                        <a:rPr lang="en-US" dirty="0" smtClean="0"/>
                        <a:t>0</a:t>
                      </a:r>
                      <a:endParaRPr dirty="0"/>
                    </a:p>
                  </a:txBody>
                  <a:tcPr marL="91425" marR="91425" marT="91425" marB="91425"/>
                </a:tc>
                <a:tc>
                  <a:txBody>
                    <a:bodyPr/>
                    <a:lstStyle/>
                    <a:p>
                      <a:pPr lvl="0" algn="ctr">
                        <a:spcBef>
                          <a:spcPts val="0"/>
                        </a:spcBef>
                        <a:buNone/>
                      </a:pPr>
                      <a:r>
                        <a:rPr lang="en-US" dirty="0" smtClean="0"/>
                        <a:t>0</a:t>
                      </a:r>
                      <a:endParaRPr dirty="0"/>
                    </a:p>
                  </a:txBody>
                  <a:tcPr marL="91425" marR="91425" marT="91425" marB="91425"/>
                </a:tc>
                <a:tc>
                  <a:txBody>
                    <a:bodyPr/>
                    <a:lstStyle/>
                    <a:p>
                      <a:pPr lvl="0" algn="ctr">
                        <a:spcBef>
                          <a:spcPts val="0"/>
                        </a:spcBef>
                        <a:buNone/>
                      </a:pPr>
                      <a:r>
                        <a:rPr lang="en-US" dirty="0" smtClean="0"/>
                        <a:t>0</a:t>
                      </a:r>
                      <a:endParaRPr dirty="0"/>
                    </a:p>
                  </a:txBody>
                  <a:tcPr marL="91425" marR="91425" marT="91425" marB="91425"/>
                </a:tc>
                <a:tc>
                  <a:txBody>
                    <a:bodyPr/>
                    <a:lstStyle/>
                    <a:p>
                      <a:pPr lvl="0" algn="ctr">
                        <a:spcBef>
                          <a:spcPts val="0"/>
                        </a:spcBef>
                        <a:buNone/>
                      </a:pPr>
                      <a:r>
                        <a:rPr lang="en-US" dirty="0" smtClean="0"/>
                        <a:t>0</a:t>
                      </a:r>
                      <a:endParaRPr dirty="0"/>
                    </a:p>
                  </a:txBody>
                  <a:tcPr marL="91425" marR="91425" marT="91425" marB="91425"/>
                </a:tc>
              </a:tr>
              <a:tr h="389775">
                <a:tc>
                  <a:txBody>
                    <a:bodyPr/>
                    <a:lstStyle/>
                    <a:p>
                      <a:pPr lvl="0" algn="ctr">
                        <a:spcBef>
                          <a:spcPts val="0"/>
                        </a:spcBef>
                        <a:buNone/>
                      </a:pPr>
                      <a:r>
                        <a:rPr lang="en-US" dirty="0" smtClean="0"/>
                        <a:t>0</a:t>
                      </a:r>
                      <a:endParaRPr dirty="0"/>
                    </a:p>
                  </a:txBody>
                  <a:tcPr marL="91425" marR="91425" marT="91425" marB="91425"/>
                </a:tc>
                <a:tc>
                  <a:txBody>
                    <a:bodyPr/>
                    <a:lstStyle/>
                    <a:p>
                      <a:pPr lvl="0" algn="ctr">
                        <a:spcBef>
                          <a:spcPts val="0"/>
                        </a:spcBef>
                        <a:buNone/>
                      </a:pPr>
                      <a:r>
                        <a:rPr lang="en-US" dirty="0" smtClean="0"/>
                        <a:t>0</a:t>
                      </a:r>
                      <a:endParaRPr dirty="0"/>
                    </a:p>
                  </a:txBody>
                  <a:tcPr marL="91425" marR="91425" marT="91425" marB="91425"/>
                </a:tc>
                <a:tc>
                  <a:txBody>
                    <a:bodyPr/>
                    <a:lstStyle/>
                    <a:p>
                      <a:pPr lvl="0" algn="ctr">
                        <a:spcBef>
                          <a:spcPts val="0"/>
                        </a:spcBef>
                        <a:buNone/>
                      </a:pPr>
                      <a:r>
                        <a:rPr lang="en-US" dirty="0"/>
                        <a:t>1</a:t>
                      </a:r>
                      <a:endParaRPr lang="en-US" dirty="0"/>
                    </a:p>
                  </a:txBody>
                  <a:tcPr marL="91425" marR="91425" marT="91425" marB="91425"/>
                </a:tc>
                <a:tc>
                  <a:txBody>
                    <a:bodyPr/>
                    <a:lstStyle/>
                    <a:p>
                      <a:pPr lvl="0" algn="ctr">
                        <a:spcBef>
                          <a:spcPts val="0"/>
                        </a:spcBef>
                        <a:buNone/>
                      </a:pPr>
                      <a:r>
                        <a:rPr lang="en-US" dirty="0" smtClean="0"/>
                        <a:t>0</a:t>
                      </a:r>
                      <a:endParaRPr dirty="0"/>
                    </a:p>
                  </a:txBody>
                  <a:tcPr marL="91425" marR="91425" marT="91425" marB="91425"/>
                </a:tc>
                <a:tc>
                  <a:txBody>
                    <a:bodyPr/>
                    <a:lstStyle/>
                    <a:p>
                      <a:pPr lvl="0" algn="ctr">
                        <a:spcBef>
                          <a:spcPts val="0"/>
                        </a:spcBef>
                        <a:buNone/>
                      </a:pPr>
                      <a:r>
                        <a:rPr lang="en-US" dirty="0" smtClean="0"/>
                        <a:t>0</a:t>
                      </a:r>
                      <a:endParaRPr dirty="0"/>
                    </a:p>
                  </a:txBody>
                  <a:tcPr marL="91425" marR="91425" marT="91425" marB="91425"/>
                </a:tc>
                <a:tc>
                  <a:txBody>
                    <a:bodyPr/>
                    <a:lstStyle/>
                    <a:p>
                      <a:pPr lvl="0" algn="ctr">
                        <a:spcBef>
                          <a:spcPts val="0"/>
                        </a:spcBef>
                        <a:buNone/>
                      </a:pPr>
                      <a:r>
                        <a:rPr lang="en-US" dirty="0" smtClean="0">
                          <a:solidFill>
                            <a:srgbClr val="000000"/>
                          </a:solidFill>
                        </a:rPr>
                        <a:t>0</a:t>
                      </a:r>
                      <a:endParaRPr dirty="0">
                        <a:solidFill>
                          <a:srgbClr val="000000"/>
                        </a:solidFill>
                      </a:endParaRPr>
                    </a:p>
                  </a:txBody>
                  <a:tcPr marL="91425" marR="91425" marT="91425" marB="91425"/>
                </a:tc>
                <a:tc>
                  <a:txBody>
                    <a:bodyPr/>
                    <a:lstStyle/>
                    <a:p>
                      <a:pPr lvl="0" algn="ctr">
                        <a:spcBef>
                          <a:spcPts val="0"/>
                        </a:spcBef>
                        <a:buNone/>
                      </a:pPr>
                      <a:r>
                        <a:rPr lang="en-US" dirty="0" smtClean="0"/>
                        <a:t>0</a:t>
                      </a:r>
                      <a:endParaRPr dirty="0"/>
                    </a:p>
                  </a:txBody>
                  <a:tcPr marL="91425" marR="91425" marT="91425" marB="91425"/>
                </a:tc>
                <a:tc>
                  <a:txBody>
                    <a:bodyPr/>
                    <a:lstStyle/>
                    <a:p>
                      <a:pPr lvl="0" algn="ctr">
                        <a:spcBef>
                          <a:spcPts val="0"/>
                        </a:spcBef>
                        <a:buNone/>
                      </a:pPr>
                      <a:r>
                        <a:rPr lang="en-US" dirty="0" smtClean="0"/>
                        <a:t>0</a:t>
                      </a:r>
                      <a:endParaRPr dirty="0"/>
                    </a:p>
                  </a:txBody>
                  <a:tcPr marL="91425" marR="91425" marT="91425" marB="91425"/>
                </a:tc>
              </a:tr>
              <a:tr h="389775">
                <a:tc>
                  <a:txBody>
                    <a:bodyPr/>
                    <a:lstStyle/>
                    <a:p>
                      <a:pPr lvl="0" algn="ctr">
                        <a:spcBef>
                          <a:spcPts val="0"/>
                        </a:spcBef>
                        <a:buNone/>
                      </a:pPr>
                      <a:r>
                        <a:rPr lang="en-US" dirty="0" smtClean="0"/>
                        <a:t>0</a:t>
                      </a:r>
                      <a:endParaRPr dirty="0"/>
                    </a:p>
                  </a:txBody>
                  <a:tcPr marL="91425" marR="91425" marT="91425" marB="91425"/>
                </a:tc>
                <a:tc>
                  <a:txBody>
                    <a:bodyPr/>
                    <a:lstStyle/>
                    <a:p>
                      <a:pPr lvl="0" algn="ctr">
                        <a:spcBef>
                          <a:spcPts val="0"/>
                        </a:spcBef>
                        <a:buNone/>
                      </a:pPr>
                      <a:r>
                        <a:rPr lang="en-US" dirty="0" smtClean="0"/>
                        <a:t>0</a:t>
                      </a:r>
                      <a:endParaRPr dirty="0"/>
                    </a:p>
                  </a:txBody>
                  <a:tcPr marL="91425" marR="91425" marT="91425" marB="91425"/>
                </a:tc>
                <a:tc>
                  <a:txBody>
                    <a:bodyPr/>
                    <a:lstStyle/>
                    <a:p>
                      <a:pPr lvl="0" algn="ctr">
                        <a:spcBef>
                          <a:spcPts val="0"/>
                        </a:spcBef>
                        <a:buNone/>
                      </a:pPr>
                      <a:r>
                        <a:rPr lang="en-US" dirty="0" smtClean="0"/>
                        <a:t>0</a:t>
                      </a:r>
                      <a:endParaRPr dirty="0"/>
                    </a:p>
                  </a:txBody>
                  <a:tcPr marL="91425" marR="91425" marT="91425" marB="91425"/>
                </a:tc>
                <a:tc>
                  <a:txBody>
                    <a:bodyPr/>
                    <a:lstStyle/>
                    <a:p>
                      <a:pPr lvl="0" algn="ctr">
                        <a:spcBef>
                          <a:spcPts val="0"/>
                        </a:spcBef>
                        <a:buNone/>
                      </a:pPr>
                      <a:r>
                        <a:rPr lang="en-US" dirty="0"/>
                        <a:t>0</a:t>
                      </a:r>
                    </a:p>
                  </a:txBody>
                  <a:tcPr marL="91425" marR="91425" marT="91425" marB="91425"/>
                </a:tc>
                <a:tc>
                  <a:txBody>
                    <a:bodyPr/>
                    <a:lstStyle/>
                    <a:p>
                      <a:pPr lvl="0" algn="ctr">
                        <a:spcBef>
                          <a:spcPts val="0"/>
                        </a:spcBef>
                        <a:buNone/>
                      </a:pPr>
                      <a:r>
                        <a:rPr lang="en-US"/>
                        <a:t>0</a:t>
                      </a:r>
                    </a:p>
                  </a:txBody>
                  <a:tcPr marL="91425" marR="91425" marT="91425" marB="91425"/>
                </a:tc>
                <a:tc>
                  <a:txBody>
                    <a:bodyPr/>
                    <a:lstStyle/>
                    <a:p>
                      <a:pPr lvl="0" algn="ctr">
                        <a:spcBef>
                          <a:spcPts val="0"/>
                        </a:spcBef>
                        <a:buNone/>
                      </a:pPr>
                      <a:r>
                        <a:rPr lang="en-US" dirty="0">
                          <a:solidFill>
                            <a:srgbClr val="FF0000"/>
                          </a:solidFill>
                        </a:rPr>
                        <a:t>2</a:t>
                      </a:r>
                      <a:endParaRPr lang="en-US" dirty="0">
                        <a:solidFill>
                          <a:srgbClr val="FF0000"/>
                        </a:solidFill>
                      </a:endParaRPr>
                    </a:p>
                  </a:txBody>
                  <a:tcPr marL="91425" marR="91425" marT="91425" marB="91425"/>
                </a:tc>
                <a:tc>
                  <a:txBody>
                    <a:bodyPr/>
                    <a:lstStyle/>
                    <a:p>
                      <a:pPr lvl="0" algn="ctr">
                        <a:spcBef>
                          <a:spcPts val="0"/>
                        </a:spcBef>
                        <a:buNone/>
                      </a:pPr>
                      <a:r>
                        <a:rPr lang="en-US"/>
                        <a:t>0</a:t>
                      </a:r>
                    </a:p>
                  </a:txBody>
                  <a:tcPr marL="91425" marR="91425" marT="91425" marB="91425"/>
                </a:tc>
                <a:tc>
                  <a:txBody>
                    <a:bodyPr/>
                    <a:lstStyle/>
                    <a:p>
                      <a:pPr lvl="0" algn="ctr">
                        <a:spcBef>
                          <a:spcPts val="0"/>
                        </a:spcBef>
                        <a:buNone/>
                      </a:pPr>
                      <a:r>
                        <a:rPr lang="en-US" dirty="0">
                          <a:solidFill>
                            <a:srgbClr val="000000"/>
                          </a:solidFill>
                        </a:rPr>
                        <a:t>0</a:t>
                      </a:r>
                      <a:endParaRPr lang="en-US" dirty="0">
                        <a:solidFill>
                          <a:srgbClr val="000000"/>
                        </a:solidFill>
                      </a:endParaRPr>
                    </a:p>
                  </a:txBody>
                  <a:tcPr marL="91425" marR="91425" marT="91425" marB="91425"/>
                </a:tc>
              </a:tr>
              <a:tr h="389775">
                <a:tc>
                  <a:txBody>
                    <a:bodyPr/>
                    <a:lstStyle/>
                    <a:p>
                      <a:pPr lvl="0" algn="ctr">
                        <a:spcBef>
                          <a:spcPts val="0"/>
                        </a:spcBef>
                        <a:buNone/>
                      </a:pPr>
                      <a:r>
                        <a:rPr lang="en-US" dirty="0" smtClean="0"/>
                        <a:t>0</a:t>
                      </a:r>
                      <a:endParaRPr dirty="0"/>
                    </a:p>
                  </a:txBody>
                  <a:tcPr marL="91425" marR="91425" marT="91425" marB="91425"/>
                </a:tc>
                <a:tc>
                  <a:txBody>
                    <a:bodyPr/>
                    <a:lstStyle/>
                    <a:p>
                      <a:pPr lvl="0" algn="ctr">
                        <a:spcBef>
                          <a:spcPts val="0"/>
                        </a:spcBef>
                        <a:buNone/>
                      </a:pPr>
                      <a:r>
                        <a:rPr lang="en-US" dirty="0" smtClean="0"/>
                        <a:t>0</a:t>
                      </a:r>
                      <a:endParaRPr dirty="0"/>
                    </a:p>
                  </a:txBody>
                  <a:tcPr marL="91425" marR="91425" marT="91425" marB="91425"/>
                </a:tc>
                <a:tc>
                  <a:txBody>
                    <a:bodyPr/>
                    <a:lstStyle/>
                    <a:p>
                      <a:pPr lvl="0" algn="ctr">
                        <a:spcBef>
                          <a:spcPts val="0"/>
                        </a:spcBef>
                        <a:buNone/>
                      </a:pPr>
                      <a:r>
                        <a:rPr lang="en-US" dirty="0" smtClean="0"/>
                        <a:t>0</a:t>
                      </a:r>
                      <a:endParaRPr dirty="0"/>
                    </a:p>
                  </a:txBody>
                  <a:tcPr marL="91425" marR="91425" marT="91425" marB="91425"/>
                </a:tc>
                <a:tc>
                  <a:txBody>
                    <a:bodyPr/>
                    <a:lstStyle/>
                    <a:p>
                      <a:pPr lvl="0" algn="ctr">
                        <a:spcBef>
                          <a:spcPts val="0"/>
                        </a:spcBef>
                        <a:buNone/>
                      </a:pPr>
                      <a:r>
                        <a:rPr lang="en-US" dirty="0" smtClean="0"/>
                        <a:t>0</a:t>
                      </a:r>
                      <a:endParaRPr dirty="0"/>
                    </a:p>
                  </a:txBody>
                  <a:tcPr marL="91425" marR="91425" marT="91425" marB="91425"/>
                </a:tc>
                <a:tc>
                  <a:txBody>
                    <a:bodyPr/>
                    <a:lstStyle/>
                    <a:p>
                      <a:pPr lvl="0" algn="ctr">
                        <a:spcBef>
                          <a:spcPts val="0"/>
                        </a:spcBef>
                        <a:buNone/>
                      </a:pPr>
                      <a:r>
                        <a:rPr lang="en-US"/>
                        <a:t>2</a:t>
                      </a:r>
                    </a:p>
                  </a:txBody>
                  <a:tcPr marL="91425" marR="91425" marT="91425" marB="91425"/>
                </a:tc>
                <a:tc>
                  <a:txBody>
                    <a:bodyPr/>
                    <a:lstStyle/>
                    <a:p>
                      <a:pPr lvl="0" algn="ctr">
                        <a:spcBef>
                          <a:spcPts val="0"/>
                        </a:spcBef>
                        <a:buNone/>
                      </a:pPr>
                      <a:r>
                        <a:rPr lang="en-US" dirty="0" smtClean="0"/>
                        <a:t>0</a:t>
                      </a:r>
                      <a:endParaRPr dirty="0"/>
                    </a:p>
                  </a:txBody>
                  <a:tcPr marL="91425" marR="91425" marT="91425" marB="91425"/>
                </a:tc>
                <a:tc>
                  <a:txBody>
                    <a:bodyPr/>
                    <a:lstStyle/>
                    <a:p>
                      <a:pPr lvl="0" algn="ctr">
                        <a:spcBef>
                          <a:spcPts val="0"/>
                        </a:spcBef>
                        <a:buNone/>
                      </a:pPr>
                      <a:r>
                        <a:rPr lang="en-US" dirty="0" smtClean="0"/>
                        <a:t>0</a:t>
                      </a:r>
                      <a:endParaRPr dirty="0"/>
                    </a:p>
                  </a:txBody>
                  <a:tcPr marL="91425" marR="91425" marT="91425" marB="91425"/>
                </a:tc>
                <a:tc>
                  <a:txBody>
                    <a:bodyPr/>
                    <a:lstStyle/>
                    <a:p>
                      <a:pPr lvl="0" algn="ctr">
                        <a:spcBef>
                          <a:spcPts val="0"/>
                        </a:spcBef>
                        <a:buNone/>
                      </a:pPr>
                      <a:r>
                        <a:rPr lang="en-US"/>
                        <a:t>0</a:t>
                      </a:r>
                    </a:p>
                  </a:txBody>
                  <a:tcPr marL="91425" marR="91425" marT="91425" marB="91425"/>
                </a:tc>
              </a:tr>
              <a:tr h="389775">
                <a:tc>
                  <a:txBody>
                    <a:bodyPr/>
                    <a:lstStyle/>
                    <a:p>
                      <a:pPr lvl="0" algn="ctr">
                        <a:spcBef>
                          <a:spcPts val="0"/>
                        </a:spcBef>
                        <a:buNone/>
                      </a:pPr>
                      <a:r>
                        <a:rPr lang="en-US" dirty="0" smtClean="0"/>
                        <a:t>0</a:t>
                      </a:r>
                      <a:endParaRPr dirty="0"/>
                    </a:p>
                  </a:txBody>
                  <a:tcPr marL="91425" marR="91425" marT="91425" marB="91425"/>
                </a:tc>
                <a:tc>
                  <a:txBody>
                    <a:bodyPr/>
                    <a:lstStyle/>
                    <a:p>
                      <a:pPr lvl="0" algn="ctr">
                        <a:spcBef>
                          <a:spcPts val="0"/>
                        </a:spcBef>
                        <a:buNone/>
                      </a:pPr>
                      <a:r>
                        <a:rPr lang="en-US" dirty="0" smtClean="0"/>
                        <a:t>0</a:t>
                      </a:r>
                      <a:endParaRPr dirty="0"/>
                    </a:p>
                  </a:txBody>
                  <a:tcPr marL="91425" marR="91425" marT="91425" marB="91425"/>
                </a:tc>
                <a:tc>
                  <a:txBody>
                    <a:bodyPr/>
                    <a:lstStyle/>
                    <a:p>
                      <a:pPr lvl="0" algn="ctr">
                        <a:spcBef>
                          <a:spcPts val="0"/>
                        </a:spcBef>
                        <a:buNone/>
                      </a:pPr>
                      <a:r>
                        <a:rPr lang="en-US" dirty="0" smtClean="0"/>
                        <a:t>0</a:t>
                      </a:r>
                      <a:endParaRPr dirty="0"/>
                    </a:p>
                  </a:txBody>
                  <a:tcPr marL="91425" marR="91425" marT="91425" marB="91425"/>
                </a:tc>
                <a:tc>
                  <a:txBody>
                    <a:bodyPr/>
                    <a:lstStyle/>
                    <a:p>
                      <a:pPr lvl="0" algn="ctr">
                        <a:spcBef>
                          <a:spcPts val="0"/>
                        </a:spcBef>
                        <a:buNone/>
                      </a:pPr>
                      <a:r>
                        <a:rPr lang="en-US" dirty="0" smtClean="0"/>
                        <a:t>0</a:t>
                      </a:r>
                      <a:endParaRPr dirty="0"/>
                    </a:p>
                  </a:txBody>
                  <a:tcPr marL="91425" marR="91425" marT="91425" marB="91425"/>
                </a:tc>
                <a:tc>
                  <a:txBody>
                    <a:bodyPr/>
                    <a:lstStyle/>
                    <a:p>
                      <a:pPr lvl="0" algn="ctr">
                        <a:spcBef>
                          <a:spcPts val="0"/>
                        </a:spcBef>
                        <a:buNone/>
                      </a:pPr>
                      <a:r>
                        <a:rPr lang="en-US" dirty="0" smtClean="0"/>
                        <a:t>0</a:t>
                      </a:r>
                      <a:endParaRPr dirty="0"/>
                    </a:p>
                  </a:txBody>
                  <a:tcPr marL="91425" marR="91425" marT="91425" marB="91425"/>
                </a:tc>
                <a:tc>
                  <a:txBody>
                    <a:bodyPr/>
                    <a:lstStyle/>
                    <a:p>
                      <a:pPr lvl="0" algn="ctr">
                        <a:spcBef>
                          <a:spcPts val="0"/>
                        </a:spcBef>
                        <a:buNone/>
                      </a:pPr>
                      <a:r>
                        <a:rPr lang="en-US" dirty="0"/>
                        <a:t>1</a:t>
                      </a:r>
                      <a:endParaRPr lang="en-US" dirty="0"/>
                    </a:p>
                  </a:txBody>
                  <a:tcPr marL="91425" marR="91425" marT="91425" marB="91425"/>
                </a:tc>
                <a:tc>
                  <a:txBody>
                    <a:bodyPr/>
                    <a:lstStyle/>
                    <a:p>
                      <a:pPr lvl="0" algn="ctr">
                        <a:spcBef>
                          <a:spcPts val="0"/>
                        </a:spcBef>
                        <a:buNone/>
                      </a:pPr>
                      <a:r>
                        <a:rPr lang="en-US" dirty="0" smtClean="0"/>
                        <a:t>0</a:t>
                      </a:r>
                      <a:endParaRPr dirty="0"/>
                    </a:p>
                  </a:txBody>
                  <a:tcPr marL="91425" marR="91425" marT="91425" marB="91425"/>
                </a:tc>
                <a:tc>
                  <a:txBody>
                    <a:bodyPr/>
                    <a:lstStyle/>
                    <a:p>
                      <a:pPr lvl="0" algn="ctr">
                        <a:spcBef>
                          <a:spcPts val="0"/>
                        </a:spcBef>
                        <a:buNone/>
                      </a:pPr>
                      <a:r>
                        <a:rPr lang="en-US" dirty="0">
                          <a:solidFill>
                            <a:srgbClr val="FF0000"/>
                          </a:solidFill>
                        </a:rPr>
                        <a:t>1</a:t>
                      </a:r>
                      <a:endParaRPr lang="en-US" dirty="0">
                        <a:solidFill>
                          <a:srgbClr val="FF0000"/>
                        </a:solidFill>
                      </a:endParaRPr>
                    </a:p>
                  </a:txBody>
                  <a:tcPr marL="91425" marR="91425" marT="91425" marB="91425"/>
                </a:tc>
              </a:tr>
              <a:tr h="389775">
                <a:tc>
                  <a:txBody>
                    <a:bodyPr/>
                    <a:lstStyle/>
                    <a:p>
                      <a:pPr lvl="0" algn="ctr">
                        <a:spcBef>
                          <a:spcPts val="0"/>
                        </a:spcBef>
                        <a:buNone/>
                      </a:pPr>
                      <a:r>
                        <a:rPr lang="en-US" dirty="0" smtClean="0"/>
                        <a:t>0</a:t>
                      </a:r>
                      <a:endParaRPr dirty="0"/>
                    </a:p>
                  </a:txBody>
                  <a:tcPr marL="91425" marR="91425" marT="91425" marB="91425"/>
                </a:tc>
                <a:tc>
                  <a:txBody>
                    <a:bodyPr/>
                    <a:lstStyle/>
                    <a:p>
                      <a:pPr lvl="0" algn="ctr">
                        <a:spcBef>
                          <a:spcPts val="0"/>
                        </a:spcBef>
                        <a:buNone/>
                      </a:pPr>
                      <a:r>
                        <a:rPr lang="en-US" dirty="0" smtClean="0"/>
                        <a:t>0</a:t>
                      </a:r>
                      <a:endParaRPr dirty="0"/>
                    </a:p>
                  </a:txBody>
                  <a:tcPr marL="91425" marR="91425" marT="91425" marB="91425"/>
                </a:tc>
                <a:tc>
                  <a:txBody>
                    <a:bodyPr/>
                    <a:lstStyle/>
                    <a:p>
                      <a:pPr lvl="0" algn="ctr">
                        <a:spcBef>
                          <a:spcPts val="0"/>
                        </a:spcBef>
                        <a:buNone/>
                      </a:pPr>
                      <a:r>
                        <a:rPr lang="en-US" dirty="0" smtClean="0"/>
                        <a:t>0</a:t>
                      </a:r>
                      <a:endParaRPr dirty="0"/>
                    </a:p>
                  </a:txBody>
                  <a:tcPr marL="91425" marR="91425" marT="91425" marB="91425"/>
                </a:tc>
                <a:tc>
                  <a:txBody>
                    <a:bodyPr/>
                    <a:lstStyle/>
                    <a:p>
                      <a:pPr lvl="0" algn="ctr">
                        <a:spcBef>
                          <a:spcPts val="0"/>
                        </a:spcBef>
                        <a:buNone/>
                      </a:pPr>
                      <a:r>
                        <a:rPr lang="en-US" dirty="0" smtClean="0"/>
                        <a:t>0</a:t>
                      </a:r>
                      <a:endParaRPr dirty="0"/>
                    </a:p>
                  </a:txBody>
                  <a:tcPr marL="91425" marR="91425" marT="91425" marB="91425"/>
                </a:tc>
                <a:tc>
                  <a:txBody>
                    <a:bodyPr/>
                    <a:lstStyle/>
                    <a:p>
                      <a:pPr lvl="0" algn="ctr">
                        <a:spcBef>
                          <a:spcPts val="0"/>
                        </a:spcBef>
                        <a:buNone/>
                      </a:pPr>
                      <a:r>
                        <a:rPr lang="en-US" dirty="0" smtClean="0"/>
                        <a:t>0</a:t>
                      </a:r>
                      <a:endParaRPr dirty="0"/>
                    </a:p>
                  </a:txBody>
                  <a:tcPr marL="91425" marR="91425" marT="91425" marB="91425"/>
                </a:tc>
                <a:tc>
                  <a:txBody>
                    <a:bodyPr/>
                    <a:lstStyle/>
                    <a:p>
                      <a:pPr lvl="0" algn="ctr">
                        <a:spcBef>
                          <a:spcPts val="0"/>
                        </a:spcBef>
                        <a:buNone/>
                      </a:pPr>
                      <a:r>
                        <a:rPr lang="en-US" dirty="0" smtClean="0"/>
                        <a:t>0</a:t>
                      </a:r>
                      <a:endParaRPr dirty="0"/>
                    </a:p>
                  </a:txBody>
                  <a:tcPr marL="91425" marR="91425" marT="91425" marB="91425"/>
                </a:tc>
                <a:tc>
                  <a:txBody>
                    <a:bodyPr/>
                    <a:lstStyle/>
                    <a:p>
                      <a:pPr lvl="0" algn="ctr">
                        <a:spcBef>
                          <a:spcPts val="0"/>
                        </a:spcBef>
                        <a:buNone/>
                      </a:pPr>
                      <a:r>
                        <a:rPr lang="en-US" dirty="0"/>
                        <a:t>1</a:t>
                      </a:r>
                      <a:endParaRPr lang="en-US" dirty="0"/>
                    </a:p>
                  </a:txBody>
                  <a:tcPr marL="91425" marR="91425" marT="91425" marB="91425"/>
                </a:tc>
                <a:tc>
                  <a:txBody>
                    <a:bodyPr/>
                    <a:lstStyle/>
                    <a:p>
                      <a:pPr lvl="0" algn="ctr">
                        <a:spcBef>
                          <a:spcPts val="0"/>
                        </a:spcBef>
                        <a:buNone/>
                      </a:pPr>
                      <a:r>
                        <a:rPr lang="en-US" dirty="0">
                          <a:solidFill>
                            <a:srgbClr val="000000"/>
                          </a:solidFill>
                        </a:rPr>
                        <a:t>0</a:t>
                      </a:r>
                      <a:endParaRPr lang="en-US" dirty="0">
                        <a:solidFill>
                          <a:srgbClr val="000000"/>
                        </a:solidFill>
                      </a:endParaRPr>
                    </a:p>
                  </a:txBody>
                  <a:tcPr marL="91425" marR="91425" marT="91425" marB="91425"/>
                </a:tc>
              </a:tr>
              <a:tr h="389775">
                <a:tc>
                  <a:txBody>
                    <a:bodyPr/>
                    <a:lstStyle/>
                    <a:p>
                      <a:pPr lvl="0" algn="ctr">
                        <a:spcBef>
                          <a:spcPts val="0"/>
                        </a:spcBef>
                        <a:buNone/>
                      </a:pPr>
                      <a:r>
                        <a:rPr lang="en-US" dirty="0" smtClean="0"/>
                        <a:t>0</a:t>
                      </a:r>
                      <a:endParaRPr dirty="0"/>
                    </a:p>
                  </a:txBody>
                  <a:tcPr marL="91425" marR="91425" marT="91425" marB="91425"/>
                </a:tc>
                <a:tc>
                  <a:txBody>
                    <a:bodyPr/>
                    <a:lstStyle/>
                    <a:p>
                      <a:pPr lvl="0" algn="ctr">
                        <a:spcBef>
                          <a:spcPts val="0"/>
                        </a:spcBef>
                        <a:buNone/>
                      </a:pPr>
                      <a:r>
                        <a:rPr lang="en-US" dirty="0" smtClean="0"/>
                        <a:t>0</a:t>
                      </a:r>
                      <a:endParaRPr dirty="0"/>
                    </a:p>
                  </a:txBody>
                  <a:tcPr marL="91425" marR="91425" marT="91425" marB="91425"/>
                </a:tc>
                <a:tc>
                  <a:txBody>
                    <a:bodyPr/>
                    <a:lstStyle/>
                    <a:p>
                      <a:pPr lvl="0" algn="ctr">
                        <a:spcBef>
                          <a:spcPts val="0"/>
                        </a:spcBef>
                        <a:buNone/>
                      </a:pPr>
                      <a:r>
                        <a:rPr lang="en-US" dirty="0" smtClean="0"/>
                        <a:t>0</a:t>
                      </a:r>
                      <a:endParaRPr dirty="0"/>
                    </a:p>
                  </a:txBody>
                  <a:tcPr marL="91425" marR="91425" marT="91425" marB="91425"/>
                </a:tc>
                <a:tc>
                  <a:txBody>
                    <a:bodyPr/>
                    <a:lstStyle/>
                    <a:p>
                      <a:pPr lvl="0" algn="ctr">
                        <a:spcBef>
                          <a:spcPts val="0"/>
                        </a:spcBef>
                        <a:buNone/>
                      </a:pPr>
                      <a:r>
                        <a:rPr lang="en-US" dirty="0" smtClean="0"/>
                        <a:t>0</a:t>
                      </a:r>
                      <a:endParaRPr dirty="0"/>
                    </a:p>
                  </a:txBody>
                  <a:tcPr marL="91425" marR="91425" marT="91425" marB="91425"/>
                </a:tc>
                <a:tc>
                  <a:txBody>
                    <a:bodyPr/>
                    <a:lstStyle/>
                    <a:p>
                      <a:pPr lvl="0" algn="ctr">
                        <a:spcBef>
                          <a:spcPts val="0"/>
                        </a:spcBef>
                        <a:buNone/>
                      </a:pPr>
                      <a:r>
                        <a:rPr lang="en-US" dirty="0" smtClean="0"/>
                        <a:t>0</a:t>
                      </a:r>
                      <a:endParaRPr dirty="0"/>
                    </a:p>
                  </a:txBody>
                  <a:tcPr marL="91425" marR="91425" marT="91425" marB="91425"/>
                </a:tc>
                <a:tc>
                  <a:txBody>
                    <a:bodyPr/>
                    <a:lstStyle/>
                    <a:p>
                      <a:pPr lvl="0" algn="ctr">
                        <a:spcBef>
                          <a:spcPts val="0"/>
                        </a:spcBef>
                        <a:buNone/>
                      </a:pPr>
                      <a:r>
                        <a:rPr lang="en-US" dirty="0" smtClean="0"/>
                        <a:t>0</a:t>
                      </a:r>
                      <a:endParaRPr dirty="0"/>
                    </a:p>
                  </a:txBody>
                  <a:tcPr marL="91425" marR="91425" marT="91425" marB="91425"/>
                </a:tc>
                <a:tc>
                  <a:txBody>
                    <a:bodyPr/>
                    <a:lstStyle/>
                    <a:p>
                      <a:pPr lvl="0" algn="ctr">
                        <a:spcBef>
                          <a:spcPts val="0"/>
                        </a:spcBef>
                        <a:buNone/>
                      </a:pPr>
                      <a:r>
                        <a:rPr lang="en-US" dirty="0" smtClean="0"/>
                        <a:t>0</a:t>
                      </a:r>
                      <a:endParaRPr dirty="0"/>
                    </a:p>
                  </a:txBody>
                  <a:tcPr marL="91425" marR="91425" marT="91425" marB="91425"/>
                </a:tc>
                <a:tc>
                  <a:txBody>
                    <a:bodyPr/>
                    <a:lstStyle/>
                    <a:p>
                      <a:pPr lvl="0" algn="ctr">
                        <a:spcBef>
                          <a:spcPts val="0"/>
                        </a:spcBef>
                        <a:buNone/>
                      </a:pPr>
                      <a:r>
                        <a:rPr lang="en-US" dirty="0"/>
                        <a:t>3</a:t>
                      </a:r>
                    </a:p>
                  </a:txBody>
                  <a:tcPr marL="91425" marR="91425" marT="91425" marB="91425"/>
                </a:tc>
              </a:tr>
            </a:tbl>
          </a:graphicData>
        </a:graphic>
      </p:graphicFrame>
      <p:sp>
        <p:nvSpPr>
          <p:cNvPr id="220" name="Shape 220"/>
          <p:cNvSpPr txBox="1"/>
          <p:nvPr/>
        </p:nvSpPr>
        <p:spPr>
          <a:xfrm>
            <a:off x="7844325" y="2957576"/>
            <a:ext cx="1251300" cy="376923"/>
          </a:xfrm>
          <a:prstGeom prst="rect">
            <a:avLst/>
          </a:prstGeom>
          <a:noFill/>
          <a:ln>
            <a:noFill/>
          </a:ln>
        </p:spPr>
        <p:txBody>
          <a:bodyPr lIns="91425" tIns="91425" rIns="91425" bIns="91425" anchor="t" anchorCtr="0">
            <a:noAutofit/>
          </a:bodyPr>
          <a:lstStyle/>
          <a:p>
            <a:pPr lvl="0">
              <a:spcBef>
                <a:spcPts val="0"/>
              </a:spcBef>
              <a:buNone/>
            </a:pPr>
            <a:r>
              <a:rPr lang="en-US" dirty="0"/>
              <a:t>Prediction</a:t>
            </a:r>
          </a:p>
        </p:txBody>
      </p:sp>
      <p:sp>
        <p:nvSpPr>
          <p:cNvPr id="221" name="Shape 221"/>
          <p:cNvSpPr txBox="1"/>
          <p:nvPr/>
        </p:nvSpPr>
        <p:spPr>
          <a:xfrm>
            <a:off x="4879325" y="4625200"/>
            <a:ext cx="1251300" cy="446100"/>
          </a:xfrm>
          <a:prstGeom prst="rect">
            <a:avLst/>
          </a:prstGeom>
          <a:noFill/>
          <a:ln>
            <a:noFill/>
          </a:ln>
        </p:spPr>
        <p:txBody>
          <a:bodyPr lIns="91425" tIns="91425" rIns="91425" bIns="91425" anchor="t" anchorCtr="0">
            <a:noAutofit/>
          </a:bodyPr>
          <a:lstStyle/>
          <a:p>
            <a:pPr lvl="0">
              <a:spcBef>
                <a:spcPts val="0"/>
              </a:spcBef>
              <a:buNone/>
            </a:pPr>
            <a:r>
              <a:rPr lang="en-US" dirty="0"/>
              <a:t>Ground Truth</a:t>
            </a:r>
          </a:p>
        </p:txBody>
      </p:sp>
      <p:sp>
        <p:nvSpPr>
          <p:cNvPr id="2" name="TextBox 1"/>
          <p:cNvSpPr txBox="1"/>
          <p:nvPr/>
        </p:nvSpPr>
        <p:spPr>
          <a:xfrm>
            <a:off x="4096635" y="2957577"/>
            <a:ext cx="1818390" cy="738664"/>
          </a:xfrm>
          <a:prstGeom prst="rect">
            <a:avLst/>
          </a:prstGeom>
          <a:noFill/>
        </p:spPr>
        <p:txBody>
          <a:bodyPr wrap="square" rtlCol="0">
            <a:spAutoFit/>
          </a:bodyPr>
          <a:lstStyle/>
          <a:p>
            <a:r>
              <a:rPr kumimoji="1" lang="en-US" altLang="zh-CN" dirty="0" smtClean="0"/>
              <a:t>Hidden states: 2</a:t>
            </a:r>
          </a:p>
          <a:p>
            <a:endParaRPr kumimoji="1" lang="en-US" altLang="zh-CN" dirty="0" smtClean="0"/>
          </a:p>
          <a:p>
            <a:r>
              <a:rPr kumimoji="1" lang="en-US" altLang="zh-CN" dirty="0" smtClean="0"/>
              <a:t>Accuracy: 0.786</a:t>
            </a:r>
            <a:endParaRPr kumimoji="1" lang="zh-CN" altLang="en-US" dirty="0"/>
          </a:p>
        </p:txBody>
      </p:sp>
      <p:sp>
        <p:nvSpPr>
          <p:cNvPr id="3" name="TextBox 2"/>
          <p:cNvSpPr txBox="1"/>
          <p:nvPr/>
        </p:nvSpPr>
        <p:spPr>
          <a:xfrm>
            <a:off x="7523400" y="2588245"/>
            <a:ext cx="1896152" cy="369332"/>
          </a:xfrm>
          <a:prstGeom prst="rect">
            <a:avLst/>
          </a:prstGeom>
          <a:noFill/>
        </p:spPr>
        <p:txBody>
          <a:bodyPr wrap="square" rtlCol="0">
            <a:spAutoFit/>
          </a:bodyPr>
          <a:lstStyle/>
          <a:p>
            <a:r>
              <a:rPr kumimoji="1" lang="en-US" altLang="zh-CN" sz="1800" dirty="0" smtClean="0"/>
              <a:t>Confusion Matrix</a:t>
            </a:r>
            <a:endParaRPr kumimoji="1" lang="zh-CN" altLang="en-US" sz="18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Shape 217"/>
          <p:cNvSpPr txBox="1"/>
          <p:nvPr/>
        </p:nvSpPr>
        <p:spPr>
          <a:xfrm>
            <a:off x="2176531" y="536889"/>
            <a:ext cx="8281114" cy="635087"/>
          </a:xfrm>
          <a:prstGeom prst="rect">
            <a:avLst/>
          </a:prstGeom>
          <a:noFill/>
          <a:ln>
            <a:noFill/>
          </a:ln>
        </p:spPr>
        <p:txBody>
          <a:bodyPr lIns="91425" tIns="45700" rIns="91425" bIns="45700" anchor="t" anchorCtr="0">
            <a:noAutofit/>
          </a:bodyPr>
          <a:lstStyle/>
          <a:p>
            <a:pPr marL="0" marR="0" lvl="0" indent="0" algn="l" rtl="0">
              <a:lnSpc>
                <a:spcPct val="79000"/>
              </a:lnSpc>
              <a:spcBef>
                <a:spcPts val="0"/>
              </a:spcBef>
              <a:buClr>
                <a:srgbClr val="464B56"/>
              </a:buClr>
              <a:buSzPct val="25000"/>
              <a:buFont typeface="Calibri"/>
              <a:buNone/>
            </a:pPr>
            <a:r>
              <a:rPr lang="en-US" sz="4455">
                <a:solidFill>
                  <a:srgbClr val="464B56"/>
                </a:solidFill>
                <a:latin typeface="Calibri"/>
                <a:ea typeface="Calibri"/>
                <a:cs typeface="Calibri"/>
                <a:sym typeface="Calibri"/>
              </a:rPr>
              <a:t>Modeling(II):Model Training</a:t>
            </a:r>
          </a:p>
        </p:txBody>
      </p:sp>
      <p:sp>
        <p:nvSpPr>
          <p:cNvPr id="218" name="Shape 218"/>
          <p:cNvSpPr/>
          <p:nvPr/>
        </p:nvSpPr>
        <p:spPr>
          <a:xfrm>
            <a:off x="5915025" y="1471612"/>
            <a:ext cx="5414962" cy="985837"/>
          </a:xfrm>
          <a:prstGeom prst="flowChartProcess">
            <a:avLst/>
          </a:prstGeom>
          <a:solidFill>
            <a:schemeClr val="accent1"/>
          </a:solidFill>
          <a:ln w="12700" cap="flat" cmpd="sng">
            <a:solidFill>
              <a:srgbClr val="46485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US" sz="1800" dirty="0">
                <a:solidFill>
                  <a:schemeClr val="lt1"/>
                </a:solidFill>
                <a:latin typeface="Calibri"/>
                <a:ea typeface="Calibri"/>
                <a:cs typeface="Calibri"/>
                <a:sym typeface="Calibri"/>
              </a:rPr>
              <a:t>Experiment </a:t>
            </a:r>
            <a:r>
              <a:rPr lang="en-US" sz="1800" dirty="0" smtClean="0">
                <a:solidFill>
                  <a:schemeClr val="lt1"/>
                </a:solidFill>
                <a:latin typeface="Calibri"/>
                <a:ea typeface="Calibri"/>
                <a:cs typeface="Calibri"/>
                <a:sym typeface="Calibri"/>
              </a:rPr>
              <a:t>2</a:t>
            </a:r>
            <a:endParaRPr lang="en-US" sz="1800" dirty="0">
              <a:solidFill>
                <a:schemeClr val="lt1"/>
              </a:solidFill>
              <a:latin typeface="Calibri"/>
              <a:ea typeface="Calibri"/>
              <a:cs typeface="Calibri"/>
              <a:sym typeface="Calibri"/>
            </a:endParaRPr>
          </a:p>
          <a:p>
            <a:pPr marL="0" marR="0" lvl="0" indent="0" algn="ctr" rtl="0">
              <a:spcBef>
                <a:spcPts val="0"/>
              </a:spcBef>
              <a:buSzPct val="25000"/>
              <a:buNone/>
            </a:pPr>
            <a:r>
              <a:rPr lang="en-US" sz="1800" dirty="0">
                <a:solidFill>
                  <a:schemeClr val="lt1"/>
                </a:solidFill>
                <a:latin typeface="Calibri"/>
                <a:ea typeface="Calibri"/>
                <a:cs typeface="Calibri"/>
                <a:sym typeface="Calibri"/>
              </a:rPr>
              <a:t>Training data using 10 features</a:t>
            </a:r>
          </a:p>
        </p:txBody>
      </p:sp>
      <p:graphicFrame>
        <p:nvGraphicFramePr>
          <p:cNvPr id="219" name="Shape 219"/>
          <p:cNvGraphicFramePr/>
          <p:nvPr>
            <p:extLst>
              <p:ext uri="{D42A27DB-BD31-4B8C-83A1-F6EECF244321}">
                <p14:modId xmlns:p14="http://schemas.microsoft.com/office/powerpoint/2010/main" val="2148664857"/>
              </p:ext>
            </p:extLst>
          </p:nvPr>
        </p:nvGraphicFramePr>
        <p:xfrm>
          <a:off x="6588100" y="3334500"/>
          <a:ext cx="3952200" cy="3169679"/>
        </p:xfrm>
        <a:graphic>
          <a:graphicData uri="http://schemas.openxmlformats.org/drawingml/2006/table">
            <a:tbl>
              <a:tblPr>
                <a:noFill/>
                <a:tableStyleId>{3D3EA099-9D12-41B9-B54E-0A78CA59FA82}</a:tableStyleId>
              </a:tblPr>
              <a:tblGrid>
                <a:gridCol w="494025"/>
                <a:gridCol w="494025"/>
                <a:gridCol w="494025"/>
                <a:gridCol w="494025"/>
                <a:gridCol w="494025"/>
                <a:gridCol w="494025"/>
                <a:gridCol w="494025"/>
                <a:gridCol w="494025"/>
              </a:tblGrid>
              <a:tr h="389775">
                <a:tc>
                  <a:txBody>
                    <a:bodyPr/>
                    <a:lstStyle/>
                    <a:p>
                      <a:pPr lvl="0" algn="ctr">
                        <a:spcBef>
                          <a:spcPts val="0"/>
                        </a:spcBef>
                        <a:buNone/>
                      </a:pPr>
                      <a:r>
                        <a:rPr lang="en-US"/>
                        <a:t>1</a:t>
                      </a:r>
                    </a:p>
                  </a:txBody>
                  <a:tcPr marL="91425" marR="91425" marT="91425" marB="91425"/>
                </a:tc>
                <a:tc>
                  <a:txBody>
                    <a:bodyPr/>
                    <a:lstStyle/>
                    <a:p>
                      <a:pPr lvl="0" algn="ctr">
                        <a:spcBef>
                          <a:spcPts val="0"/>
                        </a:spcBef>
                        <a:buNone/>
                      </a:pPr>
                      <a:r>
                        <a:rPr lang="en-US" dirty="0">
                          <a:solidFill>
                            <a:srgbClr val="FF0000"/>
                          </a:solidFill>
                        </a:rPr>
                        <a:t>1</a:t>
                      </a:r>
                    </a:p>
                  </a:txBody>
                  <a:tcPr marL="91425" marR="91425" marT="91425" marB="91425"/>
                </a:tc>
                <a:tc>
                  <a:txBody>
                    <a:bodyPr/>
                    <a:lstStyle/>
                    <a:p>
                      <a:pPr lvl="0" algn="ctr">
                        <a:spcBef>
                          <a:spcPts val="0"/>
                        </a:spcBef>
                        <a:buNone/>
                      </a:pPr>
                      <a:r>
                        <a:rPr lang="en-US" dirty="0" smtClean="0"/>
                        <a:t>0</a:t>
                      </a:r>
                      <a:endParaRPr dirty="0"/>
                    </a:p>
                  </a:txBody>
                  <a:tcPr marL="91425" marR="91425" marT="91425" marB="91425"/>
                </a:tc>
                <a:tc>
                  <a:txBody>
                    <a:bodyPr/>
                    <a:lstStyle/>
                    <a:p>
                      <a:pPr lvl="0" algn="ctr">
                        <a:spcBef>
                          <a:spcPts val="0"/>
                        </a:spcBef>
                        <a:buNone/>
                      </a:pPr>
                      <a:r>
                        <a:rPr lang="en-US" dirty="0" smtClean="0"/>
                        <a:t>0</a:t>
                      </a:r>
                      <a:endParaRPr dirty="0"/>
                    </a:p>
                  </a:txBody>
                  <a:tcPr marL="91425" marR="91425" marT="91425" marB="91425"/>
                </a:tc>
                <a:tc>
                  <a:txBody>
                    <a:bodyPr/>
                    <a:lstStyle/>
                    <a:p>
                      <a:pPr lvl="0" algn="ctr">
                        <a:spcBef>
                          <a:spcPts val="0"/>
                        </a:spcBef>
                        <a:buNone/>
                      </a:pPr>
                      <a:r>
                        <a:rPr lang="en-US" dirty="0" smtClean="0"/>
                        <a:t>0</a:t>
                      </a:r>
                      <a:endParaRPr dirty="0"/>
                    </a:p>
                  </a:txBody>
                  <a:tcPr marL="91425" marR="91425" marT="91425" marB="91425"/>
                </a:tc>
                <a:tc>
                  <a:txBody>
                    <a:bodyPr/>
                    <a:lstStyle/>
                    <a:p>
                      <a:pPr lvl="0" algn="ctr">
                        <a:spcBef>
                          <a:spcPts val="0"/>
                        </a:spcBef>
                        <a:buNone/>
                      </a:pPr>
                      <a:r>
                        <a:rPr lang="en-US" dirty="0" smtClean="0"/>
                        <a:t>0</a:t>
                      </a:r>
                      <a:endParaRPr dirty="0"/>
                    </a:p>
                  </a:txBody>
                  <a:tcPr marL="91425" marR="91425" marT="91425" marB="91425"/>
                </a:tc>
                <a:tc>
                  <a:txBody>
                    <a:bodyPr/>
                    <a:lstStyle/>
                    <a:p>
                      <a:pPr lvl="0" algn="ctr">
                        <a:spcBef>
                          <a:spcPts val="0"/>
                        </a:spcBef>
                        <a:buNone/>
                      </a:pPr>
                      <a:r>
                        <a:rPr lang="en-US" dirty="0" smtClean="0"/>
                        <a:t>0</a:t>
                      </a:r>
                      <a:endParaRPr dirty="0"/>
                    </a:p>
                  </a:txBody>
                  <a:tcPr marL="91425" marR="91425" marT="91425" marB="91425"/>
                </a:tc>
                <a:tc>
                  <a:txBody>
                    <a:bodyPr/>
                    <a:lstStyle/>
                    <a:p>
                      <a:pPr lvl="0" algn="ctr">
                        <a:spcBef>
                          <a:spcPts val="0"/>
                        </a:spcBef>
                        <a:buNone/>
                      </a:pPr>
                      <a:r>
                        <a:rPr lang="en-US" dirty="0" smtClean="0"/>
                        <a:t>0</a:t>
                      </a:r>
                      <a:endParaRPr dirty="0"/>
                    </a:p>
                  </a:txBody>
                  <a:tcPr marL="91425" marR="91425" marT="91425" marB="91425"/>
                </a:tc>
              </a:tr>
              <a:tr h="389775">
                <a:tc>
                  <a:txBody>
                    <a:bodyPr/>
                    <a:lstStyle/>
                    <a:p>
                      <a:pPr lvl="0" algn="ctr">
                        <a:spcBef>
                          <a:spcPts val="0"/>
                        </a:spcBef>
                        <a:buNone/>
                      </a:pPr>
                      <a:r>
                        <a:rPr lang="en-US" dirty="0" smtClean="0"/>
                        <a:t>0</a:t>
                      </a:r>
                      <a:endParaRPr dirty="0"/>
                    </a:p>
                  </a:txBody>
                  <a:tcPr marL="91425" marR="91425" marT="91425" marB="91425"/>
                </a:tc>
                <a:tc>
                  <a:txBody>
                    <a:bodyPr/>
                    <a:lstStyle/>
                    <a:p>
                      <a:pPr lvl="0" algn="ctr">
                        <a:spcBef>
                          <a:spcPts val="0"/>
                        </a:spcBef>
                        <a:buNone/>
                      </a:pPr>
                      <a:r>
                        <a:rPr lang="en-US"/>
                        <a:t>1</a:t>
                      </a:r>
                    </a:p>
                  </a:txBody>
                  <a:tcPr marL="91425" marR="91425" marT="91425" marB="91425"/>
                </a:tc>
                <a:tc>
                  <a:txBody>
                    <a:bodyPr/>
                    <a:lstStyle/>
                    <a:p>
                      <a:pPr lvl="0" algn="ctr">
                        <a:spcBef>
                          <a:spcPts val="0"/>
                        </a:spcBef>
                        <a:buNone/>
                      </a:pPr>
                      <a:r>
                        <a:rPr lang="en-US" dirty="0" smtClean="0"/>
                        <a:t>0</a:t>
                      </a:r>
                      <a:endParaRPr dirty="0"/>
                    </a:p>
                  </a:txBody>
                  <a:tcPr marL="91425" marR="91425" marT="91425" marB="91425"/>
                </a:tc>
                <a:tc>
                  <a:txBody>
                    <a:bodyPr/>
                    <a:lstStyle/>
                    <a:p>
                      <a:pPr lvl="0" algn="ctr">
                        <a:spcBef>
                          <a:spcPts val="0"/>
                        </a:spcBef>
                        <a:buNone/>
                      </a:pPr>
                      <a:r>
                        <a:rPr lang="en-US" dirty="0" smtClean="0"/>
                        <a:t>0</a:t>
                      </a:r>
                      <a:endParaRPr dirty="0"/>
                    </a:p>
                  </a:txBody>
                  <a:tcPr marL="91425" marR="91425" marT="91425" marB="91425"/>
                </a:tc>
                <a:tc>
                  <a:txBody>
                    <a:bodyPr/>
                    <a:lstStyle/>
                    <a:p>
                      <a:pPr lvl="0" algn="ctr">
                        <a:spcBef>
                          <a:spcPts val="0"/>
                        </a:spcBef>
                        <a:buNone/>
                      </a:pPr>
                      <a:r>
                        <a:rPr lang="en-US" dirty="0" smtClean="0"/>
                        <a:t>0</a:t>
                      </a:r>
                      <a:endParaRPr dirty="0"/>
                    </a:p>
                  </a:txBody>
                  <a:tcPr marL="91425" marR="91425" marT="91425" marB="91425"/>
                </a:tc>
                <a:tc>
                  <a:txBody>
                    <a:bodyPr/>
                    <a:lstStyle/>
                    <a:p>
                      <a:pPr lvl="0" algn="ctr">
                        <a:spcBef>
                          <a:spcPts val="0"/>
                        </a:spcBef>
                        <a:buNone/>
                      </a:pPr>
                      <a:r>
                        <a:rPr lang="en-US" dirty="0" smtClean="0"/>
                        <a:t>0</a:t>
                      </a:r>
                      <a:endParaRPr dirty="0"/>
                    </a:p>
                  </a:txBody>
                  <a:tcPr marL="91425" marR="91425" marT="91425" marB="91425"/>
                </a:tc>
                <a:tc>
                  <a:txBody>
                    <a:bodyPr/>
                    <a:lstStyle/>
                    <a:p>
                      <a:pPr lvl="0" algn="ctr">
                        <a:spcBef>
                          <a:spcPts val="0"/>
                        </a:spcBef>
                        <a:buNone/>
                      </a:pPr>
                      <a:r>
                        <a:rPr lang="en-US" dirty="0" smtClean="0"/>
                        <a:t>0</a:t>
                      </a:r>
                      <a:endParaRPr dirty="0"/>
                    </a:p>
                  </a:txBody>
                  <a:tcPr marL="91425" marR="91425" marT="91425" marB="91425"/>
                </a:tc>
                <a:tc>
                  <a:txBody>
                    <a:bodyPr/>
                    <a:lstStyle/>
                    <a:p>
                      <a:pPr lvl="0" algn="ctr">
                        <a:spcBef>
                          <a:spcPts val="0"/>
                        </a:spcBef>
                        <a:buNone/>
                      </a:pPr>
                      <a:r>
                        <a:rPr lang="en-US" dirty="0" smtClean="0"/>
                        <a:t>0</a:t>
                      </a:r>
                      <a:endParaRPr dirty="0"/>
                    </a:p>
                  </a:txBody>
                  <a:tcPr marL="91425" marR="91425" marT="91425" marB="91425"/>
                </a:tc>
              </a:tr>
              <a:tr h="389775">
                <a:tc>
                  <a:txBody>
                    <a:bodyPr/>
                    <a:lstStyle/>
                    <a:p>
                      <a:pPr lvl="0" algn="ctr">
                        <a:spcBef>
                          <a:spcPts val="0"/>
                        </a:spcBef>
                        <a:buNone/>
                      </a:pPr>
                      <a:r>
                        <a:rPr lang="en-US" dirty="0" smtClean="0"/>
                        <a:t>0</a:t>
                      </a:r>
                      <a:endParaRPr dirty="0"/>
                    </a:p>
                  </a:txBody>
                  <a:tcPr marL="91425" marR="91425" marT="91425" marB="91425"/>
                </a:tc>
                <a:tc>
                  <a:txBody>
                    <a:bodyPr/>
                    <a:lstStyle/>
                    <a:p>
                      <a:pPr lvl="0" algn="ctr">
                        <a:spcBef>
                          <a:spcPts val="0"/>
                        </a:spcBef>
                        <a:buNone/>
                      </a:pPr>
                      <a:r>
                        <a:rPr lang="en-US" dirty="0" smtClean="0"/>
                        <a:t>0</a:t>
                      </a:r>
                      <a:endParaRPr dirty="0"/>
                    </a:p>
                  </a:txBody>
                  <a:tcPr marL="91425" marR="91425" marT="91425" marB="91425"/>
                </a:tc>
                <a:tc>
                  <a:txBody>
                    <a:bodyPr/>
                    <a:lstStyle/>
                    <a:p>
                      <a:pPr lvl="0" algn="ctr">
                        <a:spcBef>
                          <a:spcPts val="0"/>
                        </a:spcBef>
                        <a:buNone/>
                      </a:pPr>
                      <a:r>
                        <a:rPr lang="en-US"/>
                        <a:t>0</a:t>
                      </a:r>
                    </a:p>
                  </a:txBody>
                  <a:tcPr marL="91425" marR="91425" marT="91425" marB="91425"/>
                </a:tc>
                <a:tc>
                  <a:txBody>
                    <a:bodyPr/>
                    <a:lstStyle/>
                    <a:p>
                      <a:pPr lvl="0" algn="ctr">
                        <a:spcBef>
                          <a:spcPts val="0"/>
                        </a:spcBef>
                        <a:buNone/>
                      </a:pPr>
                      <a:r>
                        <a:rPr lang="en-US" dirty="0" smtClean="0"/>
                        <a:t>0</a:t>
                      </a:r>
                      <a:endParaRPr dirty="0"/>
                    </a:p>
                  </a:txBody>
                  <a:tcPr marL="91425" marR="91425" marT="91425" marB="91425"/>
                </a:tc>
                <a:tc>
                  <a:txBody>
                    <a:bodyPr/>
                    <a:lstStyle/>
                    <a:p>
                      <a:pPr lvl="0" algn="ctr">
                        <a:spcBef>
                          <a:spcPts val="0"/>
                        </a:spcBef>
                        <a:buNone/>
                      </a:pPr>
                      <a:r>
                        <a:rPr lang="en-US" dirty="0" smtClean="0"/>
                        <a:t>0</a:t>
                      </a:r>
                      <a:endParaRPr dirty="0"/>
                    </a:p>
                  </a:txBody>
                  <a:tcPr marL="91425" marR="91425" marT="91425" marB="91425"/>
                </a:tc>
                <a:tc>
                  <a:txBody>
                    <a:bodyPr/>
                    <a:lstStyle/>
                    <a:p>
                      <a:pPr lvl="0" algn="ctr">
                        <a:spcBef>
                          <a:spcPts val="0"/>
                        </a:spcBef>
                        <a:buNone/>
                      </a:pPr>
                      <a:r>
                        <a:rPr lang="en-US" dirty="0" smtClean="0">
                          <a:solidFill>
                            <a:srgbClr val="FF0000"/>
                          </a:solidFill>
                        </a:rPr>
                        <a:t>1</a:t>
                      </a:r>
                      <a:endParaRPr dirty="0">
                        <a:solidFill>
                          <a:srgbClr val="FF0000"/>
                        </a:solidFill>
                      </a:endParaRPr>
                    </a:p>
                  </a:txBody>
                  <a:tcPr marL="91425" marR="91425" marT="91425" marB="91425"/>
                </a:tc>
                <a:tc>
                  <a:txBody>
                    <a:bodyPr/>
                    <a:lstStyle/>
                    <a:p>
                      <a:pPr lvl="0" algn="ctr">
                        <a:spcBef>
                          <a:spcPts val="0"/>
                        </a:spcBef>
                        <a:buNone/>
                      </a:pPr>
                      <a:r>
                        <a:rPr lang="en-US" dirty="0" smtClean="0"/>
                        <a:t>0</a:t>
                      </a:r>
                      <a:endParaRPr dirty="0"/>
                    </a:p>
                  </a:txBody>
                  <a:tcPr marL="91425" marR="91425" marT="91425" marB="91425"/>
                </a:tc>
                <a:tc>
                  <a:txBody>
                    <a:bodyPr/>
                    <a:lstStyle/>
                    <a:p>
                      <a:pPr lvl="0" algn="ctr">
                        <a:spcBef>
                          <a:spcPts val="0"/>
                        </a:spcBef>
                        <a:buNone/>
                      </a:pPr>
                      <a:r>
                        <a:rPr lang="en-US" dirty="0" smtClean="0"/>
                        <a:t>0</a:t>
                      </a:r>
                      <a:endParaRPr dirty="0"/>
                    </a:p>
                  </a:txBody>
                  <a:tcPr marL="91425" marR="91425" marT="91425" marB="91425"/>
                </a:tc>
              </a:tr>
              <a:tr h="389775">
                <a:tc>
                  <a:txBody>
                    <a:bodyPr/>
                    <a:lstStyle/>
                    <a:p>
                      <a:pPr lvl="0" algn="ctr">
                        <a:spcBef>
                          <a:spcPts val="0"/>
                        </a:spcBef>
                        <a:buNone/>
                      </a:pPr>
                      <a:r>
                        <a:rPr lang="en-US" dirty="0" smtClean="0"/>
                        <a:t>0</a:t>
                      </a:r>
                      <a:endParaRPr dirty="0"/>
                    </a:p>
                  </a:txBody>
                  <a:tcPr marL="91425" marR="91425" marT="91425" marB="91425"/>
                </a:tc>
                <a:tc>
                  <a:txBody>
                    <a:bodyPr/>
                    <a:lstStyle/>
                    <a:p>
                      <a:pPr lvl="0" algn="ctr">
                        <a:spcBef>
                          <a:spcPts val="0"/>
                        </a:spcBef>
                        <a:buNone/>
                      </a:pPr>
                      <a:r>
                        <a:rPr lang="en-US" dirty="0" smtClean="0"/>
                        <a:t>0</a:t>
                      </a:r>
                      <a:endParaRPr dirty="0"/>
                    </a:p>
                  </a:txBody>
                  <a:tcPr marL="91425" marR="91425" marT="91425" marB="91425"/>
                </a:tc>
                <a:tc>
                  <a:txBody>
                    <a:bodyPr/>
                    <a:lstStyle/>
                    <a:p>
                      <a:pPr lvl="0" algn="ctr">
                        <a:spcBef>
                          <a:spcPts val="0"/>
                        </a:spcBef>
                        <a:buNone/>
                      </a:pPr>
                      <a:r>
                        <a:rPr lang="en-US" dirty="0" smtClean="0"/>
                        <a:t>0</a:t>
                      </a:r>
                      <a:endParaRPr dirty="0"/>
                    </a:p>
                  </a:txBody>
                  <a:tcPr marL="91425" marR="91425" marT="91425" marB="91425"/>
                </a:tc>
                <a:tc>
                  <a:txBody>
                    <a:bodyPr/>
                    <a:lstStyle/>
                    <a:p>
                      <a:pPr lvl="0" algn="ctr">
                        <a:spcBef>
                          <a:spcPts val="0"/>
                        </a:spcBef>
                        <a:buNone/>
                      </a:pPr>
                      <a:r>
                        <a:rPr lang="en-US" dirty="0"/>
                        <a:t>0</a:t>
                      </a:r>
                    </a:p>
                  </a:txBody>
                  <a:tcPr marL="91425" marR="91425" marT="91425" marB="91425"/>
                </a:tc>
                <a:tc>
                  <a:txBody>
                    <a:bodyPr/>
                    <a:lstStyle/>
                    <a:p>
                      <a:pPr lvl="0" algn="ctr">
                        <a:spcBef>
                          <a:spcPts val="0"/>
                        </a:spcBef>
                        <a:buNone/>
                      </a:pPr>
                      <a:r>
                        <a:rPr lang="en-US"/>
                        <a:t>0</a:t>
                      </a:r>
                    </a:p>
                  </a:txBody>
                  <a:tcPr marL="91425" marR="91425" marT="91425" marB="91425"/>
                </a:tc>
                <a:tc>
                  <a:txBody>
                    <a:bodyPr/>
                    <a:lstStyle/>
                    <a:p>
                      <a:pPr lvl="0" algn="ctr">
                        <a:spcBef>
                          <a:spcPts val="0"/>
                        </a:spcBef>
                        <a:buNone/>
                      </a:pPr>
                      <a:r>
                        <a:rPr lang="en-US" dirty="0">
                          <a:solidFill>
                            <a:srgbClr val="FF0000"/>
                          </a:solidFill>
                        </a:rPr>
                        <a:t>1</a:t>
                      </a:r>
                    </a:p>
                  </a:txBody>
                  <a:tcPr marL="91425" marR="91425" marT="91425" marB="91425"/>
                </a:tc>
                <a:tc>
                  <a:txBody>
                    <a:bodyPr/>
                    <a:lstStyle/>
                    <a:p>
                      <a:pPr lvl="0" algn="ctr">
                        <a:spcBef>
                          <a:spcPts val="0"/>
                        </a:spcBef>
                        <a:buNone/>
                      </a:pPr>
                      <a:r>
                        <a:rPr lang="en-US"/>
                        <a:t>0</a:t>
                      </a:r>
                    </a:p>
                  </a:txBody>
                  <a:tcPr marL="91425" marR="91425" marT="91425" marB="91425"/>
                </a:tc>
                <a:tc>
                  <a:txBody>
                    <a:bodyPr/>
                    <a:lstStyle/>
                    <a:p>
                      <a:pPr lvl="0" algn="ctr">
                        <a:spcBef>
                          <a:spcPts val="0"/>
                        </a:spcBef>
                        <a:buNone/>
                      </a:pPr>
                      <a:r>
                        <a:rPr lang="en-US" dirty="0">
                          <a:solidFill>
                            <a:srgbClr val="FF0000"/>
                          </a:solidFill>
                        </a:rPr>
                        <a:t>1</a:t>
                      </a:r>
                    </a:p>
                  </a:txBody>
                  <a:tcPr marL="91425" marR="91425" marT="91425" marB="91425"/>
                </a:tc>
              </a:tr>
              <a:tr h="389775">
                <a:tc>
                  <a:txBody>
                    <a:bodyPr/>
                    <a:lstStyle/>
                    <a:p>
                      <a:pPr lvl="0" algn="ctr">
                        <a:spcBef>
                          <a:spcPts val="0"/>
                        </a:spcBef>
                        <a:buNone/>
                      </a:pPr>
                      <a:r>
                        <a:rPr lang="en-US" dirty="0" smtClean="0"/>
                        <a:t>0</a:t>
                      </a:r>
                      <a:endParaRPr dirty="0"/>
                    </a:p>
                  </a:txBody>
                  <a:tcPr marL="91425" marR="91425" marT="91425" marB="91425"/>
                </a:tc>
                <a:tc>
                  <a:txBody>
                    <a:bodyPr/>
                    <a:lstStyle/>
                    <a:p>
                      <a:pPr lvl="0" algn="ctr">
                        <a:spcBef>
                          <a:spcPts val="0"/>
                        </a:spcBef>
                        <a:buNone/>
                      </a:pPr>
                      <a:r>
                        <a:rPr lang="en-US" dirty="0" smtClean="0"/>
                        <a:t>0</a:t>
                      </a:r>
                      <a:endParaRPr dirty="0"/>
                    </a:p>
                  </a:txBody>
                  <a:tcPr marL="91425" marR="91425" marT="91425" marB="91425"/>
                </a:tc>
                <a:tc>
                  <a:txBody>
                    <a:bodyPr/>
                    <a:lstStyle/>
                    <a:p>
                      <a:pPr lvl="0" algn="ctr">
                        <a:spcBef>
                          <a:spcPts val="0"/>
                        </a:spcBef>
                        <a:buNone/>
                      </a:pPr>
                      <a:r>
                        <a:rPr lang="en-US" dirty="0" smtClean="0"/>
                        <a:t>0</a:t>
                      </a:r>
                      <a:endParaRPr dirty="0"/>
                    </a:p>
                  </a:txBody>
                  <a:tcPr marL="91425" marR="91425" marT="91425" marB="91425"/>
                </a:tc>
                <a:tc>
                  <a:txBody>
                    <a:bodyPr/>
                    <a:lstStyle/>
                    <a:p>
                      <a:pPr lvl="0" algn="ctr">
                        <a:spcBef>
                          <a:spcPts val="0"/>
                        </a:spcBef>
                        <a:buNone/>
                      </a:pPr>
                      <a:r>
                        <a:rPr lang="en-US" dirty="0" smtClean="0"/>
                        <a:t>0</a:t>
                      </a:r>
                      <a:endParaRPr dirty="0"/>
                    </a:p>
                  </a:txBody>
                  <a:tcPr marL="91425" marR="91425" marT="91425" marB="91425"/>
                </a:tc>
                <a:tc>
                  <a:txBody>
                    <a:bodyPr/>
                    <a:lstStyle/>
                    <a:p>
                      <a:pPr lvl="0" algn="ctr">
                        <a:spcBef>
                          <a:spcPts val="0"/>
                        </a:spcBef>
                        <a:buNone/>
                      </a:pPr>
                      <a:r>
                        <a:rPr lang="en-US"/>
                        <a:t>2</a:t>
                      </a:r>
                    </a:p>
                  </a:txBody>
                  <a:tcPr marL="91425" marR="91425" marT="91425" marB="91425"/>
                </a:tc>
                <a:tc>
                  <a:txBody>
                    <a:bodyPr/>
                    <a:lstStyle/>
                    <a:p>
                      <a:pPr lvl="0" algn="ctr">
                        <a:spcBef>
                          <a:spcPts val="0"/>
                        </a:spcBef>
                        <a:buNone/>
                      </a:pPr>
                      <a:r>
                        <a:rPr lang="en-US" dirty="0" smtClean="0"/>
                        <a:t>0</a:t>
                      </a:r>
                      <a:endParaRPr dirty="0"/>
                    </a:p>
                  </a:txBody>
                  <a:tcPr marL="91425" marR="91425" marT="91425" marB="91425"/>
                </a:tc>
                <a:tc>
                  <a:txBody>
                    <a:bodyPr/>
                    <a:lstStyle/>
                    <a:p>
                      <a:pPr lvl="0" algn="ctr">
                        <a:spcBef>
                          <a:spcPts val="0"/>
                        </a:spcBef>
                        <a:buNone/>
                      </a:pPr>
                      <a:r>
                        <a:rPr lang="en-US" dirty="0" smtClean="0"/>
                        <a:t>0</a:t>
                      </a:r>
                      <a:endParaRPr dirty="0"/>
                    </a:p>
                  </a:txBody>
                  <a:tcPr marL="91425" marR="91425" marT="91425" marB="91425"/>
                </a:tc>
                <a:tc>
                  <a:txBody>
                    <a:bodyPr/>
                    <a:lstStyle/>
                    <a:p>
                      <a:pPr lvl="0" algn="ctr">
                        <a:spcBef>
                          <a:spcPts val="0"/>
                        </a:spcBef>
                        <a:buNone/>
                      </a:pPr>
                      <a:r>
                        <a:rPr lang="en-US"/>
                        <a:t>0</a:t>
                      </a:r>
                    </a:p>
                  </a:txBody>
                  <a:tcPr marL="91425" marR="91425" marT="91425" marB="91425"/>
                </a:tc>
              </a:tr>
              <a:tr h="389775">
                <a:tc>
                  <a:txBody>
                    <a:bodyPr/>
                    <a:lstStyle/>
                    <a:p>
                      <a:pPr lvl="0" algn="ctr">
                        <a:spcBef>
                          <a:spcPts val="0"/>
                        </a:spcBef>
                        <a:buNone/>
                      </a:pPr>
                      <a:r>
                        <a:rPr lang="en-US" dirty="0" smtClean="0"/>
                        <a:t>0</a:t>
                      </a:r>
                      <a:endParaRPr dirty="0"/>
                    </a:p>
                  </a:txBody>
                  <a:tcPr marL="91425" marR="91425" marT="91425" marB="91425"/>
                </a:tc>
                <a:tc>
                  <a:txBody>
                    <a:bodyPr/>
                    <a:lstStyle/>
                    <a:p>
                      <a:pPr lvl="0" algn="ctr">
                        <a:spcBef>
                          <a:spcPts val="0"/>
                        </a:spcBef>
                        <a:buNone/>
                      </a:pPr>
                      <a:r>
                        <a:rPr lang="en-US" dirty="0" smtClean="0"/>
                        <a:t>0</a:t>
                      </a:r>
                      <a:endParaRPr dirty="0"/>
                    </a:p>
                  </a:txBody>
                  <a:tcPr marL="91425" marR="91425" marT="91425" marB="91425"/>
                </a:tc>
                <a:tc>
                  <a:txBody>
                    <a:bodyPr/>
                    <a:lstStyle/>
                    <a:p>
                      <a:pPr lvl="0" algn="ctr">
                        <a:spcBef>
                          <a:spcPts val="0"/>
                        </a:spcBef>
                        <a:buNone/>
                      </a:pPr>
                      <a:r>
                        <a:rPr lang="en-US" dirty="0" smtClean="0"/>
                        <a:t>0</a:t>
                      </a:r>
                      <a:endParaRPr dirty="0"/>
                    </a:p>
                  </a:txBody>
                  <a:tcPr marL="91425" marR="91425" marT="91425" marB="91425"/>
                </a:tc>
                <a:tc>
                  <a:txBody>
                    <a:bodyPr/>
                    <a:lstStyle/>
                    <a:p>
                      <a:pPr lvl="0" algn="ctr">
                        <a:spcBef>
                          <a:spcPts val="0"/>
                        </a:spcBef>
                        <a:buNone/>
                      </a:pPr>
                      <a:r>
                        <a:rPr lang="en-US" dirty="0" smtClean="0"/>
                        <a:t>0</a:t>
                      </a:r>
                      <a:endParaRPr dirty="0"/>
                    </a:p>
                  </a:txBody>
                  <a:tcPr marL="91425" marR="91425" marT="91425" marB="91425"/>
                </a:tc>
                <a:tc>
                  <a:txBody>
                    <a:bodyPr/>
                    <a:lstStyle/>
                    <a:p>
                      <a:pPr lvl="0" algn="ctr">
                        <a:spcBef>
                          <a:spcPts val="0"/>
                        </a:spcBef>
                        <a:buNone/>
                      </a:pPr>
                      <a:r>
                        <a:rPr lang="en-US" dirty="0" smtClean="0"/>
                        <a:t>0</a:t>
                      </a:r>
                      <a:endParaRPr dirty="0"/>
                    </a:p>
                  </a:txBody>
                  <a:tcPr marL="91425" marR="91425" marT="91425" marB="91425"/>
                </a:tc>
                <a:tc>
                  <a:txBody>
                    <a:bodyPr/>
                    <a:lstStyle/>
                    <a:p>
                      <a:pPr lvl="0" algn="ctr">
                        <a:spcBef>
                          <a:spcPts val="0"/>
                        </a:spcBef>
                        <a:buNone/>
                      </a:pPr>
                      <a:r>
                        <a:rPr lang="en-US"/>
                        <a:t>0</a:t>
                      </a:r>
                    </a:p>
                  </a:txBody>
                  <a:tcPr marL="91425" marR="91425" marT="91425" marB="91425"/>
                </a:tc>
                <a:tc>
                  <a:txBody>
                    <a:bodyPr/>
                    <a:lstStyle/>
                    <a:p>
                      <a:pPr lvl="0" algn="ctr">
                        <a:spcBef>
                          <a:spcPts val="0"/>
                        </a:spcBef>
                        <a:buNone/>
                      </a:pPr>
                      <a:r>
                        <a:rPr lang="en-US" dirty="0" smtClean="0"/>
                        <a:t>0</a:t>
                      </a:r>
                      <a:endParaRPr dirty="0"/>
                    </a:p>
                  </a:txBody>
                  <a:tcPr marL="91425" marR="91425" marT="91425" marB="91425"/>
                </a:tc>
                <a:tc>
                  <a:txBody>
                    <a:bodyPr/>
                    <a:lstStyle/>
                    <a:p>
                      <a:pPr lvl="0" algn="ctr">
                        <a:spcBef>
                          <a:spcPts val="0"/>
                        </a:spcBef>
                        <a:buNone/>
                      </a:pPr>
                      <a:r>
                        <a:rPr lang="en-US" dirty="0">
                          <a:solidFill>
                            <a:srgbClr val="FF0000"/>
                          </a:solidFill>
                        </a:rPr>
                        <a:t>2</a:t>
                      </a:r>
                    </a:p>
                  </a:txBody>
                  <a:tcPr marL="91425" marR="91425" marT="91425" marB="91425"/>
                </a:tc>
              </a:tr>
              <a:tr h="389775">
                <a:tc>
                  <a:txBody>
                    <a:bodyPr/>
                    <a:lstStyle/>
                    <a:p>
                      <a:pPr lvl="0" algn="ctr">
                        <a:spcBef>
                          <a:spcPts val="0"/>
                        </a:spcBef>
                        <a:buNone/>
                      </a:pPr>
                      <a:r>
                        <a:rPr lang="en-US" dirty="0" smtClean="0"/>
                        <a:t>0</a:t>
                      </a:r>
                      <a:endParaRPr dirty="0"/>
                    </a:p>
                  </a:txBody>
                  <a:tcPr marL="91425" marR="91425" marT="91425" marB="91425"/>
                </a:tc>
                <a:tc>
                  <a:txBody>
                    <a:bodyPr/>
                    <a:lstStyle/>
                    <a:p>
                      <a:pPr lvl="0" algn="ctr">
                        <a:spcBef>
                          <a:spcPts val="0"/>
                        </a:spcBef>
                        <a:buNone/>
                      </a:pPr>
                      <a:r>
                        <a:rPr lang="en-US" dirty="0" smtClean="0"/>
                        <a:t>0</a:t>
                      </a:r>
                      <a:endParaRPr dirty="0"/>
                    </a:p>
                  </a:txBody>
                  <a:tcPr marL="91425" marR="91425" marT="91425" marB="91425"/>
                </a:tc>
                <a:tc>
                  <a:txBody>
                    <a:bodyPr/>
                    <a:lstStyle/>
                    <a:p>
                      <a:pPr lvl="0" algn="ctr">
                        <a:spcBef>
                          <a:spcPts val="0"/>
                        </a:spcBef>
                        <a:buNone/>
                      </a:pPr>
                      <a:r>
                        <a:rPr lang="en-US" dirty="0" smtClean="0"/>
                        <a:t>0</a:t>
                      </a:r>
                      <a:endParaRPr dirty="0"/>
                    </a:p>
                  </a:txBody>
                  <a:tcPr marL="91425" marR="91425" marT="91425" marB="91425"/>
                </a:tc>
                <a:tc>
                  <a:txBody>
                    <a:bodyPr/>
                    <a:lstStyle/>
                    <a:p>
                      <a:pPr lvl="0" algn="ctr">
                        <a:spcBef>
                          <a:spcPts val="0"/>
                        </a:spcBef>
                        <a:buNone/>
                      </a:pPr>
                      <a:r>
                        <a:rPr lang="en-US" dirty="0" smtClean="0"/>
                        <a:t>0</a:t>
                      </a:r>
                      <a:endParaRPr dirty="0"/>
                    </a:p>
                  </a:txBody>
                  <a:tcPr marL="91425" marR="91425" marT="91425" marB="91425"/>
                </a:tc>
                <a:tc>
                  <a:txBody>
                    <a:bodyPr/>
                    <a:lstStyle/>
                    <a:p>
                      <a:pPr lvl="0" algn="ctr">
                        <a:spcBef>
                          <a:spcPts val="0"/>
                        </a:spcBef>
                        <a:buNone/>
                      </a:pPr>
                      <a:r>
                        <a:rPr lang="en-US" dirty="0" smtClean="0"/>
                        <a:t>0</a:t>
                      </a:r>
                      <a:endParaRPr dirty="0"/>
                    </a:p>
                  </a:txBody>
                  <a:tcPr marL="91425" marR="91425" marT="91425" marB="91425"/>
                </a:tc>
                <a:tc>
                  <a:txBody>
                    <a:bodyPr/>
                    <a:lstStyle/>
                    <a:p>
                      <a:pPr lvl="0" algn="ctr">
                        <a:spcBef>
                          <a:spcPts val="0"/>
                        </a:spcBef>
                        <a:buNone/>
                      </a:pPr>
                      <a:r>
                        <a:rPr lang="en-US" dirty="0" smtClean="0"/>
                        <a:t>0</a:t>
                      </a:r>
                      <a:endParaRPr dirty="0"/>
                    </a:p>
                  </a:txBody>
                  <a:tcPr marL="91425" marR="91425" marT="91425" marB="91425"/>
                </a:tc>
                <a:tc>
                  <a:txBody>
                    <a:bodyPr/>
                    <a:lstStyle/>
                    <a:p>
                      <a:pPr lvl="0" algn="ctr">
                        <a:spcBef>
                          <a:spcPts val="0"/>
                        </a:spcBef>
                        <a:buNone/>
                      </a:pPr>
                      <a:r>
                        <a:rPr lang="en-US"/>
                        <a:t>0</a:t>
                      </a:r>
                    </a:p>
                  </a:txBody>
                  <a:tcPr marL="91425" marR="91425" marT="91425" marB="91425"/>
                </a:tc>
                <a:tc>
                  <a:txBody>
                    <a:bodyPr/>
                    <a:lstStyle/>
                    <a:p>
                      <a:pPr lvl="0" algn="ctr">
                        <a:spcBef>
                          <a:spcPts val="0"/>
                        </a:spcBef>
                        <a:buNone/>
                      </a:pPr>
                      <a:r>
                        <a:rPr lang="en-US" dirty="0">
                          <a:solidFill>
                            <a:srgbClr val="FF0000"/>
                          </a:solidFill>
                        </a:rPr>
                        <a:t>1</a:t>
                      </a:r>
                    </a:p>
                  </a:txBody>
                  <a:tcPr marL="91425" marR="91425" marT="91425" marB="91425"/>
                </a:tc>
              </a:tr>
              <a:tr h="389775">
                <a:tc>
                  <a:txBody>
                    <a:bodyPr/>
                    <a:lstStyle/>
                    <a:p>
                      <a:pPr lvl="0" algn="ctr">
                        <a:spcBef>
                          <a:spcPts val="0"/>
                        </a:spcBef>
                        <a:buNone/>
                      </a:pPr>
                      <a:r>
                        <a:rPr lang="en-US" dirty="0" smtClean="0"/>
                        <a:t>0</a:t>
                      </a:r>
                      <a:endParaRPr dirty="0"/>
                    </a:p>
                  </a:txBody>
                  <a:tcPr marL="91425" marR="91425" marT="91425" marB="91425"/>
                </a:tc>
                <a:tc>
                  <a:txBody>
                    <a:bodyPr/>
                    <a:lstStyle/>
                    <a:p>
                      <a:pPr lvl="0" algn="ctr">
                        <a:spcBef>
                          <a:spcPts val="0"/>
                        </a:spcBef>
                        <a:buNone/>
                      </a:pPr>
                      <a:r>
                        <a:rPr lang="en-US" dirty="0" smtClean="0"/>
                        <a:t>0</a:t>
                      </a:r>
                      <a:endParaRPr dirty="0"/>
                    </a:p>
                  </a:txBody>
                  <a:tcPr marL="91425" marR="91425" marT="91425" marB="91425"/>
                </a:tc>
                <a:tc>
                  <a:txBody>
                    <a:bodyPr/>
                    <a:lstStyle/>
                    <a:p>
                      <a:pPr lvl="0" algn="ctr">
                        <a:spcBef>
                          <a:spcPts val="0"/>
                        </a:spcBef>
                        <a:buNone/>
                      </a:pPr>
                      <a:r>
                        <a:rPr lang="en-US" dirty="0" smtClean="0"/>
                        <a:t>0</a:t>
                      </a:r>
                      <a:endParaRPr dirty="0"/>
                    </a:p>
                  </a:txBody>
                  <a:tcPr marL="91425" marR="91425" marT="91425" marB="91425"/>
                </a:tc>
                <a:tc>
                  <a:txBody>
                    <a:bodyPr/>
                    <a:lstStyle/>
                    <a:p>
                      <a:pPr lvl="0" algn="ctr">
                        <a:spcBef>
                          <a:spcPts val="0"/>
                        </a:spcBef>
                        <a:buNone/>
                      </a:pPr>
                      <a:r>
                        <a:rPr lang="en-US" dirty="0" smtClean="0"/>
                        <a:t>0</a:t>
                      </a:r>
                      <a:endParaRPr dirty="0"/>
                    </a:p>
                  </a:txBody>
                  <a:tcPr marL="91425" marR="91425" marT="91425" marB="91425"/>
                </a:tc>
                <a:tc>
                  <a:txBody>
                    <a:bodyPr/>
                    <a:lstStyle/>
                    <a:p>
                      <a:pPr lvl="0" algn="ctr">
                        <a:spcBef>
                          <a:spcPts val="0"/>
                        </a:spcBef>
                        <a:buNone/>
                      </a:pPr>
                      <a:r>
                        <a:rPr lang="en-US" dirty="0" smtClean="0"/>
                        <a:t>0</a:t>
                      </a:r>
                      <a:endParaRPr dirty="0"/>
                    </a:p>
                  </a:txBody>
                  <a:tcPr marL="91425" marR="91425" marT="91425" marB="91425"/>
                </a:tc>
                <a:tc>
                  <a:txBody>
                    <a:bodyPr/>
                    <a:lstStyle/>
                    <a:p>
                      <a:pPr lvl="0" algn="ctr">
                        <a:spcBef>
                          <a:spcPts val="0"/>
                        </a:spcBef>
                        <a:buNone/>
                      </a:pPr>
                      <a:r>
                        <a:rPr lang="en-US" dirty="0" smtClean="0"/>
                        <a:t>0</a:t>
                      </a:r>
                      <a:endParaRPr dirty="0"/>
                    </a:p>
                  </a:txBody>
                  <a:tcPr marL="91425" marR="91425" marT="91425" marB="91425"/>
                </a:tc>
                <a:tc>
                  <a:txBody>
                    <a:bodyPr/>
                    <a:lstStyle/>
                    <a:p>
                      <a:pPr lvl="0" algn="ctr">
                        <a:spcBef>
                          <a:spcPts val="0"/>
                        </a:spcBef>
                        <a:buNone/>
                      </a:pPr>
                      <a:r>
                        <a:rPr lang="en-US" dirty="0" smtClean="0"/>
                        <a:t>0</a:t>
                      </a:r>
                      <a:endParaRPr dirty="0"/>
                    </a:p>
                  </a:txBody>
                  <a:tcPr marL="91425" marR="91425" marT="91425" marB="91425"/>
                </a:tc>
                <a:tc>
                  <a:txBody>
                    <a:bodyPr/>
                    <a:lstStyle/>
                    <a:p>
                      <a:pPr lvl="0" algn="ctr">
                        <a:spcBef>
                          <a:spcPts val="0"/>
                        </a:spcBef>
                        <a:buNone/>
                      </a:pPr>
                      <a:r>
                        <a:rPr lang="en-US" dirty="0"/>
                        <a:t>3</a:t>
                      </a:r>
                    </a:p>
                  </a:txBody>
                  <a:tcPr marL="91425" marR="91425" marT="91425" marB="91425"/>
                </a:tc>
              </a:tr>
            </a:tbl>
          </a:graphicData>
        </a:graphic>
      </p:graphicFrame>
      <p:sp>
        <p:nvSpPr>
          <p:cNvPr id="220" name="Shape 220"/>
          <p:cNvSpPr txBox="1"/>
          <p:nvPr/>
        </p:nvSpPr>
        <p:spPr>
          <a:xfrm>
            <a:off x="7844325" y="2957576"/>
            <a:ext cx="1251300" cy="376923"/>
          </a:xfrm>
          <a:prstGeom prst="rect">
            <a:avLst/>
          </a:prstGeom>
          <a:noFill/>
          <a:ln>
            <a:noFill/>
          </a:ln>
        </p:spPr>
        <p:txBody>
          <a:bodyPr lIns="91425" tIns="91425" rIns="91425" bIns="91425" anchor="t" anchorCtr="0">
            <a:noAutofit/>
          </a:bodyPr>
          <a:lstStyle/>
          <a:p>
            <a:pPr lvl="0">
              <a:spcBef>
                <a:spcPts val="0"/>
              </a:spcBef>
              <a:buNone/>
            </a:pPr>
            <a:r>
              <a:rPr lang="en-US" dirty="0"/>
              <a:t>Prediction</a:t>
            </a:r>
          </a:p>
        </p:txBody>
      </p:sp>
      <p:sp>
        <p:nvSpPr>
          <p:cNvPr id="221" name="Shape 221"/>
          <p:cNvSpPr txBox="1"/>
          <p:nvPr/>
        </p:nvSpPr>
        <p:spPr>
          <a:xfrm>
            <a:off x="4879325" y="4625200"/>
            <a:ext cx="1251300" cy="446100"/>
          </a:xfrm>
          <a:prstGeom prst="rect">
            <a:avLst/>
          </a:prstGeom>
          <a:noFill/>
          <a:ln>
            <a:noFill/>
          </a:ln>
        </p:spPr>
        <p:txBody>
          <a:bodyPr lIns="91425" tIns="91425" rIns="91425" bIns="91425" anchor="t" anchorCtr="0">
            <a:noAutofit/>
          </a:bodyPr>
          <a:lstStyle/>
          <a:p>
            <a:pPr lvl="0">
              <a:spcBef>
                <a:spcPts val="0"/>
              </a:spcBef>
              <a:buNone/>
            </a:pPr>
            <a:r>
              <a:rPr lang="en-US" dirty="0"/>
              <a:t>Ground Truth</a:t>
            </a:r>
          </a:p>
        </p:txBody>
      </p:sp>
      <p:sp>
        <p:nvSpPr>
          <p:cNvPr id="2" name="TextBox 1"/>
          <p:cNvSpPr txBox="1"/>
          <p:nvPr/>
        </p:nvSpPr>
        <p:spPr>
          <a:xfrm>
            <a:off x="4096635" y="2957577"/>
            <a:ext cx="1818390" cy="738664"/>
          </a:xfrm>
          <a:prstGeom prst="rect">
            <a:avLst/>
          </a:prstGeom>
          <a:noFill/>
        </p:spPr>
        <p:txBody>
          <a:bodyPr wrap="square" rtlCol="0">
            <a:spAutoFit/>
          </a:bodyPr>
          <a:lstStyle/>
          <a:p>
            <a:r>
              <a:rPr kumimoji="1" lang="en-US" altLang="zh-CN" dirty="0" smtClean="0"/>
              <a:t>Hidden states: 2</a:t>
            </a:r>
          </a:p>
          <a:p>
            <a:endParaRPr kumimoji="1" lang="en-US" altLang="zh-CN" dirty="0" smtClean="0"/>
          </a:p>
          <a:p>
            <a:r>
              <a:rPr kumimoji="1" lang="en-US" altLang="zh-CN" dirty="0" smtClean="0"/>
              <a:t>Accuracy: 0.643</a:t>
            </a:r>
            <a:endParaRPr kumimoji="1" lang="zh-CN" altLang="en-US" dirty="0"/>
          </a:p>
        </p:txBody>
      </p:sp>
      <p:sp>
        <p:nvSpPr>
          <p:cNvPr id="3" name="TextBox 2"/>
          <p:cNvSpPr txBox="1"/>
          <p:nvPr/>
        </p:nvSpPr>
        <p:spPr>
          <a:xfrm>
            <a:off x="7523400" y="2588245"/>
            <a:ext cx="1896152" cy="369332"/>
          </a:xfrm>
          <a:prstGeom prst="rect">
            <a:avLst/>
          </a:prstGeom>
          <a:noFill/>
        </p:spPr>
        <p:txBody>
          <a:bodyPr wrap="square" rtlCol="0">
            <a:spAutoFit/>
          </a:bodyPr>
          <a:lstStyle/>
          <a:p>
            <a:r>
              <a:rPr kumimoji="1" lang="en-US" altLang="zh-CN" sz="1800" dirty="0" smtClean="0"/>
              <a:t>Confusion Matrix</a:t>
            </a:r>
            <a:endParaRPr kumimoji="1" lang="zh-CN" altLang="en-US" sz="1800" dirty="0"/>
          </a:p>
        </p:txBody>
      </p:sp>
    </p:spTree>
    <p:extLst>
      <p:ext uri="{BB962C8B-B14F-4D97-AF65-F5344CB8AC3E}">
        <p14:creationId xmlns:p14="http://schemas.microsoft.com/office/powerpoint/2010/main" val="22842616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Shape 217"/>
          <p:cNvSpPr txBox="1"/>
          <p:nvPr/>
        </p:nvSpPr>
        <p:spPr>
          <a:xfrm>
            <a:off x="2176531" y="536889"/>
            <a:ext cx="8281114" cy="635087"/>
          </a:xfrm>
          <a:prstGeom prst="rect">
            <a:avLst/>
          </a:prstGeom>
          <a:noFill/>
          <a:ln>
            <a:noFill/>
          </a:ln>
        </p:spPr>
        <p:txBody>
          <a:bodyPr lIns="91425" tIns="45700" rIns="91425" bIns="45700" anchor="t" anchorCtr="0">
            <a:noAutofit/>
          </a:bodyPr>
          <a:lstStyle/>
          <a:p>
            <a:pPr marL="0" marR="0" lvl="0" indent="0" algn="l" rtl="0">
              <a:lnSpc>
                <a:spcPct val="79000"/>
              </a:lnSpc>
              <a:spcBef>
                <a:spcPts val="0"/>
              </a:spcBef>
              <a:buClr>
                <a:srgbClr val="464B56"/>
              </a:buClr>
              <a:buSzPct val="25000"/>
              <a:buFont typeface="Calibri"/>
              <a:buNone/>
            </a:pPr>
            <a:r>
              <a:rPr lang="en-US" sz="4455">
                <a:solidFill>
                  <a:srgbClr val="464B56"/>
                </a:solidFill>
                <a:latin typeface="Calibri"/>
                <a:ea typeface="Calibri"/>
                <a:cs typeface="Calibri"/>
                <a:sym typeface="Calibri"/>
              </a:rPr>
              <a:t>Modeling(II):Model Training</a:t>
            </a:r>
          </a:p>
        </p:txBody>
      </p:sp>
      <p:sp>
        <p:nvSpPr>
          <p:cNvPr id="218" name="Shape 218"/>
          <p:cNvSpPr/>
          <p:nvPr/>
        </p:nvSpPr>
        <p:spPr>
          <a:xfrm>
            <a:off x="5915025" y="1471612"/>
            <a:ext cx="5414962" cy="985837"/>
          </a:xfrm>
          <a:prstGeom prst="flowChartProcess">
            <a:avLst/>
          </a:prstGeom>
          <a:solidFill>
            <a:schemeClr val="accent1"/>
          </a:solidFill>
          <a:ln w="12700" cap="flat" cmpd="sng">
            <a:solidFill>
              <a:srgbClr val="46485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US" sz="1800" dirty="0">
                <a:solidFill>
                  <a:schemeClr val="lt1"/>
                </a:solidFill>
                <a:latin typeface="Calibri"/>
                <a:ea typeface="Calibri"/>
                <a:cs typeface="Calibri"/>
                <a:sym typeface="Calibri"/>
              </a:rPr>
              <a:t>Experiment </a:t>
            </a:r>
            <a:r>
              <a:rPr lang="en-US" sz="1800" dirty="0" smtClean="0">
                <a:solidFill>
                  <a:schemeClr val="lt1"/>
                </a:solidFill>
                <a:latin typeface="Calibri"/>
                <a:ea typeface="Calibri"/>
                <a:cs typeface="Calibri"/>
                <a:sym typeface="Calibri"/>
              </a:rPr>
              <a:t>3</a:t>
            </a:r>
            <a:endParaRPr lang="en-US" sz="1800" dirty="0">
              <a:solidFill>
                <a:schemeClr val="lt1"/>
              </a:solidFill>
              <a:latin typeface="Calibri"/>
              <a:ea typeface="Calibri"/>
              <a:cs typeface="Calibri"/>
              <a:sym typeface="Calibri"/>
            </a:endParaRPr>
          </a:p>
          <a:p>
            <a:pPr marL="0" marR="0" lvl="0" indent="0" algn="ctr" rtl="0">
              <a:spcBef>
                <a:spcPts val="0"/>
              </a:spcBef>
              <a:buSzPct val="25000"/>
              <a:buNone/>
            </a:pPr>
            <a:r>
              <a:rPr lang="en-US" sz="1800" dirty="0">
                <a:solidFill>
                  <a:schemeClr val="lt1"/>
                </a:solidFill>
                <a:latin typeface="Calibri"/>
                <a:ea typeface="Calibri"/>
                <a:cs typeface="Calibri"/>
                <a:sym typeface="Calibri"/>
              </a:rPr>
              <a:t>Training data using </a:t>
            </a:r>
            <a:r>
              <a:rPr lang="en-US" sz="1800" dirty="0" smtClean="0">
                <a:solidFill>
                  <a:schemeClr val="lt1"/>
                </a:solidFill>
                <a:latin typeface="Calibri"/>
                <a:ea typeface="Calibri"/>
                <a:cs typeface="Calibri"/>
                <a:sym typeface="Calibri"/>
              </a:rPr>
              <a:t>20</a:t>
            </a:r>
            <a:r>
              <a:rPr lang="en-US" sz="1800" dirty="0" smtClean="0">
                <a:solidFill>
                  <a:schemeClr val="lt1"/>
                </a:solidFill>
                <a:latin typeface="Calibri"/>
                <a:ea typeface="Calibri"/>
                <a:cs typeface="Calibri"/>
                <a:sym typeface="Calibri"/>
              </a:rPr>
              <a:t> </a:t>
            </a:r>
            <a:r>
              <a:rPr lang="en-US" sz="1800" dirty="0">
                <a:solidFill>
                  <a:schemeClr val="lt1"/>
                </a:solidFill>
                <a:latin typeface="Calibri"/>
                <a:ea typeface="Calibri"/>
                <a:cs typeface="Calibri"/>
                <a:sym typeface="Calibri"/>
              </a:rPr>
              <a:t>features</a:t>
            </a:r>
          </a:p>
        </p:txBody>
      </p:sp>
      <p:graphicFrame>
        <p:nvGraphicFramePr>
          <p:cNvPr id="219" name="Shape 219"/>
          <p:cNvGraphicFramePr/>
          <p:nvPr>
            <p:extLst>
              <p:ext uri="{D42A27DB-BD31-4B8C-83A1-F6EECF244321}">
                <p14:modId xmlns:p14="http://schemas.microsoft.com/office/powerpoint/2010/main" val="3177543155"/>
              </p:ext>
            </p:extLst>
          </p:nvPr>
        </p:nvGraphicFramePr>
        <p:xfrm>
          <a:off x="6588100" y="3334500"/>
          <a:ext cx="3952200" cy="3169679"/>
        </p:xfrm>
        <a:graphic>
          <a:graphicData uri="http://schemas.openxmlformats.org/drawingml/2006/table">
            <a:tbl>
              <a:tblPr>
                <a:noFill/>
                <a:tableStyleId>{3D3EA099-9D12-41B9-B54E-0A78CA59FA82}</a:tableStyleId>
              </a:tblPr>
              <a:tblGrid>
                <a:gridCol w="494025"/>
                <a:gridCol w="494025"/>
                <a:gridCol w="494025"/>
                <a:gridCol w="494025"/>
                <a:gridCol w="494025"/>
                <a:gridCol w="494025"/>
                <a:gridCol w="494025"/>
                <a:gridCol w="494025"/>
              </a:tblGrid>
              <a:tr h="389775">
                <a:tc>
                  <a:txBody>
                    <a:bodyPr/>
                    <a:lstStyle/>
                    <a:p>
                      <a:pPr lvl="0" algn="ctr">
                        <a:spcBef>
                          <a:spcPts val="0"/>
                        </a:spcBef>
                        <a:buNone/>
                      </a:pPr>
                      <a:r>
                        <a:rPr lang="en-US" dirty="0" smtClean="0"/>
                        <a:t>2</a:t>
                      </a:r>
                      <a:endParaRPr lang="en-US" dirty="0"/>
                    </a:p>
                  </a:txBody>
                  <a:tcPr marL="91425" marR="91425" marT="91425" marB="91425"/>
                </a:tc>
                <a:tc>
                  <a:txBody>
                    <a:bodyPr/>
                    <a:lstStyle/>
                    <a:p>
                      <a:pPr lvl="0" algn="ctr">
                        <a:spcBef>
                          <a:spcPts val="0"/>
                        </a:spcBef>
                        <a:buNone/>
                      </a:pPr>
                      <a:r>
                        <a:rPr lang="en-US" dirty="0">
                          <a:solidFill>
                            <a:schemeClr val="tx1"/>
                          </a:solidFill>
                        </a:rPr>
                        <a:t>0</a:t>
                      </a:r>
                      <a:endParaRPr lang="en-US" dirty="0">
                        <a:solidFill>
                          <a:schemeClr val="tx1"/>
                        </a:solidFill>
                      </a:endParaRPr>
                    </a:p>
                  </a:txBody>
                  <a:tcPr marL="91425" marR="91425" marT="91425" marB="91425"/>
                </a:tc>
                <a:tc>
                  <a:txBody>
                    <a:bodyPr/>
                    <a:lstStyle/>
                    <a:p>
                      <a:pPr lvl="0" algn="ctr">
                        <a:spcBef>
                          <a:spcPts val="0"/>
                        </a:spcBef>
                        <a:buNone/>
                      </a:pPr>
                      <a:r>
                        <a:rPr lang="en-US" dirty="0" smtClean="0"/>
                        <a:t>0</a:t>
                      </a:r>
                      <a:endParaRPr dirty="0"/>
                    </a:p>
                  </a:txBody>
                  <a:tcPr marL="91425" marR="91425" marT="91425" marB="91425"/>
                </a:tc>
                <a:tc>
                  <a:txBody>
                    <a:bodyPr/>
                    <a:lstStyle/>
                    <a:p>
                      <a:pPr lvl="0" algn="ctr">
                        <a:spcBef>
                          <a:spcPts val="0"/>
                        </a:spcBef>
                        <a:buNone/>
                      </a:pPr>
                      <a:r>
                        <a:rPr lang="en-US" dirty="0" smtClean="0"/>
                        <a:t>0</a:t>
                      </a:r>
                      <a:endParaRPr dirty="0"/>
                    </a:p>
                  </a:txBody>
                  <a:tcPr marL="91425" marR="91425" marT="91425" marB="91425"/>
                </a:tc>
                <a:tc>
                  <a:txBody>
                    <a:bodyPr/>
                    <a:lstStyle/>
                    <a:p>
                      <a:pPr lvl="0" algn="ctr">
                        <a:spcBef>
                          <a:spcPts val="0"/>
                        </a:spcBef>
                        <a:buNone/>
                      </a:pPr>
                      <a:r>
                        <a:rPr lang="en-US" dirty="0" smtClean="0"/>
                        <a:t>0</a:t>
                      </a:r>
                      <a:endParaRPr dirty="0"/>
                    </a:p>
                  </a:txBody>
                  <a:tcPr marL="91425" marR="91425" marT="91425" marB="91425"/>
                </a:tc>
                <a:tc>
                  <a:txBody>
                    <a:bodyPr/>
                    <a:lstStyle/>
                    <a:p>
                      <a:pPr lvl="0" algn="ctr">
                        <a:spcBef>
                          <a:spcPts val="0"/>
                        </a:spcBef>
                        <a:buNone/>
                      </a:pPr>
                      <a:r>
                        <a:rPr lang="en-US" dirty="0" smtClean="0"/>
                        <a:t>0</a:t>
                      </a:r>
                      <a:endParaRPr dirty="0"/>
                    </a:p>
                  </a:txBody>
                  <a:tcPr marL="91425" marR="91425" marT="91425" marB="91425"/>
                </a:tc>
                <a:tc>
                  <a:txBody>
                    <a:bodyPr/>
                    <a:lstStyle/>
                    <a:p>
                      <a:pPr lvl="0" algn="ctr">
                        <a:spcBef>
                          <a:spcPts val="0"/>
                        </a:spcBef>
                        <a:buNone/>
                      </a:pPr>
                      <a:r>
                        <a:rPr lang="en-US" dirty="0" smtClean="0"/>
                        <a:t>0</a:t>
                      </a:r>
                      <a:endParaRPr dirty="0"/>
                    </a:p>
                  </a:txBody>
                  <a:tcPr marL="91425" marR="91425" marT="91425" marB="91425"/>
                </a:tc>
                <a:tc>
                  <a:txBody>
                    <a:bodyPr/>
                    <a:lstStyle/>
                    <a:p>
                      <a:pPr lvl="0" algn="ctr">
                        <a:spcBef>
                          <a:spcPts val="0"/>
                        </a:spcBef>
                        <a:buNone/>
                      </a:pPr>
                      <a:r>
                        <a:rPr lang="en-US" dirty="0" smtClean="0"/>
                        <a:t>0</a:t>
                      </a:r>
                      <a:endParaRPr dirty="0"/>
                    </a:p>
                  </a:txBody>
                  <a:tcPr marL="91425" marR="91425" marT="91425" marB="91425"/>
                </a:tc>
              </a:tr>
              <a:tr h="389775">
                <a:tc>
                  <a:txBody>
                    <a:bodyPr/>
                    <a:lstStyle/>
                    <a:p>
                      <a:pPr lvl="0" algn="ctr">
                        <a:spcBef>
                          <a:spcPts val="0"/>
                        </a:spcBef>
                        <a:buNone/>
                      </a:pPr>
                      <a:r>
                        <a:rPr lang="en-US" dirty="0" smtClean="0"/>
                        <a:t>0</a:t>
                      </a:r>
                      <a:endParaRPr dirty="0"/>
                    </a:p>
                  </a:txBody>
                  <a:tcPr marL="91425" marR="91425" marT="91425" marB="91425"/>
                </a:tc>
                <a:tc>
                  <a:txBody>
                    <a:bodyPr/>
                    <a:lstStyle/>
                    <a:p>
                      <a:pPr lvl="0" algn="ctr">
                        <a:spcBef>
                          <a:spcPts val="0"/>
                        </a:spcBef>
                        <a:buNone/>
                      </a:pPr>
                      <a:r>
                        <a:rPr lang="en-US"/>
                        <a:t>1</a:t>
                      </a:r>
                    </a:p>
                  </a:txBody>
                  <a:tcPr marL="91425" marR="91425" marT="91425" marB="91425"/>
                </a:tc>
                <a:tc>
                  <a:txBody>
                    <a:bodyPr/>
                    <a:lstStyle/>
                    <a:p>
                      <a:pPr lvl="0" algn="ctr">
                        <a:spcBef>
                          <a:spcPts val="0"/>
                        </a:spcBef>
                        <a:buNone/>
                      </a:pPr>
                      <a:r>
                        <a:rPr lang="en-US" dirty="0" smtClean="0"/>
                        <a:t>0</a:t>
                      </a:r>
                      <a:endParaRPr dirty="0"/>
                    </a:p>
                  </a:txBody>
                  <a:tcPr marL="91425" marR="91425" marT="91425" marB="91425"/>
                </a:tc>
                <a:tc>
                  <a:txBody>
                    <a:bodyPr/>
                    <a:lstStyle/>
                    <a:p>
                      <a:pPr lvl="0" algn="ctr">
                        <a:spcBef>
                          <a:spcPts val="0"/>
                        </a:spcBef>
                        <a:buNone/>
                      </a:pPr>
                      <a:r>
                        <a:rPr lang="en-US" dirty="0" smtClean="0"/>
                        <a:t>0</a:t>
                      </a:r>
                      <a:endParaRPr dirty="0"/>
                    </a:p>
                  </a:txBody>
                  <a:tcPr marL="91425" marR="91425" marT="91425" marB="91425"/>
                </a:tc>
                <a:tc>
                  <a:txBody>
                    <a:bodyPr/>
                    <a:lstStyle/>
                    <a:p>
                      <a:pPr lvl="0" algn="ctr">
                        <a:spcBef>
                          <a:spcPts val="0"/>
                        </a:spcBef>
                        <a:buNone/>
                      </a:pPr>
                      <a:r>
                        <a:rPr lang="en-US" dirty="0" smtClean="0"/>
                        <a:t>0</a:t>
                      </a:r>
                      <a:endParaRPr dirty="0"/>
                    </a:p>
                  </a:txBody>
                  <a:tcPr marL="91425" marR="91425" marT="91425" marB="91425"/>
                </a:tc>
                <a:tc>
                  <a:txBody>
                    <a:bodyPr/>
                    <a:lstStyle/>
                    <a:p>
                      <a:pPr lvl="0" algn="ctr">
                        <a:spcBef>
                          <a:spcPts val="0"/>
                        </a:spcBef>
                        <a:buNone/>
                      </a:pPr>
                      <a:r>
                        <a:rPr lang="en-US" dirty="0" smtClean="0"/>
                        <a:t>0</a:t>
                      </a:r>
                      <a:endParaRPr dirty="0"/>
                    </a:p>
                  </a:txBody>
                  <a:tcPr marL="91425" marR="91425" marT="91425" marB="91425"/>
                </a:tc>
                <a:tc>
                  <a:txBody>
                    <a:bodyPr/>
                    <a:lstStyle/>
                    <a:p>
                      <a:pPr lvl="0" algn="ctr">
                        <a:spcBef>
                          <a:spcPts val="0"/>
                        </a:spcBef>
                        <a:buNone/>
                      </a:pPr>
                      <a:r>
                        <a:rPr lang="en-US" dirty="0" smtClean="0"/>
                        <a:t>0</a:t>
                      </a:r>
                      <a:endParaRPr dirty="0"/>
                    </a:p>
                  </a:txBody>
                  <a:tcPr marL="91425" marR="91425" marT="91425" marB="91425"/>
                </a:tc>
                <a:tc>
                  <a:txBody>
                    <a:bodyPr/>
                    <a:lstStyle/>
                    <a:p>
                      <a:pPr lvl="0" algn="ctr">
                        <a:spcBef>
                          <a:spcPts val="0"/>
                        </a:spcBef>
                        <a:buNone/>
                      </a:pPr>
                      <a:r>
                        <a:rPr lang="en-US" dirty="0" smtClean="0"/>
                        <a:t>0</a:t>
                      </a:r>
                      <a:endParaRPr dirty="0"/>
                    </a:p>
                  </a:txBody>
                  <a:tcPr marL="91425" marR="91425" marT="91425" marB="91425"/>
                </a:tc>
              </a:tr>
              <a:tr h="389775">
                <a:tc>
                  <a:txBody>
                    <a:bodyPr/>
                    <a:lstStyle/>
                    <a:p>
                      <a:pPr lvl="0" algn="ctr">
                        <a:spcBef>
                          <a:spcPts val="0"/>
                        </a:spcBef>
                        <a:buNone/>
                      </a:pPr>
                      <a:r>
                        <a:rPr lang="en-US" dirty="0" smtClean="0"/>
                        <a:t>0</a:t>
                      </a:r>
                      <a:endParaRPr dirty="0"/>
                    </a:p>
                  </a:txBody>
                  <a:tcPr marL="91425" marR="91425" marT="91425" marB="91425"/>
                </a:tc>
                <a:tc>
                  <a:txBody>
                    <a:bodyPr/>
                    <a:lstStyle/>
                    <a:p>
                      <a:pPr lvl="0" algn="ctr">
                        <a:spcBef>
                          <a:spcPts val="0"/>
                        </a:spcBef>
                        <a:buNone/>
                      </a:pPr>
                      <a:r>
                        <a:rPr lang="en-US" dirty="0" smtClean="0"/>
                        <a:t>0</a:t>
                      </a:r>
                      <a:endParaRPr dirty="0"/>
                    </a:p>
                  </a:txBody>
                  <a:tcPr marL="91425" marR="91425" marT="91425" marB="91425"/>
                </a:tc>
                <a:tc>
                  <a:txBody>
                    <a:bodyPr/>
                    <a:lstStyle/>
                    <a:p>
                      <a:pPr lvl="0" algn="ctr">
                        <a:spcBef>
                          <a:spcPts val="0"/>
                        </a:spcBef>
                        <a:buNone/>
                      </a:pPr>
                      <a:r>
                        <a:rPr lang="en-US"/>
                        <a:t>0</a:t>
                      </a:r>
                    </a:p>
                  </a:txBody>
                  <a:tcPr marL="91425" marR="91425" marT="91425" marB="91425"/>
                </a:tc>
                <a:tc>
                  <a:txBody>
                    <a:bodyPr/>
                    <a:lstStyle/>
                    <a:p>
                      <a:pPr lvl="0" algn="ctr">
                        <a:spcBef>
                          <a:spcPts val="0"/>
                        </a:spcBef>
                        <a:buNone/>
                      </a:pPr>
                      <a:r>
                        <a:rPr lang="en-US" dirty="0" smtClean="0"/>
                        <a:t>0</a:t>
                      </a:r>
                      <a:endParaRPr dirty="0"/>
                    </a:p>
                  </a:txBody>
                  <a:tcPr marL="91425" marR="91425" marT="91425" marB="91425"/>
                </a:tc>
                <a:tc>
                  <a:txBody>
                    <a:bodyPr/>
                    <a:lstStyle/>
                    <a:p>
                      <a:pPr lvl="0" algn="ctr">
                        <a:spcBef>
                          <a:spcPts val="0"/>
                        </a:spcBef>
                        <a:buNone/>
                      </a:pPr>
                      <a:r>
                        <a:rPr lang="en-US" dirty="0" smtClean="0"/>
                        <a:t>0</a:t>
                      </a:r>
                      <a:endParaRPr dirty="0"/>
                    </a:p>
                  </a:txBody>
                  <a:tcPr marL="91425" marR="91425" marT="91425" marB="91425"/>
                </a:tc>
                <a:tc>
                  <a:txBody>
                    <a:bodyPr/>
                    <a:lstStyle/>
                    <a:p>
                      <a:pPr lvl="0" algn="ctr">
                        <a:spcBef>
                          <a:spcPts val="0"/>
                        </a:spcBef>
                        <a:buNone/>
                      </a:pPr>
                      <a:r>
                        <a:rPr lang="en-US" dirty="0" smtClean="0">
                          <a:solidFill>
                            <a:schemeClr val="tx1"/>
                          </a:solidFill>
                        </a:rPr>
                        <a:t>0</a:t>
                      </a:r>
                      <a:endParaRPr dirty="0">
                        <a:solidFill>
                          <a:schemeClr val="tx1"/>
                        </a:solidFill>
                      </a:endParaRPr>
                    </a:p>
                  </a:txBody>
                  <a:tcPr marL="91425" marR="91425" marT="91425" marB="91425"/>
                </a:tc>
                <a:tc>
                  <a:txBody>
                    <a:bodyPr/>
                    <a:lstStyle/>
                    <a:p>
                      <a:pPr lvl="0" algn="ctr">
                        <a:spcBef>
                          <a:spcPts val="0"/>
                        </a:spcBef>
                        <a:buNone/>
                      </a:pPr>
                      <a:r>
                        <a:rPr lang="en-US" dirty="0" smtClean="0">
                          <a:solidFill>
                            <a:srgbClr val="FF0000"/>
                          </a:solidFill>
                        </a:rPr>
                        <a:t>1</a:t>
                      </a:r>
                      <a:endParaRPr dirty="0">
                        <a:solidFill>
                          <a:srgbClr val="FF0000"/>
                        </a:solidFill>
                      </a:endParaRPr>
                    </a:p>
                  </a:txBody>
                  <a:tcPr marL="91425" marR="91425" marT="91425" marB="91425"/>
                </a:tc>
                <a:tc>
                  <a:txBody>
                    <a:bodyPr/>
                    <a:lstStyle/>
                    <a:p>
                      <a:pPr lvl="0" algn="ctr">
                        <a:spcBef>
                          <a:spcPts val="0"/>
                        </a:spcBef>
                        <a:buNone/>
                      </a:pPr>
                      <a:r>
                        <a:rPr lang="en-US" dirty="0" smtClean="0"/>
                        <a:t>0</a:t>
                      </a:r>
                      <a:endParaRPr dirty="0"/>
                    </a:p>
                  </a:txBody>
                  <a:tcPr marL="91425" marR="91425" marT="91425" marB="91425"/>
                </a:tc>
              </a:tr>
              <a:tr h="389775">
                <a:tc>
                  <a:txBody>
                    <a:bodyPr/>
                    <a:lstStyle/>
                    <a:p>
                      <a:pPr lvl="0" algn="ctr">
                        <a:spcBef>
                          <a:spcPts val="0"/>
                        </a:spcBef>
                        <a:buNone/>
                      </a:pPr>
                      <a:r>
                        <a:rPr lang="en-US" dirty="0" smtClean="0"/>
                        <a:t>0</a:t>
                      </a:r>
                      <a:endParaRPr dirty="0"/>
                    </a:p>
                  </a:txBody>
                  <a:tcPr marL="91425" marR="91425" marT="91425" marB="91425"/>
                </a:tc>
                <a:tc>
                  <a:txBody>
                    <a:bodyPr/>
                    <a:lstStyle/>
                    <a:p>
                      <a:pPr lvl="0" algn="ctr">
                        <a:spcBef>
                          <a:spcPts val="0"/>
                        </a:spcBef>
                        <a:buNone/>
                      </a:pPr>
                      <a:r>
                        <a:rPr lang="en-US" dirty="0" smtClean="0"/>
                        <a:t>0</a:t>
                      </a:r>
                      <a:endParaRPr dirty="0"/>
                    </a:p>
                  </a:txBody>
                  <a:tcPr marL="91425" marR="91425" marT="91425" marB="91425"/>
                </a:tc>
                <a:tc>
                  <a:txBody>
                    <a:bodyPr/>
                    <a:lstStyle/>
                    <a:p>
                      <a:pPr lvl="0" algn="ctr">
                        <a:spcBef>
                          <a:spcPts val="0"/>
                        </a:spcBef>
                        <a:buNone/>
                      </a:pPr>
                      <a:r>
                        <a:rPr lang="en-US" dirty="0" smtClean="0"/>
                        <a:t>0</a:t>
                      </a:r>
                      <a:endParaRPr dirty="0"/>
                    </a:p>
                  </a:txBody>
                  <a:tcPr marL="91425" marR="91425" marT="91425" marB="91425"/>
                </a:tc>
                <a:tc>
                  <a:txBody>
                    <a:bodyPr/>
                    <a:lstStyle/>
                    <a:p>
                      <a:pPr lvl="0" algn="ctr">
                        <a:spcBef>
                          <a:spcPts val="0"/>
                        </a:spcBef>
                        <a:buNone/>
                      </a:pPr>
                      <a:r>
                        <a:rPr lang="en-US" dirty="0"/>
                        <a:t>0</a:t>
                      </a:r>
                    </a:p>
                  </a:txBody>
                  <a:tcPr marL="91425" marR="91425" marT="91425" marB="91425"/>
                </a:tc>
                <a:tc>
                  <a:txBody>
                    <a:bodyPr/>
                    <a:lstStyle/>
                    <a:p>
                      <a:pPr lvl="0" algn="ctr">
                        <a:spcBef>
                          <a:spcPts val="0"/>
                        </a:spcBef>
                        <a:buNone/>
                      </a:pPr>
                      <a:r>
                        <a:rPr lang="en-US"/>
                        <a:t>0</a:t>
                      </a:r>
                    </a:p>
                  </a:txBody>
                  <a:tcPr marL="91425" marR="91425" marT="91425" marB="91425"/>
                </a:tc>
                <a:tc>
                  <a:txBody>
                    <a:bodyPr/>
                    <a:lstStyle/>
                    <a:p>
                      <a:pPr lvl="0" algn="ctr">
                        <a:spcBef>
                          <a:spcPts val="0"/>
                        </a:spcBef>
                        <a:buNone/>
                      </a:pPr>
                      <a:r>
                        <a:rPr lang="en-US" dirty="0">
                          <a:solidFill>
                            <a:srgbClr val="FF0000"/>
                          </a:solidFill>
                        </a:rPr>
                        <a:t>1</a:t>
                      </a:r>
                    </a:p>
                  </a:txBody>
                  <a:tcPr marL="91425" marR="91425" marT="91425" marB="91425"/>
                </a:tc>
                <a:tc>
                  <a:txBody>
                    <a:bodyPr/>
                    <a:lstStyle/>
                    <a:p>
                      <a:pPr lvl="0" algn="ctr">
                        <a:spcBef>
                          <a:spcPts val="0"/>
                        </a:spcBef>
                        <a:buNone/>
                      </a:pPr>
                      <a:r>
                        <a:rPr lang="en-US"/>
                        <a:t>0</a:t>
                      </a:r>
                    </a:p>
                  </a:txBody>
                  <a:tcPr marL="91425" marR="91425" marT="91425" marB="91425"/>
                </a:tc>
                <a:tc>
                  <a:txBody>
                    <a:bodyPr/>
                    <a:lstStyle/>
                    <a:p>
                      <a:pPr lvl="0" algn="ctr">
                        <a:spcBef>
                          <a:spcPts val="0"/>
                        </a:spcBef>
                        <a:buNone/>
                      </a:pPr>
                      <a:r>
                        <a:rPr lang="en-US" dirty="0">
                          <a:solidFill>
                            <a:srgbClr val="FF0000"/>
                          </a:solidFill>
                        </a:rPr>
                        <a:t>1</a:t>
                      </a:r>
                    </a:p>
                  </a:txBody>
                  <a:tcPr marL="91425" marR="91425" marT="91425" marB="91425"/>
                </a:tc>
              </a:tr>
              <a:tr h="389775">
                <a:tc>
                  <a:txBody>
                    <a:bodyPr/>
                    <a:lstStyle/>
                    <a:p>
                      <a:pPr lvl="0" algn="ctr">
                        <a:spcBef>
                          <a:spcPts val="0"/>
                        </a:spcBef>
                        <a:buNone/>
                      </a:pPr>
                      <a:r>
                        <a:rPr lang="en-US" dirty="0" smtClean="0"/>
                        <a:t>0</a:t>
                      </a:r>
                      <a:endParaRPr dirty="0"/>
                    </a:p>
                  </a:txBody>
                  <a:tcPr marL="91425" marR="91425" marT="91425" marB="91425"/>
                </a:tc>
                <a:tc>
                  <a:txBody>
                    <a:bodyPr/>
                    <a:lstStyle/>
                    <a:p>
                      <a:pPr lvl="0" algn="ctr">
                        <a:spcBef>
                          <a:spcPts val="0"/>
                        </a:spcBef>
                        <a:buNone/>
                      </a:pPr>
                      <a:r>
                        <a:rPr lang="en-US" dirty="0" smtClean="0"/>
                        <a:t>0</a:t>
                      </a:r>
                      <a:endParaRPr dirty="0"/>
                    </a:p>
                  </a:txBody>
                  <a:tcPr marL="91425" marR="91425" marT="91425" marB="91425"/>
                </a:tc>
                <a:tc>
                  <a:txBody>
                    <a:bodyPr/>
                    <a:lstStyle/>
                    <a:p>
                      <a:pPr lvl="0" algn="ctr">
                        <a:spcBef>
                          <a:spcPts val="0"/>
                        </a:spcBef>
                        <a:buNone/>
                      </a:pPr>
                      <a:r>
                        <a:rPr lang="en-US" dirty="0" smtClean="0"/>
                        <a:t>0</a:t>
                      </a:r>
                      <a:endParaRPr dirty="0"/>
                    </a:p>
                  </a:txBody>
                  <a:tcPr marL="91425" marR="91425" marT="91425" marB="91425"/>
                </a:tc>
                <a:tc>
                  <a:txBody>
                    <a:bodyPr/>
                    <a:lstStyle/>
                    <a:p>
                      <a:pPr lvl="0" algn="ctr">
                        <a:spcBef>
                          <a:spcPts val="0"/>
                        </a:spcBef>
                        <a:buNone/>
                      </a:pPr>
                      <a:r>
                        <a:rPr lang="en-US" dirty="0" smtClean="0"/>
                        <a:t>0</a:t>
                      </a:r>
                      <a:endParaRPr dirty="0"/>
                    </a:p>
                  </a:txBody>
                  <a:tcPr marL="91425" marR="91425" marT="91425" marB="91425"/>
                </a:tc>
                <a:tc>
                  <a:txBody>
                    <a:bodyPr/>
                    <a:lstStyle/>
                    <a:p>
                      <a:pPr lvl="0" algn="ctr">
                        <a:spcBef>
                          <a:spcPts val="0"/>
                        </a:spcBef>
                        <a:buNone/>
                      </a:pPr>
                      <a:r>
                        <a:rPr lang="en-US"/>
                        <a:t>2</a:t>
                      </a:r>
                    </a:p>
                  </a:txBody>
                  <a:tcPr marL="91425" marR="91425" marT="91425" marB="91425"/>
                </a:tc>
                <a:tc>
                  <a:txBody>
                    <a:bodyPr/>
                    <a:lstStyle/>
                    <a:p>
                      <a:pPr lvl="0" algn="ctr">
                        <a:spcBef>
                          <a:spcPts val="0"/>
                        </a:spcBef>
                        <a:buNone/>
                      </a:pPr>
                      <a:r>
                        <a:rPr lang="en-US" dirty="0" smtClean="0"/>
                        <a:t>0</a:t>
                      </a:r>
                      <a:endParaRPr dirty="0"/>
                    </a:p>
                  </a:txBody>
                  <a:tcPr marL="91425" marR="91425" marT="91425" marB="91425"/>
                </a:tc>
                <a:tc>
                  <a:txBody>
                    <a:bodyPr/>
                    <a:lstStyle/>
                    <a:p>
                      <a:pPr lvl="0" algn="ctr">
                        <a:spcBef>
                          <a:spcPts val="0"/>
                        </a:spcBef>
                        <a:buNone/>
                      </a:pPr>
                      <a:r>
                        <a:rPr lang="en-US" dirty="0" smtClean="0"/>
                        <a:t>0</a:t>
                      </a:r>
                      <a:endParaRPr dirty="0"/>
                    </a:p>
                  </a:txBody>
                  <a:tcPr marL="91425" marR="91425" marT="91425" marB="91425"/>
                </a:tc>
                <a:tc>
                  <a:txBody>
                    <a:bodyPr/>
                    <a:lstStyle/>
                    <a:p>
                      <a:pPr lvl="0" algn="ctr">
                        <a:spcBef>
                          <a:spcPts val="0"/>
                        </a:spcBef>
                        <a:buNone/>
                      </a:pPr>
                      <a:r>
                        <a:rPr lang="en-US"/>
                        <a:t>0</a:t>
                      </a:r>
                    </a:p>
                  </a:txBody>
                  <a:tcPr marL="91425" marR="91425" marT="91425" marB="91425"/>
                </a:tc>
              </a:tr>
              <a:tr h="389775">
                <a:tc>
                  <a:txBody>
                    <a:bodyPr/>
                    <a:lstStyle/>
                    <a:p>
                      <a:pPr lvl="0" algn="ctr">
                        <a:spcBef>
                          <a:spcPts val="0"/>
                        </a:spcBef>
                        <a:buNone/>
                      </a:pPr>
                      <a:r>
                        <a:rPr lang="en-US" dirty="0" smtClean="0"/>
                        <a:t>0</a:t>
                      </a:r>
                      <a:endParaRPr dirty="0"/>
                    </a:p>
                  </a:txBody>
                  <a:tcPr marL="91425" marR="91425" marT="91425" marB="91425"/>
                </a:tc>
                <a:tc>
                  <a:txBody>
                    <a:bodyPr/>
                    <a:lstStyle/>
                    <a:p>
                      <a:pPr lvl="0" algn="ctr">
                        <a:spcBef>
                          <a:spcPts val="0"/>
                        </a:spcBef>
                        <a:buNone/>
                      </a:pPr>
                      <a:r>
                        <a:rPr lang="en-US" dirty="0" smtClean="0"/>
                        <a:t>0</a:t>
                      </a:r>
                      <a:endParaRPr dirty="0"/>
                    </a:p>
                  </a:txBody>
                  <a:tcPr marL="91425" marR="91425" marT="91425" marB="91425"/>
                </a:tc>
                <a:tc>
                  <a:txBody>
                    <a:bodyPr/>
                    <a:lstStyle/>
                    <a:p>
                      <a:pPr lvl="0" algn="ctr">
                        <a:spcBef>
                          <a:spcPts val="0"/>
                        </a:spcBef>
                        <a:buNone/>
                      </a:pPr>
                      <a:r>
                        <a:rPr lang="en-US" dirty="0" smtClean="0"/>
                        <a:t>0</a:t>
                      </a:r>
                      <a:endParaRPr dirty="0"/>
                    </a:p>
                  </a:txBody>
                  <a:tcPr marL="91425" marR="91425" marT="91425" marB="91425"/>
                </a:tc>
                <a:tc>
                  <a:txBody>
                    <a:bodyPr/>
                    <a:lstStyle/>
                    <a:p>
                      <a:pPr lvl="0" algn="ctr">
                        <a:spcBef>
                          <a:spcPts val="0"/>
                        </a:spcBef>
                        <a:buNone/>
                      </a:pPr>
                      <a:r>
                        <a:rPr lang="en-US" dirty="0" smtClean="0"/>
                        <a:t>0</a:t>
                      </a:r>
                      <a:endParaRPr dirty="0"/>
                    </a:p>
                  </a:txBody>
                  <a:tcPr marL="91425" marR="91425" marT="91425" marB="91425"/>
                </a:tc>
                <a:tc>
                  <a:txBody>
                    <a:bodyPr/>
                    <a:lstStyle/>
                    <a:p>
                      <a:pPr lvl="0" algn="ctr">
                        <a:spcBef>
                          <a:spcPts val="0"/>
                        </a:spcBef>
                        <a:buNone/>
                      </a:pPr>
                      <a:r>
                        <a:rPr lang="en-US" dirty="0" smtClean="0"/>
                        <a:t>0</a:t>
                      </a:r>
                      <a:endParaRPr dirty="0"/>
                    </a:p>
                  </a:txBody>
                  <a:tcPr marL="91425" marR="91425" marT="91425" marB="91425"/>
                </a:tc>
                <a:tc>
                  <a:txBody>
                    <a:bodyPr/>
                    <a:lstStyle/>
                    <a:p>
                      <a:pPr lvl="0" algn="ctr">
                        <a:spcBef>
                          <a:spcPts val="0"/>
                        </a:spcBef>
                        <a:buNone/>
                      </a:pPr>
                      <a:r>
                        <a:rPr lang="en-US" dirty="0"/>
                        <a:t>1</a:t>
                      </a:r>
                      <a:endParaRPr lang="en-US" dirty="0"/>
                    </a:p>
                  </a:txBody>
                  <a:tcPr marL="91425" marR="91425" marT="91425" marB="91425"/>
                </a:tc>
                <a:tc>
                  <a:txBody>
                    <a:bodyPr/>
                    <a:lstStyle/>
                    <a:p>
                      <a:pPr lvl="0" algn="ctr">
                        <a:spcBef>
                          <a:spcPts val="0"/>
                        </a:spcBef>
                        <a:buNone/>
                      </a:pPr>
                      <a:r>
                        <a:rPr lang="en-US" dirty="0" smtClean="0"/>
                        <a:t>0</a:t>
                      </a:r>
                      <a:endParaRPr dirty="0"/>
                    </a:p>
                  </a:txBody>
                  <a:tcPr marL="91425" marR="91425" marT="91425" marB="91425"/>
                </a:tc>
                <a:tc>
                  <a:txBody>
                    <a:bodyPr/>
                    <a:lstStyle/>
                    <a:p>
                      <a:pPr lvl="0" algn="ctr">
                        <a:spcBef>
                          <a:spcPts val="0"/>
                        </a:spcBef>
                        <a:buNone/>
                      </a:pPr>
                      <a:r>
                        <a:rPr lang="en-US" dirty="0">
                          <a:solidFill>
                            <a:srgbClr val="FF0000"/>
                          </a:solidFill>
                        </a:rPr>
                        <a:t>1</a:t>
                      </a:r>
                      <a:endParaRPr lang="en-US" dirty="0">
                        <a:solidFill>
                          <a:srgbClr val="FF0000"/>
                        </a:solidFill>
                      </a:endParaRPr>
                    </a:p>
                  </a:txBody>
                  <a:tcPr marL="91425" marR="91425" marT="91425" marB="91425"/>
                </a:tc>
              </a:tr>
              <a:tr h="389775">
                <a:tc>
                  <a:txBody>
                    <a:bodyPr/>
                    <a:lstStyle/>
                    <a:p>
                      <a:pPr lvl="0" algn="ctr">
                        <a:spcBef>
                          <a:spcPts val="0"/>
                        </a:spcBef>
                        <a:buNone/>
                      </a:pPr>
                      <a:r>
                        <a:rPr lang="en-US" dirty="0" smtClean="0"/>
                        <a:t>0</a:t>
                      </a:r>
                      <a:endParaRPr dirty="0"/>
                    </a:p>
                  </a:txBody>
                  <a:tcPr marL="91425" marR="91425" marT="91425" marB="91425"/>
                </a:tc>
                <a:tc>
                  <a:txBody>
                    <a:bodyPr/>
                    <a:lstStyle/>
                    <a:p>
                      <a:pPr lvl="0" algn="ctr">
                        <a:spcBef>
                          <a:spcPts val="0"/>
                        </a:spcBef>
                        <a:buNone/>
                      </a:pPr>
                      <a:r>
                        <a:rPr lang="en-US" dirty="0" smtClean="0"/>
                        <a:t>0</a:t>
                      </a:r>
                      <a:endParaRPr dirty="0"/>
                    </a:p>
                  </a:txBody>
                  <a:tcPr marL="91425" marR="91425" marT="91425" marB="91425"/>
                </a:tc>
                <a:tc>
                  <a:txBody>
                    <a:bodyPr/>
                    <a:lstStyle/>
                    <a:p>
                      <a:pPr lvl="0" algn="ctr">
                        <a:spcBef>
                          <a:spcPts val="0"/>
                        </a:spcBef>
                        <a:buNone/>
                      </a:pPr>
                      <a:r>
                        <a:rPr lang="en-US" dirty="0" smtClean="0"/>
                        <a:t>0</a:t>
                      </a:r>
                      <a:endParaRPr dirty="0"/>
                    </a:p>
                  </a:txBody>
                  <a:tcPr marL="91425" marR="91425" marT="91425" marB="91425"/>
                </a:tc>
                <a:tc>
                  <a:txBody>
                    <a:bodyPr/>
                    <a:lstStyle/>
                    <a:p>
                      <a:pPr lvl="0" algn="ctr">
                        <a:spcBef>
                          <a:spcPts val="0"/>
                        </a:spcBef>
                        <a:buNone/>
                      </a:pPr>
                      <a:r>
                        <a:rPr lang="en-US" dirty="0" smtClean="0"/>
                        <a:t>0</a:t>
                      </a:r>
                      <a:endParaRPr dirty="0"/>
                    </a:p>
                  </a:txBody>
                  <a:tcPr marL="91425" marR="91425" marT="91425" marB="91425"/>
                </a:tc>
                <a:tc>
                  <a:txBody>
                    <a:bodyPr/>
                    <a:lstStyle/>
                    <a:p>
                      <a:pPr lvl="0" algn="ctr">
                        <a:spcBef>
                          <a:spcPts val="0"/>
                        </a:spcBef>
                        <a:buNone/>
                      </a:pPr>
                      <a:r>
                        <a:rPr lang="en-US" dirty="0" smtClean="0"/>
                        <a:t>0</a:t>
                      </a:r>
                      <a:endParaRPr dirty="0"/>
                    </a:p>
                  </a:txBody>
                  <a:tcPr marL="91425" marR="91425" marT="91425" marB="91425"/>
                </a:tc>
                <a:tc>
                  <a:txBody>
                    <a:bodyPr/>
                    <a:lstStyle/>
                    <a:p>
                      <a:pPr lvl="0" algn="ctr">
                        <a:spcBef>
                          <a:spcPts val="0"/>
                        </a:spcBef>
                        <a:buNone/>
                      </a:pPr>
                      <a:r>
                        <a:rPr lang="en-US" dirty="0" smtClean="0">
                          <a:solidFill>
                            <a:srgbClr val="FF0000"/>
                          </a:solidFill>
                        </a:rPr>
                        <a:t>1</a:t>
                      </a:r>
                      <a:endParaRPr dirty="0">
                        <a:solidFill>
                          <a:srgbClr val="FF0000"/>
                        </a:solidFill>
                      </a:endParaRPr>
                    </a:p>
                  </a:txBody>
                  <a:tcPr marL="91425" marR="91425" marT="91425" marB="91425"/>
                </a:tc>
                <a:tc>
                  <a:txBody>
                    <a:bodyPr/>
                    <a:lstStyle/>
                    <a:p>
                      <a:pPr lvl="0" algn="ctr">
                        <a:spcBef>
                          <a:spcPts val="0"/>
                        </a:spcBef>
                        <a:buNone/>
                      </a:pPr>
                      <a:r>
                        <a:rPr lang="en-US"/>
                        <a:t>0</a:t>
                      </a:r>
                    </a:p>
                  </a:txBody>
                  <a:tcPr marL="91425" marR="91425" marT="91425" marB="91425"/>
                </a:tc>
                <a:tc>
                  <a:txBody>
                    <a:bodyPr/>
                    <a:lstStyle/>
                    <a:p>
                      <a:pPr lvl="0" algn="ctr">
                        <a:spcBef>
                          <a:spcPts val="0"/>
                        </a:spcBef>
                        <a:buNone/>
                      </a:pPr>
                      <a:r>
                        <a:rPr lang="en-US" dirty="0">
                          <a:solidFill>
                            <a:srgbClr val="000000"/>
                          </a:solidFill>
                        </a:rPr>
                        <a:t>0</a:t>
                      </a:r>
                      <a:endParaRPr lang="en-US" dirty="0">
                        <a:solidFill>
                          <a:srgbClr val="000000"/>
                        </a:solidFill>
                      </a:endParaRPr>
                    </a:p>
                  </a:txBody>
                  <a:tcPr marL="91425" marR="91425" marT="91425" marB="91425"/>
                </a:tc>
              </a:tr>
              <a:tr h="389775">
                <a:tc>
                  <a:txBody>
                    <a:bodyPr/>
                    <a:lstStyle/>
                    <a:p>
                      <a:pPr lvl="0" algn="ctr">
                        <a:spcBef>
                          <a:spcPts val="0"/>
                        </a:spcBef>
                        <a:buNone/>
                      </a:pPr>
                      <a:r>
                        <a:rPr lang="en-US" dirty="0" smtClean="0"/>
                        <a:t>0</a:t>
                      </a:r>
                      <a:endParaRPr dirty="0"/>
                    </a:p>
                  </a:txBody>
                  <a:tcPr marL="91425" marR="91425" marT="91425" marB="91425"/>
                </a:tc>
                <a:tc>
                  <a:txBody>
                    <a:bodyPr/>
                    <a:lstStyle/>
                    <a:p>
                      <a:pPr lvl="0" algn="ctr">
                        <a:spcBef>
                          <a:spcPts val="0"/>
                        </a:spcBef>
                        <a:buNone/>
                      </a:pPr>
                      <a:r>
                        <a:rPr lang="en-US" dirty="0" smtClean="0"/>
                        <a:t>0</a:t>
                      </a:r>
                      <a:endParaRPr dirty="0"/>
                    </a:p>
                  </a:txBody>
                  <a:tcPr marL="91425" marR="91425" marT="91425" marB="91425"/>
                </a:tc>
                <a:tc>
                  <a:txBody>
                    <a:bodyPr/>
                    <a:lstStyle/>
                    <a:p>
                      <a:pPr lvl="0" algn="ctr">
                        <a:spcBef>
                          <a:spcPts val="0"/>
                        </a:spcBef>
                        <a:buNone/>
                      </a:pPr>
                      <a:r>
                        <a:rPr lang="en-US" dirty="0" smtClean="0"/>
                        <a:t>0</a:t>
                      </a:r>
                      <a:endParaRPr dirty="0"/>
                    </a:p>
                  </a:txBody>
                  <a:tcPr marL="91425" marR="91425" marT="91425" marB="91425"/>
                </a:tc>
                <a:tc>
                  <a:txBody>
                    <a:bodyPr/>
                    <a:lstStyle/>
                    <a:p>
                      <a:pPr lvl="0" algn="ctr">
                        <a:spcBef>
                          <a:spcPts val="0"/>
                        </a:spcBef>
                        <a:buNone/>
                      </a:pPr>
                      <a:r>
                        <a:rPr lang="en-US" dirty="0" smtClean="0"/>
                        <a:t>0</a:t>
                      </a:r>
                      <a:endParaRPr dirty="0"/>
                    </a:p>
                  </a:txBody>
                  <a:tcPr marL="91425" marR="91425" marT="91425" marB="91425"/>
                </a:tc>
                <a:tc>
                  <a:txBody>
                    <a:bodyPr/>
                    <a:lstStyle/>
                    <a:p>
                      <a:pPr lvl="0" algn="ctr">
                        <a:spcBef>
                          <a:spcPts val="0"/>
                        </a:spcBef>
                        <a:buNone/>
                      </a:pPr>
                      <a:r>
                        <a:rPr lang="en-US" dirty="0" smtClean="0"/>
                        <a:t>0</a:t>
                      </a:r>
                      <a:endParaRPr dirty="0"/>
                    </a:p>
                  </a:txBody>
                  <a:tcPr marL="91425" marR="91425" marT="91425" marB="91425"/>
                </a:tc>
                <a:tc>
                  <a:txBody>
                    <a:bodyPr/>
                    <a:lstStyle/>
                    <a:p>
                      <a:pPr lvl="0" algn="ctr">
                        <a:spcBef>
                          <a:spcPts val="0"/>
                        </a:spcBef>
                        <a:buNone/>
                      </a:pPr>
                      <a:r>
                        <a:rPr lang="en-US" dirty="0" smtClean="0">
                          <a:solidFill>
                            <a:srgbClr val="FF0000"/>
                          </a:solidFill>
                        </a:rPr>
                        <a:t>1</a:t>
                      </a:r>
                      <a:endParaRPr dirty="0">
                        <a:solidFill>
                          <a:srgbClr val="FF0000"/>
                        </a:solidFill>
                      </a:endParaRPr>
                    </a:p>
                  </a:txBody>
                  <a:tcPr marL="91425" marR="91425" marT="91425" marB="91425"/>
                </a:tc>
                <a:tc>
                  <a:txBody>
                    <a:bodyPr/>
                    <a:lstStyle/>
                    <a:p>
                      <a:pPr lvl="0" algn="ctr">
                        <a:spcBef>
                          <a:spcPts val="0"/>
                        </a:spcBef>
                        <a:buNone/>
                      </a:pPr>
                      <a:r>
                        <a:rPr lang="en-US" dirty="0" smtClean="0"/>
                        <a:t>0</a:t>
                      </a:r>
                      <a:endParaRPr dirty="0"/>
                    </a:p>
                  </a:txBody>
                  <a:tcPr marL="91425" marR="91425" marT="91425" marB="91425"/>
                </a:tc>
                <a:tc>
                  <a:txBody>
                    <a:bodyPr/>
                    <a:lstStyle/>
                    <a:p>
                      <a:pPr lvl="0" algn="ctr">
                        <a:spcBef>
                          <a:spcPts val="0"/>
                        </a:spcBef>
                        <a:buNone/>
                      </a:pPr>
                      <a:r>
                        <a:rPr lang="en-US" dirty="0"/>
                        <a:t>2</a:t>
                      </a:r>
                      <a:endParaRPr lang="en-US" dirty="0"/>
                    </a:p>
                  </a:txBody>
                  <a:tcPr marL="91425" marR="91425" marT="91425" marB="91425"/>
                </a:tc>
              </a:tr>
            </a:tbl>
          </a:graphicData>
        </a:graphic>
      </p:graphicFrame>
      <p:sp>
        <p:nvSpPr>
          <p:cNvPr id="220" name="Shape 220"/>
          <p:cNvSpPr txBox="1"/>
          <p:nvPr/>
        </p:nvSpPr>
        <p:spPr>
          <a:xfrm>
            <a:off x="7844325" y="2957576"/>
            <a:ext cx="1251300" cy="376923"/>
          </a:xfrm>
          <a:prstGeom prst="rect">
            <a:avLst/>
          </a:prstGeom>
          <a:noFill/>
          <a:ln>
            <a:noFill/>
          </a:ln>
        </p:spPr>
        <p:txBody>
          <a:bodyPr lIns="91425" tIns="91425" rIns="91425" bIns="91425" anchor="t" anchorCtr="0">
            <a:noAutofit/>
          </a:bodyPr>
          <a:lstStyle/>
          <a:p>
            <a:pPr lvl="0">
              <a:spcBef>
                <a:spcPts val="0"/>
              </a:spcBef>
              <a:buNone/>
            </a:pPr>
            <a:r>
              <a:rPr lang="en-US" dirty="0"/>
              <a:t>Prediction</a:t>
            </a:r>
          </a:p>
        </p:txBody>
      </p:sp>
      <p:sp>
        <p:nvSpPr>
          <p:cNvPr id="221" name="Shape 221"/>
          <p:cNvSpPr txBox="1"/>
          <p:nvPr/>
        </p:nvSpPr>
        <p:spPr>
          <a:xfrm>
            <a:off x="4879325" y="4625200"/>
            <a:ext cx="1251300" cy="446100"/>
          </a:xfrm>
          <a:prstGeom prst="rect">
            <a:avLst/>
          </a:prstGeom>
          <a:noFill/>
          <a:ln>
            <a:noFill/>
          </a:ln>
        </p:spPr>
        <p:txBody>
          <a:bodyPr lIns="91425" tIns="91425" rIns="91425" bIns="91425" anchor="t" anchorCtr="0">
            <a:noAutofit/>
          </a:bodyPr>
          <a:lstStyle/>
          <a:p>
            <a:pPr lvl="0">
              <a:spcBef>
                <a:spcPts val="0"/>
              </a:spcBef>
              <a:buNone/>
            </a:pPr>
            <a:r>
              <a:rPr lang="en-US" dirty="0"/>
              <a:t>Ground Truth</a:t>
            </a:r>
          </a:p>
        </p:txBody>
      </p:sp>
      <p:sp>
        <p:nvSpPr>
          <p:cNvPr id="2" name="TextBox 1"/>
          <p:cNvSpPr txBox="1"/>
          <p:nvPr/>
        </p:nvSpPr>
        <p:spPr>
          <a:xfrm>
            <a:off x="4096635" y="2957577"/>
            <a:ext cx="1818390" cy="738664"/>
          </a:xfrm>
          <a:prstGeom prst="rect">
            <a:avLst/>
          </a:prstGeom>
          <a:noFill/>
        </p:spPr>
        <p:txBody>
          <a:bodyPr wrap="square" rtlCol="0">
            <a:spAutoFit/>
          </a:bodyPr>
          <a:lstStyle/>
          <a:p>
            <a:r>
              <a:rPr kumimoji="1" lang="en-US" altLang="zh-CN" dirty="0" smtClean="0"/>
              <a:t>Hidden states: 2</a:t>
            </a:r>
          </a:p>
          <a:p>
            <a:endParaRPr kumimoji="1" lang="en-US" altLang="zh-CN" dirty="0" smtClean="0"/>
          </a:p>
          <a:p>
            <a:r>
              <a:rPr kumimoji="1" lang="en-US" altLang="zh-CN" dirty="0" smtClean="0"/>
              <a:t>Accuracy: 0.571</a:t>
            </a:r>
            <a:endParaRPr kumimoji="1" lang="zh-CN" altLang="en-US" dirty="0"/>
          </a:p>
        </p:txBody>
      </p:sp>
      <p:sp>
        <p:nvSpPr>
          <p:cNvPr id="3" name="TextBox 2"/>
          <p:cNvSpPr txBox="1"/>
          <p:nvPr/>
        </p:nvSpPr>
        <p:spPr>
          <a:xfrm>
            <a:off x="7523400" y="2588245"/>
            <a:ext cx="1896152" cy="369332"/>
          </a:xfrm>
          <a:prstGeom prst="rect">
            <a:avLst/>
          </a:prstGeom>
          <a:noFill/>
        </p:spPr>
        <p:txBody>
          <a:bodyPr wrap="square" rtlCol="0">
            <a:spAutoFit/>
          </a:bodyPr>
          <a:lstStyle/>
          <a:p>
            <a:r>
              <a:rPr kumimoji="1" lang="en-US" altLang="zh-CN" sz="1800" dirty="0" smtClean="0"/>
              <a:t>Confusion Matrix</a:t>
            </a:r>
            <a:endParaRPr kumimoji="1" lang="zh-CN" altLang="en-US" sz="1800" dirty="0"/>
          </a:p>
        </p:txBody>
      </p:sp>
    </p:spTree>
    <p:extLst>
      <p:ext uri="{BB962C8B-B14F-4D97-AF65-F5344CB8AC3E}">
        <p14:creationId xmlns:p14="http://schemas.microsoft.com/office/powerpoint/2010/main" val="34051030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Shape 244"/>
          <p:cNvSpPr txBox="1"/>
          <p:nvPr/>
        </p:nvSpPr>
        <p:spPr>
          <a:xfrm>
            <a:off x="2176531" y="536889"/>
            <a:ext cx="8281114" cy="635087"/>
          </a:xfrm>
          <a:prstGeom prst="rect">
            <a:avLst/>
          </a:prstGeom>
          <a:noFill/>
          <a:ln>
            <a:noFill/>
          </a:ln>
        </p:spPr>
        <p:txBody>
          <a:bodyPr lIns="91425" tIns="45700" rIns="91425" bIns="45700" anchor="t" anchorCtr="0">
            <a:noAutofit/>
          </a:bodyPr>
          <a:lstStyle/>
          <a:p>
            <a:pPr marL="0" marR="0" lvl="0" indent="0" algn="l" rtl="0">
              <a:lnSpc>
                <a:spcPct val="79000"/>
              </a:lnSpc>
              <a:spcBef>
                <a:spcPts val="0"/>
              </a:spcBef>
              <a:buClr>
                <a:srgbClr val="464B56"/>
              </a:buClr>
              <a:buSzPct val="25000"/>
              <a:buFont typeface="Calibri"/>
              <a:buNone/>
            </a:pPr>
            <a:r>
              <a:rPr lang="en-US" sz="4455">
                <a:solidFill>
                  <a:srgbClr val="464B56"/>
                </a:solidFill>
                <a:latin typeface="Calibri"/>
                <a:ea typeface="Calibri"/>
                <a:cs typeface="Calibri"/>
                <a:sym typeface="Calibri"/>
              </a:rPr>
              <a:t>Modeling(III):Predicting</a:t>
            </a:r>
          </a:p>
        </p:txBody>
      </p:sp>
      <p:graphicFrame>
        <p:nvGraphicFramePr>
          <p:cNvPr id="2" name="Table 1"/>
          <p:cNvGraphicFramePr>
            <a:graphicFrameLocks noGrp="1"/>
          </p:cNvGraphicFramePr>
          <p:nvPr>
            <p:extLst>
              <p:ext uri="{D42A27DB-BD31-4B8C-83A1-F6EECF244321}">
                <p14:modId xmlns:p14="http://schemas.microsoft.com/office/powerpoint/2010/main" val="3472656909"/>
              </p:ext>
            </p:extLst>
          </p:nvPr>
        </p:nvGraphicFramePr>
        <p:xfrm>
          <a:off x="4165601" y="2032006"/>
          <a:ext cx="3682998" cy="4507646"/>
        </p:xfrm>
        <a:graphic>
          <a:graphicData uri="http://schemas.openxmlformats.org/drawingml/2006/table">
            <a:tbl>
              <a:tblPr firstRow="1" bandRow="1">
                <a:tableStyleId>{2B68224B-E560-499A-BFD5-20F9C9EA30E6}</a:tableStyleId>
              </a:tblPr>
              <a:tblGrid>
                <a:gridCol w="1227666"/>
                <a:gridCol w="1227666"/>
                <a:gridCol w="1227666"/>
              </a:tblGrid>
              <a:tr h="346742">
                <a:tc>
                  <a:txBody>
                    <a:bodyPr/>
                    <a:lstStyle/>
                    <a:p>
                      <a:r>
                        <a:rPr lang="en-US" altLang="zh-CN" dirty="0" smtClean="0"/>
                        <a:t>Method</a:t>
                      </a:r>
                      <a:endParaRPr lang="zh-CN" altLang="en-US" dirty="0"/>
                    </a:p>
                  </a:txBody>
                  <a:tcPr/>
                </a:tc>
                <a:tc>
                  <a:txBody>
                    <a:bodyPr/>
                    <a:lstStyle/>
                    <a:p>
                      <a:r>
                        <a:rPr lang="en-US" altLang="zh-CN" dirty="0" smtClean="0"/>
                        <a:t>Hidden</a:t>
                      </a:r>
                      <a:r>
                        <a:rPr lang="en-US" altLang="zh-CN" baseline="0" dirty="0" smtClean="0"/>
                        <a:t> States</a:t>
                      </a:r>
                      <a:endParaRPr lang="zh-CN" altLang="en-US" dirty="0"/>
                    </a:p>
                  </a:txBody>
                  <a:tcPr/>
                </a:tc>
                <a:tc>
                  <a:txBody>
                    <a:bodyPr/>
                    <a:lstStyle/>
                    <a:p>
                      <a:r>
                        <a:rPr lang="en-US" altLang="zh-CN" dirty="0" smtClean="0"/>
                        <a:t>Accuracy</a:t>
                      </a:r>
                      <a:endParaRPr lang="zh-CN" altLang="en-US" dirty="0"/>
                    </a:p>
                  </a:txBody>
                  <a:tcPr/>
                </a:tc>
              </a:tr>
              <a:tr h="346742">
                <a:tc>
                  <a:txBody>
                    <a:bodyPr/>
                    <a:lstStyle/>
                    <a:p>
                      <a:r>
                        <a:rPr lang="en-US" altLang="zh-CN" dirty="0" smtClean="0"/>
                        <a:t>Method</a:t>
                      </a:r>
                      <a:r>
                        <a:rPr lang="en-US" altLang="zh-CN" baseline="0" dirty="0" smtClean="0"/>
                        <a:t> 1</a:t>
                      </a:r>
                      <a:endParaRPr lang="zh-CN" altLang="en-US" dirty="0"/>
                    </a:p>
                  </a:txBody>
                  <a:tcPr/>
                </a:tc>
                <a:tc>
                  <a:txBody>
                    <a:bodyPr/>
                    <a:lstStyle/>
                    <a:p>
                      <a:r>
                        <a:rPr lang="en-US" altLang="zh-CN" dirty="0" smtClean="0"/>
                        <a:t>2</a:t>
                      </a:r>
                      <a:endParaRPr lang="zh-CN" altLang="en-US" dirty="0"/>
                    </a:p>
                  </a:txBody>
                  <a:tcPr/>
                </a:tc>
                <a:tc>
                  <a:txBody>
                    <a:bodyPr/>
                    <a:lstStyle/>
                    <a:p>
                      <a:r>
                        <a:rPr lang="en-US" altLang="zh-CN" dirty="0" smtClean="0"/>
                        <a:t>0.786</a:t>
                      </a:r>
                      <a:endParaRPr lang="zh-CN" altLang="en-US" dirty="0"/>
                    </a:p>
                  </a:txBody>
                  <a:tcPr/>
                </a:tc>
              </a:tr>
              <a:tr h="34674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Method</a:t>
                      </a:r>
                      <a:r>
                        <a:rPr lang="en-US" altLang="zh-CN" baseline="0" dirty="0" smtClean="0"/>
                        <a:t> 1</a:t>
                      </a:r>
                      <a:endParaRPr lang="zh-CN" altLang="en-US" dirty="0" smtClean="0"/>
                    </a:p>
                  </a:txBody>
                  <a:tcPr/>
                </a:tc>
                <a:tc>
                  <a:txBody>
                    <a:bodyPr/>
                    <a:lstStyle/>
                    <a:p>
                      <a:r>
                        <a:rPr lang="en-US" altLang="zh-CN" dirty="0" smtClean="0"/>
                        <a:t>4</a:t>
                      </a:r>
                      <a:endParaRPr lang="zh-CN" altLang="en-US" dirty="0"/>
                    </a:p>
                  </a:txBody>
                  <a:tcPr/>
                </a:tc>
                <a:tc>
                  <a:txBody>
                    <a:bodyPr/>
                    <a:lstStyle/>
                    <a:p>
                      <a:r>
                        <a:rPr lang="en-US" altLang="zh-CN" dirty="0" smtClean="0"/>
                        <a:t>0.714</a:t>
                      </a:r>
                      <a:endParaRPr lang="zh-CN" altLang="en-US" dirty="0"/>
                    </a:p>
                  </a:txBody>
                  <a:tcPr/>
                </a:tc>
              </a:tr>
              <a:tr h="346742">
                <a:tc>
                  <a:txBody>
                    <a:bodyPr/>
                    <a:lstStyle/>
                    <a:p>
                      <a:r>
                        <a:rPr lang="en-US" altLang="zh-CN" dirty="0" smtClean="0"/>
                        <a:t>Method</a:t>
                      </a:r>
                      <a:r>
                        <a:rPr lang="en-US" altLang="zh-CN" baseline="0" dirty="0" smtClean="0"/>
                        <a:t> 1</a:t>
                      </a:r>
                      <a:endParaRPr lang="zh-CN" altLang="en-US" dirty="0"/>
                    </a:p>
                  </a:txBody>
                  <a:tcPr/>
                </a:tc>
                <a:tc>
                  <a:txBody>
                    <a:bodyPr/>
                    <a:lstStyle/>
                    <a:p>
                      <a:r>
                        <a:rPr lang="en-US" altLang="zh-CN" dirty="0" smtClean="0"/>
                        <a:t>8</a:t>
                      </a:r>
                      <a:endParaRPr lang="zh-CN" altLang="en-US" dirty="0"/>
                    </a:p>
                  </a:txBody>
                  <a:tcPr/>
                </a:tc>
                <a:tc>
                  <a:txBody>
                    <a:bodyPr/>
                    <a:lstStyle/>
                    <a:p>
                      <a:r>
                        <a:rPr lang="en-US" altLang="zh-CN" dirty="0" smtClean="0"/>
                        <a:t>0.714</a:t>
                      </a:r>
                      <a:endParaRPr lang="zh-CN" altLang="en-US" dirty="0"/>
                    </a:p>
                  </a:txBody>
                  <a:tcPr/>
                </a:tc>
              </a:tr>
              <a:tr h="346742">
                <a:tc>
                  <a:txBody>
                    <a:bodyPr/>
                    <a:lstStyle/>
                    <a:p>
                      <a:r>
                        <a:rPr lang="en-US" altLang="zh-CN" dirty="0" smtClean="0"/>
                        <a:t>Method 1</a:t>
                      </a:r>
                      <a:endParaRPr lang="zh-CN" altLang="en-US" dirty="0"/>
                    </a:p>
                  </a:txBody>
                  <a:tcPr/>
                </a:tc>
                <a:tc>
                  <a:txBody>
                    <a:bodyPr/>
                    <a:lstStyle/>
                    <a:p>
                      <a:r>
                        <a:rPr lang="en-US" altLang="zh-CN" dirty="0" smtClean="0"/>
                        <a:t>16</a:t>
                      </a:r>
                      <a:endParaRPr lang="zh-CN" altLang="en-US" dirty="0"/>
                    </a:p>
                  </a:txBody>
                  <a:tcPr/>
                </a:tc>
                <a:tc>
                  <a:txBody>
                    <a:bodyPr/>
                    <a:lstStyle/>
                    <a:p>
                      <a:r>
                        <a:rPr lang="en-US" altLang="zh-CN" dirty="0" smtClean="0"/>
                        <a:t>0.714</a:t>
                      </a:r>
                      <a:endParaRPr lang="zh-CN" altLang="en-US" dirty="0"/>
                    </a:p>
                  </a:txBody>
                  <a:tcPr/>
                </a:tc>
              </a:tr>
              <a:tr h="346742">
                <a:tc>
                  <a:txBody>
                    <a:bodyPr/>
                    <a:lstStyle/>
                    <a:p>
                      <a:r>
                        <a:rPr lang="en-US" altLang="zh-CN" dirty="0" smtClean="0"/>
                        <a:t>Method 2</a:t>
                      </a:r>
                      <a:endParaRPr lang="zh-CN" altLang="en-US" dirty="0"/>
                    </a:p>
                  </a:txBody>
                  <a:tcPr/>
                </a:tc>
                <a:tc>
                  <a:txBody>
                    <a:bodyPr/>
                    <a:lstStyle/>
                    <a:p>
                      <a:r>
                        <a:rPr lang="en-US" altLang="zh-CN" dirty="0" smtClean="0"/>
                        <a:t>2</a:t>
                      </a:r>
                      <a:endParaRPr lang="zh-CN" altLang="en-US" dirty="0"/>
                    </a:p>
                  </a:txBody>
                  <a:tcPr/>
                </a:tc>
                <a:tc>
                  <a:txBody>
                    <a:bodyPr/>
                    <a:lstStyle/>
                    <a:p>
                      <a:r>
                        <a:rPr lang="en-US" altLang="zh-CN" dirty="0" smtClean="0"/>
                        <a:t>0.643</a:t>
                      </a:r>
                      <a:endParaRPr lang="zh-CN" altLang="en-US" dirty="0"/>
                    </a:p>
                  </a:txBody>
                  <a:tcPr/>
                </a:tc>
              </a:tr>
              <a:tr h="346742">
                <a:tc>
                  <a:txBody>
                    <a:bodyPr/>
                    <a:lstStyle/>
                    <a:p>
                      <a:r>
                        <a:rPr lang="en-US" altLang="zh-CN" dirty="0" smtClean="0"/>
                        <a:t>Method 2</a:t>
                      </a:r>
                      <a:endParaRPr lang="zh-CN" altLang="en-US" dirty="0"/>
                    </a:p>
                  </a:txBody>
                  <a:tcPr/>
                </a:tc>
                <a:tc>
                  <a:txBody>
                    <a:bodyPr/>
                    <a:lstStyle/>
                    <a:p>
                      <a:r>
                        <a:rPr lang="en-US" altLang="zh-CN" dirty="0" smtClean="0"/>
                        <a:t>4</a:t>
                      </a:r>
                      <a:endParaRPr lang="zh-CN" altLang="en-US" dirty="0"/>
                    </a:p>
                  </a:txBody>
                  <a:tcPr/>
                </a:tc>
                <a:tc>
                  <a:txBody>
                    <a:bodyPr/>
                    <a:lstStyle/>
                    <a:p>
                      <a:r>
                        <a:rPr lang="en-US" altLang="zh-CN" dirty="0" smtClean="0"/>
                        <a:t>0.571</a:t>
                      </a:r>
                      <a:endParaRPr lang="zh-CN" altLang="en-US" dirty="0"/>
                    </a:p>
                  </a:txBody>
                  <a:tcPr/>
                </a:tc>
              </a:tr>
              <a:tr h="346742">
                <a:tc>
                  <a:txBody>
                    <a:bodyPr/>
                    <a:lstStyle/>
                    <a:p>
                      <a:r>
                        <a:rPr lang="en-US" altLang="zh-CN" dirty="0" smtClean="0"/>
                        <a:t>Method 2</a:t>
                      </a:r>
                      <a:endParaRPr lang="zh-CN" altLang="en-US" dirty="0"/>
                    </a:p>
                  </a:txBody>
                  <a:tcPr/>
                </a:tc>
                <a:tc>
                  <a:txBody>
                    <a:bodyPr/>
                    <a:lstStyle/>
                    <a:p>
                      <a:r>
                        <a:rPr lang="en-US" altLang="zh-CN" dirty="0" smtClean="0"/>
                        <a:t>8</a:t>
                      </a:r>
                      <a:endParaRPr lang="zh-CN" altLang="en-US" dirty="0"/>
                    </a:p>
                  </a:txBody>
                  <a:tcPr/>
                </a:tc>
                <a:tc>
                  <a:txBody>
                    <a:bodyPr/>
                    <a:lstStyle/>
                    <a:p>
                      <a:r>
                        <a:rPr lang="en-US" altLang="zh-CN" dirty="0" smtClean="0"/>
                        <a:t>0.571</a:t>
                      </a:r>
                      <a:endParaRPr lang="zh-CN" altLang="en-US" dirty="0"/>
                    </a:p>
                  </a:txBody>
                  <a:tcPr/>
                </a:tc>
              </a:tr>
              <a:tr h="346742">
                <a:tc>
                  <a:txBody>
                    <a:bodyPr/>
                    <a:lstStyle/>
                    <a:p>
                      <a:r>
                        <a:rPr lang="en-US" altLang="zh-CN" dirty="0" smtClean="0"/>
                        <a:t>Method 2</a:t>
                      </a:r>
                      <a:endParaRPr lang="zh-CN" altLang="en-US" dirty="0"/>
                    </a:p>
                  </a:txBody>
                  <a:tcPr/>
                </a:tc>
                <a:tc>
                  <a:txBody>
                    <a:bodyPr/>
                    <a:lstStyle/>
                    <a:p>
                      <a:r>
                        <a:rPr lang="en-US" altLang="zh-CN" dirty="0" smtClean="0"/>
                        <a:t>16</a:t>
                      </a:r>
                      <a:endParaRPr lang="zh-CN" altLang="en-US" dirty="0"/>
                    </a:p>
                  </a:txBody>
                  <a:tcPr/>
                </a:tc>
                <a:tc>
                  <a:txBody>
                    <a:bodyPr/>
                    <a:lstStyle/>
                    <a:p>
                      <a:r>
                        <a:rPr lang="en-US" altLang="zh-CN" dirty="0" smtClean="0"/>
                        <a:t>0.5</a:t>
                      </a:r>
                      <a:endParaRPr lang="zh-CN" altLang="en-US" dirty="0"/>
                    </a:p>
                  </a:txBody>
                  <a:tcPr/>
                </a:tc>
              </a:tr>
              <a:tr h="346742">
                <a:tc>
                  <a:txBody>
                    <a:bodyPr/>
                    <a:lstStyle/>
                    <a:p>
                      <a:r>
                        <a:rPr lang="en-US" altLang="zh-CN" dirty="0" smtClean="0"/>
                        <a:t>Method 3</a:t>
                      </a:r>
                      <a:endParaRPr lang="zh-CN" altLang="en-US" dirty="0"/>
                    </a:p>
                  </a:txBody>
                  <a:tcPr/>
                </a:tc>
                <a:tc>
                  <a:txBody>
                    <a:bodyPr/>
                    <a:lstStyle/>
                    <a:p>
                      <a:r>
                        <a:rPr lang="en-US" altLang="zh-CN" dirty="0" smtClean="0"/>
                        <a:t>2</a:t>
                      </a:r>
                      <a:endParaRPr lang="zh-CN" altLang="en-US" dirty="0"/>
                    </a:p>
                  </a:txBody>
                  <a:tcPr/>
                </a:tc>
                <a:tc>
                  <a:txBody>
                    <a:bodyPr/>
                    <a:lstStyle/>
                    <a:p>
                      <a:r>
                        <a:rPr lang="en-US" altLang="zh-CN" dirty="0" smtClean="0"/>
                        <a:t>0.571</a:t>
                      </a:r>
                      <a:endParaRPr lang="zh-CN" altLang="en-US" dirty="0"/>
                    </a:p>
                  </a:txBody>
                  <a:tcPr/>
                </a:tc>
              </a:tr>
              <a:tr h="346742">
                <a:tc>
                  <a:txBody>
                    <a:bodyPr/>
                    <a:lstStyle/>
                    <a:p>
                      <a:r>
                        <a:rPr lang="en-US" altLang="zh-CN" dirty="0" smtClean="0"/>
                        <a:t>Method 3</a:t>
                      </a:r>
                      <a:endParaRPr lang="zh-CN" altLang="en-US" dirty="0"/>
                    </a:p>
                  </a:txBody>
                  <a:tcPr/>
                </a:tc>
                <a:tc>
                  <a:txBody>
                    <a:bodyPr/>
                    <a:lstStyle/>
                    <a:p>
                      <a:r>
                        <a:rPr lang="en-US" altLang="zh-CN" dirty="0" smtClean="0"/>
                        <a:t>4</a:t>
                      </a:r>
                      <a:endParaRPr lang="zh-CN" altLang="en-US" dirty="0"/>
                    </a:p>
                  </a:txBody>
                  <a:tcPr/>
                </a:tc>
                <a:tc>
                  <a:txBody>
                    <a:bodyPr/>
                    <a:lstStyle/>
                    <a:p>
                      <a:r>
                        <a:rPr lang="en-US" altLang="zh-CN" dirty="0" smtClean="0"/>
                        <a:t>0.571</a:t>
                      </a:r>
                      <a:endParaRPr lang="zh-CN" altLang="en-US" dirty="0"/>
                    </a:p>
                  </a:txBody>
                  <a:tcPr/>
                </a:tc>
              </a:tr>
              <a:tr h="346742">
                <a:tc>
                  <a:txBody>
                    <a:bodyPr/>
                    <a:lstStyle/>
                    <a:p>
                      <a:r>
                        <a:rPr lang="en-US" altLang="zh-CN" dirty="0" smtClean="0"/>
                        <a:t>Method 3</a:t>
                      </a:r>
                      <a:endParaRPr lang="zh-CN" altLang="en-US" dirty="0"/>
                    </a:p>
                  </a:txBody>
                  <a:tcPr/>
                </a:tc>
                <a:tc>
                  <a:txBody>
                    <a:bodyPr/>
                    <a:lstStyle/>
                    <a:p>
                      <a:r>
                        <a:rPr lang="en-US" altLang="zh-CN" dirty="0" smtClean="0"/>
                        <a:t>8</a:t>
                      </a:r>
                      <a:endParaRPr lang="zh-CN" altLang="en-US" dirty="0"/>
                    </a:p>
                  </a:txBody>
                  <a:tcPr/>
                </a:tc>
                <a:tc>
                  <a:txBody>
                    <a:bodyPr/>
                    <a:lstStyle/>
                    <a:p>
                      <a:r>
                        <a:rPr lang="en-US" altLang="zh-CN" dirty="0" smtClean="0"/>
                        <a:t>0.571</a:t>
                      </a:r>
                      <a:endParaRPr lang="zh-CN" altLang="en-US" dirty="0"/>
                    </a:p>
                  </a:txBody>
                  <a:tcPr/>
                </a:tc>
              </a:tr>
              <a:tr h="346742">
                <a:tc>
                  <a:txBody>
                    <a:bodyPr/>
                    <a:lstStyle/>
                    <a:p>
                      <a:r>
                        <a:rPr lang="en-US" altLang="zh-CN" dirty="0" smtClean="0"/>
                        <a:t>Method 3</a:t>
                      </a:r>
                      <a:endParaRPr lang="zh-CN" altLang="en-US" dirty="0"/>
                    </a:p>
                  </a:txBody>
                  <a:tcPr/>
                </a:tc>
                <a:tc>
                  <a:txBody>
                    <a:bodyPr/>
                    <a:lstStyle/>
                    <a:p>
                      <a:r>
                        <a:rPr lang="en-US" altLang="zh-CN" dirty="0" smtClean="0"/>
                        <a:t>16</a:t>
                      </a:r>
                      <a:endParaRPr lang="zh-CN" altLang="en-US" dirty="0"/>
                    </a:p>
                  </a:txBody>
                  <a:tcPr/>
                </a:tc>
                <a:tc>
                  <a:txBody>
                    <a:bodyPr/>
                    <a:lstStyle/>
                    <a:p>
                      <a:r>
                        <a:rPr lang="en-US" altLang="zh-CN" dirty="0" smtClean="0"/>
                        <a:t>0.571</a:t>
                      </a:r>
                      <a:endParaRPr lang="zh-CN" altLang="en-US" dirty="0"/>
                    </a:p>
                  </a:txBody>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Shape 249"/>
          <p:cNvSpPr txBox="1"/>
          <p:nvPr/>
        </p:nvSpPr>
        <p:spPr>
          <a:xfrm>
            <a:off x="2176531" y="536889"/>
            <a:ext cx="8281114" cy="635087"/>
          </a:xfrm>
          <a:prstGeom prst="rect">
            <a:avLst/>
          </a:prstGeom>
          <a:noFill/>
          <a:ln>
            <a:noFill/>
          </a:ln>
        </p:spPr>
        <p:txBody>
          <a:bodyPr lIns="91425" tIns="45700" rIns="91425" bIns="45700" anchor="t" anchorCtr="0">
            <a:noAutofit/>
          </a:bodyPr>
          <a:lstStyle/>
          <a:p>
            <a:pPr marL="0" marR="0" lvl="0" indent="0" algn="l" rtl="0">
              <a:lnSpc>
                <a:spcPct val="79000"/>
              </a:lnSpc>
              <a:spcBef>
                <a:spcPts val="0"/>
              </a:spcBef>
              <a:buClr>
                <a:srgbClr val="464B56"/>
              </a:buClr>
              <a:buSzPct val="25000"/>
              <a:buFont typeface="Calibri"/>
              <a:buNone/>
            </a:pPr>
            <a:r>
              <a:rPr lang="en-US" sz="4455">
                <a:solidFill>
                  <a:srgbClr val="464B56"/>
                </a:solidFill>
                <a:latin typeface="Calibri"/>
                <a:ea typeface="Calibri"/>
                <a:cs typeface="Calibri"/>
                <a:sym typeface="Calibri"/>
              </a:rPr>
              <a:t>Conclusion</a:t>
            </a:r>
          </a:p>
        </p:txBody>
      </p:sp>
      <p:sp>
        <p:nvSpPr>
          <p:cNvPr id="2" name="TextBox 1"/>
          <p:cNvSpPr txBox="1"/>
          <p:nvPr/>
        </p:nvSpPr>
        <p:spPr>
          <a:xfrm>
            <a:off x="4267200" y="2565400"/>
            <a:ext cx="2818801" cy="307777"/>
          </a:xfrm>
          <a:prstGeom prst="rect">
            <a:avLst/>
          </a:prstGeom>
          <a:noFill/>
        </p:spPr>
        <p:txBody>
          <a:bodyPr wrap="none" rtlCol="0">
            <a:spAutoFit/>
          </a:bodyPr>
          <a:lstStyle/>
          <a:p>
            <a:r>
              <a:rPr kumimoji="1" lang="en-US" altLang="zh-CN" dirty="0" smtClean="0"/>
              <a:t>1, simpler model performs better.</a:t>
            </a:r>
            <a:endParaRPr kumimoji="1" lang="zh-CN" altLang="en-US" dirty="0"/>
          </a:p>
        </p:txBody>
      </p:sp>
      <p:sp>
        <p:nvSpPr>
          <p:cNvPr id="3" name="TextBox 2"/>
          <p:cNvSpPr txBox="1"/>
          <p:nvPr/>
        </p:nvSpPr>
        <p:spPr>
          <a:xfrm>
            <a:off x="4267200" y="3071911"/>
            <a:ext cx="3467100" cy="738664"/>
          </a:xfrm>
          <a:prstGeom prst="rect">
            <a:avLst/>
          </a:prstGeom>
          <a:noFill/>
        </p:spPr>
        <p:txBody>
          <a:bodyPr wrap="square" rtlCol="0">
            <a:spAutoFit/>
          </a:bodyPr>
          <a:lstStyle/>
          <a:p>
            <a:r>
              <a:rPr kumimoji="1" lang="en-US" altLang="zh-CN" dirty="0" smtClean="0"/>
              <a:t>2, our model performs well in predicting bird sounds with high pitches, and robust to sound types (calls and songs)</a:t>
            </a:r>
            <a:endParaRPr kumimoji="1" lang="zh-CN" altLang="en-US" dirty="0"/>
          </a:p>
        </p:txBody>
      </p:sp>
      <p:sp>
        <p:nvSpPr>
          <p:cNvPr id="4" name="TextBox 3"/>
          <p:cNvSpPr txBox="1"/>
          <p:nvPr/>
        </p:nvSpPr>
        <p:spPr>
          <a:xfrm>
            <a:off x="4267200" y="3860800"/>
            <a:ext cx="2819400" cy="738664"/>
          </a:xfrm>
          <a:prstGeom prst="rect">
            <a:avLst/>
          </a:prstGeom>
          <a:noFill/>
        </p:spPr>
        <p:txBody>
          <a:bodyPr wrap="square" rtlCol="0">
            <a:spAutoFit/>
          </a:bodyPr>
          <a:lstStyle/>
          <a:p>
            <a:r>
              <a:rPr kumimoji="1" lang="en-US" altLang="zh-CN" dirty="0" smtClean="0"/>
              <a:t>3, all </a:t>
            </a:r>
            <a:r>
              <a:rPr kumimoji="1" lang="en-US" altLang="zh-CN" dirty="0"/>
              <a:t>models make wrong predictions on Bird D, Red-winged blackbird</a:t>
            </a:r>
            <a:endParaRPr kumimoji="1"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Shape 254"/>
          <p:cNvSpPr txBox="1"/>
          <p:nvPr/>
        </p:nvSpPr>
        <p:spPr>
          <a:xfrm>
            <a:off x="5228823" y="717193"/>
            <a:ext cx="3567445" cy="879786"/>
          </a:xfrm>
          <a:prstGeom prst="rect">
            <a:avLst/>
          </a:prstGeom>
          <a:noFill/>
          <a:ln>
            <a:noFill/>
          </a:ln>
        </p:spPr>
        <p:txBody>
          <a:bodyPr lIns="91425" tIns="45700" rIns="91425" bIns="45700" anchor="t" anchorCtr="0">
            <a:noAutofit/>
          </a:bodyPr>
          <a:lstStyle/>
          <a:p>
            <a:pPr marL="0" marR="0" lvl="0" indent="0" algn="l" rtl="0">
              <a:lnSpc>
                <a:spcPct val="89000"/>
              </a:lnSpc>
              <a:spcBef>
                <a:spcPts val="0"/>
              </a:spcBef>
              <a:buClr>
                <a:srgbClr val="464B56"/>
              </a:buClr>
              <a:buSzPct val="25000"/>
              <a:buFont typeface="Calibri"/>
              <a:buNone/>
            </a:pPr>
            <a:r>
              <a:rPr lang="en-US" sz="5265">
                <a:solidFill>
                  <a:srgbClr val="464B56"/>
                </a:solidFill>
                <a:latin typeface="Calibri"/>
                <a:ea typeface="Calibri"/>
                <a:cs typeface="Calibri"/>
                <a:sym typeface="Calibri"/>
              </a:rPr>
              <a:t>Thank you!</a:t>
            </a:r>
          </a:p>
        </p:txBody>
      </p:sp>
      <p:pic>
        <p:nvPicPr>
          <p:cNvPr id="255" name="Shape 255"/>
          <p:cNvPicPr preferRelativeResize="0"/>
          <p:nvPr/>
        </p:nvPicPr>
        <p:blipFill rotWithShape="1">
          <a:blip r:embed="rId3">
            <a:alphaModFix/>
          </a:blip>
          <a:srcRect/>
          <a:stretch/>
        </p:blipFill>
        <p:spPr>
          <a:xfrm>
            <a:off x="3902298" y="2916938"/>
            <a:ext cx="8289700" cy="3941061"/>
          </a:xfrm>
          <a:prstGeom prst="ellipse">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Shape 118"/>
          <p:cNvSpPr txBox="1"/>
          <p:nvPr/>
        </p:nvSpPr>
        <p:spPr>
          <a:xfrm>
            <a:off x="4000501" y="1128712"/>
            <a:ext cx="6686549" cy="3600986"/>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3200">
                <a:solidFill>
                  <a:srgbClr val="55837F"/>
                </a:solidFill>
                <a:latin typeface="Calibri"/>
                <a:ea typeface="Calibri"/>
                <a:cs typeface="Calibri"/>
                <a:sym typeface="Calibri"/>
              </a:rPr>
              <a:t>Contents</a:t>
            </a:r>
          </a:p>
          <a:p>
            <a:pPr marL="0" marR="0" lvl="0" indent="0" algn="l" rtl="0">
              <a:spcBef>
                <a:spcPts val="0"/>
              </a:spcBef>
              <a:buNone/>
            </a:pPr>
            <a:endParaRPr sz="3200">
              <a:solidFill>
                <a:srgbClr val="55837F"/>
              </a:solidFill>
              <a:latin typeface="Calibri"/>
              <a:ea typeface="Calibri"/>
              <a:cs typeface="Calibri"/>
              <a:sym typeface="Calibri"/>
            </a:endParaRPr>
          </a:p>
          <a:p>
            <a:pPr marL="514350" marR="0" lvl="0" indent="-514350" algn="l" rtl="0">
              <a:spcBef>
                <a:spcPts val="0"/>
              </a:spcBef>
              <a:buClr>
                <a:srgbClr val="55837F"/>
              </a:buClr>
              <a:buSzPct val="100000"/>
              <a:buFont typeface="Century Schoolbook"/>
              <a:buAutoNum type="arabicPeriod"/>
            </a:pPr>
            <a:r>
              <a:rPr lang="en-US" sz="3200">
                <a:solidFill>
                  <a:srgbClr val="55837F"/>
                </a:solidFill>
                <a:latin typeface="Calibri"/>
                <a:ea typeface="Calibri"/>
                <a:cs typeface="Calibri"/>
                <a:sym typeface="Calibri"/>
              </a:rPr>
              <a:t>Introduction</a:t>
            </a:r>
          </a:p>
          <a:p>
            <a:pPr marL="514350" marR="0" lvl="0" indent="-514350" algn="l" rtl="0">
              <a:spcBef>
                <a:spcPts val="0"/>
              </a:spcBef>
              <a:buClr>
                <a:srgbClr val="55837F"/>
              </a:buClr>
              <a:buSzPct val="100000"/>
              <a:buFont typeface="Century Schoolbook"/>
              <a:buAutoNum type="arabicPeriod"/>
            </a:pPr>
            <a:r>
              <a:rPr lang="en-US" sz="3200">
                <a:solidFill>
                  <a:srgbClr val="55837F"/>
                </a:solidFill>
                <a:latin typeface="Calibri"/>
                <a:ea typeface="Calibri"/>
                <a:cs typeface="Calibri"/>
                <a:sym typeface="Calibri"/>
              </a:rPr>
              <a:t>Data collection</a:t>
            </a:r>
          </a:p>
          <a:p>
            <a:pPr marL="514350" marR="0" lvl="0" indent="-514350" algn="l" rtl="0">
              <a:spcBef>
                <a:spcPts val="0"/>
              </a:spcBef>
              <a:buClr>
                <a:srgbClr val="55837F"/>
              </a:buClr>
              <a:buSzPct val="100000"/>
              <a:buFont typeface="Century Schoolbook"/>
              <a:buAutoNum type="arabicPeriod"/>
            </a:pPr>
            <a:r>
              <a:rPr lang="en-US" sz="3200">
                <a:solidFill>
                  <a:srgbClr val="55837F"/>
                </a:solidFill>
                <a:latin typeface="Calibri"/>
                <a:ea typeface="Calibri"/>
                <a:cs typeface="Calibri"/>
                <a:sym typeface="Calibri"/>
              </a:rPr>
              <a:t>etc.</a:t>
            </a:r>
          </a:p>
          <a:p>
            <a:pPr marL="514350" marR="0" lvl="0" indent="-514350" algn="l" rtl="0">
              <a:spcBef>
                <a:spcPts val="0"/>
              </a:spcBef>
              <a:buClr>
                <a:schemeClr val="dk1"/>
              </a:buClr>
              <a:buFont typeface="Century Schoolbook"/>
              <a:buNone/>
            </a:pPr>
            <a:endParaRPr sz="3200">
              <a:solidFill>
                <a:srgbClr val="55837F"/>
              </a:solidFill>
              <a:latin typeface="Calibri"/>
              <a:ea typeface="Calibri"/>
              <a:cs typeface="Calibri"/>
              <a:sym typeface="Calibri"/>
            </a:endParaRPr>
          </a:p>
          <a:p>
            <a:pPr marL="0" marR="0" lvl="0" indent="0" algn="l" rtl="0">
              <a:spcBef>
                <a:spcPts val="0"/>
              </a:spcBef>
              <a:buNone/>
            </a:pPr>
            <a:endParaRPr sz="1800">
              <a:solidFill>
                <a:schemeClr val="dk1"/>
              </a:solidFill>
              <a:latin typeface="Calibri"/>
              <a:ea typeface="Calibri"/>
              <a:cs typeface="Calibri"/>
              <a:sym typeface="Calibri"/>
            </a:endParaRPr>
          </a:p>
          <a:p>
            <a:pPr marL="0" marR="0" lvl="0" indent="0" algn="l" rtl="0">
              <a:spcBef>
                <a:spcPts val="0"/>
              </a:spcBef>
              <a:buNone/>
            </a:pPr>
            <a:endParaRPr sz="18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Shape 123"/>
          <p:cNvSpPr txBox="1"/>
          <p:nvPr/>
        </p:nvSpPr>
        <p:spPr>
          <a:xfrm>
            <a:off x="2704698" y="475375"/>
            <a:ext cx="4829576" cy="886967"/>
          </a:xfrm>
          <a:prstGeom prst="rect">
            <a:avLst/>
          </a:prstGeom>
          <a:noFill/>
          <a:ln>
            <a:noFill/>
          </a:ln>
        </p:spPr>
        <p:txBody>
          <a:bodyPr lIns="91425" tIns="45700" rIns="91425" bIns="45700" anchor="t" anchorCtr="0">
            <a:noAutofit/>
          </a:bodyPr>
          <a:lstStyle/>
          <a:p>
            <a:pPr marL="0" marR="0" lvl="0" indent="0" algn="l" rtl="0">
              <a:lnSpc>
                <a:spcPct val="99000"/>
              </a:lnSpc>
              <a:spcBef>
                <a:spcPts val="0"/>
              </a:spcBef>
              <a:buClr>
                <a:srgbClr val="464B56"/>
              </a:buClr>
              <a:buSzPct val="25000"/>
              <a:buFont typeface="Calibri"/>
              <a:buNone/>
            </a:pPr>
            <a:r>
              <a:rPr lang="en-US" sz="5400">
                <a:solidFill>
                  <a:srgbClr val="464B56"/>
                </a:solidFill>
                <a:latin typeface="Calibri"/>
                <a:ea typeface="Calibri"/>
                <a:cs typeface="Calibri"/>
                <a:sym typeface="Calibri"/>
              </a:rPr>
              <a:t>Introduction</a:t>
            </a:r>
          </a:p>
        </p:txBody>
      </p:sp>
      <p:sp>
        <p:nvSpPr>
          <p:cNvPr id="124" name="Shape 124"/>
          <p:cNvSpPr txBox="1"/>
          <p:nvPr/>
        </p:nvSpPr>
        <p:spPr>
          <a:xfrm>
            <a:off x="2974989" y="3620773"/>
            <a:ext cx="7145524" cy="2862322"/>
          </a:xfrm>
          <a:prstGeom prst="rect">
            <a:avLst/>
          </a:prstGeom>
          <a:noFill/>
          <a:ln>
            <a:noFill/>
          </a:ln>
        </p:spPr>
        <p:txBody>
          <a:bodyPr lIns="91425" tIns="45700" rIns="91425" bIns="45700" anchor="t" anchorCtr="0">
            <a:noAutofit/>
          </a:bodyPr>
          <a:lstStyle/>
          <a:p>
            <a:pPr marL="285750" marR="0" lvl="0" indent="-285750" algn="l" rtl="0">
              <a:spcBef>
                <a:spcPts val="0"/>
              </a:spcBef>
              <a:buClr>
                <a:srgbClr val="27292E"/>
              </a:buClr>
              <a:buSzPct val="100000"/>
              <a:buFont typeface="Arial"/>
              <a:buChar char="•"/>
            </a:pPr>
            <a:r>
              <a:rPr lang="en-US" sz="1800">
                <a:solidFill>
                  <a:srgbClr val="27292E"/>
                </a:solidFill>
                <a:latin typeface="Calibri"/>
                <a:ea typeface="Calibri"/>
                <a:cs typeface="Calibri"/>
                <a:sym typeface="Calibri"/>
              </a:rPr>
              <a:t>Recognition of bird species is an important topic for both biological research and environmental protection.</a:t>
            </a:r>
          </a:p>
          <a:p>
            <a:pPr marL="285750" marR="0" lvl="0" indent="-285750" algn="l" rtl="0">
              <a:spcBef>
                <a:spcPts val="0"/>
              </a:spcBef>
              <a:buClr>
                <a:srgbClr val="48533F"/>
              </a:buClr>
              <a:buSzPct val="100000"/>
              <a:buFont typeface="Arial"/>
              <a:buChar char="•"/>
            </a:pPr>
            <a:r>
              <a:rPr lang="en-US" sz="1800">
                <a:solidFill>
                  <a:srgbClr val="48533F"/>
                </a:solidFill>
                <a:latin typeface="Calibri"/>
                <a:ea typeface="Calibri"/>
                <a:cs typeface="Calibri"/>
                <a:sym typeface="Calibri"/>
              </a:rPr>
              <a:t>While it is not always able to have target birds sighted, the sound they make is easy to catch by recorders. </a:t>
            </a:r>
          </a:p>
          <a:p>
            <a:pPr marL="285750" marR="0" lvl="0" indent="-285750" algn="l" rtl="0">
              <a:spcBef>
                <a:spcPts val="0"/>
              </a:spcBef>
              <a:buClr>
                <a:srgbClr val="5B3B3C"/>
              </a:buClr>
              <a:buSzPct val="100000"/>
              <a:buFont typeface="Arial"/>
              <a:buChar char="•"/>
            </a:pPr>
            <a:r>
              <a:rPr lang="en-US" sz="1800">
                <a:solidFill>
                  <a:srgbClr val="5B3B3C"/>
                </a:solidFill>
                <a:latin typeface="Calibri"/>
                <a:ea typeface="Calibri"/>
                <a:cs typeface="Calibri"/>
                <a:sym typeface="Calibri"/>
              </a:rPr>
              <a:t>Recognition based on sound recordings traditionally requires experienced ornithologists.</a:t>
            </a:r>
          </a:p>
          <a:p>
            <a:pPr marL="285750" marR="0" lvl="0" indent="-285750" algn="l" rtl="0">
              <a:spcBef>
                <a:spcPts val="0"/>
              </a:spcBef>
              <a:buClr>
                <a:srgbClr val="385755"/>
              </a:buClr>
              <a:buSzPct val="100000"/>
              <a:buFont typeface="Arial"/>
              <a:buChar char="•"/>
            </a:pPr>
            <a:r>
              <a:rPr lang="en-US" sz="1800">
                <a:solidFill>
                  <a:srgbClr val="385755"/>
                </a:solidFill>
                <a:latin typeface="Calibri"/>
                <a:ea typeface="Calibri"/>
                <a:cs typeface="Calibri"/>
                <a:sym typeface="Calibri"/>
              </a:rPr>
              <a:t>As IT develops, it tends to be easier to gain massive amount of bird recordings while the recognition remains to be slow and low-effective. </a:t>
            </a:r>
          </a:p>
          <a:p>
            <a:pPr marL="285750" marR="0" lvl="0" indent="-285750" algn="l" rtl="0">
              <a:spcBef>
                <a:spcPts val="0"/>
              </a:spcBef>
              <a:buClr>
                <a:schemeClr val="dk1"/>
              </a:buClr>
              <a:buSzPct val="100000"/>
              <a:buFont typeface="Arial"/>
              <a:buChar char="•"/>
            </a:pPr>
            <a:r>
              <a:rPr lang="en-US" sz="1800">
                <a:solidFill>
                  <a:schemeClr val="dk1"/>
                </a:solidFill>
                <a:latin typeface="Calibri"/>
                <a:ea typeface="Calibri"/>
                <a:cs typeface="Calibri"/>
                <a:sym typeface="Calibri"/>
              </a:rPr>
              <a:t>Thus the topic of automatic recognition interests more and more people.</a:t>
            </a:r>
          </a:p>
        </p:txBody>
      </p:sp>
      <p:pic>
        <p:nvPicPr>
          <p:cNvPr id="125" name="Shape 125"/>
          <p:cNvPicPr preferRelativeResize="0"/>
          <p:nvPr/>
        </p:nvPicPr>
        <p:blipFill rotWithShape="1">
          <a:blip r:embed="rId3">
            <a:alphaModFix/>
          </a:blip>
          <a:srcRect/>
          <a:stretch/>
        </p:blipFill>
        <p:spPr>
          <a:xfrm>
            <a:off x="6813214" y="634887"/>
            <a:ext cx="4752788" cy="276474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txBox="1">
            <a:spLocks noGrp="1"/>
          </p:cNvSpPr>
          <p:nvPr>
            <p:ph type="title"/>
          </p:nvPr>
        </p:nvSpPr>
        <p:spPr>
          <a:xfrm>
            <a:off x="5334296" y="568345"/>
            <a:ext cx="3969376" cy="899846"/>
          </a:xfrm>
          <a:prstGeom prst="rect">
            <a:avLst/>
          </a:prstGeom>
          <a:noFill/>
          <a:ln>
            <a:noFill/>
          </a:ln>
        </p:spPr>
        <p:txBody>
          <a:bodyPr lIns="91425" tIns="45700" rIns="91425" bIns="45700" anchor="t" anchorCtr="0">
            <a:noAutofit/>
          </a:bodyPr>
          <a:lstStyle/>
          <a:p>
            <a:pPr marL="0" marR="0" lvl="0" indent="0" algn="l" rtl="0">
              <a:lnSpc>
                <a:spcPct val="99000"/>
              </a:lnSpc>
              <a:spcBef>
                <a:spcPts val="0"/>
              </a:spcBef>
              <a:buClr>
                <a:srgbClr val="464B56"/>
              </a:buClr>
              <a:buSzPct val="25000"/>
              <a:buFont typeface="Calibri"/>
              <a:buNone/>
            </a:pPr>
            <a:r>
              <a:rPr lang="en-US" sz="4860" b="0" i="0" u="none" strike="noStrike" cap="none">
                <a:solidFill>
                  <a:srgbClr val="464B56"/>
                </a:solidFill>
                <a:latin typeface="Calibri"/>
                <a:ea typeface="Calibri"/>
                <a:cs typeface="Calibri"/>
                <a:sym typeface="Calibri"/>
              </a:rPr>
              <a:t>Data collection</a:t>
            </a:r>
            <a:r>
              <a:rPr lang="en-US" sz="3959" b="0" i="0" u="none" strike="noStrike" cap="none">
                <a:solidFill>
                  <a:srgbClr val="464B56"/>
                </a:solidFill>
                <a:latin typeface="Century Schoolbook"/>
                <a:ea typeface="Century Schoolbook"/>
                <a:cs typeface="Century Schoolbook"/>
                <a:sym typeface="Century Schoolbook"/>
              </a:rPr>
              <a:t/>
            </a:r>
            <a:br>
              <a:rPr lang="en-US" sz="3959" b="0" i="0" u="none" strike="noStrike" cap="none">
                <a:solidFill>
                  <a:srgbClr val="464B56"/>
                </a:solidFill>
                <a:latin typeface="Century Schoolbook"/>
                <a:ea typeface="Century Schoolbook"/>
                <a:cs typeface="Century Schoolbook"/>
                <a:sym typeface="Century Schoolbook"/>
              </a:rPr>
            </a:br>
            <a:endParaRPr lang="en-US" sz="3959" b="0" i="0" u="none" strike="noStrike" cap="none">
              <a:solidFill>
                <a:srgbClr val="464B56"/>
              </a:solidFill>
              <a:latin typeface="Century Schoolbook"/>
              <a:ea typeface="Century Schoolbook"/>
              <a:cs typeface="Century Schoolbook"/>
              <a:sym typeface="Century Schoolbook"/>
            </a:endParaRPr>
          </a:p>
        </p:txBody>
      </p:sp>
      <p:sp>
        <p:nvSpPr>
          <p:cNvPr id="131" name="Shape 131"/>
          <p:cNvSpPr txBox="1">
            <a:spLocks noGrp="1"/>
          </p:cNvSpPr>
          <p:nvPr>
            <p:ph type="body" idx="1"/>
          </p:nvPr>
        </p:nvSpPr>
        <p:spPr>
          <a:xfrm>
            <a:off x="2933700" y="2438400"/>
            <a:ext cx="8770570" cy="3651503"/>
          </a:xfrm>
          <a:prstGeom prst="rect">
            <a:avLst/>
          </a:prstGeom>
          <a:noFill/>
          <a:ln>
            <a:noFill/>
          </a:ln>
        </p:spPr>
        <p:txBody>
          <a:bodyPr lIns="91425" tIns="45700" rIns="91425" bIns="45700" anchor="t" anchorCtr="0">
            <a:noAutofit/>
          </a:bodyPr>
          <a:lstStyle/>
          <a:p>
            <a:pPr marL="320040" marR="0" lvl="0" indent="-320040" algn="l" rtl="0">
              <a:lnSpc>
                <a:spcPct val="111000"/>
              </a:lnSpc>
              <a:spcBef>
                <a:spcPts val="0"/>
              </a:spcBef>
              <a:spcAft>
                <a:spcPts val="0"/>
              </a:spcAft>
              <a:buClr>
                <a:srgbClr val="464B56"/>
              </a:buClr>
              <a:buSzPct val="100000"/>
              <a:buFont typeface="Corbel"/>
              <a:buChar char="–"/>
            </a:pPr>
            <a:r>
              <a:rPr lang="en-US" sz="2000" b="0" i="0" u="none" strike="noStrike" cap="none">
                <a:solidFill>
                  <a:srgbClr val="464B56"/>
                </a:solidFill>
                <a:latin typeface="Calibri"/>
                <a:ea typeface="Calibri"/>
                <a:cs typeface="Calibri"/>
                <a:sym typeface="Calibri"/>
              </a:rPr>
              <a:t>The data are fetched from xeno-canto.org </a:t>
            </a:r>
          </a:p>
          <a:p>
            <a:pPr marL="320040" marR="0" lvl="0" indent="-320040" algn="l" rtl="0">
              <a:lnSpc>
                <a:spcPct val="111000"/>
              </a:lnSpc>
              <a:spcBef>
                <a:spcPts val="930"/>
              </a:spcBef>
              <a:buClr>
                <a:srgbClr val="464B56"/>
              </a:buClr>
              <a:buSzPct val="100000"/>
              <a:buFont typeface="Corbel"/>
              <a:buChar char="–"/>
            </a:pPr>
            <a:r>
              <a:rPr lang="en-US" sz="2000" b="0" i="0" u="none" strike="noStrike" cap="none">
                <a:solidFill>
                  <a:srgbClr val="464B56"/>
                </a:solidFill>
                <a:latin typeface="Calibri"/>
                <a:ea typeface="Calibri"/>
                <a:cs typeface="Calibri"/>
                <a:sym typeface="Calibri"/>
              </a:rPr>
              <a:t>We choose 8 species among 9676 under some criteria(</a:t>
            </a:r>
            <a:r>
              <a:rPr lang="en-US" sz="2000" b="0" i="0" u="none" strike="sngStrike" cap="none">
                <a:solidFill>
                  <a:srgbClr val="464B56"/>
                </a:solidFill>
                <a:latin typeface="Calibri"/>
                <a:ea typeface="Calibri"/>
                <a:cs typeface="Calibri"/>
                <a:sym typeface="Calibri"/>
              </a:rPr>
              <a:t>must be cute enough</a:t>
            </a:r>
            <a:r>
              <a:rPr lang="en-US" sz="2000" b="0" i="0" u="none" strike="noStrike" cap="none">
                <a:solidFill>
                  <a:srgbClr val="464B56"/>
                </a:solidFill>
                <a:latin typeface="Calibri"/>
                <a:ea typeface="Calibri"/>
                <a:cs typeface="Calibri"/>
                <a:sym typeface="Calibri"/>
              </a:rPr>
              <a:t>)</a:t>
            </a:r>
          </a:p>
        </p:txBody>
      </p:sp>
      <p:pic>
        <p:nvPicPr>
          <p:cNvPr id="132" name="Shape 132"/>
          <p:cNvPicPr preferRelativeResize="0"/>
          <p:nvPr/>
        </p:nvPicPr>
        <p:blipFill rotWithShape="1">
          <a:blip r:embed="rId3">
            <a:alphaModFix/>
          </a:blip>
          <a:srcRect/>
          <a:stretch/>
        </p:blipFill>
        <p:spPr>
          <a:xfrm>
            <a:off x="3086635" y="3415196"/>
            <a:ext cx="3764924" cy="2508380"/>
          </a:xfrm>
          <a:prstGeom prst="rect">
            <a:avLst/>
          </a:prstGeom>
          <a:noFill/>
          <a:ln>
            <a:noFill/>
          </a:ln>
        </p:spPr>
      </p:pic>
      <p:pic>
        <p:nvPicPr>
          <p:cNvPr id="133" name="Shape 133"/>
          <p:cNvPicPr preferRelativeResize="0"/>
          <p:nvPr/>
        </p:nvPicPr>
        <p:blipFill rotWithShape="1">
          <a:blip r:embed="rId4">
            <a:alphaModFix/>
          </a:blip>
          <a:srcRect/>
          <a:stretch/>
        </p:blipFill>
        <p:spPr>
          <a:xfrm>
            <a:off x="7004496" y="3415196"/>
            <a:ext cx="3777681" cy="2508380"/>
          </a:xfrm>
          <a:prstGeom prst="rect">
            <a:avLst/>
          </a:prstGeom>
          <a:noFill/>
          <a:ln>
            <a:noFill/>
          </a:ln>
        </p:spPr>
      </p:pic>
      <p:sp>
        <p:nvSpPr>
          <p:cNvPr id="134" name="Shape 134"/>
          <p:cNvSpPr txBox="1"/>
          <p:nvPr/>
        </p:nvSpPr>
        <p:spPr>
          <a:xfrm>
            <a:off x="3086635" y="6181858"/>
            <a:ext cx="3764924"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a:solidFill>
                  <a:schemeClr val="dk1"/>
                </a:solidFill>
                <a:latin typeface="Calibri"/>
                <a:ea typeface="Calibri"/>
                <a:cs typeface="Calibri"/>
                <a:sym typeface="Calibri"/>
              </a:rPr>
              <a:t>mourning dove(</a:t>
            </a:r>
            <a:r>
              <a:rPr lang="en-US" sz="1800" i="1">
                <a:solidFill>
                  <a:srgbClr val="8C6928"/>
                </a:solidFill>
                <a:latin typeface="Calibri"/>
                <a:ea typeface="Calibri"/>
                <a:cs typeface="Calibri"/>
                <a:sym typeface="Calibri"/>
              </a:rPr>
              <a:t>Zenaida Macroura</a:t>
            </a:r>
            <a:r>
              <a:rPr lang="en-US" sz="1800">
                <a:solidFill>
                  <a:schemeClr val="dk1"/>
                </a:solidFill>
                <a:latin typeface="Calibri"/>
                <a:ea typeface="Calibri"/>
                <a:cs typeface="Calibri"/>
                <a:sym typeface="Calibri"/>
              </a:rPr>
              <a:t>)</a:t>
            </a:r>
          </a:p>
        </p:txBody>
      </p:sp>
      <p:sp>
        <p:nvSpPr>
          <p:cNvPr id="135" name="Shape 135"/>
          <p:cNvSpPr txBox="1"/>
          <p:nvPr/>
        </p:nvSpPr>
        <p:spPr>
          <a:xfrm>
            <a:off x="7004496" y="6171539"/>
            <a:ext cx="3764924"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a:solidFill>
                  <a:schemeClr val="dk1"/>
                </a:solidFill>
                <a:latin typeface="Calibri"/>
                <a:ea typeface="Calibri"/>
                <a:cs typeface="Calibri"/>
                <a:sym typeface="Calibri"/>
              </a:rPr>
              <a:t>mallard (</a:t>
            </a:r>
            <a:r>
              <a:rPr lang="en-US" sz="1800" i="1">
                <a:solidFill>
                  <a:srgbClr val="89585A"/>
                </a:solidFill>
                <a:latin typeface="Calibri"/>
                <a:ea typeface="Calibri"/>
                <a:cs typeface="Calibri"/>
                <a:sym typeface="Calibri"/>
              </a:rPr>
              <a:t>Anas Platyrhynchos</a:t>
            </a:r>
            <a:r>
              <a:rPr lang="en-US" sz="1800">
                <a:solidFill>
                  <a:schemeClr val="dk1"/>
                </a:solidFill>
                <a:latin typeface="Calibri"/>
                <a:ea typeface="Calibri"/>
                <a:cs typeface="Calibri"/>
                <a:sym typeface="Calibri"/>
              </a:rPr>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p:nvPr/>
        </p:nvSpPr>
        <p:spPr>
          <a:xfrm>
            <a:off x="4031087" y="2240924"/>
            <a:ext cx="2846231" cy="3039414"/>
          </a:xfrm>
          <a:prstGeom prst="flowChartProcess">
            <a:avLst/>
          </a:prstGeom>
          <a:solidFill>
            <a:srgbClr val="CDB1B3"/>
          </a:solidFill>
          <a:ln w="12700" cap="flat" cmpd="sng">
            <a:solidFill>
              <a:srgbClr val="46485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US" sz="1800">
                <a:solidFill>
                  <a:srgbClr val="464B56"/>
                </a:solidFill>
                <a:latin typeface="Calibri"/>
                <a:ea typeface="Calibri"/>
                <a:cs typeface="Calibri"/>
                <a:sym typeface="Calibri"/>
              </a:rPr>
              <a:t>Source Data:</a:t>
            </a:r>
          </a:p>
          <a:p>
            <a:pPr marL="0" marR="0" lvl="0" indent="0" algn="ctr" rtl="0">
              <a:spcBef>
                <a:spcPts val="0"/>
              </a:spcBef>
              <a:buNone/>
            </a:pPr>
            <a:endParaRPr sz="1800">
              <a:solidFill>
                <a:srgbClr val="464B56"/>
              </a:solidFill>
              <a:latin typeface="Calibri"/>
              <a:ea typeface="Calibri"/>
              <a:cs typeface="Calibri"/>
              <a:sym typeface="Calibri"/>
            </a:endParaRPr>
          </a:p>
          <a:p>
            <a:pPr marL="0" marR="0" lvl="0" indent="0" algn="ctr" rtl="0">
              <a:spcBef>
                <a:spcPts val="0"/>
              </a:spcBef>
              <a:buSzPct val="25000"/>
              <a:buNone/>
            </a:pPr>
            <a:r>
              <a:rPr lang="en-US" sz="1800">
                <a:solidFill>
                  <a:srgbClr val="464B56"/>
                </a:solidFill>
                <a:latin typeface="Calibri"/>
                <a:ea typeface="Calibri"/>
                <a:cs typeface="Calibri"/>
                <a:sym typeface="Calibri"/>
              </a:rPr>
              <a:t>.mp3 format</a:t>
            </a:r>
          </a:p>
          <a:p>
            <a:pPr marL="0" marR="0" lvl="0" indent="0" algn="ctr" rtl="0">
              <a:spcBef>
                <a:spcPts val="0"/>
              </a:spcBef>
              <a:buSzPct val="25000"/>
              <a:buNone/>
            </a:pPr>
            <a:r>
              <a:rPr lang="en-US" sz="1800">
                <a:solidFill>
                  <a:srgbClr val="464B56"/>
                </a:solidFill>
                <a:latin typeface="Calibri"/>
                <a:ea typeface="Calibri"/>
                <a:cs typeface="Calibri"/>
                <a:sym typeface="Calibri"/>
              </a:rPr>
              <a:t>various samp. rate</a:t>
            </a:r>
          </a:p>
          <a:p>
            <a:pPr marL="0" marR="0" lvl="0" indent="0" algn="ctr" rtl="0">
              <a:spcBef>
                <a:spcPts val="0"/>
              </a:spcBef>
              <a:buSzPct val="25000"/>
              <a:buNone/>
            </a:pPr>
            <a:r>
              <a:rPr lang="en-US" sz="1800">
                <a:solidFill>
                  <a:srgbClr val="464B56"/>
                </a:solidFill>
                <a:latin typeface="Calibri"/>
                <a:ea typeface="Calibri"/>
                <a:cs typeface="Calibri"/>
                <a:sym typeface="Calibri"/>
              </a:rPr>
              <a:t>stereo/mono</a:t>
            </a:r>
          </a:p>
          <a:p>
            <a:pPr marL="0" marR="0" lvl="0" indent="0" algn="ctr" rtl="0">
              <a:spcBef>
                <a:spcPts val="0"/>
              </a:spcBef>
              <a:buSzPct val="25000"/>
              <a:buNone/>
            </a:pPr>
            <a:r>
              <a:rPr lang="en-US" sz="1800">
                <a:solidFill>
                  <a:srgbClr val="464B56"/>
                </a:solidFill>
                <a:latin typeface="Calibri"/>
                <a:ea typeface="Calibri"/>
                <a:cs typeface="Calibri"/>
                <a:sym typeface="Calibri"/>
              </a:rPr>
              <a:t>various bit depth</a:t>
            </a:r>
          </a:p>
        </p:txBody>
      </p:sp>
      <p:sp>
        <p:nvSpPr>
          <p:cNvPr id="141" name="Shape 141"/>
          <p:cNvSpPr/>
          <p:nvPr/>
        </p:nvSpPr>
        <p:spPr>
          <a:xfrm>
            <a:off x="7083381" y="3367825"/>
            <a:ext cx="1339403" cy="785610"/>
          </a:xfrm>
          <a:prstGeom prst="rightArrow">
            <a:avLst>
              <a:gd name="adj1" fmla="val 50000"/>
              <a:gd name="adj2" fmla="val 50000"/>
            </a:avLst>
          </a:prstGeom>
          <a:solidFill>
            <a:schemeClr val="accent1"/>
          </a:solidFill>
          <a:ln w="12700" cap="flat" cmpd="sng">
            <a:solidFill>
              <a:srgbClr val="46485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142" name="Shape 142"/>
          <p:cNvSpPr/>
          <p:nvPr/>
        </p:nvSpPr>
        <p:spPr>
          <a:xfrm>
            <a:off x="8628846" y="2240923"/>
            <a:ext cx="2846231" cy="3039414"/>
          </a:xfrm>
          <a:prstGeom prst="flowChartProcess">
            <a:avLst/>
          </a:prstGeom>
          <a:solidFill>
            <a:srgbClr val="AECAC8"/>
          </a:solidFill>
          <a:ln w="12700" cap="flat" cmpd="sng">
            <a:solidFill>
              <a:srgbClr val="46485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US" sz="1800">
                <a:solidFill>
                  <a:srgbClr val="464B56"/>
                </a:solidFill>
                <a:latin typeface="Calibri"/>
                <a:ea typeface="Calibri"/>
                <a:cs typeface="Calibri"/>
                <a:sym typeface="Calibri"/>
              </a:rPr>
              <a:t>Aim Data:</a:t>
            </a:r>
          </a:p>
          <a:p>
            <a:pPr marL="0" marR="0" lvl="0" indent="0" algn="ctr" rtl="0">
              <a:spcBef>
                <a:spcPts val="0"/>
              </a:spcBef>
              <a:buNone/>
            </a:pPr>
            <a:endParaRPr sz="1800">
              <a:solidFill>
                <a:srgbClr val="464B56"/>
              </a:solidFill>
              <a:latin typeface="Calibri"/>
              <a:ea typeface="Calibri"/>
              <a:cs typeface="Calibri"/>
              <a:sym typeface="Calibri"/>
            </a:endParaRPr>
          </a:p>
          <a:p>
            <a:pPr marL="0" marR="0" lvl="0" indent="0" algn="ctr" rtl="0">
              <a:spcBef>
                <a:spcPts val="0"/>
              </a:spcBef>
              <a:buSzPct val="25000"/>
              <a:buNone/>
            </a:pPr>
            <a:r>
              <a:rPr lang="en-US" sz="1800">
                <a:solidFill>
                  <a:srgbClr val="464B56"/>
                </a:solidFill>
                <a:latin typeface="Calibri"/>
                <a:ea typeface="Calibri"/>
                <a:cs typeface="Calibri"/>
                <a:sym typeface="Calibri"/>
              </a:rPr>
              <a:t>.wav format</a:t>
            </a:r>
          </a:p>
          <a:p>
            <a:pPr marL="0" marR="0" lvl="0" indent="0" algn="ctr" rtl="0">
              <a:spcBef>
                <a:spcPts val="0"/>
              </a:spcBef>
              <a:buSzPct val="25000"/>
              <a:buNone/>
            </a:pPr>
            <a:r>
              <a:rPr lang="en-US" sz="1800">
                <a:solidFill>
                  <a:srgbClr val="464B56"/>
                </a:solidFill>
                <a:latin typeface="Calibri"/>
                <a:ea typeface="Calibri"/>
                <a:cs typeface="Calibri"/>
                <a:sym typeface="Calibri"/>
              </a:rPr>
              <a:t>samp. rate=44100Hz(fixed)</a:t>
            </a:r>
          </a:p>
          <a:p>
            <a:pPr marL="0" marR="0" lvl="0" indent="0" algn="ctr" rtl="0">
              <a:spcBef>
                <a:spcPts val="0"/>
              </a:spcBef>
              <a:buSzPct val="25000"/>
              <a:buNone/>
            </a:pPr>
            <a:r>
              <a:rPr lang="en-US" sz="1800">
                <a:solidFill>
                  <a:srgbClr val="464B56"/>
                </a:solidFill>
                <a:latin typeface="Calibri"/>
                <a:ea typeface="Calibri"/>
                <a:cs typeface="Calibri"/>
                <a:sym typeface="Calibri"/>
              </a:rPr>
              <a:t>mono(merge stereo)</a:t>
            </a:r>
          </a:p>
          <a:p>
            <a:pPr marL="0" marR="0" lvl="0" indent="0" algn="ctr" rtl="0">
              <a:spcBef>
                <a:spcPts val="0"/>
              </a:spcBef>
              <a:buSzPct val="25000"/>
              <a:buNone/>
            </a:pPr>
            <a:r>
              <a:rPr lang="en-US" sz="1800">
                <a:solidFill>
                  <a:srgbClr val="464B56"/>
                </a:solidFill>
                <a:latin typeface="Calibri"/>
                <a:ea typeface="Calibri"/>
                <a:cs typeface="Calibri"/>
                <a:sym typeface="Calibri"/>
              </a:rPr>
              <a:t>8bit bitdepth(fixed)</a:t>
            </a:r>
          </a:p>
        </p:txBody>
      </p:sp>
      <p:sp>
        <p:nvSpPr>
          <p:cNvPr id="143" name="Shape 143"/>
          <p:cNvSpPr txBox="1"/>
          <p:nvPr/>
        </p:nvSpPr>
        <p:spPr>
          <a:xfrm>
            <a:off x="3052291" y="568345"/>
            <a:ext cx="7804596" cy="899846"/>
          </a:xfrm>
          <a:prstGeom prst="rect">
            <a:avLst/>
          </a:prstGeom>
          <a:noFill/>
          <a:ln>
            <a:noFill/>
          </a:ln>
        </p:spPr>
        <p:txBody>
          <a:bodyPr lIns="91425" tIns="45700" rIns="91425" bIns="45700" anchor="t" anchorCtr="0">
            <a:noAutofit/>
          </a:bodyPr>
          <a:lstStyle/>
          <a:p>
            <a:pPr marL="0" marR="0" lvl="0" indent="0" algn="l" rtl="0">
              <a:lnSpc>
                <a:spcPct val="79000"/>
              </a:lnSpc>
              <a:spcBef>
                <a:spcPts val="0"/>
              </a:spcBef>
              <a:buClr>
                <a:srgbClr val="464B56"/>
              </a:buClr>
              <a:buSzPct val="25000"/>
              <a:buFont typeface="Calibri"/>
              <a:buNone/>
            </a:pPr>
            <a:r>
              <a:rPr lang="en-US" sz="3645">
                <a:solidFill>
                  <a:srgbClr val="464B56"/>
                </a:solidFill>
                <a:latin typeface="Calibri"/>
                <a:ea typeface="Calibri"/>
                <a:cs typeface="Calibri"/>
                <a:sym typeface="Calibri"/>
              </a:rPr>
              <a:t>Data pre-process(I):format normalization</a:t>
            </a:r>
            <a:r>
              <a:rPr lang="en-US" sz="2970">
                <a:solidFill>
                  <a:srgbClr val="464B56"/>
                </a:solidFill>
                <a:latin typeface="Century Schoolbook"/>
                <a:ea typeface="Century Schoolbook"/>
                <a:cs typeface="Century Schoolbook"/>
                <a:sym typeface="Century Schoolbook"/>
              </a:rPr>
              <a:t/>
            </a:r>
            <a:br>
              <a:rPr lang="en-US" sz="2970">
                <a:solidFill>
                  <a:srgbClr val="464B56"/>
                </a:solidFill>
                <a:latin typeface="Century Schoolbook"/>
                <a:ea typeface="Century Schoolbook"/>
                <a:cs typeface="Century Schoolbook"/>
                <a:sym typeface="Century Schoolbook"/>
              </a:rPr>
            </a:br>
            <a:endParaRPr lang="en-US" sz="2970">
              <a:solidFill>
                <a:srgbClr val="464B56"/>
              </a:solidFill>
              <a:latin typeface="Century Schoolbook"/>
              <a:ea typeface="Century Schoolbook"/>
              <a:cs typeface="Century Schoolbook"/>
              <a:sym typeface="Century Schoolbook"/>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p:nvPr/>
        </p:nvSpPr>
        <p:spPr>
          <a:xfrm>
            <a:off x="3541985" y="385893"/>
            <a:ext cx="7250508" cy="899846"/>
          </a:xfrm>
          <a:prstGeom prst="rect">
            <a:avLst/>
          </a:prstGeom>
          <a:noFill/>
          <a:ln>
            <a:noFill/>
          </a:ln>
        </p:spPr>
        <p:txBody>
          <a:bodyPr lIns="91425" tIns="45700" rIns="91425" bIns="45700" anchor="t" anchorCtr="0">
            <a:noAutofit/>
          </a:bodyPr>
          <a:lstStyle/>
          <a:p>
            <a:pPr marL="0" marR="0" lvl="0" indent="0" algn="l" rtl="0">
              <a:lnSpc>
                <a:spcPct val="79000"/>
              </a:lnSpc>
              <a:spcBef>
                <a:spcPts val="0"/>
              </a:spcBef>
              <a:buClr>
                <a:srgbClr val="464B56"/>
              </a:buClr>
              <a:buSzPct val="25000"/>
              <a:buFont typeface="Calibri"/>
              <a:buNone/>
            </a:pPr>
            <a:r>
              <a:rPr lang="en-US" sz="3645">
                <a:solidFill>
                  <a:srgbClr val="464B56"/>
                </a:solidFill>
                <a:latin typeface="Calibri"/>
                <a:ea typeface="Calibri"/>
                <a:cs typeface="Calibri"/>
                <a:sym typeface="Calibri"/>
              </a:rPr>
              <a:t>Data pre-process(II):Spectrogram</a:t>
            </a:r>
            <a:r>
              <a:rPr lang="en-US" sz="2970">
                <a:solidFill>
                  <a:srgbClr val="464B56"/>
                </a:solidFill>
                <a:latin typeface="Century Schoolbook"/>
                <a:ea typeface="Century Schoolbook"/>
                <a:cs typeface="Century Schoolbook"/>
                <a:sym typeface="Century Schoolbook"/>
              </a:rPr>
              <a:t/>
            </a:r>
            <a:br>
              <a:rPr lang="en-US" sz="2970">
                <a:solidFill>
                  <a:srgbClr val="464B56"/>
                </a:solidFill>
                <a:latin typeface="Century Schoolbook"/>
                <a:ea typeface="Century Schoolbook"/>
                <a:cs typeface="Century Schoolbook"/>
                <a:sym typeface="Century Schoolbook"/>
              </a:rPr>
            </a:br>
            <a:endParaRPr lang="en-US" sz="2970">
              <a:solidFill>
                <a:srgbClr val="464B56"/>
              </a:solidFill>
              <a:latin typeface="Century Schoolbook"/>
              <a:ea typeface="Century Schoolbook"/>
              <a:cs typeface="Century Schoolbook"/>
              <a:sym typeface="Century Schoolbook"/>
            </a:endParaRPr>
          </a:p>
        </p:txBody>
      </p:sp>
      <p:pic>
        <p:nvPicPr>
          <p:cNvPr id="149" name="Shape 149"/>
          <p:cNvPicPr preferRelativeResize="0"/>
          <p:nvPr/>
        </p:nvPicPr>
        <p:blipFill rotWithShape="1">
          <a:blip r:embed="rId3">
            <a:alphaModFix/>
          </a:blip>
          <a:srcRect/>
          <a:stretch/>
        </p:blipFill>
        <p:spPr>
          <a:xfrm>
            <a:off x="509516" y="1021554"/>
            <a:ext cx="5867111" cy="4542280"/>
          </a:xfrm>
          <a:prstGeom prst="rect">
            <a:avLst/>
          </a:prstGeom>
          <a:noFill/>
          <a:ln>
            <a:noFill/>
          </a:ln>
        </p:spPr>
      </p:pic>
      <p:sp>
        <p:nvSpPr>
          <p:cNvPr id="150" name="Shape 150"/>
          <p:cNvSpPr txBox="1"/>
          <p:nvPr/>
        </p:nvSpPr>
        <p:spPr>
          <a:xfrm>
            <a:off x="410604" y="5698221"/>
            <a:ext cx="6261657"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a:solidFill>
                  <a:srgbClr val="48533F"/>
                </a:solidFill>
                <a:latin typeface="Calibri"/>
                <a:ea typeface="Calibri"/>
                <a:cs typeface="Calibri"/>
                <a:sym typeface="Calibri"/>
              </a:rPr>
              <a:t>Spectrogram of </a:t>
            </a:r>
            <a:r>
              <a:rPr lang="en-US" sz="1800" i="1">
                <a:solidFill>
                  <a:srgbClr val="48533F"/>
                </a:solidFill>
                <a:latin typeface="Calibri"/>
                <a:ea typeface="Calibri"/>
                <a:cs typeface="Calibri"/>
                <a:sym typeface="Calibri"/>
              </a:rPr>
              <a:t>Agelaius phoeniceus</a:t>
            </a:r>
            <a:r>
              <a:rPr lang="en-US" sz="1800">
                <a:solidFill>
                  <a:srgbClr val="48533F"/>
                </a:solidFill>
                <a:latin typeface="Calibri"/>
                <a:ea typeface="Calibri"/>
                <a:cs typeface="Calibri"/>
                <a:sym typeface="Calibri"/>
              </a:rPr>
              <a:t>(Red Wing Black Bird)(part)</a:t>
            </a:r>
          </a:p>
        </p:txBody>
      </p:sp>
      <p:sp>
        <p:nvSpPr>
          <p:cNvPr id="151" name="Shape 151"/>
          <p:cNvSpPr/>
          <p:nvPr/>
        </p:nvSpPr>
        <p:spPr>
          <a:xfrm>
            <a:off x="6954592" y="1285741"/>
            <a:ext cx="4327301" cy="774879"/>
          </a:xfrm>
          <a:prstGeom prst="flowChartProcess">
            <a:avLst/>
          </a:prstGeom>
          <a:solidFill>
            <a:srgbClr val="E3EDEC"/>
          </a:solidFill>
          <a:ln w="12700" cap="flat" cmpd="sng">
            <a:solidFill>
              <a:srgbClr val="46485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US" sz="1800">
                <a:solidFill>
                  <a:srgbClr val="48533F"/>
                </a:solidFill>
                <a:latin typeface="Calibri"/>
                <a:ea typeface="Calibri"/>
                <a:cs typeface="Calibri"/>
                <a:sym typeface="Calibri"/>
              </a:rPr>
              <a:t>Cut signal into fixed-length segments</a:t>
            </a:r>
          </a:p>
        </p:txBody>
      </p:sp>
      <p:sp>
        <p:nvSpPr>
          <p:cNvPr id="152" name="Shape 152"/>
          <p:cNvSpPr/>
          <p:nvPr/>
        </p:nvSpPr>
        <p:spPr>
          <a:xfrm>
            <a:off x="6954590" y="2649908"/>
            <a:ext cx="4327301" cy="774879"/>
          </a:xfrm>
          <a:prstGeom prst="flowChartProcess">
            <a:avLst/>
          </a:prstGeom>
          <a:solidFill>
            <a:srgbClr val="E3EDEC"/>
          </a:solidFill>
          <a:ln w="12700" cap="flat" cmpd="sng">
            <a:solidFill>
              <a:srgbClr val="46485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US" sz="1800">
                <a:solidFill>
                  <a:srgbClr val="48533F"/>
                </a:solidFill>
                <a:latin typeface="Calibri"/>
                <a:ea typeface="Calibri"/>
                <a:cs typeface="Calibri"/>
                <a:sym typeface="Calibri"/>
              </a:rPr>
              <a:t>Apply a window function</a:t>
            </a:r>
          </a:p>
        </p:txBody>
      </p:sp>
      <p:sp>
        <p:nvSpPr>
          <p:cNvPr id="153" name="Shape 153"/>
          <p:cNvSpPr/>
          <p:nvPr/>
        </p:nvSpPr>
        <p:spPr>
          <a:xfrm>
            <a:off x="6954589" y="4014076"/>
            <a:ext cx="4327301" cy="774879"/>
          </a:xfrm>
          <a:prstGeom prst="flowChartProcess">
            <a:avLst/>
          </a:prstGeom>
          <a:solidFill>
            <a:srgbClr val="E3EDEC"/>
          </a:solidFill>
          <a:ln w="12700" cap="flat" cmpd="sng">
            <a:solidFill>
              <a:srgbClr val="46485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US" sz="1800">
                <a:solidFill>
                  <a:srgbClr val="48533F"/>
                </a:solidFill>
                <a:latin typeface="Calibri"/>
                <a:ea typeface="Calibri"/>
                <a:cs typeface="Calibri"/>
                <a:sym typeface="Calibri"/>
              </a:rPr>
              <a:t>Take FFT of the segments</a:t>
            </a:r>
          </a:p>
        </p:txBody>
      </p:sp>
      <p:sp>
        <p:nvSpPr>
          <p:cNvPr id="154" name="Shape 154"/>
          <p:cNvSpPr/>
          <p:nvPr/>
        </p:nvSpPr>
        <p:spPr>
          <a:xfrm>
            <a:off x="6954589" y="5318962"/>
            <a:ext cx="4327301" cy="774879"/>
          </a:xfrm>
          <a:prstGeom prst="flowChartProcess">
            <a:avLst/>
          </a:prstGeom>
          <a:solidFill>
            <a:srgbClr val="E3EDEC"/>
          </a:solidFill>
          <a:ln w="12700" cap="flat" cmpd="sng">
            <a:solidFill>
              <a:srgbClr val="46485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US" sz="1800">
                <a:solidFill>
                  <a:srgbClr val="48533F"/>
                </a:solidFill>
                <a:latin typeface="Calibri"/>
                <a:ea typeface="Calibri"/>
                <a:cs typeface="Calibri"/>
                <a:sym typeface="Calibri"/>
              </a:rPr>
              <a:t>Arrange results by time sequence</a:t>
            </a:r>
          </a:p>
        </p:txBody>
      </p:sp>
      <p:sp>
        <p:nvSpPr>
          <p:cNvPr id="155" name="Shape 155"/>
          <p:cNvSpPr/>
          <p:nvPr/>
        </p:nvSpPr>
        <p:spPr>
          <a:xfrm>
            <a:off x="8699675" y="2194036"/>
            <a:ext cx="837126" cy="283334"/>
          </a:xfrm>
          <a:prstGeom prst="downArrow">
            <a:avLst>
              <a:gd name="adj1" fmla="val 50000"/>
              <a:gd name="adj2" fmla="val 50000"/>
            </a:avLst>
          </a:prstGeom>
          <a:solidFill>
            <a:schemeClr val="accent1"/>
          </a:solidFill>
          <a:ln w="12700" cap="flat" cmpd="sng">
            <a:solidFill>
              <a:srgbClr val="46485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156" name="Shape 156"/>
          <p:cNvSpPr/>
          <p:nvPr/>
        </p:nvSpPr>
        <p:spPr>
          <a:xfrm>
            <a:off x="8699675" y="3558205"/>
            <a:ext cx="837126" cy="283334"/>
          </a:xfrm>
          <a:prstGeom prst="downArrow">
            <a:avLst>
              <a:gd name="adj1" fmla="val 50000"/>
              <a:gd name="adj2" fmla="val 50000"/>
            </a:avLst>
          </a:prstGeom>
          <a:solidFill>
            <a:schemeClr val="accent1"/>
          </a:solidFill>
          <a:ln w="12700" cap="flat" cmpd="sng">
            <a:solidFill>
              <a:srgbClr val="46485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157" name="Shape 157"/>
          <p:cNvSpPr/>
          <p:nvPr/>
        </p:nvSpPr>
        <p:spPr>
          <a:xfrm>
            <a:off x="8699675" y="4912291"/>
            <a:ext cx="837126" cy="283334"/>
          </a:xfrm>
          <a:prstGeom prst="downArrow">
            <a:avLst>
              <a:gd name="adj1" fmla="val 50000"/>
              <a:gd name="adj2" fmla="val 50000"/>
            </a:avLst>
          </a:prstGeom>
          <a:solidFill>
            <a:schemeClr val="accent1"/>
          </a:solidFill>
          <a:ln w="12700" cap="flat" cmpd="sng">
            <a:solidFill>
              <a:srgbClr val="46485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Shape 162"/>
          <p:cNvSpPr txBox="1"/>
          <p:nvPr/>
        </p:nvSpPr>
        <p:spPr>
          <a:xfrm>
            <a:off x="2678806" y="385893"/>
            <a:ext cx="8113688" cy="899846"/>
          </a:xfrm>
          <a:prstGeom prst="rect">
            <a:avLst/>
          </a:prstGeom>
          <a:noFill/>
          <a:ln>
            <a:noFill/>
          </a:ln>
        </p:spPr>
        <p:txBody>
          <a:bodyPr lIns="91425" tIns="45700" rIns="91425" bIns="45700" anchor="t" anchorCtr="0">
            <a:noAutofit/>
          </a:bodyPr>
          <a:lstStyle/>
          <a:p>
            <a:pPr marL="0" marR="0" lvl="0" indent="0" algn="l" rtl="0">
              <a:lnSpc>
                <a:spcPct val="79000"/>
              </a:lnSpc>
              <a:spcBef>
                <a:spcPts val="0"/>
              </a:spcBef>
              <a:buClr>
                <a:srgbClr val="464B56"/>
              </a:buClr>
              <a:buSzPct val="25000"/>
              <a:buFont typeface="Calibri"/>
              <a:buNone/>
            </a:pPr>
            <a:r>
              <a:rPr lang="en-US" sz="3645">
                <a:solidFill>
                  <a:srgbClr val="464B56"/>
                </a:solidFill>
                <a:latin typeface="Calibri"/>
                <a:ea typeface="Calibri"/>
                <a:cs typeface="Calibri"/>
                <a:sym typeface="Calibri"/>
              </a:rPr>
              <a:t>Data pre-process(III):Mute Area Skipping</a:t>
            </a:r>
            <a:r>
              <a:rPr lang="en-US" sz="2970">
                <a:solidFill>
                  <a:srgbClr val="464B56"/>
                </a:solidFill>
                <a:latin typeface="Century Schoolbook"/>
                <a:ea typeface="Century Schoolbook"/>
                <a:cs typeface="Century Schoolbook"/>
                <a:sym typeface="Century Schoolbook"/>
              </a:rPr>
              <a:t/>
            </a:r>
            <a:br>
              <a:rPr lang="en-US" sz="2970">
                <a:solidFill>
                  <a:srgbClr val="464B56"/>
                </a:solidFill>
                <a:latin typeface="Century Schoolbook"/>
                <a:ea typeface="Century Schoolbook"/>
                <a:cs typeface="Century Schoolbook"/>
                <a:sym typeface="Century Schoolbook"/>
              </a:rPr>
            </a:br>
            <a:endParaRPr lang="en-US" sz="2970">
              <a:solidFill>
                <a:srgbClr val="464B56"/>
              </a:solidFill>
              <a:latin typeface="Century Schoolbook"/>
              <a:ea typeface="Century Schoolbook"/>
              <a:cs typeface="Century Schoolbook"/>
              <a:sym typeface="Century Schoolbook"/>
            </a:endParaRPr>
          </a:p>
        </p:txBody>
      </p:sp>
      <p:pic>
        <p:nvPicPr>
          <p:cNvPr id="163" name="Shape 163"/>
          <p:cNvPicPr preferRelativeResize="0"/>
          <p:nvPr/>
        </p:nvPicPr>
        <p:blipFill rotWithShape="1">
          <a:blip r:embed="rId3">
            <a:alphaModFix/>
          </a:blip>
          <a:srcRect/>
          <a:stretch/>
        </p:blipFill>
        <p:spPr>
          <a:xfrm>
            <a:off x="508077" y="971416"/>
            <a:ext cx="5904761" cy="4571429"/>
          </a:xfrm>
          <a:prstGeom prst="rect">
            <a:avLst/>
          </a:prstGeom>
          <a:noFill/>
          <a:ln>
            <a:noFill/>
          </a:ln>
        </p:spPr>
      </p:pic>
      <p:sp>
        <p:nvSpPr>
          <p:cNvPr id="164" name="Shape 164"/>
          <p:cNvSpPr txBox="1"/>
          <p:nvPr/>
        </p:nvSpPr>
        <p:spPr>
          <a:xfrm>
            <a:off x="6873093" y="1475300"/>
            <a:ext cx="4828368" cy="1938991"/>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000">
                <a:solidFill>
                  <a:srgbClr val="2F3139"/>
                </a:solidFill>
                <a:latin typeface="Calibri"/>
                <a:ea typeface="Calibri"/>
                <a:cs typeface="Calibri"/>
                <a:sym typeface="Calibri"/>
              </a:rPr>
              <a:t>Mute Area:</a:t>
            </a:r>
          </a:p>
          <a:p>
            <a:pPr marL="0" marR="0" lvl="0" indent="0" algn="l" rtl="0">
              <a:spcBef>
                <a:spcPts val="0"/>
              </a:spcBef>
              <a:buSzPct val="25000"/>
              <a:buNone/>
            </a:pPr>
            <a:r>
              <a:rPr lang="en-US" sz="2000">
                <a:solidFill>
                  <a:srgbClr val="2F3139"/>
                </a:solidFill>
                <a:latin typeface="Calibri"/>
                <a:ea typeface="Calibri"/>
                <a:cs typeface="Calibri"/>
                <a:sym typeface="Calibri"/>
              </a:rPr>
              <a:t>Areas in which the maximum amplitude is always smaller than some threshold and the length of which is shorter than some threshold are treated as they only contain noises and are skipped.</a:t>
            </a:r>
          </a:p>
        </p:txBody>
      </p:sp>
      <p:sp>
        <p:nvSpPr>
          <p:cNvPr id="165" name="Shape 165"/>
          <p:cNvSpPr txBox="1"/>
          <p:nvPr/>
        </p:nvSpPr>
        <p:spPr>
          <a:xfrm>
            <a:off x="6873093" y="4258098"/>
            <a:ext cx="4962590" cy="707886"/>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000">
                <a:solidFill>
                  <a:srgbClr val="8C6928"/>
                </a:solidFill>
                <a:latin typeface="Calibri"/>
                <a:ea typeface="Calibri"/>
                <a:cs typeface="Calibri"/>
                <a:sym typeface="Calibri"/>
              </a:rPr>
              <a:t>In our procedure, the amplitude threshold is mostly -35dB and the time threshold is 500ms. </a:t>
            </a:r>
          </a:p>
        </p:txBody>
      </p:sp>
      <p:cxnSp>
        <p:nvCxnSpPr>
          <p:cNvPr id="166" name="Shape 166"/>
          <p:cNvCxnSpPr/>
          <p:nvPr/>
        </p:nvCxnSpPr>
        <p:spPr>
          <a:xfrm>
            <a:off x="1300162" y="5643562"/>
            <a:ext cx="1614487" cy="585786"/>
          </a:xfrm>
          <a:prstGeom prst="straightConnector1">
            <a:avLst/>
          </a:prstGeom>
          <a:noFill/>
          <a:ln w="41275" cap="flat" cmpd="sng">
            <a:solidFill>
              <a:srgbClr val="FF0000"/>
            </a:solidFill>
            <a:prstDash val="solid"/>
            <a:round/>
            <a:headEnd type="none" w="med" len="med"/>
            <a:tailEnd type="triangle" w="lg" len="lg"/>
          </a:ln>
        </p:spPr>
      </p:cxnSp>
      <p:cxnSp>
        <p:nvCxnSpPr>
          <p:cNvPr id="167" name="Shape 167"/>
          <p:cNvCxnSpPr/>
          <p:nvPr/>
        </p:nvCxnSpPr>
        <p:spPr>
          <a:xfrm>
            <a:off x="2653215" y="5643562"/>
            <a:ext cx="704347" cy="585786"/>
          </a:xfrm>
          <a:prstGeom prst="straightConnector1">
            <a:avLst/>
          </a:prstGeom>
          <a:noFill/>
          <a:ln w="41275" cap="flat" cmpd="sng">
            <a:solidFill>
              <a:srgbClr val="FF0000"/>
            </a:solidFill>
            <a:prstDash val="solid"/>
            <a:round/>
            <a:headEnd type="none" w="med" len="med"/>
            <a:tailEnd type="triangle" w="lg" len="lg"/>
          </a:ln>
        </p:spPr>
      </p:cxnSp>
      <p:cxnSp>
        <p:nvCxnSpPr>
          <p:cNvPr id="168" name="Shape 168"/>
          <p:cNvCxnSpPr/>
          <p:nvPr/>
        </p:nvCxnSpPr>
        <p:spPr>
          <a:xfrm flipH="1">
            <a:off x="3843337" y="5643562"/>
            <a:ext cx="1152525" cy="585786"/>
          </a:xfrm>
          <a:prstGeom prst="straightConnector1">
            <a:avLst/>
          </a:prstGeom>
          <a:noFill/>
          <a:ln w="41275" cap="flat" cmpd="sng">
            <a:solidFill>
              <a:srgbClr val="FF0000"/>
            </a:solidFill>
            <a:prstDash val="solid"/>
            <a:round/>
            <a:headEnd type="none" w="med" len="med"/>
            <a:tailEnd type="triangle" w="lg" len="lg"/>
          </a:ln>
        </p:spPr>
      </p:cxnSp>
      <p:sp>
        <p:nvSpPr>
          <p:cNvPr id="169" name="Shape 169"/>
          <p:cNvSpPr txBox="1"/>
          <p:nvPr/>
        </p:nvSpPr>
        <p:spPr>
          <a:xfrm>
            <a:off x="2678806" y="6316485"/>
            <a:ext cx="4194287"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1">
                <a:solidFill>
                  <a:schemeClr val="dk1"/>
                </a:solidFill>
                <a:latin typeface="Calibri"/>
                <a:ea typeface="Calibri"/>
                <a:cs typeface="Calibri"/>
                <a:sym typeface="Calibri"/>
              </a:rPr>
              <a:t>Mute Areas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2">
            <a:alpha val="24705"/>
          </a:schemeClr>
        </a:solidFill>
        <a:effectLst/>
      </p:bgPr>
    </p:bg>
    <p:spTree>
      <p:nvGrpSpPr>
        <p:cNvPr id="1" name="Shape 173"/>
        <p:cNvGrpSpPr/>
        <p:nvPr/>
      </p:nvGrpSpPr>
      <p:grpSpPr>
        <a:xfrm>
          <a:off x="0" y="0"/>
          <a:ext cx="0" cy="0"/>
          <a:chOff x="0" y="0"/>
          <a:chExt cx="0" cy="0"/>
        </a:xfrm>
      </p:grpSpPr>
      <p:pic>
        <p:nvPicPr>
          <p:cNvPr id="174" name="Shape 174"/>
          <p:cNvPicPr preferRelativeResize="0"/>
          <p:nvPr/>
        </p:nvPicPr>
        <p:blipFill rotWithShape="1">
          <a:blip r:embed="rId3">
            <a:alphaModFix/>
          </a:blip>
          <a:srcRect/>
          <a:stretch/>
        </p:blipFill>
        <p:spPr>
          <a:xfrm>
            <a:off x="557645" y="1064566"/>
            <a:ext cx="5669291" cy="4389128"/>
          </a:xfrm>
          <a:prstGeom prst="rect">
            <a:avLst/>
          </a:prstGeom>
          <a:noFill/>
          <a:ln>
            <a:noFill/>
          </a:ln>
        </p:spPr>
      </p:pic>
      <p:pic>
        <p:nvPicPr>
          <p:cNvPr id="175" name="Shape 175"/>
          <p:cNvPicPr preferRelativeResize="0"/>
          <p:nvPr/>
        </p:nvPicPr>
        <p:blipFill rotWithShape="1">
          <a:blip r:embed="rId4">
            <a:alphaModFix/>
          </a:blip>
          <a:srcRect/>
          <a:stretch/>
        </p:blipFill>
        <p:spPr>
          <a:xfrm>
            <a:off x="7957847" y="1282190"/>
            <a:ext cx="2704712" cy="1475298"/>
          </a:xfrm>
          <a:prstGeom prst="rect">
            <a:avLst/>
          </a:prstGeom>
          <a:noFill/>
          <a:ln>
            <a:noFill/>
          </a:ln>
        </p:spPr>
      </p:pic>
      <p:sp>
        <p:nvSpPr>
          <p:cNvPr id="176" name="Shape 176"/>
          <p:cNvSpPr/>
          <p:nvPr/>
        </p:nvSpPr>
        <p:spPr>
          <a:xfrm>
            <a:off x="6639206" y="1512029"/>
            <a:ext cx="1056066" cy="1030309"/>
          </a:xfrm>
          <a:prstGeom prst="notchedRightArrow">
            <a:avLst>
              <a:gd name="adj1" fmla="val 50000"/>
              <a:gd name="adj2" fmla="val 50000"/>
            </a:avLst>
          </a:prstGeom>
          <a:solidFill>
            <a:schemeClr val="accent1"/>
          </a:solidFill>
          <a:ln w="12700" cap="flat" cmpd="sng">
            <a:solidFill>
              <a:srgbClr val="46485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graphicFrame>
        <p:nvGraphicFramePr>
          <p:cNvPr id="177" name="Shape 177"/>
          <p:cNvGraphicFramePr/>
          <p:nvPr/>
        </p:nvGraphicFramePr>
        <p:xfrm>
          <a:off x="8231521" y="3506250"/>
          <a:ext cx="2148875" cy="2194620"/>
        </p:xfrm>
        <a:graphic>
          <a:graphicData uri="http://schemas.openxmlformats.org/drawingml/2006/table">
            <a:tbl>
              <a:tblPr firstRow="1" bandRow="1">
                <a:noFill/>
                <a:tableStyleId>{2B68224B-E560-499A-BFD5-20F9C9EA30E6}</a:tableStyleId>
              </a:tblPr>
              <a:tblGrid>
                <a:gridCol w="429775"/>
                <a:gridCol w="429775"/>
                <a:gridCol w="429775"/>
                <a:gridCol w="429775"/>
                <a:gridCol w="429775"/>
              </a:tblGrid>
              <a:tr h="306600">
                <a:tc>
                  <a:txBody>
                    <a:bodyPr/>
                    <a:lstStyle/>
                    <a:p>
                      <a:pPr marL="0" marR="0" lvl="0" indent="0" algn="l" rtl="0">
                        <a:spcBef>
                          <a:spcPts val="0"/>
                        </a:spcBef>
                        <a:buSzPct val="25000"/>
                        <a:buNone/>
                      </a:pPr>
                      <a:r>
                        <a:rPr lang="en-US" sz="1800" u="none" strike="noStrike" cap="none"/>
                        <a:t>0</a:t>
                      </a:r>
                    </a:p>
                  </a:txBody>
                  <a:tcPr marL="91450" marR="91450" marT="45725" marB="45725"/>
                </a:tc>
                <a:tc>
                  <a:txBody>
                    <a:bodyPr/>
                    <a:lstStyle/>
                    <a:p>
                      <a:pPr marL="0" marR="0" lvl="0" indent="0" algn="l" rtl="0">
                        <a:spcBef>
                          <a:spcPts val="0"/>
                        </a:spcBef>
                        <a:buSzPct val="25000"/>
                        <a:buNone/>
                      </a:pPr>
                      <a:r>
                        <a:rPr lang="en-US" sz="1800"/>
                        <a:t>0</a:t>
                      </a:r>
                    </a:p>
                  </a:txBody>
                  <a:tcPr marL="91450" marR="91450" marT="45725" marB="45725"/>
                </a:tc>
                <a:tc>
                  <a:txBody>
                    <a:bodyPr/>
                    <a:lstStyle/>
                    <a:p>
                      <a:pPr marL="0" marR="0" lvl="0" indent="0" algn="l" rtl="0">
                        <a:spcBef>
                          <a:spcPts val="0"/>
                        </a:spcBef>
                        <a:buSzPct val="25000"/>
                        <a:buNone/>
                      </a:pPr>
                      <a:r>
                        <a:rPr lang="en-US" sz="1800"/>
                        <a:t>19</a:t>
                      </a:r>
                    </a:p>
                  </a:txBody>
                  <a:tcPr marL="91450" marR="91450" marT="45725" marB="45725"/>
                </a:tc>
                <a:tc>
                  <a:txBody>
                    <a:bodyPr/>
                    <a:lstStyle/>
                    <a:p>
                      <a:pPr marL="0" marR="0" lvl="0" indent="0" algn="l" rtl="0">
                        <a:spcBef>
                          <a:spcPts val="0"/>
                        </a:spcBef>
                        <a:buSzPct val="25000"/>
                        <a:buNone/>
                      </a:pPr>
                      <a:r>
                        <a:rPr lang="en-US" sz="1800"/>
                        <a:t>0</a:t>
                      </a:r>
                    </a:p>
                  </a:txBody>
                  <a:tcPr marL="91450" marR="91450" marT="45725" marB="45725"/>
                </a:tc>
                <a:tc>
                  <a:txBody>
                    <a:bodyPr/>
                    <a:lstStyle/>
                    <a:p>
                      <a:pPr marL="0" marR="0" lvl="0" indent="0" algn="l" rtl="0">
                        <a:spcBef>
                          <a:spcPts val="0"/>
                        </a:spcBef>
                        <a:buSzPct val="25000"/>
                        <a:buNone/>
                      </a:pPr>
                      <a:r>
                        <a:rPr lang="en-US" sz="1800"/>
                        <a:t>0</a:t>
                      </a:r>
                    </a:p>
                  </a:txBody>
                  <a:tcPr marL="91450" marR="91450" marT="45725" marB="45725"/>
                </a:tc>
              </a:tr>
              <a:tr h="306600">
                <a:tc>
                  <a:txBody>
                    <a:bodyPr/>
                    <a:lstStyle/>
                    <a:p>
                      <a:pPr marL="0" marR="0" lvl="0" indent="0" algn="l" rtl="0">
                        <a:spcBef>
                          <a:spcPts val="0"/>
                        </a:spcBef>
                        <a:buSzPct val="25000"/>
                        <a:buNone/>
                      </a:pPr>
                      <a:r>
                        <a:rPr lang="en-US" sz="1800"/>
                        <a:t>0</a:t>
                      </a:r>
                    </a:p>
                  </a:txBody>
                  <a:tcPr marL="91450" marR="91450" marT="45725" marB="45725"/>
                </a:tc>
                <a:tc>
                  <a:txBody>
                    <a:bodyPr/>
                    <a:lstStyle/>
                    <a:p>
                      <a:pPr marL="0" marR="0" lvl="0" indent="0" algn="l" rtl="0">
                        <a:spcBef>
                          <a:spcPts val="0"/>
                        </a:spcBef>
                        <a:buSzPct val="25000"/>
                        <a:buNone/>
                      </a:pPr>
                      <a:r>
                        <a:rPr lang="en-US" sz="1800"/>
                        <a:t>5</a:t>
                      </a:r>
                    </a:p>
                  </a:txBody>
                  <a:tcPr marL="91450" marR="91450" marT="45725" marB="45725"/>
                </a:tc>
                <a:tc>
                  <a:txBody>
                    <a:bodyPr/>
                    <a:lstStyle/>
                    <a:p>
                      <a:pPr marL="0" marR="0" lvl="0" indent="0" algn="l" rtl="0">
                        <a:spcBef>
                          <a:spcPts val="0"/>
                        </a:spcBef>
                        <a:buSzPct val="25000"/>
                        <a:buNone/>
                      </a:pPr>
                      <a:r>
                        <a:rPr lang="en-US" sz="1800">
                          <a:solidFill>
                            <a:srgbClr val="FF0000"/>
                          </a:solidFill>
                        </a:rPr>
                        <a:t>19</a:t>
                      </a:r>
                    </a:p>
                  </a:txBody>
                  <a:tcPr marL="91450" marR="91450" marT="45725" marB="45725"/>
                </a:tc>
                <a:tc>
                  <a:txBody>
                    <a:bodyPr/>
                    <a:lstStyle/>
                    <a:p>
                      <a:pPr marL="0" marR="0" lvl="0" indent="0" algn="l" rtl="0">
                        <a:spcBef>
                          <a:spcPts val="0"/>
                        </a:spcBef>
                        <a:buSzPct val="25000"/>
                        <a:buNone/>
                      </a:pPr>
                      <a:r>
                        <a:rPr lang="en-US" sz="1800"/>
                        <a:t>0</a:t>
                      </a:r>
                    </a:p>
                  </a:txBody>
                  <a:tcPr marL="91450" marR="91450" marT="45725" marB="45725"/>
                </a:tc>
                <a:tc>
                  <a:txBody>
                    <a:bodyPr/>
                    <a:lstStyle/>
                    <a:p>
                      <a:pPr marL="0" marR="0" lvl="0" indent="0" algn="l" rtl="0">
                        <a:spcBef>
                          <a:spcPts val="0"/>
                        </a:spcBef>
                        <a:buSzPct val="25000"/>
                        <a:buNone/>
                      </a:pPr>
                      <a:r>
                        <a:rPr lang="en-US" sz="1800"/>
                        <a:t>0</a:t>
                      </a:r>
                    </a:p>
                  </a:txBody>
                  <a:tcPr marL="91450" marR="91450" marT="45725" marB="45725"/>
                </a:tc>
              </a:tr>
              <a:tr h="306600">
                <a:tc>
                  <a:txBody>
                    <a:bodyPr/>
                    <a:lstStyle/>
                    <a:p>
                      <a:pPr marL="0" marR="0" lvl="0" indent="0" algn="l" rtl="0">
                        <a:spcBef>
                          <a:spcPts val="0"/>
                        </a:spcBef>
                        <a:buSzPct val="25000"/>
                        <a:buNone/>
                      </a:pPr>
                      <a:r>
                        <a:rPr lang="en-US" sz="1800"/>
                        <a:t>0</a:t>
                      </a:r>
                    </a:p>
                  </a:txBody>
                  <a:tcPr marL="91450" marR="91450" marT="45725" marB="45725"/>
                </a:tc>
                <a:tc>
                  <a:txBody>
                    <a:bodyPr/>
                    <a:lstStyle/>
                    <a:p>
                      <a:pPr marL="0" marR="0" lvl="0" indent="0" algn="l" rtl="0">
                        <a:spcBef>
                          <a:spcPts val="0"/>
                        </a:spcBef>
                        <a:buSzPct val="25000"/>
                        <a:buNone/>
                      </a:pPr>
                      <a:r>
                        <a:rPr lang="en-US" sz="1800">
                          <a:solidFill>
                            <a:srgbClr val="FF0000"/>
                          </a:solidFill>
                        </a:rPr>
                        <a:t>7</a:t>
                      </a:r>
                    </a:p>
                  </a:txBody>
                  <a:tcPr marL="91450" marR="91450" marT="45725" marB="45725"/>
                </a:tc>
                <a:tc>
                  <a:txBody>
                    <a:bodyPr/>
                    <a:lstStyle/>
                    <a:p>
                      <a:pPr marL="0" marR="0" lvl="0" indent="0" algn="l" rtl="0">
                        <a:spcBef>
                          <a:spcPts val="0"/>
                        </a:spcBef>
                        <a:buSzPct val="25000"/>
                        <a:buNone/>
                      </a:pPr>
                      <a:r>
                        <a:rPr lang="en-US" sz="1800"/>
                        <a:t>8</a:t>
                      </a:r>
                    </a:p>
                  </a:txBody>
                  <a:tcPr marL="91450" marR="91450" marT="45725" marB="45725"/>
                </a:tc>
                <a:tc>
                  <a:txBody>
                    <a:bodyPr/>
                    <a:lstStyle/>
                    <a:p>
                      <a:pPr marL="0" marR="0" lvl="0" indent="0" algn="l" rtl="0">
                        <a:spcBef>
                          <a:spcPts val="0"/>
                        </a:spcBef>
                        <a:buSzPct val="25000"/>
                        <a:buNone/>
                      </a:pPr>
                      <a:r>
                        <a:rPr lang="en-US" sz="1800"/>
                        <a:t>0</a:t>
                      </a:r>
                    </a:p>
                  </a:txBody>
                  <a:tcPr marL="91450" marR="91450" marT="45725" marB="45725"/>
                </a:tc>
                <a:tc>
                  <a:txBody>
                    <a:bodyPr/>
                    <a:lstStyle/>
                    <a:p>
                      <a:pPr marL="0" marR="0" lvl="0" indent="0" algn="l" rtl="0">
                        <a:spcBef>
                          <a:spcPts val="0"/>
                        </a:spcBef>
                        <a:buSzPct val="25000"/>
                        <a:buNone/>
                      </a:pPr>
                      <a:r>
                        <a:rPr lang="en-US" sz="1800"/>
                        <a:t>0</a:t>
                      </a:r>
                    </a:p>
                  </a:txBody>
                  <a:tcPr marL="91450" marR="91450" marT="45725" marB="45725"/>
                </a:tc>
              </a:tr>
              <a:tr h="306600">
                <a:tc>
                  <a:txBody>
                    <a:bodyPr/>
                    <a:lstStyle/>
                    <a:p>
                      <a:pPr marL="0" marR="0" lvl="0" indent="0" algn="l" rtl="0">
                        <a:spcBef>
                          <a:spcPts val="0"/>
                        </a:spcBef>
                        <a:buSzPct val="25000"/>
                        <a:buNone/>
                      </a:pPr>
                      <a:r>
                        <a:rPr lang="en-US" sz="1800"/>
                        <a:t>0</a:t>
                      </a:r>
                    </a:p>
                  </a:txBody>
                  <a:tcPr marL="91450" marR="91450" marT="45725" marB="45725"/>
                </a:tc>
                <a:tc>
                  <a:txBody>
                    <a:bodyPr/>
                    <a:lstStyle/>
                    <a:p>
                      <a:pPr marL="0" marR="0" lvl="0" indent="0" algn="l" rtl="0">
                        <a:spcBef>
                          <a:spcPts val="0"/>
                        </a:spcBef>
                        <a:buSzPct val="25000"/>
                        <a:buNone/>
                      </a:pPr>
                      <a:r>
                        <a:rPr lang="en-US" sz="1800"/>
                        <a:t>3</a:t>
                      </a:r>
                    </a:p>
                  </a:txBody>
                  <a:tcPr marL="91450" marR="91450" marT="45725" marB="45725"/>
                </a:tc>
                <a:tc>
                  <a:txBody>
                    <a:bodyPr/>
                    <a:lstStyle/>
                    <a:p>
                      <a:pPr marL="0" marR="0" lvl="0" indent="0" algn="l" rtl="0">
                        <a:spcBef>
                          <a:spcPts val="0"/>
                        </a:spcBef>
                        <a:buSzPct val="25000"/>
                        <a:buNone/>
                      </a:pPr>
                      <a:r>
                        <a:rPr lang="en-US" sz="1800"/>
                        <a:t>16</a:t>
                      </a:r>
                    </a:p>
                  </a:txBody>
                  <a:tcPr marL="91450" marR="91450" marT="45725" marB="45725"/>
                </a:tc>
                <a:tc>
                  <a:txBody>
                    <a:bodyPr/>
                    <a:lstStyle/>
                    <a:p>
                      <a:pPr marL="0" marR="0" lvl="0" indent="0" algn="l" rtl="0">
                        <a:spcBef>
                          <a:spcPts val="0"/>
                        </a:spcBef>
                        <a:buSzPct val="25000"/>
                        <a:buNone/>
                      </a:pPr>
                      <a:r>
                        <a:rPr lang="en-US" sz="1800"/>
                        <a:t>0</a:t>
                      </a:r>
                    </a:p>
                  </a:txBody>
                  <a:tcPr marL="91450" marR="91450" marT="45725" marB="45725"/>
                </a:tc>
                <a:tc>
                  <a:txBody>
                    <a:bodyPr/>
                    <a:lstStyle/>
                    <a:p>
                      <a:pPr marL="0" marR="0" lvl="0" indent="0" algn="l" rtl="0">
                        <a:spcBef>
                          <a:spcPts val="0"/>
                        </a:spcBef>
                        <a:buSzPct val="25000"/>
                        <a:buNone/>
                      </a:pPr>
                      <a:r>
                        <a:rPr lang="en-US" sz="1800"/>
                        <a:t>0</a:t>
                      </a:r>
                    </a:p>
                  </a:txBody>
                  <a:tcPr marL="91450" marR="91450" marT="45725" marB="45725"/>
                </a:tc>
              </a:tr>
              <a:tr h="306600">
                <a:tc>
                  <a:txBody>
                    <a:bodyPr/>
                    <a:lstStyle/>
                    <a:p>
                      <a:pPr marL="0" marR="0" lvl="0" indent="0" algn="l" rtl="0">
                        <a:spcBef>
                          <a:spcPts val="0"/>
                        </a:spcBef>
                        <a:buSzPct val="25000"/>
                        <a:buNone/>
                      </a:pPr>
                      <a:r>
                        <a:rPr lang="en-US" sz="1800"/>
                        <a:t>0</a:t>
                      </a:r>
                    </a:p>
                  </a:txBody>
                  <a:tcPr marL="91450" marR="91450" marT="45725" marB="45725"/>
                </a:tc>
                <a:tc>
                  <a:txBody>
                    <a:bodyPr/>
                    <a:lstStyle/>
                    <a:p>
                      <a:pPr marL="0" marR="0" lvl="0" indent="0" algn="l" rtl="0">
                        <a:spcBef>
                          <a:spcPts val="0"/>
                        </a:spcBef>
                        <a:buSzPct val="25000"/>
                        <a:buNone/>
                      </a:pPr>
                      <a:r>
                        <a:rPr lang="en-US" sz="1800"/>
                        <a:t>0</a:t>
                      </a:r>
                    </a:p>
                  </a:txBody>
                  <a:tcPr marL="91450" marR="91450" marT="45725" marB="45725"/>
                </a:tc>
                <a:tc>
                  <a:txBody>
                    <a:bodyPr/>
                    <a:lstStyle/>
                    <a:p>
                      <a:pPr marL="0" marR="0" lvl="0" indent="0" algn="l" rtl="0">
                        <a:spcBef>
                          <a:spcPts val="0"/>
                        </a:spcBef>
                        <a:buSzPct val="25000"/>
                        <a:buNone/>
                      </a:pPr>
                      <a:r>
                        <a:rPr lang="en-US" sz="1800"/>
                        <a:t>16</a:t>
                      </a:r>
                    </a:p>
                  </a:txBody>
                  <a:tcPr marL="91450" marR="91450" marT="45725" marB="45725"/>
                </a:tc>
                <a:tc>
                  <a:txBody>
                    <a:bodyPr/>
                    <a:lstStyle/>
                    <a:p>
                      <a:pPr marL="0" marR="0" lvl="0" indent="0" algn="l" rtl="0">
                        <a:spcBef>
                          <a:spcPts val="0"/>
                        </a:spcBef>
                        <a:buSzPct val="25000"/>
                        <a:buNone/>
                      </a:pPr>
                      <a:r>
                        <a:rPr lang="en-US" sz="1800"/>
                        <a:t>0</a:t>
                      </a:r>
                    </a:p>
                  </a:txBody>
                  <a:tcPr marL="91450" marR="91450" marT="45725" marB="45725"/>
                </a:tc>
                <a:tc>
                  <a:txBody>
                    <a:bodyPr/>
                    <a:lstStyle/>
                    <a:p>
                      <a:pPr marL="0" marR="0" lvl="0" indent="0" algn="l" rtl="0">
                        <a:spcBef>
                          <a:spcPts val="0"/>
                        </a:spcBef>
                        <a:buSzPct val="25000"/>
                        <a:buNone/>
                      </a:pPr>
                      <a:r>
                        <a:rPr lang="en-US" sz="1800"/>
                        <a:t>0</a:t>
                      </a:r>
                    </a:p>
                  </a:txBody>
                  <a:tcPr marL="91450" marR="91450" marT="45725" marB="45725"/>
                </a:tc>
              </a:tr>
              <a:tr h="306600">
                <a:tc>
                  <a:txBody>
                    <a:bodyPr/>
                    <a:lstStyle/>
                    <a:p>
                      <a:pPr marL="0" marR="0" lvl="0" indent="0" algn="l" rtl="0">
                        <a:spcBef>
                          <a:spcPts val="0"/>
                        </a:spcBef>
                        <a:buSzPct val="25000"/>
                        <a:buNone/>
                      </a:pPr>
                      <a:r>
                        <a:rPr lang="en-US" sz="1800">
                          <a:solidFill>
                            <a:srgbClr val="FF0000"/>
                          </a:solidFill>
                        </a:rPr>
                        <a:t>0</a:t>
                      </a:r>
                    </a:p>
                  </a:txBody>
                  <a:tcPr marL="91450" marR="91450" marT="45725" marB="45725"/>
                </a:tc>
                <a:tc>
                  <a:txBody>
                    <a:bodyPr/>
                    <a:lstStyle/>
                    <a:p>
                      <a:pPr marL="0" marR="0" lvl="0" indent="0" algn="l" rtl="0">
                        <a:spcBef>
                          <a:spcPts val="0"/>
                        </a:spcBef>
                        <a:buSzPct val="25000"/>
                        <a:buNone/>
                      </a:pPr>
                      <a:r>
                        <a:rPr lang="en-US" sz="1800"/>
                        <a:t>0</a:t>
                      </a:r>
                    </a:p>
                  </a:txBody>
                  <a:tcPr marL="91450" marR="91450" marT="45725" marB="45725"/>
                </a:tc>
                <a:tc>
                  <a:txBody>
                    <a:bodyPr/>
                    <a:lstStyle/>
                    <a:p>
                      <a:pPr marL="0" marR="0" lvl="0" indent="0" algn="l" rtl="0">
                        <a:spcBef>
                          <a:spcPts val="0"/>
                        </a:spcBef>
                        <a:buSzPct val="25000"/>
                        <a:buNone/>
                      </a:pPr>
                      <a:r>
                        <a:rPr lang="en-US" sz="1800"/>
                        <a:t>16</a:t>
                      </a:r>
                    </a:p>
                  </a:txBody>
                  <a:tcPr marL="91450" marR="91450" marT="45725" marB="45725"/>
                </a:tc>
                <a:tc>
                  <a:txBody>
                    <a:bodyPr/>
                    <a:lstStyle/>
                    <a:p>
                      <a:pPr marL="0" marR="0" lvl="0" indent="0" algn="l" rtl="0">
                        <a:spcBef>
                          <a:spcPts val="0"/>
                        </a:spcBef>
                        <a:buSzPct val="25000"/>
                        <a:buNone/>
                      </a:pPr>
                      <a:r>
                        <a:rPr lang="en-US" sz="1800">
                          <a:solidFill>
                            <a:srgbClr val="FF0000"/>
                          </a:solidFill>
                        </a:rPr>
                        <a:t>0</a:t>
                      </a:r>
                    </a:p>
                  </a:txBody>
                  <a:tcPr marL="91450" marR="91450" marT="45725" marB="45725"/>
                </a:tc>
                <a:tc>
                  <a:txBody>
                    <a:bodyPr/>
                    <a:lstStyle/>
                    <a:p>
                      <a:pPr marL="0" marR="0" lvl="0" indent="0" algn="l" rtl="0">
                        <a:spcBef>
                          <a:spcPts val="0"/>
                        </a:spcBef>
                        <a:buSzPct val="25000"/>
                        <a:buNone/>
                      </a:pPr>
                      <a:r>
                        <a:rPr lang="en-US" sz="1800">
                          <a:solidFill>
                            <a:srgbClr val="FF0000"/>
                          </a:solidFill>
                        </a:rPr>
                        <a:t>0</a:t>
                      </a:r>
                    </a:p>
                  </a:txBody>
                  <a:tcPr marL="91450" marR="91450" marT="45725" marB="45725"/>
                </a:tc>
              </a:tr>
            </a:tbl>
          </a:graphicData>
        </a:graphic>
      </p:graphicFrame>
      <p:sp>
        <p:nvSpPr>
          <p:cNvPr id="178" name="Shape 178"/>
          <p:cNvSpPr/>
          <p:nvPr/>
        </p:nvSpPr>
        <p:spPr>
          <a:xfrm>
            <a:off x="8956035" y="2958934"/>
            <a:ext cx="708338" cy="412124"/>
          </a:xfrm>
          <a:prstGeom prst="downArrow">
            <a:avLst>
              <a:gd name="adj1" fmla="val 50000"/>
              <a:gd name="adj2" fmla="val 50000"/>
            </a:avLst>
          </a:prstGeom>
          <a:solidFill>
            <a:schemeClr val="accent1"/>
          </a:solidFill>
          <a:ln w="12700" cap="flat" cmpd="sng">
            <a:solidFill>
              <a:srgbClr val="46485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179" name="Shape 179"/>
          <p:cNvSpPr txBox="1"/>
          <p:nvPr/>
        </p:nvSpPr>
        <p:spPr>
          <a:xfrm>
            <a:off x="1500534" y="281618"/>
            <a:ext cx="8822027" cy="899846"/>
          </a:xfrm>
          <a:prstGeom prst="rect">
            <a:avLst/>
          </a:prstGeom>
          <a:noFill/>
          <a:ln>
            <a:noFill/>
          </a:ln>
        </p:spPr>
        <p:txBody>
          <a:bodyPr lIns="91425" tIns="45700" rIns="91425" bIns="45700" anchor="t" anchorCtr="0">
            <a:noAutofit/>
          </a:bodyPr>
          <a:lstStyle/>
          <a:p>
            <a:pPr marL="0" marR="0" lvl="0" indent="0" algn="l" rtl="0">
              <a:lnSpc>
                <a:spcPct val="79000"/>
              </a:lnSpc>
              <a:spcBef>
                <a:spcPts val="0"/>
              </a:spcBef>
              <a:buClr>
                <a:srgbClr val="464B56"/>
              </a:buClr>
              <a:buSzPct val="25000"/>
              <a:buFont typeface="Calibri"/>
              <a:buNone/>
            </a:pPr>
            <a:r>
              <a:rPr lang="en-US" sz="3240">
                <a:solidFill>
                  <a:srgbClr val="464B56"/>
                </a:solidFill>
                <a:latin typeface="Calibri"/>
                <a:ea typeface="Calibri"/>
                <a:cs typeface="Calibri"/>
                <a:sym typeface="Calibri"/>
              </a:rPr>
              <a:t>Feature Extration :Style(I) Starting from the Simplest</a:t>
            </a:r>
            <a:r>
              <a:rPr lang="en-US" sz="2640">
                <a:solidFill>
                  <a:srgbClr val="464B56"/>
                </a:solidFill>
                <a:latin typeface="Century Schoolbook"/>
                <a:ea typeface="Century Schoolbook"/>
                <a:cs typeface="Century Schoolbook"/>
                <a:sym typeface="Century Schoolbook"/>
              </a:rPr>
              <a:t/>
            </a:r>
            <a:br>
              <a:rPr lang="en-US" sz="2640">
                <a:solidFill>
                  <a:srgbClr val="464B56"/>
                </a:solidFill>
                <a:latin typeface="Century Schoolbook"/>
                <a:ea typeface="Century Schoolbook"/>
                <a:cs typeface="Century Schoolbook"/>
                <a:sym typeface="Century Schoolbook"/>
              </a:rPr>
            </a:br>
            <a:endParaRPr lang="en-US" sz="2640">
              <a:solidFill>
                <a:srgbClr val="464B56"/>
              </a:solidFill>
              <a:latin typeface="Century Schoolbook"/>
              <a:ea typeface="Century Schoolbook"/>
              <a:cs typeface="Century Schoolbook"/>
              <a:sym typeface="Century Schoolbook"/>
            </a:endParaRPr>
          </a:p>
        </p:txBody>
      </p:sp>
      <p:sp>
        <p:nvSpPr>
          <p:cNvPr id="180" name="Shape 180"/>
          <p:cNvSpPr txBox="1"/>
          <p:nvPr/>
        </p:nvSpPr>
        <p:spPr>
          <a:xfrm>
            <a:off x="2955848" y="5872766"/>
            <a:ext cx="7366714" cy="646331"/>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a:solidFill>
                  <a:schemeClr val="dk1"/>
                </a:solidFill>
                <a:latin typeface="Calibri"/>
                <a:ea typeface="Calibri"/>
                <a:cs typeface="Calibri"/>
                <a:sym typeface="Calibri"/>
              </a:rPr>
              <a:t>The </a:t>
            </a:r>
            <a:r>
              <a:rPr lang="en-US" sz="1800">
                <a:solidFill>
                  <a:srgbClr val="55837F"/>
                </a:solidFill>
                <a:latin typeface="Calibri"/>
                <a:ea typeface="Calibri"/>
                <a:cs typeface="Calibri"/>
                <a:sym typeface="Calibri"/>
              </a:rPr>
              <a:t>maximum amplitude </a:t>
            </a:r>
            <a:r>
              <a:rPr lang="en-US" sz="1800">
                <a:solidFill>
                  <a:schemeClr val="dk1"/>
                </a:solidFill>
                <a:latin typeface="Calibri"/>
                <a:ea typeface="Calibri"/>
                <a:cs typeface="Calibri"/>
                <a:sym typeface="Calibri"/>
              </a:rPr>
              <a:t>in every column(time segment) and the corresponding </a:t>
            </a:r>
            <a:r>
              <a:rPr lang="en-US" sz="1800">
                <a:solidFill>
                  <a:srgbClr val="C99B45"/>
                </a:solidFill>
                <a:latin typeface="Calibri"/>
                <a:ea typeface="Calibri"/>
                <a:cs typeface="Calibri"/>
                <a:sym typeface="Calibri"/>
              </a:rPr>
              <a:t>frequency</a:t>
            </a:r>
            <a:r>
              <a:rPr lang="en-US" sz="1800">
                <a:solidFill>
                  <a:schemeClr val="dk1"/>
                </a:solidFill>
                <a:latin typeface="Calibri"/>
                <a:ea typeface="Calibri"/>
                <a:cs typeface="Calibri"/>
                <a:sym typeface="Calibri"/>
              </a:rPr>
              <a:t>(row) are picked as desired feature </a:t>
            </a:r>
          </a:p>
        </p:txBody>
      </p:sp>
      <p:sp>
        <p:nvSpPr>
          <p:cNvPr id="181" name="Shape 181"/>
          <p:cNvSpPr/>
          <p:nvPr/>
        </p:nvSpPr>
        <p:spPr>
          <a:xfrm>
            <a:off x="1249251" y="4924344"/>
            <a:ext cx="1017430" cy="746975"/>
          </a:xfrm>
          <a:prstGeom prst="rect">
            <a:avLst/>
          </a:prstGeom>
          <a:noFill/>
          <a:ln w="28575" cap="flat" cmpd="sng">
            <a:solidFill>
              <a:srgbClr val="FF0000"/>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182" name="Shape 182"/>
          <p:cNvSpPr/>
          <p:nvPr/>
        </p:nvSpPr>
        <p:spPr>
          <a:xfrm>
            <a:off x="8409903" y="4031087"/>
            <a:ext cx="1738647" cy="1532585"/>
          </a:xfrm>
          <a:custGeom>
            <a:avLst/>
            <a:gdLst/>
            <a:ahLst/>
            <a:cxnLst/>
            <a:rect l="0" t="0" r="0" b="0"/>
            <a:pathLst>
              <a:path w="120000" h="120000" extrusionOk="0">
                <a:moveTo>
                  <a:pt x="0" y="114958"/>
                </a:moveTo>
                <a:lnTo>
                  <a:pt x="32000" y="27226"/>
                </a:lnTo>
                <a:lnTo>
                  <a:pt x="64888" y="0"/>
                </a:lnTo>
                <a:lnTo>
                  <a:pt x="92444" y="120000"/>
                </a:lnTo>
                <a:lnTo>
                  <a:pt x="120000" y="120000"/>
                </a:lnTo>
              </a:path>
            </a:pathLst>
          </a:custGeom>
          <a:noFill/>
          <a:ln w="50800" cap="flat" cmpd="sng">
            <a:solidFill>
              <a:srgbClr val="FF0000">
                <a:alpha val="89803"/>
              </a:srgbClr>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2"/>
                                        </p:tgtEl>
                                        <p:attrNameLst>
                                          <p:attrName>style.visibility</p:attrName>
                                        </p:attrNameLst>
                                      </p:cBhvr>
                                      <p:to>
                                        <p:strVal val="visible"/>
                                      </p:to>
                                    </p:set>
                                    <p:animEffect transition="in" filter="fade">
                                      <p:cBhvr>
                                        <p:cTn id="7" dur="2000"/>
                                        <p:tgtEl>
                                          <p:spTgt spid="1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Shape 187"/>
          <p:cNvSpPr txBox="1"/>
          <p:nvPr/>
        </p:nvSpPr>
        <p:spPr>
          <a:xfrm>
            <a:off x="2176531" y="536889"/>
            <a:ext cx="8306872" cy="899846"/>
          </a:xfrm>
          <a:prstGeom prst="rect">
            <a:avLst/>
          </a:prstGeom>
          <a:noFill/>
          <a:ln>
            <a:noFill/>
          </a:ln>
        </p:spPr>
        <p:txBody>
          <a:bodyPr lIns="91425" tIns="45700" rIns="91425" bIns="45700" anchor="t" anchorCtr="0">
            <a:noAutofit/>
          </a:bodyPr>
          <a:lstStyle/>
          <a:p>
            <a:pPr marL="0" marR="0" lvl="0" indent="0" algn="l" rtl="0">
              <a:lnSpc>
                <a:spcPct val="79000"/>
              </a:lnSpc>
              <a:spcBef>
                <a:spcPts val="0"/>
              </a:spcBef>
              <a:buClr>
                <a:srgbClr val="464B56"/>
              </a:buClr>
              <a:buSzPct val="25000"/>
              <a:buFont typeface="Calibri"/>
              <a:buNone/>
            </a:pPr>
            <a:r>
              <a:rPr lang="en-US" sz="3645">
                <a:solidFill>
                  <a:srgbClr val="464B56"/>
                </a:solidFill>
                <a:latin typeface="Calibri"/>
                <a:ea typeface="Calibri"/>
                <a:cs typeface="Calibri"/>
                <a:sym typeface="Calibri"/>
              </a:rPr>
              <a:t>Feature Extration: Style(II) Quantiles</a:t>
            </a:r>
            <a:r>
              <a:rPr lang="en-US" sz="2970">
                <a:solidFill>
                  <a:srgbClr val="464B56"/>
                </a:solidFill>
                <a:latin typeface="Century Schoolbook"/>
                <a:ea typeface="Century Schoolbook"/>
                <a:cs typeface="Century Schoolbook"/>
                <a:sym typeface="Century Schoolbook"/>
              </a:rPr>
              <a:t/>
            </a:r>
            <a:br>
              <a:rPr lang="en-US" sz="2970">
                <a:solidFill>
                  <a:srgbClr val="464B56"/>
                </a:solidFill>
                <a:latin typeface="Century Schoolbook"/>
                <a:ea typeface="Century Schoolbook"/>
                <a:cs typeface="Century Schoolbook"/>
                <a:sym typeface="Century Schoolbook"/>
              </a:rPr>
            </a:br>
            <a:endParaRPr lang="en-US" sz="2970">
              <a:solidFill>
                <a:srgbClr val="464B56"/>
              </a:solidFill>
              <a:latin typeface="Century Schoolbook"/>
              <a:ea typeface="Century Schoolbook"/>
              <a:cs typeface="Century Schoolbook"/>
              <a:sym typeface="Century Schoolbook"/>
            </a:endParaRPr>
          </a:p>
        </p:txBody>
      </p:sp>
      <p:sp>
        <p:nvSpPr>
          <p:cNvPr id="188" name="Shape 188"/>
          <p:cNvSpPr txBox="1"/>
          <p:nvPr/>
        </p:nvSpPr>
        <p:spPr>
          <a:xfrm>
            <a:off x="3498760" y="1175126"/>
            <a:ext cx="8693239" cy="523219"/>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2800">
                <a:solidFill>
                  <a:schemeClr val="dk1"/>
                </a:solidFill>
                <a:latin typeface="Calibri"/>
                <a:ea typeface="Calibri"/>
                <a:cs typeface="Calibri"/>
                <a:sym typeface="Calibri"/>
              </a:rPr>
              <a:t>——     A rough scratch of the peak shape</a:t>
            </a:r>
          </a:p>
        </p:txBody>
      </p:sp>
      <p:pic>
        <p:nvPicPr>
          <p:cNvPr id="189" name="Shape 189"/>
          <p:cNvPicPr preferRelativeResize="0"/>
          <p:nvPr/>
        </p:nvPicPr>
        <p:blipFill rotWithShape="1">
          <a:blip r:embed="rId3">
            <a:alphaModFix/>
          </a:blip>
          <a:srcRect/>
          <a:stretch/>
        </p:blipFill>
        <p:spPr>
          <a:xfrm>
            <a:off x="5249432" y="1698347"/>
            <a:ext cx="5389370" cy="4015080"/>
          </a:xfrm>
          <a:prstGeom prst="rect">
            <a:avLst/>
          </a:prstGeom>
          <a:noFill/>
          <a:ln>
            <a:noFill/>
          </a:ln>
        </p:spPr>
      </p:pic>
      <p:sp>
        <p:nvSpPr>
          <p:cNvPr id="190" name="Shape 190"/>
          <p:cNvSpPr txBox="1"/>
          <p:nvPr/>
        </p:nvSpPr>
        <p:spPr>
          <a:xfrm>
            <a:off x="3498760" y="5713428"/>
            <a:ext cx="7499798" cy="92332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a:solidFill>
                  <a:schemeClr val="dk1"/>
                </a:solidFill>
                <a:latin typeface="Calibri"/>
                <a:ea typeface="Calibri"/>
                <a:cs typeface="Calibri"/>
                <a:sym typeface="Calibri"/>
              </a:rPr>
              <a:t>The frequencies with which the amplitude reaches 20%(and 40%,60%,etc) value of the maximum are picked as desired feature. This roughly scratches the shape of the peak.</a:t>
            </a:r>
          </a:p>
        </p:txBody>
      </p:sp>
    </p:spTree>
  </p:cSld>
  <p:clrMapOvr>
    <a:masterClrMapping/>
  </p:clrMapOvr>
</p:sld>
</file>

<file path=ppt/theme/theme1.xml><?xml version="1.0" encoding="utf-8"?>
<a:theme xmlns:a="http://schemas.openxmlformats.org/drawingml/2006/main" name="Feathered">
  <a:themeElements>
    <a:clrScheme name="Feathered">
      <a:dk1>
        <a:srgbClr val="000000"/>
      </a:dk1>
      <a:lt1>
        <a:srgbClr val="FFFFFF"/>
      </a:lt1>
      <a:dk2>
        <a:srgbClr val="121316"/>
      </a:dk2>
      <a:lt2>
        <a:srgbClr val="FEFCF7"/>
      </a:lt2>
      <a:accent1>
        <a:srgbClr val="606372"/>
      </a:accent1>
      <a:accent2>
        <a:srgbClr val="79A8A4"/>
      </a:accent2>
      <a:accent3>
        <a:srgbClr val="B2AD8F"/>
      </a:accent3>
      <a:accent4>
        <a:srgbClr val="AD8082"/>
      </a:accent4>
      <a:accent5>
        <a:srgbClr val="DEC18C"/>
      </a:accent5>
      <a:accent6>
        <a:srgbClr val="92A185"/>
      </a:accent6>
      <a:hlink>
        <a:srgbClr val="85C4D2"/>
      </a:hlink>
      <a:folHlink>
        <a:srgbClr val="8E8C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260</TotalTime>
  <Words>1072</Words>
  <Application>Microsoft Macintosh PowerPoint</Application>
  <PresentationFormat>Custom</PresentationFormat>
  <Paragraphs>506</Paragraphs>
  <Slides>19</Slides>
  <Notes>17</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19</vt:i4>
      </vt:variant>
    </vt:vector>
  </HeadingPairs>
  <TitlesOfParts>
    <vt:vector size="21" baseType="lpstr">
      <vt:lpstr>Century Schoolbook</vt:lpstr>
      <vt:lpstr>Feathered</vt:lpstr>
      <vt:lpstr>Bird Sound Recognition</vt:lpstr>
      <vt:lpstr>PowerPoint Presentation</vt:lpstr>
      <vt:lpstr>PowerPoint Presentation</vt:lpstr>
      <vt:lpstr>Data collection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Bird Sound Recognition</dc:title>
  <cp:lastModifiedBy>宁 张</cp:lastModifiedBy>
  <cp:revision>12</cp:revision>
  <dcterms:modified xsi:type="dcterms:W3CDTF">2016-12-14T03:08:46Z</dcterms:modified>
</cp:coreProperties>
</file>