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0" r:id="rId3"/>
    <p:sldId id="261" r:id="rId4"/>
    <p:sldId id="267" r:id="rId5"/>
    <p:sldId id="263" r:id="rId6"/>
    <p:sldId id="265" r:id="rId7"/>
  </p:sldIdLst>
  <p:sldSz cx="12192000" cy="6858000"/>
  <p:notesSz cx="6858000" cy="9144000"/>
  <p:custDataLst>
    <p:tags r:id="rId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6" autoAdjust="0"/>
    <p:restoredTop sz="65796" autoAdjust="0"/>
  </p:normalViewPr>
  <p:slideViewPr>
    <p:cSldViewPr snapToGrid="0">
      <p:cViewPr varScale="1">
        <p:scale>
          <a:sx n="72" d="100"/>
          <a:sy n="72" d="100"/>
        </p:scale>
        <p:origin x="19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94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42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Nonfunctional vs Functional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We are not talking about something working vs not working</a:t>
            </a:r>
          </a:p>
          <a:p>
            <a:pPr marL="228600" indent="-228600">
              <a:buFont typeface="+mj-lt"/>
              <a:buAutoNum type="arabicPeriod"/>
            </a:pPr>
            <a:r>
              <a:rPr lang="en-US" dirty="0"/>
              <a:t>When we talk about functional vs nonfunctional requirements, functional requirements talk about what the system does, where as nonfunctional requirements talk about how the system does what it must do.</a:t>
            </a:r>
          </a:p>
          <a:p>
            <a:pPr marL="228600" indent="-228600">
              <a:buFont typeface="+mj-lt"/>
              <a:buAutoNum type="arabicPeriod"/>
            </a:pPr>
            <a:endParaRPr lang="en-US" dirty="0"/>
          </a:p>
          <a:p>
            <a:pPr marL="0" indent="0">
              <a:buFont typeface="+mj-lt"/>
              <a:buNone/>
            </a:pPr>
            <a:r>
              <a:rPr lang="en-US" b="1" dirty="0"/>
              <a:t>Nonfunctional</a:t>
            </a:r>
          </a:p>
          <a:p>
            <a:pPr marL="0" indent="0">
              <a:buFont typeface="+mj-lt"/>
              <a:buNone/>
            </a:pPr>
            <a:endParaRPr lang="en-US" b="1" dirty="0"/>
          </a:p>
          <a:p>
            <a:pPr marL="0" indent="0">
              <a:buFont typeface="+mj-lt"/>
              <a:buNone/>
            </a:pPr>
            <a:r>
              <a:rPr lang="en-US" dirty="0"/>
              <a:t>Run on any platform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don’t know what our customers will be using so our system should be designed to load quickly, and work correctly no matter if the customer is on a mobile device or a more standard computer.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do this it will be designed as a web-based product that can be used on all of the popular web browsers.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DriverPass should always be available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never know when our customers will want to use the system, because of this we want to make sure they can get to it any time 24/7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ensure that it is always available we should use cloud based servers to make sure we will have little to no downtime.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Functional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DriverPass will validate users using a Username and Password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must ensure a secure system if we want our customers to make use of it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We also need to differentiate between employees and customer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This is a system familiar to our customer base.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Customer’s will be in control of their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Customer’s can setup their own accounts, and modify them when they want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Customer’s can pick their training package for themselves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Customer’s can setup their own test drive </a:t>
            </a:r>
            <a:r>
              <a:rPr lang="en-US" b="0" dirty="0" err="1"/>
              <a:t>appoinments</a:t>
            </a:r>
            <a:r>
              <a:rPr lang="en-US" b="0" dirty="0"/>
              <a:t> to fit their schedules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/>
              <a:t>Customer’s can go through study materials as quickly or as slowly as they like whenever they want.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264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Actors in the DriverPass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5 different actors in the driver pass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4 of them are kinds of users, Administrators (who have full control), Secretaries (who can create students, and handle any tasks they may need), Drivers (our training instructors), and students (our customers)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final actor is the DMV who we will be interacting with to get updates for any new training materials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Different use cases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For our different use cases I wanted to include all of the likely functions we are going to want out of the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see that Students and Secretaries(on behalf of students) can modify the student information, including personal information, what package is being added to the account, setting up driving practice reservations.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Students can access their training materials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Drivers can see their scheduled appointments and provide feedback to students about their driving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Administrators will have access  to the status information about any driver or student, as well as be able to add or remove service packages whenever the business needs a change.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Administrators will also have access to offline reports for whatever they need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DMV can provide information whenever driver training material changes.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All direct users are able required to login to make use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835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Activity Diagram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can see the flow of how the system is going to allow for the reservation of a driving practice session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To start we are showing a user required to login as anything done in the system will require a login for security purposes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Next we see a point where the process diverges between a Secretary or Administrator user setting up an appointment vs a normal Student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main difference as you can see is that a Secretary or Administrator user will need to select which student they are reserving the appointment on behalf of, a student does not need to do that as they will only be reserving for themselves.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After a student is chosen or logs in the user will move on to the reservation system.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 user can pick from a calendar a date and time for an appointment, if someone else reserved that slot after the calendar loaded, it will display a message and reload the calendar. (just like buying a movie ticket with assigned seats online)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If the slot is available the calendar will be updated and the Student will receive a confirmation, then the process is complete.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84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  <a:p>
            <a:r>
              <a:rPr lang="en-US" baseline="0" dirty="0"/>
              <a:t>Security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Any user must login to access any part of the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order to make sure our system is protected a user must login to access any part, if a user tries to get to a part of the system without logging in they will be redirected to the login page.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Access is limited by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What a user can do when logged in is limited by their 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roles are Administrator, Secretary, Driver, and Student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In this way information will be kept private, and people cannot access material that they have no reason to.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baseline="0" dirty="0"/>
              <a:t>User data is encrypted for compliance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Government regulations require we protect customer information, most notably payment information must be secured to be PCI compliant.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We would also want to avoid a leak of customer data, as that would be a public relations nightmare.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11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baseline="0" dirty="0"/>
              <a:t>Limitations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baseline="0" dirty="0"/>
              <a:t>We do need to talk about some things the system cant do, so we can be prepared in the future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The system does not work offline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Nether users or the system will be able to function without an internet connection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Steps will be taken to prevent the system from losing connection and going offline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Students cannot access training materials offline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The system not function when not logged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As discussed in the security section the user’s role is intrinsic to how the system functions, as such a user must be logged in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The system does not allow package changes at this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Any changes to offered packages must be done by a developer in this release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In the future we hope to allow the Administrator users to make package changes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Currently they can only turn packages on and off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The system does not allow voice control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System only supports mouse and keyboard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Modified to allow mobile devices to function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The system cannot book an appointment without a student and a driver associated.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Any appointment must have a student and a driver associated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rgbClr val="000000"/>
                </a:solidFill>
              </a:rPr>
              <a:t>This will prevent double booking of students or drivers when scheduling appointments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200" dirty="0">
              <a:solidFill>
                <a:srgbClr val="00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66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94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DriverPass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System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Lee Spengler</a:t>
            </a:r>
            <a:endParaRPr dirty="0">
              <a:solidFill>
                <a:srgbClr val="FFFFFF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82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Nonfunctional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Run on any platform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DriverPass should always be available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</a:rPr>
              <a:t>Functional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DriverPass will validate users using a Username and Password</a:t>
            </a:r>
          </a:p>
          <a:p>
            <a:r>
              <a:rPr lang="en-US" sz="2400" dirty="0">
                <a:solidFill>
                  <a:srgbClr val="000000"/>
                </a:solidFill>
              </a:rPr>
              <a:t>Customer’s will be in control of their experience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588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Use Case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3A14E9-76B0-012C-4235-66717A6809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7391" y="309487"/>
            <a:ext cx="3750366" cy="6523524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76425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Activity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Diagram</a:t>
            </a:r>
          </a:p>
        </p:txBody>
      </p:sp>
      <p:pic>
        <p:nvPicPr>
          <p:cNvPr id="5" name="Content Placeholder 4" descr="A diagram of a flowchart&#10;&#10;AI-generated content may be incorrect.">
            <a:extLst>
              <a:ext uri="{FF2B5EF4-FFF2-40B4-BE49-F238E27FC236}">
                <a16:creationId xmlns:a16="http://schemas.microsoft.com/office/drawing/2014/main" id="{5155B630-E33B-3132-6149-B75C12FCB9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243" y="218171"/>
            <a:ext cx="2398644" cy="6593649"/>
          </a:xfrm>
          <a:prstGeom prst="rect">
            <a:avLst/>
          </a:prstGeom>
          <a:noFill/>
          <a:ln>
            <a:noFill/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64055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Any User must login to access any part of the system</a:t>
            </a:r>
          </a:p>
          <a:p>
            <a:r>
              <a:rPr lang="en-US" sz="2400" dirty="0">
                <a:solidFill>
                  <a:srgbClr val="000000"/>
                </a:solidFill>
              </a:rPr>
              <a:t>Access is limited by role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User data is encrypted for compliance</a:t>
            </a:r>
          </a:p>
          <a:p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843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The system does not work offline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does not function when not logged in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does not allow package changes at this time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does not allow voice control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The system cannot book an appointment without a student and a driver associated</a:t>
            </a:r>
            <a:endParaRPr sz="2400" dirty="0">
              <a:solidFill>
                <a:srgbClr val="000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251416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6"/>
  <p:tag name="ARTICULATE_PROJECT_OPEN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WebD281</Template>
  <TotalTime>1451</TotalTime>
  <Words>1178</Words>
  <Application>Microsoft Office PowerPoint</Application>
  <PresentationFormat>Widescreen</PresentationFormat>
  <Paragraphs>115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DriverPass System Analysis</vt:lpstr>
      <vt:lpstr>System Requirements</vt:lpstr>
      <vt:lpstr>Use Case Diagram</vt:lpstr>
      <vt:lpstr>Activity Diagram</vt:lpstr>
      <vt:lpstr>Security</vt:lpstr>
      <vt:lpstr>System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Analysis</dc:title>
  <dc:creator>Loay Alnaji</dc:creator>
  <cp:lastModifiedBy>Spengler, Lee</cp:lastModifiedBy>
  <cp:revision>21</cp:revision>
  <dcterms:created xsi:type="dcterms:W3CDTF">2019-10-14T02:36:52Z</dcterms:created>
  <dcterms:modified xsi:type="dcterms:W3CDTF">2025-10-19T23:25:12Z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17B2C008-CF5F-4D7E-BF2C-A283A0269B28</vt:lpwstr>
  </property>
  <property fmtid="{D5CDD505-2E9C-101B-9397-08002B2CF9AE}" pid="3" name="ArticulatePath">
    <vt:lpwstr>CS 255 Client Presentation Template</vt:lpwstr>
  </property>
</Properties>
</file>