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84" r:id="rId2"/>
    <p:sldId id="258" r:id="rId3"/>
    <p:sldId id="261" r:id="rId4"/>
    <p:sldId id="263" r:id="rId5"/>
    <p:sldId id="285" r:id="rId6"/>
    <p:sldId id="286" r:id="rId7"/>
    <p:sldId id="287" r:id="rId8"/>
    <p:sldId id="259" r:id="rId9"/>
    <p:sldId id="288" r:id="rId10"/>
    <p:sldId id="289" r:id="rId11"/>
    <p:sldId id="290" r:id="rId12"/>
    <p:sldId id="291" r:id="rId13"/>
    <p:sldId id="278" r:id="rId14"/>
  </p:sldIdLst>
  <p:sldSz cx="9144000" cy="5143500" type="screen16x9"/>
  <p:notesSz cx="6858000" cy="9144000"/>
  <p:embeddedFontLst>
    <p:embeddedFont>
      <p:font typeface="Algerian" panose="04020705040A02060702" pitchFamily="82" charset="0"/>
      <p:regular r:id="rId16"/>
    </p:embeddedFont>
    <p:embeddedFont>
      <p:font typeface="Barlow" panose="020B0604020202020204" charset="0"/>
      <p:regular r:id="rId17"/>
      <p:bold r:id="rId18"/>
      <p:italic r:id="rId19"/>
      <p:boldItalic r:id="rId20"/>
    </p:embeddedFont>
    <p:embeddedFont>
      <p:font typeface="Barlow Light"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Californian FB" panose="0207040306080B030204" pitchFamily="18" charset="0"/>
      <p:regular r:id="rId29"/>
      <p:bold r:id="rId30"/>
      <p:italic r:id="rId31"/>
    </p:embeddedFont>
    <p:embeddedFont>
      <p:font typeface="Castellar" panose="020A0402060406010301" pitchFamily="18" charset="0"/>
      <p:regular r:id="rId32"/>
    </p:embeddedFont>
    <p:embeddedFont>
      <p:font typeface="Raleway SemiBold"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F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108" d="100"/>
          <a:sy n="108" d="100"/>
        </p:scale>
        <p:origin x="691"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heme" Target="theme/theme1.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reserve="1">
  <p:cSld name="1_Title">
    <p:spTree>
      <p:nvGrpSpPr>
        <p:cNvPr id="1" name="Shape 9"/>
        <p:cNvGrpSpPr/>
        <p:nvPr/>
      </p:nvGrpSpPr>
      <p:grpSpPr>
        <a:xfrm>
          <a:off x="0" y="0"/>
          <a:ext cx="0" cy="0"/>
          <a:chOff x="0" y="0"/>
          <a:chExt cx="0" cy="0"/>
        </a:xfrm>
      </p:grpSpPr>
      <p:pic>
        <p:nvPicPr>
          <p:cNvPr id="3" name="Picture 3" descr="D:\psd technical hub\remote campus\banner1.png"/>
          <p:cNvPicPr>
            <a:picLocks noChangeAspect="1" noChangeArrowheads="1"/>
          </p:cNvPicPr>
          <p:nvPr userDrawn="1"/>
        </p:nvPicPr>
        <p:blipFill>
          <a:blip r:embed="rId2"/>
          <a:stretch>
            <a:fillRect/>
          </a:stretch>
        </p:blipFill>
        <p:spPr bwMode="auto">
          <a:xfrm>
            <a:off x="0" y="775"/>
            <a:ext cx="9144000" cy="5143500"/>
          </a:xfrm>
          <a:prstGeom prst="rect">
            <a:avLst/>
          </a:prstGeom>
          <a:noFill/>
        </p:spPr>
      </p:pic>
      <p:sp>
        <p:nvSpPr>
          <p:cNvPr id="10" name="Google Shape;10;p2"/>
          <p:cNvSpPr txBox="1">
            <a:spLocks noGrp="1"/>
          </p:cNvSpPr>
          <p:nvPr>
            <p:ph type="ctrTitle"/>
          </p:nvPr>
        </p:nvSpPr>
        <p:spPr>
          <a:xfrm>
            <a:off x="0" y="3562350"/>
            <a:ext cx="9144000" cy="1416300"/>
          </a:xfrm>
          <a:prstGeom prst="rect">
            <a:avLst/>
          </a:prstGeom>
        </p:spPr>
        <p:txBody>
          <a:bodyPr spcFirstLastPara="1" wrap="square" lIns="0" tIns="0" rIns="0" bIns="0" anchor="ctr" anchorCtr="0">
            <a:noAutofit/>
          </a:bodyPr>
          <a:lstStyle>
            <a:lvl1pPr lvl="0" algn="ctr">
              <a:lnSpc>
                <a:spcPct val="90000"/>
              </a:lnSpc>
              <a:spcBef>
                <a:spcPts val="0"/>
              </a:spcBef>
              <a:spcAft>
                <a:spcPts val="0"/>
              </a:spcAft>
              <a:buSzPts val="4800"/>
              <a:buNone/>
              <a:defRPr>
                <a:solidFill>
                  <a:srgbClr val="122F67"/>
                </a:solidFill>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solidFill>
                  <a:srgbClr val="122F67"/>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rgbClr val="12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22F67"/>
              </a:solidFill>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4" name="Google Shape;24;p5"/>
          <p:cNvSpPr/>
          <p:nvPr/>
        </p:nvSpPr>
        <p:spPr>
          <a:xfrm rot="5400000">
            <a:off x="-100350" y="724485"/>
            <a:ext cx="468600" cy="267900"/>
          </a:xfrm>
          <a:prstGeom prst="triangle">
            <a:avLst>
              <a:gd name="adj" fmla="val 50000"/>
            </a:avLst>
          </a:prstGeom>
          <a:solidFill>
            <a:srgbClr val="12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81534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sz="3600">
                <a:solidFill>
                  <a:srgbClr val="122F67"/>
                </a:solidFill>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8153400" cy="2640900"/>
          </a:xfrm>
          <a:prstGeom prst="rect">
            <a:avLst/>
          </a:prstGeom>
        </p:spPr>
        <p:txBody>
          <a:bodyPr spcFirstLastPara="1" wrap="square" lIns="0" tIns="0" rIns="0" bIns="0" anchor="t" anchorCtr="0">
            <a:noAutofit/>
          </a:bodyPr>
          <a:lstStyle>
            <a:lvl1pPr marL="457200" lvl="0" indent="-342900">
              <a:spcBef>
                <a:spcPts val="600"/>
              </a:spcBef>
              <a:spcAft>
                <a:spcPts val="0"/>
              </a:spcAft>
              <a:buClr>
                <a:srgbClr val="122F67"/>
              </a:buClr>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30" name="Google Shape;30;p6"/>
          <p:cNvSpPr/>
          <p:nvPr/>
        </p:nvSpPr>
        <p:spPr>
          <a:xfrm rot="5400000">
            <a:off x="-100350" y="724485"/>
            <a:ext cx="468600" cy="267900"/>
          </a:xfrm>
          <a:prstGeom prst="triangle">
            <a:avLst>
              <a:gd name="adj" fmla="val 50000"/>
            </a:avLst>
          </a:prstGeom>
          <a:solidFill>
            <a:srgbClr val="122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22F67"/>
              </a:solidFill>
            </a:endParaRPr>
          </a:p>
        </p:txBody>
      </p:sp>
      <p:sp>
        <p:nvSpPr>
          <p:cNvPr id="31" name="Google Shape;31;p6"/>
          <p:cNvSpPr txBox="1">
            <a:spLocks noGrp="1"/>
          </p:cNvSpPr>
          <p:nvPr>
            <p:ph type="title"/>
          </p:nvPr>
        </p:nvSpPr>
        <p:spPr>
          <a:xfrm>
            <a:off x="457200" y="605600"/>
            <a:ext cx="83058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sz="3600">
                <a:solidFill>
                  <a:srgbClr val="122F67"/>
                </a:solidFill>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Clr>
                <a:srgbClr val="122F67"/>
              </a:buClr>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Clr>
                <a:srgbClr val="122F67"/>
              </a:buClr>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panose="020B0503030101060003"/>
              <a:buNone/>
              <a:defRPr sz="4800">
                <a:solidFill>
                  <a:schemeClr val="accent2"/>
                </a:solidFill>
                <a:latin typeface="Raleway SemiBold" panose="020B0503030101060003"/>
                <a:ea typeface="Raleway SemiBold" panose="020B0503030101060003"/>
                <a:cs typeface="Raleway SemiBold" panose="020B0503030101060003"/>
                <a:sym typeface="Raleway SemiBold" panose="020B0503030101060003"/>
              </a:defRPr>
            </a:lvl1pPr>
            <a:lvl2pPr lvl="1">
              <a:lnSpc>
                <a:spcPct val="80000"/>
              </a:lnSpc>
              <a:spcBef>
                <a:spcPts val="0"/>
              </a:spcBef>
              <a:spcAft>
                <a:spcPts val="0"/>
              </a:spcAft>
              <a:buClr>
                <a:schemeClr val="accent2"/>
              </a:buClr>
              <a:buSzPts val="4800"/>
              <a:buFont typeface="Raleway SemiBold" panose="020B0503030101060003"/>
              <a:buNone/>
              <a:defRPr sz="4800">
                <a:solidFill>
                  <a:schemeClr val="accent2"/>
                </a:solidFill>
                <a:latin typeface="Raleway SemiBold" panose="020B0503030101060003"/>
                <a:ea typeface="Raleway SemiBold" panose="020B0503030101060003"/>
                <a:cs typeface="Raleway SemiBold" panose="020B0503030101060003"/>
                <a:sym typeface="Raleway SemiBold" panose="020B0503030101060003"/>
              </a:defRPr>
            </a:lvl2pPr>
            <a:lvl3pPr lvl="2">
              <a:lnSpc>
                <a:spcPct val="80000"/>
              </a:lnSpc>
              <a:spcBef>
                <a:spcPts val="0"/>
              </a:spcBef>
              <a:spcAft>
                <a:spcPts val="0"/>
              </a:spcAft>
              <a:buClr>
                <a:schemeClr val="accent2"/>
              </a:buClr>
              <a:buSzPts val="4800"/>
              <a:buFont typeface="Raleway SemiBold" panose="020B0503030101060003"/>
              <a:buNone/>
              <a:defRPr sz="4800">
                <a:solidFill>
                  <a:schemeClr val="accent2"/>
                </a:solidFill>
                <a:latin typeface="Raleway SemiBold" panose="020B0503030101060003"/>
                <a:ea typeface="Raleway SemiBold" panose="020B0503030101060003"/>
                <a:cs typeface="Raleway SemiBold" panose="020B0503030101060003"/>
                <a:sym typeface="Raleway SemiBold" panose="020B0503030101060003"/>
              </a:defRPr>
            </a:lvl3pPr>
            <a:lvl4pPr lvl="3">
              <a:lnSpc>
                <a:spcPct val="80000"/>
              </a:lnSpc>
              <a:spcBef>
                <a:spcPts val="0"/>
              </a:spcBef>
              <a:spcAft>
                <a:spcPts val="0"/>
              </a:spcAft>
              <a:buClr>
                <a:schemeClr val="accent2"/>
              </a:buClr>
              <a:buSzPts val="4800"/>
              <a:buFont typeface="Raleway SemiBold" panose="020B0503030101060003"/>
              <a:buNone/>
              <a:defRPr sz="4800">
                <a:solidFill>
                  <a:schemeClr val="accent2"/>
                </a:solidFill>
                <a:latin typeface="Raleway SemiBold" panose="020B0503030101060003"/>
                <a:ea typeface="Raleway SemiBold" panose="020B0503030101060003"/>
                <a:cs typeface="Raleway SemiBold" panose="020B0503030101060003"/>
                <a:sym typeface="Raleway SemiBold" panose="020B0503030101060003"/>
              </a:defRPr>
            </a:lvl4pPr>
            <a:lvl5pPr lvl="4">
              <a:lnSpc>
                <a:spcPct val="80000"/>
              </a:lnSpc>
              <a:spcBef>
                <a:spcPts val="0"/>
              </a:spcBef>
              <a:spcAft>
                <a:spcPts val="0"/>
              </a:spcAft>
              <a:buClr>
                <a:schemeClr val="accent2"/>
              </a:buClr>
              <a:buSzPts val="4800"/>
              <a:buFont typeface="Raleway SemiBold" panose="020B0503030101060003"/>
              <a:buNone/>
              <a:defRPr sz="4800">
                <a:solidFill>
                  <a:schemeClr val="accent2"/>
                </a:solidFill>
                <a:latin typeface="Raleway SemiBold" panose="020B0503030101060003"/>
                <a:ea typeface="Raleway SemiBold" panose="020B0503030101060003"/>
                <a:cs typeface="Raleway SemiBold" panose="020B0503030101060003"/>
                <a:sym typeface="Raleway SemiBold" panose="020B0503030101060003"/>
              </a:defRPr>
            </a:lvl5pPr>
            <a:lvl6pPr lvl="5">
              <a:lnSpc>
                <a:spcPct val="80000"/>
              </a:lnSpc>
              <a:spcBef>
                <a:spcPts val="0"/>
              </a:spcBef>
              <a:spcAft>
                <a:spcPts val="0"/>
              </a:spcAft>
              <a:buClr>
                <a:schemeClr val="accent2"/>
              </a:buClr>
              <a:buSzPts val="4800"/>
              <a:buFont typeface="Raleway SemiBold" panose="020B0503030101060003"/>
              <a:buNone/>
              <a:defRPr sz="4800">
                <a:solidFill>
                  <a:schemeClr val="accent2"/>
                </a:solidFill>
                <a:latin typeface="Raleway SemiBold" panose="020B0503030101060003"/>
                <a:ea typeface="Raleway SemiBold" panose="020B0503030101060003"/>
                <a:cs typeface="Raleway SemiBold" panose="020B0503030101060003"/>
                <a:sym typeface="Raleway SemiBold" panose="020B0503030101060003"/>
              </a:defRPr>
            </a:lvl6pPr>
            <a:lvl7pPr lvl="6">
              <a:lnSpc>
                <a:spcPct val="80000"/>
              </a:lnSpc>
              <a:spcBef>
                <a:spcPts val="0"/>
              </a:spcBef>
              <a:spcAft>
                <a:spcPts val="0"/>
              </a:spcAft>
              <a:buClr>
                <a:schemeClr val="accent2"/>
              </a:buClr>
              <a:buSzPts val="4800"/>
              <a:buFont typeface="Raleway SemiBold" panose="020B0503030101060003"/>
              <a:buNone/>
              <a:defRPr sz="4800">
                <a:solidFill>
                  <a:schemeClr val="accent2"/>
                </a:solidFill>
                <a:latin typeface="Raleway SemiBold" panose="020B0503030101060003"/>
                <a:ea typeface="Raleway SemiBold" panose="020B0503030101060003"/>
                <a:cs typeface="Raleway SemiBold" panose="020B0503030101060003"/>
                <a:sym typeface="Raleway SemiBold" panose="020B0503030101060003"/>
              </a:defRPr>
            </a:lvl7pPr>
            <a:lvl8pPr lvl="7">
              <a:lnSpc>
                <a:spcPct val="80000"/>
              </a:lnSpc>
              <a:spcBef>
                <a:spcPts val="0"/>
              </a:spcBef>
              <a:spcAft>
                <a:spcPts val="0"/>
              </a:spcAft>
              <a:buClr>
                <a:schemeClr val="accent2"/>
              </a:buClr>
              <a:buSzPts val="4800"/>
              <a:buFont typeface="Raleway SemiBold" panose="020B0503030101060003"/>
              <a:buNone/>
              <a:defRPr sz="4800">
                <a:solidFill>
                  <a:schemeClr val="accent2"/>
                </a:solidFill>
                <a:latin typeface="Raleway SemiBold" panose="020B0503030101060003"/>
                <a:ea typeface="Raleway SemiBold" panose="020B0503030101060003"/>
                <a:cs typeface="Raleway SemiBold" panose="020B0503030101060003"/>
                <a:sym typeface="Raleway SemiBold" panose="020B0503030101060003"/>
              </a:defRPr>
            </a:lvl8pPr>
            <a:lvl9pPr lvl="8">
              <a:lnSpc>
                <a:spcPct val="80000"/>
              </a:lnSpc>
              <a:spcBef>
                <a:spcPts val="0"/>
              </a:spcBef>
              <a:spcAft>
                <a:spcPts val="0"/>
              </a:spcAft>
              <a:buClr>
                <a:schemeClr val="accent2"/>
              </a:buClr>
              <a:buSzPts val="4800"/>
              <a:buFont typeface="Raleway SemiBold" panose="020B0503030101060003"/>
              <a:buNone/>
              <a:defRPr sz="4800">
                <a:solidFill>
                  <a:schemeClr val="accent2"/>
                </a:solidFill>
                <a:latin typeface="Raleway SemiBold" panose="020B0503030101060003"/>
                <a:ea typeface="Raleway SemiBold" panose="020B0503030101060003"/>
                <a:cs typeface="Raleway SemiBold" panose="020B0503030101060003"/>
                <a:sym typeface="Raleway SemiBold" panose="020B0503030101060003"/>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panose="00000500000000000000"/>
              <a:buChar char="▸"/>
              <a:defRPr sz="2000">
                <a:solidFill>
                  <a:schemeClr val="dk1"/>
                </a:solidFill>
                <a:latin typeface="Barlow Light" panose="00000500000000000000"/>
                <a:ea typeface="Barlow Light" panose="00000500000000000000"/>
                <a:cs typeface="Barlow Light" panose="00000500000000000000"/>
                <a:sym typeface="Barlow Light" panose="00000500000000000000"/>
              </a:defRPr>
            </a:lvl1pPr>
            <a:lvl2pPr marL="914400" lvl="1" indent="-342900">
              <a:lnSpc>
                <a:spcPct val="110000"/>
              </a:lnSpc>
              <a:spcBef>
                <a:spcPts val="600"/>
              </a:spcBef>
              <a:spcAft>
                <a:spcPts val="0"/>
              </a:spcAft>
              <a:buClr>
                <a:schemeClr val="accent1"/>
              </a:buClr>
              <a:buSzPts val="1800"/>
              <a:buFont typeface="Barlow Light" panose="00000500000000000000"/>
              <a:buChar char="▹"/>
              <a:defRPr sz="2000">
                <a:solidFill>
                  <a:schemeClr val="dk1"/>
                </a:solidFill>
                <a:latin typeface="Barlow Light" panose="00000500000000000000"/>
                <a:ea typeface="Barlow Light" panose="00000500000000000000"/>
                <a:cs typeface="Barlow Light" panose="00000500000000000000"/>
                <a:sym typeface="Barlow Light" panose="00000500000000000000"/>
              </a:defRPr>
            </a:lvl2pPr>
            <a:lvl3pPr marL="1371600" lvl="2" indent="-342900">
              <a:lnSpc>
                <a:spcPct val="110000"/>
              </a:lnSpc>
              <a:spcBef>
                <a:spcPts val="600"/>
              </a:spcBef>
              <a:spcAft>
                <a:spcPts val="0"/>
              </a:spcAft>
              <a:buClr>
                <a:schemeClr val="accent1"/>
              </a:buClr>
              <a:buSzPts val="1800"/>
              <a:buFont typeface="Barlow Light" panose="00000500000000000000"/>
              <a:buChar char="▹"/>
              <a:defRPr sz="2000">
                <a:solidFill>
                  <a:schemeClr val="dk1"/>
                </a:solidFill>
                <a:latin typeface="Barlow Light" panose="00000500000000000000"/>
                <a:ea typeface="Barlow Light" panose="00000500000000000000"/>
                <a:cs typeface="Barlow Light" panose="00000500000000000000"/>
                <a:sym typeface="Barlow Light" panose="00000500000000000000"/>
              </a:defRPr>
            </a:lvl3pPr>
            <a:lvl4pPr marL="1828800" lvl="3" indent="-355600">
              <a:lnSpc>
                <a:spcPct val="110000"/>
              </a:lnSpc>
              <a:spcBef>
                <a:spcPts val="600"/>
              </a:spcBef>
              <a:spcAft>
                <a:spcPts val="0"/>
              </a:spcAft>
              <a:buClr>
                <a:schemeClr val="dk1"/>
              </a:buClr>
              <a:buSzPts val="2000"/>
              <a:buFont typeface="Barlow Light" panose="00000500000000000000"/>
              <a:buChar char="▹"/>
              <a:defRPr sz="2000">
                <a:solidFill>
                  <a:schemeClr val="dk1"/>
                </a:solidFill>
                <a:latin typeface="Barlow Light" panose="00000500000000000000"/>
                <a:ea typeface="Barlow Light" panose="00000500000000000000"/>
                <a:cs typeface="Barlow Light" panose="00000500000000000000"/>
                <a:sym typeface="Barlow Light" panose="00000500000000000000"/>
              </a:defRPr>
            </a:lvl4pPr>
            <a:lvl5pPr marL="2286000" lvl="4" indent="-355600">
              <a:lnSpc>
                <a:spcPct val="110000"/>
              </a:lnSpc>
              <a:spcBef>
                <a:spcPts val="600"/>
              </a:spcBef>
              <a:spcAft>
                <a:spcPts val="0"/>
              </a:spcAft>
              <a:buClr>
                <a:schemeClr val="dk1"/>
              </a:buClr>
              <a:buSzPts val="2000"/>
              <a:buFont typeface="Barlow Light" panose="00000500000000000000"/>
              <a:buChar char="▹"/>
              <a:defRPr sz="2000">
                <a:solidFill>
                  <a:schemeClr val="dk1"/>
                </a:solidFill>
                <a:latin typeface="Barlow Light" panose="00000500000000000000"/>
                <a:ea typeface="Barlow Light" panose="00000500000000000000"/>
                <a:cs typeface="Barlow Light" panose="00000500000000000000"/>
                <a:sym typeface="Barlow Light" panose="00000500000000000000"/>
              </a:defRPr>
            </a:lvl5pPr>
            <a:lvl6pPr marL="2743200" lvl="5" indent="-355600">
              <a:lnSpc>
                <a:spcPct val="110000"/>
              </a:lnSpc>
              <a:spcBef>
                <a:spcPts val="600"/>
              </a:spcBef>
              <a:spcAft>
                <a:spcPts val="0"/>
              </a:spcAft>
              <a:buClr>
                <a:schemeClr val="dk1"/>
              </a:buClr>
              <a:buSzPts val="2000"/>
              <a:buFont typeface="Barlow Light" panose="00000500000000000000"/>
              <a:buChar char="▹"/>
              <a:defRPr sz="2000">
                <a:solidFill>
                  <a:schemeClr val="dk1"/>
                </a:solidFill>
                <a:latin typeface="Barlow Light" panose="00000500000000000000"/>
                <a:ea typeface="Barlow Light" panose="00000500000000000000"/>
                <a:cs typeface="Barlow Light" panose="00000500000000000000"/>
                <a:sym typeface="Barlow Light" panose="00000500000000000000"/>
              </a:defRPr>
            </a:lvl6pPr>
            <a:lvl7pPr marL="3200400" lvl="6" indent="-355600">
              <a:lnSpc>
                <a:spcPct val="110000"/>
              </a:lnSpc>
              <a:spcBef>
                <a:spcPts val="600"/>
              </a:spcBef>
              <a:spcAft>
                <a:spcPts val="0"/>
              </a:spcAft>
              <a:buClr>
                <a:schemeClr val="dk1"/>
              </a:buClr>
              <a:buSzPts val="2000"/>
              <a:buFont typeface="Barlow Light" panose="00000500000000000000"/>
              <a:buChar char="▹"/>
              <a:defRPr sz="2000">
                <a:solidFill>
                  <a:schemeClr val="dk1"/>
                </a:solidFill>
                <a:latin typeface="Barlow Light" panose="00000500000000000000"/>
                <a:ea typeface="Barlow Light" panose="00000500000000000000"/>
                <a:cs typeface="Barlow Light" panose="00000500000000000000"/>
                <a:sym typeface="Barlow Light" panose="00000500000000000000"/>
              </a:defRPr>
            </a:lvl7pPr>
            <a:lvl8pPr marL="3657600" lvl="7" indent="-355600">
              <a:lnSpc>
                <a:spcPct val="110000"/>
              </a:lnSpc>
              <a:spcBef>
                <a:spcPts val="600"/>
              </a:spcBef>
              <a:spcAft>
                <a:spcPts val="0"/>
              </a:spcAft>
              <a:buClr>
                <a:schemeClr val="dk1"/>
              </a:buClr>
              <a:buSzPts val="2000"/>
              <a:buFont typeface="Barlow Light" panose="00000500000000000000"/>
              <a:buChar char="▹"/>
              <a:defRPr sz="2000">
                <a:solidFill>
                  <a:schemeClr val="dk1"/>
                </a:solidFill>
                <a:latin typeface="Barlow Light" panose="00000500000000000000"/>
                <a:ea typeface="Barlow Light" panose="00000500000000000000"/>
                <a:cs typeface="Barlow Light" panose="00000500000000000000"/>
                <a:sym typeface="Barlow Light" panose="00000500000000000000"/>
              </a:defRPr>
            </a:lvl8pPr>
            <a:lvl9pPr marL="4114800" lvl="8" indent="-355600">
              <a:lnSpc>
                <a:spcPct val="110000"/>
              </a:lnSpc>
              <a:spcBef>
                <a:spcPts val="600"/>
              </a:spcBef>
              <a:spcAft>
                <a:spcPts val="0"/>
              </a:spcAft>
              <a:buClr>
                <a:schemeClr val="dk1"/>
              </a:buClr>
              <a:buSzPts val="2000"/>
              <a:buFont typeface="Barlow Light" panose="00000500000000000000"/>
              <a:buChar char="▹"/>
              <a:defRPr sz="2000">
                <a:solidFill>
                  <a:schemeClr val="dk1"/>
                </a:solidFill>
                <a:latin typeface="Barlow Light" panose="00000500000000000000"/>
                <a:ea typeface="Barlow Light" panose="00000500000000000000"/>
                <a:cs typeface="Barlow Light" panose="00000500000000000000"/>
                <a:sym typeface="Barlow Light" panose="00000500000000000000"/>
              </a:defRPr>
            </a:lvl9pPr>
          </a:lstStyle>
          <a:p>
            <a:endParaRPr/>
          </a:p>
        </p:txBody>
      </p:sp>
      <p:pic>
        <p:nvPicPr>
          <p:cNvPr id="3074" name="Picture 2" descr="D:\psd technical hub\remote campus\remotecampus logo.png"/>
          <p:cNvPicPr>
            <a:picLocks noChangeAspect="1" noChangeArrowheads="1"/>
          </p:cNvPicPr>
          <p:nvPr userDrawn="1"/>
        </p:nvPicPr>
        <p:blipFill>
          <a:blip r:embed="rId7"/>
          <a:srcRect/>
          <a:stretch>
            <a:fillRect/>
          </a:stretch>
        </p:blipFill>
        <p:spPr bwMode="auto">
          <a:xfrm>
            <a:off x="7924800" y="0"/>
            <a:ext cx="1066800" cy="635530"/>
          </a:xfrm>
          <a:prstGeom prst="rect">
            <a:avLst/>
          </a:prstGeom>
          <a:noFill/>
        </p:spPr>
      </p:pic>
      <p:pic>
        <p:nvPicPr>
          <p:cNvPr id="3075" name="Picture 3" descr="D:\psd technical hub\remote campus\technical hub logo.png"/>
          <p:cNvPicPr>
            <a:picLocks noChangeAspect="1" noChangeArrowheads="1"/>
          </p:cNvPicPr>
          <p:nvPr userDrawn="1"/>
        </p:nvPicPr>
        <p:blipFill>
          <a:blip r:embed="rId8"/>
          <a:stretch>
            <a:fillRect/>
          </a:stretch>
        </p:blipFill>
        <p:spPr bwMode="auto">
          <a:xfrm>
            <a:off x="6705600" y="4816915"/>
            <a:ext cx="2438400" cy="269435"/>
          </a:xfrm>
          <a:prstGeom prst="rect">
            <a:avLst/>
          </a:prstGeom>
          <a:noFill/>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122F67"/>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122F67"/>
        </a:buClr>
        <a:buFont typeface="Arial" panose="020B0604020202020204"/>
        <a:defRPr sz="1400" b="0" i="0" u="none" strike="noStrike" cap="none">
          <a:solidFill>
            <a:srgbClr val="122F67"/>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3638550"/>
            <a:ext cx="3581400" cy="1416300"/>
          </a:xfrm>
          <a:effectLst>
            <a:outerShdw blurRad="50800" dist="38100" dir="8100000" algn="tr" rotWithShape="0">
              <a:prstClr val="black">
                <a:alpha val="40000"/>
              </a:prstClr>
            </a:outerShdw>
          </a:effectLst>
        </p:spPr>
        <p:txBody>
          <a:bodyPr/>
          <a:lstStyle/>
          <a:p>
            <a:r>
              <a:rPr lang="en-US" sz="3600" b="1" dirty="0">
                <a:latin typeface="Times New Roman" panose="02020603050405020304" pitchFamily="18" charset="0"/>
                <a:cs typeface="Times New Roman" panose="02020603050405020304" pitchFamily="18" charset="0"/>
              </a:rPr>
              <a:t>Dual-Stack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IPv4 and IPv6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Implementation</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305800" cy="518350"/>
          </a:xfrm>
        </p:spPr>
        <p:txBody>
          <a:bodyPr/>
          <a:lstStyle/>
          <a:p>
            <a:r>
              <a:rPr lang="en-US" altLang="zh-CN" b="1" dirty="0">
                <a:solidFill>
                  <a:schemeClr val="tx1"/>
                </a:solidFill>
                <a:latin typeface="Times New Roman" panose="02020603050405020304" pitchFamily="18" charset="0"/>
                <a:cs typeface="Times New Roman" panose="02020603050405020304" pitchFamily="18" charset="0"/>
              </a:rPr>
              <a:t>Multilayer-Switch</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86200" y="1200150"/>
            <a:ext cx="4876800" cy="3733800"/>
          </a:xfrm>
        </p:spPr>
        <p:txBody>
          <a:bodyPr/>
          <a:lstStyle/>
          <a:p>
            <a:pPr marL="285750" indent="-285750">
              <a:buFont typeface="Wingdings" panose="05000000000000000000" charset="0"/>
              <a:buChar char="q"/>
            </a:pPr>
            <a:r>
              <a:rPr lang="en-US" sz="2000" dirty="0">
                <a:solidFill>
                  <a:schemeClr val="tx1"/>
                </a:solidFill>
                <a:latin typeface="Times New Roman" panose="02020603050405020304" pitchFamily="18" charset="0"/>
                <a:cs typeface="Times New Roman" panose="02020603050405020304" pitchFamily="18" charset="0"/>
              </a:rPr>
              <a:t> A multilayer switch can perform the functions of a switch as well as that of a router at incredibly fast speeds.</a:t>
            </a:r>
          </a:p>
          <a:p>
            <a:pPr marL="285750" indent="-285750">
              <a:buFont typeface="Wingdings" panose="05000000000000000000" charset="0"/>
              <a:buChar char="q"/>
            </a:pPr>
            <a:r>
              <a:rPr lang="en-US" sz="2000" dirty="0">
                <a:solidFill>
                  <a:schemeClr val="tx1"/>
                </a:solidFill>
                <a:latin typeface="Times New Roman" panose="02020603050405020304" pitchFamily="18" charset="0"/>
                <a:cs typeface="Times New Roman" panose="02020603050405020304" pitchFamily="18" charset="0"/>
              </a:rPr>
              <a:t>Dynamic routing can be configured in this device.</a:t>
            </a:r>
          </a:p>
          <a:p>
            <a:pPr marL="285750" indent="-285750">
              <a:buFont typeface="Wingdings" panose="05000000000000000000" charset="0"/>
              <a:buChar char="q"/>
            </a:pPr>
            <a:r>
              <a:rPr lang="en-US" sz="2000" dirty="0">
                <a:solidFill>
                  <a:schemeClr val="tx1"/>
                </a:solidFill>
                <a:latin typeface="Times New Roman" panose="02020603050405020304" pitchFamily="18" charset="0"/>
                <a:cs typeface="Times New Roman" panose="02020603050405020304" pitchFamily="18" charset="0"/>
              </a:rPr>
              <a:t>To enable dual-stack in multilayer switch and traditional switch SDM commands are used.</a:t>
            </a:r>
          </a:p>
          <a:p>
            <a:pPr marL="285750" indent="-285750">
              <a:buFont typeface="Wingdings" panose="05000000000000000000" charset="0"/>
              <a:buChar char="q"/>
            </a:pPr>
            <a:r>
              <a:rPr lang="en-US" sz="2000" dirty="0">
                <a:solidFill>
                  <a:schemeClr val="tx1"/>
                </a:solidFill>
                <a:latin typeface="Times New Roman" panose="02020603050405020304" pitchFamily="18" charset="0"/>
                <a:cs typeface="Times New Roman" panose="02020603050405020304" pitchFamily="18" charset="0"/>
              </a:rPr>
              <a:t>Then configuration of interfaces support  assigning of both IPv4 and IPv6 address</a:t>
            </a:r>
            <a:r>
              <a:rPr lang="en-US" dirty="0">
                <a:solidFill>
                  <a:schemeClr val="tx1"/>
                </a:solidFill>
              </a:rPr>
              <a:t>.</a:t>
            </a:r>
          </a:p>
          <a:p>
            <a:pPr marL="114300" indent="0">
              <a:buNone/>
            </a:pPr>
            <a:endParaRPr lang="en-IN" dirty="0"/>
          </a:p>
        </p:txBody>
      </p:sp>
      <p:pic>
        <p:nvPicPr>
          <p:cNvPr id="5" name="Content Placeholder 1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57200" y="1200150"/>
            <a:ext cx="3350895" cy="2819400"/>
          </a:xfrm>
          <a:prstGeom prst="rect">
            <a:avLst/>
          </a:prstGeom>
          <a:effectLst>
            <a:outerShdw blurRad="25400" dir="17880000">
              <a:srgbClr val="000000">
                <a:alpha val="46000"/>
              </a:srgbClr>
            </a:outerShdw>
          </a:effectLst>
        </p:spPr>
      </p:pic>
      <p:sp>
        <p:nvSpPr>
          <p:cNvPr id="6" name="TextBox 5"/>
          <p:cNvSpPr txBox="1"/>
          <p:nvPr/>
        </p:nvSpPr>
        <p:spPr>
          <a:xfrm>
            <a:off x="457199" y="4019550"/>
            <a:ext cx="3429001" cy="1169551"/>
          </a:xfrm>
          <a:prstGeom prst="rect">
            <a:avLst/>
          </a:prstGeom>
          <a:noFill/>
        </p:spPr>
        <p:txBody>
          <a:bodyPr wrap="square" rtlCol="0">
            <a:spAutoFit/>
          </a:bodyPr>
          <a:lstStyle/>
          <a:p>
            <a:r>
              <a:rPr lang="en-US" altLang="zh-CN" dirty="0">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It is a network device that has the ability to operate at higher layers of the OSI reference model, unlike the Data Link Layer (DLL) traditionally used by switches.</a:t>
            </a:r>
          </a:p>
          <a:p>
            <a:endParaRPr lang="en-IN"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305800" cy="442150"/>
          </a:xfrm>
        </p:spPr>
        <p:txBody>
          <a:bodyPr/>
          <a:lstStyle/>
          <a:p>
            <a:r>
              <a:rPr lang="en-US" b="1" dirty="0">
                <a:latin typeface="Times New Roman" panose="02020603050405020304" pitchFamily="18" charset="0"/>
                <a:cs typeface="Times New Roman" panose="02020603050405020304" pitchFamily="18" charset="0"/>
                <a:sym typeface="+mn-ea"/>
              </a:rPr>
              <a:t>Router on a stick</a:t>
            </a:r>
            <a:endParaRPr lang="en-IN" b="1" dirty="0"/>
          </a:p>
        </p:txBody>
      </p:sp>
      <p:pic>
        <p:nvPicPr>
          <p:cNvPr id="5" name="Content Placeholder 33"/>
          <p:cNvPicPr>
            <a:picLocks noChangeAspect="1"/>
          </p:cNvPicPr>
          <p:nvPr/>
        </p:nvPicPr>
        <p:blipFill rotWithShape="1">
          <a:blip r:embed="rId2">
            <a:extLst>
              <a:ext uri="{28A0092B-C50C-407E-A947-70E740481C1C}">
                <a14:useLocalDpi xmlns:a14="http://schemas.microsoft.com/office/drawing/2010/main" val="0"/>
              </a:ext>
            </a:extLst>
          </a:blip>
          <a:srcRect r="15388"/>
          <a:stretch>
            <a:fillRect/>
          </a:stretch>
        </p:blipFill>
        <p:spPr>
          <a:xfrm>
            <a:off x="457200" y="1169670"/>
            <a:ext cx="3414823" cy="2804160"/>
          </a:xfrm>
          <a:prstGeom prst="rect">
            <a:avLst/>
          </a:prstGeom>
          <a:effectLst>
            <a:outerShdw blurRad="25400" dir="17880000">
              <a:srgbClr val="000000">
                <a:alpha val="46000"/>
              </a:srgbClr>
            </a:outerShdw>
          </a:effectLst>
        </p:spPr>
      </p:pic>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940" y="1169649"/>
            <a:ext cx="2985770" cy="2880995"/>
          </a:xfrm>
          <a:prstGeom prst="rect">
            <a:avLst/>
          </a:prstGeom>
          <a:effectLst>
            <a:outerShdw blurRad="25400" dir="17880000">
              <a:srgbClr val="000000">
                <a:alpha val="46000"/>
              </a:srgbClr>
            </a:outerShdw>
          </a:effectLst>
        </p:spPr>
      </p:pic>
      <p:sp>
        <p:nvSpPr>
          <p:cNvPr id="7" name="TextBox 6"/>
          <p:cNvSpPr txBox="1"/>
          <p:nvPr/>
        </p:nvSpPr>
        <p:spPr>
          <a:xfrm>
            <a:off x="381000" y="3973830"/>
            <a:ext cx="3491023" cy="953135"/>
          </a:xfrm>
          <a:prstGeom prst="rect">
            <a:avLst/>
          </a:prstGeom>
          <a:noFill/>
        </p:spPr>
        <p:txBody>
          <a:bodyPr wrap="square" rtlCol="0">
            <a:spAutoFit/>
          </a:bodyPr>
          <a:lstStyle/>
          <a:p>
            <a:pPr marL="285750" indent="-285750">
              <a:buFont typeface="Wingdings" panose="05000000000000000000" pitchFamily="2" charset="2"/>
              <a:buChar char="q"/>
            </a:pPr>
            <a:r>
              <a:rPr lang="en-IN" dirty="0">
                <a:ln>
                  <a:solidFill>
                    <a:schemeClr val="tx1"/>
                  </a:solidFill>
                </a:ln>
                <a:latin typeface="Times New Roman" panose="02020603050405020304" pitchFamily="18" charset="0"/>
                <a:cs typeface="Times New Roman" panose="02020603050405020304" pitchFamily="18" charset="0"/>
                <a:sym typeface="+mn-ea"/>
              </a:rPr>
              <a:t>Router is configured in such a way</a:t>
            </a:r>
            <a:r>
              <a:rPr lang="en-US" altLang="en-IN" dirty="0">
                <a:ln>
                  <a:solidFill>
                    <a:schemeClr val="tx1"/>
                  </a:solidFill>
                </a:ln>
                <a:latin typeface="Times New Roman" panose="02020603050405020304" pitchFamily="18" charset="0"/>
                <a:cs typeface="Times New Roman" panose="02020603050405020304" pitchFamily="18" charset="0"/>
                <a:sym typeface="+mn-ea"/>
              </a:rPr>
              <a:t>,</a:t>
            </a:r>
            <a:r>
              <a:rPr lang="en-IN" dirty="0">
                <a:ln>
                  <a:solidFill>
                    <a:schemeClr val="tx1"/>
                  </a:solidFill>
                </a:ln>
                <a:latin typeface="Times New Roman" panose="02020603050405020304" pitchFamily="18" charset="0"/>
                <a:cs typeface="Times New Roman" panose="02020603050405020304" pitchFamily="18" charset="0"/>
                <a:sym typeface="+mn-ea"/>
              </a:rPr>
              <a:t> where sub-interfaces are used in router and trunking is used in a switch to reduce the connecting cables</a:t>
            </a:r>
            <a:endParaRPr lang="en-IN" dirty="0">
              <a:sym typeface="+mn-ea"/>
            </a:endParaRPr>
          </a:p>
        </p:txBody>
      </p:sp>
      <p:sp>
        <p:nvSpPr>
          <p:cNvPr id="8" name="TextBox 7"/>
          <p:cNvSpPr txBox="1"/>
          <p:nvPr/>
        </p:nvSpPr>
        <p:spPr>
          <a:xfrm>
            <a:off x="4897964" y="4157767"/>
            <a:ext cx="3864936" cy="584775"/>
          </a:xfrm>
          <a:prstGeom prst="rect">
            <a:avLst/>
          </a:prstGeom>
          <a:noFill/>
        </p:spPr>
        <p:txBody>
          <a:bodyPr wrap="square" rtlCol="0">
            <a:spAutoFit/>
          </a:bodyPr>
          <a:lstStyle/>
          <a:p>
            <a:r>
              <a:rPr lang="en-US" sz="1800" dirty="0">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Dynamic Routing and Default Routing</a:t>
            </a:r>
            <a:endParaRPr lang="en-US" altLang="zh-CN" sz="1800" dirty="0">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endParaRPr>
          </a:p>
          <a:p>
            <a:endParaRPr lang="en-IN" dirty="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305800" cy="442150"/>
          </a:xfrm>
        </p:spPr>
        <p:txBody>
          <a:bodyPr/>
          <a:lstStyle/>
          <a:p>
            <a:r>
              <a:rPr lang="en-US" dirty="0">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Hot Standby Routing Protocol</a:t>
            </a:r>
            <a:br>
              <a:rPr lang="en-US" dirty="0"/>
            </a:br>
            <a:endParaRPr lang="en-IN" dirty="0"/>
          </a:p>
        </p:txBody>
      </p:sp>
      <p:sp>
        <p:nvSpPr>
          <p:cNvPr id="3" name="Text Placeholder 2"/>
          <p:cNvSpPr>
            <a:spLocks noGrp="1"/>
          </p:cNvSpPr>
          <p:nvPr>
            <p:ph type="body" idx="1"/>
          </p:nvPr>
        </p:nvSpPr>
        <p:spPr>
          <a:xfrm>
            <a:off x="3429000" y="1123950"/>
            <a:ext cx="5562600" cy="2133600"/>
          </a:xfrm>
        </p:spPr>
        <p:txBody>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sym typeface="+mn-ea"/>
              </a:rPr>
              <a:t>It allows host computers on the Internet to use multiple routers that act as a single virtual router, maintaining connectivity even if the first- hop router fails, because other routers are on “hot standby”.</a:t>
            </a:r>
            <a:endParaRPr lang="en-IN" sz="2400" dirty="0"/>
          </a:p>
        </p:txBody>
      </p:sp>
      <p:pic>
        <p:nvPicPr>
          <p:cNvPr id="5" name="Content Placeholder 7"/>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304800" y="1276350"/>
            <a:ext cx="3124200" cy="3529330"/>
          </a:xfrm>
          <a:prstGeom prst="rect">
            <a:avLst/>
          </a:prstGeom>
          <a:effectLst>
            <a:outerShdw blurRad="25400" dir="17880000">
              <a:srgbClr val="000000">
                <a:alpha val="46000"/>
              </a:srgbClr>
            </a:outerShdw>
          </a:effectLst>
        </p:spPr>
      </p:pic>
      <p:grpSp>
        <p:nvGrpSpPr>
          <p:cNvPr id="6" name="Google Shape;3802;p38"/>
          <p:cNvGrpSpPr/>
          <p:nvPr/>
        </p:nvGrpSpPr>
        <p:grpSpPr>
          <a:xfrm>
            <a:off x="7315200" y="3229710"/>
            <a:ext cx="1572889" cy="1579679"/>
            <a:chOff x="2270525" y="117216"/>
            <a:chExt cx="4650765" cy="4762722"/>
          </a:xfrm>
        </p:grpSpPr>
        <p:sp>
          <p:nvSpPr>
            <p:cNvPr id="7" name="Google Shape;3803;p38"/>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 name="Google Shape;3804;p38"/>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 name="Google Shape;3805;p38"/>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 name="Google Shape;3806;p38"/>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 name="Google Shape;3807;p38"/>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3808;p38"/>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3809;p38"/>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3810;p38"/>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3811;p38"/>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3812;p38"/>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3813;p38"/>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3814;p38"/>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3815;p38"/>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3816;p38"/>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3817;p38"/>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3818;p38"/>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3819;p38"/>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3820;p38"/>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3821;p38"/>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3822;p38"/>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3823;p38"/>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8" name="Google Shape;3824;p38"/>
            <p:cNvGrpSpPr/>
            <p:nvPr/>
          </p:nvGrpSpPr>
          <p:grpSpPr>
            <a:xfrm>
              <a:off x="4031993" y="117216"/>
              <a:ext cx="2889297" cy="3901793"/>
              <a:chOff x="5533368" y="1047716"/>
              <a:chExt cx="2889297" cy="3901793"/>
            </a:xfrm>
          </p:grpSpPr>
          <p:sp>
            <p:nvSpPr>
              <p:cNvPr id="72" name="Google Shape;3825;p38"/>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3826;p38"/>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3827;p38"/>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3828;p38"/>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3829;p38"/>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3830;p38"/>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3831;p38"/>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3832;p38"/>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3833;p38"/>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3834;p38"/>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3835;p38"/>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3836;p38"/>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 name="Google Shape;3837;p38"/>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3838;p38"/>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3839;p38"/>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 name="Google Shape;3840;p38"/>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3841;p38"/>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3842;p38"/>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3843;p38"/>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3844;p38"/>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3845;p38"/>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3846;p38"/>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3847;p38"/>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3848;p38"/>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3849;p38"/>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3850;p38"/>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3851;p38"/>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3852;p38"/>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3853;p38"/>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3854;p38"/>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3855;p38"/>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3856;p38"/>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3857;p38"/>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3858;p38"/>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3859;p38"/>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3860;p38"/>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3861;p38"/>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3862;p38"/>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3863;p38"/>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3864;p38"/>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9" name="Google Shape;3865;p38"/>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866;p38"/>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867;p38"/>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868;p38"/>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869;p38"/>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870;p38"/>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871;p38"/>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872;p38"/>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873;p38"/>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74;p38"/>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875;p38"/>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3876;p38"/>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3877;p38"/>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3878;p38"/>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3879;p38"/>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3880;p38"/>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3881;p38"/>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3882;p38"/>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 name="Google Shape;3883;p38"/>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 name="Google Shape;3884;p38"/>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 name="Google Shape;3885;p38"/>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 name="Google Shape;3886;p38"/>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3887;p38"/>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3888;p38"/>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3889;p38"/>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3890;p38"/>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 name="Google Shape;3891;p38"/>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 name="Google Shape;3892;p38"/>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3893;p38"/>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8" name="Google Shape;3894;p38"/>
            <p:cNvGrpSpPr/>
            <p:nvPr/>
          </p:nvGrpSpPr>
          <p:grpSpPr>
            <a:xfrm flipH="1">
              <a:off x="2865273" y="3434801"/>
              <a:ext cx="598186" cy="1340314"/>
              <a:chOff x="4210728" y="4525714"/>
              <a:chExt cx="546438" cy="1224366"/>
            </a:xfrm>
          </p:grpSpPr>
          <p:sp>
            <p:nvSpPr>
              <p:cNvPr id="59" name="Google Shape;3895;p38"/>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3896;p38"/>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3897;p38"/>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3898;p38"/>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3899;p38"/>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3900;p38"/>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3901;p38"/>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3902;p38"/>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3903;p38"/>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3904;p38"/>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3905;p38"/>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3906;p38"/>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3907;p38"/>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206" name="Google Shape;2206;p34"/>
          <p:cNvSpPr txBox="1">
            <a:spLocks noGrp="1"/>
          </p:cNvSpPr>
          <p:nvPr>
            <p:ph type="ctrTitle" idx="4294967295"/>
          </p:nvPr>
        </p:nvSpPr>
        <p:spPr>
          <a:xfrm>
            <a:off x="238391" y="708200"/>
            <a:ext cx="61722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5400" dirty="0">
                <a:solidFill>
                  <a:srgbClr val="122F67"/>
                </a:solidFill>
              </a:rPr>
              <a:t>Thank You!</a:t>
            </a:r>
            <a:endParaRPr sz="5400" dirty="0">
              <a:solidFill>
                <a:srgbClr val="122F67"/>
              </a:solidFill>
            </a:endParaRPr>
          </a:p>
        </p:txBody>
      </p:sp>
      <p:sp>
        <p:nvSpPr>
          <p:cNvPr id="2207" name="Google Shape;2207;p34"/>
          <p:cNvSpPr txBox="1">
            <a:spLocks noGrp="1"/>
          </p:cNvSpPr>
          <p:nvPr>
            <p:ph type="subTitle" idx="4294967295"/>
          </p:nvPr>
        </p:nvSpPr>
        <p:spPr>
          <a:xfrm>
            <a:off x="1314068" y="2238090"/>
            <a:ext cx="4879184" cy="605509"/>
          </a:xfrm>
          <a:prstGeom prst="rect">
            <a:avLst/>
          </a:prstGeom>
        </p:spPr>
        <p:txBody>
          <a:bodyPr spcFirstLastPara="1" wrap="square" lIns="0" tIns="0" rIns="0" bIns="0" anchor="t" anchorCtr="0">
            <a:noAutofit/>
          </a:bodyPr>
          <a:lstStyle/>
          <a:p>
            <a:pPr marL="0" indent="0">
              <a:buNone/>
            </a:pPr>
            <a:r>
              <a:rPr lang="en-US" sz="2800" b="1" dirty="0">
                <a:latin typeface="Algerian" panose="04020705040A02060702" pitchFamily="82" charset="0"/>
              </a:rPr>
              <a:t>Mentor : Md. </a:t>
            </a:r>
            <a:r>
              <a:rPr lang="en-US" sz="2800" b="1" dirty="0" err="1">
                <a:latin typeface="Algerian" panose="04020705040A02060702" pitchFamily="82" charset="0"/>
              </a:rPr>
              <a:t>Shaifu</a:t>
            </a:r>
            <a:r>
              <a:rPr lang="en-US" sz="2800" b="1" dirty="0">
                <a:latin typeface="Algerian" panose="04020705040A02060702" pitchFamily="82" charset="0"/>
              </a:rPr>
              <a:t> Zama</a:t>
            </a:r>
          </a:p>
          <a:p>
            <a:pPr marL="0" lvl="0" indent="0" algn="l" rtl="0">
              <a:spcBef>
                <a:spcPts val="600"/>
              </a:spcBef>
              <a:spcAft>
                <a:spcPts val="0"/>
              </a:spcAft>
              <a:buNone/>
            </a:pPr>
            <a:endParaRPr sz="3600" b="1" dirty="0">
              <a:solidFill>
                <a:schemeClr val="accent1"/>
              </a:solidFill>
              <a:latin typeface="Barlow" panose="00000500000000000000"/>
              <a:ea typeface="Barlow" panose="00000500000000000000"/>
              <a:cs typeface="Barlow" panose="00000500000000000000"/>
              <a:sym typeface="Barlow" panose="00000500000000000000"/>
            </a:endParaRPr>
          </a:p>
        </p:txBody>
      </p:sp>
      <p:grpSp>
        <p:nvGrpSpPr>
          <p:cNvPr id="151" name="Google Shape;3518;p38"/>
          <p:cNvGrpSpPr/>
          <p:nvPr/>
        </p:nvGrpSpPr>
        <p:grpSpPr>
          <a:xfrm>
            <a:off x="6329528" y="1314510"/>
            <a:ext cx="2433472" cy="2733571"/>
            <a:chOff x="2473900" y="225896"/>
            <a:chExt cx="3899746" cy="4762328"/>
          </a:xfrm>
        </p:grpSpPr>
        <p:sp>
          <p:nvSpPr>
            <p:cNvPr id="152" name="Google Shape;3519;p38"/>
            <p:cNvSpPr/>
            <p:nvPr/>
          </p:nvSpPr>
          <p:spPr>
            <a:xfrm>
              <a:off x="3961606" y="3558431"/>
              <a:ext cx="1029717" cy="605511"/>
            </a:xfrm>
            <a:custGeom>
              <a:avLst/>
              <a:gdLst/>
              <a:ahLst/>
              <a:cxnLst/>
              <a:rect l="l" t="t" r="r" b="b"/>
              <a:pathLst>
                <a:path w="1029717" h="605511" extrusionOk="0">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3520;p38"/>
            <p:cNvSpPr/>
            <p:nvPr/>
          </p:nvSpPr>
          <p:spPr>
            <a:xfrm>
              <a:off x="4042969" y="1357120"/>
              <a:ext cx="929840" cy="2717164"/>
            </a:xfrm>
            <a:custGeom>
              <a:avLst/>
              <a:gdLst/>
              <a:ahLst/>
              <a:cxnLst/>
              <a:rect l="l" t="t" r="r" b="b"/>
              <a:pathLst>
                <a:path w="929840" h="2717164" extrusionOk="0">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3521;p38"/>
            <p:cNvSpPr/>
            <p:nvPr/>
          </p:nvSpPr>
          <p:spPr>
            <a:xfrm>
              <a:off x="4875432" y="3975622"/>
              <a:ext cx="56391" cy="121443"/>
            </a:xfrm>
            <a:custGeom>
              <a:avLst/>
              <a:gdLst/>
              <a:ahLst/>
              <a:cxnLst/>
              <a:rect l="l" t="t" r="r" b="b"/>
              <a:pathLst>
                <a:path w="56391" h="121443" extrusionOk="0">
                  <a:moveTo>
                    <a:pt x="0" y="121444"/>
                  </a:moveTo>
                  <a:lnTo>
                    <a:pt x="56391" y="92869"/>
                  </a:lnTo>
                  <a:lnTo>
                    <a:pt x="2282" y="0"/>
                  </a:lnTo>
                  <a:lnTo>
                    <a:pt x="0" y="12144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3522;p38"/>
            <p:cNvSpPr/>
            <p:nvPr/>
          </p:nvSpPr>
          <p:spPr>
            <a:xfrm>
              <a:off x="4031462" y="1362819"/>
              <a:ext cx="51922" cy="76581"/>
            </a:xfrm>
            <a:custGeom>
              <a:avLst/>
              <a:gdLst/>
              <a:ahLst/>
              <a:cxnLst/>
              <a:rect l="l" t="t" r="r" b="b"/>
              <a:pathLst>
                <a:path w="51922" h="76581" extrusionOk="0">
                  <a:moveTo>
                    <a:pt x="0" y="27242"/>
                  </a:moveTo>
                  <a:lnTo>
                    <a:pt x="51922" y="0"/>
                  </a:lnTo>
                  <a:lnTo>
                    <a:pt x="41461" y="76581"/>
                  </a:lnTo>
                  <a:lnTo>
                    <a:pt x="0" y="272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3523;p38"/>
            <p:cNvSpPr/>
            <p:nvPr/>
          </p:nvSpPr>
          <p:spPr>
            <a:xfrm>
              <a:off x="3997133" y="1379805"/>
              <a:ext cx="929842" cy="2717228"/>
            </a:xfrm>
            <a:custGeom>
              <a:avLst/>
              <a:gdLst/>
              <a:ahLst/>
              <a:cxnLst/>
              <a:rect l="l" t="t" r="r" b="b"/>
              <a:pathLst>
                <a:path w="929842" h="2717228" extrusionOk="0">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3524;p38"/>
            <p:cNvSpPr/>
            <p:nvPr/>
          </p:nvSpPr>
          <p:spPr>
            <a:xfrm>
              <a:off x="3989621" y="1384880"/>
              <a:ext cx="929745" cy="2717215"/>
            </a:xfrm>
            <a:custGeom>
              <a:avLst/>
              <a:gdLst/>
              <a:ahLst/>
              <a:cxnLst/>
              <a:rect l="l" t="t" r="r" b="b"/>
              <a:pathLst>
                <a:path w="929745" h="2717215" extrusionOk="0">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3525;p38"/>
            <p:cNvSpPr/>
            <p:nvPr/>
          </p:nvSpPr>
          <p:spPr>
            <a:xfrm>
              <a:off x="4041162" y="1465160"/>
              <a:ext cx="826947" cy="2523815"/>
            </a:xfrm>
            <a:custGeom>
              <a:avLst/>
              <a:gdLst/>
              <a:ahLst/>
              <a:cxnLst/>
              <a:rect l="l" t="t" r="r" b="b"/>
              <a:pathLst>
                <a:path w="826947" h="2523815" extrusionOk="0">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3526;p38"/>
            <p:cNvSpPr/>
            <p:nvPr/>
          </p:nvSpPr>
          <p:spPr>
            <a:xfrm rot="-1790023">
              <a:off x="4443891" y="1666407"/>
              <a:ext cx="37024" cy="64039"/>
            </a:xfrm>
            <a:custGeom>
              <a:avLst/>
              <a:gdLst/>
              <a:ahLst/>
              <a:cxnLst/>
              <a:rect l="l" t="t" r="r" b="b"/>
              <a:pathLst>
                <a:path w="37023" h="64037" extrusionOk="0">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3527;p38"/>
            <p:cNvSpPr/>
            <p:nvPr/>
          </p:nvSpPr>
          <p:spPr>
            <a:xfrm>
              <a:off x="4445031" y="1680263"/>
              <a:ext cx="19019" cy="24476"/>
            </a:xfrm>
            <a:custGeom>
              <a:avLst/>
              <a:gdLst/>
              <a:ahLst/>
              <a:cxnLst/>
              <a:rect l="l" t="t" r="r" b="b"/>
              <a:pathLst>
                <a:path w="19019" h="24476" extrusionOk="0">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3528;p38"/>
            <p:cNvSpPr/>
            <p:nvPr/>
          </p:nvSpPr>
          <p:spPr>
            <a:xfrm>
              <a:off x="4937719" y="2165784"/>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3529;p38"/>
            <p:cNvSpPr/>
            <p:nvPr/>
          </p:nvSpPr>
          <p:spPr>
            <a:xfrm>
              <a:off x="4937719" y="2304659"/>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3530;p38"/>
            <p:cNvSpPr/>
            <p:nvPr/>
          </p:nvSpPr>
          <p:spPr>
            <a:xfrm>
              <a:off x="4126748" y="1626823"/>
              <a:ext cx="636661" cy="579135"/>
            </a:xfrm>
            <a:custGeom>
              <a:avLst/>
              <a:gdLst/>
              <a:ahLst/>
              <a:cxnLst/>
              <a:rect l="l" t="t" r="r" b="b"/>
              <a:pathLst>
                <a:path w="636661" h="579135" extrusionOk="0">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3531;p38"/>
            <p:cNvSpPr/>
            <p:nvPr/>
          </p:nvSpPr>
          <p:spPr>
            <a:xfrm>
              <a:off x="4126748" y="1794587"/>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5" name="Google Shape;3532;p38"/>
            <p:cNvSpPr/>
            <p:nvPr/>
          </p:nvSpPr>
          <p:spPr>
            <a:xfrm>
              <a:off x="4244285" y="1743629"/>
              <a:ext cx="435820" cy="297370"/>
            </a:xfrm>
            <a:custGeom>
              <a:avLst/>
              <a:gdLst/>
              <a:ahLst/>
              <a:cxnLst/>
              <a:rect l="l" t="t" r="r" b="b"/>
              <a:pathLst>
                <a:path w="435820" h="297370" extrusionOk="0">
                  <a:moveTo>
                    <a:pt x="435821" y="297371"/>
                  </a:moveTo>
                  <a:lnTo>
                    <a:pt x="0" y="45339"/>
                  </a:lnTo>
                  <a:lnTo>
                    <a:pt x="0" y="0"/>
                  </a:lnTo>
                  <a:lnTo>
                    <a:pt x="435821" y="252032"/>
                  </a:lnTo>
                  <a:lnTo>
                    <a:pt x="435821" y="297371"/>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6" name="Google Shape;3533;p38"/>
            <p:cNvSpPr/>
            <p:nvPr/>
          </p:nvSpPr>
          <p:spPr>
            <a:xfrm>
              <a:off x="4244285" y="1811637"/>
              <a:ext cx="215485" cy="169925"/>
            </a:xfrm>
            <a:custGeom>
              <a:avLst/>
              <a:gdLst/>
              <a:ahLst/>
              <a:cxnLst/>
              <a:rect l="l" t="t" r="r" b="b"/>
              <a:pathLst>
                <a:path w="215485" h="169925" extrusionOk="0">
                  <a:moveTo>
                    <a:pt x="215486" y="169926"/>
                  </a:moveTo>
                  <a:lnTo>
                    <a:pt x="0" y="45244"/>
                  </a:lnTo>
                  <a:lnTo>
                    <a:pt x="0" y="0"/>
                  </a:lnTo>
                  <a:lnTo>
                    <a:pt x="215486" y="124587"/>
                  </a:lnTo>
                  <a:lnTo>
                    <a:pt x="215486" y="169926"/>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 name="Google Shape;3534;p38"/>
            <p:cNvSpPr/>
            <p:nvPr/>
          </p:nvSpPr>
          <p:spPr>
            <a:xfrm>
              <a:off x="4126748" y="2516077"/>
              <a:ext cx="479945" cy="412011"/>
            </a:xfrm>
            <a:custGeom>
              <a:avLst/>
              <a:gdLst/>
              <a:ahLst/>
              <a:cxnLst/>
              <a:rect l="l" t="t" r="r" b="b"/>
              <a:pathLst>
                <a:path w="479945" h="412011" extrusionOk="0">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8" name="Google Shape;3535;p38"/>
            <p:cNvSpPr/>
            <p:nvPr/>
          </p:nvSpPr>
          <p:spPr>
            <a:xfrm>
              <a:off x="4126748" y="2604593"/>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3536;p38"/>
            <p:cNvSpPr/>
            <p:nvPr/>
          </p:nvSpPr>
          <p:spPr>
            <a:xfrm>
              <a:off x="4215377" y="2616119"/>
              <a:ext cx="328553" cy="235362"/>
            </a:xfrm>
            <a:custGeom>
              <a:avLst/>
              <a:gdLst/>
              <a:ahLst/>
              <a:cxnLst/>
              <a:rect l="l" t="t" r="r" b="b"/>
              <a:pathLst>
                <a:path w="328553" h="235362" extrusionOk="0">
                  <a:moveTo>
                    <a:pt x="328554" y="235363"/>
                  </a:moveTo>
                  <a:lnTo>
                    <a:pt x="0" y="45339"/>
                  </a:lnTo>
                  <a:lnTo>
                    <a:pt x="0" y="0"/>
                  </a:lnTo>
                  <a:lnTo>
                    <a:pt x="328554" y="190024"/>
                  </a:lnTo>
                  <a:lnTo>
                    <a:pt x="328554" y="235363"/>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3537;p38"/>
            <p:cNvSpPr/>
            <p:nvPr/>
          </p:nvSpPr>
          <p:spPr>
            <a:xfrm>
              <a:off x="4331202" y="2188583"/>
              <a:ext cx="432207" cy="461037"/>
            </a:xfrm>
            <a:custGeom>
              <a:avLst/>
              <a:gdLst/>
              <a:ahLst/>
              <a:cxnLst/>
              <a:rect l="l" t="t" r="r" b="b"/>
              <a:pathLst>
                <a:path w="432207" h="461037" extrusionOk="0">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3538;p38"/>
            <p:cNvSpPr/>
            <p:nvPr/>
          </p:nvSpPr>
          <p:spPr>
            <a:xfrm>
              <a:off x="4681723" y="2606403"/>
              <a:ext cx="81686" cy="147256"/>
            </a:xfrm>
            <a:custGeom>
              <a:avLst/>
              <a:gdLst/>
              <a:ahLst/>
              <a:cxnLst/>
              <a:rect l="l" t="t" r="r" b="b"/>
              <a:pathLst>
                <a:path w="81686" h="147256" extrusionOk="0">
                  <a:moveTo>
                    <a:pt x="81687" y="0"/>
                  </a:moveTo>
                  <a:lnTo>
                    <a:pt x="81687" y="147256"/>
                  </a:lnTo>
                  <a:lnTo>
                    <a:pt x="0" y="9430"/>
                  </a:lnTo>
                  <a:lnTo>
                    <a:pt x="81687"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3539;p38"/>
            <p:cNvSpPr/>
            <p:nvPr/>
          </p:nvSpPr>
          <p:spPr>
            <a:xfrm>
              <a:off x="4408324" y="2282172"/>
              <a:ext cx="246676" cy="187928"/>
            </a:xfrm>
            <a:custGeom>
              <a:avLst/>
              <a:gdLst/>
              <a:ahLst/>
              <a:cxnLst/>
              <a:rect l="l" t="t" r="r" b="b"/>
              <a:pathLst>
                <a:path w="246676" h="187928" extrusionOk="0">
                  <a:moveTo>
                    <a:pt x="0" y="45244"/>
                  </a:moveTo>
                  <a:lnTo>
                    <a:pt x="246677" y="187928"/>
                  </a:lnTo>
                  <a:lnTo>
                    <a:pt x="246677" y="142589"/>
                  </a:lnTo>
                  <a:lnTo>
                    <a:pt x="0" y="0"/>
                  </a:lnTo>
                  <a:lnTo>
                    <a:pt x="0" y="452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3540;p38"/>
            <p:cNvSpPr/>
            <p:nvPr/>
          </p:nvSpPr>
          <p:spPr>
            <a:xfrm>
              <a:off x="4408324" y="2350085"/>
              <a:ext cx="132182" cy="121824"/>
            </a:xfrm>
            <a:custGeom>
              <a:avLst/>
              <a:gdLst/>
              <a:ahLst/>
              <a:cxnLst/>
              <a:rect l="l" t="t" r="r" b="b"/>
              <a:pathLst>
                <a:path w="132182" h="121824" extrusionOk="0">
                  <a:moveTo>
                    <a:pt x="0" y="45339"/>
                  </a:moveTo>
                  <a:lnTo>
                    <a:pt x="132182" y="121825"/>
                  </a:lnTo>
                  <a:lnTo>
                    <a:pt x="132182" y="76486"/>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3541;p38"/>
            <p:cNvSpPr/>
            <p:nvPr/>
          </p:nvSpPr>
          <p:spPr>
            <a:xfrm>
              <a:off x="4126748" y="2914279"/>
              <a:ext cx="633238" cy="577349"/>
            </a:xfrm>
            <a:custGeom>
              <a:avLst/>
              <a:gdLst/>
              <a:ahLst/>
              <a:cxnLst/>
              <a:rect l="l" t="t" r="r" b="b"/>
              <a:pathLst>
                <a:path w="633238" h="577349" extrusionOk="0">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3542;p38"/>
            <p:cNvSpPr/>
            <p:nvPr/>
          </p:nvSpPr>
          <p:spPr>
            <a:xfrm>
              <a:off x="4678395" y="3448413"/>
              <a:ext cx="81591" cy="147256"/>
            </a:xfrm>
            <a:custGeom>
              <a:avLst/>
              <a:gdLst/>
              <a:ahLst/>
              <a:cxnLst/>
              <a:rect l="l" t="t" r="r" b="b"/>
              <a:pathLst>
                <a:path w="81591" h="147256" extrusionOk="0">
                  <a:moveTo>
                    <a:pt x="81591" y="0"/>
                  </a:moveTo>
                  <a:lnTo>
                    <a:pt x="81591" y="147256"/>
                  </a:lnTo>
                  <a:lnTo>
                    <a:pt x="0" y="9430"/>
                  </a:lnTo>
                  <a:lnTo>
                    <a:pt x="81591"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3543;p38"/>
            <p:cNvSpPr/>
            <p:nvPr/>
          </p:nvSpPr>
          <p:spPr>
            <a:xfrm>
              <a:off x="4214901" y="3014168"/>
              <a:ext cx="406436" cy="280416"/>
            </a:xfrm>
            <a:custGeom>
              <a:avLst/>
              <a:gdLst/>
              <a:ahLst/>
              <a:cxnLst/>
              <a:rect l="l" t="t" r="r" b="b"/>
              <a:pathLst>
                <a:path w="406436" h="280416" extrusionOk="0">
                  <a:moveTo>
                    <a:pt x="0" y="45339"/>
                  </a:moveTo>
                  <a:lnTo>
                    <a:pt x="406437" y="280416"/>
                  </a:lnTo>
                  <a:lnTo>
                    <a:pt x="406437" y="235077"/>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3544;p38"/>
            <p:cNvSpPr/>
            <p:nvPr/>
          </p:nvSpPr>
          <p:spPr>
            <a:xfrm>
              <a:off x="4214901" y="3082177"/>
              <a:ext cx="378668" cy="264318"/>
            </a:xfrm>
            <a:custGeom>
              <a:avLst/>
              <a:gdLst/>
              <a:ahLst/>
              <a:cxnLst/>
              <a:rect l="l" t="t" r="r" b="b"/>
              <a:pathLst>
                <a:path w="378668" h="264318" extrusionOk="0">
                  <a:moveTo>
                    <a:pt x="0" y="45339"/>
                  </a:moveTo>
                  <a:lnTo>
                    <a:pt x="378669" y="264319"/>
                  </a:lnTo>
                  <a:lnTo>
                    <a:pt x="378669" y="218980"/>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3545;p38"/>
            <p:cNvSpPr/>
            <p:nvPr/>
          </p:nvSpPr>
          <p:spPr>
            <a:xfrm>
              <a:off x="4121803" y="3338085"/>
              <a:ext cx="646456" cy="502188"/>
            </a:xfrm>
            <a:custGeom>
              <a:avLst/>
              <a:gdLst/>
              <a:ahLst/>
              <a:cxnLst/>
              <a:rect l="l" t="t" r="r" b="b"/>
              <a:pathLst>
                <a:path w="646456" h="502188" extrusionOk="0">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3546;p38"/>
            <p:cNvSpPr/>
            <p:nvPr/>
          </p:nvSpPr>
          <p:spPr>
            <a:xfrm>
              <a:off x="4169160" y="3393740"/>
              <a:ext cx="9794" cy="81152"/>
            </a:xfrm>
            <a:custGeom>
              <a:avLst/>
              <a:gdLst/>
              <a:ahLst/>
              <a:cxnLst/>
              <a:rect l="l" t="t" r="r" b="b"/>
              <a:pathLst>
                <a:path w="9794" h="81152" extrusionOk="0">
                  <a:moveTo>
                    <a:pt x="9795" y="81153"/>
                  </a:moveTo>
                  <a:lnTo>
                    <a:pt x="0" y="75533"/>
                  </a:lnTo>
                  <a:lnTo>
                    <a:pt x="0" y="0"/>
                  </a:lnTo>
                  <a:lnTo>
                    <a:pt x="9795" y="5620"/>
                  </a:lnTo>
                  <a:lnTo>
                    <a:pt x="9795" y="811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3547;p38"/>
            <p:cNvSpPr/>
            <p:nvPr/>
          </p:nvSpPr>
          <p:spPr>
            <a:xfrm>
              <a:off x="5586458" y="2808047"/>
              <a:ext cx="658819" cy="381000"/>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3548;p38"/>
            <p:cNvSpPr/>
            <p:nvPr/>
          </p:nvSpPr>
          <p:spPr>
            <a:xfrm>
              <a:off x="5921101" y="2949869"/>
              <a:ext cx="191092" cy="147874"/>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3549;p38"/>
            <p:cNvSpPr/>
            <p:nvPr/>
          </p:nvSpPr>
          <p:spPr>
            <a:xfrm>
              <a:off x="5922144" y="2998547"/>
              <a:ext cx="190145" cy="993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3550;p38"/>
            <p:cNvSpPr/>
            <p:nvPr/>
          </p:nvSpPr>
          <p:spPr>
            <a:xfrm>
              <a:off x="5725279" y="2875668"/>
              <a:ext cx="190969" cy="142446"/>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3551;p38"/>
            <p:cNvSpPr/>
            <p:nvPr/>
          </p:nvSpPr>
          <p:spPr>
            <a:xfrm>
              <a:off x="5725677" y="2921300"/>
              <a:ext cx="190145" cy="993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3552;p38"/>
            <p:cNvSpPr/>
            <p:nvPr/>
          </p:nvSpPr>
          <p:spPr>
            <a:xfrm>
              <a:off x="5773415" y="2020234"/>
              <a:ext cx="328490" cy="94353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3553;p38"/>
            <p:cNvSpPr/>
            <p:nvPr/>
          </p:nvSpPr>
          <p:spPr>
            <a:xfrm>
              <a:off x="5847677" y="1431875"/>
              <a:ext cx="210314" cy="204988"/>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3554;p38"/>
            <p:cNvSpPr/>
            <p:nvPr/>
          </p:nvSpPr>
          <p:spPr>
            <a:xfrm>
              <a:off x="5515422" y="1497214"/>
              <a:ext cx="317332" cy="453297"/>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3555;p38"/>
            <p:cNvSpPr/>
            <p:nvPr/>
          </p:nvSpPr>
          <p:spPr>
            <a:xfrm>
              <a:off x="5490085" y="1875271"/>
              <a:ext cx="151441" cy="9911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3556;p38"/>
            <p:cNvSpPr/>
            <p:nvPr/>
          </p:nvSpPr>
          <p:spPr>
            <a:xfrm>
              <a:off x="5494480" y="1896496"/>
              <a:ext cx="98885" cy="82426"/>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3557;p38"/>
            <p:cNvSpPr/>
            <p:nvPr/>
          </p:nvSpPr>
          <p:spPr>
            <a:xfrm>
              <a:off x="5773193" y="1460583"/>
              <a:ext cx="342080" cy="688737"/>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3558;p38"/>
            <p:cNvSpPr/>
            <p:nvPr/>
          </p:nvSpPr>
          <p:spPr>
            <a:xfrm>
              <a:off x="6052262" y="1601698"/>
              <a:ext cx="132559" cy="60842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3559;p38"/>
            <p:cNvSpPr/>
            <p:nvPr/>
          </p:nvSpPr>
          <p:spPr>
            <a:xfrm>
              <a:off x="5838983" y="1219006"/>
              <a:ext cx="226927" cy="276849"/>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3560;p38"/>
            <p:cNvSpPr/>
            <p:nvPr/>
          </p:nvSpPr>
          <p:spPr>
            <a:xfrm>
              <a:off x="5847630" y="1194850"/>
              <a:ext cx="239905" cy="237025"/>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3561;p38"/>
            <p:cNvSpPr/>
            <p:nvPr/>
          </p:nvSpPr>
          <p:spPr>
            <a:xfrm>
              <a:off x="6035307" y="1564524"/>
              <a:ext cx="148633" cy="20233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3562;p38"/>
            <p:cNvSpPr/>
            <p:nvPr/>
          </p:nvSpPr>
          <p:spPr>
            <a:xfrm>
              <a:off x="5727199" y="1461212"/>
              <a:ext cx="120770" cy="194746"/>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3563;p38"/>
            <p:cNvSpPr/>
            <p:nvPr/>
          </p:nvSpPr>
          <p:spPr>
            <a:xfrm>
              <a:off x="2473900" y="4607987"/>
              <a:ext cx="657677" cy="380237"/>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3564;p38"/>
            <p:cNvSpPr/>
            <p:nvPr/>
          </p:nvSpPr>
          <p:spPr>
            <a:xfrm>
              <a:off x="2526860" y="3374023"/>
              <a:ext cx="157580" cy="343757"/>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3565;p38"/>
            <p:cNvSpPr/>
            <p:nvPr/>
          </p:nvSpPr>
          <p:spPr>
            <a:xfrm>
              <a:off x="2548930" y="3232673"/>
              <a:ext cx="113353" cy="218341"/>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3566;p38"/>
            <p:cNvSpPr/>
            <p:nvPr/>
          </p:nvSpPr>
          <p:spPr>
            <a:xfrm>
              <a:off x="2798668" y="4744252"/>
              <a:ext cx="244333" cy="137739"/>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3567;p38"/>
            <p:cNvSpPr/>
            <p:nvPr/>
          </p:nvSpPr>
          <p:spPr>
            <a:xfrm>
              <a:off x="2802738" y="4767054"/>
              <a:ext cx="240222" cy="115414"/>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3568;p38"/>
            <p:cNvSpPr/>
            <p:nvPr/>
          </p:nvSpPr>
          <p:spPr>
            <a:xfrm>
              <a:off x="2619879" y="4663861"/>
              <a:ext cx="244438" cy="137739"/>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3569;p38"/>
            <p:cNvSpPr/>
            <p:nvPr/>
          </p:nvSpPr>
          <p:spPr>
            <a:xfrm>
              <a:off x="2624340" y="4686663"/>
              <a:ext cx="240317" cy="115414"/>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3570;p38"/>
            <p:cNvSpPr/>
            <p:nvPr/>
          </p:nvSpPr>
          <p:spPr>
            <a:xfrm>
              <a:off x="2619947" y="3772263"/>
              <a:ext cx="357956" cy="1010624"/>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3571;p38"/>
            <p:cNvSpPr/>
            <p:nvPr/>
          </p:nvSpPr>
          <p:spPr>
            <a:xfrm>
              <a:off x="2665909" y="2943080"/>
              <a:ext cx="259735" cy="415919"/>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3572;p38"/>
            <p:cNvSpPr/>
            <p:nvPr/>
          </p:nvSpPr>
          <p:spPr>
            <a:xfrm>
              <a:off x="2581088" y="3237593"/>
              <a:ext cx="399004" cy="661684"/>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3573;p38"/>
            <p:cNvSpPr/>
            <p:nvPr/>
          </p:nvSpPr>
          <p:spPr>
            <a:xfrm>
              <a:off x="2863826" y="3320377"/>
              <a:ext cx="503069" cy="394810"/>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3574;p38"/>
            <p:cNvSpPr/>
            <p:nvPr/>
          </p:nvSpPr>
          <p:spPr>
            <a:xfrm>
              <a:off x="2845723" y="3311820"/>
              <a:ext cx="154147" cy="225876"/>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3575;p38"/>
            <p:cNvSpPr/>
            <p:nvPr/>
          </p:nvSpPr>
          <p:spPr>
            <a:xfrm>
              <a:off x="2673955" y="2924805"/>
              <a:ext cx="251532" cy="277898"/>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3576;p38"/>
            <p:cNvSpPr/>
            <p:nvPr/>
          </p:nvSpPr>
          <p:spPr>
            <a:xfrm>
              <a:off x="3214730" y="3494025"/>
              <a:ext cx="76119" cy="66973"/>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10" name="Google Shape;3577;p38"/>
            <p:cNvGrpSpPr/>
            <p:nvPr/>
          </p:nvGrpSpPr>
          <p:grpSpPr>
            <a:xfrm>
              <a:off x="3192914" y="3470000"/>
              <a:ext cx="220130" cy="132120"/>
              <a:chOff x="4865564" y="4292025"/>
              <a:chExt cx="220130" cy="132120"/>
            </a:xfrm>
          </p:grpSpPr>
          <p:sp>
            <p:nvSpPr>
              <p:cNvPr id="229" name="Google Shape;3578;p38"/>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3579;p38"/>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 name="Google Shape;3580;p38"/>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 name="Google Shape;3581;p38"/>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3" name="Google Shape;3582;p38"/>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3583;p38"/>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5" name="Google Shape;3584;p38"/>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3585;p38"/>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7" name="Google Shape;3586;p38"/>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3587;p38"/>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3588;p38"/>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3589;p38"/>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 name="Google Shape;3590;p38"/>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2" name="Google Shape;3591;p38"/>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3" name="Google Shape;3592;p38"/>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4" name="Google Shape;3593;p38"/>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5" name="Google Shape;3594;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6" name="Google Shape;3595;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7" name="Google Shape;3596;p38"/>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3597;p38"/>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11" name="Google Shape;3598;p38"/>
            <p:cNvSpPr/>
            <p:nvPr/>
          </p:nvSpPr>
          <p:spPr>
            <a:xfrm>
              <a:off x="3239891" y="3511325"/>
              <a:ext cx="129087" cy="107584"/>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3599;p38"/>
            <p:cNvSpPr/>
            <p:nvPr/>
          </p:nvSpPr>
          <p:spPr>
            <a:xfrm>
              <a:off x="2547598" y="1999349"/>
              <a:ext cx="711585" cy="787458"/>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3600;p38"/>
            <p:cNvSpPr/>
            <p:nvPr/>
          </p:nvSpPr>
          <p:spPr>
            <a:xfrm>
              <a:off x="2526963" y="2038199"/>
              <a:ext cx="663763" cy="751441"/>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3601;p38"/>
            <p:cNvSpPr/>
            <p:nvPr/>
          </p:nvSpPr>
          <p:spPr>
            <a:xfrm>
              <a:off x="5660632" y="225896"/>
              <a:ext cx="713014" cy="789165"/>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3602;p38"/>
            <p:cNvSpPr/>
            <p:nvPr/>
          </p:nvSpPr>
          <p:spPr>
            <a:xfrm>
              <a:off x="5639997" y="264856"/>
              <a:ext cx="665000" cy="752811"/>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3603;p38"/>
            <p:cNvSpPr/>
            <p:nvPr/>
          </p:nvSpPr>
          <p:spPr>
            <a:xfrm rot="-1801764">
              <a:off x="5761046" y="473959"/>
              <a:ext cx="64417" cy="111724"/>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3604;p38"/>
            <p:cNvSpPr/>
            <p:nvPr/>
          </p:nvSpPr>
          <p:spPr>
            <a:xfrm rot="-1790023">
              <a:off x="5938028" y="569955"/>
              <a:ext cx="64698" cy="11221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3605;p38"/>
            <p:cNvSpPr/>
            <p:nvPr/>
          </p:nvSpPr>
          <p:spPr>
            <a:xfrm rot="-1801764">
              <a:off x="6087772" y="663001"/>
              <a:ext cx="64417" cy="111724"/>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3606;p38"/>
            <p:cNvSpPr/>
            <p:nvPr/>
          </p:nvSpPr>
          <p:spPr>
            <a:xfrm>
              <a:off x="5152444" y="952333"/>
              <a:ext cx="216911" cy="289327"/>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3607;p38"/>
            <p:cNvSpPr/>
            <p:nvPr/>
          </p:nvSpPr>
          <p:spPr>
            <a:xfrm rot="-1801764">
              <a:off x="5140687" y="961623"/>
              <a:ext cx="170828" cy="296534"/>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3608;p38"/>
            <p:cNvSpPr/>
            <p:nvPr/>
          </p:nvSpPr>
          <p:spPr>
            <a:xfrm rot="-1801764">
              <a:off x="5172664" y="1037752"/>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3609;p38"/>
            <p:cNvSpPr/>
            <p:nvPr/>
          </p:nvSpPr>
          <p:spPr>
            <a:xfrm rot="-1801764">
              <a:off x="5253882" y="1084610"/>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3610;p38"/>
            <p:cNvSpPr/>
            <p:nvPr/>
          </p:nvSpPr>
          <p:spPr>
            <a:xfrm>
              <a:off x="5184871" y="1123551"/>
              <a:ext cx="85015" cy="59542"/>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 name="Google Shape;3611;p38"/>
            <p:cNvSpPr/>
            <p:nvPr/>
          </p:nvSpPr>
          <p:spPr>
            <a:xfrm>
              <a:off x="3424090" y="2990832"/>
              <a:ext cx="59149" cy="1868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3612;p38"/>
            <p:cNvSpPr/>
            <p:nvPr/>
          </p:nvSpPr>
          <p:spPr>
            <a:xfrm>
              <a:off x="3424090" y="2963209"/>
              <a:ext cx="109454" cy="62007"/>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 name="Google Shape;3613;p38"/>
            <p:cNvSpPr/>
            <p:nvPr/>
          </p:nvSpPr>
          <p:spPr>
            <a:xfrm>
              <a:off x="3532974" y="2965813"/>
              <a:ext cx="174947" cy="282184"/>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3614;p38"/>
            <p:cNvSpPr/>
            <p:nvPr/>
          </p:nvSpPr>
          <p:spPr>
            <a:xfrm>
              <a:off x="3635011" y="3202477"/>
              <a:ext cx="34899" cy="63627"/>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 name="Google Shape;3615;p38"/>
            <p:cNvSpPr/>
            <p:nvPr/>
          </p:nvSpPr>
          <p:spPr>
            <a:xfrm>
              <a:off x="3499691" y="2985265"/>
              <a:ext cx="174947" cy="281849"/>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pic>
        <p:nvPicPr>
          <p:cNvPr id="2050" name="Picture 2" descr="D:\psd technical hub\remote campus\technical hub logo.png"/>
          <p:cNvPicPr>
            <a:picLocks noChangeAspect="1" noChangeArrowheads="1"/>
          </p:cNvPicPr>
          <p:nvPr/>
        </p:nvPicPr>
        <p:blipFill>
          <a:blip r:embed="rId3"/>
          <a:srcRect/>
          <a:stretch>
            <a:fillRect/>
          </a:stretch>
        </p:blipFill>
        <p:spPr bwMode="auto">
          <a:xfrm>
            <a:off x="102432" y="3481753"/>
            <a:ext cx="4426003" cy="914400"/>
          </a:xfrm>
          <a:prstGeom prst="rect">
            <a:avLst/>
          </a:prstGeom>
          <a:noFill/>
        </p:spPr>
      </p:pic>
      <p:pic>
        <p:nvPicPr>
          <p:cNvPr id="3" name="Picture 2"/>
          <p:cNvPicPr>
            <a:picLocks noChangeAspect="1"/>
          </p:cNvPicPr>
          <p:nvPr/>
        </p:nvPicPr>
        <p:blipFill>
          <a:blip r:embed="rId4"/>
          <a:stretch>
            <a:fillRect/>
          </a:stretch>
        </p:blipFill>
        <p:spPr>
          <a:xfrm>
            <a:off x="115910" y="1741831"/>
            <a:ext cx="1115112" cy="1575529"/>
          </a:xfrm>
          <a:prstGeom prst="rect">
            <a:avLst/>
          </a:prstGeom>
        </p:spPr>
      </p:pic>
      <p:sp>
        <p:nvSpPr>
          <p:cNvPr id="4" name="Smiley Face 3"/>
          <p:cNvSpPr/>
          <p:nvPr/>
        </p:nvSpPr>
        <p:spPr>
          <a:xfrm>
            <a:off x="4038600" y="661404"/>
            <a:ext cx="685800" cy="606310"/>
          </a:xfrm>
          <a:prstGeom prst="smileyFac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551121" y="488337"/>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3600" dirty="0">
                <a:solidFill>
                  <a:srgbClr val="122F67"/>
                </a:solidFill>
              </a:rPr>
              <a:t>HELLO!</a:t>
            </a:r>
            <a:endParaRPr sz="3600" dirty="0">
              <a:solidFill>
                <a:srgbClr val="122F67"/>
              </a:solidFill>
            </a:endParaRPr>
          </a:p>
        </p:txBody>
      </p:sp>
      <p:sp>
        <p:nvSpPr>
          <p:cNvPr id="380" name="Google Shape;380;p14"/>
          <p:cNvSpPr txBox="1">
            <a:spLocks noGrp="1"/>
          </p:cNvSpPr>
          <p:nvPr>
            <p:ph type="subTitle" idx="4294967295"/>
          </p:nvPr>
        </p:nvSpPr>
        <p:spPr>
          <a:xfrm>
            <a:off x="267586" y="1200150"/>
            <a:ext cx="3999614" cy="3048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panose="020B0604020202020204"/>
              <a:buNone/>
            </a:pPr>
            <a:r>
              <a:rPr lang="en-US" sz="2400" b="1" i="1" dirty="0">
                <a:latin typeface="Castellar" panose="020A0402060406010301" pitchFamily="18" charset="0"/>
              </a:rPr>
              <a:t>TEAM-1</a:t>
            </a:r>
            <a:r>
              <a:rPr lang="en-US" sz="2400" b="1" dirty="0">
                <a:latin typeface="Castellar" panose="020A0402060406010301" pitchFamily="18" charset="0"/>
              </a:rPr>
              <a:t>:</a:t>
            </a:r>
          </a:p>
          <a:p>
            <a:pPr marL="0" lvl="0" indent="0" algn="l" rtl="0">
              <a:spcBef>
                <a:spcPts val="600"/>
              </a:spcBef>
              <a:spcAft>
                <a:spcPts val="0"/>
              </a:spcAft>
              <a:buClr>
                <a:schemeClr val="dk1"/>
              </a:buClr>
              <a:buSzPts val="1100"/>
              <a:buFont typeface="Arial" panose="020B0604020202020204"/>
              <a:buNone/>
            </a:pPr>
            <a:r>
              <a:rPr lang="en-US" b="1" dirty="0" err="1">
                <a:latin typeface="Times New Roman" panose="02020603050405020304" pitchFamily="18" charset="0"/>
                <a:cs typeface="Times New Roman" panose="02020603050405020304" pitchFamily="18" charset="0"/>
              </a:rPr>
              <a:t>Tarun</a:t>
            </a:r>
            <a:r>
              <a:rPr lang="en-US" b="1" dirty="0">
                <a:latin typeface="Times New Roman" panose="02020603050405020304" pitchFamily="18" charset="0"/>
                <a:cs typeface="Times New Roman" panose="02020603050405020304" pitchFamily="18" charset="0"/>
              </a:rPr>
              <a:t> Vamsi Krishna </a:t>
            </a:r>
            <a:r>
              <a:rPr lang="en-US" b="1" dirty="0" err="1">
                <a:latin typeface="Times New Roman" panose="02020603050405020304" pitchFamily="18" charset="0"/>
                <a:cs typeface="Times New Roman" panose="02020603050405020304" pitchFamily="18" charset="0"/>
              </a:rPr>
              <a:t>Chavatapalli</a:t>
            </a:r>
            <a:endParaRPr lang="en-US" b="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Clr>
                <a:schemeClr val="dk1"/>
              </a:buClr>
              <a:buSzPts val="1100"/>
              <a:buFont typeface="Arial" panose="020B0604020202020204"/>
              <a:buNone/>
            </a:pPr>
            <a:r>
              <a:rPr lang="en-US" b="1" dirty="0">
                <a:latin typeface="Times New Roman" panose="02020603050405020304" pitchFamily="18" charset="0"/>
                <a:cs typeface="Times New Roman" panose="02020603050405020304" pitchFamily="18" charset="0"/>
              </a:rPr>
              <a:t>17A91A04I2</a:t>
            </a:r>
          </a:p>
          <a:p>
            <a:pPr marL="0" lvl="0" indent="0" algn="l" rtl="0">
              <a:spcBef>
                <a:spcPts val="600"/>
              </a:spcBef>
              <a:spcAft>
                <a:spcPts val="0"/>
              </a:spcAft>
              <a:buClr>
                <a:schemeClr val="dk1"/>
              </a:buClr>
              <a:buSzPts val="1100"/>
              <a:buFont typeface="Arial" panose="020B0604020202020204"/>
              <a:buNone/>
            </a:pPr>
            <a:r>
              <a:rPr lang="en-US" b="1" dirty="0">
                <a:latin typeface="Times New Roman" panose="02020603050405020304" pitchFamily="18" charset="0"/>
                <a:cs typeface="Times New Roman" panose="02020603050405020304" pitchFamily="18" charset="0"/>
              </a:rPr>
              <a:t>Sree Lasya Lagamsani</a:t>
            </a:r>
          </a:p>
          <a:p>
            <a:pPr marL="0" lvl="0" indent="0" algn="l" rtl="0">
              <a:spcBef>
                <a:spcPts val="600"/>
              </a:spcBef>
              <a:spcAft>
                <a:spcPts val="0"/>
              </a:spcAft>
              <a:buClr>
                <a:schemeClr val="dk1"/>
              </a:buClr>
              <a:buSzPts val="1100"/>
              <a:buFont typeface="Arial" panose="020B0604020202020204"/>
              <a:buNone/>
            </a:pPr>
            <a:r>
              <a:rPr lang="en-US" b="1" dirty="0">
                <a:latin typeface="Times New Roman" panose="02020603050405020304" pitchFamily="18" charset="0"/>
                <a:cs typeface="Times New Roman" panose="02020603050405020304" pitchFamily="18" charset="0"/>
              </a:rPr>
              <a:t>17A91A04K5</a:t>
            </a:r>
          </a:p>
          <a:p>
            <a:pPr marL="0" lvl="0" indent="0" algn="l" rtl="0">
              <a:spcBef>
                <a:spcPts val="600"/>
              </a:spcBef>
              <a:spcAft>
                <a:spcPts val="0"/>
              </a:spcAft>
              <a:buClr>
                <a:schemeClr val="dk1"/>
              </a:buClr>
              <a:buSzPts val="1100"/>
              <a:buFont typeface="Arial" panose="020B0604020202020204"/>
              <a:buNone/>
            </a:pPr>
            <a:r>
              <a:rPr lang="en-US" b="1" dirty="0">
                <a:latin typeface="Times New Roman" panose="02020603050405020304" pitchFamily="18" charset="0"/>
                <a:cs typeface="Times New Roman" panose="02020603050405020304" pitchFamily="18" charset="0"/>
              </a:rPr>
              <a:t>Rama Krishna Rohith </a:t>
            </a:r>
            <a:r>
              <a:rPr lang="en-US" b="1" dirty="0" err="1">
                <a:latin typeface="Times New Roman" panose="02020603050405020304" pitchFamily="18" charset="0"/>
                <a:cs typeface="Times New Roman" panose="02020603050405020304" pitchFamily="18" charset="0"/>
              </a:rPr>
              <a:t>Kankatala</a:t>
            </a:r>
            <a:endParaRPr lang="en-US" b="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Clr>
                <a:schemeClr val="dk1"/>
              </a:buClr>
              <a:buSzPts val="1100"/>
              <a:buFont typeface="Arial" panose="020B0604020202020204"/>
              <a:buNone/>
            </a:pPr>
            <a:r>
              <a:rPr lang="en-US" b="1" dirty="0">
                <a:latin typeface="Times New Roman" panose="02020603050405020304" pitchFamily="18" charset="0"/>
                <a:cs typeface="Times New Roman" panose="02020603050405020304" pitchFamily="18" charset="0"/>
              </a:rPr>
              <a:t>17A91A04M0</a:t>
            </a:r>
          </a:p>
          <a:p>
            <a:pPr marL="0" lvl="0" indent="0" algn="l" rtl="0">
              <a:spcBef>
                <a:spcPts val="600"/>
              </a:spcBef>
              <a:spcAft>
                <a:spcPts val="0"/>
              </a:spcAft>
              <a:buClr>
                <a:schemeClr val="dk1"/>
              </a:buClr>
              <a:buSzPts val="1100"/>
              <a:buFont typeface="Arial" panose="020B0604020202020204"/>
              <a:buNone/>
            </a:pPr>
            <a:endParaRPr sz="3600" b="1" dirty="0"/>
          </a:p>
        </p:txBody>
      </p:sp>
      <p:pic>
        <p:nvPicPr>
          <p:cNvPr id="3" name="Picture 2"/>
          <p:cNvPicPr>
            <a:picLocks noChangeAspect="1"/>
          </p:cNvPicPr>
          <p:nvPr/>
        </p:nvPicPr>
        <p:blipFill>
          <a:blip r:embed="rId3"/>
          <a:stretch>
            <a:fillRect/>
          </a:stretch>
        </p:blipFill>
        <p:spPr>
          <a:xfrm>
            <a:off x="4191000" y="2311937"/>
            <a:ext cx="2209800" cy="2165014"/>
          </a:xfrm>
          <a:prstGeom prst="rect">
            <a:avLst/>
          </a:prstGeom>
        </p:spPr>
      </p:pic>
      <p:pic>
        <p:nvPicPr>
          <p:cNvPr id="4" name="Picture 3"/>
          <p:cNvPicPr>
            <a:picLocks noChangeAspect="1"/>
          </p:cNvPicPr>
          <p:nvPr/>
        </p:nvPicPr>
        <p:blipFill>
          <a:blip r:embed="rId4"/>
          <a:stretch>
            <a:fillRect/>
          </a:stretch>
        </p:blipFill>
        <p:spPr>
          <a:xfrm>
            <a:off x="6553200" y="2311937"/>
            <a:ext cx="2133599" cy="2165014"/>
          </a:xfrm>
          <a:prstGeom prst="rect">
            <a:avLst/>
          </a:prstGeom>
        </p:spPr>
      </p:pic>
      <p:pic>
        <p:nvPicPr>
          <p:cNvPr id="6" name="Picture 5"/>
          <p:cNvPicPr>
            <a:picLocks noChangeAspect="1"/>
          </p:cNvPicPr>
          <p:nvPr/>
        </p:nvPicPr>
        <p:blipFill>
          <a:blip r:embed="rId5"/>
          <a:stretch>
            <a:fillRect/>
          </a:stretch>
        </p:blipFill>
        <p:spPr>
          <a:xfrm>
            <a:off x="5334000" y="254337"/>
            <a:ext cx="2133600" cy="2133600"/>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565624"/>
          </a:xfrm>
          <a:prstGeom prst="rect">
            <a:avLst/>
          </a:prstGeom>
          <a:effectLst>
            <a:outerShdw blurRad="50800" dist="38100" dir="18900000" algn="bl" rotWithShape="0">
              <a:prstClr val="black">
                <a:alpha val="40000"/>
              </a:prstClr>
            </a:outerShdw>
          </a:effectLst>
        </p:spPr>
        <p:txBody>
          <a:bodyPr spcFirstLastPara="1" wrap="square" lIns="0" tIns="0" rIns="0" bIns="0" anchor="t"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Dual-Stack</a:t>
            </a:r>
            <a:endParaRPr b="1" dirty="0">
              <a:latin typeface="Times New Roman" panose="02020603050405020304" pitchFamily="18" charset="0"/>
              <a:cs typeface="Times New Roman" panose="02020603050405020304" pitchFamily="18" charset="0"/>
            </a:endParaRPr>
          </a:p>
        </p:txBody>
      </p:sp>
      <p:sp>
        <p:nvSpPr>
          <p:cNvPr id="595" name="Google Shape;595;p17"/>
          <p:cNvSpPr txBox="1">
            <a:spLocks noGrp="1"/>
          </p:cNvSpPr>
          <p:nvPr>
            <p:ph type="body" idx="1"/>
          </p:nvPr>
        </p:nvSpPr>
        <p:spPr>
          <a:xfrm>
            <a:off x="423387" y="1180719"/>
            <a:ext cx="5640900" cy="3343586"/>
          </a:xfrm>
          <a:prstGeom prst="rect">
            <a:avLst/>
          </a:prstGeom>
          <a:effectLst>
            <a:glow rad="101600">
              <a:schemeClr val="tx1">
                <a:alpha val="60000"/>
              </a:schemeClr>
            </a:glow>
          </a:effectLst>
        </p:spPr>
        <p:txBody>
          <a:bodyPr spcFirstLastPara="1" wrap="square" lIns="0" tIns="0" rIns="0" bIns="0" anchor="t" anchorCtr="0">
            <a:noAutofit/>
          </a:bodyPr>
          <a:lstStyle/>
          <a:p>
            <a:pPr marL="285750" indent="-285750" fontAlgn="auto">
              <a:lnSpc>
                <a:spcPct val="100000"/>
              </a:lnSpc>
              <a:buFont typeface="Wingdings" panose="05000000000000000000" charset="0"/>
              <a:buChar char="q"/>
            </a:pPr>
            <a:r>
              <a:rPr lang="en-US" altLang="zh-CN" dirty="0">
                <a:solidFill>
                  <a:schemeClr val="tx1"/>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Dual-stack means that the device is able to run both IPv4 and IPv6 in parallel and allows hosts to simultaneously reach IPv4 and IPv6 content, so it offers a very flexible coexistence strategy.</a:t>
            </a:r>
          </a:p>
          <a:p>
            <a:pPr fontAlgn="auto">
              <a:lnSpc>
                <a:spcPct val="100000"/>
              </a:lnSpc>
            </a:pPr>
            <a:endParaRPr lang="en-US" altLang="zh-CN" dirty="0">
              <a:solidFill>
                <a:schemeClr val="tx1"/>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endParaRPr>
          </a:p>
          <a:p>
            <a:pPr marL="285750" indent="-285750" fontAlgn="auto">
              <a:lnSpc>
                <a:spcPct val="100000"/>
              </a:lnSpc>
              <a:buFont typeface="Wingdings" panose="05000000000000000000" charset="0"/>
              <a:buChar char="q"/>
            </a:pPr>
            <a:r>
              <a:rPr lang="en-US" altLang="zh-CN" dirty="0">
                <a:solidFill>
                  <a:schemeClr val="tx1"/>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The dual-stack configured can be implemented on a single interface or multiple interfaces. In this configuration, the devices decides how to send the traffic based on the destination address of the other device.</a:t>
            </a:r>
          </a:p>
          <a:p>
            <a:pPr marL="457200" lvl="0" indent="-342900" algn="l" rtl="0">
              <a:spcBef>
                <a:spcPts val="600"/>
              </a:spcBef>
              <a:spcAft>
                <a:spcPts val="0"/>
              </a:spcAft>
              <a:buClr>
                <a:srgbClr val="122F67"/>
              </a:buClr>
              <a:buSzPts val="1800"/>
              <a:buChar char="▸"/>
            </a:pPr>
            <a:endParaRPr dirty="0"/>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9"/>
          <p:cNvSpPr txBox="1">
            <a:spLocks noGrp="1"/>
          </p:cNvSpPr>
          <p:nvPr>
            <p:ph type="body" idx="1"/>
          </p:nvPr>
        </p:nvSpPr>
        <p:spPr>
          <a:xfrm>
            <a:off x="131635" y="1386451"/>
            <a:ext cx="3494552" cy="2909959"/>
          </a:xfrm>
          <a:prstGeom prst="rect">
            <a:avLst/>
          </a:prstGeom>
          <a:ln>
            <a:noFill/>
          </a:ln>
          <a:effectLst/>
          <a:scene3d>
            <a:camera prst="orthographicFront">
              <a:rot lat="0" lon="0" rev="0"/>
            </a:camera>
            <a:lightRig rig="contrasting" dir="t">
              <a:rot lat="0" lon="0" rev="7800000"/>
            </a:lightRig>
          </a:scene3d>
          <a:sp3d>
            <a:bevelT w="139700" h="139700"/>
          </a:sp3d>
        </p:spPr>
        <p:txBody>
          <a:bodyPr spcFirstLastPara="1" wrap="square" lIns="0" tIns="0" rIns="0" bIns="0" anchor="t" anchorCtr="0">
            <a:noAutofit/>
          </a:bodyPr>
          <a:lstStyle/>
          <a:p>
            <a:pPr marL="0" indent="0">
              <a:buNone/>
            </a:pPr>
            <a:r>
              <a:rPr lang="en-US" sz="2800" b="1"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Benefits of Dual Stack:</a:t>
            </a:r>
          </a:p>
          <a:p>
            <a:pPr marL="285750" lvl="0" indent="-285750">
              <a:buFont typeface="Wingdings" panose="05000000000000000000" charset="0"/>
              <a:buChar char="q"/>
            </a:pPr>
            <a:r>
              <a:rPr lang="en-IN" dirty="0">
                <a:solidFill>
                  <a:schemeClr val="tx1"/>
                </a:solidFill>
                <a:effectLst>
                  <a:outerShdw blurRad="50800" dist="38100" dir="18900000" algn="bl" rotWithShape="0">
                    <a:prstClr val="black">
                      <a:alpha val="40000"/>
                    </a:prstClr>
                  </a:outerShdw>
                </a:effectLst>
                <a:latin typeface="Californian FB" panose="0207040306080B030204" pitchFamily="18" charset="0"/>
                <a:sym typeface="+mn-ea"/>
              </a:rPr>
              <a:t>Native dual stack does not require any tunnelling mechanism on internal networks.</a:t>
            </a:r>
          </a:p>
          <a:p>
            <a:pPr marL="285750" indent="-285750">
              <a:buFont typeface="Wingdings" panose="05000000000000000000" pitchFamily="2" charset="2"/>
              <a:buChar char="q"/>
            </a:pPr>
            <a:r>
              <a:rPr lang="en-IN" dirty="0">
                <a:solidFill>
                  <a:schemeClr val="tx1"/>
                </a:solidFill>
                <a:effectLst>
                  <a:outerShdw blurRad="50800" dist="38100" dir="18900000" algn="bl" rotWithShape="0">
                    <a:prstClr val="black">
                      <a:alpha val="40000"/>
                    </a:prstClr>
                  </a:outerShdw>
                </a:effectLst>
                <a:latin typeface="Californian FB" panose="0207040306080B030204" pitchFamily="18" charset="0"/>
                <a:sym typeface="+mn-ea"/>
              </a:rPr>
              <a:t>Both IPv4 and IPv6 run independent of each other</a:t>
            </a:r>
            <a:r>
              <a:rPr lang="en-US" altLang="en-IN" dirty="0">
                <a:solidFill>
                  <a:schemeClr val="tx1"/>
                </a:solidFill>
                <a:effectLst>
                  <a:outerShdw blurRad="50800" dist="38100" dir="18900000" algn="bl" rotWithShape="0">
                    <a:prstClr val="black">
                      <a:alpha val="40000"/>
                    </a:prstClr>
                  </a:outerShdw>
                </a:effectLst>
                <a:latin typeface="Californian FB" panose="0207040306080B030204" pitchFamily="18" charset="0"/>
                <a:sym typeface="+mn-ea"/>
              </a:rPr>
              <a:t>.</a:t>
            </a:r>
            <a:endParaRPr lang="en-IN" altLang="zh-CN" b="1" dirty="0">
              <a:solidFill>
                <a:schemeClr val="tx1"/>
              </a:solidFill>
              <a:effectLst>
                <a:outerShdw blurRad="50800" dist="38100" dir="18900000" algn="bl" rotWithShape="0">
                  <a:prstClr val="black">
                    <a:alpha val="40000"/>
                  </a:prstClr>
                </a:outerShdw>
              </a:effectLst>
              <a:latin typeface="Californian FB" panose="0207040306080B030204" pitchFamily="18" charset="0"/>
              <a:ea typeface="Arial" panose="020B0604020202020204" pitchFamily="34" charset="0"/>
              <a:cs typeface="Arial" panose="020B0604020202020204" pitchFamily="34" charset="0"/>
              <a:sym typeface="+mn-ea"/>
            </a:endParaRPr>
          </a:p>
          <a:p>
            <a:pPr marL="0" lvl="0" indent="0" algn="l" rtl="0">
              <a:spcBef>
                <a:spcPts val="600"/>
              </a:spcBef>
              <a:spcAft>
                <a:spcPts val="0"/>
              </a:spcAft>
              <a:buNone/>
            </a:pPr>
            <a:endParaRPr b="1" dirty="0"/>
          </a:p>
        </p:txBody>
      </p:sp>
      <p:sp>
        <p:nvSpPr>
          <p:cNvPr id="858" name="Google Shape;858;p19"/>
          <p:cNvSpPr txBox="1">
            <a:spLocks noGrp="1"/>
          </p:cNvSpPr>
          <p:nvPr>
            <p:ph type="title"/>
          </p:nvPr>
        </p:nvSpPr>
        <p:spPr>
          <a:xfrm>
            <a:off x="457200" y="605600"/>
            <a:ext cx="5640900" cy="10827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0" tIns="0" rIns="0" bIns="0" anchor="t" anchorCtr="0">
            <a:noAutofit/>
          </a:bodyPr>
          <a:lstStyle/>
          <a:p>
            <a:pPr marL="0" lvl="0" indent="0" algn="l" rtl="0">
              <a:spcBef>
                <a:spcPts val="0"/>
              </a:spcBef>
              <a:spcAft>
                <a:spcPts val="0"/>
              </a:spcAft>
              <a:buNone/>
            </a:pPr>
            <a:r>
              <a:rPr lang="en-GB" b="1" dirty="0">
                <a:solidFill>
                  <a:schemeClr val="tx1"/>
                </a:solidFill>
                <a:latin typeface="Times New Roman" panose="02020603050405020304" pitchFamily="18" charset="0"/>
                <a:cs typeface="Times New Roman" panose="02020603050405020304" pitchFamily="18" charset="0"/>
              </a:rPr>
              <a:t>About the Dual-stack</a:t>
            </a:r>
            <a:endParaRPr b="1" dirty="0">
              <a:solidFill>
                <a:schemeClr val="tx1"/>
              </a:solidFill>
              <a:latin typeface="Times New Roman" panose="02020603050405020304" pitchFamily="18" charset="0"/>
              <a:cs typeface="Times New Roman" panose="02020603050405020304" pitchFamily="18" charset="0"/>
            </a:endParaRPr>
          </a:p>
        </p:txBody>
      </p:sp>
      <p:sp>
        <p:nvSpPr>
          <p:cNvPr id="859" name="Google Shape;859;p19"/>
          <p:cNvSpPr txBox="1">
            <a:spLocks noGrp="1"/>
          </p:cNvSpPr>
          <p:nvPr>
            <p:ph type="body" idx="2"/>
          </p:nvPr>
        </p:nvSpPr>
        <p:spPr>
          <a:xfrm>
            <a:off x="3793939" y="1421765"/>
            <a:ext cx="2919818" cy="2898775"/>
          </a:xfrm>
          <a:prstGeom prst="rect">
            <a:avLst/>
          </a:prstGeom>
          <a:ln>
            <a:noFill/>
          </a:ln>
          <a:effectLst/>
          <a:scene3d>
            <a:camera prst="orthographicFront">
              <a:rot lat="0" lon="0" rev="0"/>
            </a:camera>
            <a:lightRig rig="glow" dir="t">
              <a:rot lat="0" lon="0" rev="14100000"/>
            </a:lightRig>
          </a:scene3d>
          <a:sp3d prstMaterial="softEdge">
            <a:bevelT w="127000" prst="artDeco"/>
          </a:sp3d>
        </p:spPr>
        <p:txBody>
          <a:bodyPr spcFirstLastPara="1" wrap="square" lIns="0" tIns="0" rIns="0" bIns="0" anchor="t" anchorCtr="0">
            <a:noAutofit/>
          </a:bodyPr>
          <a:lstStyle/>
          <a:p>
            <a:pPr marL="0" indent="0" fontAlgn="auto">
              <a:lnSpc>
                <a:spcPct val="100000"/>
              </a:lnSpc>
              <a:buNone/>
            </a:pPr>
            <a:r>
              <a:rPr lang="en-US" sz="2400" b="1"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Needs</a:t>
            </a:r>
            <a:r>
              <a:rPr lang="en-US" altLang="zh-CN" sz="2400" b="1" dirty="0">
                <a:solidFill>
                  <a:schemeClr val="tx1"/>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 </a:t>
            </a:r>
            <a:r>
              <a:rPr lang="en-US" sz="2400" b="1"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of Dual Stack</a:t>
            </a:r>
            <a:r>
              <a:rPr lang="en-US" sz="2800" b="1"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a:t>
            </a:r>
            <a:endParaRPr lang="en-US" altLang="zh-CN" sz="2800" b="1" dirty="0">
              <a:solidFill>
                <a:schemeClr val="tx1"/>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endParaRPr>
          </a:p>
          <a:p>
            <a:pPr marL="285750" indent="-285750" fontAlgn="auto">
              <a:lnSpc>
                <a:spcPct val="100000"/>
              </a:lnSpc>
              <a:buFont typeface="Wingdings" panose="05000000000000000000" charset="0"/>
              <a:buChar char="q"/>
            </a:pPr>
            <a:r>
              <a:rPr lang="en-US" altLang="zh-CN" sz="1400" dirty="0">
                <a:solidFill>
                  <a:schemeClr val="tx1"/>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The evolution of the Internet to IPv6 will directly affect enterprise customers because they will have to communicate with their customers, partners, and suppliers.</a:t>
            </a:r>
          </a:p>
          <a:p>
            <a:pPr marL="285750" indent="-285750" fontAlgn="auto">
              <a:lnSpc>
                <a:spcPct val="100000"/>
              </a:lnSpc>
              <a:buFont typeface="Wingdings" panose="05000000000000000000" charset="0"/>
              <a:buChar char="q"/>
            </a:pPr>
            <a:r>
              <a:rPr lang="en-US" altLang="zh-CN" sz="1400" dirty="0">
                <a:solidFill>
                  <a:schemeClr val="tx1"/>
                </a:solidFill>
                <a:effectLst>
                  <a:outerShdw blurRad="50800" dist="38100" dir="18900000" algn="bl" rotWithShape="0">
                    <a:prstClr val="black">
                      <a:alpha val="40000"/>
                    </a:prstClr>
                  </a:outerShdw>
                </a:effectLst>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In order to ensure business continuity and future growth, all organizations need to carefully plan for coexistence between IPv4 and IPv6.</a:t>
            </a:r>
            <a:endParaRPr lang="en-US" sz="1400" b="1" dirty="0">
              <a:solidFill>
                <a:schemeClr val="tx1"/>
              </a:solidFill>
              <a:latin typeface="Times New Roman" panose="02020603050405020304" pitchFamily="18" charset="0"/>
              <a:cs typeface="Times New Roman" panose="02020603050405020304" pitchFamily="18" charset="0"/>
            </a:endParaRPr>
          </a:p>
        </p:txBody>
      </p:sp>
      <p:grpSp>
        <p:nvGrpSpPr>
          <p:cNvPr id="861" name="Google Shape;861;p19"/>
          <p:cNvGrpSpPr/>
          <p:nvPr/>
        </p:nvGrpSpPr>
        <p:grpSpPr>
          <a:xfrm>
            <a:off x="6839481" y="971550"/>
            <a:ext cx="2297431" cy="2787028"/>
            <a:chOff x="2533225" y="322726"/>
            <a:chExt cx="3925890" cy="4762523"/>
          </a:xfrm>
        </p:grpSpPr>
        <p:sp>
          <p:nvSpPr>
            <p:cNvPr id="862"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3"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4"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5"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6"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7"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8"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9"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0"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1"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2"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3"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4"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5"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6"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7"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8"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9"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0"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1"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2"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3"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4"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5"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6"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7"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8"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9"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0"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1"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2"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3"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4"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5"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6"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7"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8"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9"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0"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1"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2"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3"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4"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905" name="Google Shape;905;p19"/>
            <p:cNvGrpSpPr/>
            <p:nvPr/>
          </p:nvGrpSpPr>
          <p:grpSpPr>
            <a:xfrm>
              <a:off x="4316519" y="693558"/>
              <a:ext cx="830259" cy="517637"/>
              <a:chOff x="5840944" y="1418558"/>
              <a:chExt cx="830259" cy="517637"/>
            </a:xfrm>
          </p:grpSpPr>
          <p:sp>
            <p:nvSpPr>
              <p:cNvPr id="906"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7"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8"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9"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0"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1"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2"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3"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91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965" name="Google Shape;965;p19"/>
            <p:cNvGrpSpPr/>
            <p:nvPr/>
          </p:nvGrpSpPr>
          <p:grpSpPr>
            <a:xfrm>
              <a:off x="3439221" y="3170887"/>
              <a:ext cx="276341" cy="167131"/>
              <a:chOff x="4963646" y="3895887"/>
              <a:chExt cx="276341" cy="167131"/>
            </a:xfrm>
          </p:grpSpPr>
          <p:sp>
            <p:nvSpPr>
              <p:cNvPr id="966"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7"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8"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9"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0"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1"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2"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3"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4"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5"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6"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7"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8"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9"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0"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1"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2"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3"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4"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5"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98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623570"/>
            <a:ext cx="4038600" cy="508604"/>
          </a:xfrm>
        </p:spPr>
        <p:txBody>
          <a:bodyPr/>
          <a:lstStyle/>
          <a:p>
            <a:r>
              <a:rPr lang="en-US" b="1" dirty="0">
                <a:latin typeface="Times New Roman" panose="02020603050405020304" pitchFamily="18" charset="0"/>
                <a:cs typeface="Times New Roman" panose="02020603050405020304" pitchFamily="18" charset="0"/>
              </a:rPr>
              <a:t>About the Project</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4295" y="1203694"/>
            <a:ext cx="8995144" cy="3733800"/>
          </a:xfrm>
        </p:spPr>
        <p:txBody>
          <a:bodyPr/>
          <a:lstStyle/>
          <a:p>
            <a:pPr marL="114300" indent="0">
              <a:buNone/>
            </a:pPr>
            <a:r>
              <a:rPr lang="en-US"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ACOE campus recommended design for scalability and availability. A Multi-Layer switch is used to manage Lab Networks and Cisco 1941 router used to manage different departments on the campus. These departments connect to the internet using the sub-interface concept of the router. NAT has been implemented for internet connectivity. The webserver and ISP act as a medium of internet connectivity in this simulation. Also, HSRP implemented for router redundancy. If any problem happens at the forwarding router, then the entire traffic would be automatically routed to the backup router and the user will still have connectivity to other departments and to the Internet without any downtime. And when the forwarding router comes online, the traffic again will be routed to forwarding router making backup router as standby. Though it has been implemented at a basic level, the topics, technologies, and protocols we have used in this scenario can be altered to design and recommend even better topology for campus networks to reduce connectivity and bandwidth problems.</a:t>
            </a:r>
          </a:p>
          <a:p>
            <a:pPr marL="114300" indent="0">
              <a:buNone/>
            </a:pPr>
            <a:endParaRPr lang="en-IN" dirty="0"/>
          </a:p>
        </p:txBody>
      </p:sp>
      <p:grpSp>
        <p:nvGrpSpPr>
          <p:cNvPr id="151" name="Google Shape;4466;p39"/>
          <p:cNvGrpSpPr/>
          <p:nvPr/>
        </p:nvGrpSpPr>
        <p:grpSpPr>
          <a:xfrm>
            <a:off x="5257800" y="133350"/>
            <a:ext cx="358351" cy="298118"/>
            <a:chOff x="1926350" y="995225"/>
            <a:chExt cx="428650" cy="356600"/>
          </a:xfrm>
        </p:grpSpPr>
        <p:sp>
          <p:nvSpPr>
            <p:cNvPr id="152" name="Google Shape;4467;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 name="Google Shape;4468;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 name="Google Shape;4469;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 name="Google Shape;4470;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6" name="Google Shape;4606;p39"/>
          <p:cNvSpPr/>
          <p:nvPr/>
        </p:nvSpPr>
        <p:spPr>
          <a:xfrm>
            <a:off x="5867400" y="76188"/>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57" name="Google Shape;4607;p39"/>
          <p:cNvGrpSpPr/>
          <p:nvPr/>
        </p:nvGrpSpPr>
        <p:grpSpPr>
          <a:xfrm>
            <a:off x="6541205" y="114218"/>
            <a:ext cx="342008" cy="342029"/>
            <a:chOff x="6654650" y="3665275"/>
            <a:chExt cx="409100" cy="409125"/>
          </a:xfrm>
        </p:grpSpPr>
        <p:sp>
          <p:nvSpPr>
            <p:cNvPr id="158" name="Google Shape;4608;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9" name="Google Shape;4609;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61" name="AutoShape 4"/>
          <p:cNvSpPr/>
          <p:nvPr/>
        </p:nvSpPr>
        <p:spPr bwMode="auto">
          <a:xfrm>
            <a:off x="7142343" y="133350"/>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a:noFill/>
          </a:ln>
          <a:effec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SimSun" panose="02010600030101010101" pitchFamily="2" charset="-122"/>
              <a:cs typeface="+mn-cs"/>
              <a:sym typeface="Arial" panose="020B0604020202020204" pitchFamily="34" charset="0"/>
            </a:endParaRPr>
          </a:p>
        </p:txBody>
      </p:sp>
      <p:sp>
        <p:nvSpPr>
          <p:cNvPr id="171" name="AutoShape 114"/>
          <p:cNvSpPr/>
          <p:nvPr/>
        </p:nvSpPr>
        <p:spPr bwMode="auto">
          <a:xfrm>
            <a:off x="4793556" y="141964"/>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a:effec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SimSun" panose="02010600030101010101" pitchFamily="2" charset="-122"/>
              <a:cs typeface="+mn-cs"/>
              <a:sym typeface="Arial" panose="020B0604020202020204" pitchFamily="34" charset="0"/>
            </a:endParaRPr>
          </a:p>
        </p:txBody>
      </p:sp>
      <p:grpSp>
        <p:nvGrpSpPr>
          <p:cNvPr id="172" name="组合 131"/>
          <p:cNvGrpSpPr/>
          <p:nvPr/>
        </p:nvGrpSpPr>
        <p:grpSpPr>
          <a:xfrm>
            <a:off x="4738087" y="86308"/>
            <a:ext cx="246810" cy="359779"/>
            <a:chOff x="2528974" y="2863357"/>
            <a:chExt cx="246811" cy="359779"/>
          </a:xfrm>
          <a:solidFill>
            <a:schemeClr val="tx1"/>
          </a:solidFill>
        </p:grpSpPr>
        <p:sp>
          <p:nvSpPr>
            <p:cNvPr id="17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SimSun" panose="02010600030101010101" pitchFamily="2" charset="-122"/>
                <a:cs typeface="+mn-cs"/>
                <a:sym typeface="Arial" panose="020B0604020202020204" pitchFamily="34" charset="0"/>
              </a:endParaRPr>
            </a:p>
          </p:txBody>
        </p:sp>
        <p:sp>
          <p:nvSpPr>
            <p:cNvPr id="17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SimSun" panose="02010600030101010101" pitchFamily="2" charset="-122"/>
                <a:cs typeface="+mn-cs"/>
                <a:sym typeface="Arial" panose="020B0604020202020204" pitchFamily="34" charset="0"/>
              </a:endParaRPr>
            </a:p>
          </p:txBody>
        </p:sp>
      </p:gr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153400" cy="442150"/>
          </a:xfrm>
        </p:spPr>
        <p:txBody>
          <a:bodyPr/>
          <a:lstStyle/>
          <a:p>
            <a:r>
              <a:rPr lang="en-US" b="1"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Technologies and Protocols Used</a:t>
            </a:r>
            <a:endParaRPr lang="en-IN" b="1" dirty="0">
              <a:solidFill>
                <a:schemeClr val="tx1"/>
              </a:solidFill>
            </a:endParaRPr>
          </a:p>
        </p:txBody>
      </p:sp>
      <p:sp>
        <p:nvSpPr>
          <p:cNvPr id="3" name="Text Placeholder 2"/>
          <p:cNvSpPr>
            <a:spLocks noGrp="1"/>
          </p:cNvSpPr>
          <p:nvPr>
            <p:ph type="body" idx="1"/>
          </p:nvPr>
        </p:nvSpPr>
        <p:spPr>
          <a:xfrm>
            <a:off x="381000" y="1047750"/>
            <a:ext cx="8077200" cy="4038600"/>
          </a:xfrm>
        </p:spPr>
        <p:txBody>
          <a:bodyPr/>
          <a:lstStyle/>
          <a:p>
            <a:pPr marL="285750" indent="-285750" fontAlgn="auto">
              <a:lnSpc>
                <a:spcPct val="100000"/>
              </a:lnSpc>
              <a:buFont typeface="Wingdings" panose="05000000000000000000" charset="0"/>
              <a:buChar char="q"/>
            </a:pPr>
            <a:r>
              <a:rPr lang="en-US"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a:t>
            </a:r>
            <a:r>
              <a:rPr lang="en-US" i="1" u="sng"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VLAN</a:t>
            </a:r>
            <a:r>
              <a:rPr lang="en-US"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 To completely reduce broadcasts in networks thus by tuning up network performance.</a:t>
            </a:r>
          </a:p>
          <a:p>
            <a:pPr marL="285750" indent="-285750" fontAlgn="auto">
              <a:lnSpc>
                <a:spcPct val="100000"/>
              </a:lnSpc>
              <a:buFont typeface="Wingdings" panose="05000000000000000000" charset="0"/>
              <a:buChar char="q"/>
            </a:pPr>
            <a:r>
              <a:rPr lang="en-US"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a:t>
            </a:r>
            <a:r>
              <a:rPr lang="en-US" i="1" u="sng"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Multi-Layer Switch</a:t>
            </a:r>
            <a:r>
              <a:rPr lang="en-US"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 To avoid purchasing of expensive routers to route between multiple networks.</a:t>
            </a:r>
          </a:p>
          <a:p>
            <a:pPr marL="285750" indent="-285750" fontAlgn="auto">
              <a:lnSpc>
                <a:spcPct val="100000"/>
              </a:lnSpc>
              <a:buFont typeface="Wingdings" panose="05000000000000000000" charset="0"/>
              <a:buChar char="q"/>
            </a:pPr>
            <a:r>
              <a:rPr lang="en-US"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a:t>
            </a:r>
            <a:r>
              <a:rPr lang="en-US" i="1" u="sng"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Sub-Interfaces</a:t>
            </a:r>
            <a:r>
              <a:rPr lang="en-US"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 To avoid using multiple routers to route the traffic between different departments.</a:t>
            </a:r>
          </a:p>
          <a:p>
            <a:pPr marL="285750" indent="-285750" fontAlgn="auto">
              <a:lnSpc>
                <a:spcPct val="100000"/>
              </a:lnSpc>
              <a:buFont typeface="Wingdings" panose="05000000000000000000" charset="0"/>
              <a:buChar char="q"/>
            </a:pPr>
            <a:r>
              <a:rPr lang="en-US"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a:t>
            </a:r>
            <a:r>
              <a:rPr lang="en-US" i="1" u="sng"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HSRP</a:t>
            </a:r>
            <a:r>
              <a:rPr lang="en-US"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 To make redundant links so that even if one router is down due to any reason, still the users will have connectivity to the Internet and other network resources.</a:t>
            </a:r>
          </a:p>
          <a:p>
            <a:pPr marL="285750" indent="-285750" fontAlgn="auto">
              <a:lnSpc>
                <a:spcPct val="100000"/>
              </a:lnSpc>
              <a:buFont typeface="Wingdings" panose="05000000000000000000" charset="0"/>
              <a:buChar char="q"/>
            </a:pPr>
            <a:r>
              <a:rPr lang="en-US"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a:t>
            </a:r>
            <a:r>
              <a:rPr lang="en-US" i="1" u="sng"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Trunk Links</a:t>
            </a:r>
            <a:r>
              <a:rPr lang="en-US"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 - To avoid using multiple cables to run between different VLANs that will make a mess with cabling infrastructure. In simple means, complete reduction of cabling infrastructure.</a:t>
            </a:r>
            <a:endParaRPr lang="en-IN"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145" y="642430"/>
            <a:ext cx="8153400" cy="518350"/>
          </a:xfrm>
          <a:effectLst>
            <a:outerShdw blurRad="50800" dist="38100" dir="5400000" algn="t" rotWithShape="0">
              <a:prstClr val="black">
                <a:alpha val="40000"/>
              </a:prstClr>
            </a:outerShdw>
          </a:effectLst>
        </p:spPr>
        <p:txBody>
          <a:bodyPr/>
          <a:lstStyle/>
          <a:p>
            <a:r>
              <a:rPr lang="en-US" dirty="0">
                <a:solidFill>
                  <a:schemeClr val="tx1"/>
                </a:solidFill>
                <a:latin typeface="Times New Roman" panose="02020603050405020304" pitchFamily="18" charset="0"/>
                <a:cs typeface="Times New Roman" panose="02020603050405020304" pitchFamily="18" charset="0"/>
              </a:rPr>
              <a:t>Network</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10"/>
          <p:cNvPicPr>
            <a:picLocks noChangeAspect="1"/>
          </p:cNvPicPr>
          <p:nvPr/>
        </p:nvPicPr>
        <p:blipFill rotWithShape="1">
          <a:blip r:embed="rId2">
            <a:extLst>
              <a:ext uri="{28A0092B-C50C-407E-A947-70E740481C1C}">
                <a14:useLocalDpi xmlns:a14="http://schemas.microsoft.com/office/drawing/2010/main" val="0"/>
              </a:ext>
            </a:extLst>
          </a:blip>
          <a:srcRect l="2121" t="2092"/>
          <a:stretch>
            <a:fillRect/>
          </a:stretch>
        </p:blipFill>
        <p:spPr>
          <a:xfrm>
            <a:off x="132397" y="1200150"/>
            <a:ext cx="8879205" cy="3566160"/>
          </a:xfrm>
          <a:prstGeom prst="rect">
            <a:avLst/>
          </a:prstGeom>
          <a:noFill/>
          <a:ln>
            <a:noFill/>
          </a:ln>
          <a:effectLst>
            <a:outerShdw blurRad="25400" dir="17880000">
              <a:srgbClr val="000000">
                <a:alpha val="46000"/>
              </a:srgbClr>
            </a:outerShdw>
          </a:effectLst>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18511" y="2285413"/>
            <a:ext cx="4676700" cy="695275"/>
          </a:xfrm>
          <a:prstGeom prst="rect">
            <a:avLst/>
          </a:prstGeom>
          <a:effectLst>
            <a:outerShdw blurRad="63500" sx="102000" sy="102000" algn="ctr" rotWithShape="0">
              <a:prstClr val="black">
                <a:alpha val="40000"/>
              </a:prstClr>
            </a:outerShdw>
          </a:effectLst>
        </p:spPr>
        <p:txBody>
          <a:bodyPr spcFirstLastPara="1" wrap="square" lIns="0" tIns="0" rIns="0" bIns="0" anchor="b" anchorCtr="0">
            <a:noAutofit/>
          </a:bodyPr>
          <a:lstStyle/>
          <a:p>
            <a:pPr lvl="0"/>
            <a:r>
              <a:rPr lang="en-US" altLang="zh-CN" sz="5400" dirty="0">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rPr>
              <a:t>Configurations</a:t>
            </a:r>
            <a:endParaRPr sz="5400" dirty="0">
              <a:latin typeface="Times New Roman" panose="02020603050405020304" pitchFamily="18" charset="0"/>
              <a:cs typeface="Times New Roman" panose="02020603050405020304" pitchFamily="18" charset="0"/>
            </a:endParaRPr>
          </a:p>
        </p:txBody>
      </p:sp>
      <p:grpSp>
        <p:nvGrpSpPr>
          <p:cNvPr id="111" name="Google Shape;744;p18"/>
          <p:cNvGrpSpPr/>
          <p:nvPr/>
        </p:nvGrpSpPr>
        <p:grpSpPr>
          <a:xfrm>
            <a:off x="5562600" y="895350"/>
            <a:ext cx="3428994" cy="3803332"/>
            <a:chOff x="2152750" y="190500"/>
            <a:chExt cx="4293756" cy="4762499"/>
          </a:xfrm>
        </p:grpSpPr>
        <p:sp>
          <p:nvSpPr>
            <p:cNvPr id="112"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5"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6"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8"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86" name="Google Shape;819;p18"/>
            <p:cNvGrpSpPr/>
            <p:nvPr/>
          </p:nvGrpSpPr>
          <p:grpSpPr>
            <a:xfrm>
              <a:off x="3923682" y="3244965"/>
              <a:ext cx="195764" cy="131404"/>
              <a:chOff x="5733332" y="4102215"/>
              <a:chExt cx="195764" cy="131404"/>
            </a:xfrm>
          </p:grpSpPr>
          <p:sp>
            <p:nvSpPr>
              <p:cNvPr id="211"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87" name="Google Shape;829;p18"/>
            <p:cNvGrpSpPr/>
            <p:nvPr/>
          </p:nvGrpSpPr>
          <p:grpSpPr>
            <a:xfrm flipH="1">
              <a:off x="3829246" y="2465056"/>
              <a:ext cx="683695" cy="518573"/>
              <a:chOff x="6621095" y="1452181"/>
              <a:chExt cx="330894" cy="250785"/>
            </a:xfrm>
          </p:grpSpPr>
          <p:sp>
            <p:nvSpPr>
              <p:cNvPr id="206"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88"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21" name="AutoShape 4"/>
          <p:cNvSpPr/>
          <p:nvPr/>
        </p:nvSpPr>
        <p:spPr bwMode="auto">
          <a:xfrm>
            <a:off x="685800" y="133350"/>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a:noFill/>
          </a:ln>
          <a:effec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Arial" panose="020B0604020202020204" pitchFamily="34" charset="0"/>
              <a:ea typeface="SimSun" panose="02010600030101010101" pitchFamily="2" charset="-122"/>
              <a:cs typeface="+mn-cs"/>
              <a:sym typeface="Arial" panose="020B0604020202020204" pitchFamily="34" charset="0"/>
            </a:endParaRPr>
          </a:p>
        </p:txBody>
      </p:sp>
      <p:sp>
        <p:nvSpPr>
          <p:cNvPr id="222" name="Google Shape;4555;p39"/>
          <p:cNvSpPr/>
          <p:nvPr/>
        </p:nvSpPr>
        <p:spPr>
          <a:xfrm>
            <a:off x="2425717" y="895350"/>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3" name="Google Shape;4554;p39"/>
          <p:cNvSpPr/>
          <p:nvPr/>
        </p:nvSpPr>
        <p:spPr>
          <a:xfrm>
            <a:off x="4780874" y="3230529"/>
            <a:ext cx="390038" cy="408021"/>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224" name="Google Shape;4556;p39"/>
          <p:cNvGrpSpPr/>
          <p:nvPr/>
        </p:nvGrpSpPr>
        <p:grpSpPr>
          <a:xfrm>
            <a:off x="1068266" y="2960489"/>
            <a:ext cx="386943" cy="372647"/>
            <a:chOff x="2583325" y="2972875"/>
            <a:chExt cx="462850" cy="445750"/>
          </a:xfrm>
        </p:grpSpPr>
        <p:sp>
          <p:nvSpPr>
            <p:cNvPr id="225" name="Google Shape;4557;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6" name="Google Shape;4558;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27" name="Google Shape;4624;p39"/>
          <p:cNvSpPr/>
          <p:nvPr/>
        </p:nvSpPr>
        <p:spPr>
          <a:xfrm>
            <a:off x="2085758" y="437811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228" name="Google Shape;4607;p39"/>
          <p:cNvGrpSpPr/>
          <p:nvPr/>
        </p:nvGrpSpPr>
        <p:grpSpPr>
          <a:xfrm>
            <a:off x="4953000" y="140571"/>
            <a:ext cx="342008" cy="342029"/>
            <a:chOff x="6654650" y="3665275"/>
            <a:chExt cx="409100" cy="409125"/>
          </a:xfrm>
        </p:grpSpPr>
        <p:sp>
          <p:nvSpPr>
            <p:cNvPr id="229" name="Google Shape;4608;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0" name="Google Shape;4609;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31" name="Google Shape;4606;p39"/>
          <p:cNvSpPr/>
          <p:nvPr/>
        </p:nvSpPr>
        <p:spPr>
          <a:xfrm>
            <a:off x="5595211" y="4545589"/>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32" name="Google Shape;4484;p39"/>
          <p:cNvGrpSpPr/>
          <p:nvPr/>
        </p:nvGrpSpPr>
        <p:grpSpPr>
          <a:xfrm>
            <a:off x="337525" y="1551048"/>
            <a:ext cx="389994" cy="273623"/>
            <a:chOff x="559275" y="1683950"/>
            <a:chExt cx="466500" cy="327300"/>
          </a:xfrm>
        </p:grpSpPr>
        <p:sp>
          <p:nvSpPr>
            <p:cNvPr id="233" name="Google Shape;4485;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 name="Google Shape;4486;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35" name="Google Shape;4487;p39"/>
          <p:cNvGrpSpPr/>
          <p:nvPr/>
        </p:nvGrpSpPr>
        <p:grpSpPr>
          <a:xfrm>
            <a:off x="209438" y="4149570"/>
            <a:ext cx="389994" cy="381822"/>
            <a:chOff x="1233350" y="1619250"/>
            <a:chExt cx="466500" cy="456725"/>
          </a:xfrm>
        </p:grpSpPr>
        <p:sp>
          <p:nvSpPr>
            <p:cNvPr id="236" name="Google Shape;4488;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7" name="Google Shape;4489;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8" name="Google Shape;4490;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9" name="Google Shape;4491;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40" name="Google Shape;4615;p39"/>
          <p:cNvSpPr/>
          <p:nvPr/>
        </p:nvSpPr>
        <p:spPr>
          <a:xfrm>
            <a:off x="4234967" y="1443795"/>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41" name="Google Shape;4600;p39"/>
          <p:cNvGrpSpPr/>
          <p:nvPr/>
        </p:nvGrpSpPr>
        <p:grpSpPr>
          <a:xfrm>
            <a:off x="3581400" y="3815734"/>
            <a:ext cx="352207" cy="333836"/>
            <a:chOff x="5300400" y="3670175"/>
            <a:chExt cx="421300" cy="399325"/>
          </a:xfrm>
        </p:grpSpPr>
        <p:sp>
          <p:nvSpPr>
            <p:cNvPr id="242" name="Google Shape;4601;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3" name="Google Shape;4602;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4" name="Google Shape;4603;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5" name="Google Shape;4604;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6" name="Google Shape;4605;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305800" cy="594550"/>
          </a:xfrm>
        </p:spPr>
        <p:txBody>
          <a:bodyPr/>
          <a:lstStyle/>
          <a:p>
            <a:r>
              <a:rPr lang="en-US" b="1" dirty="0">
                <a:latin typeface="Times New Roman" panose="02020603050405020304" pitchFamily="18" charset="0"/>
                <a:cs typeface="Times New Roman" panose="02020603050405020304" pitchFamily="18" charset="0"/>
              </a:rPr>
              <a:t>VLAN</a:t>
            </a:r>
            <a:endParaRPr lang="en-IN" dirty="0"/>
          </a:p>
        </p:txBody>
      </p:sp>
      <p:pic>
        <p:nvPicPr>
          <p:cNvPr id="5" name="Content Placeholder 10"/>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209994" y="1297811"/>
            <a:ext cx="4235302" cy="3276600"/>
          </a:xfrm>
          <a:prstGeom prst="rect">
            <a:avLst/>
          </a:prstGeom>
          <a:effectLst>
            <a:outerShdw blurRad="25400" dir="17880000">
              <a:srgbClr val="000000">
                <a:alpha val="46000"/>
              </a:srgbClr>
            </a:outerShdw>
          </a:effectLst>
        </p:spPr>
      </p:pic>
      <p:sp>
        <p:nvSpPr>
          <p:cNvPr id="8" name="TextBox 7"/>
          <p:cNvSpPr txBox="1"/>
          <p:nvPr/>
        </p:nvSpPr>
        <p:spPr>
          <a:xfrm flipH="1">
            <a:off x="4495800" y="1504950"/>
            <a:ext cx="4267200" cy="3138170"/>
          </a:xfrm>
          <a:prstGeom prst="rect">
            <a:avLst/>
          </a:prstGeom>
          <a:noFill/>
          <a:effectLst>
            <a:outerShdw blurRad="63500" sx="102000" sy="102000" algn="ctr" rotWithShape="0">
              <a:prstClr val="black">
                <a:alpha val="40000"/>
              </a:prstClr>
            </a:outerShdw>
          </a:effectLst>
        </p:spPr>
        <p:txBody>
          <a:bodyPr wrap="square" rtlCol="0">
            <a:spAutoFit/>
          </a:bodyPr>
          <a:lstStyle/>
          <a:p>
            <a:pPr marL="285750" indent="-285750">
              <a:buFont typeface="Wingdings" panose="05000000000000000000" pitchFamily="2" charset="2"/>
              <a:buChar char="q"/>
            </a:pPr>
            <a:r>
              <a:rPr lang="en-US" sz="1800"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A Virtual LAN (VLAN) is any broadcast domain that is partitioned and isolated in a computer network at the data link layer (OSI layer 2).</a:t>
            </a:r>
          </a:p>
          <a:p>
            <a:pPr marL="285750" lvl="3" indent="-285750">
              <a:buFont typeface="Wingdings" panose="05000000000000000000" pitchFamily="2" charset="2"/>
              <a:buChar char="q"/>
            </a:pPr>
            <a:endParaRPr lang="en-US" sz="1800"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endParaRPr>
          </a:p>
          <a:p>
            <a:pPr marL="285750" lvl="3" indent="-285750">
              <a:buFont typeface="Wingdings" panose="05000000000000000000" pitchFamily="2" charset="2"/>
              <a:buChar char="q"/>
            </a:pPr>
            <a:r>
              <a:rPr lang="en-US" sz="1800" dirty="0">
                <a:solidFill>
                  <a:schemeClr val="tx1"/>
                </a:solidFill>
                <a:effectLst>
                  <a:outerShdw blurRad="50800" dist="38100" dir="18900000" algn="bl" rotWithShape="0">
                    <a:prstClr val="black">
                      <a:alpha val="40000"/>
                    </a:prstClr>
                  </a:outerShdw>
                </a:effectLst>
                <a:latin typeface="Times New Roman" panose="02020603050405020304" pitchFamily="18" charset="0"/>
                <a:cs typeface="Times New Roman" panose="02020603050405020304" pitchFamily="18" charset="0"/>
                <a:sym typeface="+mn-ea"/>
              </a:rPr>
              <a:t>To connect both switches in same network assign the ports connecting the switches in the same VLAN in both the switches. To get support for IPv6 in switches 2906, cisco IOS must be updated to version 15. </a:t>
            </a:r>
            <a:endParaRPr lang="en-US" sz="1800" dirty="0">
              <a:solidFill>
                <a:schemeClr val="tx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sym typeface="+mn-ea"/>
            </a:endParaRPr>
          </a:p>
        </p:txBody>
      </p:sp>
    </p:spTree>
  </p:cSld>
  <p:clrMapOvr>
    <a:masterClrMapping/>
  </p:clrMapOvr>
  <p:transition>
    <p:fade thruBlk="1"/>
  </p:transition>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Montserrat modal">
      <a:majorFont>
        <a:latin typeface="Montserrat SemiBold"/>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744</Words>
  <Application>Microsoft Office PowerPoint</Application>
  <PresentationFormat>On-screen Show (16:9)</PresentationFormat>
  <Paragraphs>47</Paragraphs>
  <Slides>13</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Barlow</vt:lpstr>
      <vt:lpstr>Times New Roman</vt:lpstr>
      <vt:lpstr>Montserrat</vt:lpstr>
      <vt:lpstr>Raleway SemiBold</vt:lpstr>
      <vt:lpstr>Castellar</vt:lpstr>
      <vt:lpstr>Californian FB</vt:lpstr>
      <vt:lpstr>Wingdings</vt:lpstr>
      <vt:lpstr>Arial</vt:lpstr>
      <vt:lpstr>Barlow Light</vt:lpstr>
      <vt:lpstr>Algerian</vt:lpstr>
      <vt:lpstr>Calibri</vt:lpstr>
      <vt:lpstr>Gaoler template</vt:lpstr>
      <vt:lpstr>Dual-Stack  IPv4 and IPv6  Implementation</vt:lpstr>
      <vt:lpstr>HELLO!</vt:lpstr>
      <vt:lpstr>Dual-Stack</vt:lpstr>
      <vt:lpstr>About the Dual-stack</vt:lpstr>
      <vt:lpstr>About the Project</vt:lpstr>
      <vt:lpstr>Technologies and Protocols Used</vt:lpstr>
      <vt:lpstr>Network</vt:lpstr>
      <vt:lpstr>Configurations</vt:lpstr>
      <vt:lpstr>VLAN</vt:lpstr>
      <vt:lpstr>Multilayer-Switch</vt:lpstr>
      <vt:lpstr>Router on a stick</vt:lpstr>
      <vt:lpstr> Hot Standby Routing Protocol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ACET</dc:creator>
  <cp:lastModifiedBy>Sree Lasya Lagamsani</cp:lastModifiedBy>
  <cp:revision>50</cp:revision>
  <dcterms:created xsi:type="dcterms:W3CDTF">2020-05-28T12:01:00Z</dcterms:created>
  <dcterms:modified xsi:type="dcterms:W3CDTF">2020-05-28T13:35:24Z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