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229474a32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5229474a32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dbf95ae6fd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dbf95ae6fd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dbf95ae6f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dbf95ae6f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dbf95ae6f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dbf95ae6f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dbf95ae6f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dbf95ae6f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dbf95ae6f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dbf95ae6f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5229474a3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5229474a3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5229474a3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5229474a3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5229474a3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5229474a3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5229474a32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5229474a32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6113" y="381913"/>
            <a:ext cx="4131775" cy="413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ctrTitle"/>
          </p:nvPr>
        </p:nvSpPr>
        <p:spPr>
          <a:xfrm>
            <a:off x="7376900" y="65250"/>
            <a:ext cx="1699200" cy="43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TCC</a:t>
            </a:r>
            <a:endParaRPr sz="2000"/>
          </a:p>
        </p:txBody>
      </p:sp>
      <p:sp>
        <p:nvSpPr>
          <p:cNvPr id="115" name="Google Shape;115;p22"/>
          <p:cNvSpPr txBox="1">
            <a:spLocks noGrp="1"/>
          </p:cNvSpPr>
          <p:nvPr>
            <p:ph type="subTitle" idx="1"/>
          </p:nvPr>
        </p:nvSpPr>
        <p:spPr>
          <a:xfrm>
            <a:off x="311700" y="502650"/>
            <a:ext cx="8520600" cy="9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pt-BR" sz="3090" b="1"/>
              <a:t>Documentos necessários para condução do projeto:</a:t>
            </a:r>
            <a:endParaRPr sz="3090" b="1"/>
          </a:p>
        </p:txBody>
      </p:sp>
      <p:sp>
        <p:nvSpPr>
          <p:cNvPr id="116" name="Google Shape;116;p22"/>
          <p:cNvSpPr txBox="1">
            <a:spLocks noGrp="1"/>
          </p:cNvSpPr>
          <p:nvPr>
            <p:ph type="subTitle" idx="1"/>
          </p:nvPr>
        </p:nvSpPr>
        <p:spPr>
          <a:xfrm>
            <a:off x="311700" y="1456650"/>
            <a:ext cx="8520600" cy="33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5274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●"/>
            </a:pPr>
            <a:r>
              <a:rPr lang="pt-BR" sz="2300">
                <a:solidFill>
                  <a:srgbClr val="0000FF"/>
                </a:solidFill>
              </a:rPr>
              <a:t>Capa</a:t>
            </a:r>
            <a:endParaRPr sz="2300">
              <a:solidFill>
                <a:srgbClr val="0000FF"/>
              </a:solidFill>
            </a:endParaRPr>
          </a:p>
          <a:p>
            <a:pPr marL="457200" lvl="0" indent="-35274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●"/>
            </a:pPr>
            <a:r>
              <a:rPr lang="pt-BR" sz="2300">
                <a:solidFill>
                  <a:srgbClr val="0000FF"/>
                </a:solidFill>
              </a:rPr>
              <a:t>Agradecimentos</a:t>
            </a:r>
            <a:endParaRPr sz="2300">
              <a:solidFill>
                <a:srgbClr val="0000FF"/>
              </a:solidFill>
            </a:endParaRPr>
          </a:p>
          <a:p>
            <a:pPr marL="457200" lvl="0" indent="-35274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●"/>
            </a:pPr>
            <a:r>
              <a:rPr lang="pt-BR" sz="2300">
                <a:solidFill>
                  <a:srgbClr val="0000FF"/>
                </a:solidFill>
              </a:rPr>
              <a:t>Sumário</a:t>
            </a:r>
            <a:endParaRPr sz="2300">
              <a:solidFill>
                <a:srgbClr val="0000FF"/>
              </a:solidFill>
            </a:endParaRPr>
          </a:p>
          <a:p>
            <a:pPr marL="457200" lvl="0" indent="-35274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●"/>
            </a:pPr>
            <a:r>
              <a:rPr lang="pt-BR" sz="2300">
                <a:solidFill>
                  <a:srgbClr val="0000FF"/>
                </a:solidFill>
              </a:rPr>
              <a:t>Introdução (Apresentação do Projeto)</a:t>
            </a:r>
            <a:endParaRPr sz="2300">
              <a:solidFill>
                <a:srgbClr val="0000FF"/>
              </a:solidFill>
            </a:endParaRPr>
          </a:p>
          <a:p>
            <a:pPr marL="457200" lvl="0" indent="-35274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●"/>
            </a:pPr>
            <a:r>
              <a:rPr lang="pt-BR" sz="2300">
                <a:solidFill>
                  <a:srgbClr val="0000FF"/>
                </a:solidFill>
              </a:rPr>
              <a:t>Listagem de Requisitos</a:t>
            </a:r>
            <a:endParaRPr sz="2300">
              <a:solidFill>
                <a:srgbClr val="0000FF"/>
              </a:solidFill>
            </a:endParaRPr>
          </a:p>
          <a:p>
            <a:pPr marL="457200" lvl="0" indent="-35274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●"/>
            </a:pPr>
            <a:r>
              <a:rPr lang="pt-BR" sz="2300">
                <a:solidFill>
                  <a:srgbClr val="0000FF"/>
                </a:solidFill>
              </a:rPr>
              <a:t>Diagrama de Entidade e Relacionamento</a:t>
            </a:r>
            <a:endParaRPr sz="2300">
              <a:solidFill>
                <a:srgbClr val="0000FF"/>
              </a:solidFill>
            </a:endParaRPr>
          </a:p>
          <a:p>
            <a:pPr marL="457200" lvl="0" indent="-35274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●"/>
            </a:pPr>
            <a:r>
              <a:rPr lang="pt-BR" sz="2300">
                <a:solidFill>
                  <a:srgbClr val="0000FF"/>
                </a:solidFill>
              </a:rPr>
              <a:t>Diagrama de Atividades</a:t>
            </a:r>
            <a:endParaRPr sz="2300">
              <a:solidFill>
                <a:srgbClr val="0000FF"/>
              </a:solidFill>
            </a:endParaRPr>
          </a:p>
          <a:p>
            <a:pPr marL="457200" lvl="0" indent="-35274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●"/>
            </a:pPr>
            <a:r>
              <a:rPr lang="pt-BR" sz="2300">
                <a:solidFill>
                  <a:srgbClr val="0000FF"/>
                </a:solidFill>
              </a:rPr>
              <a:t>Conclusão</a:t>
            </a:r>
            <a:endParaRPr sz="23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ctrTitle"/>
          </p:nvPr>
        </p:nvSpPr>
        <p:spPr>
          <a:xfrm>
            <a:off x="7376900" y="65250"/>
            <a:ext cx="1699200" cy="43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TCC</a:t>
            </a:r>
            <a:endParaRPr sz="2000"/>
          </a:p>
        </p:txBody>
      </p:sp>
      <p:sp>
        <p:nvSpPr>
          <p:cNvPr id="122" name="Google Shape;122;p23"/>
          <p:cNvSpPr txBox="1">
            <a:spLocks noGrp="1"/>
          </p:cNvSpPr>
          <p:nvPr>
            <p:ph type="subTitle" idx="1"/>
          </p:nvPr>
        </p:nvSpPr>
        <p:spPr>
          <a:xfrm>
            <a:off x="311700" y="502650"/>
            <a:ext cx="8520600" cy="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pt-BR" sz="3090" b="1" dirty="0"/>
              <a:t>Cronograma</a:t>
            </a:r>
            <a:endParaRPr sz="3090" b="1" dirty="0"/>
          </a:p>
        </p:txBody>
      </p:sp>
      <p:sp>
        <p:nvSpPr>
          <p:cNvPr id="123" name="Google Shape;123;p23"/>
          <p:cNvSpPr txBox="1">
            <a:spLocks noGrp="1"/>
          </p:cNvSpPr>
          <p:nvPr>
            <p:ph type="subTitle" idx="1"/>
          </p:nvPr>
        </p:nvSpPr>
        <p:spPr>
          <a:xfrm>
            <a:off x="311700" y="1261100"/>
            <a:ext cx="8520600" cy="356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457200" lvl="0" indent="-36369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●"/>
            </a:pPr>
            <a:r>
              <a:rPr lang="pt-BR" sz="2300" dirty="0">
                <a:solidFill>
                  <a:srgbClr val="0000FF"/>
                </a:solidFill>
              </a:rPr>
              <a:t>Apresentação da Disciplina / 09.10</a:t>
            </a:r>
            <a:endParaRPr sz="2300" dirty="0">
              <a:solidFill>
                <a:srgbClr val="0000FF"/>
              </a:solidFill>
            </a:endParaRPr>
          </a:p>
          <a:p>
            <a:pPr marL="457200" lvl="0" indent="-36369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●"/>
            </a:pPr>
            <a:r>
              <a:rPr lang="pt-BR" sz="2300" dirty="0" err="1">
                <a:solidFill>
                  <a:srgbClr val="0000FF"/>
                </a:solidFill>
              </a:rPr>
              <a:t>Trello</a:t>
            </a:r>
            <a:r>
              <a:rPr lang="pt-BR" sz="2300" dirty="0">
                <a:solidFill>
                  <a:srgbClr val="0000FF"/>
                </a:solidFill>
              </a:rPr>
              <a:t> / </a:t>
            </a:r>
            <a:r>
              <a:rPr lang="pt-BR" sz="2300" dirty="0" smtClean="0">
                <a:solidFill>
                  <a:srgbClr val="0000FF"/>
                </a:solidFill>
              </a:rPr>
              <a:t>16.10</a:t>
            </a:r>
            <a:endParaRPr sz="2300" dirty="0">
              <a:solidFill>
                <a:srgbClr val="0000FF"/>
              </a:solidFill>
            </a:endParaRPr>
          </a:p>
          <a:p>
            <a:pPr marL="457200" lvl="0" indent="-36369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●"/>
            </a:pPr>
            <a:r>
              <a:rPr lang="pt-BR" sz="2300" dirty="0">
                <a:solidFill>
                  <a:srgbClr val="0000FF"/>
                </a:solidFill>
              </a:rPr>
              <a:t>Diagrama de Atividades (Software) / </a:t>
            </a:r>
            <a:r>
              <a:rPr lang="pt-BR" sz="2300" dirty="0" smtClean="0">
                <a:solidFill>
                  <a:srgbClr val="0000FF"/>
                </a:solidFill>
              </a:rPr>
              <a:t>23.11</a:t>
            </a:r>
            <a:endParaRPr sz="2300" dirty="0">
              <a:solidFill>
                <a:srgbClr val="0000FF"/>
              </a:solidFill>
            </a:endParaRPr>
          </a:p>
          <a:p>
            <a:pPr marL="457200" lvl="0" indent="-36369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●"/>
            </a:pPr>
            <a:r>
              <a:rPr lang="pt-BR" sz="2300" dirty="0">
                <a:solidFill>
                  <a:srgbClr val="0000FF"/>
                </a:solidFill>
              </a:rPr>
              <a:t>Diagrama Entidade e Relacionamento (Banco) / </a:t>
            </a:r>
            <a:r>
              <a:rPr lang="pt-BR" sz="2300" dirty="0" smtClean="0">
                <a:solidFill>
                  <a:srgbClr val="0000FF"/>
                </a:solidFill>
              </a:rPr>
              <a:t>23.11</a:t>
            </a:r>
            <a:endParaRPr sz="2300" dirty="0">
              <a:solidFill>
                <a:srgbClr val="0000FF"/>
              </a:solidFill>
            </a:endParaRPr>
          </a:p>
          <a:p>
            <a:pPr marL="457200" lvl="0" indent="-36369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●"/>
            </a:pPr>
            <a:r>
              <a:rPr lang="pt-BR" sz="2300" dirty="0">
                <a:solidFill>
                  <a:srgbClr val="0000FF"/>
                </a:solidFill>
              </a:rPr>
              <a:t>Documento de Apresentação com Requisitos / </a:t>
            </a:r>
            <a:r>
              <a:rPr lang="pt-BR" sz="2300" dirty="0" smtClean="0">
                <a:solidFill>
                  <a:srgbClr val="0000FF"/>
                </a:solidFill>
              </a:rPr>
              <a:t>23.11</a:t>
            </a:r>
            <a:endParaRPr sz="2300" dirty="0">
              <a:solidFill>
                <a:srgbClr val="0000FF"/>
              </a:solidFill>
            </a:endParaRPr>
          </a:p>
          <a:p>
            <a:pPr marL="457200" lvl="0" indent="-36369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●"/>
            </a:pPr>
            <a:r>
              <a:rPr lang="pt-BR" sz="2300" dirty="0" err="1">
                <a:solidFill>
                  <a:srgbClr val="0000FF"/>
                </a:solidFill>
              </a:rPr>
              <a:t>Pré</a:t>
            </a:r>
            <a:r>
              <a:rPr lang="pt-BR" sz="2300" dirty="0">
                <a:solidFill>
                  <a:srgbClr val="0000FF"/>
                </a:solidFill>
              </a:rPr>
              <a:t> Banca / </a:t>
            </a:r>
            <a:r>
              <a:rPr lang="pt-BR" sz="2300" dirty="0" smtClean="0">
                <a:solidFill>
                  <a:srgbClr val="0000FF"/>
                </a:solidFill>
              </a:rPr>
              <a:t>21.11</a:t>
            </a:r>
            <a:endParaRPr sz="2300" dirty="0">
              <a:solidFill>
                <a:srgbClr val="0000FF"/>
              </a:solidFill>
            </a:endParaRPr>
          </a:p>
          <a:p>
            <a:pPr marL="457200" lvl="0" indent="-36369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●"/>
            </a:pPr>
            <a:r>
              <a:rPr lang="pt-BR" sz="2300" dirty="0">
                <a:solidFill>
                  <a:srgbClr val="0000FF"/>
                </a:solidFill>
              </a:rPr>
              <a:t>Documentos Finais / </a:t>
            </a:r>
            <a:r>
              <a:rPr lang="pt-BR" sz="2300" dirty="0" smtClean="0">
                <a:solidFill>
                  <a:srgbClr val="0000FF"/>
                </a:solidFill>
              </a:rPr>
              <a:t>18.12</a:t>
            </a:r>
            <a:endParaRPr sz="2300" dirty="0">
              <a:solidFill>
                <a:srgbClr val="0000FF"/>
              </a:solidFill>
            </a:endParaRPr>
          </a:p>
          <a:p>
            <a:pPr marL="457200" lvl="0" indent="-36369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●"/>
            </a:pPr>
            <a:r>
              <a:rPr lang="pt-BR" sz="2300" dirty="0">
                <a:solidFill>
                  <a:srgbClr val="0000FF"/>
                </a:solidFill>
              </a:rPr>
              <a:t>Banca / </a:t>
            </a:r>
            <a:r>
              <a:rPr lang="pt-BR" sz="2300" dirty="0" smtClean="0">
                <a:solidFill>
                  <a:srgbClr val="0000FF"/>
                </a:solidFill>
              </a:rPr>
              <a:t>19.12</a:t>
            </a:r>
            <a:endParaRPr sz="23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7376900" y="65250"/>
            <a:ext cx="1699200" cy="43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TCC</a:t>
            </a:r>
            <a:endParaRPr sz="2000"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79625" y="1203700"/>
            <a:ext cx="8520600" cy="5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pt-BR" sz="3090" b="1"/>
              <a:t>Qual a finalidade do TCC?</a:t>
            </a:r>
            <a:endParaRPr sz="3090" b="1"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379625" y="2157750"/>
            <a:ext cx="8520600" cy="18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930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Revisar conhecimentos adquiridos ao longo do curso;</a:t>
            </a:r>
            <a:endParaRPr/>
          </a:p>
          <a:p>
            <a:pPr marL="457200" lvl="0" indent="-3930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Ter a possibilidade de trabalhar em grupo e desenvolver um projeto real;</a:t>
            </a:r>
            <a:endParaRPr/>
          </a:p>
          <a:p>
            <a:pPr marL="457200" lvl="0" indent="-3930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Ambiente de Desenvolvimento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7376900" y="65250"/>
            <a:ext cx="1699200" cy="43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TCC</a:t>
            </a:r>
            <a:endParaRPr sz="2000"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243300" y="807100"/>
            <a:ext cx="8520600" cy="5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pt-BR" sz="3090" b="1"/>
              <a:t>Qual linguagem devo utilizar?</a:t>
            </a:r>
            <a:endParaRPr sz="3090" b="1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288" y="1633550"/>
            <a:ext cx="7476637" cy="31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ctrTitle"/>
          </p:nvPr>
        </p:nvSpPr>
        <p:spPr>
          <a:xfrm>
            <a:off x="7376900" y="65250"/>
            <a:ext cx="1699200" cy="43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TCC</a:t>
            </a:r>
            <a:endParaRPr sz="2000"/>
          </a:p>
        </p:txBody>
      </p:sp>
      <p:sp>
        <p:nvSpPr>
          <p:cNvPr id="75" name="Google Shape;75;p16"/>
          <p:cNvSpPr txBox="1">
            <a:spLocks noGrp="1"/>
          </p:cNvSpPr>
          <p:nvPr>
            <p:ph type="subTitle" idx="1"/>
          </p:nvPr>
        </p:nvSpPr>
        <p:spPr>
          <a:xfrm>
            <a:off x="379625" y="1203700"/>
            <a:ext cx="8520600" cy="5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pt-BR" sz="3090" b="1"/>
              <a:t>Como vou ser avaliado?</a:t>
            </a:r>
            <a:endParaRPr sz="3090" b="1"/>
          </a:p>
        </p:txBody>
      </p:sp>
      <p:sp>
        <p:nvSpPr>
          <p:cNvPr id="76" name="Google Shape;76;p16"/>
          <p:cNvSpPr txBox="1">
            <a:spLocks noGrp="1"/>
          </p:cNvSpPr>
          <p:nvPr>
            <p:ph type="subTitle" idx="1"/>
          </p:nvPr>
        </p:nvSpPr>
        <p:spPr>
          <a:xfrm>
            <a:off x="379625" y="2157750"/>
            <a:ext cx="8520600" cy="18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Pré</a:t>
            </a:r>
            <a:r>
              <a:rPr lang="pt-BR" dirty="0"/>
              <a:t> Banca - </a:t>
            </a:r>
            <a:r>
              <a:rPr lang="pt-BR" dirty="0" smtClean="0"/>
              <a:t>21.11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Banca - </a:t>
            </a:r>
            <a:r>
              <a:rPr lang="pt-BR" dirty="0" smtClean="0"/>
              <a:t>19.12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ctrTitle"/>
          </p:nvPr>
        </p:nvSpPr>
        <p:spPr>
          <a:xfrm>
            <a:off x="7376900" y="65250"/>
            <a:ext cx="1699200" cy="43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TCC</a:t>
            </a:r>
            <a:endParaRPr sz="2000"/>
          </a:p>
        </p:txBody>
      </p:sp>
      <p:sp>
        <p:nvSpPr>
          <p:cNvPr id="82" name="Google Shape;82;p17"/>
          <p:cNvSpPr txBox="1">
            <a:spLocks noGrp="1"/>
          </p:cNvSpPr>
          <p:nvPr>
            <p:ph type="subTitle" idx="1"/>
          </p:nvPr>
        </p:nvSpPr>
        <p:spPr>
          <a:xfrm>
            <a:off x="379625" y="1203700"/>
            <a:ext cx="8520600" cy="5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pt-BR" sz="3090" b="1"/>
              <a:t>Como vou ser avaliado?</a:t>
            </a:r>
            <a:endParaRPr sz="3090" b="1"/>
          </a:p>
        </p:txBody>
      </p:sp>
      <p:sp>
        <p:nvSpPr>
          <p:cNvPr id="83" name="Google Shape;83;p17"/>
          <p:cNvSpPr txBox="1">
            <a:spLocks noGrp="1"/>
          </p:cNvSpPr>
          <p:nvPr>
            <p:ph type="subTitle" idx="1"/>
          </p:nvPr>
        </p:nvSpPr>
        <p:spPr>
          <a:xfrm>
            <a:off x="379625" y="2157750"/>
            <a:ext cx="8520600" cy="18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Pré Banca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Profissionais da área de tecnologia visando avaliar os projetos.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ctrTitle"/>
          </p:nvPr>
        </p:nvSpPr>
        <p:spPr>
          <a:xfrm>
            <a:off x="7376900" y="65250"/>
            <a:ext cx="1699200" cy="43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TCC</a:t>
            </a:r>
            <a:endParaRPr sz="2000"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1"/>
          </p:nvPr>
        </p:nvSpPr>
        <p:spPr>
          <a:xfrm>
            <a:off x="379625" y="1203700"/>
            <a:ext cx="8520600" cy="5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pt-BR" sz="3090" b="1"/>
              <a:t>No final da disciplina, você deve entregar:</a:t>
            </a:r>
            <a:endParaRPr sz="3090" b="1"/>
          </a:p>
        </p:txBody>
      </p:sp>
      <p:sp>
        <p:nvSpPr>
          <p:cNvPr id="90" name="Google Shape;90;p18"/>
          <p:cNvSpPr txBox="1">
            <a:spLocks noGrp="1"/>
          </p:cNvSpPr>
          <p:nvPr>
            <p:ph type="subTitle" idx="1"/>
          </p:nvPr>
        </p:nvSpPr>
        <p:spPr>
          <a:xfrm>
            <a:off x="379625" y="2157750"/>
            <a:ext cx="8520600" cy="18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 sistema WEB / Desktop desenvolvido visando resolver uma carência do mercado ou atender a necessidade de um cliente em específico.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ctrTitle"/>
          </p:nvPr>
        </p:nvSpPr>
        <p:spPr>
          <a:xfrm>
            <a:off x="7376900" y="65250"/>
            <a:ext cx="1699200" cy="43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TCC</a:t>
            </a:r>
            <a:endParaRPr sz="2000"/>
          </a:p>
        </p:txBody>
      </p:sp>
      <p:sp>
        <p:nvSpPr>
          <p:cNvPr id="96" name="Google Shape;96;p19"/>
          <p:cNvSpPr txBox="1">
            <a:spLocks noGrp="1"/>
          </p:cNvSpPr>
          <p:nvPr>
            <p:ph type="subTitle" idx="1"/>
          </p:nvPr>
        </p:nvSpPr>
        <p:spPr>
          <a:xfrm>
            <a:off x="311700" y="502650"/>
            <a:ext cx="8520600" cy="9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pt-BR" sz="3090" b="1"/>
              <a:t>Documentos necessários para condução do projeto:</a:t>
            </a:r>
            <a:endParaRPr sz="3090" b="1"/>
          </a:p>
        </p:txBody>
      </p:sp>
      <p:sp>
        <p:nvSpPr>
          <p:cNvPr id="97" name="Google Shape;97;p19"/>
          <p:cNvSpPr txBox="1">
            <a:spLocks noGrp="1"/>
          </p:cNvSpPr>
          <p:nvPr>
            <p:ph type="subTitle" idx="1"/>
          </p:nvPr>
        </p:nvSpPr>
        <p:spPr>
          <a:xfrm>
            <a:off x="311700" y="1632900"/>
            <a:ext cx="8520600" cy="23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300"/>
              <a:buChar char="●"/>
            </a:pPr>
            <a:r>
              <a:rPr lang="pt-BR" sz="2300">
                <a:solidFill>
                  <a:srgbClr val="0000FF"/>
                </a:solidFill>
              </a:rPr>
              <a:t>Trello</a:t>
            </a:r>
            <a:endParaRPr sz="2300">
              <a:solidFill>
                <a:srgbClr val="0000FF"/>
              </a:solidFill>
            </a:endParaRP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300"/>
              <a:buChar char="●"/>
            </a:pPr>
            <a:r>
              <a:rPr lang="pt-BR" sz="2300">
                <a:solidFill>
                  <a:srgbClr val="0000FF"/>
                </a:solidFill>
              </a:rPr>
              <a:t>Diagrama de Atividades (Software)</a:t>
            </a:r>
            <a:endParaRPr sz="2300">
              <a:solidFill>
                <a:srgbClr val="0000FF"/>
              </a:solidFill>
            </a:endParaRP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300"/>
              <a:buChar char="●"/>
            </a:pPr>
            <a:r>
              <a:rPr lang="pt-BR" sz="2300">
                <a:solidFill>
                  <a:srgbClr val="0000FF"/>
                </a:solidFill>
              </a:rPr>
              <a:t>Diagrama Entidade e Relacionamento (Banco)</a:t>
            </a:r>
            <a:endParaRPr sz="2300">
              <a:solidFill>
                <a:srgbClr val="0000FF"/>
              </a:solidFill>
            </a:endParaRP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300"/>
              <a:buChar char="●"/>
            </a:pPr>
            <a:r>
              <a:rPr lang="pt-BR" sz="2300">
                <a:solidFill>
                  <a:srgbClr val="0000FF"/>
                </a:solidFill>
              </a:rPr>
              <a:t>Documento de Apresentação com Requisitos</a:t>
            </a:r>
            <a:endParaRPr sz="23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ctrTitle"/>
          </p:nvPr>
        </p:nvSpPr>
        <p:spPr>
          <a:xfrm>
            <a:off x="7376900" y="65250"/>
            <a:ext cx="1699200" cy="43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TCC</a:t>
            </a:r>
            <a:endParaRPr sz="2000"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375" y="238700"/>
            <a:ext cx="7725750" cy="466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ctrTitle"/>
          </p:nvPr>
        </p:nvSpPr>
        <p:spPr>
          <a:xfrm>
            <a:off x="8302900" y="0"/>
            <a:ext cx="72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400"/>
              <a:t>TCC</a:t>
            </a:r>
            <a:endParaRPr sz="1400"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25" y="402300"/>
            <a:ext cx="8688774" cy="480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203</Words>
  <Application>Microsoft Office PowerPoint</Application>
  <PresentationFormat>Apresentação na tela (16:9)</PresentationFormat>
  <Paragraphs>46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3" baseType="lpstr">
      <vt:lpstr>Arial</vt:lpstr>
      <vt:lpstr>Simple Light</vt:lpstr>
      <vt:lpstr>Apresentação do PowerPoint</vt:lpstr>
      <vt:lpstr>TCC</vt:lpstr>
      <vt:lpstr>TCC</vt:lpstr>
      <vt:lpstr>TCC</vt:lpstr>
      <vt:lpstr>TCC</vt:lpstr>
      <vt:lpstr>TCC</vt:lpstr>
      <vt:lpstr>TCC</vt:lpstr>
      <vt:lpstr>TCC</vt:lpstr>
      <vt:lpstr>TCC</vt:lpstr>
      <vt:lpstr>TCC</vt:lpstr>
      <vt:lpstr>TCC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ALUNO</cp:lastModifiedBy>
  <cp:revision>2</cp:revision>
  <dcterms:modified xsi:type="dcterms:W3CDTF">2023-10-09T22:39:19Z</dcterms:modified>
</cp:coreProperties>
</file>