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3" r:id="rId1"/>
    <p:sldMasterId id="2147483931" r:id="rId2"/>
  </p:sldMasterIdLst>
  <p:notesMasterIdLst>
    <p:notesMasterId r:id="rId40"/>
  </p:notesMasterIdLst>
  <p:handoutMasterIdLst>
    <p:handoutMasterId r:id="rId41"/>
  </p:handoutMasterIdLst>
  <p:sldIdLst>
    <p:sldId id="256" r:id="rId3"/>
    <p:sldId id="257" r:id="rId4"/>
    <p:sldId id="414" r:id="rId5"/>
    <p:sldId id="415" r:id="rId6"/>
    <p:sldId id="416" r:id="rId7"/>
    <p:sldId id="417" r:id="rId8"/>
    <p:sldId id="418" r:id="rId9"/>
    <p:sldId id="437" r:id="rId10"/>
    <p:sldId id="420" r:id="rId11"/>
    <p:sldId id="421" r:id="rId12"/>
    <p:sldId id="422" r:id="rId13"/>
    <p:sldId id="436" r:id="rId14"/>
    <p:sldId id="423" r:id="rId15"/>
    <p:sldId id="424" r:id="rId16"/>
    <p:sldId id="425" r:id="rId17"/>
    <p:sldId id="426" r:id="rId18"/>
    <p:sldId id="427" r:id="rId19"/>
    <p:sldId id="428" r:id="rId20"/>
    <p:sldId id="429" r:id="rId21"/>
    <p:sldId id="430" r:id="rId22"/>
    <p:sldId id="431" r:id="rId23"/>
    <p:sldId id="432" r:id="rId24"/>
    <p:sldId id="434" r:id="rId25"/>
    <p:sldId id="435" r:id="rId26"/>
    <p:sldId id="375" r:id="rId27"/>
    <p:sldId id="259" r:id="rId28"/>
    <p:sldId id="260" r:id="rId29"/>
    <p:sldId id="376" r:id="rId30"/>
    <p:sldId id="373" r:id="rId31"/>
    <p:sldId id="385" r:id="rId32"/>
    <p:sldId id="386" r:id="rId33"/>
    <p:sldId id="266" r:id="rId34"/>
    <p:sldId id="388" r:id="rId35"/>
    <p:sldId id="268" r:id="rId36"/>
    <p:sldId id="264" r:id="rId37"/>
    <p:sldId id="269" r:id="rId38"/>
    <p:sldId id="384" r:id="rId39"/>
  </p:sldIdLst>
  <p:sldSz cx="12188825"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80808"/>
    <a:srgbClr val="FF3300"/>
    <a:srgbClr val="FFFF00"/>
    <a:srgbClr val="0000CC"/>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274" y="82"/>
      </p:cViewPr>
      <p:guideLst>
        <p:guide orient="horz" pos="2160"/>
        <p:guide pos="3839"/>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10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slide" Target="slides/slide26.xml"/><Relationship Id="rId1" Type="http://schemas.openxmlformats.org/officeDocument/2006/relationships/slide" Target="slides/slide8.xml"/><Relationship Id="rId6" Type="http://schemas.openxmlformats.org/officeDocument/2006/relationships/slide" Target="slides/slide36.xml"/><Relationship Id="rId5" Type="http://schemas.openxmlformats.org/officeDocument/2006/relationships/slide" Target="slides/slide35.xml"/><Relationship Id="rId4"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uk Abdullah" userId="e52374dd587ef96a" providerId="LiveId" clId="{24AB6687-0B4D-471F-B074-78B4C98B9036}"/>
    <pc:docChg chg="custSel delSld modSld sldOrd">
      <pc:chgData name="Faruk Abdullah" userId="e52374dd587ef96a" providerId="LiveId" clId="{24AB6687-0B4D-471F-B074-78B4C98B9036}" dt="2023-01-31T19:03:29.405" v="66" actId="47"/>
      <pc:docMkLst>
        <pc:docMk/>
      </pc:docMkLst>
      <pc:sldChg chg="del">
        <pc:chgData name="Faruk Abdullah" userId="e52374dd587ef96a" providerId="LiveId" clId="{24AB6687-0B4D-471F-B074-78B4C98B9036}" dt="2023-01-31T19:01:41.948" v="31" actId="47"/>
        <pc:sldMkLst>
          <pc:docMk/>
          <pc:sldMk cId="0" sldId="271"/>
        </pc:sldMkLst>
      </pc:sldChg>
      <pc:sldChg chg="del">
        <pc:chgData name="Faruk Abdullah" userId="e52374dd587ef96a" providerId="LiveId" clId="{24AB6687-0B4D-471F-B074-78B4C98B9036}" dt="2023-01-31T19:01:41.948" v="31" actId="47"/>
        <pc:sldMkLst>
          <pc:docMk/>
          <pc:sldMk cId="0" sldId="272"/>
        </pc:sldMkLst>
      </pc:sldChg>
      <pc:sldChg chg="del ord">
        <pc:chgData name="Faruk Abdullah" userId="e52374dd587ef96a" providerId="LiveId" clId="{24AB6687-0B4D-471F-B074-78B4C98B9036}" dt="2023-01-31T19:01:41.948" v="31" actId="47"/>
        <pc:sldMkLst>
          <pc:docMk/>
          <pc:sldMk cId="0" sldId="273"/>
        </pc:sldMkLst>
      </pc:sldChg>
      <pc:sldChg chg="del ord">
        <pc:chgData name="Faruk Abdullah" userId="e52374dd587ef96a" providerId="LiveId" clId="{24AB6687-0B4D-471F-B074-78B4C98B9036}" dt="2023-01-31T19:01:41.948" v="31" actId="47"/>
        <pc:sldMkLst>
          <pc:docMk/>
          <pc:sldMk cId="0" sldId="274"/>
        </pc:sldMkLst>
      </pc:sldChg>
      <pc:sldChg chg="del ord">
        <pc:chgData name="Faruk Abdullah" userId="e52374dd587ef96a" providerId="LiveId" clId="{24AB6687-0B4D-471F-B074-78B4C98B9036}" dt="2023-01-31T19:01:41.948" v="31" actId="47"/>
        <pc:sldMkLst>
          <pc:docMk/>
          <pc:sldMk cId="0" sldId="275"/>
        </pc:sldMkLst>
      </pc:sldChg>
      <pc:sldChg chg="del">
        <pc:chgData name="Faruk Abdullah" userId="e52374dd587ef96a" providerId="LiveId" clId="{24AB6687-0B4D-471F-B074-78B4C98B9036}" dt="2023-01-31T19:01:41.948" v="31" actId="47"/>
        <pc:sldMkLst>
          <pc:docMk/>
          <pc:sldMk cId="0" sldId="276"/>
        </pc:sldMkLst>
      </pc:sldChg>
      <pc:sldChg chg="del">
        <pc:chgData name="Faruk Abdullah" userId="e52374dd587ef96a" providerId="LiveId" clId="{24AB6687-0B4D-471F-B074-78B4C98B9036}" dt="2023-01-31T19:01:41.948" v="31" actId="47"/>
        <pc:sldMkLst>
          <pc:docMk/>
          <pc:sldMk cId="0" sldId="277"/>
        </pc:sldMkLst>
      </pc:sldChg>
      <pc:sldChg chg="del">
        <pc:chgData name="Faruk Abdullah" userId="e52374dd587ef96a" providerId="LiveId" clId="{24AB6687-0B4D-471F-B074-78B4C98B9036}" dt="2023-01-31T19:01:41.948" v="31" actId="47"/>
        <pc:sldMkLst>
          <pc:docMk/>
          <pc:sldMk cId="2013348419" sldId="278"/>
        </pc:sldMkLst>
      </pc:sldChg>
      <pc:sldChg chg="del">
        <pc:chgData name="Faruk Abdullah" userId="e52374dd587ef96a" providerId="LiveId" clId="{24AB6687-0B4D-471F-B074-78B4C98B9036}" dt="2023-01-31T19:01:41.948" v="31" actId="47"/>
        <pc:sldMkLst>
          <pc:docMk/>
          <pc:sldMk cId="0" sldId="279"/>
        </pc:sldMkLst>
      </pc:sldChg>
      <pc:sldChg chg="del">
        <pc:chgData name="Faruk Abdullah" userId="e52374dd587ef96a" providerId="LiveId" clId="{24AB6687-0B4D-471F-B074-78B4C98B9036}" dt="2023-01-31T19:01:41.948" v="31" actId="47"/>
        <pc:sldMkLst>
          <pc:docMk/>
          <pc:sldMk cId="0" sldId="280"/>
        </pc:sldMkLst>
      </pc:sldChg>
      <pc:sldChg chg="del">
        <pc:chgData name="Faruk Abdullah" userId="e52374dd587ef96a" providerId="LiveId" clId="{24AB6687-0B4D-471F-B074-78B4C98B9036}" dt="2023-01-31T19:01:41.948" v="31" actId="47"/>
        <pc:sldMkLst>
          <pc:docMk/>
          <pc:sldMk cId="0" sldId="285"/>
        </pc:sldMkLst>
      </pc:sldChg>
      <pc:sldChg chg="del">
        <pc:chgData name="Faruk Abdullah" userId="e52374dd587ef96a" providerId="LiveId" clId="{24AB6687-0B4D-471F-B074-78B4C98B9036}" dt="2023-01-31T19:01:41.948" v="31" actId="47"/>
        <pc:sldMkLst>
          <pc:docMk/>
          <pc:sldMk cId="0" sldId="286"/>
        </pc:sldMkLst>
      </pc:sldChg>
      <pc:sldChg chg="del">
        <pc:chgData name="Faruk Abdullah" userId="e52374dd587ef96a" providerId="LiveId" clId="{24AB6687-0B4D-471F-B074-78B4C98B9036}" dt="2023-01-31T19:01:41.948" v="31" actId="47"/>
        <pc:sldMkLst>
          <pc:docMk/>
          <pc:sldMk cId="0" sldId="287"/>
        </pc:sldMkLst>
      </pc:sldChg>
      <pc:sldChg chg="del">
        <pc:chgData name="Faruk Abdullah" userId="e52374dd587ef96a" providerId="LiveId" clId="{24AB6687-0B4D-471F-B074-78B4C98B9036}" dt="2023-01-28T07:58:01.584" v="12" actId="47"/>
        <pc:sldMkLst>
          <pc:docMk/>
          <pc:sldMk cId="0" sldId="288"/>
        </pc:sldMkLst>
      </pc:sldChg>
      <pc:sldChg chg="del">
        <pc:chgData name="Faruk Abdullah" userId="e52374dd587ef96a" providerId="LiveId" clId="{24AB6687-0B4D-471F-B074-78B4C98B9036}" dt="2023-01-28T07:58:21.905" v="13" actId="47"/>
        <pc:sldMkLst>
          <pc:docMk/>
          <pc:sldMk cId="0" sldId="289"/>
        </pc:sldMkLst>
      </pc:sldChg>
      <pc:sldChg chg="del">
        <pc:chgData name="Faruk Abdullah" userId="e52374dd587ef96a" providerId="LiveId" clId="{24AB6687-0B4D-471F-B074-78B4C98B9036}" dt="2023-01-28T08:01:12" v="26" actId="47"/>
        <pc:sldMkLst>
          <pc:docMk/>
          <pc:sldMk cId="0" sldId="290"/>
        </pc:sldMkLst>
      </pc:sldChg>
      <pc:sldChg chg="del">
        <pc:chgData name="Faruk Abdullah" userId="e52374dd587ef96a" providerId="LiveId" clId="{24AB6687-0B4D-471F-B074-78B4C98B9036}" dt="2023-01-28T08:01:13.972" v="27" actId="47"/>
        <pc:sldMkLst>
          <pc:docMk/>
          <pc:sldMk cId="0" sldId="291"/>
        </pc:sldMkLst>
      </pc:sldChg>
      <pc:sldChg chg="del">
        <pc:chgData name="Faruk Abdullah" userId="e52374dd587ef96a" providerId="LiveId" clId="{24AB6687-0B4D-471F-B074-78B4C98B9036}" dt="2023-01-28T08:01:15.876" v="28" actId="47"/>
        <pc:sldMkLst>
          <pc:docMk/>
          <pc:sldMk cId="0" sldId="292"/>
        </pc:sldMkLst>
      </pc:sldChg>
      <pc:sldChg chg="del">
        <pc:chgData name="Faruk Abdullah" userId="e52374dd587ef96a" providerId="LiveId" clId="{24AB6687-0B4D-471F-B074-78B4C98B9036}" dt="2023-01-31T19:01:41.948" v="31" actId="47"/>
        <pc:sldMkLst>
          <pc:docMk/>
          <pc:sldMk cId="0" sldId="334"/>
        </pc:sldMkLst>
      </pc:sldChg>
      <pc:sldChg chg="del">
        <pc:chgData name="Faruk Abdullah" userId="e52374dd587ef96a" providerId="LiveId" clId="{24AB6687-0B4D-471F-B074-78B4C98B9036}" dt="2023-01-31T19:01:41.948" v="31" actId="47"/>
        <pc:sldMkLst>
          <pc:docMk/>
          <pc:sldMk cId="0" sldId="335"/>
        </pc:sldMkLst>
      </pc:sldChg>
      <pc:sldChg chg="del">
        <pc:chgData name="Faruk Abdullah" userId="e52374dd587ef96a" providerId="LiveId" clId="{24AB6687-0B4D-471F-B074-78B4C98B9036}" dt="2023-01-31T19:01:41.948" v="31" actId="47"/>
        <pc:sldMkLst>
          <pc:docMk/>
          <pc:sldMk cId="0" sldId="336"/>
        </pc:sldMkLst>
      </pc:sldChg>
      <pc:sldChg chg="del">
        <pc:chgData name="Faruk Abdullah" userId="e52374dd587ef96a" providerId="LiveId" clId="{24AB6687-0B4D-471F-B074-78B4C98B9036}" dt="2023-01-31T19:01:41.948" v="31" actId="47"/>
        <pc:sldMkLst>
          <pc:docMk/>
          <pc:sldMk cId="0" sldId="337"/>
        </pc:sldMkLst>
      </pc:sldChg>
      <pc:sldChg chg="del">
        <pc:chgData name="Faruk Abdullah" userId="e52374dd587ef96a" providerId="LiveId" clId="{24AB6687-0B4D-471F-B074-78B4C98B9036}" dt="2023-01-31T19:01:41.948" v="31" actId="47"/>
        <pc:sldMkLst>
          <pc:docMk/>
          <pc:sldMk cId="0" sldId="338"/>
        </pc:sldMkLst>
      </pc:sldChg>
      <pc:sldChg chg="del">
        <pc:chgData name="Faruk Abdullah" userId="e52374dd587ef96a" providerId="LiveId" clId="{24AB6687-0B4D-471F-B074-78B4C98B9036}" dt="2023-01-28T08:01:55.396" v="30" actId="47"/>
        <pc:sldMkLst>
          <pc:docMk/>
          <pc:sldMk cId="0" sldId="377"/>
        </pc:sldMkLst>
      </pc:sldChg>
      <pc:sldChg chg="del">
        <pc:chgData name="Faruk Abdullah" userId="e52374dd587ef96a" providerId="LiveId" clId="{24AB6687-0B4D-471F-B074-78B4C98B9036}" dt="2023-01-28T08:01:52.517" v="29" actId="47"/>
        <pc:sldMkLst>
          <pc:docMk/>
          <pc:sldMk cId="0" sldId="378"/>
        </pc:sldMkLst>
      </pc:sldChg>
      <pc:sldChg chg="del">
        <pc:chgData name="Faruk Abdullah" userId="e52374dd587ef96a" providerId="LiveId" clId="{24AB6687-0B4D-471F-B074-78B4C98B9036}" dt="2023-01-31T19:01:41.948" v="31" actId="47"/>
        <pc:sldMkLst>
          <pc:docMk/>
          <pc:sldMk cId="0" sldId="379"/>
        </pc:sldMkLst>
      </pc:sldChg>
      <pc:sldChg chg="del">
        <pc:chgData name="Faruk Abdullah" userId="e52374dd587ef96a" providerId="LiveId" clId="{24AB6687-0B4D-471F-B074-78B4C98B9036}" dt="2023-01-31T19:01:41.948" v="31" actId="47"/>
        <pc:sldMkLst>
          <pc:docMk/>
          <pc:sldMk cId="0" sldId="381"/>
        </pc:sldMkLst>
      </pc:sldChg>
      <pc:sldChg chg="del">
        <pc:chgData name="Faruk Abdullah" userId="e52374dd587ef96a" providerId="LiveId" clId="{24AB6687-0B4D-471F-B074-78B4C98B9036}" dt="2023-01-31T19:01:41.948" v="31" actId="47"/>
        <pc:sldMkLst>
          <pc:docMk/>
          <pc:sldMk cId="0" sldId="382"/>
        </pc:sldMkLst>
      </pc:sldChg>
      <pc:sldChg chg="del">
        <pc:chgData name="Faruk Abdullah" userId="e52374dd587ef96a" providerId="LiveId" clId="{24AB6687-0B4D-471F-B074-78B4C98B9036}" dt="2023-01-31T19:01:41.948" v="31" actId="47"/>
        <pc:sldMkLst>
          <pc:docMk/>
          <pc:sldMk cId="0" sldId="387"/>
        </pc:sldMkLst>
      </pc:sldChg>
      <pc:sldChg chg="del">
        <pc:chgData name="Faruk Abdullah" userId="e52374dd587ef96a" providerId="LiveId" clId="{24AB6687-0B4D-471F-B074-78B4C98B9036}" dt="2023-01-31T19:03:29.405" v="66" actId="47"/>
        <pc:sldMkLst>
          <pc:docMk/>
          <pc:sldMk cId="0" sldId="413"/>
        </pc:sldMkLst>
      </pc:sldChg>
      <pc:sldChg chg="modSp mod">
        <pc:chgData name="Faruk Abdullah" userId="e52374dd587ef96a" providerId="LiveId" clId="{24AB6687-0B4D-471F-B074-78B4C98B9036}" dt="2023-01-31T19:02:55.556" v="65" actId="20577"/>
        <pc:sldMkLst>
          <pc:docMk/>
          <pc:sldMk cId="0" sldId="423"/>
        </pc:sldMkLst>
        <pc:graphicFrameChg chg="modGraphic">
          <ac:chgData name="Faruk Abdullah" userId="e52374dd587ef96a" providerId="LiveId" clId="{24AB6687-0B4D-471F-B074-78B4C98B9036}" dt="2023-01-31T19:02:55.556" v="65" actId="20577"/>
          <ac:graphicFrameMkLst>
            <pc:docMk/>
            <pc:sldMk cId="0" sldId="423"/>
            <ac:graphicFrameMk id="7" creationId="{00000000-0000-0000-0000-000000000000}"/>
          </ac:graphicFrameMkLst>
        </pc:graphicFrameChg>
      </pc:sldChg>
      <pc:sldChg chg="del">
        <pc:chgData name="Faruk Abdullah" userId="e52374dd587ef96a" providerId="LiveId" clId="{24AB6687-0B4D-471F-B074-78B4C98B9036}" dt="2023-01-31T19:01:41.948" v="31" actId="47"/>
        <pc:sldMkLst>
          <pc:docMk/>
          <pc:sldMk cId="0" sldId="438"/>
        </pc:sldMkLst>
      </pc:sldChg>
      <pc:sldChg chg="modSp del mod ord">
        <pc:chgData name="Faruk Abdullah" userId="e52374dd587ef96a" providerId="LiveId" clId="{24AB6687-0B4D-471F-B074-78B4C98B9036}" dt="2023-01-31T19:01:41.948" v="31" actId="47"/>
        <pc:sldMkLst>
          <pc:docMk/>
          <pc:sldMk cId="0" sldId="439"/>
        </pc:sldMkLst>
        <pc:spChg chg="mod">
          <ac:chgData name="Faruk Abdullah" userId="e52374dd587ef96a" providerId="LiveId" clId="{24AB6687-0B4D-471F-B074-78B4C98B9036}" dt="2023-01-28T07:58:57.469" v="18" actId="20577"/>
          <ac:spMkLst>
            <pc:docMk/>
            <pc:sldMk cId="0" sldId="439"/>
            <ac:spMk id="2" creationId="{00000000-0000-0000-0000-000000000000}"/>
          </ac:spMkLst>
        </pc:spChg>
        <pc:spChg chg="mod">
          <ac:chgData name="Faruk Abdullah" userId="e52374dd587ef96a" providerId="LiveId" clId="{24AB6687-0B4D-471F-B074-78B4C98B9036}" dt="2023-01-28T07:59:56.287" v="25" actId="20577"/>
          <ac:spMkLst>
            <pc:docMk/>
            <pc:sldMk cId="0" sldId="439"/>
            <ac:spMk id="3" creationId="{00000000-0000-0000-0000-000000000000}"/>
          </ac:spMkLst>
        </pc:spChg>
      </pc:sldChg>
      <pc:sldChg chg="del">
        <pc:chgData name="Faruk Abdullah" userId="e52374dd587ef96a" providerId="LiveId" clId="{24AB6687-0B4D-471F-B074-78B4C98B9036}" dt="2023-01-31T19:01:41.948" v="31" actId="47"/>
        <pc:sldMkLst>
          <pc:docMk/>
          <pc:sldMk cId="0" sldId="440"/>
        </pc:sldMkLst>
      </pc:sldChg>
      <pc:sldChg chg="del">
        <pc:chgData name="Faruk Abdullah" userId="e52374dd587ef96a" providerId="LiveId" clId="{24AB6687-0B4D-471F-B074-78B4C98B9036}" dt="2023-01-31T19:01:41.948" v="31" actId="47"/>
        <pc:sldMkLst>
          <pc:docMk/>
          <pc:sldMk cId="0" sldId="441"/>
        </pc:sldMkLst>
      </pc:sldChg>
      <pc:sldChg chg="del">
        <pc:chgData name="Faruk Abdullah" userId="e52374dd587ef96a" providerId="LiveId" clId="{24AB6687-0B4D-471F-B074-78B4C98B9036}" dt="2023-01-31T19:01:41.948" v="31" actId="47"/>
        <pc:sldMkLst>
          <pc:docMk/>
          <pc:sldMk cId="0" sldId="442"/>
        </pc:sldMkLst>
      </pc:sldChg>
      <pc:sldChg chg="del">
        <pc:chgData name="Faruk Abdullah" userId="e52374dd587ef96a" providerId="LiveId" clId="{24AB6687-0B4D-471F-B074-78B4C98B9036}" dt="2023-01-31T19:01:41.948" v="31" actId="47"/>
        <pc:sldMkLst>
          <pc:docMk/>
          <pc:sldMk cId="0" sldId="443"/>
        </pc:sldMkLst>
      </pc:sldChg>
      <pc:sldChg chg="delSp del mod delAnim">
        <pc:chgData name="Faruk Abdullah" userId="e52374dd587ef96a" providerId="LiveId" clId="{24AB6687-0B4D-471F-B074-78B4C98B9036}" dt="2023-01-31T19:01:41.948" v="31" actId="47"/>
        <pc:sldMkLst>
          <pc:docMk/>
          <pc:sldMk cId="0" sldId="444"/>
        </pc:sldMkLst>
        <pc:spChg chg="del">
          <ac:chgData name="Faruk Abdullah" userId="e52374dd587ef96a" providerId="LiveId" clId="{24AB6687-0B4D-471F-B074-78B4C98B9036}" dt="2023-01-28T07:56:04.666" v="2" actId="478"/>
          <ac:spMkLst>
            <pc:docMk/>
            <pc:sldMk cId="0" sldId="444"/>
            <ac:spMk id="51213" creationId="{00000000-0000-0000-0000-000000000000}"/>
          </ac:spMkLst>
        </pc:spChg>
        <pc:spChg chg="del">
          <ac:chgData name="Faruk Abdullah" userId="e52374dd587ef96a" providerId="LiveId" clId="{24AB6687-0B4D-471F-B074-78B4C98B9036}" dt="2023-01-28T07:56:04.666" v="2" actId="478"/>
          <ac:spMkLst>
            <pc:docMk/>
            <pc:sldMk cId="0" sldId="444"/>
            <ac:spMk id="51218" creationId="{00000000-0000-0000-0000-000000000000}"/>
          </ac:spMkLst>
        </pc:spChg>
        <pc:spChg chg="del">
          <ac:chgData name="Faruk Abdullah" userId="e52374dd587ef96a" providerId="LiveId" clId="{24AB6687-0B4D-471F-B074-78B4C98B9036}" dt="2023-01-28T07:56:05.877" v="3" actId="478"/>
          <ac:spMkLst>
            <pc:docMk/>
            <pc:sldMk cId="0" sldId="444"/>
            <ac:spMk id="51220" creationId="{00000000-0000-0000-0000-000000000000}"/>
          </ac:spMkLst>
        </pc:spChg>
        <pc:spChg chg="del">
          <ac:chgData name="Faruk Abdullah" userId="e52374dd587ef96a" providerId="LiveId" clId="{24AB6687-0B4D-471F-B074-78B4C98B9036}" dt="2023-01-28T07:56:04.666" v="2" actId="478"/>
          <ac:spMkLst>
            <pc:docMk/>
            <pc:sldMk cId="0" sldId="444"/>
            <ac:spMk id="51221" creationId="{00000000-0000-0000-0000-000000000000}"/>
          </ac:spMkLst>
        </pc:spChg>
        <pc:spChg chg="del">
          <ac:chgData name="Faruk Abdullah" userId="e52374dd587ef96a" providerId="LiveId" clId="{24AB6687-0B4D-471F-B074-78B4C98B9036}" dt="2023-01-28T07:56:04.666" v="2" actId="478"/>
          <ac:spMkLst>
            <pc:docMk/>
            <pc:sldMk cId="0" sldId="444"/>
            <ac:spMk id="51222" creationId="{00000000-0000-0000-0000-000000000000}"/>
          </ac:spMkLst>
        </pc:spChg>
        <pc:spChg chg="del">
          <ac:chgData name="Faruk Abdullah" userId="e52374dd587ef96a" providerId="LiveId" clId="{24AB6687-0B4D-471F-B074-78B4C98B9036}" dt="2023-01-28T07:56:04.666" v="2" actId="478"/>
          <ac:spMkLst>
            <pc:docMk/>
            <pc:sldMk cId="0" sldId="444"/>
            <ac:spMk id="51223" creationId="{00000000-0000-0000-0000-000000000000}"/>
          </ac:spMkLst>
        </pc:spChg>
        <pc:spChg chg="del">
          <ac:chgData name="Faruk Abdullah" userId="e52374dd587ef96a" providerId="LiveId" clId="{24AB6687-0B4D-471F-B074-78B4C98B9036}" dt="2023-01-28T07:56:04.666" v="2" actId="478"/>
          <ac:spMkLst>
            <pc:docMk/>
            <pc:sldMk cId="0" sldId="444"/>
            <ac:spMk id="52228" creationId="{00000000-0000-0000-0000-000000000000}"/>
          </ac:spMkLst>
        </pc:spChg>
        <pc:spChg chg="del">
          <ac:chgData name="Faruk Abdullah" userId="e52374dd587ef96a" providerId="LiveId" clId="{24AB6687-0B4D-471F-B074-78B4C98B9036}" dt="2023-01-28T07:56:04.666" v="2" actId="478"/>
          <ac:spMkLst>
            <pc:docMk/>
            <pc:sldMk cId="0" sldId="444"/>
            <ac:spMk id="52229" creationId="{00000000-0000-0000-0000-000000000000}"/>
          </ac:spMkLst>
        </pc:spChg>
        <pc:spChg chg="del">
          <ac:chgData name="Faruk Abdullah" userId="e52374dd587ef96a" providerId="LiveId" clId="{24AB6687-0B4D-471F-B074-78B4C98B9036}" dt="2023-01-28T07:56:04.666" v="2" actId="478"/>
          <ac:spMkLst>
            <pc:docMk/>
            <pc:sldMk cId="0" sldId="444"/>
            <ac:spMk id="52230" creationId="{00000000-0000-0000-0000-000000000000}"/>
          </ac:spMkLst>
        </pc:spChg>
        <pc:spChg chg="del">
          <ac:chgData name="Faruk Abdullah" userId="e52374dd587ef96a" providerId="LiveId" clId="{24AB6687-0B4D-471F-B074-78B4C98B9036}" dt="2023-01-28T07:56:04.666" v="2" actId="478"/>
          <ac:spMkLst>
            <pc:docMk/>
            <pc:sldMk cId="0" sldId="444"/>
            <ac:spMk id="52231" creationId="{00000000-0000-0000-0000-000000000000}"/>
          </ac:spMkLst>
        </pc:spChg>
        <pc:spChg chg="del">
          <ac:chgData name="Faruk Abdullah" userId="e52374dd587ef96a" providerId="LiveId" clId="{24AB6687-0B4D-471F-B074-78B4C98B9036}" dt="2023-01-28T07:56:04.666" v="2" actId="478"/>
          <ac:spMkLst>
            <pc:docMk/>
            <pc:sldMk cId="0" sldId="444"/>
            <ac:spMk id="52232" creationId="{00000000-0000-0000-0000-000000000000}"/>
          </ac:spMkLst>
        </pc:spChg>
        <pc:spChg chg="del">
          <ac:chgData name="Faruk Abdullah" userId="e52374dd587ef96a" providerId="LiveId" clId="{24AB6687-0B4D-471F-B074-78B4C98B9036}" dt="2023-01-28T07:56:04.666" v="2" actId="478"/>
          <ac:spMkLst>
            <pc:docMk/>
            <pc:sldMk cId="0" sldId="444"/>
            <ac:spMk id="52233" creationId="{00000000-0000-0000-0000-000000000000}"/>
          </ac:spMkLst>
        </pc:spChg>
        <pc:spChg chg="del">
          <ac:chgData name="Faruk Abdullah" userId="e52374dd587ef96a" providerId="LiveId" clId="{24AB6687-0B4D-471F-B074-78B4C98B9036}" dt="2023-01-28T07:56:04.666" v="2" actId="478"/>
          <ac:spMkLst>
            <pc:docMk/>
            <pc:sldMk cId="0" sldId="444"/>
            <ac:spMk id="52234" creationId="{00000000-0000-0000-0000-000000000000}"/>
          </ac:spMkLst>
        </pc:spChg>
        <pc:spChg chg="del">
          <ac:chgData name="Faruk Abdullah" userId="e52374dd587ef96a" providerId="LiveId" clId="{24AB6687-0B4D-471F-B074-78B4C98B9036}" dt="2023-01-28T07:56:04.666" v="2" actId="478"/>
          <ac:spMkLst>
            <pc:docMk/>
            <pc:sldMk cId="0" sldId="444"/>
            <ac:spMk id="52235" creationId="{00000000-0000-0000-0000-000000000000}"/>
          </ac:spMkLst>
        </pc:spChg>
        <pc:spChg chg="del">
          <ac:chgData name="Faruk Abdullah" userId="e52374dd587ef96a" providerId="LiveId" clId="{24AB6687-0B4D-471F-B074-78B4C98B9036}" dt="2023-01-28T07:56:04.666" v="2" actId="478"/>
          <ac:spMkLst>
            <pc:docMk/>
            <pc:sldMk cId="0" sldId="444"/>
            <ac:spMk id="52236" creationId="{00000000-0000-0000-0000-000000000000}"/>
          </ac:spMkLst>
        </pc:spChg>
        <pc:spChg chg="del">
          <ac:chgData name="Faruk Abdullah" userId="e52374dd587ef96a" providerId="LiveId" clId="{24AB6687-0B4D-471F-B074-78B4C98B9036}" dt="2023-01-28T07:56:04.666" v="2" actId="478"/>
          <ac:spMkLst>
            <pc:docMk/>
            <pc:sldMk cId="0" sldId="444"/>
            <ac:spMk id="52238" creationId="{00000000-0000-0000-0000-000000000000}"/>
          </ac:spMkLst>
        </pc:spChg>
        <pc:spChg chg="del">
          <ac:chgData name="Faruk Abdullah" userId="e52374dd587ef96a" providerId="LiveId" clId="{24AB6687-0B4D-471F-B074-78B4C98B9036}" dt="2023-01-28T07:56:04.666" v="2" actId="478"/>
          <ac:spMkLst>
            <pc:docMk/>
            <pc:sldMk cId="0" sldId="444"/>
            <ac:spMk id="52239" creationId="{00000000-0000-0000-0000-000000000000}"/>
          </ac:spMkLst>
        </pc:spChg>
        <pc:spChg chg="del">
          <ac:chgData name="Faruk Abdullah" userId="e52374dd587ef96a" providerId="LiveId" clId="{24AB6687-0B4D-471F-B074-78B4C98B9036}" dt="2023-01-28T07:56:04.666" v="2" actId="478"/>
          <ac:spMkLst>
            <pc:docMk/>
            <pc:sldMk cId="0" sldId="444"/>
            <ac:spMk id="52240" creationId="{00000000-0000-0000-0000-000000000000}"/>
          </ac:spMkLst>
        </pc:spChg>
        <pc:spChg chg="del">
          <ac:chgData name="Faruk Abdullah" userId="e52374dd587ef96a" providerId="LiveId" clId="{24AB6687-0B4D-471F-B074-78B4C98B9036}" dt="2023-01-28T07:56:04.666" v="2" actId="478"/>
          <ac:spMkLst>
            <pc:docMk/>
            <pc:sldMk cId="0" sldId="444"/>
            <ac:spMk id="52241" creationId="{00000000-0000-0000-0000-000000000000}"/>
          </ac:spMkLst>
        </pc:spChg>
        <pc:spChg chg="del">
          <ac:chgData name="Faruk Abdullah" userId="e52374dd587ef96a" providerId="LiveId" clId="{24AB6687-0B4D-471F-B074-78B4C98B9036}" dt="2023-01-28T07:56:04.666" v="2" actId="478"/>
          <ac:spMkLst>
            <pc:docMk/>
            <pc:sldMk cId="0" sldId="444"/>
            <ac:spMk id="52243" creationId="{00000000-0000-0000-0000-000000000000}"/>
          </ac:spMkLst>
        </pc:spChg>
        <pc:spChg chg="del">
          <ac:chgData name="Faruk Abdullah" userId="e52374dd587ef96a" providerId="LiveId" clId="{24AB6687-0B4D-471F-B074-78B4C98B9036}" dt="2023-01-28T07:56:04.666" v="2" actId="478"/>
          <ac:spMkLst>
            <pc:docMk/>
            <pc:sldMk cId="0" sldId="444"/>
            <ac:spMk id="52248" creationId="{00000000-0000-0000-0000-000000000000}"/>
          </ac:spMkLst>
        </pc:spChg>
      </pc:sldChg>
      <pc:sldChg chg="del">
        <pc:chgData name="Faruk Abdullah" userId="e52374dd587ef96a" providerId="LiveId" clId="{24AB6687-0B4D-471F-B074-78B4C98B9036}" dt="2023-01-28T07:56:10.715" v="4" actId="47"/>
        <pc:sldMkLst>
          <pc:docMk/>
          <pc:sldMk cId="0" sldId="445"/>
        </pc:sldMkLst>
      </pc:sldChg>
      <pc:sldChg chg="del">
        <pc:chgData name="Faruk Abdullah" userId="e52374dd587ef96a" providerId="LiveId" clId="{24AB6687-0B4D-471F-B074-78B4C98B9036}" dt="2023-01-28T07:56:22.955" v="5" actId="47"/>
        <pc:sldMkLst>
          <pc:docMk/>
          <pc:sldMk cId="0" sldId="446"/>
        </pc:sldMkLst>
      </pc:sldChg>
      <pc:sldChg chg="del">
        <pc:chgData name="Faruk Abdullah" userId="e52374dd587ef96a" providerId="LiveId" clId="{24AB6687-0B4D-471F-B074-78B4C98B9036}" dt="2023-01-28T07:55:47.580" v="0" actId="47"/>
        <pc:sldMkLst>
          <pc:docMk/>
          <pc:sldMk cId="0" sldId="447"/>
        </pc:sldMkLst>
      </pc:sldChg>
      <pc:sldChg chg="del">
        <pc:chgData name="Faruk Abdullah" userId="e52374dd587ef96a" providerId="LiveId" clId="{24AB6687-0B4D-471F-B074-78B4C98B9036}" dt="2023-01-28T07:55:56.168" v="1" actId="47"/>
        <pc:sldMkLst>
          <pc:docMk/>
          <pc:sldMk cId="0" sldId="448"/>
        </pc:sldMkLst>
      </pc:sldChg>
      <pc:sldChg chg="del">
        <pc:chgData name="Faruk Abdullah" userId="e52374dd587ef96a" providerId="LiveId" clId="{24AB6687-0B4D-471F-B074-78B4C98B9036}" dt="2023-01-31T19:01:41.948" v="31" actId="47"/>
        <pc:sldMkLst>
          <pc:docMk/>
          <pc:sldMk cId="0" sldId="449"/>
        </pc:sldMkLst>
      </pc:sldChg>
    </pc:docChg>
  </pc:docChgLst>
  <pc:docChgLst>
    <pc:chgData name="Faruk Abdullah" userId="e52374dd587ef96a" providerId="LiveId" clId="{4E5C4A1A-6495-42C9-A0FD-30D100B9B0AF}"/>
    <pc:docChg chg="custSel addSld modSld">
      <pc:chgData name="Faruk Abdullah" userId="e52374dd587ef96a" providerId="LiveId" clId="{4E5C4A1A-6495-42C9-A0FD-30D100B9B0AF}" dt="2023-01-25T03:04:07.346" v="195"/>
      <pc:docMkLst>
        <pc:docMk/>
      </pc:docMkLst>
      <pc:sldChg chg="modSp mod">
        <pc:chgData name="Faruk Abdullah" userId="e52374dd587ef96a" providerId="LiveId" clId="{4E5C4A1A-6495-42C9-A0FD-30D100B9B0AF}" dt="2023-01-23T02:34:52.425" v="194" actId="20577"/>
        <pc:sldMkLst>
          <pc:docMk/>
          <pc:sldMk cId="700707328" sldId="256"/>
        </pc:sldMkLst>
        <pc:graphicFrameChg chg="modGraphic">
          <ac:chgData name="Faruk Abdullah" userId="e52374dd587ef96a" providerId="LiveId" clId="{4E5C4A1A-6495-42C9-A0FD-30D100B9B0AF}" dt="2023-01-23T02:34:52.425" v="194" actId="20577"/>
          <ac:graphicFrameMkLst>
            <pc:docMk/>
            <pc:sldMk cId="700707328" sldId="256"/>
            <ac:graphicFrameMk id="7" creationId="{29FF08AD-7519-4C4A-8E0D-640DF5BB5E58}"/>
          </ac:graphicFrameMkLst>
        </pc:graphicFrameChg>
      </pc:sldChg>
      <pc:sldChg chg="add">
        <pc:chgData name="Faruk Abdullah" userId="e52374dd587ef96a" providerId="LiveId" clId="{4E5C4A1A-6495-42C9-A0FD-30D100B9B0AF}" dt="2023-01-25T03:04:07.346" v="195"/>
        <pc:sldMkLst>
          <pc:docMk/>
          <pc:sldMk cId="2013348419" sldId="278"/>
        </pc:sldMkLst>
      </pc:sldChg>
      <pc:sldChg chg="modSp mod">
        <pc:chgData name="Faruk Abdullah" userId="e52374dd587ef96a" providerId="LiveId" clId="{4E5C4A1A-6495-42C9-A0FD-30D100B9B0AF}" dt="2023-01-22T04:18:03.293" v="192" actId="1076"/>
        <pc:sldMkLst>
          <pc:docMk/>
          <pc:sldMk cId="0" sldId="413"/>
        </pc:sldMkLst>
        <pc:spChg chg="mod">
          <ac:chgData name="Faruk Abdullah" userId="e52374dd587ef96a" providerId="LiveId" clId="{4E5C4A1A-6495-42C9-A0FD-30D100B9B0AF}" dt="2023-01-22T04:18:03.293" v="192" actId="1076"/>
          <ac:spMkLst>
            <pc:docMk/>
            <pc:sldMk cId="0" sldId="413"/>
            <ac:spMk id="2" creationId="{00000000-0000-0000-0000-000000000000}"/>
          </ac:spMkLst>
        </pc:spChg>
        <pc:spChg chg="mod">
          <ac:chgData name="Faruk Abdullah" userId="e52374dd587ef96a" providerId="LiveId" clId="{4E5C4A1A-6495-42C9-A0FD-30D100B9B0AF}" dt="2023-01-22T04:18:01.782" v="191" actId="1076"/>
          <ac:spMkLst>
            <pc:docMk/>
            <pc:sldMk cId="0" sldId="41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1658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r>
              <a:rPr lang="en-US"/>
              <a:t>CSC2105</a:t>
            </a:r>
          </a:p>
        </p:txBody>
      </p:sp>
      <p:sp>
        <p:nvSpPr>
          <p:cNvPr id="1658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r>
              <a:rPr lang="en-US"/>
              <a:t>Sajib Hasan</a:t>
            </a:r>
          </a:p>
        </p:txBody>
      </p:sp>
      <p:sp>
        <p:nvSpPr>
          <p:cNvPr id="1658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Arial" charset="0"/>
              </a:defRPr>
            </a:lvl1pPr>
          </a:lstStyle>
          <a:p>
            <a:pPr>
              <a:defRPr/>
            </a:pPr>
            <a:fld id="{4E4C95CF-E251-4714-9C6C-26FD1CDF99C8}"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327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r>
              <a:rPr lang="en-US"/>
              <a:t>CSC2105</a:t>
            </a:r>
          </a:p>
        </p:txBody>
      </p:sp>
      <p:sp>
        <p:nvSpPr>
          <p:cNvPr id="78852" name="Rectangle 4"/>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r>
              <a:rPr lang="en-US"/>
              <a:t>Sajib Hasan</a:t>
            </a:r>
          </a:p>
        </p:txBody>
      </p:sp>
      <p:sp>
        <p:nvSpPr>
          <p:cNvPr id="327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cs typeface="Arial" charset="0"/>
              </a:defRPr>
            </a:lvl1pPr>
          </a:lstStyle>
          <a:p>
            <a:pPr>
              <a:defRPr/>
            </a:pPr>
            <a:fld id="{C811464C-4E8D-4D5A-AD45-C452CEB97EFA}" type="slidenum">
              <a:rPr lang="en-US"/>
              <a:pPr>
                <a:defRPr/>
              </a:pPr>
              <a:t>‹#›</a:t>
            </a:fld>
            <a:endParaRPr lang="en-US"/>
          </a:p>
        </p:txBody>
      </p:sp>
    </p:spTree>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endParaRPr lang="en-US"/>
          </a:p>
        </p:txBody>
      </p:sp>
      <p:sp>
        <p:nvSpPr>
          <p:cNvPr id="79876" name="Slide Number Placeholder 3"/>
          <p:cNvSpPr>
            <a:spLocks noGrp="1"/>
          </p:cNvSpPr>
          <p:nvPr>
            <p:ph type="sldNum" sz="quarter" idx="5"/>
          </p:nvPr>
        </p:nvSpPr>
        <p:spPr>
          <a:noFill/>
        </p:spPr>
        <p:txBody>
          <a:bodyPr/>
          <a:lstStyle/>
          <a:p>
            <a:fld id="{D253DBD7-73F0-4013-B011-D697CA390A59}"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noChangeArrowheads="1"/>
          </p:cNvSpPr>
          <p:nvPr>
            <p:ph type="dt" sz="quarter" idx="1"/>
          </p:nvPr>
        </p:nvSpPr>
        <p:spPr>
          <a:noFill/>
        </p:spPr>
        <p:txBody>
          <a:bodyPr/>
          <a:lstStyle/>
          <a:p>
            <a:r>
              <a:rPr lang="en-US"/>
              <a:t>CSC2105</a:t>
            </a:r>
          </a:p>
        </p:txBody>
      </p:sp>
      <p:sp>
        <p:nvSpPr>
          <p:cNvPr id="80899" name="Rectangle 6"/>
          <p:cNvSpPr>
            <a:spLocks noGrp="1" noChangeArrowheads="1"/>
          </p:cNvSpPr>
          <p:nvPr>
            <p:ph type="ftr" sz="quarter" idx="4"/>
          </p:nvPr>
        </p:nvSpPr>
        <p:spPr>
          <a:noFill/>
        </p:spPr>
        <p:txBody>
          <a:bodyPr/>
          <a:lstStyle/>
          <a:p>
            <a:r>
              <a:rPr lang="en-US"/>
              <a:t>Sajib Hasan</a:t>
            </a:r>
          </a:p>
        </p:txBody>
      </p:sp>
      <p:sp>
        <p:nvSpPr>
          <p:cNvPr id="80900" name="Rectangle 7"/>
          <p:cNvSpPr>
            <a:spLocks noGrp="1" noChangeArrowheads="1"/>
          </p:cNvSpPr>
          <p:nvPr>
            <p:ph type="sldNum" sz="quarter" idx="5"/>
          </p:nvPr>
        </p:nvSpPr>
        <p:spPr>
          <a:noFill/>
        </p:spPr>
        <p:txBody>
          <a:bodyPr/>
          <a:lstStyle/>
          <a:p>
            <a:fld id="{F81820A4-F3D3-4348-9168-663C5D8954BE}" type="slidenum">
              <a:rPr lang="en-US" smtClean="0"/>
              <a:pPr/>
              <a:t>8</a:t>
            </a:fld>
            <a:endParaRPr lang="en-US"/>
          </a:p>
        </p:txBody>
      </p:sp>
      <p:sp>
        <p:nvSpPr>
          <p:cNvPr id="80901" name="Rectangle 2"/>
          <p:cNvSpPr>
            <a:spLocks noGrp="1" noRot="1" noChangeAspect="1" noChangeArrowheads="1" noTextEdit="1"/>
          </p:cNvSpPr>
          <p:nvPr>
            <p:ph type="sldImg"/>
          </p:nvPr>
        </p:nvSpPr>
        <p:spPr>
          <a:xfrm>
            <a:off x="395288" y="692150"/>
            <a:ext cx="6069012" cy="3416300"/>
          </a:xfrm>
          <a:ln/>
        </p:spPr>
      </p:sp>
      <p:sp>
        <p:nvSpPr>
          <p:cNvPr id="80902"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dt" sz="quarter" idx="1"/>
          </p:nvPr>
        </p:nvSpPr>
        <p:spPr>
          <a:noFill/>
        </p:spPr>
        <p:txBody>
          <a:bodyPr/>
          <a:lstStyle/>
          <a:p>
            <a:r>
              <a:rPr lang="en-US"/>
              <a:t>CSC2105</a:t>
            </a:r>
          </a:p>
        </p:txBody>
      </p:sp>
      <p:sp>
        <p:nvSpPr>
          <p:cNvPr id="81923" name="Rectangle 6"/>
          <p:cNvSpPr>
            <a:spLocks noGrp="1" noChangeArrowheads="1"/>
          </p:cNvSpPr>
          <p:nvPr>
            <p:ph type="ftr" sz="quarter" idx="4"/>
          </p:nvPr>
        </p:nvSpPr>
        <p:spPr>
          <a:noFill/>
        </p:spPr>
        <p:txBody>
          <a:bodyPr/>
          <a:lstStyle/>
          <a:p>
            <a:r>
              <a:rPr lang="en-US"/>
              <a:t>Sajib Hasan</a:t>
            </a:r>
          </a:p>
        </p:txBody>
      </p:sp>
      <p:sp>
        <p:nvSpPr>
          <p:cNvPr id="81924" name="Rectangle 7"/>
          <p:cNvSpPr>
            <a:spLocks noGrp="1" noChangeArrowheads="1"/>
          </p:cNvSpPr>
          <p:nvPr>
            <p:ph type="sldNum" sz="quarter" idx="5"/>
          </p:nvPr>
        </p:nvSpPr>
        <p:spPr>
          <a:noFill/>
        </p:spPr>
        <p:txBody>
          <a:bodyPr/>
          <a:lstStyle/>
          <a:p>
            <a:fld id="{75FA8C2A-9507-444E-AA9F-F16CC9C378B6}" type="slidenum">
              <a:rPr lang="en-US" smtClean="0"/>
              <a:pPr/>
              <a:t>26</a:t>
            </a:fld>
            <a:endParaRPr lang="en-US"/>
          </a:p>
        </p:txBody>
      </p:sp>
      <p:sp>
        <p:nvSpPr>
          <p:cNvPr id="81925" name="Rectangle 2"/>
          <p:cNvSpPr>
            <a:spLocks noGrp="1" noRot="1" noChangeAspect="1" noChangeArrowheads="1" noTextEdit="1"/>
          </p:cNvSpPr>
          <p:nvPr>
            <p:ph type="sldImg"/>
          </p:nvPr>
        </p:nvSpPr>
        <p:spPr>
          <a:xfrm>
            <a:off x="395288" y="692150"/>
            <a:ext cx="6069012" cy="3416300"/>
          </a:xfrm>
          <a:ln/>
        </p:spPr>
      </p:sp>
      <p:sp>
        <p:nvSpPr>
          <p:cNvPr id="81926"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dt" sz="quarter" idx="1"/>
          </p:nvPr>
        </p:nvSpPr>
        <p:spPr>
          <a:noFill/>
        </p:spPr>
        <p:txBody>
          <a:bodyPr/>
          <a:lstStyle/>
          <a:p>
            <a:r>
              <a:rPr lang="en-US"/>
              <a:t>CSC2105</a:t>
            </a:r>
          </a:p>
        </p:txBody>
      </p:sp>
      <p:sp>
        <p:nvSpPr>
          <p:cNvPr id="82947" name="Rectangle 6"/>
          <p:cNvSpPr>
            <a:spLocks noGrp="1" noChangeArrowheads="1"/>
          </p:cNvSpPr>
          <p:nvPr>
            <p:ph type="ftr" sz="quarter" idx="4"/>
          </p:nvPr>
        </p:nvSpPr>
        <p:spPr>
          <a:noFill/>
        </p:spPr>
        <p:txBody>
          <a:bodyPr/>
          <a:lstStyle/>
          <a:p>
            <a:r>
              <a:rPr lang="en-US"/>
              <a:t>Sajib Hasan</a:t>
            </a:r>
          </a:p>
        </p:txBody>
      </p:sp>
      <p:sp>
        <p:nvSpPr>
          <p:cNvPr id="82948" name="Rectangle 7"/>
          <p:cNvSpPr>
            <a:spLocks noGrp="1" noChangeArrowheads="1"/>
          </p:cNvSpPr>
          <p:nvPr>
            <p:ph type="sldNum" sz="quarter" idx="5"/>
          </p:nvPr>
        </p:nvSpPr>
        <p:spPr>
          <a:noFill/>
        </p:spPr>
        <p:txBody>
          <a:bodyPr/>
          <a:lstStyle/>
          <a:p>
            <a:fld id="{5E99424A-271C-4511-BDD8-74793B730F98}" type="slidenum">
              <a:rPr lang="en-US" smtClean="0"/>
              <a:pPr/>
              <a:t>27</a:t>
            </a:fld>
            <a:endParaRPr lang="en-US"/>
          </a:p>
        </p:txBody>
      </p:sp>
      <p:sp>
        <p:nvSpPr>
          <p:cNvPr id="82949" name="Rectangle 2"/>
          <p:cNvSpPr>
            <a:spLocks noGrp="1" noRot="1" noChangeAspect="1" noChangeArrowheads="1" noTextEdit="1"/>
          </p:cNvSpPr>
          <p:nvPr>
            <p:ph type="sldImg"/>
          </p:nvPr>
        </p:nvSpPr>
        <p:spPr>
          <a:xfrm>
            <a:off x="395288" y="692150"/>
            <a:ext cx="6069012" cy="3416300"/>
          </a:xfrm>
          <a:ln/>
        </p:spPr>
      </p:sp>
      <p:sp>
        <p:nvSpPr>
          <p:cNvPr id="82950"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type="dt" sz="quarter" idx="1"/>
          </p:nvPr>
        </p:nvSpPr>
        <p:spPr>
          <a:noFill/>
        </p:spPr>
        <p:txBody>
          <a:bodyPr/>
          <a:lstStyle/>
          <a:p>
            <a:r>
              <a:rPr lang="en-US"/>
              <a:t>CSC2105</a:t>
            </a:r>
          </a:p>
        </p:txBody>
      </p:sp>
      <p:sp>
        <p:nvSpPr>
          <p:cNvPr id="83971" name="Rectangle 6"/>
          <p:cNvSpPr>
            <a:spLocks noGrp="1" noChangeArrowheads="1"/>
          </p:cNvSpPr>
          <p:nvPr>
            <p:ph type="ftr" sz="quarter" idx="4"/>
          </p:nvPr>
        </p:nvSpPr>
        <p:spPr>
          <a:noFill/>
        </p:spPr>
        <p:txBody>
          <a:bodyPr/>
          <a:lstStyle/>
          <a:p>
            <a:r>
              <a:rPr lang="en-US"/>
              <a:t>Sajib Hasan</a:t>
            </a:r>
          </a:p>
        </p:txBody>
      </p:sp>
      <p:sp>
        <p:nvSpPr>
          <p:cNvPr id="83972" name="Rectangle 7"/>
          <p:cNvSpPr>
            <a:spLocks noGrp="1" noChangeArrowheads="1"/>
          </p:cNvSpPr>
          <p:nvPr>
            <p:ph type="sldNum" sz="quarter" idx="5"/>
          </p:nvPr>
        </p:nvSpPr>
        <p:spPr>
          <a:noFill/>
        </p:spPr>
        <p:txBody>
          <a:bodyPr/>
          <a:lstStyle/>
          <a:p>
            <a:fld id="{30421B6F-B221-4D9D-83B8-5C1BBF50B5CA}" type="slidenum">
              <a:rPr lang="en-US" smtClean="0"/>
              <a:pPr/>
              <a:t>32</a:t>
            </a:fld>
            <a:endParaRPr lang="en-US"/>
          </a:p>
        </p:txBody>
      </p:sp>
      <p:sp>
        <p:nvSpPr>
          <p:cNvPr id="83973" name="Rectangle 2"/>
          <p:cNvSpPr>
            <a:spLocks noGrp="1" noRot="1" noChangeAspect="1" noChangeArrowheads="1" noTextEdit="1"/>
          </p:cNvSpPr>
          <p:nvPr>
            <p:ph type="sldImg"/>
          </p:nvPr>
        </p:nvSpPr>
        <p:spPr>
          <a:xfrm>
            <a:off x="395288" y="692150"/>
            <a:ext cx="6069012" cy="3416300"/>
          </a:xfrm>
          <a:ln/>
        </p:spPr>
      </p:sp>
      <p:sp>
        <p:nvSpPr>
          <p:cNvPr id="83974"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noChangeArrowheads="1"/>
          </p:cNvSpPr>
          <p:nvPr>
            <p:ph type="dt" sz="quarter" idx="1"/>
          </p:nvPr>
        </p:nvSpPr>
        <p:spPr>
          <a:noFill/>
        </p:spPr>
        <p:txBody>
          <a:bodyPr/>
          <a:lstStyle/>
          <a:p>
            <a:r>
              <a:rPr lang="en-US"/>
              <a:t>CSC2105</a:t>
            </a:r>
          </a:p>
        </p:txBody>
      </p:sp>
      <p:sp>
        <p:nvSpPr>
          <p:cNvPr id="84995" name="Rectangle 6"/>
          <p:cNvSpPr>
            <a:spLocks noGrp="1" noChangeArrowheads="1"/>
          </p:cNvSpPr>
          <p:nvPr>
            <p:ph type="ftr" sz="quarter" idx="4"/>
          </p:nvPr>
        </p:nvSpPr>
        <p:spPr>
          <a:noFill/>
        </p:spPr>
        <p:txBody>
          <a:bodyPr/>
          <a:lstStyle/>
          <a:p>
            <a:r>
              <a:rPr lang="en-US"/>
              <a:t>Sajib Hasan</a:t>
            </a:r>
          </a:p>
        </p:txBody>
      </p:sp>
      <p:sp>
        <p:nvSpPr>
          <p:cNvPr id="84996" name="Rectangle 7"/>
          <p:cNvSpPr>
            <a:spLocks noGrp="1" noChangeArrowheads="1"/>
          </p:cNvSpPr>
          <p:nvPr>
            <p:ph type="sldNum" sz="quarter" idx="5"/>
          </p:nvPr>
        </p:nvSpPr>
        <p:spPr>
          <a:noFill/>
        </p:spPr>
        <p:txBody>
          <a:bodyPr/>
          <a:lstStyle/>
          <a:p>
            <a:fld id="{4070D86A-D868-4A69-B185-7121F547DBCD}" type="slidenum">
              <a:rPr lang="en-US" smtClean="0"/>
              <a:pPr/>
              <a:t>34</a:t>
            </a:fld>
            <a:endParaRPr lang="en-US"/>
          </a:p>
        </p:txBody>
      </p:sp>
      <p:sp>
        <p:nvSpPr>
          <p:cNvPr id="84997" name="Rectangle 2"/>
          <p:cNvSpPr>
            <a:spLocks noGrp="1" noRot="1" noChangeAspect="1" noChangeArrowheads="1" noTextEdit="1"/>
          </p:cNvSpPr>
          <p:nvPr>
            <p:ph type="sldImg"/>
          </p:nvPr>
        </p:nvSpPr>
        <p:spPr>
          <a:xfrm>
            <a:off x="395288" y="692150"/>
            <a:ext cx="6069012" cy="3416300"/>
          </a:xfrm>
          <a:ln/>
        </p:spPr>
      </p:sp>
      <p:sp>
        <p:nvSpPr>
          <p:cNvPr id="84998"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3"/>
          <p:cNvSpPr>
            <a:spLocks noGrp="1" noChangeArrowheads="1"/>
          </p:cNvSpPr>
          <p:nvPr>
            <p:ph type="dt" sz="quarter" idx="1"/>
          </p:nvPr>
        </p:nvSpPr>
        <p:spPr>
          <a:noFill/>
        </p:spPr>
        <p:txBody>
          <a:bodyPr/>
          <a:lstStyle/>
          <a:p>
            <a:r>
              <a:rPr lang="en-US"/>
              <a:t>CSC2105</a:t>
            </a:r>
          </a:p>
        </p:txBody>
      </p:sp>
      <p:sp>
        <p:nvSpPr>
          <p:cNvPr id="86019" name="Rectangle 6"/>
          <p:cNvSpPr>
            <a:spLocks noGrp="1" noChangeArrowheads="1"/>
          </p:cNvSpPr>
          <p:nvPr>
            <p:ph type="ftr" sz="quarter" idx="4"/>
          </p:nvPr>
        </p:nvSpPr>
        <p:spPr>
          <a:noFill/>
        </p:spPr>
        <p:txBody>
          <a:bodyPr/>
          <a:lstStyle/>
          <a:p>
            <a:r>
              <a:rPr lang="en-US"/>
              <a:t>Sajib Hasan</a:t>
            </a:r>
          </a:p>
        </p:txBody>
      </p:sp>
      <p:sp>
        <p:nvSpPr>
          <p:cNvPr id="86020" name="Rectangle 7"/>
          <p:cNvSpPr>
            <a:spLocks noGrp="1" noChangeArrowheads="1"/>
          </p:cNvSpPr>
          <p:nvPr>
            <p:ph type="sldNum" sz="quarter" idx="5"/>
          </p:nvPr>
        </p:nvSpPr>
        <p:spPr>
          <a:noFill/>
        </p:spPr>
        <p:txBody>
          <a:bodyPr/>
          <a:lstStyle/>
          <a:p>
            <a:fld id="{B7C539DE-2ECF-4612-869E-7180CBC9C1F1}" type="slidenum">
              <a:rPr lang="en-US" smtClean="0"/>
              <a:pPr/>
              <a:t>35</a:t>
            </a:fld>
            <a:endParaRPr lang="en-US"/>
          </a:p>
        </p:txBody>
      </p:sp>
      <p:sp>
        <p:nvSpPr>
          <p:cNvPr id="86021" name="Rectangle 2"/>
          <p:cNvSpPr>
            <a:spLocks noGrp="1" noRot="1" noChangeAspect="1" noChangeArrowheads="1" noTextEdit="1"/>
          </p:cNvSpPr>
          <p:nvPr>
            <p:ph type="sldImg"/>
          </p:nvPr>
        </p:nvSpPr>
        <p:spPr>
          <a:xfrm>
            <a:off x="395288" y="692150"/>
            <a:ext cx="6069012" cy="3416300"/>
          </a:xfrm>
          <a:ln/>
        </p:spPr>
      </p:sp>
      <p:sp>
        <p:nvSpPr>
          <p:cNvPr id="86022"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3"/>
          <p:cNvSpPr>
            <a:spLocks noGrp="1" noChangeArrowheads="1"/>
          </p:cNvSpPr>
          <p:nvPr>
            <p:ph type="dt" sz="quarter" idx="1"/>
          </p:nvPr>
        </p:nvSpPr>
        <p:spPr>
          <a:noFill/>
        </p:spPr>
        <p:txBody>
          <a:bodyPr/>
          <a:lstStyle/>
          <a:p>
            <a:r>
              <a:rPr lang="en-US"/>
              <a:t>CSC2105</a:t>
            </a:r>
          </a:p>
        </p:txBody>
      </p:sp>
      <p:sp>
        <p:nvSpPr>
          <p:cNvPr id="87043" name="Rectangle 6"/>
          <p:cNvSpPr>
            <a:spLocks noGrp="1" noChangeArrowheads="1"/>
          </p:cNvSpPr>
          <p:nvPr>
            <p:ph type="ftr" sz="quarter" idx="4"/>
          </p:nvPr>
        </p:nvSpPr>
        <p:spPr>
          <a:noFill/>
        </p:spPr>
        <p:txBody>
          <a:bodyPr/>
          <a:lstStyle/>
          <a:p>
            <a:r>
              <a:rPr lang="en-US"/>
              <a:t>Sajib Hasan</a:t>
            </a:r>
          </a:p>
        </p:txBody>
      </p:sp>
      <p:sp>
        <p:nvSpPr>
          <p:cNvPr id="87044" name="Rectangle 7"/>
          <p:cNvSpPr>
            <a:spLocks noGrp="1" noChangeArrowheads="1"/>
          </p:cNvSpPr>
          <p:nvPr>
            <p:ph type="sldNum" sz="quarter" idx="5"/>
          </p:nvPr>
        </p:nvSpPr>
        <p:spPr>
          <a:noFill/>
        </p:spPr>
        <p:txBody>
          <a:bodyPr/>
          <a:lstStyle/>
          <a:p>
            <a:fld id="{CBBE0191-B886-4088-8FE9-5E281D0781DD}" type="slidenum">
              <a:rPr lang="en-US" smtClean="0"/>
              <a:pPr/>
              <a:t>36</a:t>
            </a:fld>
            <a:endParaRPr lang="en-US"/>
          </a:p>
        </p:txBody>
      </p:sp>
      <p:sp>
        <p:nvSpPr>
          <p:cNvPr id="87045" name="Rectangle 2"/>
          <p:cNvSpPr>
            <a:spLocks noGrp="1" noRot="1" noChangeAspect="1" noChangeArrowheads="1" noTextEdit="1"/>
          </p:cNvSpPr>
          <p:nvPr>
            <p:ph type="sldImg"/>
          </p:nvPr>
        </p:nvSpPr>
        <p:spPr>
          <a:xfrm>
            <a:off x="395288" y="692150"/>
            <a:ext cx="6069012" cy="3416300"/>
          </a:xfrm>
          <a:ln/>
        </p:spPr>
      </p:sp>
      <p:sp>
        <p:nvSpPr>
          <p:cNvPr id="87046" name="Rectangle 3"/>
          <p:cNvSpPr>
            <a:spLocks noGrp="1" noChangeArrowheads="1"/>
          </p:cNvSpPr>
          <p:nvPr>
            <p:ph type="body" idx="1"/>
          </p:nvPr>
        </p:nvSpPr>
        <p:spPr>
          <a:xfrm>
            <a:off x="915988" y="4343400"/>
            <a:ext cx="5026025" cy="4114800"/>
          </a:xfrm>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57026" name="Rectangle 2"/>
          <p:cNvSpPr>
            <a:spLocks noGrp="1" noChangeArrowheads="1"/>
          </p:cNvSpPr>
          <p:nvPr>
            <p:ph type="ctrTitle"/>
          </p:nvPr>
        </p:nvSpPr>
        <p:spPr>
          <a:xfrm>
            <a:off x="914162" y="2130426"/>
            <a:ext cx="10360501" cy="1470025"/>
          </a:xfrm>
        </p:spPr>
        <p:txBody>
          <a:bodyPr/>
          <a:lstStyle>
            <a:lvl1pPr>
              <a:defRPr/>
            </a:lvl1pPr>
          </a:lstStyle>
          <a:p>
            <a:r>
              <a:rPr lang="en-US"/>
              <a:t>Click to edit Master title style</a:t>
            </a:r>
          </a:p>
        </p:txBody>
      </p:sp>
      <p:sp>
        <p:nvSpPr>
          <p:cNvPr id="257027" name="Rectangle 3"/>
          <p:cNvSpPr>
            <a:spLocks noGrp="1" noChangeArrowheads="1"/>
          </p:cNvSpPr>
          <p:nvPr>
            <p:ph type="subTitle" idx="1"/>
          </p:nvPr>
        </p:nvSpPr>
        <p:spPr>
          <a:xfrm>
            <a:off x="1828324" y="3886200"/>
            <a:ext cx="8532178"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30215103-4C0E-4FDC-8CE2-719CB4447B3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1619" y="19051"/>
            <a:ext cx="3047206" cy="6486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9051"/>
            <a:ext cx="8938472" cy="6486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F3889E23-8984-4B9B-B257-3932E442D9C5}"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091" y="19050"/>
            <a:ext cx="12150735" cy="1047750"/>
          </a:xfrm>
        </p:spPr>
        <p:txBody>
          <a:bodyPr/>
          <a:lstStyle/>
          <a:p>
            <a:r>
              <a:rPr lang="en-US"/>
              <a:t>Click to edit Master title style</a:t>
            </a:r>
          </a:p>
        </p:txBody>
      </p:sp>
      <p:sp>
        <p:nvSpPr>
          <p:cNvPr id="3" name="Text Placeholder 2"/>
          <p:cNvSpPr>
            <a:spLocks noGrp="1"/>
          </p:cNvSpPr>
          <p:nvPr>
            <p:ph type="body" sz="half" idx="1"/>
          </p:nvPr>
        </p:nvSpPr>
        <p:spPr>
          <a:xfrm>
            <a:off x="0" y="1171575"/>
            <a:ext cx="5992839"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95986" y="1171575"/>
            <a:ext cx="5992839" cy="53340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A1C33C30-F62E-4723-BAF0-0CC0FFACA64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091" y="19050"/>
            <a:ext cx="12150735" cy="1047750"/>
          </a:xfrm>
        </p:spPr>
        <p:txBody>
          <a:bodyPr/>
          <a:lstStyle/>
          <a:p>
            <a:r>
              <a:rPr lang="en-US"/>
              <a:t>Click to edit Master title style</a:t>
            </a:r>
          </a:p>
        </p:txBody>
      </p:sp>
      <p:sp>
        <p:nvSpPr>
          <p:cNvPr id="3" name="Text Placeholder 2"/>
          <p:cNvSpPr>
            <a:spLocks noGrp="1"/>
          </p:cNvSpPr>
          <p:nvPr>
            <p:ph type="body" sz="half" idx="1"/>
          </p:nvPr>
        </p:nvSpPr>
        <p:spPr>
          <a:xfrm>
            <a:off x="0" y="1171575"/>
            <a:ext cx="5992839" cy="5334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5986" y="1171575"/>
            <a:ext cx="5992839"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5986" y="3914775"/>
            <a:ext cx="5992839" cy="2590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7"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8"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C5D10D00-C5DA-47E5-A064-AAC713454159}"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378786" y="444729"/>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378786" y="1906543"/>
            <a:ext cx="1143218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561641" y="449005"/>
            <a:ext cx="10409257"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634774" y="1532427"/>
            <a:ext cx="10336124"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378786" y="6227064"/>
            <a:ext cx="11429139"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9915545" y="459900"/>
            <a:ext cx="1892379"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6468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378786" y="1577848"/>
            <a:ext cx="1143218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4285037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378786" y="444729"/>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378785" y="2017059"/>
            <a:ext cx="11429139"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629729" y="1532965"/>
            <a:ext cx="10336353"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378786" y="1906543"/>
            <a:ext cx="11432186"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10971660" y="444729"/>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558032" y="444729"/>
            <a:ext cx="10411911" cy="1088237"/>
          </a:xfrm>
          <a:noFill/>
        </p:spPr>
        <p:txBody>
          <a:bodyPr bIns="45720" anchor="b" anchorCtr="0">
            <a:normAutofit/>
          </a:bodyPr>
          <a:lstStyle>
            <a:lvl1pPr algn="l">
              <a:lnSpc>
                <a:spcPts val="4600"/>
              </a:lnSpc>
              <a:defRPr/>
            </a:lvl1pPr>
          </a:lstStyle>
          <a:p>
            <a:r>
              <a:rPr lang="fi-FI"/>
              <a:t>Click to edit Master title style</a:t>
            </a:r>
            <a:endParaRPr/>
          </a:p>
        </p:txBody>
      </p:sp>
    </p:spTree>
    <p:extLst>
      <p:ext uri="{BB962C8B-B14F-4D97-AF65-F5344CB8AC3E}">
        <p14:creationId xmlns:p14="http://schemas.microsoft.com/office/powerpoint/2010/main" val="55822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378786" y="4801576"/>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786" y="6263390"/>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10971660"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2875" y="4814125"/>
            <a:ext cx="10360501"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633819" y="5861304"/>
            <a:ext cx="10311746"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954702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378785" y="443755"/>
            <a:ext cx="11429139"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378786" y="4801576"/>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378786" y="6263390"/>
            <a:ext cx="1143218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10971660"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592" y="4814048"/>
            <a:ext cx="10360501"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627367" y="5862918"/>
            <a:ext cx="10306727"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extLst>
      <p:ext uri="{BB962C8B-B14F-4D97-AF65-F5344CB8AC3E}">
        <p14:creationId xmlns:p14="http://schemas.microsoft.com/office/powerpoint/2010/main" val="626326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378786" y="1577848"/>
            <a:ext cx="11432186"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537742" y="2151063"/>
            <a:ext cx="5241195"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6369258" y="2151063"/>
            <a:ext cx="5241195"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972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832E7802-4229-41D6-AAC3-3B49C46C6CAF}"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378786" y="1577848"/>
            <a:ext cx="11432186"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537742" y="1735138"/>
            <a:ext cx="5241195"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537742" y="2590800"/>
            <a:ext cx="5241195"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6371000" y="1735138"/>
            <a:ext cx="5241195"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6371000" y="2590800"/>
            <a:ext cx="5241195"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2878760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378786" y="1577848"/>
            <a:ext cx="11432186"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202126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6/12/2023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378786" y="452719"/>
            <a:ext cx="9817723"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0196510" y="55844"/>
            <a:ext cx="1705104"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4936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95" y="1298762"/>
            <a:ext cx="5424027"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6376428" y="914401"/>
            <a:ext cx="542402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358495" y="2456329"/>
            <a:ext cx="5424027"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378786" y="452719"/>
            <a:ext cx="1143218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0142959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78786" y="4801576"/>
            <a:ext cx="11429139"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786" y="6263390"/>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83969" y="4800600"/>
            <a:ext cx="11144086"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78785" y="457199"/>
            <a:ext cx="11433118"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558654" y="5367338"/>
            <a:ext cx="11069401"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5240648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378786" y="4280648"/>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83969" y="4778189"/>
            <a:ext cx="11144086"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378785" y="457200"/>
            <a:ext cx="11433118"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558654" y="5344927"/>
            <a:ext cx="11069401"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9685777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5531" y="914401"/>
            <a:ext cx="6924925"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378785" y="4267201"/>
            <a:ext cx="3656648"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558657" y="4953001"/>
            <a:ext cx="3295164"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547543" y="4419600"/>
            <a:ext cx="3299667"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378786" y="594360"/>
            <a:ext cx="3656648"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378786" y="461683"/>
            <a:ext cx="11432186"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3548165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4026969" y="4801576"/>
            <a:ext cx="778095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786" y="6263390"/>
            <a:ext cx="11432186"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4041163" y="4800600"/>
            <a:ext cx="758689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4026970" y="457199"/>
            <a:ext cx="7776470"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092008" y="5367338"/>
            <a:ext cx="7536046"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378787" y="457200"/>
            <a:ext cx="3648183"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378787" y="3364992"/>
            <a:ext cx="3648183"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extLst>
      <p:ext uri="{BB962C8B-B14F-4D97-AF65-F5344CB8AC3E}">
        <p14:creationId xmlns:p14="http://schemas.microsoft.com/office/powerpoint/2010/main" val="39303793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378786" y="455774"/>
            <a:ext cx="11429139"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378786" y="1577848"/>
            <a:ext cx="1143218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378786" y="2133600"/>
            <a:ext cx="11429139"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8658130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071404" y="2668741"/>
            <a:ext cx="5934615" cy="1511538"/>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257494" y="473076"/>
            <a:ext cx="1292015"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378786" y="457200"/>
            <a:ext cx="8661260"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7198060" y="3332846"/>
            <a:ext cx="5934456" cy="183167"/>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314465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5"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6D053DF3-45E5-4C9F-963B-077D73F5E670}"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171575"/>
            <a:ext cx="5992839"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171575"/>
            <a:ext cx="5992839" cy="5334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229A7219-C846-4648-AA0B-07F84157FE8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441" y="274638"/>
            <a:ext cx="10969943"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8"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92083099-1453-44A2-9B90-66DC383570A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4"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F0CAF2F8-85D2-4023-9891-E6266BF5E7A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3"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E121D327-77AA-4ECF-BB25-DACDE7A58E4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9314F67E-3922-41FB-95EA-95B253E61697}"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Sarwar</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AIUB::CSC2105::Algorithm</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Introduction</a:t>
            </a:r>
            <a:r>
              <a:rPr lang="en-US">
                <a:sym typeface="Wingdings" pitchFamily="2" charset="2"/>
              </a:rPr>
              <a:t></a:t>
            </a:r>
            <a:fld id="{089F908F-919E-4A49-AD5C-1D21EC00251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bwMode="auto">
          <a:xfrm>
            <a:off x="38100" y="19050"/>
            <a:ext cx="12150725" cy="10477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33475" name="Rectangle 3"/>
          <p:cNvSpPr>
            <a:spLocks noGrp="1" noChangeArrowheads="1"/>
          </p:cNvSpPr>
          <p:nvPr>
            <p:ph type="body" idx="1"/>
          </p:nvPr>
        </p:nvSpPr>
        <p:spPr bwMode="auto">
          <a:xfrm>
            <a:off x="0" y="1171575"/>
            <a:ext cx="12188825"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3476" name="Rectangle 4"/>
          <p:cNvSpPr>
            <a:spLocks noGrp="1" noChangeArrowheads="1"/>
          </p:cNvSpPr>
          <p:nvPr>
            <p:ph type="dt" sz="half" idx="2"/>
          </p:nvPr>
        </p:nvSpPr>
        <p:spPr bwMode="auto">
          <a:xfrm>
            <a:off x="101600" y="6567488"/>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Courier New" pitchFamily="49" charset="0"/>
                <a:cs typeface="Courier New" pitchFamily="49" charset="0"/>
              </a:defRPr>
            </a:lvl1pPr>
          </a:lstStyle>
          <a:p>
            <a:pPr>
              <a:defRPr/>
            </a:pPr>
            <a:r>
              <a:rPr lang="en-US"/>
              <a:t>Sarwar</a:t>
            </a:r>
          </a:p>
        </p:txBody>
      </p:sp>
      <p:sp>
        <p:nvSpPr>
          <p:cNvPr id="233477" name="Rectangle 5"/>
          <p:cNvSpPr>
            <a:spLocks noGrp="1" noChangeArrowheads="1"/>
          </p:cNvSpPr>
          <p:nvPr>
            <p:ph type="ftr" sz="quarter" idx="3"/>
          </p:nvPr>
        </p:nvSpPr>
        <p:spPr bwMode="auto">
          <a:xfrm>
            <a:off x="4164013" y="6567488"/>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Courier New" pitchFamily="49" charset="0"/>
                <a:cs typeface="Courier New" pitchFamily="49" charset="0"/>
              </a:defRPr>
            </a:lvl1pPr>
          </a:lstStyle>
          <a:p>
            <a:pPr>
              <a:defRPr/>
            </a:pPr>
            <a:r>
              <a:rPr lang="en-US"/>
              <a:t>AIUB::CSC2105::Algorithm</a:t>
            </a:r>
          </a:p>
        </p:txBody>
      </p:sp>
      <p:sp>
        <p:nvSpPr>
          <p:cNvPr id="233478" name="Rectangle 6"/>
          <p:cNvSpPr>
            <a:spLocks noGrp="1" noChangeArrowheads="1"/>
          </p:cNvSpPr>
          <p:nvPr>
            <p:ph type="sldNum" sz="quarter" idx="4"/>
          </p:nvPr>
        </p:nvSpPr>
        <p:spPr bwMode="auto">
          <a:xfrm>
            <a:off x="9344025" y="6567488"/>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Courier New" pitchFamily="49" charset="0"/>
                <a:cs typeface="Courier New" pitchFamily="49" charset="0"/>
              </a:defRPr>
            </a:lvl1pPr>
          </a:lstStyle>
          <a:p>
            <a:pPr>
              <a:defRPr/>
            </a:pPr>
            <a:r>
              <a:rPr lang="en-US"/>
              <a:t>Introduction</a:t>
            </a:r>
            <a:r>
              <a:rPr lang="en-US">
                <a:sym typeface="Wingdings" pitchFamily="2" charset="2"/>
              </a:rPr>
              <a:t></a:t>
            </a:r>
            <a:fld id="{DEB2BE0B-835C-4BF4-B266-03AB2F871ED1}" type="slidenum">
              <a:rPr lang="en-US"/>
              <a:pPr>
                <a:defRPr/>
              </a:pPr>
              <a:t>‹#›</a:t>
            </a:fld>
            <a:endParaRPr lang="en-US"/>
          </a:p>
        </p:txBody>
      </p:sp>
      <p:sp>
        <p:nvSpPr>
          <p:cNvPr id="1031" name="Line 7"/>
          <p:cNvSpPr>
            <a:spLocks noChangeShapeType="1"/>
          </p:cNvSpPr>
          <p:nvPr userDrawn="1"/>
        </p:nvSpPr>
        <p:spPr bwMode="auto">
          <a:xfrm>
            <a:off x="0" y="6553200"/>
            <a:ext cx="12188825" cy="0"/>
          </a:xfrm>
          <a:prstGeom prst="line">
            <a:avLst/>
          </a:prstGeom>
          <a:noFill/>
          <a:ln w="76200" cmpd="tri">
            <a:solidFill>
              <a:schemeClr val="tx1"/>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930"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Lst>
  <p:hf hdr="0"/>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Font typeface="Wingdings" pitchFamily="2" charset="2"/>
        <a:buChar char="§"/>
        <a:defRPr sz="2800">
          <a:solidFill>
            <a:schemeClr val="tx1"/>
          </a:solidFill>
          <a:effectLst>
            <a:outerShdw blurRad="38100" dist="38100" dir="2700000" algn="tl">
              <a:srgbClr val="C0C0C0"/>
            </a:outerShdw>
          </a:effectLst>
          <a:latin typeface="+mn-lt"/>
          <a:cs typeface="+mn-cs"/>
        </a:defRPr>
      </a:lvl2pPr>
      <a:lvl3pPr marL="1143000" indent="-228600" algn="l" rtl="0" eaLnBrk="0" fontAlgn="base" hangingPunct="0">
        <a:spcBef>
          <a:spcPct val="20000"/>
        </a:spcBef>
        <a:spcAft>
          <a:spcPct val="0"/>
        </a:spcAft>
        <a:buFont typeface="Arial" charset="0"/>
        <a:buChar char="♦"/>
        <a:defRPr sz="2400">
          <a:solidFill>
            <a:schemeClr val="tx1"/>
          </a:solidFill>
          <a:effectLst>
            <a:outerShdw blurRad="38100" dist="38100" dir="2700000" algn="tl">
              <a:srgbClr val="C0C0C0"/>
            </a:outerShdw>
          </a:effectLst>
          <a:latin typeface="+mn-lt"/>
          <a:cs typeface="+mn-cs"/>
        </a:defRPr>
      </a:lvl3pPr>
      <a:lvl4pPr marL="1600200" indent="-228600" algn="l" rtl="0" eaLnBrk="0" fontAlgn="base" hangingPunct="0">
        <a:spcBef>
          <a:spcPct val="20000"/>
        </a:spcBef>
        <a:spcAft>
          <a:spcPct val="0"/>
        </a:spcAft>
        <a:buFont typeface="Arial" charset="0"/>
        <a:buChar char="▲"/>
        <a:defRPr sz="2000">
          <a:solidFill>
            <a:schemeClr val="tx1"/>
          </a:solidFill>
          <a:effectLst>
            <a:outerShdw blurRad="38100" dist="38100" dir="2700000" algn="tl">
              <a:srgbClr val="C0C0C0"/>
            </a:outerShdw>
          </a:effectLst>
          <a:latin typeface="+mn-lt"/>
          <a:cs typeface="+mn-cs"/>
        </a:defRPr>
      </a:lvl4pPr>
      <a:lvl5pPr marL="2057400" indent="-228600" algn="l" rtl="0" eaLnBrk="0" fontAlgn="base" hangingPunct="0">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5pPr>
      <a:lvl6pPr marL="25146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6pPr>
      <a:lvl7pPr marL="29718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7pPr>
      <a:lvl8pPr marL="34290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8pPr>
      <a:lvl9pPr marL="3886200" indent="-228600" algn="l" rtl="0" fontAlgn="base">
        <a:spcBef>
          <a:spcPct val="20000"/>
        </a:spcBef>
        <a:spcAft>
          <a:spcPct val="0"/>
        </a:spcAft>
        <a:buChar char="»"/>
        <a:defRPr sz="2000">
          <a:solidFill>
            <a:schemeClr val="tx1"/>
          </a:solidFill>
          <a:effectLst>
            <a:outerShdw blurRad="38100" dist="38100" dir="2700000" algn="tl">
              <a:srgbClr val="C0C0C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4720" y="2133601"/>
            <a:ext cx="9433205"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9057555" y="6437033"/>
            <a:ext cx="2844059"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6/12/2023</a:t>
            </a:fld>
            <a:endParaRPr lang="en-US"/>
          </a:p>
        </p:txBody>
      </p:sp>
      <p:sp>
        <p:nvSpPr>
          <p:cNvPr id="5" name="Footer Placeholder 4"/>
          <p:cNvSpPr>
            <a:spLocks noGrp="1"/>
          </p:cNvSpPr>
          <p:nvPr>
            <p:ph type="ftr" sz="quarter" idx="3"/>
          </p:nvPr>
        </p:nvSpPr>
        <p:spPr>
          <a:xfrm>
            <a:off x="266195" y="6437033"/>
            <a:ext cx="8164409"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11072395" y="167347"/>
            <a:ext cx="840609"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378786" y="630382"/>
            <a:ext cx="11429139"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765402927"/>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acm.uva.es/problems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1641" y="588264"/>
            <a:ext cx="10409257" cy="1088136"/>
          </a:xfrm>
        </p:spPr>
        <p:txBody>
          <a:bodyPr>
            <a:normAutofit fontScale="90000"/>
          </a:bodyPr>
          <a:lstStyle/>
          <a:p>
            <a:r>
              <a:rPr lang="en-US" dirty="0"/>
              <a:t>Lecture Title: Introduction &amp; Preliminary </a:t>
            </a:r>
            <a:br>
              <a:rPr lang="en-US" dirty="0"/>
            </a:br>
            <a:r>
              <a:rPr lang="en-US" dirty="0"/>
              <a:t>Discussions on Algorithms</a:t>
            </a:r>
          </a:p>
        </p:txBody>
      </p:sp>
      <p:sp>
        <p:nvSpPr>
          <p:cNvPr id="3" name="Subtitle 2"/>
          <p:cNvSpPr>
            <a:spLocks noGrp="1"/>
          </p:cNvSpPr>
          <p:nvPr>
            <p:ph type="subTitle" idx="1"/>
          </p:nvPr>
        </p:nvSpPr>
        <p:spPr>
          <a:xfrm>
            <a:off x="1998618" y="1532427"/>
            <a:ext cx="2789509" cy="484632"/>
          </a:xfrm>
        </p:spPr>
        <p:txBody>
          <a:bodyPr/>
          <a:lstStyle/>
          <a:p>
            <a:r>
              <a:rPr lang="en-US" dirty="0"/>
              <a:t>Course Code: CSC 2211</a:t>
            </a:r>
          </a:p>
        </p:txBody>
      </p:sp>
      <p:sp>
        <p:nvSpPr>
          <p:cNvPr id="4" name="TextBox 3"/>
          <p:cNvSpPr txBox="1"/>
          <p:nvPr/>
        </p:nvSpPr>
        <p:spPr>
          <a:xfrm>
            <a:off x="1599383" y="2446757"/>
            <a:ext cx="9024614" cy="707886"/>
          </a:xfrm>
          <a:prstGeom prst="rect">
            <a:avLst/>
          </a:prstGeom>
          <a:noFill/>
        </p:spPr>
        <p:txBody>
          <a:bodyPr wrap="square" rtlCol="0">
            <a:spAutoFit/>
          </a:bodyPr>
          <a:lstStyle/>
          <a:p>
            <a:pPr algn="ctr" eaLnBrk="1" fontAlgn="auto" hangingPunct="1">
              <a:spcBef>
                <a:spcPts val="0"/>
              </a:spcBef>
              <a:spcAft>
                <a:spcPts val="0"/>
              </a:spcAft>
            </a:pPr>
            <a:r>
              <a:rPr lang="en-US" sz="2000" b="1" dirty="0">
                <a:solidFill>
                  <a:srgbClr val="0070C0"/>
                </a:solidFill>
                <a:latin typeface="Arial" panose="020B0604020202020204" pitchFamily="34" charset="0"/>
                <a:cs typeface="Arial" panose="020B0604020202020204" pitchFamily="34" charset="0"/>
              </a:rPr>
              <a:t>Dept. of Computer Science</a:t>
            </a:r>
          </a:p>
          <a:p>
            <a:pPr algn="ctr" eaLnBrk="1" fontAlgn="auto" hangingPunct="1">
              <a:spcBef>
                <a:spcPts val="0"/>
              </a:spcBef>
              <a:spcAft>
                <a:spcPts val="0"/>
              </a:spcAft>
            </a:pP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931116461"/>
              </p:ext>
            </p:extLst>
          </p:nvPr>
        </p:nvGraphicFramePr>
        <p:xfrm>
          <a:off x="1998617"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01</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r>
                        <a:rPr lang="en-US" dirty="0"/>
                        <a:t>Spring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Pritam Khan Boni, pritam.khan@aiub.edu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4842991"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fontAlgn="auto">
              <a:spcAft>
                <a:spcPts val="0"/>
              </a:spcAft>
              <a:buClr>
                <a:prstClr val="white">
                  <a:lumMod val="65000"/>
                </a:prstClr>
              </a:buClr>
            </a:pPr>
            <a:r>
              <a:rPr lang="en-US" dirty="0">
                <a:solidFill>
                  <a:prstClr val="white"/>
                </a:solidFill>
                <a:latin typeface="Calibri"/>
              </a:rPr>
              <a:t>Course Title: Algorithms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ja-JP" dirty="0"/>
              <a:t>Course Contents</a:t>
            </a:r>
            <a:endParaRPr lang="en-US" dirty="0"/>
          </a:p>
        </p:txBody>
      </p:sp>
      <p:sp>
        <p:nvSpPr>
          <p:cNvPr id="3" name="Content Placeholder 2"/>
          <p:cNvSpPr>
            <a:spLocks noGrp="1"/>
          </p:cNvSpPr>
          <p:nvPr>
            <p:ph idx="1"/>
          </p:nvPr>
        </p:nvSpPr>
        <p:spPr/>
        <p:txBody>
          <a:bodyPr>
            <a:normAutofit/>
          </a:bodyPr>
          <a:lstStyle/>
          <a:p>
            <a:pPr>
              <a:defRPr/>
            </a:pPr>
            <a:r>
              <a:rPr lang="en-US" dirty="0"/>
              <a:t>RAM model, Basic notation</a:t>
            </a:r>
          </a:p>
          <a:p>
            <a:pPr>
              <a:defRPr/>
            </a:pPr>
            <a:r>
              <a:rPr lang="en-US" dirty="0"/>
              <a:t>Recurrences  &amp;  Master Method </a:t>
            </a:r>
          </a:p>
          <a:p>
            <a:pPr>
              <a:defRPr/>
            </a:pPr>
            <a:r>
              <a:rPr lang="en-US" dirty="0"/>
              <a:t>Dynamic Programming</a:t>
            </a:r>
          </a:p>
          <a:p>
            <a:pPr>
              <a:defRPr/>
            </a:pPr>
            <a:r>
              <a:rPr lang="en-US" dirty="0"/>
              <a:t>Greedy strategy </a:t>
            </a:r>
          </a:p>
          <a:p>
            <a:pPr>
              <a:defRPr/>
            </a:pPr>
            <a:r>
              <a:rPr lang="en-US" dirty="0"/>
              <a:t>Graphs Algorithms</a:t>
            </a:r>
          </a:p>
          <a:p>
            <a:pPr>
              <a:defRPr/>
            </a:pPr>
            <a:r>
              <a:rPr lang="en-US" dirty="0"/>
              <a:t>Greedy Graph Algorithm </a:t>
            </a:r>
          </a:p>
          <a:p>
            <a:pPr>
              <a:defRPr/>
            </a:pPr>
            <a:r>
              <a:rPr lang="en-US" dirty="0"/>
              <a:t>Shortest Path Algorithms</a:t>
            </a:r>
          </a:p>
          <a:p>
            <a:pPr>
              <a:defRPr/>
            </a:pPr>
            <a:r>
              <a:rPr lang="en-US" dirty="0"/>
              <a:t>Basic idea of NP – Completeness</a:t>
            </a:r>
          </a:p>
          <a:p>
            <a:pPr>
              <a:defRPr/>
            </a:pPr>
            <a:r>
              <a:rPr lang="en-US" dirty="0"/>
              <a:t>Basic idea of Elementary Geometric Methods &amp; Review</a:t>
            </a:r>
          </a:p>
          <a:p>
            <a:pPr>
              <a:defRPr/>
            </a:pPr>
            <a:endParaRPr lang="en-US" altLang="ja-JP" dirty="0">
              <a:ea typeface="MS PGothic" charset="0"/>
            </a:endParaRPr>
          </a:p>
          <a:p>
            <a:pPr marL="0" indent="0">
              <a:buFontTx/>
              <a:buNone/>
              <a:defRPr/>
            </a:pPr>
            <a:endParaRPr lang="en-US" dirty="0"/>
          </a:p>
        </p:txBody>
      </p:sp>
      <p:sp>
        <p:nvSpPr>
          <p:cNvPr id="18438"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2BF1FD33-AA32-4918-A95E-60E3FC7845DF}" type="slidenum">
              <a:rPr lang="en-US" smtClean="0"/>
              <a:pPr/>
              <a:t>10</a:t>
            </a:fld>
            <a:endParaRPr lang="en-US"/>
          </a:p>
        </p:txBody>
      </p:sp>
      <p:sp>
        <p:nvSpPr>
          <p:cNvPr id="6" name="Footer Placeholder 6">
            <a:extLst>
              <a:ext uri="{FF2B5EF4-FFF2-40B4-BE49-F238E27FC236}">
                <a16:creationId xmlns:a16="http://schemas.microsoft.com/office/drawing/2014/main" id="{AAD445B1-1A55-4E37-93DC-684F524AA80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Resources &amp; References</a:t>
            </a:r>
          </a:p>
        </p:txBody>
      </p:sp>
      <p:sp>
        <p:nvSpPr>
          <p:cNvPr id="3" name="Content Placeholder 2"/>
          <p:cNvSpPr>
            <a:spLocks noGrp="1"/>
          </p:cNvSpPr>
          <p:nvPr>
            <p:ph idx="1"/>
          </p:nvPr>
        </p:nvSpPr>
        <p:spPr/>
        <p:txBody>
          <a:bodyPr>
            <a:noAutofit/>
          </a:bodyPr>
          <a:lstStyle/>
          <a:p>
            <a:pPr algn="just">
              <a:defRPr/>
            </a:pPr>
            <a:r>
              <a:rPr lang="en-US" b="1" i="1" dirty="0"/>
              <a:t>Introduction to Algorithms, Third Edition, Thomas H. </a:t>
            </a:r>
            <a:r>
              <a:rPr lang="en-US" b="1" i="1" dirty="0" err="1"/>
              <a:t>Cormen</a:t>
            </a:r>
            <a:r>
              <a:rPr lang="en-US" b="1" i="1" dirty="0"/>
              <a:t>, </a:t>
            </a:r>
            <a:r>
              <a:rPr lang="en-US" b="1" i="1" dirty="0" err="1"/>
              <a:t>Charle</a:t>
            </a:r>
            <a:r>
              <a:rPr lang="en-US" b="1" i="1" dirty="0"/>
              <a:t> E. </a:t>
            </a:r>
            <a:r>
              <a:rPr lang="en-US" b="1" i="1" dirty="0" err="1"/>
              <a:t>Leiserson</a:t>
            </a:r>
            <a:r>
              <a:rPr lang="en-US" b="1" i="1" dirty="0"/>
              <a:t>, Ronald L. </a:t>
            </a:r>
            <a:r>
              <a:rPr lang="en-US" b="1" i="1" dirty="0" err="1"/>
              <a:t>Rivest</a:t>
            </a:r>
            <a:r>
              <a:rPr lang="en-US" b="1" i="1" dirty="0"/>
              <a:t>, Clifford Stein (CLRS).</a:t>
            </a:r>
            <a:endParaRPr lang="en-US" dirty="0"/>
          </a:p>
          <a:p>
            <a:pPr algn="just">
              <a:defRPr/>
            </a:pPr>
            <a:r>
              <a:rPr lang="en-US" i="1" dirty="0"/>
              <a:t>Fundamental of Computer Algorithms, Ellis Horowitz, </a:t>
            </a:r>
            <a:r>
              <a:rPr lang="en-US" i="1" dirty="0" err="1"/>
              <a:t>Sartaj</a:t>
            </a:r>
            <a:r>
              <a:rPr lang="en-US" i="1" dirty="0"/>
              <a:t> </a:t>
            </a:r>
            <a:r>
              <a:rPr lang="en-US" i="1" dirty="0" err="1"/>
              <a:t>Sahni</a:t>
            </a:r>
            <a:r>
              <a:rPr lang="en-US" i="1" dirty="0"/>
              <a:t>, </a:t>
            </a:r>
            <a:r>
              <a:rPr lang="en-US" i="1" dirty="0" err="1"/>
              <a:t>Sanguthevar</a:t>
            </a:r>
            <a:r>
              <a:rPr lang="en-US" i="1" dirty="0"/>
              <a:t> </a:t>
            </a:r>
            <a:r>
              <a:rPr lang="en-US" i="1" dirty="0" err="1"/>
              <a:t>Rajasekaran</a:t>
            </a:r>
            <a:r>
              <a:rPr lang="en-US" i="1" dirty="0"/>
              <a:t> (HSR)</a:t>
            </a:r>
            <a:endParaRPr lang="en-US" dirty="0"/>
          </a:p>
          <a:p>
            <a:pPr algn="just">
              <a:defRPr/>
            </a:pPr>
            <a:r>
              <a:rPr lang="en-US" i="1" dirty="0"/>
              <a:t>Helpful link for Problem Solving : </a:t>
            </a:r>
            <a:r>
              <a:rPr lang="en-US" b="1" i="1" u="sng" dirty="0">
                <a:hlinkClick r:id="rId2"/>
              </a:rPr>
              <a:t>http://acm.uva.es/problemset/</a:t>
            </a:r>
            <a:endParaRPr lang="en-US" dirty="0"/>
          </a:p>
          <a:p>
            <a:pPr algn="just">
              <a:defRPr/>
            </a:pPr>
            <a:r>
              <a:rPr lang="en-US" i="1" dirty="0"/>
              <a:t>Lectures and Laboratory works will be provided online at the course website weekly.</a:t>
            </a:r>
            <a:endParaRPr lang="en-US" dirty="0"/>
          </a:p>
          <a:p>
            <a:pPr>
              <a:spcBef>
                <a:spcPts val="300"/>
              </a:spcBef>
              <a:defRPr/>
            </a:pPr>
            <a:endParaRPr lang="en-US" sz="1800" dirty="0"/>
          </a:p>
        </p:txBody>
      </p:sp>
      <p:sp>
        <p:nvSpPr>
          <p:cNvPr id="1946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6EB7BAD9-7F12-411A-BC48-63E56F48FC38}" type="slidenum">
              <a:rPr lang="en-US" smtClean="0"/>
              <a:pPr/>
              <a:t>11</a:t>
            </a:fld>
            <a:endParaRPr lang="en-US"/>
          </a:p>
        </p:txBody>
      </p:sp>
      <p:sp>
        <p:nvSpPr>
          <p:cNvPr id="6" name="Footer Placeholder 6">
            <a:extLst>
              <a:ext uri="{FF2B5EF4-FFF2-40B4-BE49-F238E27FC236}">
                <a16:creationId xmlns:a16="http://schemas.microsoft.com/office/drawing/2014/main" id="{24539DBF-9F3F-4ACF-9140-DB4BA56885C2}"/>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38C52EB1-E4B0-4296-8171-668136550A10}" type="slidenum">
              <a:rPr lang="en-US" smtClean="0"/>
              <a:pPr/>
              <a:t>12</a:t>
            </a:fld>
            <a:endParaRPr lang="en-US"/>
          </a:p>
        </p:txBody>
      </p:sp>
      <p:pic>
        <p:nvPicPr>
          <p:cNvPr id="20485" name="Picture 2"/>
          <p:cNvPicPr>
            <a:picLocks noChangeAspect="1" noChangeArrowheads="1"/>
          </p:cNvPicPr>
          <p:nvPr/>
        </p:nvPicPr>
        <p:blipFill>
          <a:blip r:embed="rId2"/>
          <a:srcRect/>
          <a:stretch>
            <a:fillRect/>
          </a:stretch>
        </p:blipFill>
        <p:spPr bwMode="auto">
          <a:xfrm>
            <a:off x="0" y="0"/>
            <a:ext cx="12188825" cy="6553200"/>
          </a:xfrm>
          <a:prstGeom prst="rect">
            <a:avLst/>
          </a:prstGeom>
          <a:noFill/>
          <a:ln w="9525">
            <a:noFill/>
            <a:miter lim="800000"/>
            <a:headEnd/>
            <a:tailEnd/>
          </a:ln>
        </p:spPr>
      </p:pic>
      <p:sp>
        <p:nvSpPr>
          <p:cNvPr id="5" name="Footer Placeholder 6">
            <a:extLst>
              <a:ext uri="{FF2B5EF4-FFF2-40B4-BE49-F238E27FC236}">
                <a16:creationId xmlns:a16="http://schemas.microsoft.com/office/drawing/2014/main" id="{2EE0CA83-3C87-4157-AAEE-3CEAA7E1943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Evaluation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80787400"/>
              </p:ext>
            </p:extLst>
          </p:nvPr>
        </p:nvGraphicFramePr>
        <p:xfrm>
          <a:off x="214313" y="965200"/>
          <a:ext cx="11741274" cy="5164137"/>
        </p:xfrm>
        <a:graphic>
          <a:graphicData uri="http://schemas.openxmlformats.org/drawingml/2006/table">
            <a:tbl>
              <a:tblPr firstRow="1" firstCol="1" lastRow="1" lastCol="1" bandRow="1" bandCol="1">
                <a:tableStyleId>{F5AB1C69-6EDB-4FF4-983F-18BD219EF322}</a:tableStyleId>
              </a:tblPr>
              <a:tblGrid>
                <a:gridCol w="2256837">
                  <a:extLst>
                    <a:ext uri="{9D8B030D-6E8A-4147-A177-3AD203B41FA5}">
                      <a16:colId xmlns:a16="http://schemas.microsoft.com/office/drawing/2014/main" val="20000"/>
                    </a:ext>
                  </a:extLst>
                </a:gridCol>
                <a:gridCol w="6970486">
                  <a:extLst>
                    <a:ext uri="{9D8B030D-6E8A-4147-A177-3AD203B41FA5}">
                      <a16:colId xmlns:a16="http://schemas.microsoft.com/office/drawing/2014/main" val="20001"/>
                    </a:ext>
                  </a:extLst>
                </a:gridCol>
                <a:gridCol w="1228407">
                  <a:extLst>
                    <a:ext uri="{9D8B030D-6E8A-4147-A177-3AD203B41FA5}">
                      <a16:colId xmlns:a16="http://schemas.microsoft.com/office/drawing/2014/main" val="20002"/>
                    </a:ext>
                  </a:extLst>
                </a:gridCol>
                <a:gridCol w="1285544">
                  <a:extLst>
                    <a:ext uri="{9D8B030D-6E8A-4147-A177-3AD203B41FA5}">
                      <a16:colId xmlns:a16="http://schemas.microsoft.com/office/drawing/2014/main" val="20003"/>
                    </a:ext>
                  </a:extLst>
                </a:gridCol>
              </a:tblGrid>
              <a:tr h="469467">
                <a:tc>
                  <a:txBody>
                    <a:bodyPr/>
                    <a:lstStyle/>
                    <a:p>
                      <a:pPr marL="0" marR="0">
                        <a:spcBef>
                          <a:spcPts val="0"/>
                        </a:spcBef>
                        <a:spcAft>
                          <a:spcPts val="0"/>
                        </a:spcAft>
                      </a:pPr>
                      <a:r>
                        <a:rPr lang="en-US" sz="2800" b="1" dirty="0">
                          <a:solidFill>
                            <a:schemeClr val="tx1"/>
                          </a:solidFill>
                          <a:effectLst/>
                        </a:rPr>
                        <a:t>Midterm</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b="0" kern="1200" dirty="0">
                          <a:solidFill>
                            <a:schemeClr val="tx1"/>
                          </a:solidFill>
                          <a:effectLst/>
                          <a:latin typeface="+mn-lt"/>
                          <a:ea typeface="+mn-ea"/>
                          <a:cs typeface="+mn-cs"/>
                        </a:rPr>
                        <a:t>Quiz </a:t>
                      </a:r>
                    </a:p>
                  </a:txBody>
                  <a:tcPr marL="68562" marR="68562"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0" dirty="0">
                          <a:solidFill>
                            <a:schemeClr val="tx1"/>
                          </a:solidFill>
                          <a:effectLst/>
                        </a:rPr>
                        <a:t>20</a:t>
                      </a:r>
                      <a:endParaRPr lang="en-US" sz="2800" b="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Laboratory Performance/Assignment/Exam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30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1"/>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Class Attendance/Performance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10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2"/>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Midterm Written 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40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3"/>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a:solidFill>
                            <a:schemeClr val="tx1"/>
                          </a:solidFill>
                          <a:effectLst/>
                        </a:rPr>
                        <a:t>Midterm Total</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rPr>
                        <a:t>100</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a:solidFill>
                            <a:schemeClr val="tx1"/>
                          </a:solidFill>
                          <a:effectLst/>
                          <a:latin typeface="+mn-lt"/>
                          <a:ea typeface="+mn-ea"/>
                          <a:cs typeface="+mn-cs"/>
                        </a:rPr>
                        <a:t>40%</a:t>
                      </a: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4"/>
                  </a:ext>
                </a:extLst>
              </a:tr>
              <a:tr h="469467">
                <a:tc>
                  <a:txBody>
                    <a:bodyPr/>
                    <a:lstStyle/>
                    <a:p>
                      <a:pPr marL="0" marR="0">
                        <a:spcBef>
                          <a:spcPts val="0"/>
                        </a:spcBef>
                        <a:spcAft>
                          <a:spcPts val="0"/>
                        </a:spcAft>
                      </a:pPr>
                      <a:r>
                        <a:rPr lang="en-US" sz="2800" b="1" dirty="0">
                          <a:solidFill>
                            <a:schemeClr val="tx1"/>
                          </a:solidFill>
                          <a:effectLst/>
                        </a:rPr>
                        <a:t>Final term</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Quiz </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20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5"/>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Laboratory Performance/Assignment/Exam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30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6"/>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Class Attendance/Performance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10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7"/>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rPr>
                        <a:t>Final term Written Exam</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rPr>
                        <a:t>40</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8"/>
                  </a:ext>
                </a:extLst>
              </a:tr>
              <a:tr h="469467">
                <a:tc>
                  <a:txBody>
                    <a:bodyPr/>
                    <a:lstStyle/>
                    <a:p>
                      <a:pPr marL="0" marR="0">
                        <a:spcBef>
                          <a:spcPts val="0"/>
                        </a:spcBef>
                        <a:spcAft>
                          <a:spcPts val="0"/>
                        </a:spcAft>
                      </a:pPr>
                      <a:r>
                        <a:rPr lang="en-US" sz="2800" b="1" dirty="0">
                          <a:solidFill>
                            <a:schemeClr val="tx1"/>
                          </a:solidFill>
                          <a:effectLst/>
                        </a:rPr>
                        <a:t> </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a:solidFill>
                            <a:schemeClr val="tx1"/>
                          </a:solidFill>
                          <a:effectLst/>
                        </a:rPr>
                        <a:t>Final Term Total</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rPr>
                        <a:t>100</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a:solidFill>
                            <a:schemeClr val="tx1"/>
                          </a:solidFill>
                          <a:effectLst/>
                          <a:latin typeface="+mn-lt"/>
                          <a:ea typeface="+mn-ea"/>
                          <a:cs typeface="+mn-cs"/>
                        </a:rPr>
                        <a:t>60%</a:t>
                      </a: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9"/>
                  </a:ext>
                </a:extLst>
              </a:tr>
              <a:tr h="469467">
                <a:tc>
                  <a:txBody>
                    <a:bodyPr/>
                    <a:lstStyle/>
                    <a:p>
                      <a:pPr marL="0" marR="0">
                        <a:spcBef>
                          <a:spcPts val="0"/>
                        </a:spcBef>
                        <a:spcAft>
                          <a:spcPts val="0"/>
                        </a:spcAft>
                      </a:pPr>
                      <a:r>
                        <a:rPr lang="en-US" sz="2800" b="1" dirty="0">
                          <a:solidFill>
                            <a:schemeClr val="tx1"/>
                          </a:solidFill>
                          <a:effectLst/>
                        </a:rPr>
                        <a:t>Grand Total</a:t>
                      </a:r>
                      <a:endParaRPr lang="en-US" sz="28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2800" dirty="0">
                          <a:solidFill>
                            <a:schemeClr val="tx1"/>
                          </a:solidFill>
                          <a:effectLst/>
                        </a:rPr>
                        <a:t>Final Grade of the Course</a:t>
                      </a:r>
                      <a:endParaRPr lang="en-US" sz="28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r">
                        <a:spcBef>
                          <a:spcPts val="0"/>
                        </a:spcBef>
                        <a:spcAft>
                          <a:spcPts val="0"/>
                        </a:spcAft>
                      </a:pPr>
                      <a:r>
                        <a:rPr lang="en-US" sz="2800" b="1" kern="1200" dirty="0">
                          <a:solidFill>
                            <a:schemeClr val="tx1"/>
                          </a:solidFill>
                          <a:effectLst/>
                          <a:latin typeface="+mn-lt"/>
                          <a:ea typeface="+mn-ea"/>
                          <a:cs typeface="+mn-cs"/>
                        </a:rPr>
                        <a:t>100</a:t>
                      </a: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10"/>
                  </a:ext>
                </a:extLst>
              </a:tr>
            </a:tbl>
          </a:graphicData>
        </a:graphic>
      </p:graphicFrame>
      <p:sp>
        <p:nvSpPr>
          <p:cNvPr id="2157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234F9F44-C766-446E-9769-A5E2FEA20D48}" type="slidenum">
              <a:rPr lang="en-US" smtClean="0"/>
              <a:pPr/>
              <a:t>13</a:t>
            </a:fld>
            <a:endParaRPr lang="en-US"/>
          </a:p>
        </p:txBody>
      </p:sp>
      <p:sp>
        <p:nvSpPr>
          <p:cNvPr id="6" name="Footer Placeholder 6">
            <a:extLst>
              <a:ext uri="{FF2B5EF4-FFF2-40B4-BE49-F238E27FC236}">
                <a16:creationId xmlns:a16="http://schemas.microsoft.com/office/drawing/2014/main" id="{33AE05E7-CFCF-4F85-A785-F80BD972BA0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Classroom Policies</a:t>
            </a:r>
          </a:p>
        </p:txBody>
      </p:sp>
      <p:sp>
        <p:nvSpPr>
          <p:cNvPr id="3" name="Content Placeholder 2"/>
          <p:cNvSpPr>
            <a:spLocks noGrp="1"/>
          </p:cNvSpPr>
          <p:nvPr>
            <p:ph idx="1"/>
          </p:nvPr>
        </p:nvSpPr>
        <p:spPr/>
        <p:txBody>
          <a:bodyPr>
            <a:normAutofit fontScale="77500" lnSpcReduction="20000"/>
          </a:bodyPr>
          <a:lstStyle/>
          <a:p>
            <a:pPr>
              <a:defRPr/>
            </a:pPr>
            <a:r>
              <a:rPr lang="en-US" b="1" i="1" dirty="0"/>
              <a:t>Must </a:t>
            </a:r>
            <a:r>
              <a:rPr lang="en-US" dirty="0"/>
              <a:t>be present inside the class in due time.</a:t>
            </a:r>
          </a:p>
          <a:p>
            <a:pPr>
              <a:defRPr/>
            </a:pPr>
            <a:r>
              <a:rPr lang="en-US" b="1" i="1" dirty="0"/>
              <a:t>Class Break</a:t>
            </a:r>
            <a:r>
              <a:rPr lang="en-US" dirty="0"/>
              <a:t>: I would prefer to start the class in due time and leave the class in 10/15 minutes early for theory/Laboratory class respectively, instead of giving a break.</a:t>
            </a:r>
          </a:p>
          <a:p>
            <a:pPr>
              <a:defRPr/>
            </a:pPr>
            <a:r>
              <a:rPr lang="en-US" dirty="0"/>
              <a:t>Every class will start with a question-answer session about the last lecture. So students must be prepared with the contents and exercises from the last lecture.</a:t>
            </a:r>
          </a:p>
          <a:p>
            <a:pPr>
              <a:defRPr/>
            </a:pPr>
            <a:r>
              <a:rPr lang="en-US" dirty="0"/>
              <a:t>Students are suggested to ask questions during or after the lecture.</a:t>
            </a:r>
          </a:p>
          <a:p>
            <a:pPr>
              <a:defRPr/>
            </a:pPr>
            <a:r>
              <a:rPr lang="en-US" i="1" dirty="0"/>
              <a:t>Additional/bonus marks</a:t>
            </a:r>
            <a:r>
              <a:rPr lang="en-US" dirty="0"/>
              <a:t> may be given to any </a:t>
            </a:r>
            <a:r>
              <a:rPr lang="en-US" i="1" dirty="0"/>
              <a:t>good performances</a:t>
            </a:r>
            <a:r>
              <a:rPr lang="en-US" dirty="0"/>
              <a:t> during the class.</a:t>
            </a:r>
          </a:p>
          <a:p>
            <a:pPr>
              <a:defRPr/>
            </a:pPr>
            <a:r>
              <a:rPr lang="en-US" b="1" i="1" dirty="0"/>
              <a:t>Late in Class</a:t>
            </a:r>
            <a:r>
              <a:rPr lang="en-US" dirty="0"/>
              <a:t>: </a:t>
            </a:r>
          </a:p>
          <a:p>
            <a:pPr lvl="1">
              <a:defRPr/>
            </a:pPr>
            <a:r>
              <a:rPr lang="en-US" dirty="0"/>
              <a:t>Late during quiz/presentation are not given additional time.</a:t>
            </a:r>
          </a:p>
          <a:p>
            <a:pPr lvl="1">
              <a:defRPr/>
            </a:pPr>
            <a:r>
              <a:rPr lang="en-US" dirty="0"/>
              <a:t>Students who are regularly late might have additional deduction of marks.</a:t>
            </a:r>
          </a:p>
          <a:p>
            <a:pPr lvl="1">
              <a:defRPr/>
            </a:pPr>
            <a:r>
              <a:rPr lang="en-US" dirty="0"/>
              <a:t>A late student will be allowed to enter the class. Don’t ask permission to enter the class, just get in slowly and silently. Same policy implies if a student wants to go out of the class for emergency reasons.</a:t>
            </a:r>
          </a:p>
        </p:txBody>
      </p:sp>
      <p:sp>
        <p:nvSpPr>
          <p:cNvPr id="22534" name="Slide Number Placeholder 6"/>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DB7B5AD3-B419-470E-A8ED-B24291D73F1C}" type="slidenum">
              <a:rPr lang="en-US" smtClean="0"/>
              <a:pPr/>
              <a:t>14</a:t>
            </a:fld>
            <a:endParaRPr lang="en-US"/>
          </a:p>
        </p:txBody>
      </p:sp>
      <p:sp>
        <p:nvSpPr>
          <p:cNvPr id="6" name="Footer Placeholder 6">
            <a:extLst>
              <a:ext uri="{FF2B5EF4-FFF2-40B4-BE49-F238E27FC236}">
                <a16:creationId xmlns:a16="http://schemas.microsoft.com/office/drawing/2014/main" id="{51EDE73F-7C6F-4AB9-A8AB-464D6D33855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Policies</a:t>
            </a:r>
          </a:p>
        </p:txBody>
      </p:sp>
      <p:sp>
        <p:nvSpPr>
          <p:cNvPr id="3" name="Content Placeholder 2"/>
          <p:cNvSpPr>
            <a:spLocks noGrp="1"/>
          </p:cNvSpPr>
          <p:nvPr>
            <p:ph idx="1"/>
          </p:nvPr>
        </p:nvSpPr>
        <p:spPr/>
        <p:txBody>
          <a:bodyPr/>
          <a:lstStyle/>
          <a:p>
            <a:pPr>
              <a:defRPr/>
            </a:pPr>
            <a:r>
              <a:rPr lang="en-US" dirty="0"/>
              <a:t>Attendance</a:t>
            </a:r>
          </a:p>
          <a:p>
            <a:pPr>
              <a:defRPr/>
            </a:pPr>
            <a:r>
              <a:rPr lang="en-US" dirty="0"/>
              <a:t>Laboratory Policies</a:t>
            </a:r>
          </a:p>
          <a:p>
            <a:pPr>
              <a:defRPr/>
            </a:pPr>
            <a:r>
              <a:rPr lang="en-US" dirty="0"/>
              <a:t>Makeup Evaluation (quiz, assignment, etc.)</a:t>
            </a:r>
          </a:p>
          <a:p>
            <a:pPr>
              <a:defRPr/>
            </a:pPr>
            <a:r>
              <a:rPr lang="en-US" dirty="0"/>
              <a:t>Grading Policies</a:t>
            </a:r>
          </a:p>
          <a:p>
            <a:pPr>
              <a:defRPr/>
            </a:pPr>
            <a:r>
              <a:rPr lang="en-US" dirty="0"/>
              <a:t>Dropping a Course</a:t>
            </a:r>
          </a:p>
          <a:p>
            <a:pPr>
              <a:defRPr/>
            </a:pPr>
            <a:endParaRPr lang="en-US" dirty="0"/>
          </a:p>
        </p:txBody>
      </p:sp>
      <p:sp>
        <p:nvSpPr>
          <p:cNvPr id="23558"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770E9996-D3D2-48A1-B4EC-29EEADF25D0E}" type="slidenum">
              <a:rPr lang="en-US" smtClean="0"/>
              <a:pPr/>
              <a:t>15</a:t>
            </a:fld>
            <a:endParaRPr lang="en-US"/>
          </a:p>
        </p:txBody>
      </p:sp>
      <p:sp>
        <p:nvSpPr>
          <p:cNvPr id="6" name="Footer Placeholder 6">
            <a:extLst>
              <a:ext uri="{FF2B5EF4-FFF2-40B4-BE49-F238E27FC236}">
                <a16:creationId xmlns:a16="http://schemas.microsoft.com/office/drawing/2014/main" id="{B785D486-4CB3-4130-9ECD-4B7C7B2E32D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Attendance</a:t>
            </a:r>
          </a:p>
        </p:txBody>
      </p:sp>
      <p:sp>
        <p:nvSpPr>
          <p:cNvPr id="3" name="Content Placeholder 2"/>
          <p:cNvSpPr>
            <a:spLocks noGrp="1"/>
          </p:cNvSpPr>
          <p:nvPr>
            <p:ph idx="1"/>
          </p:nvPr>
        </p:nvSpPr>
        <p:spPr/>
        <p:txBody>
          <a:bodyPr>
            <a:normAutofit fontScale="92500" lnSpcReduction="10000"/>
          </a:bodyPr>
          <a:lstStyle/>
          <a:p>
            <a:pPr>
              <a:defRPr/>
            </a:pPr>
            <a:r>
              <a:rPr lang="en-US" i="1" dirty="0"/>
              <a:t>At least</a:t>
            </a:r>
            <a:r>
              <a:rPr lang="en-US" dirty="0"/>
              <a:t> 70% presence is required by the student. Absent classes must be defended by the student through application and proper documentation to the course teacher. </a:t>
            </a:r>
          </a:p>
          <a:p>
            <a:pPr>
              <a:defRPr/>
            </a:pPr>
            <a:r>
              <a:rPr lang="en-US" dirty="0"/>
              <a:t>Single absences or absences within 25% range will be judged by the course teacher. </a:t>
            </a:r>
          </a:p>
          <a:p>
            <a:pPr>
              <a:defRPr/>
            </a:pPr>
            <a:r>
              <a:rPr lang="en-US" dirty="0"/>
              <a:t>Long absences/irregular presence/absences out of 25% range must go through </a:t>
            </a:r>
            <a:r>
              <a:rPr lang="en-US" i="1" dirty="0"/>
              <a:t>application procedures</a:t>
            </a:r>
            <a:r>
              <a:rPr lang="en-US" dirty="0"/>
              <a:t> via department Head (+ probation office, if student is in </a:t>
            </a:r>
            <a:r>
              <a:rPr lang="en-US" i="1" dirty="0"/>
              <a:t>probation</a:t>
            </a:r>
            <a:r>
              <a:rPr lang="en-US" dirty="0"/>
              <a:t>) to attend the following classes.</a:t>
            </a:r>
          </a:p>
          <a:p>
            <a:pPr>
              <a:defRPr/>
            </a:pPr>
            <a:r>
              <a:rPr lang="en-US" dirty="0"/>
              <a:t>Acceptance of an application for absence only gives permission to attend the following classes. This might still result in deduction of marks (for attendance) which will be judged by the course teacher.</a:t>
            </a:r>
          </a:p>
          <a:p>
            <a:pPr lvl="1">
              <a:defRPr/>
            </a:pPr>
            <a:endParaRPr lang="en-US" dirty="0"/>
          </a:p>
        </p:txBody>
      </p:sp>
      <p:sp>
        <p:nvSpPr>
          <p:cNvPr id="24582" name="Slide Number Placeholder 6"/>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1208281A-1E57-4AF4-B723-E5F6BFA8FCAE}" type="slidenum">
              <a:rPr lang="en-US" smtClean="0"/>
              <a:pPr/>
              <a:t>16</a:t>
            </a:fld>
            <a:endParaRPr lang="en-US"/>
          </a:p>
        </p:txBody>
      </p:sp>
      <p:sp>
        <p:nvSpPr>
          <p:cNvPr id="6" name="Footer Placeholder 6">
            <a:extLst>
              <a:ext uri="{FF2B5EF4-FFF2-40B4-BE49-F238E27FC236}">
                <a16:creationId xmlns:a16="http://schemas.microsoft.com/office/drawing/2014/main" id="{742A1534-D0CC-4357-86F0-B7729C27CC42}"/>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Laboratory Policies</a:t>
            </a:r>
          </a:p>
        </p:txBody>
      </p:sp>
      <p:sp>
        <p:nvSpPr>
          <p:cNvPr id="3" name="Content Placeholder 2"/>
          <p:cNvSpPr>
            <a:spLocks noGrp="1"/>
          </p:cNvSpPr>
          <p:nvPr>
            <p:ph idx="1"/>
          </p:nvPr>
        </p:nvSpPr>
        <p:spPr/>
        <p:txBody>
          <a:bodyPr>
            <a:normAutofit fontScale="85000" lnSpcReduction="20000"/>
          </a:bodyPr>
          <a:lstStyle/>
          <a:p>
            <a:pPr lvl="1">
              <a:defRPr/>
            </a:pPr>
            <a:r>
              <a:rPr lang="en-US" b="1" i="1" cap="small" dirty="0"/>
              <a:t>Laboratory Classes:</a:t>
            </a:r>
          </a:p>
          <a:p>
            <a:pPr lvl="2">
              <a:defRPr/>
            </a:pPr>
            <a:r>
              <a:rPr lang="en-US" dirty="0"/>
              <a:t>First 0.5 – 1 hour will be spent explaining the problems/task/experiment to be performed.</a:t>
            </a:r>
          </a:p>
          <a:p>
            <a:pPr lvl="2">
              <a:defRPr/>
            </a:pPr>
            <a:r>
              <a:rPr lang="en-US" dirty="0"/>
              <a:t>Next 1 – 1.5 hour(s) will be spent by the students to complete the experiment.</a:t>
            </a:r>
          </a:p>
          <a:p>
            <a:pPr lvl="2">
              <a:defRPr/>
            </a:pPr>
            <a:r>
              <a:rPr lang="en-US" dirty="0"/>
              <a:t>Next 0.5 – 1 hour will be spent in checking, marking, and discussing the solution.</a:t>
            </a:r>
          </a:p>
          <a:p>
            <a:pPr lvl="2">
              <a:defRPr/>
            </a:pPr>
            <a:r>
              <a:rPr lang="en-US" dirty="0"/>
              <a:t>Students are allowed to discuss with each other (unless instructed not to) in solving problems.</a:t>
            </a:r>
          </a:p>
          <a:p>
            <a:pPr lvl="2">
              <a:defRPr/>
            </a:pPr>
            <a:r>
              <a:rPr lang="en-US" dirty="0"/>
              <a:t>But the checking (executing/viva) &amp; marking will be with individual students only.</a:t>
            </a:r>
          </a:p>
          <a:p>
            <a:pPr lvl="1">
              <a:defRPr/>
            </a:pPr>
            <a:r>
              <a:rPr lang="en-US" b="1" i="1" cap="small" dirty="0"/>
              <a:t>Laboratory Exam: </a:t>
            </a:r>
            <a:endParaRPr lang="en-US" sz="2400" dirty="0"/>
          </a:p>
          <a:p>
            <a:pPr lvl="2">
              <a:defRPr/>
            </a:pPr>
            <a:r>
              <a:rPr lang="en-US" dirty="0"/>
              <a:t>Laboratory exams are scheduled in the week before the major exams during the normal laboratory hours.</a:t>
            </a:r>
          </a:p>
          <a:p>
            <a:pPr lvl="2">
              <a:defRPr/>
            </a:pPr>
            <a:r>
              <a:rPr lang="en-US" dirty="0"/>
              <a:t>Generally students are given one/more problems to be solved of which at least one part is solved using computers.</a:t>
            </a:r>
          </a:p>
          <a:p>
            <a:pPr lvl="2">
              <a:defRPr/>
            </a:pPr>
            <a:r>
              <a:rPr lang="en-US" dirty="0"/>
              <a:t>One hour is given to the students to solve the problem. And half hour to submit and viva. Generally 20 students in the first 2 hours and the other 20 students in the rest 2 hours.</a:t>
            </a:r>
          </a:p>
          <a:p>
            <a:pPr lvl="2">
              <a:defRPr/>
            </a:pPr>
            <a:r>
              <a:rPr lang="en-US" dirty="0"/>
              <a:t>Students may be given choices to select the problem. At most 3 selection can be given to a student with 0, 2, and 4 marks deduction as a penalty for each selection respectively.</a:t>
            </a:r>
          </a:p>
          <a:p>
            <a:pPr lvl="2">
              <a:defRPr/>
            </a:pPr>
            <a:r>
              <a:rPr lang="en-US" dirty="0"/>
              <a:t>Only in case of unavoidable circumstances, the laboratory exams may be taken in the off days or week after the major exams. </a:t>
            </a:r>
          </a:p>
          <a:p>
            <a:pPr>
              <a:defRPr/>
            </a:pPr>
            <a:endParaRPr lang="en-US" dirty="0"/>
          </a:p>
        </p:txBody>
      </p:sp>
      <p:sp>
        <p:nvSpPr>
          <p:cNvPr id="2560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EA413821-E162-42D2-AB1D-E2D1E19A7E97}" type="slidenum">
              <a:rPr lang="en-US" smtClean="0"/>
              <a:pPr/>
              <a:t>17</a:t>
            </a:fld>
            <a:endParaRPr lang="en-US"/>
          </a:p>
        </p:txBody>
      </p:sp>
      <p:sp>
        <p:nvSpPr>
          <p:cNvPr id="6" name="Footer Placeholder 6">
            <a:extLst>
              <a:ext uri="{FF2B5EF4-FFF2-40B4-BE49-F238E27FC236}">
                <a16:creationId xmlns:a16="http://schemas.microsoft.com/office/drawing/2014/main" id="{92CCA5D9-9E29-42E4-A3AA-CD6EE887227D}"/>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Makeup Evaluation</a:t>
            </a:r>
          </a:p>
        </p:txBody>
      </p:sp>
      <p:sp>
        <p:nvSpPr>
          <p:cNvPr id="3" name="Content Placeholder 2"/>
          <p:cNvSpPr>
            <a:spLocks noGrp="1"/>
          </p:cNvSpPr>
          <p:nvPr>
            <p:ph idx="1"/>
          </p:nvPr>
        </p:nvSpPr>
        <p:spPr/>
        <p:txBody>
          <a:bodyPr>
            <a:normAutofit fontScale="77500" lnSpcReduction="20000"/>
          </a:bodyPr>
          <a:lstStyle/>
          <a:p>
            <a:pPr>
              <a:defRPr/>
            </a:pPr>
            <a:r>
              <a:rPr lang="en-US" dirty="0"/>
              <a:t>There will be no makeup quiz as long as a student have appeared in 2 quizzes.</a:t>
            </a:r>
          </a:p>
          <a:p>
            <a:pPr>
              <a:defRPr/>
            </a:pPr>
            <a:r>
              <a:rPr lang="en-US" dirty="0"/>
              <a:t>Makeup for missing evaluations like quizzes/assignment submission date/presentation date/viva date/etc., must go through valid application procedure with supporting document </a:t>
            </a:r>
            <a:r>
              <a:rPr lang="en-US" u="sng" dirty="0"/>
              <a:t>within the deadline of the actual evaluation date</a:t>
            </a:r>
            <a:r>
              <a:rPr lang="en-US" dirty="0"/>
              <a:t>. </a:t>
            </a:r>
          </a:p>
          <a:p>
            <a:pPr>
              <a:defRPr/>
            </a:pPr>
            <a:r>
              <a:rPr lang="en-US" dirty="0"/>
              <a:t>Makeup for missing Midterm/Final term must go through </a:t>
            </a:r>
            <a:r>
              <a:rPr lang="en-US" u="sng" dirty="0"/>
              <a:t>Set B form</a:t>
            </a:r>
            <a:r>
              <a:rPr lang="en-US" dirty="0"/>
              <a:t> along with the supporting document within the 1</a:t>
            </a:r>
            <a:r>
              <a:rPr lang="en-US" baseline="30000" dirty="0"/>
              <a:t>st</a:t>
            </a:r>
            <a:r>
              <a:rPr lang="en-US" dirty="0"/>
              <a:t> working day after exam week. The set B exam is generally scheduled from the 2</a:t>
            </a:r>
            <a:r>
              <a:rPr lang="en-US" baseline="30000" dirty="0"/>
              <a:t>nd</a:t>
            </a:r>
            <a:r>
              <a:rPr lang="en-US" dirty="0"/>
              <a:t> working day after the exam week. Must get signature and exam date from the course teacher and get it approved by the department Head (monetary penalty might be imposed).</a:t>
            </a:r>
          </a:p>
          <a:p>
            <a:pPr>
              <a:defRPr/>
            </a:pPr>
            <a:r>
              <a:rPr lang="en-US" dirty="0"/>
              <a:t>Students unable to attend the set B exam may apply for set C exam within the same time limit as set B. Such applications must be supported by very strong reason and documentation, as they are generally rejected. </a:t>
            </a:r>
          </a:p>
          <a:p>
            <a:pPr>
              <a:defRPr/>
            </a:pPr>
            <a:r>
              <a:rPr lang="en-US" dirty="0"/>
              <a:t>The course teacher will be the judge of accepting/rejecting the request for makeup.</a:t>
            </a:r>
          </a:p>
          <a:p>
            <a:pPr>
              <a:defRPr/>
            </a:pPr>
            <a:endParaRPr lang="en-US" dirty="0"/>
          </a:p>
        </p:txBody>
      </p:sp>
      <p:sp>
        <p:nvSpPr>
          <p:cNvPr id="26630"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9C917A7E-3EF5-4E75-A4F6-A55809977BF4}" type="slidenum">
              <a:rPr lang="en-US" smtClean="0"/>
              <a:pPr/>
              <a:t>18</a:t>
            </a:fld>
            <a:endParaRPr lang="en-US"/>
          </a:p>
        </p:txBody>
      </p:sp>
      <p:sp>
        <p:nvSpPr>
          <p:cNvPr id="6" name="Footer Placeholder 6">
            <a:extLst>
              <a:ext uri="{FF2B5EF4-FFF2-40B4-BE49-F238E27FC236}">
                <a16:creationId xmlns:a16="http://schemas.microsoft.com/office/drawing/2014/main" id="{06F72DB5-F133-4514-8A23-6D7EDCD4B5B0}"/>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Grading Policies</a:t>
            </a:r>
          </a:p>
        </p:txBody>
      </p:sp>
      <p:sp>
        <p:nvSpPr>
          <p:cNvPr id="3" name="Content Placeholder 2"/>
          <p:cNvSpPr>
            <a:spLocks noGrp="1"/>
          </p:cNvSpPr>
          <p:nvPr>
            <p:ph idx="1"/>
          </p:nvPr>
        </p:nvSpPr>
        <p:spPr/>
        <p:txBody>
          <a:bodyPr>
            <a:normAutofit fontScale="85000" lnSpcReduction="20000"/>
          </a:bodyPr>
          <a:lstStyle/>
          <a:p>
            <a:pPr algn="just">
              <a:spcBef>
                <a:spcPts val="600"/>
              </a:spcBef>
              <a:defRPr/>
            </a:pPr>
            <a:r>
              <a:rPr lang="en-US" dirty="0"/>
              <a:t>All the evaluation categories &amp; marks will be uploaded to the VUES within one week of the </a:t>
            </a:r>
            <a:r>
              <a:rPr lang="en-US" i="1" dirty="0"/>
              <a:t>evaluation process</a:t>
            </a:r>
            <a:r>
              <a:rPr lang="en-US" dirty="0"/>
              <a:t> except the attendance &amp; performance, which will be uploaded along with the major (mid/final term) written exam marks. </a:t>
            </a:r>
          </a:p>
          <a:p>
            <a:pPr algn="just">
              <a:spcBef>
                <a:spcPts val="600"/>
              </a:spcBef>
              <a:defRPr/>
            </a:pPr>
            <a:r>
              <a:rPr lang="en-US" dirty="0"/>
              <a:t>Letter grades ‘</a:t>
            </a:r>
            <a:r>
              <a:rPr lang="en-US" b="1" dirty="0"/>
              <a:t>A+</a:t>
            </a:r>
            <a:r>
              <a:rPr lang="en-US" dirty="0"/>
              <a:t>’ through ‘</a:t>
            </a:r>
            <a:r>
              <a:rPr lang="en-US" b="1" dirty="0"/>
              <a:t>F</a:t>
            </a:r>
            <a:r>
              <a:rPr lang="en-US" dirty="0"/>
              <a:t>’ is counted as grades. Other grades ‘</a:t>
            </a:r>
            <a:r>
              <a:rPr lang="en-US" b="1" dirty="0"/>
              <a:t>I</a:t>
            </a:r>
            <a:r>
              <a:rPr lang="en-US" dirty="0"/>
              <a:t>’ and ‘</a:t>
            </a:r>
            <a:r>
              <a:rPr lang="en-US" b="1" dirty="0"/>
              <a:t>UW</a:t>
            </a:r>
            <a:r>
              <a:rPr lang="en-US" dirty="0"/>
              <a:t>’ are considered as temporary grades which are </a:t>
            </a:r>
            <a:r>
              <a:rPr lang="en-US" u="sng" dirty="0"/>
              <a:t>counted/calculated as ‘</a:t>
            </a:r>
            <a:r>
              <a:rPr lang="en-US" b="1" u="sng" dirty="0"/>
              <a:t>F</a:t>
            </a:r>
            <a:r>
              <a:rPr lang="en-US" u="sng" dirty="0"/>
              <a:t>’ grade </a:t>
            </a:r>
            <a:r>
              <a:rPr lang="en-US" dirty="0"/>
              <a:t>in the </a:t>
            </a:r>
            <a:r>
              <a:rPr lang="en-US" b="1" dirty="0"/>
              <a:t>CGPA</a:t>
            </a:r>
            <a:r>
              <a:rPr lang="en-US" dirty="0"/>
              <a:t>. These grades must/will be converted to the actual grades, i.e. ‘</a:t>
            </a:r>
            <a:r>
              <a:rPr lang="en-US" b="1" dirty="0"/>
              <a:t>A+</a:t>
            </a:r>
            <a:r>
              <a:rPr lang="en-US" dirty="0"/>
              <a:t>’ through ‘</a:t>
            </a:r>
            <a:r>
              <a:rPr lang="en-US" b="1" dirty="0"/>
              <a:t>F</a:t>
            </a:r>
            <a:r>
              <a:rPr lang="en-US" dirty="0"/>
              <a:t>’. </a:t>
            </a:r>
          </a:p>
          <a:p>
            <a:pPr algn="just">
              <a:spcBef>
                <a:spcPts val="600"/>
              </a:spcBef>
              <a:defRPr/>
            </a:pPr>
            <a:r>
              <a:rPr lang="en-US" dirty="0"/>
              <a:t>‘</a:t>
            </a:r>
            <a:r>
              <a:rPr lang="en-US" b="1" dirty="0"/>
              <a:t>I: INCOMPLETE</a:t>
            </a:r>
            <a:r>
              <a:rPr lang="en-US" dirty="0"/>
              <a:t>’ is given to students who have </a:t>
            </a:r>
            <a:r>
              <a:rPr lang="en-US" i="1" dirty="0"/>
              <a:t>missed </a:t>
            </a:r>
            <a:r>
              <a:rPr lang="en-US" dirty="0"/>
              <a:t>at most 30% of </a:t>
            </a:r>
            <a:r>
              <a:rPr lang="en-US" i="1" dirty="0"/>
              <a:t>evaluation categories</a:t>
            </a:r>
            <a:r>
              <a:rPr lang="en-US" dirty="0"/>
              <a:t> (quiz/assignment/etc.).  Students must contact the course teacher for </a:t>
            </a:r>
            <a:r>
              <a:rPr lang="en-US" u="sng" dirty="0"/>
              <a:t>makeup</a:t>
            </a:r>
            <a:r>
              <a:rPr lang="en-US" dirty="0"/>
              <a:t>, through valid application procedures immediately after grade release.</a:t>
            </a:r>
          </a:p>
          <a:p>
            <a:pPr algn="just">
              <a:spcBef>
                <a:spcPts val="600"/>
              </a:spcBef>
              <a:defRPr/>
            </a:pPr>
            <a:r>
              <a:rPr lang="en-US" dirty="0"/>
              <a:t>‘</a:t>
            </a:r>
            <a:r>
              <a:rPr lang="en-US" b="1" dirty="0"/>
              <a:t>UW: UNOFFICIAL WITHDRAW</a:t>
            </a:r>
            <a:r>
              <a:rPr lang="en-US" dirty="0"/>
              <a:t>’ is given when the </a:t>
            </a:r>
            <a:r>
              <a:rPr lang="en-US" i="1" dirty="0"/>
              <a:t>missing evaluation categories</a:t>
            </a:r>
            <a:r>
              <a:rPr lang="en-US" dirty="0"/>
              <a:t> are too high (more than 30%) to makeup. A student getting ‘UW’ has </a:t>
            </a:r>
            <a:r>
              <a:rPr lang="en-US" u="sng" dirty="0"/>
              <a:t>no option</a:t>
            </a:r>
            <a:r>
              <a:rPr lang="en-US" dirty="0"/>
              <a:t> but to </a:t>
            </a:r>
            <a:r>
              <a:rPr lang="en-US" u="sng" dirty="0"/>
              <a:t>drop</a:t>
            </a:r>
            <a:r>
              <a:rPr lang="en-US" dirty="0"/>
              <a:t> the course immediately after grade release</a:t>
            </a:r>
          </a:p>
          <a:p>
            <a:pPr marL="0" indent="0" algn="just">
              <a:buFontTx/>
              <a:buNone/>
              <a:defRPr/>
            </a:pPr>
            <a:endParaRPr lang="en-US" dirty="0"/>
          </a:p>
        </p:txBody>
      </p:sp>
      <p:sp>
        <p:nvSpPr>
          <p:cNvPr id="2765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59B33FBB-3BDF-4BD5-A2E9-DE7D3EF76D40}" type="slidenum">
              <a:rPr lang="en-US" smtClean="0"/>
              <a:pPr/>
              <a:t>19</a:t>
            </a:fld>
            <a:endParaRPr lang="en-US"/>
          </a:p>
        </p:txBody>
      </p:sp>
      <p:sp>
        <p:nvSpPr>
          <p:cNvPr id="6" name="Footer Placeholder 6">
            <a:extLst>
              <a:ext uri="{FF2B5EF4-FFF2-40B4-BE49-F238E27FC236}">
                <a16:creationId xmlns:a16="http://schemas.microsoft.com/office/drawing/2014/main" id="{AF587077-CA24-4B50-BEB4-5C28E510B289}"/>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2009109" y="2363928"/>
            <a:ext cx="7754112" cy="3009930"/>
          </a:xfrm>
        </p:spPr>
        <p:txBody>
          <a:bodyPr>
            <a:normAutofit/>
          </a:bodyPr>
          <a:lstStyle/>
          <a:p>
            <a:pPr marL="342900" indent="-342900">
              <a:buAutoNum type="arabicPeriod"/>
            </a:pPr>
            <a:r>
              <a:rPr lang="en-US" sz="2400" dirty="0">
                <a:solidFill>
                  <a:schemeClr val="tx1"/>
                </a:solidFill>
              </a:rPr>
              <a:t>Vision, Mission, Goal, Objective</a:t>
            </a:r>
          </a:p>
          <a:p>
            <a:pPr marL="342900" indent="-342900">
              <a:buAutoNum type="arabicPeriod"/>
            </a:pPr>
            <a:r>
              <a:rPr lang="en-US" sz="2400" dirty="0">
                <a:solidFill>
                  <a:schemeClr val="tx1"/>
                </a:solidFill>
              </a:rPr>
              <a:t>Definitions</a:t>
            </a:r>
          </a:p>
          <a:p>
            <a:pPr marL="342900" indent="-342900">
              <a:buAutoNum type="arabicPeriod"/>
            </a:pPr>
            <a:r>
              <a:rPr lang="en-US" sz="2400" dirty="0">
                <a:solidFill>
                  <a:schemeClr val="tx1"/>
                </a:solidFill>
              </a:rPr>
              <a:t>Computational Problems, Analysis, Design, and importance of Algorithms</a:t>
            </a:r>
          </a:p>
          <a:p>
            <a:pPr marL="342900" indent="-342900">
              <a:buAutoNum type="arabicPeriod"/>
            </a:pPr>
            <a:r>
              <a:rPr lang="en-US" sz="2400" dirty="0">
                <a:solidFill>
                  <a:schemeClr val="tx1"/>
                </a:solidFill>
              </a:rPr>
              <a:t>Space &amp; Time Complexity as parameters of performance for Algorithms including Asymptotic notations and</a:t>
            </a:r>
          </a:p>
          <a:p>
            <a:pPr marL="342900" indent="-342900">
              <a:buAutoNum type="arabicPeriod"/>
            </a:pPr>
            <a:r>
              <a:rPr lang="en-US" sz="2400" dirty="0">
                <a:solidFill>
                  <a:schemeClr val="tx1"/>
                </a:solidFill>
              </a:rPr>
              <a:t>Preliminary data structure review</a:t>
            </a: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Grading Policies…</a:t>
            </a:r>
          </a:p>
        </p:txBody>
      </p:sp>
      <p:sp>
        <p:nvSpPr>
          <p:cNvPr id="3" name="Content Placeholder 2"/>
          <p:cNvSpPr>
            <a:spLocks noGrp="1"/>
          </p:cNvSpPr>
          <p:nvPr>
            <p:ph idx="1"/>
          </p:nvPr>
        </p:nvSpPr>
        <p:spPr/>
        <p:txBody>
          <a:bodyPr/>
          <a:lstStyle/>
          <a:p>
            <a:pPr>
              <a:spcBef>
                <a:spcPts val="600"/>
              </a:spcBef>
              <a:defRPr/>
            </a:pPr>
            <a:r>
              <a:rPr lang="en-US" sz="3000" dirty="0"/>
              <a:t>Once a student’s gets ‘I’ or ‘UW’ and unable to fulfill the requirements with the course teacher for makeup, </a:t>
            </a:r>
            <a:r>
              <a:rPr lang="en-US" sz="3000" u="sng" dirty="0"/>
              <a:t>must drop the course</a:t>
            </a:r>
            <a:r>
              <a:rPr lang="en-US" sz="3000" dirty="0"/>
              <a:t> within officially </a:t>
            </a:r>
            <a:r>
              <a:rPr lang="en-US" sz="3000" i="1" dirty="0"/>
              <a:t>mentioned time period</a:t>
            </a:r>
            <a:r>
              <a:rPr lang="en-US" sz="3000" dirty="0"/>
              <a:t> from the </a:t>
            </a:r>
            <a:r>
              <a:rPr lang="en-US" sz="3000" i="1" dirty="0"/>
              <a:t>registration department</a:t>
            </a:r>
            <a:r>
              <a:rPr lang="en-US" sz="3000" dirty="0"/>
              <a:t>. </a:t>
            </a:r>
          </a:p>
          <a:p>
            <a:pPr>
              <a:spcBef>
                <a:spcPts val="600"/>
              </a:spcBef>
              <a:defRPr/>
            </a:pPr>
            <a:r>
              <a:rPr lang="en-US" sz="3000" dirty="0"/>
              <a:t>Students in probation or falls into the probation due to ‘I’/’UW’ grade are not allowed to drop the course.</a:t>
            </a:r>
          </a:p>
          <a:p>
            <a:pPr>
              <a:spcBef>
                <a:spcPts val="400"/>
              </a:spcBef>
              <a:defRPr/>
            </a:pPr>
            <a:r>
              <a:rPr lang="en-US" sz="3000" dirty="0"/>
              <a:t>Unable to do so will result in the automatic conversion of the grades ‘</a:t>
            </a:r>
            <a:r>
              <a:rPr lang="en-US" sz="3000" b="1" dirty="0"/>
              <a:t>I</a:t>
            </a:r>
            <a:r>
              <a:rPr lang="en-US" sz="3000" dirty="0"/>
              <a:t>’/’</a:t>
            </a:r>
            <a:r>
              <a:rPr lang="en-US" sz="3000" b="1" dirty="0"/>
              <a:t>UW</a:t>
            </a:r>
            <a:r>
              <a:rPr lang="en-US" sz="3000" dirty="0"/>
              <a:t>’ to ‘</a:t>
            </a:r>
            <a:r>
              <a:rPr lang="en-US" sz="3000" b="1" dirty="0"/>
              <a:t>F</a:t>
            </a:r>
            <a:r>
              <a:rPr lang="en-US" sz="3000" dirty="0"/>
              <a:t>’ grade </a:t>
            </a:r>
            <a:r>
              <a:rPr lang="en-US" sz="3000" u="sng" dirty="0"/>
              <a:t>after the 4</a:t>
            </a:r>
            <a:r>
              <a:rPr lang="en-US" sz="3000" u="sng" baseline="30000" dirty="0"/>
              <a:t>th</a:t>
            </a:r>
            <a:r>
              <a:rPr lang="en-US" sz="3000" u="sng" dirty="0"/>
              <a:t> week of the following semester</a:t>
            </a:r>
            <a:r>
              <a:rPr lang="en-US" sz="3000" dirty="0"/>
              <a:t>.</a:t>
            </a:r>
          </a:p>
          <a:p>
            <a:pPr>
              <a:spcBef>
                <a:spcPts val="400"/>
              </a:spcBef>
              <a:defRPr/>
            </a:pPr>
            <a:r>
              <a:rPr lang="en-US" sz="3000" dirty="0"/>
              <a:t>Any </a:t>
            </a:r>
            <a:r>
              <a:rPr lang="en-US" sz="3000" i="1" dirty="0"/>
              <a:t>problem with the mark/grade</a:t>
            </a:r>
            <a:r>
              <a:rPr lang="en-US" sz="3000" dirty="0"/>
              <a:t> </a:t>
            </a:r>
            <a:r>
              <a:rPr lang="en-US" sz="3000" u="sng" dirty="0"/>
              <a:t>must be consulted</a:t>
            </a:r>
            <a:r>
              <a:rPr lang="en-US" sz="3000" dirty="0"/>
              <a:t> with the course teacher within </a:t>
            </a:r>
            <a:r>
              <a:rPr lang="en-US" sz="3000" i="1" dirty="0"/>
              <a:t>one week of the release of grades</a:t>
            </a:r>
            <a:r>
              <a:rPr lang="en-US" sz="3000" dirty="0"/>
              <a:t>. </a:t>
            </a:r>
          </a:p>
          <a:p>
            <a:pPr>
              <a:defRPr/>
            </a:pPr>
            <a:endParaRPr lang="en-US" sz="3000" dirty="0"/>
          </a:p>
        </p:txBody>
      </p:sp>
      <p:sp>
        <p:nvSpPr>
          <p:cNvPr id="28678"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5AF8B7E0-7C89-4040-8503-FD8139A63CA0}" type="slidenum">
              <a:rPr lang="en-US" smtClean="0"/>
              <a:pPr/>
              <a:t>20</a:t>
            </a:fld>
            <a:endParaRPr lang="en-US"/>
          </a:p>
        </p:txBody>
      </p:sp>
      <p:sp>
        <p:nvSpPr>
          <p:cNvPr id="6" name="Footer Placeholder 6">
            <a:extLst>
              <a:ext uri="{FF2B5EF4-FFF2-40B4-BE49-F238E27FC236}">
                <a16:creationId xmlns:a16="http://schemas.microsoft.com/office/drawing/2014/main" id="{6D34ABE9-B68B-4968-983D-69FBD97E0AB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Dropping a Course</a:t>
            </a:r>
          </a:p>
        </p:txBody>
      </p:sp>
      <p:sp>
        <p:nvSpPr>
          <p:cNvPr id="3" name="Content Placeholder 2"/>
          <p:cNvSpPr>
            <a:spLocks noGrp="1"/>
          </p:cNvSpPr>
          <p:nvPr>
            <p:ph idx="1"/>
          </p:nvPr>
        </p:nvSpPr>
        <p:spPr/>
        <p:txBody>
          <a:bodyPr/>
          <a:lstStyle/>
          <a:p>
            <a:pPr algn="just">
              <a:defRPr/>
            </a:pPr>
            <a:r>
              <a:rPr lang="en-US" sz="2600" dirty="0"/>
              <a:t>Must fill up the drop form and get it signed by the course teacher, write an application to the vice chancellor and get it signed by the department Head, and finally submit the form &amp; application to the registration department.</a:t>
            </a:r>
          </a:p>
          <a:p>
            <a:pPr algn="just">
              <a:defRPr/>
            </a:pPr>
            <a:r>
              <a:rPr lang="en-US" sz="2600" dirty="0"/>
              <a:t>The course teacher must write down the grades (if any) obtained in midterm, final, and grand total on the drop form.</a:t>
            </a:r>
          </a:p>
          <a:p>
            <a:pPr algn="just">
              <a:defRPr/>
            </a:pPr>
            <a:r>
              <a:rPr lang="en-US" sz="2600" dirty="0"/>
              <a:t>No drop is accepted during the following periods:</a:t>
            </a:r>
          </a:p>
          <a:p>
            <a:pPr lvl="1" algn="just">
              <a:defRPr/>
            </a:pPr>
            <a:r>
              <a:rPr lang="en-US" sz="2600" dirty="0"/>
              <a:t>One week before midterm exam – grade release date of midterm exam.</a:t>
            </a:r>
          </a:p>
          <a:p>
            <a:pPr lvl="1" algn="just">
              <a:defRPr/>
            </a:pPr>
            <a:r>
              <a:rPr lang="en-US" sz="2600" dirty="0"/>
              <a:t>One week before final term exam – grade release date of final grade.</a:t>
            </a:r>
          </a:p>
          <a:p>
            <a:pPr algn="just">
              <a:defRPr/>
            </a:pPr>
            <a:r>
              <a:rPr lang="en-US" sz="2600" dirty="0"/>
              <a:t>Student with ‘F’ grades in midterm, final term, or grand total cannot drop.</a:t>
            </a:r>
          </a:p>
          <a:p>
            <a:pPr algn="just">
              <a:defRPr/>
            </a:pPr>
            <a:r>
              <a:rPr lang="en-US" sz="2600" dirty="0"/>
              <a:t>Probation student are not allowed to drop any course.</a:t>
            </a:r>
          </a:p>
        </p:txBody>
      </p:sp>
      <p:sp>
        <p:nvSpPr>
          <p:cNvPr id="2970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D0689A5C-64A0-4B62-8418-3036CBCED226}" type="slidenum">
              <a:rPr lang="en-US" smtClean="0"/>
              <a:pPr/>
              <a:t>21</a:t>
            </a:fld>
            <a:endParaRPr lang="en-US"/>
          </a:p>
        </p:txBody>
      </p:sp>
      <p:sp>
        <p:nvSpPr>
          <p:cNvPr id="6" name="Footer Placeholder 6">
            <a:extLst>
              <a:ext uri="{FF2B5EF4-FFF2-40B4-BE49-F238E27FC236}">
                <a16:creationId xmlns:a16="http://schemas.microsoft.com/office/drawing/2014/main" id="{7D4B74A0-6A4E-4034-9806-D75E75E2085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i="1" dirty="0"/>
              <a:t>Contacts</a:t>
            </a:r>
            <a:endParaRPr lang="en-US" dirty="0"/>
          </a:p>
        </p:txBody>
      </p:sp>
      <p:sp>
        <p:nvSpPr>
          <p:cNvPr id="3" name="Content Placeholder 2"/>
          <p:cNvSpPr>
            <a:spLocks noGrp="1"/>
          </p:cNvSpPr>
          <p:nvPr>
            <p:ph idx="1"/>
          </p:nvPr>
        </p:nvSpPr>
        <p:spPr/>
        <p:txBody>
          <a:bodyPr/>
          <a:lstStyle/>
          <a:p>
            <a:pPr algn="just">
              <a:defRPr/>
            </a:pPr>
            <a:r>
              <a:rPr lang="en-US" dirty="0"/>
              <a:t>Contact information (email, office phone extension, office location, consulting hours, etc.) of the course teacher must be stored by the students.</a:t>
            </a:r>
          </a:p>
          <a:p>
            <a:pPr algn="just">
              <a:defRPr/>
            </a:pPr>
            <a:r>
              <a:rPr lang="en-US" dirty="0"/>
              <a:t>It is </a:t>
            </a:r>
            <a:r>
              <a:rPr lang="en-US" u="sng" dirty="0"/>
              <a:t>mandatory to contact/notify </a:t>
            </a:r>
            <a:r>
              <a:rPr lang="en-US" dirty="0"/>
              <a:t>(</a:t>
            </a:r>
            <a:r>
              <a:rPr lang="en-US" i="1" dirty="0"/>
              <a:t>preferably consulting hour/email</a:t>
            </a:r>
            <a:r>
              <a:rPr lang="en-US" dirty="0"/>
              <a:t>) the course teacher </a:t>
            </a:r>
            <a:r>
              <a:rPr lang="en-US" u="sng" dirty="0"/>
              <a:t>for/of any problems/difficulties </a:t>
            </a:r>
            <a:r>
              <a:rPr lang="en-US" dirty="0"/>
              <a:t>at the </a:t>
            </a:r>
            <a:r>
              <a:rPr lang="en-US" u="sng" dirty="0"/>
              <a:t>earliest possible</a:t>
            </a:r>
            <a:r>
              <a:rPr lang="en-US" dirty="0"/>
              <a:t>. </a:t>
            </a:r>
            <a:r>
              <a:rPr lang="en-US" u="sng" dirty="0"/>
              <a:t>Late notification</a:t>
            </a:r>
            <a:r>
              <a:rPr lang="en-US" dirty="0"/>
              <a:t> might </a:t>
            </a:r>
            <a:r>
              <a:rPr lang="en-US" u="sng" dirty="0"/>
              <a:t>not</a:t>
            </a:r>
            <a:r>
              <a:rPr lang="en-US" dirty="0"/>
              <a:t> be considered.</a:t>
            </a:r>
          </a:p>
          <a:p>
            <a:pPr algn="just">
              <a:defRPr/>
            </a:pPr>
            <a:r>
              <a:rPr lang="en-US" dirty="0"/>
              <a:t>Update &amp; correct your email address &amp; phone number at VUES, as the teacher will contact/notify you of anything regarding the course through these information in VUES.</a:t>
            </a:r>
          </a:p>
          <a:p>
            <a:pPr algn="just">
              <a:defRPr/>
            </a:pPr>
            <a:endParaRPr lang="en-US" dirty="0"/>
          </a:p>
        </p:txBody>
      </p:sp>
      <p:sp>
        <p:nvSpPr>
          <p:cNvPr id="3072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28521F45-5A7E-47E9-86F2-396F992CE412}" type="slidenum">
              <a:rPr lang="en-US" smtClean="0"/>
              <a:pPr/>
              <a:t>22</a:t>
            </a:fld>
            <a:endParaRPr lang="en-US"/>
          </a:p>
        </p:txBody>
      </p:sp>
      <p:sp>
        <p:nvSpPr>
          <p:cNvPr id="6" name="Footer Placeholder 6">
            <a:extLst>
              <a:ext uri="{FF2B5EF4-FFF2-40B4-BE49-F238E27FC236}">
                <a16:creationId xmlns:a16="http://schemas.microsoft.com/office/drawing/2014/main" id="{4DCFC164-4D6C-4C8D-85F6-FB234F15233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Finally</a:t>
            </a:r>
          </a:p>
        </p:txBody>
      </p:sp>
      <p:sp>
        <p:nvSpPr>
          <p:cNvPr id="3" name="Content Placeholder 2"/>
          <p:cNvSpPr>
            <a:spLocks noGrp="1"/>
          </p:cNvSpPr>
          <p:nvPr>
            <p:ph idx="1"/>
          </p:nvPr>
        </p:nvSpPr>
        <p:spPr/>
        <p:txBody>
          <a:bodyPr>
            <a:normAutofit fontScale="70000" lnSpcReduction="20000"/>
          </a:bodyPr>
          <a:lstStyle/>
          <a:p>
            <a:pPr>
              <a:defRPr/>
            </a:pPr>
            <a:r>
              <a:rPr lang="en-US" dirty="0"/>
              <a:t>For any problems that could not be solved/understood during the lecture,  students are advised to contact during the consultation hours and solve the problem.</a:t>
            </a:r>
          </a:p>
          <a:p>
            <a:pPr>
              <a:defRPr/>
            </a:pPr>
            <a:endParaRPr lang="en-US" dirty="0"/>
          </a:p>
          <a:p>
            <a:pPr>
              <a:defRPr/>
            </a:pPr>
            <a:r>
              <a:rPr lang="en-US" dirty="0"/>
              <a:t>For any </a:t>
            </a:r>
            <a:r>
              <a:rPr lang="en-US" u="sng" dirty="0"/>
              <a:t>missing</a:t>
            </a:r>
            <a:r>
              <a:rPr lang="en-US" dirty="0"/>
              <a:t> evaluation (quiz, assignment, etc.), classes, deadlines, etc. must contact/inform/notify the teacher </a:t>
            </a:r>
            <a:r>
              <a:rPr lang="en-US" u="sng" dirty="0"/>
              <a:t>immediately after missing</a:t>
            </a:r>
            <a:r>
              <a:rPr lang="en-US" dirty="0"/>
              <a:t> in the consulting hour, via email, or in unavoidable circumstances – through the guardian or friend.</a:t>
            </a:r>
          </a:p>
          <a:p>
            <a:pPr>
              <a:defRPr/>
            </a:pPr>
            <a:endParaRPr lang="en-US" dirty="0"/>
          </a:p>
          <a:p>
            <a:pPr>
              <a:defRPr/>
            </a:pPr>
            <a:r>
              <a:rPr lang="en-US" dirty="0"/>
              <a:t>Probation students must meet the course teacher once a week. So schedule your time with the teacher.</a:t>
            </a:r>
          </a:p>
          <a:p>
            <a:pPr>
              <a:defRPr/>
            </a:pPr>
            <a:endParaRPr lang="en-US" dirty="0"/>
          </a:p>
          <a:p>
            <a:pPr>
              <a:defRPr/>
            </a:pPr>
            <a:r>
              <a:rPr lang="en-US" dirty="0"/>
              <a:t>Any kind of dishonesty, plagiarism, misbehavior, misconduct, etc. will not be tolerated. Might result in deduction of marks, ‘F’ grade, or reported to the AIUB Disciplinary Committee for drastic punishment.</a:t>
            </a:r>
          </a:p>
          <a:p>
            <a:pPr>
              <a:defRPr/>
            </a:pPr>
            <a:endParaRPr lang="en-US" dirty="0"/>
          </a:p>
          <a:p>
            <a:pPr>
              <a:defRPr/>
            </a:pPr>
            <a:r>
              <a:rPr lang="en-US" dirty="0"/>
              <a:t>Always check/visit the AIUB home page for notices, rules &amp; regulations of academic/university policies and important announcement for deadlines (Course drop, Exam permit, Exam Schedule, etc.).</a:t>
            </a:r>
          </a:p>
          <a:p>
            <a:pPr>
              <a:defRPr/>
            </a:pPr>
            <a:endParaRPr lang="en-US" dirty="0"/>
          </a:p>
          <a:p>
            <a:pPr>
              <a:defRPr/>
            </a:pPr>
            <a:endParaRPr lang="en-US" dirty="0"/>
          </a:p>
        </p:txBody>
      </p:sp>
      <p:sp>
        <p:nvSpPr>
          <p:cNvPr id="3277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0204C830-1A6D-4728-8DC8-3C90B662C595}" type="slidenum">
              <a:rPr lang="en-US" smtClean="0"/>
              <a:pPr/>
              <a:t>23</a:t>
            </a:fld>
            <a:endParaRPr lang="en-US"/>
          </a:p>
        </p:txBody>
      </p:sp>
      <p:sp>
        <p:nvSpPr>
          <p:cNvPr id="6" name="Footer Placeholder 6">
            <a:extLst>
              <a:ext uri="{FF2B5EF4-FFF2-40B4-BE49-F238E27FC236}">
                <a16:creationId xmlns:a16="http://schemas.microsoft.com/office/drawing/2014/main" id="{8985CC07-DFAB-499D-8C4F-28AF0E4EB252}"/>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FE265EE4-E89A-45D0-B112-B2C897E4E832}" type="slidenum">
              <a:rPr lang="en-US" smtClean="0"/>
              <a:pPr/>
              <a:t>24</a:t>
            </a:fld>
            <a:endParaRPr lang="en-US"/>
          </a:p>
        </p:txBody>
      </p:sp>
      <p:sp>
        <p:nvSpPr>
          <p:cNvPr id="7" name="Rectangle 6"/>
          <p:cNvSpPr/>
          <p:nvPr/>
        </p:nvSpPr>
        <p:spPr>
          <a:xfrm>
            <a:off x="536889" y="943431"/>
            <a:ext cx="10813954" cy="4524315"/>
          </a:xfrm>
          <a:prstGeom prst="rect">
            <a:avLst/>
          </a:prstGeom>
          <a:noFill/>
        </p:spPr>
        <p:txBody>
          <a:bodyPr>
            <a:spAutoFit/>
          </a:bodyPr>
          <a:lstStyle/>
          <a:p>
            <a:pPr algn="ctr">
              <a:defRPr/>
            </a:pPr>
            <a:r>
              <a:rPr lang="en-US"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Welcome to the course</a:t>
            </a:r>
          </a:p>
          <a:p>
            <a:pPr algn="ctr">
              <a:defRPr/>
            </a:pPr>
            <a:r>
              <a:rPr lang="en-US" sz="9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Algorithms</a:t>
            </a:r>
          </a:p>
        </p:txBody>
      </p:sp>
      <p:sp>
        <p:nvSpPr>
          <p:cNvPr id="5" name="Footer Placeholder 6">
            <a:extLst>
              <a:ext uri="{FF2B5EF4-FFF2-40B4-BE49-F238E27FC236}">
                <a16:creationId xmlns:a16="http://schemas.microsoft.com/office/drawing/2014/main" id="{CD6B0910-7ED5-41C1-B068-3E0960C703B8}"/>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wd">
                                    <p:tmAbs val="50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7AF8976-8DBC-48F7-A67A-2DCDBDCE41C7}" type="slidenum">
              <a:rPr lang="en-US" smtClean="0"/>
              <a:pPr/>
              <a:t>25</a:t>
            </a:fld>
            <a:endParaRPr lang="en-US"/>
          </a:p>
        </p:txBody>
      </p:sp>
      <p:sp>
        <p:nvSpPr>
          <p:cNvPr id="226306" name="Rectangle 2"/>
          <p:cNvSpPr>
            <a:spLocks noGrp="1" noChangeArrowheads="1"/>
          </p:cNvSpPr>
          <p:nvPr>
            <p:ph type="title"/>
          </p:nvPr>
        </p:nvSpPr>
        <p:spPr/>
        <p:txBody>
          <a:bodyPr/>
          <a:lstStyle/>
          <a:p>
            <a:pPr eaLnBrk="1" hangingPunct="1">
              <a:defRPr/>
            </a:pPr>
            <a:r>
              <a:rPr lang="en-US"/>
              <a:t>??????</a:t>
            </a:r>
          </a:p>
        </p:txBody>
      </p:sp>
      <p:sp>
        <p:nvSpPr>
          <p:cNvPr id="226307" name="Rectangle 3"/>
          <p:cNvSpPr>
            <a:spLocks noGrp="1" noChangeArrowheads="1"/>
          </p:cNvSpPr>
          <p:nvPr>
            <p:ph type="body" idx="1"/>
          </p:nvPr>
        </p:nvSpPr>
        <p:spPr/>
        <p:txBody>
          <a:bodyPr/>
          <a:lstStyle/>
          <a:p>
            <a:pPr algn="ctr" eaLnBrk="1" hangingPunct="1">
              <a:buFontTx/>
              <a:buNone/>
              <a:defRPr/>
            </a:pPr>
            <a:r>
              <a:rPr lang="en-US" sz="8000" b="1">
                <a:solidFill>
                  <a:srgbClr val="080808"/>
                </a:solidFill>
              </a:rPr>
              <a:t>What will we do/learn in this course?</a:t>
            </a:r>
          </a:p>
        </p:txBody>
      </p:sp>
      <p:sp>
        <p:nvSpPr>
          <p:cNvPr id="6" name="Footer Placeholder 6">
            <a:extLst>
              <a:ext uri="{FF2B5EF4-FFF2-40B4-BE49-F238E27FC236}">
                <a16:creationId xmlns:a16="http://schemas.microsoft.com/office/drawing/2014/main" id="{19B6EC74-1219-43DA-96B5-10B8D29624E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C42CB74E-697E-4ABC-9D96-A3AF869F3667}" type="slidenum">
              <a:rPr lang="en-US" smtClean="0"/>
              <a:pPr/>
              <a:t>26</a:t>
            </a:fld>
            <a:endParaRPr lang="en-US"/>
          </a:p>
        </p:txBody>
      </p:sp>
      <p:sp>
        <p:nvSpPr>
          <p:cNvPr id="2" name="Rectangle 2"/>
          <p:cNvSpPr>
            <a:spLocks noGrp="1" noChangeArrowheads="1"/>
          </p:cNvSpPr>
          <p:nvPr>
            <p:ph type="title"/>
          </p:nvPr>
        </p:nvSpPr>
        <p:spPr/>
        <p:txBody>
          <a:bodyPr/>
          <a:lstStyle/>
          <a:p>
            <a:pPr eaLnBrk="1" hangingPunct="1">
              <a:defRPr/>
            </a:pPr>
            <a:r>
              <a:rPr lang="en-US"/>
              <a:t>The Goals of this Course</a:t>
            </a:r>
          </a:p>
        </p:txBody>
      </p:sp>
      <p:sp>
        <p:nvSpPr>
          <p:cNvPr id="3" name="Rectangle 3"/>
          <p:cNvSpPr>
            <a:spLocks noGrp="1" noChangeArrowheads="1"/>
          </p:cNvSpPr>
          <p:nvPr>
            <p:ph type="body" idx="1"/>
          </p:nvPr>
        </p:nvSpPr>
        <p:spPr>
          <a:xfrm>
            <a:off x="0" y="1212850"/>
            <a:ext cx="11936413" cy="5264150"/>
          </a:xfrm>
        </p:spPr>
        <p:txBody>
          <a:bodyPr/>
          <a:lstStyle/>
          <a:p>
            <a:pPr eaLnBrk="1" hangingPunct="1">
              <a:lnSpc>
                <a:spcPct val="120000"/>
              </a:lnSpc>
              <a:defRPr/>
            </a:pPr>
            <a:r>
              <a:rPr lang="en-US"/>
              <a:t>To </a:t>
            </a:r>
            <a:r>
              <a:rPr lang="en-US" b="1" i="1">
                <a:solidFill>
                  <a:srgbClr val="080808"/>
                </a:solidFill>
              </a:rPr>
              <a:t>think</a:t>
            </a:r>
            <a:r>
              <a:rPr lang="en-US" b="1">
                <a:solidFill>
                  <a:srgbClr val="080808"/>
                </a:solidFill>
              </a:rPr>
              <a:t> </a:t>
            </a:r>
            <a:r>
              <a:rPr lang="en-US" b="1" i="1">
                <a:solidFill>
                  <a:srgbClr val="080808"/>
                </a:solidFill>
              </a:rPr>
              <a:t>algorithmically</a:t>
            </a:r>
            <a:r>
              <a:rPr lang="en-US" i="1">
                <a:solidFill>
                  <a:srgbClr val="3333CC"/>
                </a:solidFill>
              </a:rPr>
              <a:t> </a:t>
            </a:r>
          </a:p>
          <a:p>
            <a:pPr eaLnBrk="1" hangingPunct="1">
              <a:lnSpc>
                <a:spcPct val="120000"/>
              </a:lnSpc>
              <a:defRPr/>
            </a:pPr>
            <a:r>
              <a:rPr lang="en-US"/>
              <a:t>To understand and learn the </a:t>
            </a:r>
            <a:r>
              <a:rPr lang="en-US" b="1" i="1">
                <a:solidFill>
                  <a:srgbClr val="080808"/>
                </a:solidFill>
              </a:rPr>
              <a:t>idea</a:t>
            </a:r>
            <a:r>
              <a:rPr lang="en-US"/>
              <a:t> behind algorithm </a:t>
            </a:r>
            <a:r>
              <a:rPr lang="en-US" b="1" i="1">
                <a:solidFill>
                  <a:srgbClr val="080808"/>
                </a:solidFill>
              </a:rPr>
              <a:t>design techniques</a:t>
            </a:r>
          </a:p>
          <a:p>
            <a:pPr eaLnBrk="1" hangingPunct="1">
              <a:lnSpc>
                <a:spcPct val="120000"/>
              </a:lnSpc>
              <a:defRPr/>
            </a:pPr>
            <a:r>
              <a:rPr lang="en-US"/>
              <a:t>To get to know a </a:t>
            </a:r>
            <a:r>
              <a:rPr lang="en-US" b="1" i="1">
                <a:solidFill>
                  <a:srgbClr val="080808"/>
                </a:solidFill>
              </a:rPr>
              <a:t>toolbox</a:t>
            </a:r>
            <a:r>
              <a:rPr lang="en-US"/>
              <a:t> of </a:t>
            </a:r>
            <a:r>
              <a:rPr lang="en-US" b="1" i="1">
                <a:solidFill>
                  <a:srgbClr val="080808"/>
                </a:solidFill>
              </a:rPr>
              <a:t>classical</a:t>
            </a:r>
            <a:r>
              <a:rPr lang="en-US" i="1"/>
              <a:t> </a:t>
            </a:r>
            <a:r>
              <a:rPr lang="en-US"/>
              <a:t>algorithms.</a:t>
            </a:r>
          </a:p>
          <a:p>
            <a:pPr eaLnBrk="1" hangingPunct="1">
              <a:lnSpc>
                <a:spcPct val="120000"/>
              </a:lnSpc>
              <a:defRPr/>
            </a:pPr>
            <a:r>
              <a:rPr lang="en-US"/>
              <a:t>To reason (in a precise and formal way) about the </a:t>
            </a:r>
            <a:r>
              <a:rPr lang="en-US" b="1" i="1">
                <a:solidFill>
                  <a:srgbClr val="080808"/>
                </a:solidFill>
              </a:rPr>
              <a:t>efficiency</a:t>
            </a:r>
            <a:r>
              <a:rPr lang="en-US"/>
              <a:t> and the </a:t>
            </a:r>
            <a:r>
              <a:rPr lang="en-US" b="1" i="1">
                <a:solidFill>
                  <a:srgbClr val="080808"/>
                </a:solidFill>
              </a:rPr>
              <a:t>correctness</a:t>
            </a:r>
            <a:r>
              <a:rPr lang="en-US"/>
              <a:t> of algorithms.</a:t>
            </a:r>
          </a:p>
        </p:txBody>
      </p:sp>
      <p:sp>
        <p:nvSpPr>
          <p:cNvPr id="6" name="Footer Placeholder 6">
            <a:extLst>
              <a:ext uri="{FF2B5EF4-FFF2-40B4-BE49-F238E27FC236}">
                <a16:creationId xmlns:a16="http://schemas.microsoft.com/office/drawing/2014/main" id="{303AFB2F-A4CA-49DC-9D36-96FC7ECA0E8C}"/>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92900E1-347F-4CDB-8403-0367A45A3785}" type="slidenum">
              <a:rPr lang="en-US" smtClean="0"/>
              <a:pPr/>
              <a:t>27</a:t>
            </a:fld>
            <a:endParaRPr lang="en-US"/>
          </a:p>
        </p:txBody>
      </p:sp>
      <p:sp>
        <p:nvSpPr>
          <p:cNvPr id="2" name="Rectangle 2"/>
          <p:cNvSpPr>
            <a:spLocks noGrp="1" noChangeArrowheads="1"/>
          </p:cNvSpPr>
          <p:nvPr>
            <p:ph type="title"/>
          </p:nvPr>
        </p:nvSpPr>
        <p:spPr/>
        <p:txBody>
          <a:bodyPr/>
          <a:lstStyle/>
          <a:p>
            <a:pPr eaLnBrk="1" hangingPunct="1">
              <a:defRPr/>
            </a:pPr>
            <a:r>
              <a:rPr lang="de-DE"/>
              <a:t>I would request all of you to...</a:t>
            </a:r>
            <a:endParaRPr lang="en-US"/>
          </a:p>
        </p:txBody>
      </p:sp>
      <p:sp>
        <p:nvSpPr>
          <p:cNvPr id="3" name="Rectangle 3"/>
          <p:cNvSpPr>
            <a:spLocks noGrp="1" noChangeArrowheads="1"/>
          </p:cNvSpPr>
          <p:nvPr>
            <p:ph type="body" idx="1"/>
          </p:nvPr>
        </p:nvSpPr>
        <p:spPr>
          <a:xfrm>
            <a:off x="0" y="1171575"/>
            <a:ext cx="11761788" cy="4956175"/>
          </a:xfrm>
        </p:spPr>
        <p:txBody>
          <a:bodyPr/>
          <a:lstStyle/>
          <a:p>
            <a:pPr eaLnBrk="1" hangingPunct="1">
              <a:lnSpc>
                <a:spcPct val="110000"/>
              </a:lnSpc>
              <a:defRPr/>
            </a:pPr>
            <a:r>
              <a:rPr lang="de-DE"/>
              <a:t>Be </a:t>
            </a:r>
            <a:r>
              <a:rPr lang="de-DE" b="1" i="1">
                <a:solidFill>
                  <a:srgbClr val="080808"/>
                </a:solidFill>
              </a:rPr>
              <a:t>simple</a:t>
            </a:r>
            <a:r>
              <a:rPr lang="de-DE" b="1"/>
              <a:t> </a:t>
            </a:r>
            <a:r>
              <a:rPr lang="de-DE"/>
              <a:t>and</a:t>
            </a:r>
            <a:r>
              <a:rPr lang="de-DE" b="1"/>
              <a:t> </a:t>
            </a:r>
            <a:r>
              <a:rPr lang="de-DE" b="1" i="1">
                <a:solidFill>
                  <a:srgbClr val="080808"/>
                </a:solidFill>
              </a:rPr>
              <a:t>precise</a:t>
            </a:r>
            <a:r>
              <a:rPr lang="de-DE" i="1">
                <a:solidFill>
                  <a:srgbClr val="FFFF00"/>
                </a:solidFill>
              </a:rPr>
              <a:t> </a:t>
            </a:r>
            <a:r>
              <a:rPr lang="de-DE"/>
              <a:t>in understanding the problem</a:t>
            </a:r>
          </a:p>
          <a:p>
            <a:pPr eaLnBrk="1" hangingPunct="1">
              <a:lnSpc>
                <a:spcPct val="110000"/>
              </a:lnSpc>
              <a:defRPr/>
            </a:pPr>
            <a:r>
              <a:rPr lang="de-DE"/>
              <a:t>Solve the problem first on the paper and then keyed in on the computer.</a:t>
            </a:r>
          </a:p>
          <a:p>
            <a:pPr eaLnBrk="1" hangingPunct="1">
              <a:lnSpc>
                <a:spcPct val="110000"/>
              </a:lnSpc>
              <a:defRPr/>
            </a:pPr>
            <a:r>
              <a:rPr lang="de-DE"/>
              <a:t>During lectures:</a:t>
            </a:r>
          </a:p>
          <a:p>
            <a:pPr lvl="1" eaLnBrk="1" hangingPunct="1">
              <a:lnSpc>
                <a:spcPct val="110000"/>
              </a:lnSpc>
              <a:defRPr/>
            </a:pPr>
            <a:r>
              <a:rPr lang="de-DE"/>
              <a:t>Interaction is welcome; </a:t>
            </a:r>
            <a:r>
              <a:rPr lang="de-DE" b="1">
                <a:solidFill>
                  <a:srgbClr val="080808"/>
                </a:solidFill>
              </a:rPr>
              <a:t>ask questions</a:t>
            </a:r>
            <a:r>
              <a:rPr lang="de-DE"/>
              <a:t>.</a:t>
            </a:r>
          </a:p>
          <a:p>
            <a:pPr lvl="1" eaLnBrk="1" hangingPunct="1">
              <a:lnSpc>
                <a:spcPct val="110000"/>
              </a:lnSpc>
              <a:defRPr/>
            </a:pPr>
            <a:r>
              <a:rPr lang="de-DE"/>
              <a:t>Additional explanations and examples if desired.</a:t>
            </a:r>
          </a:p>
          <a:p>
            <a:pPr lvl="1" eaLnBrk="1" hangingPunct="1">
              <a:lnSpc>
                <a:spcPct val="110000"/>
              </a:lnSpc>
              <a:defRPr/>
            </a:pPr>
            <a:r>
              <a:rPr lang="de-DE"/>
              <a:t>Speed up/slow down the progress.</a:t>
            </a:r>
            <a:endParaRPr lang="en-US"/>
          </a:p>
        </p:txBody>
      </p:sp>
      <p:sp>
        <p:nvSpPr>
          <p:cNvPr id="6" name="Footer Placeholder 6">
            <a:extLst>
              <a:ext uri="{FF2B5EF4-FFF2-40B4-BE49-F238E27FC236}">
                <a16:creationId xmlns:a16="http://schemas.microsoft.com/office/drawing/2014/main" id="{68AC0591-EA33-42D0-B200-63DF1688526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4F959481-D344-4A8F-B9CF-E84D45F00964}" type="slidenum">
              <a:rPr lang="en-US" smtClean="0"/>
              <a:pPr/>
              <a:t>28</a:t>
            </a:fld>
            <a:endParaRPr lang="en-US"/>
          </a:p>
        </p:txBody>
      </p:sp>
      <p:sp>
        <p:nvSpPr>
          <p:cNvPr id="227330" name="Rectangle 2"/>
          <p:cNvSpPr>
            <a:spLocks noGrp="1" noChangeArrowheads="1"/>
          </p:cNvSpPr>
          <p:nvPr>
            <p:ph type="title"/>
          </p:nvPr>
        </p:nvSpPr>
        <p:spPr/>
        <p:txBody>
          <a:bodyPr/>
          <a:lstStyle/>
          <a:p>
            <a:pPr eaLnBrk="1" hangingPunct="1">
              <a:defRPr/>
            </a:pPr>
            <a:r>
              <a:rPr lang="en-US"/>
              <a:t>??????</a:t>
            </a:r>
          </a:p>
        </p:txBody>
      </p:sp>
      <p:sp>
        <p:nvSpPr>
          <p:cNvPr id="227331" name="Rectangle 3"/>
          <p:cNvSpPr>
            <a:spLocks noGrp="1" noChangeArrowheads="1"/>
          </p:cNvSpPr>
          <p:nvPr>
            <p:ph type="body" idx="1"/>
          </p:nvPr>
        </p:nvSpPr>
        <p:spPr/>
        <p:txBody>
          <a:bodyPr/>
          <a:lstStyle/>
          <a:p>
            <a:pPr algn="ctr" eaLnBrk="1" hangingPunct="1">
              <a:buFontTx/>
              <a:buNone/>
              <a:defRPr/>
            </a:pPr>
            <a:r>
              <a:rPr lang="en-US" sz="10600" b="1">
                <a:solidFill>
                  <a:srgbClr val="080808"/>
                </a:solidFill>
              </a:rPr>
              <a:t>What is Algorithm?</a:t>
            </a:r>
          </a:p>
        </p:txBody>
      </p:sp>
      <p:sp>
        <p:nvSpPr>
          <p:cNvPr id="6" name="Footer Placeholder 6">
            <a:extLst>
              <a:ext uri="{FF2B5EF4-FFF2-40B4-BE49-F238E27FC236}">
                <a16:creationId xmlns:a16="http://schemas.microsoft.com/office/drawing/2014/main" id="{7B3E0320-C07B-47C1-AE70-E09C27F02D8A}"/>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CB2971DA-AC7E-4E84-A2D5-9701CD0E6D54}" type="slidenum">
              <a:rPr lang="en-US" smtClean="0"/>
              <a:pPr/>
              <a:t>29</a:t>
            </a:fld>
            <a:endParaRPr lang="en-US"/>
          </a:p>
        </p:txBody>
      </p:sp>
      <p:sp>
        <p:nvSpPr>
          <p:cNvPr id="224266" name="AutoShape 10"/>
          <p:cNvSpPr>
            <a:spLocks noChangeArrowheads="1"/>
          </p:cNvSpPr>
          <p:nvPr/>
        </p:nvSpPr>
        <p:spPr bwMode="auto">
          <a:xfrm>
            <a:off x="2946400" y="1450975"/>
            <a:ext cx="6397625" cy="461963"/>
          </a:xfrm>
          <a:prstGeom prst="rightArrow">
            <a:avLst>
              <a:gd name="adj1" fmla="val 53269"/>
              <a:gd name="adj2" fmla="val 52254"/>
            </a:avLst>
          </a:prstGeom>
          <a:noFill/>
          <a:ln w="9525">
            <a:solidFill>
              <a:srgbClr val="080808"/>
            </a:solidFill>
            <a:miter lim="800000"/>
            <a:headEnd/>
            <a:tailEnd/>
          </a:ln>
        </p:spPr>
        <p:txBody>
          <a:bodyPr wrap="none" anchor="ctr"/>
          <a:lstStyle/>
          <a:p>
            <a:pPr eaLnBrk="1" hangingPunct="1"/>
            <a:endParaRPr lang="en-US"/>
          </a:p>
        </p:txBody>
      </p:sp>
      <p:sp>
        <p:nvSpPr>
          <p:cNvPr id="224274" name="AutoShape 18"/>
          <p:cNvSpPr>
            <a:spLocks noChangeArrowheads="1"/>
          </p:cNvSpPr>
          <p:nvPr/>
        </p:nvSpPr>
        <p:spPr bwMode="auto">
          <a:xfrm>
            <a:off x="2946400" y="1447800"/>
            <a:ext cx="6397625" cy="461963"/>
          </a:xfrm>
          <a:prstGeom prst="rightArrow">
            <a:avLst>
              <a:gd name="adj1" fmla="val 100000"/>
              <a:gd name="adj2" fmla="val 6219"/>
            </a:avLst>
          </a:prstGeom>
          <a:solidFill>
            <a:schemeClr val="bg1"/>
          </a:solidFill>
          <a:ln w="9525">
            <a:solidFill>
              <a:schemeClr val="bg1"/>
            </a:solidFill>
            <a:miter lim="800000"/>
            <a:headEnd/>
            <a:tailEnd/>
          </a:ln>
        </p:spPr>
        <p:txBody>
          <a:bodyPr wrap="none" anchor="ctr"/>
          <a:lstStyle/>
          <a:p>
            <a:pPr eaLnBrk="1" hangingPunct="1"/>
            <a:endParaRPr lang="en-US"/>
          </a:p>
        </p:txBody>
      </p:sp>
      <p:sp>
        <p:nvSpPr>
          <p:cNvPr id="224258" name="Rectangle 2"/>
          <p:cNvSpPr>
            <a:spLocks noGrp="1" noChangeArrowheads="1"/>
          </p:cNvSpPr>
          <p:nvPr>
            <p:ph type="title"/>
          </p:nvPr>
        </p:nvSpPr>
        <p:spPr>
          <a:xfrm>
            <a:off x="38100" y="19050"/>
            <a:ext cx="12150725" cy="582613"/>
          </a:xfrm>
        </p:spPr>
        <p:txBody>
          <a:bodyPr/>
          <a:lstStyle/>
          <a:p>
            <a:pPr eaLnBrk="1" hangingPunct="1">
              <a:defRPr/>
            </a:pPr>
            <a:r>
              <a:rPr lang="en-US" sz="4000"/>
              <a:t>Informally</a:t>
            </a:r>
          </a:p>
        </p:txBody>
      </p:sp>
      <p:sp>
        <p:nvSpPr>
          <p:cNvPr id="224259" name="Rectangle 3"/>
          <p:cNvSpPr>
            <a:spLocks noGrp="1" noChangeArrowheads="1"/>
          </p:cNvSpPr>
          <p:nvPr>
            <p:ph type="body" idx="1"/>
          </p:nvPr>
        </p:nvSpPr>
        <p:spPr>
          <a:xfrm>
            <a:off x="0" y="2755900"/>
            <a:ext cx="12188825" cy="3644900"/>
          </a:xfrm>
        </p:spPr>
        <p:txBody>
          <a:bodyPr/>
          <a:lstStyle/>
          <a:p>
            <a:pPr eaLnBrk="1" hangingPunct="1">
              <a:lnSpc>
                <a:spcPct val="120000"/>
              </a:lnSpc>
              <a:defRPr/>
            </a:pPr>
            <a:r>
              <a:rPr lang="en-US" sz="2400"/>
              <a:t>An algorithm is thus a sequence of </a:t>
            </a:r>
            <a:r>
              <a:rPr lang="en-US" sz="2400" b="1" i="1">
                <a:solidFill>
                  <a:srgbClr val="080808"/>
                </a:solidFill>
              </a:rPr>
              <a:t>computational steps</a:t>
            </a:r>
            <a:r>
              <a:rPr lang="en-US" sz="2400"/>
              <a:t> that transform the input into the output.</a:t>
            </a:r>
          </a:p>
          <a:p>
            <a:pPr eaLnBrk="1" hangingPunct="1">
              <a:lnSpc>
                <a:spcPct val="120000"/>
              </a:lnSpc>
              <a:defRPr/>
            </a:pPr>
            <a:r>
              <a:rPr lang="en-GB" sz="2400"/>
              <a:t>Solving a given problem:</a:t>
            </a:r>
          </a:p>
          <a:p>
            <a:pPr lvl="1" eaLnBrk="1" hangingPunct="1">
              <a:lnSpc>
                <a:spcPct val="120000"/>
              </a:lnSpc>
              <a:defRPr/>
            </a:pPr>
            <a:r>
              <a:rPr lang="en-GB" sz="2000" b="1">
                <a:solidFill>
                  <a:srgbClr val="080808"/>
                </a:solidFill>
              </a:rPr>
              <a:t>Data structure:</a:t>
            </a:r>
            <a:r>
              <a:rPr lang="en-GB" sz="2000"/>
              <a:t> </a:t>
            </a:r>
            <a:r>
              <a:rPr lang="en-GB" sz="2000" i="1"/>
              <a:t>Organization of data</a:t>
            </a:r>
            <a:r>
              <a:rPr lang="en-GB" sz="2000"/>
              <a:t> to solve the problem at hand.</a:t>
            </a:r>
            <a:endParaRPr lang="en-GB" sz="2000" b="1"/>
          </a:p>
          <a:p>
            <a:pPr lvl="1" eaLnBrk="1" hangingPunct="1">
              <a:lnSpc>
                <a:spcPct val="120000"/>
              </a:lnSpc>
              <a:defRPr/>
            </a:pPr>
            <a:r>
              <a:rPr lang="en-GB" sz="2000" b="1">
                <a:solidFill>
                  <a:srgbClr val="080808"/>
                </a:solidFill>
              </a:rPr>
              <a:t>Algorithm:</a:t>
            </a:r>
            <a:r>
              <a:rPr lang="en-GB" sz="2000"/>
              <a:t> Outline, the essence of a computational procedure, step-by-step instructions.</a:t>
            </a:r>
          </a:p>
          <a:p>
            <a:pPr lvl="1" eaLnBrk="1" hangingPunct="1">
              <a:lnSpc>
                <a:spcPct val="120000"/>
              </a:lnSpc>
              <a:defRPr/>
            </a:pPr>
            <a:r>
              <a:rPr lang="en-GB" sz="2000" b="1">
                <a:solidFill>
                  <a:srgbClr val="080808"/>
                </a:solidFill>
              </a:rPr>
              <a:t>Program:</a:t>
            </a:r>
            <a:r>
              <a:rPr lang="en-GB" sz="2000"/>
              <a:t> Implementation of an algorithm in some programming language.</a:t>
            </a:r>
            <a:endParaRPr lang="en-US" sz="2000"/>
          </a:p>
        </p:txBody>
      </p:sp>
      <p:grpSp>
        <p:nvGrpSpPr>
          <p:cNvPr id="2" name="Group 13"/>
          <p:cNvGrpSpPr>
            <a:grpSpLocks/>
          </p:cNvGrpSpPr>
          <p:nvPr/>
        </p:nvGrpSpPr>
        <p:grpSpPr bwMode="auto">
          <a:xfrm>
            <a:off x="609600" y="942975"/>
            <a:ext cx="2198688" cy="1419225"/>
            <a:chOff x="641" y="1122"/>
            <a:chExt cx="1039" cy="894"/>
          </a:xfrm>
        </p:grpSpPr>
        <p:sp>
          <p:nvSpPr>
            <p:cNvPr id="38930" name="Rectangle 5"/>
            <p:cNvSpPr>
              <a:spLocks noChangeArrowheads="1"/>
            </p:cNvSpPr>
            <p:nvPr/>
          </p:nvSpPr>
          <p:spPr bwMode="auto">
            <a:xfrm>
              <a:off x="672" y="1122"/>
              <a:ext cx="1008" cy="894"/>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224262" name="Text Box 6"/>
            <p:cNvSpPr txBox="1">
              <a:spLocks noChangeArrowheads="1"/>
            </p:cNvSpPr>
            <p:nvPr/>
          </p:nvSpPr>
          <p:spPr bwMode="auto">
            <a:xfrm>
              <a:off x="641" y="1152"/>
              <a:ext cx="1039" cy="640"/>
            </a:xfrm>
            <a:prstGeom prst="rect">
              <a:avLst/>
            </a:prstGeom>
            <a:noFill/>
            <a:ln w="9525">
              <a:noFill/>
              <a:miter lim="800000"/>
              <a:headEnd/>
              <a:tailEnd/>
            </a:ln>
            <a:effectLst/>
          </p:spPr>
          <p:txBody>
            <a:bodyPr>
              <a:spAutoFit/>
            </a:bodyPr>
            <a:lstStyle/>
            <a:p>
              <a:pPr eaLnBrk="1" hangingPunct="1">
                <a:defRPr/>
              </a:pPr>
              <a:r>
                <a:rPr lang="en-US">
                  <a:effectLst>
                    <a:outerShdw blurRad="38100" dist="38100" dir="2700000" algn="tl">
                      <a:srgbClr val="C0C0C0"/>
                    </a:outerShdw>
                  </a:effectLst>
                  <a:latin typeface="Verdana" pitchFamily="34" charset="0"/>
                </a:rPr>
                <a:t>takes some value or set of values as</a:t>
              </a:r>
              <a:r>
                <a:rPr lang="en-US">
                  <a:latin typeface="Verdana" pitchFamily="34" charset="0"/>
                </a:rPr>
                <a:t> </a:t>
              </a:r>
              <a:r>
                <a:rPr lang="en-US" sz="2400" b="1" i="1">
                  <a:solidFill>
                    <a:srgbClr val="080808"/>
                  </a:solidFill>
                  <a:effectLst>
                    <a:outerShdw blurRad="38100" dist="38100" dir="2700000" algn="tl">
                      <a:srgbClr val="C0C0C0"/>
                    </a:outerShdw>
                  </a:effectLst>
                  <a:latin typeface="Tahoma" pitchFamily="34" charset="0"/>
                </a:rPr>
                <a:t>input</a:t>
              </a:r>
            </a:p>
          </p:txBody>
        </p:sp>
      </p:grpSp>
      <p:grpSp>
        <p:nvGrpSpPr>
          <p:cNvPr id="3" name="Group 15"/>
          <p:cNvGrpSpPr>
            <a:grpSpLocks/>
          </p:cNvGrpSpPr>
          <p:nvPr/>
        </p:nvGrpSpPr>
        <p:grpSpPr bwMode="auto">
          <a:xfrm>
            <a:off x="9471025" y="914400"/>
            <a:ext cx="2209800" cy="1447800"/>
            <a:chOff x="4236" y="1104"/>
            <a:chExt cx="1044" cy="912"/>
          </a:xfrm>
        </p:grpSpPr>
        <p:sp>
          <p:nvSpPr>
            <p:cNvPr id="38928" name="Rectangle 11"/>
            <p:cNvSpPr>
              <a:spLocks noChangeArrowheads="1"/>
            </p:cNvSpPr>
            <p:nvPr/>
          </p:nvSpPr>
          <p:spPr bwMode="auto">
            <a:xfrm>
              <a:off x="4236" y="1122"/>
              <a:ext cx="996" cy="894"/>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224268" name="Text Box 12"/>
            <p:cNvSpPr txBox="1">
              <a:spLocks noChangeArrowheads="1"/>
            </p:cNvSpPr>
            <p:nvPr/>
          </p:nvSpPr>
          <p:spPr bwMode="auto">
            <a:xfrm>
              <a:off x="4292" y="1104"/>
              <a:ext cx="988" cy="756"/>
            </a:xfrm>
            <a:prstGeom prst="rect">
              <a:avLst/>
            </a:prstGeom>
            <a:noFill/>
            <a:ln w="9525">
              <a:noFill/>
              <a:miter lim="800000"/>
              <a:headEnd/>
              <a:tailEnd/>
            </a:ln>
            <a:effectLst/>
          </p:spPr>
          <p:txBody>
            <a:bodyPr>
              <a:spAutoFit/>
            </a:bodyPr>
            <a:lstStyle/>
            <a:p>
              <a:pPr eaLnBrk="1" hangingPunct="1">
                <a:defRPr/>
              </a:pPr>
              <a:r>
                <a:rPr lang="en-US">
                  <a:effectLst>
                    <a:outerShdw blurRad="38100" dist="38100" dir="2700000" algn="tl">
                      <a:srgbClr val="C0C0C0"/>
                    </a:outerShdw>
                  </a:effectLst>
                  <a:latin typeface="Verdana" pitchFamily="34" charset="0"/>
                </a:rPr>
                <a:t>produces some value or set of values, as </a:t>
              </a:r>
              <a:r>
                <a:rPr lang="en-US" b="1" i="1">
                  <a:solidFill>
                    <a:srgbClr val="080808"/>
                  </a:solidFill>
                  <a:effectLst>
                    <a:outerShdw blurRad="38100" dist="38100" dir="2700000" algn="tl">
                      <a:srgbClr val="C0C0C0"/>
                    </a:outerShdw>
                  </a:effectLst>
                  <a:latin typeface="Verdana" pitchFamily="34" charset="0"/>
                </a:rPr>
                <a:t>output</a:t>
              </a:r>
            </a:p>
          </p:txBody>
        </p:sp>
      </p:grpSp>
      <p:grpSp>
        <p:nvGrpSpPr>
          <p:cNvPr id="4" name="Group 19"/>
          <p:cNvGrpSpPr>
            <a:grpSpLocks/>
          </p:cNvGrpSpPr>
          <p:nvPr/>
        </p:nvGrpSpPr>
        <p:grpSpPr bwMode="auto">
          <a:xfrm>
            <a:off x="2946400" y="1022350"/>
            <a:ext cx="6338888" cy="1341438"/>
            <a:chOff x="1392" y="644"/>
            <a:chExt cx="2996" cy="845"/>
          </a:xfrm>
        </p:grpSpPr>
        <p:sp>
          <p:nvSpPr>
            <p:cNvPr id="38924" name="AutoShape 7"/>
            <p:cNvSpPr>
              <a:spLocks noChangeArrowheads="1"/>
            </p:cNvSpPr>
            <p:nvPr/>
          </p:nvSpPr>
          <p:spPr bwMode="auto">
            <a:xfrm>
              <a:off x="1392" y="912"/>
              <a:ext cx="313" cy="291"/>
            </a:xfrm>
            <a:prstGeom prst="rightArrow">
              <a:avLst>
                <a:gd name="adj1" fmla="val 50000"/>
                <a:gd name="adj2" fmla="val 26890"/>
              </a:avLst>
            </a:prstGeom>
            <a:solidFill>
              <a:schemeClr val="bg1"/>
            </a:solidFill>
            <a:ln w="9525">
              <a:solidFill>
                <a:srgbClr val="080808"/>
              </a:solidFill>
              <a:miter lim="800000"/>
              <a:headEnd/>
              <a:tailEnd/>
            </a:ln>
          </p:spPr>
          <p:txBody>
            <a:bodyPr wrap="none" anchor="ctr"/>
            <a:lstStyle/>
            <a:p>
              <a:pPr eaLnBrk="1" hangingPunct="1"/>
              <a:endParaRPr lang="en-US"/>
            </a:p>
          </p:txBody>
        </p:sp>
        <p:sp>
          <p:nvSpPr>
            <p:cNvPr id="224265" name="Text Box 9"/>
            <p:cNvSpPr txBox="1">
              <a:spLocks noChangeArrowheads="1"/>
            </p:cNvSpPr>
            <p:nvPr/>
          </p:nvSpPr>
          <p:spPr bwMode="auto">
            <a:xfrm>
              <a:off x="2016" y="780"/>
              <a:ext cx="1728" cy="407"/>
            </a:xfrm>
            <a:prstGeom prst="rect">
              <a:avLst/>
            </a:prstGeom>
            <a:solidFill>
              <a:schemeClr val="bg1"/>
            </a:solidFill>
            <a:ln w="9525">
              <a:noFill/>
              <a:miter lim="800000"/>
              <a:headEnd/>
              <a:tailEnd/>
            </a:ln>
            <a:effectLst/>
          </p:spPr>
          <p:txBody>
            <a:bodyPr>
              <a:spAutoFit/>
            </a:bodyPr>
            <a:lstStyle/>
            <a:p>
              <a:pPr eaLnBrk="1" hangingPunct="1">
                <a:defRPr/>
              </a:pPr>
              <a:r>
                <a:rPr lang="en-US" b="1" i="1">
                  <a:solidFill>
                    <a:srgbClr val="080808"/>
                  </a:solidFill>
                  <a:effectLst>
                    <a:outerShdw blurRad="38100" dist="38100" dir="2700000" algn="tl">
                      <a:srgbClr val="C0C0C0"/>
                    </a:outerShdw>
                  </a:effectLst>
                  <a:latin typeface="Verdana" pitchFamily="34" charset="0"/>
                </a:rPr>
                <a:t>Algorithm:</a:t>
              </a:r>
              <a:r>
                <a:rPr lang="en-US">
                  <a:effectLst>
                    <a:outerShdw blurRad="38100" dist="38100" dir="2700000" algn="tl">
                      <a:srgbClr val="C0C0C0"/>
                    </a:outerShdw>
                  </a:effectLst>
                  <a:latin typeface="Verdana" pitchFamily="34" charset="0"/>
                </a:rPr>
                <a:t> any well-defined computational procedure</a:t>
              </a:r>
            </a:p>
          </p:txBody>
        </p:sp>
        <p:sp>
          <p:nvSpPr>
            <p:cNvPr id="38926" name="AutoShape 17"/>
            <p:cNvSpPr>
              <a:spLocks noChangeArrowheads="1"/>
            </p:cNvSpPr>
            <p:nvPr/>
          </p:nvSpPr>
          <p:spPr bwMode="auto">
            <a:xfrm>
              <a:off x="4075" y="912"/>
              <a:ext cx="313" cy="291"/>
            </a:xfrm>
            <a:prstGeom prst="rightArrow">
              <a:avLst>
                <a:gd name="adj1" fmla="val 50000"/>
                <a:gd name="adj2" fmla="val 26890"/>
              </a:avLst>
            </a:prstGeom>
            <a:solidFill>
              <a:schemeClr val="bg1"/>
            </a:solidFill>
            <a:ln w="9525">
              <a:solidFill>
                <a:srgbClr val="080808"/>
              </a:solidFill>
              <a:miter lim="800000"/>
              <a:headEnd/>
              <a:tailEnd/>
            </a:ln>
          </p:spPr>
          <p:txBody>
            <a:bodyPr wrap="none" anchor="ctr"/>
            <a:lstStyle/>
            <a:p>
              <a:pPr eaLnBrk="1" hangingPunct="1"/>
              <a:endParaRPr lang="en-US"/>
            </a:p>
          </p:txBody>
        </p:sp>
        <p:sp>
          <p:nvSpPr>
            <p:cNvPr id="38927" name="Oval 8"/>
            <p:cNvSpPr>
              <a:spLocks noChangeArrowheads="1"/>
            </p:cNvSpPr>
            <p:nvPr/>
          </p:nvSpPr>
          <p:spPr bwMode="auto">
            <a:xfrm>
              <a:off x="1776" y="644"/>
              <a:ext cx="2195" cy="845"/>
            </a:xfrm>
            <a:prstGeom prst="ellipse">
              <a:avLst/>
            </a:prstGeom>
            <a:noFill/>
            <a:ln w="19050">
              <a:solidFill>
                <a:srgbClr val="080808"/>
              </a:solidFill>
              <a:miter lim="800000"/>
              <a:headEnd/>
              <a:tailEnd/>
            </a:ln>
          </p:spPr>
          <p:txBody>
            <a:bodyPr wrap="none" anchor="ctr"/>
            <a:lstStyle/>
            <a:p>
              <a:pPr eaLnBrk="1" hangingPunct="1"/>
              <a:endParaRPr lang="en-US"/>
            </a:p>
          </p:txBody>
        </p:sp>
      </p:grpSp>
      <p:sp>
        <p:nvSpPr>
          <p:cNvPr id="19" name="Footer Placeholder 6">
            <a:extLst>
              <a:ext uri="{FF2B5EF4-FFF2-40B4-BE49-F238E27FC236}">
                <a16:creationId xmlns:a16="http://schemas.microsoft.com/office/drawing/2014/main" id="{DE93DE75-AE32-4C46-8873-F6BB5F5E4AD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224266"/>
                                        </p:tgtEl>
                                        <p:attrNameLst>
                                          <p:attrName>style.visibility</p:attrName>
                                        </p:attrNameLst>
                                      </p:cBhvr>
                                      <p:to>
                                        <p:strVal val="visible"/>
                                      </p:to>
                                    </p:set>
                                    <p:animEffect transition="in" filter="checkerboard(across)">
                                      <p:cBhvr>
                                        <p:cTn id="11" dur="500"/>
                                        <p:tgtEl>
                                          <p:spTgt spid="224266"/>
                                        </p:tgtEl>
                                      </p:cBhvr>
                                    </p:animEffect>
                                  </p:childTnLst>
                                </p:cTn>
                              </p:par>
                              <p:par>
                                <p:cTn id="12" presetID="1"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24274"/>
                                        </p:tgtEl>
                                        <p:attrNameLst>
                                          <p:attrName>style.visibility</p:attrName>
                                        </p:attrNameLst>
                                      </p:cBhvr>
                                      <p:to>
                                        <p:strVal val="visible"/>
                                      </p:to>
                                    </p:set>
                                  </p:childTnLst>
                                </p:cTn>
                              </p:par>
                              <p:par>
                                <p:cTn id="18" presetID="5" presetClass="entr" presetSubtype="1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heckerboard(across)">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4259">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4259">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4259">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4259">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42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66" grpId="0" animBg="1"/>
      <p:bldP spid="224274" grpId="0" animBg="1"/>
      <p:bldP spid="22425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ja-JP" dirty="0"/>
              <a:t>Vision &amp; Mission of AIUB</a:t>
            </a:r>
            <a:endParaRPr lang="en-US" dirty="0"/>
          </a:p>
        </p:txBody>
      </p:sp>
      <p:sp>
        <p:nvSpPr>
          <p:cNvPr id="3" name="Content Placeholder 2"/>
          <p:cNvSpPr>
            <a:spLocks noGrp="1"/>
          </p:cNvSpPr>
          <p:nvPr>
            <p:ph idx="1"/>
          </p:nvPr>
        </p:nvSpPr>
        <p:spPr>
          <a:xfrm>
            <a:off x="88900" y="1957388"/>
            <a:ext cx="11972925" cy="1338262"/>
          </a:xfrm>
        </p:spPr>
        <p:txBody>
          <a:bodyPr>
            <a:normAutofit/>
          </a:bodyPr>
          <a:lstStyle/>
          <a:p>
            <a:pPr marL="0" indent="0" algn="just">
              <a:buFontTx/>
              <a:buNone/>
              <a:defRPr/>
            </a:pPr>
            <a:r>
              <a:rPr lang="en-US" altLang="ja-JP" sz="2400" dirty="0"/>
              <a:t>AMERICAN INTERNATIONAL UNIVERSITY-BANGLADESH (AIUB) envisions promoting professionals and excellent leadership catering to the technological progress and development needs of the country.</a:t>
            </a:r>
          </a:p>
        </p:txBody>
      </p:sp>
      <p:sp>
        <p:nvSpPr>
          <p:cNvPr id="4" name="Title 1"/>
          <p:cNvSpPr txBox="1">
            <a:spLocks/>
          </p:cNvSpPr>
          <p:nvPr/>
        </p:nvSpPr>
        <p:spPr>
          <a:xfrm>
            <a:off x="109538" y="3295650"/>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t>Mission</a:t>
            </a:r>
            <a:endParaRPr lang="en-US" b="1" dirty="0"/>
          </a:p>
        </p:txBody>
      </p:sp>
      <p:sp>
        <p:nvSpPr>
          <p:cNvPr id="11269" name="Content Placeholder 2"/>
          <p:cNvSpPr txBox="1">
            <a:spLocks/>
          </p:cNvSpPr>
          <p:nvPr/>
        </p:nvSpPr>
        <p:spPr bwMode="auto">
          <a:xfrm>
            <a:off x="109538" y="4162425"/>
            <a:ext cx="11972925" cy="2087563"/>
          </a:xfrm>
          <a:prstGeom prst="rect">
            <a:avLst/>
          </a:prstGeom>
          <a:noFill/>
          <a:ln w="9525">
            <a:noFill/>
            <a:miter lim="800000"/>
            <a:headEnd/>
            <a:tailEnd/>
          </a:ln>
        </p:spPr>
        <p:txBody>
          <a:bodyPr/>
          <a:lstStyle/>
          <a:p>
            <a:pPr algn="just" eaLnBrk="1" hangingPunct="1">
              <a:lnSpc>
                <a:spcPct val="90000"/>
              </a:lnSpc>
              <a:spcBef>
                <a:spcPts val="1000"/>
              </a:spcBef>
              <a:buFont typeface="Arial" charset="0"/>
              <a:buNone/>
            </a:pPr>
            <a:r>
              <a:rPr lang="en-US" altLang="ja-JP" sz="2400">
                <a:ea typeface="MS PGothic" pitchFamily="34" charset="-128"/>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p:txBody>
      </p:sp>
      <p:sp>
        <p:nvSpPr>
          <p:cNvPr id="11271" name="Footer Placeholder 6"/>
          <p:cNvSpPr>
            <a:spLocks noGrp="1"/>
          </p:cNvSpPr>
          <p:nvPr>
            <p:ph type="ftr" sz="quarter" idx="11"/>
          </p:nvPr>
        </p:nvSpPr>
        <p:spPr>
          <a:noFill/>
        </p:spPr>
        <p:txBody>
          <a:bodyPr/>
          <a:lstStyle/>
          <a:p>
            <a:r>
              <a:rPr lang="en-US" dirty="0"/>
              <a:t>AIUB::CSC2211::Algorithm</a:t>
            </a:r>
          </a:p>
        </p:txBody>
      </p:sp>
      <p:sp>
        <p:nvSpPr>
          <p:cNvPr id="11272" name="Slide Number Placeholder 7"/>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43065130-6198-4BDC-8518-28056A371628}" type="slidenum">
              <a:rPr lang="en-US" smtClean="0"/>
              <a:pPr/>
              <a:t>3</a:t>
            </a:fld>
            <a:endParaRPr lang="en-US"/>
          </a:p>
        </p:txBody>
      </p:sp>
      <p:sp>
        <p:nvSpPr>
          <p:cNvPr id="9" name="Title 1"/>
          <p:cNvSpPr txBox="1">
            <a:spLocks/>
          </p:cNvSpPr>
          <p:nvPr/>
        </p:nvSpPr>
        <p:spPr>
          <a:xfrm>
            <a:off x="109538" y="1090613"/>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t>Vision</a:t>
            </a:r>
            <a:endParaRPr 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2B0CA20F-6B2F-4614-8584-E40EF6AFC592}" type="slidenum">
              <a:rPr lang="en-US" smtClean="0"/>
              <a:pPr/>
              <a:t>30</a:t>
            </a:fld>
            <a:endParaRPr lang="en-US"/>
          </a:p>
        </p:txBody>
      </p:sp>
      <p:sp>
        <p:nvSpPr>
          <p:cNvPr id="265218" name="Rectangle 2"/>
          <p:cNvSpPr>
            <a:spLocks noGrp="1" noChangeArrowheads="1"/>
          </p:cNvSpPr>
          <p:nvPr>
            <p:ph type="title"/>
          </p:nvPr>
        </p:nvSpPr>
        <p:spPr/>
        <p:txBody>
          <a:bodyPr/>
          <a:lstStyle/>
          <a:p>
            <a:pPr eaLnBrk="1" hangingPunct="1">
              <a:defRPr/>
            </a:pPr>
            <a:r>
              <a:rPr lang="en-US" dirty="0"/>
              <a:t>Kinds of Problem to be solved</a:t>
            </a:r>
          </a:p>
        </p:txBody>
      </p:sp>
      <p:sp>
        <p:nvSpPr>
          <p:cNvPr id="265219" name="Rectangle 3"/>
          <p:cNvSpPr>
            <a:spLocks noGrp="1" noChangeArrowheads="1"/>
          </p:cNvSpPr>
          <p:nvPr>
            <p:ph type="body" idx="1"/>
          </p:nvPr>
        </p:nvSpPr>
        <p:spPr/>
        <p:txBody>
          <a:bodyPr/>
          <a:lstStyle/>
          <a:p>
            <a:pPr eaLnBrk="1" hangingPunct="1">
              <a:lnSpc>
                <a:spcPct val="140000"/>
              </a:lnSpc>
              <a:defRPr/>
            </a:pPr>
            <a:r>
              <a:rPr lang="en-US" sz="2400" b="1">
                <a:latin typeface="Courier New" pitchFamily="49" charset="0"/>
                <a:cs typeface="Courier New" pitchFamily="49" charset="0"/>
              </a:rPr>
              <a:t>Sorting</a:t>
            </a:r>
            <a:r>
              <a:rPr lang="en-US" sz="2400"/>
              <a:t> and </a:t>
            </a:r>
            <a:r>
              <a:rPr lang="en-US" sz="2400" b="1">
                <a:latin typeface="Courier New" pitchFamily="49" charset="0"/>
                <a:cs typeface="Courier New" pitchFamily="49" charset="0"/>
              </a:rPr>
              <a:t>Searching</a:t>
            </a:r>
            <a:r>
              <a:rPr lang="en-US" sz="2400"/>
              <a:t> are the basic and most common computational problem.</a:t>
            </a:r>
          </a:p>
          <a:p>
            <a:pPr eaLnBrk="1" hangingPunct="1">
              <a:lnSpc>
                <a:spcPct val="140000"/>
              </a:lnSpc>
              <a:defRPr/>
            </a:pPr>
            <a:r>
              <a:rPr lang="en-US" sz="2400"/>
              <a:t>Clever algorithms are employed for the Internet</a:t>
            </a:r>
          </a:p>
          <a:p>
            <a:pPr lvl="1" eaLnBrk="1" hangingPunct="1">
              <a:lnSpc>
                <a:spcPct val="140000"/>
              </a:lnSpc>
              <a:defRPr/>
            </a:pPr>
            <a:r>
              <a:rPr lang="en-US" sz="2000"/>
              <a:t>to manage large volume of data transfer.</a:t>
            </a:r>
          </a:p>
          <a:p>
            <a:pPr lvl="1" eaLnBrk="1" hangingPunct="1">
              <a:lnSpc>
                <a:spcPct val="140000"/>
              </a:lnSpc>
              <a:defRPr/>
            </a:pPr>
            <a:r>
              <a:rPr lang="en-US" sz="2000"/>
              <a:t>Finding good routes on which the data will travel.</a:t>
            </a:r>
          </a:p>
          <a:p>
            <a:pPr lvl="1" eaLnBrk="1" hangingPunct="1">
              <a:lnSpc>
                <a:spcPct val="140000"/>
              </a:lnSpc>
              <a:defRPr/>
            </a:pPr>
            <a:r>
              <a:rPr lang="en-US" sz="2000"/>
              <a:t>Search engine to quickly find requested pages.</a:t>
            </a:r>
          </a:p>
          <a:p>
            <a:pPr lvl="1" eaLnBrk="1" hangingPunct="1">
              <a:lnSpc>
                <a:spcPct val="140000"/>
              </a:lnSpc>
              <a:defRPr/>
            </a:pPr>
            <a:r>
              <a:rPr lang="en-US" sz="2000"/>
              <a:t>Etc…</a:t>
            </a:r>
          </a:p>
          <a:p>
            <a:pPr eaLnBrk="1" hangingPunct="1">
              <a:lnSpc>
                <a:spcPct val="140000"/>
              </a:lnSpc>
              <a:defRPr/>
            </a:pPr>
            <a:r>
              <a:rPr lang="en-US" sz="2400"/>
              <a:t>Numerical algorithms and number theory are employed in </a:t>
            </a:r>
            <a:r>
              <a:rPr lang="en-US" sz="2400" b="1">
                <a:latin typeface="Courier New" pitchFamily="49" charset="0"/>
                <a:cs typeface="Courier New" pitchFamily="49" charset="0"/>
              </a:rPr>
              <a:t>electronic commerce</a:t>
            </a:r>
            <a:r>
              <a:rPr lang="en-US" sz="2400">
                <a:latin typeface="Courier New" pitchFamily="49" charset="0"/>
                <a:cs typeface="Courier New" pitchFamily="49" charset="0"/>
              </a:rPr>
              <a:t> </a:t>
            </a:r>
            <a:r>
              <a:rPr lang="en-US" sz="2400"/>
              <a:t>to keep and secure information such as credit card numbers, passwords, and bank statements. </a:t>
            </a:r>
          </a:p>
        </p:txBody>
      </p:sp>
      <p:sp>
        <p:nvSpPr>
          <p:cNvPr id="6" name="Footer Placeholder 6">
            <a:extLst>
              <a:ext uri="{FF2B5EF4-FFF2-40B4-BE49-F238E27FC236}">
                <a16:creationId xmlns:a16="http://schemas.microsoft.com/office/drawing/2014/main" id="{3F24883A-4600-4CC1-8639-FC9DAD51C23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6EF2E14D-B356-4AF4-BF2E-26234A8BF787}" type="slidenum">
              <a:rPr lang="en-US" smtClean="0"/>
              <a:pPr/>
              <a:t>31</a:t>
            </a:fld>
            <a:endParaRPr lang="en-US"/>
          </a:p>
        </p:txBody>
      </p:sp>
      <p:sp>
        <p:nvSpPr>
          <p:cNvPr id="266242" name="Rectangle 2"/>
          <p:cNvSpPr>
            <a:spLocks noGrp="1" noChangeArrowheads="1"/>
          </p:cNvSpPr>
          <p:nvPr>
            <p:ph type="title"/>
          </p:nvPr>
        </p:nvSpPr>
        <p:spPr/>
        <p:txBody>
          <a:bodyPr/>
          <a:lstStyle/>
          <a:p>
            <a:pPr eaLnBrk="1" hangingPunct="1">
              <a:defRPr/>
            </a:pPr>
            <a:r>
              <a:rPr lang="en-US"/>
              <a:t>Kinds of Problem </a:t>
            </a:r>
            <a:r>
              <a:rPr lang="en-US" dirty="0"/>
              <a:t>to be solved</a:t>
            </a:r>
          </a:p>
        </p:txBody>
      </p:sp>
      <p:sp>
        <p:nvSpPr>
          <p:cNvPr id="266243" name="Rectangle 3"/>
          <p:cNvSpPr>
            <a:spLocks noGrp="1" noChangeArrowheads="1"/>
          </p:cNvSpPr>
          <p:nvPr>
            <p:ph type="body" idx="1"/>
          </p:nvPr>
        </p:nvSpPr>
        <p:spPr/>
        <p:txBody>
          <a:bodyPr/>
          <a:lstStyle/>
          <a:p>
            <a:pPr eaLnBrk="1" hangingPunct="1">
              <a:lnSpc>
                <a:spcPct val="150000"/>
              </a:lnSpc>
              <a:defRPr/>
            </a:pPr>
            <a:r>
              <a:rPr lang="en-US" sz="2400"/>
              <a:t>Allocating scarce resources in the most beneficial way.</a:t>
            </a:r>
          </a:p>
          <a:p>
            <a:pPr lvl="1" eaLnBrk="1" hangingPunct="1">
              <a:lnSpc>
                <a:spcPct val="150000"/>
              </a:lnSpc>
              <a:defRPr/>
            </a:pPr>
            <a:r>
              <a:rPr lang="en-US" sz="2000"/>
              <a:t>An oil company may wish to know where to place its wells in order to maximize its expected profit.</a:t>
            </a:r>
          </a:p>
          <a:p>
            <a:pPr lvl="1" eaLnBrk="1" hangingPunct="1">
              <a:lnSpc>
                <a:spcPct val="150000"/>
              </a:lnSpc>
              <a:defRPr/>
            </a:pPr>
            <a:r>
              <a:rPr lang="en-US" sz="2000"/>
              <a:t>A candidate may want to determine where to spend money buying campaign advertising in order to maximize the chances of winning at election.</a:t>
            </a:r>
          </a:p>
          <a:p>
            <a:pPr lvl="1" eaLnBrk="1" hangingPunct="1">
              <a:lnSpc>
                <a:spcPct val="150000"/>
              </a:lnSpc>
              <a:defRPr/>
            </a:pPr>
            <a:r>
              <a:rPr lang="en-US" sz="2000"/>
              <a:t>An airline may wish to assign crews to flight in the least expensive way possible, making sure that each flight is covered and that government policy regarding crew policies are met.</a:t>
            </a:r>
          </a:p>
          <a:p>
            <a:pPr lvl="1" eaLnBrk="1" hangingPunct="1">
              <a:lnSpc>
                <a:spcPct val="150000"/>
              </a:lnSpc>
              <a:defRPr/>
            </a:pPr>
            <a:r>
              <a:rPr lang="en-US" sz="2000"/>
              <a:t>Etc…</a:t>
            </a:r>
          </a:p>
        </p:txBody>
      </p:sp>
      <p:sp>
        <p:nvSpPr>
          <p:cNvPr id="6" name="Footer Placeholder 6">
            <a:extLst>
              <a:ext uri="{FF2B5EF4-FFF2-40B4-BE49-F238E27FC236}">
                <a16:creationId xmlns:a16="http://schemas.microsoft.com/office/drawing/2014/main" id="{EE755CC5-5675-427B-8629-60BBCAD5F5BB}"/>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08D0DB42-B079-423B-8DCC-28B7A751CB47}" type="slidenum">
              <a:rPr lang="en-US" smtClean="0"/>
              <a:pPr/>
              <a:t>32</a:t>
            </a:fld>
            <a:endParaRPr lang="en-US"/>
          </a:p>
        </p:txBody>
      </p:sp>
      <p:sp>
        <p:nvSpPr>
          <p:cNvPr id="49154" name="Rectangle 2"/>
          <p:cNvSpPr>
            <a:spLocks noGrp="1" noChangeArrowheads="1"/>
          </p:cNvSpPr>
          <p:nvPr>
            <p:ph type="title"/>
          </p:nvPr>
        </p:nvSpPr>
        <p:spPr/>
        <p:txBody>
          <a:bodyPr/>
          <a:lstStyle/>
          <a:p>
            <a:pPr eaLnBrk="1" hangingPunct="1">
              <a:defRPr/>
            </a:pPr>
            <a:r>
              <a:rPr lang="en-US"/>
              <a:t>Algorithmic problem</a:t>
            </a:r>
          </a:p>
        </p:txBody>
      </p:sp>
      <p:sp>
        <p:nvSpPr>
          <p:cNvPr id="49155" name="Rectangle 3"/>
          <p:cNvSpPr>
            <a:spLocks noGrp="1" noChangeArrowheads="1"/>
          </p:cNvSpPr>
          <p:nvPr>
            <p:ph type="body" idx="1"/>
          </p:nvPr>
        </p:nvSpPr>
        <p:spPr>
          <a:xfrm>
            <a:off x="0" y="3422650"/>
            <a:ext cx="11974513" cy="2916238"/>
          </a:xfrm>
        </p:spPr>
        <p:txBody>
          <a:bodyPr/>
          <a:lstStyle/>
          <a:p>
            <a:pPr eaLnBrk="1" hangingPunct="1">
              <a:lnSpc>
                <a:spcPct val="90000"/>
              </a:lnSpc>
              <a:defRPr/>
            </a:pPr>
            <a:r>
              <a:rPr lang="en-US" sz="2800" dirty="0"/>
              <a:t>Finite number of input </a:t>
            </a:r>
            <a:r>
              <a:rPr lang="en-US" sz="2800" b="1" i="1" dirty="0">
                <a:solidFill>
                  <a:srgbClr val="080808"/>
                </a:solidFill>
              </a:rPr>
              <a:t>instances</a:t>
            </a:r>
            <a:r>
              <a:rPr lang="en-US" sz="2800" dirty="0"/>
              <a:t> satisfying the specification. </a:t>
            </a:r>
          </a:p>
          <a:p>
            <a:pPr eaLnBrk="1" hangingPunct="1">
              <a:lnSpc>
                <a:spcPct val="90000"/>
              </a:lnSpc>
              <a:buFontTx/>
              <a:buNone/>
              <a:defRPr/>
            </a:pPr>
            <a:r>
              <a:rPr lang="en-US" sz="2800" dirty="0"/>
              <a:t>    For example:</a:t>
            </a:r>
          </a:p>
          <a:p>
            <a:pPr lvl="1" eaLnBrk="1" hangingPunct="1">
              <a:lnSpc>
                <a:spcPct val="90000"/>
              </a:lnSpc>
              <a:defRPr/>
            </a:pPr>
            <a:r>
              <a:rPr lang="en-US" sz="2400" dirty="0"/>
              <a:t>A sorted, non-decreasing sequence of natural numbers. The sequence is of non-zero, finite length:</a:t>
            </a:r>
          </a:p>
          <a:p>
            <a:pPr lvl="2" eaLnBrk="1" hangingPunct="1">
              <a:lnSpc>
                <a:spcPct val="90000"/>
              </a:lnSpc>
              <a:defRPr/>
            </a:pPr>
            <a:r>
              <a:rPr lang="en-US" sz="2000" dirty="0"/>
              <a:t>1, 20, 908, 909, 100000, 1000000000.</a:t>
            </a:r>
          </a:p>
          <a:p>
            <a:pPr lvl="2" eaLnBrk="1" hangingPunct="1">
              <a:lnSpc>
                <a:spcPct val="90000"/>
              </a:lnSpc>
              <a:defRPr/>
            </a:pPr>
            <a:r>
              <a:rPr lang="en-US" sz="2000" dirty="0"/>
              <a:t>3. </a:t>
            </a:r>
          </a:p>
        </p:txBody>
      </p:sp>
      <p:sp>
        <p:nvSpPr>
          <p:cNvPr id="41991" name="Text Box 8"/>
          <p:cNvSpPr txBox="1">
            <a:spLocks noChangeArrowheads="1"/>
          </p:cNvSpPr>
          <p:nvPr/>
        </p:nvSpPr>
        <p:spPr bwMode="auto">
          <a:xfrm>
            <a:off x="5281613" y="2038350"/>
            <a:ext cx="1331912" cy="369888"/>
          </a:xfrm>
          <a:prstGeom prst="rect">
            <a:avLst/>
          </a:prstGeom>
          <a:noFill/>
          <a:ln w="9525">
            <a:noFill/>
            <a:miter lim="800000"/>
            <a:headEnd/>
            <a:tailEnd/>
          </a:ln>
        </p:spPr>
        <p:txBody>
          <a:bodyPr wrap="none">
            <a:spAutoFit/>
          </a:bodyPr>
          <a:lstStyle/>
          <a:p>
            <a:pPr eaLnBrk="1" hangingPunct="1"/>
            <a:r>
              <a:rPr lang="en-US" b="1">
                <a:latin typeface="Tahoma" pitchFamily="34" charset="0"/>
              </a:rPr>
              <a:t>Algorithm</a:t>
            </a:r>
          </a:p>
        </p:txBody>
      </p:sp>
      <p:grpSp>
        <p:nvGrpSpPr>
          <p:cNvPr id="41992" name="Group 13"/>
          <p:cNvGrpSpPr>
            <a:grpSpLocks/>
          </p:cNvGrpSpPr>
          <p:nvPr/>
        </p:nvGrpSpPr>
        <p:grpSpPr bwMode="auto">
          <a:xfrm>
            <a:off x="1285875" y="1371600"/>
            <a:ext cx="9886950" cy="1865313"/>
            <a:chOff x="608" y="864"/>
            <a:chExt cx="4672" cy="1175"/>
          </a:xfrm>
        </p:grpSpPr>
        <p:sp>
          <p:nvSpPr>
            <p:cNvPr id="41993" name="Rectangle 4"/>
            <p:cNvSpPr>
              <a:spLocks noChangeArrowheads="1"/>
            </p:cNvSpPr>
            <p:nvPr/>
          </p:nvSpPr>
          <p:spPr bwMode="auto">
            <a:xfrm>
              <a:off x="608" y="864"/>
              <a:ext cx="1276" cy="115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41994" name="Text Box 5"/>
            <p:cNvSpPr txBox="1">
              <a:spLocks noChangeArrowheads="1"/>
            </p:cNvSpPr>
            <p:nvPr/>
          </p:nvSpPr>
          <p:spPr bwMode="auto">
            <a:xfrm>
              <a:off x="668" y="1239"/>
              <a:ext cx="1224" cy="523"/>
            </a:xfrm>
            <a:prstGeom prst="rect">
              <a:avLst/>
            </a:prstGeom>
            <a:noFill/>
            <a:ln w="9525">
              <a:noFill/>
              <a:miter lim="800000"/>
              <a:headEnd/>
              <a:tailEnd/>
            </a:ln>
          </p:spPr>
          <p:txBody>
            <a:bodyPr>
              <a:spAutoFit/>
            </a:bodyPr>
            <a:lstStyle/>
            <a:p>
              <a:pPr eaLnBrk="1" hangingPunct="1"/>
              <a:r>
                <a:rPr lang="en-US" sz="2400">
                  <a:latin typeface="Tahoma" pitchFamily="34" charset="0"/>
                </a:rPr>
                <a:t>Specification of input</a:t>
              </a:r>
            </a:p>
          </p:txBody>
        </p:sp>
        <p:sp>
          <p:nvSpPr>
            <p:cNvPr id="41995" name="AutoShape 6"/>
            <p:cNvSpPr>
              <a:spLocks noChangeArrowheads="1"/>
            </p:cNvSpPr>
            <p:nvPr/>
          </p:nvSpPr>
          <p:spPr bwMode="auto">
            <a:xfrm>
              <a:off x="1962" y="1238"/>
              <a:ext cx="313" cy="291"/>
            </a:xfrm>
            <a:prstGeom prst="rightArrow">
              <a:avLst>
                <a:gd name="adj1" fmla="val 50000"/>
                <a:gd name="adj2" fmla="val 26890"/>
              </a:avLst>
            </a:prstGeom>
            <a:noFill/>
            <a:ln w="9525">
              <a:solidFill>
                <a:srgbClr val="080808"/>
              </a:solidFill>
              <a:miter lim="800000"/>
              <a:headEnd/>
              <a:tailEnd/>
            </a:ln>
          </p:spPr>
          <p:txBody>
            <a:bodyPr wrap="none" anchor="ctr"/>
            <a:lstStyle/>
            <a:p>
              <a:pPr eaLnBrk="1" hangingPunct="1"/>
              <a:endParaRPr lang="en-US"/>
            </a:p>
          </p:txBody>
        </p:sp>
        <p:sp>
          <p:nvSpPr>
            <p:cNvPr id="41996" name="Oval 7"/>
            <p:cNvSpPr>
              <a:spLocks noChangeArrowheads="1"/>
            </p:cNvSpPr>
            <p:nvPr/>
          </p:nvSpPr>
          <p:spPr bwMode="auto">
            <a:xfrm>
              <a:off x="2406" y="1076"/>
              <a:ext cx="1001" cy="644"/>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41997" name="AutoShape 9"/>
            <p:cNvSpPr>
              <a:spLocks noChangeArrowheads="1"/>
            </p:cNvSpPr>
            <p:nvPr/>
          </p:nvSpPr>
          <p:spPr bwMode="auto">
            <a:xfrm>
              <a:off x="3529" y="1217"/>
              <a:ext cx="313" cy="291"/>
            </a:xfrm>
            <a:prstGeom prst="rightArrow">
              <a:avLst>
                <a:gd name="adj1" fmla="val 50000"/>
                <a:gd name="adj2" fmla="val 26890"/>
              </a:avLst>
            </a:prstGeom>
            <a:noFill/>
            <a:ln w="9525">
              <a:solidFill>
                <a:srgbClr val="080808"/>
              </a:solidFill>
              <a:miter lim="800000"/>
              <a:headEnd/>
              <a:tailEnd/>
            </a:ln>
          </p:spPr>
          <p:txBody>
            <a:bodyPr wrap="none" anchor="ctr"/>
            <a:lstStyle/>
            <a:p>
              <a:pPr eaLnBrk="1" hangingPunct="1"/>
              <a:endParaRPr lang="en-US"/>
            </a:p>
          </p:txBody>
        </p:sp>
        <p:sp>
          <p:nvSpPr>
            <p:cNvPr id="41998" name="Rectangle 10"/>
            <p:cNvSpPr>
              <a:spLocks noChangeArrowheads="1"/>
            </p:cNvSpPr>
            <p:nvPr/>
          </p:nvSpPr>
          <p:spPr bwMode="auto">
            <a:xfrm>
              <a:off x="3996" y="864"/>
              <a:ext cx="1276" cy="1175"/>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41999" name="Text Box 11"/>
            <p:cNvSpPr txBox="1">
              <a:spLocks noChangeArrowheads="1"/>
            </p:cNvSpPr>
            <p:nvPr/>
          </p:nvSpPr>
          <p:spPr bwMode="auto">
            <a:xfrm>
              <a:off x="4056" y="931"/>
              <a:ext cx="1224" cy="756"/>
            </a:xfrm>
            <a:prstGeom prst="rect">
              <a:avLst/>
            </a:prstGeom>
            <a:noFill/>
            <a:ln w="9525">
              <a:noFill/>
              <a:miter lim="800000"/>
              <a:headEnd/>
              <a:tailEnd/>
            </a:ln>
          </p:spPr>
          <p:txBody>
            <a:bodyPr>
              <a:spAutoFit/>
            </a:bodyPr>
            <a:lstStyle/>
            <a:p>
              <a:pPr eaLnBrk="1" hangingPunct="1"/>
              <a:r>
                <a:rPr lang="en-US" sz="2400">
                  <a:latin typeface="Tahoma" pitchFamily="34" charset="0"/>
                </a:rPr>
                <a:t>Specification of output as a function of input</a:t>
              </a:r>
            </a:p>
          </p:txBody>
        </p:sp>
      </p:grpSp>
      <p:sp>
        <p:nvSpPr>
          <p:cNvPr id="15" name="Footer Placeholder 6">
            <a:extLst>
              <a:ext uri="{FF2B5EF4-FFF2-40B4-BE49-F238E27FC236}">
                <a16:creationId xmlns:a16="http://schemas.microsoft.com/office/drawing/2014/main" id="{5319282D-54A8-48E3-BD77-5B8369A35EE6}"/>
              </a:ext>
            </a:extLst>
          </p:cNvPr>
          <p:cNvSpPr>
            <a:spLocks noGrp="1"/>
          </p:cNvSpPr>
          <p:nvPr>
            <p:ph type="ftr" sz="quarter" idx="11"/>
          </p:nvPr>
        </p:nvSpPr>
        <p:spPr>
          <a:xfrm>
            <a:off x="4164013" y="6610350"/>
            <a:ext cx="3860800" cy="476250"/>
          </a:xfrm>
          <a:noFill/>
        </p:spPr>
        <p:txBody>
          <a:bodyPr/>
          <a:lstStyle/>
          <a:p>
            <a:r>
              <a:rPr lang="en-US" dirty="0"/>
              <a:t>AIUB::CSC2211::</a:t>
            </a:r>
            <a:r>
              <a:rPr lang="en-US" dirty="0" err="1"/>
              <a:t>Algorithmc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5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15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dirty="0"/>
              <a:t>Algorithmic Solution</a:t>
            </a:r>
          </a:p>
        </p:txBody>
      </p:sp>
      <p:sp>
        <p:nvSpPr>
          <p:cNvPr id="43013" name="Slide Number Placeholder 5"/>
          <p:cNvSpPr txBox="1">
            <a:spLocks noGrp="1"/>
          </p:cNvSpPr>
          <p:nvPr/>
        </p:nvSpPr>
        <p:spPr bwMode="auto">
          <a:xfrm>
            <a:off x="9344025" y="6567488"/>
            <a:ext cx="2844800" cy="476250"/>
          </a:xfrm>
          <a:prstGeom prst="rect">
            <a:avLst/>
          </a:prstGeom>
          <a:noFill/>
          <a:ln w="9525">
            <a:noFill/>
            <a:miter lim="800000"/>
            <a:headEnd/>
            <a:tailEnd/>
          </a:ln>
        </p:spPr>
        <p:txBody>
          <a:bodyPr/>
          <a:lstStyle/>
          <a:p>
            <a:pPr algn="r" eaLnBrk="1" hangingPunct="1"/>
            <a:r>
              <a:rPr lang="en-US" sz="1400">
                <a:latin typeface="Courier New" pitchFamily="49" charset="0"/>
                <a:cs typeface="Courier New" pitchFamily="49" charset="0"/>
              </a:rPr>
              <a:t>Introduction</a:t>
            </a:r>
            <a:r>
              <a:rPr lang="en-US" sz="1400">
                <a:latin typeface="Courier New" pitchFamily="49" charset="0"/>
                <a:cs typeface="Courier New" pitchFamily="49" charset="0"/>
                <a:sym typeface="Wingdings" pitchFamily="2" charset="2"/>
              </a:rPr>
              <a:t></a:t>
            </a:r>
            <a:fld id="{3D1C0870-613F-4E3E-B1C5-937D8A73D572}" type="slidenum">
              <a:rPr lang="en-US" sz="1400">
                <a:latin typeface="Courier New" pitchFamily="49" charset="0"/>
                <a:cs typeface="Courier New" pitchFamily="49" charset="0"/>
              </a:rPr>
              <a:pPr algn="r" eaLnBrk="1" hangingPunct="1"/>
              <a:t>33</a:t>
            </a:fld>
            <a:endParaRPr lang="en-US" sz="1400">
              <a:latin typeface="Courier New" pitchFamily="49" charset="0"/>
              <a:cs typeface="Courier New" pitchFamily="49" charset="0"/>
            </a:endParaRPr>
          </a:p>
        </p:txBody>
      </p:sp>
      <p:sp>
        <p:nvSpPr>
          <p:cNvPr id="49155" name="Rectangle 3"/>
          <p:cNvSpPr>
            <a:spLocks noChangeArrowheads="1"/>
          </p:cNvSpPr>
          <p:nvPr/>
        </p:nvSpPr>
        <p:spPr bwMode="auto">
          <a:xfrm>
            <a:off x="0" y="3422650"/>
            <a:ext cx="11974513" cy="2916238"/>
          </a:xfrm>
          <a:prstGeom prst="rect">
            <a:avLst/>
          </a:prstGeom>
          <a:noFill/>
          <a:ln w="9525">
            <a:noFill/>
            <a:miter lim="800000"/>
            <a:headEnd/>
            <a:tailEnd/>
          </a:ln>
        </p:spPr>
        <p:txBody>
          <a:bodyPr/>
          <a:lstStyle/>
          <a:p>
            <a:pPr marL="342900" indent="-342900" eaLnBrk="1" hangingPunct="1">
              <a:lnSpc>
                <a:spcPct val="90000"/>
              </a:lnSpc>
              <a:spcBef>
                <a:spcPct val="20000"/>
              </a:spcBef>
              <a:buFontTx/>
              <a:buChar char="•"/>
              <a:defRPr/>
            </a:pPr>
            <a:endParaRPr lang="en-US" sz="2800">
              <a:effectLst>
                <a:outerShdw blurRad="38100" dist="38100" dir="2700000" algn="tl">
                  <a:srgbClr val="C0C0C0"/>
                </a:outerShdw>
              </a:effectLst>
            </a:endParaRPr>
          </a:p>
        </p:txBody>
      </p:sp>
      <p:sp>
        <p:nvSpPr>
          <p:cNvPr id="43015" name="Text Box 8"/>
          <p:cNvSpPr txBox="1">
            <a:spLocks noChangeArrowheads="1"/>
          </p:cNvSpPr>
          <p:nvPr/>
        </p:nvSpPr>
        <p:spPr bwMode="auto">
          <a:xfrm>
            <a:off x="5281613" y="2038350"/>
            <a:ext cx="1331912" cy="369888"/>
          </a:xfrm>
          <a:prstGeom prst="rect">
            <a:avLst/>
          </a:prstGeom>
          <a:noFill/>
          <a:ln w="9525">
            <a:noFill/>
            <a:miter lim="800000"/>
            <a:headEnd/>
            <a:tailEnd/>
          </a:ln>
        </p:spPr>
        <p:txBody>
          <a:bodyPr wrap="none">
            <a:spAutoFit/>
          </a:bodyPr>
          <a:lstStyle/>
          <a:p>
            <a:pPr eaLnBrk="1" hangingPunct="1"/>
            <a:r>
              <a:rPr lang="en-US" b="1">
                <a:latin typeface="Tahoma" pitchFamily="34" charset="0"/>
              </a:rPr>
              <a:t>Algorithm</a:t>
            </a:r>
          </a:p>
        </p:txBody>
      </p:sp>
      <p:sp>
        <p:nvSpPr>
          <p:cNvPr id="43016" name="Rectangle 4"/>
          <p:cNvSpPr>
            <a:spLocks noChangeArrowheads="1"/>
          </p:cNvSpPr>
          <p:nvPr/>
        </p:nvSpPr>
        <p:spPr bwMode="auto">
          <a:xfrm>
            <a:off x="1285875" y="1371600"/>
            <a:ext cx="2700338" cy="1830388"/>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74763" name="Text Box 5"/>
          <p:cNvSpPr txBox="1">
            <a:spLocks noChangeArrowheads="1"/>
          </p:cNvSpPr>
          <p:nvPr/>
        </p:nvSpPr>
        <p:spPr bwMode="auto">
          <a:xfrm>
            <a:off x="1412875" y="1371600"/>
            <a:ext cx="2590800" cy="1570038"/>
          </a:xfrm>
          <a:prstGeom prst="rect">
            <a:avLst/>
          </a:prstGeom>
          <a:noFill/>
          <a:ln w="9525">
            <a:noFill/>
            <a:miter lim="800000"/>
            <a:headEnd/>
            <a:tailEnd/>
          </a:ln>
        </p:spPr>
        <p:txBody>
          <a:bodyPr>
            <a:spAutoFit/>
          </a:bodyPr>
          <a:lstStyle/>
          <a:p>
            <a:pPr eaLnBrk="1" hangingPunct="1"/>
            <a:r>
              <a:rPr lang="en-US" sz="2400"/>
              <a:t>Input instance, adhering to the specification</a:t>
            </a:r>
          </a:p>
          <a:p>
            <a:pPr eaLnBrk="1" hangingPunct="1"/>
            <a:endParaRPr lang="en-US" sz="2400">
              <a:latin typeface="Tahoma" pitchFamily="34" charset="0"/>
            </a:endParaRPr>
          </a:p>
        </p:txBody>
      </p:sp>
      <p:sp>
        <p:nvSpPr>
          <p:cNvPr id="43018" name="AutoShape 6"/>
          <p:cNvSpPr>
            <a:spLocks noChangeArrowheads="1"/>
          </p:cNvSpPr>
          <p:nvPr/>
        </p:nvSpPr>
        <p:spPr bwMode="auto">
          <a:xfrm>
            <a:off x="4151313" y="1965325"/>
            <a:ext cx="663575" cy="461963"/>
          </a:xfrm>
          <a:prstGeom prst="rightArrow">
            <a:avLst>
              <a:gd name="adj1" fmla="val 50000"/>
              <a:gd name="adj2" fmla="val 26940"/>
            </a:avLst>
          </a:prstGeom>
          <a:noFill/>
          <a:ln w="9525">
            <a:solidFill>
              <a:srgbClr val="080808"/>
            </a:solidFill>
            <a:miter lim="800000"/>
            <a:headEnd/>
            <a:tailEnd/>
          </a:ln>
        </p:spPr>
        <p:txBody>
          <a:bodyPr wrap="none" anchor="ctr"/>
          <a:lstStyle/>
          <a:p>
            <a:pPr eaLnBrk="1" hangingPunct="1"/>
            <a:endParaRPr lang="en-US"/>
          </a:p>
        </p:txBody>
      </p:sp>
      <p:sp>
        <p:nvSpPr>
          <p:cNvPr id="43019" name="Oval 7"/>
          <p:cNvSpPr>
            <a:spLocks noChangeArrowheads="1"/>
          </p:cNvSpPr>
          <p:nvPr/>
        </p:nvSpPr>
        <p:spPr bwMode="auto">
          <a:xfrm>
            <a:off x="5091113" y="1708150"/>
            <a:ext cx="2117725" cy="1022350"/>
          </a:xfrm>
          <a:prstGeom prst="ellipse">
            <a:avLst/>
          </a:prstGeom>
          <a:noFill/>
          <a:ln w="19050">
            <a:solidFill>
              <a:srgbClr val="080808"/>
            </a:solidFill>
            <a:miter lim="800000"/>
            <a:headEnd/>
            <a:tailEnd/>
          </a:ln>
        </p:spPr>
        <p:txBody>
          <a:bodyPr wrap="none" anchor="ctr"/>
          <a:lstStyle/>
          <a:p>
            <a:pPr eaLnBrk="1" hangingPunct="1"/>
            <a:endParaRPr lang="en-US"/>
          </a:p>
        </p:txBody>
      </p:sp>
      <p:sp>
        <p:nvSpPr>
          <p:cNvPr id="43020" name="AutoShape 9"/>
          <p:cNvSpPr>
            <a:spLocks noChangeArrowheads="1"/>
          </p:cNvSpPr>
          <p:nvPr/>
        </p:nvSpPr>
        <p:spPr bwMode="auto">
          <a:xfrm>
            <a:off x="7467600" y="1931988"/>
            <a:ext cx="661988" cy="461962"/>
          </a:xfrm>
          <a:prstGeom prst="rightArrow">
            <a:avLst>
              <a:gd name="adj1" fmla="val 50000"/>
              <a:gd name="adj2" fmla="val 26875"/>
            </a:avLst>
          </a:prstGeom>
          <a:noFill/>
          <a:ln w="9525">
            <a:solidFill>
              <a:srgbClr val="080808"/>
            </a:solidFill>
            <a:miter lim="800000"/>
            <a:headEnd/>
            <a:tailEnd/>
          </a:ln>
        </p:spPr>
        <p:txBody>
          <a:bodyPr wrap="none" anchor="ctr"/>
          <a:lstStyle/>
          <a:p>
            <a:pPr eaLnBrk="1" hangingPunct="1"/>
            <a:endParaRPr lang="en-US"/>
          </a:p>
        </p:txBody>
      </p:sp>
      <p:sp>
        <p:nvSpPr>
          <p:cNvPr id="43021" name="Rectangle 10"/>
          <p:cNvSpPr>
            <a:spLocks noChangeArrowheads="1"/>
          </p:cNvSpPr>
          <p:nvPr/>
        </p:nvSpPr>
        <p:spPr bwMode="auto">
          <a:xfrm>
            <a:off x="8456613" y="1371600"/>
            <a:ext cx="2700337" cy="1865313"/>
          </a:xfrm>
          <a:prstGeom prst="rect">
            <a:avLst/>
          </a:prstGeom>
          <a:noFill/>
          <a:ln w="19050">
            <a:solidFill>
              <a:schemeClr val="tx2"/>
            </a:solidFill>
            <a:miter lim="800000"/>
            <a:headEnd/>
            <a:tailEnd/>
          </a:ln>
        </p:spPr>
        <p:txBody>
          <a:bodyPr wrap="none" anchor="ctr"/>
          <a:lstStyle/>
          <a:p>
            <a:pPr eaLnBrk="1" hangingPunct="1"/>
            <a:endParaRPr lang="en-US"/>
          </a:p>
        </p:txBody>
      </p:sp>
      <p:sp>
        <p:nvSpPr>
          <p:cNvPr id="74768" name="Text Box 11"/>
          <p:cNvSpPr txBox="1">
            <a:spLocks noChangeArrowheads="1"/>
          </p:cNvSpPr>
          <p:nvPr/>
        </p:nvSpPr>
        <p:spPr bwMode="auto">
          <a:xfrm>
            <a:off x="8583613" y="1477963"/>
            <a:ext cx="2589212" cy="1200150"/>
          </a:xfrm>
          <a:prstGeom prst="rect">
            <a:avLst/>
          </a:prstGeom>
          <a:noFill/>
          <a:ln w="9525">
            <a:noFill/>
            <a:miter lim="800000"/>
            <a:headEnd/>
            <a:tailEnd/>
          </a:ln>
        </p:spPr>
        <p:txBody>
          <a:bodyPr>
            <a:spAutoFit/>
          </a:bodyPr>
          <a:lstStyle/>
          <a:p>
            <a:pPr eaLnBrk="1" hangingPunct="1"/>
            <a:r>
              <a:rPr lang="en-US" sz="2400"/>
              <a:t>Output related to the input as required</a:t>
            </a:r>
          </a:p>
        </p:txBody>
      </p:sp>
      <p:sp>
        <p:nvSpPr>
          <p:cNvPr id="2" name="Rectangle 3"/>
          <p:cNvSpPr>
            <a:spLocks noChangeArrowheads="1"/>
          </p:cNvSpPr>
          <p:nvPr/>
        </p:nvSpPr>
        <p:spPr bwMode="auto">
          <a:xfrm>
            <a:off x="203200" y="3575050"/>
            <a:ext cx="11974513" cy="2916238"/>
          </a:xfrm>
          <a:prstGeom prst="rect">
            <a:avLst/>
          </a:prstGeom>
          <a:noFill/>
          <a:ln w="9525">
            <a:noFill/>
            <a:miter lim="800000"/>
            <a:headEnd/>
            <a:tailEnd/>
          </a:ln>
        </p:spPr>
        <p:txBody>
          <a:bodyPr/>
          <a:lstStyle/>
          <a:p>
            <a:pPr marL="342900" indent="-342900" eaLnBrk="1" hangingPunct="1">
              <a:spcBef>
                <a:spcPct val="20000"/>
              </a:spcBef>
              <a:buFontTx/>
              <a:buChar char="•"/>
              <a:defRPr/>
            </a:pPr>
            <a:r>
              <a:rPr lang="en-US" sz="3200">
                <a:effectLst>
                  <a:outerShdw blurRad="38100" dist="38100" dir="2700000" algn="tl">
                    <a:srgbClr val="C0C0C0"/>
                  </a:outerShdw>
                </a:effectLst>
              </a:rPr>
              <a:t>Algorithm describes actions on the input instance</a:t>
            </a:r>
            <a:r>
              <a:rPr lang="da-DK" sz="3200">
                <a:effectLst>
                  <a:outerShdw blurRad="38100" dist="38100" dir="2700000" algn="tl">
                    <a:srgbClr val="C0C0C0"/>
                  </a:outerShdw>
                </a:effectLst>
              </a:rPr>
              <a:t>.</a:t>
            </a:r>
            <a:endParaRPr lang="en-US" sz="3200">
              <a:effectLst>
                <a:outerShdw blurRad="38100" dist="38100" dir="2700000" algn="tl">
                  <a:srgbClr val="C0C0C0"/>
                </a:outerShdw>
              </a:effectLst>
            </a:endParaRPr>
          </a:p>
          <a:p>
            <a:pPr marL="342900" indent="-342900" eaLnBrk="1" hangingPunct="1">
              <a:spcBef>
                <a:spcPct val="20000"/>
              </a:spcBef>
              <a:buFontTx/>
              <a:buChar char="•"/>
              <a:defRPr/>
            </a:pPr>
            <a:r>
              <a:rPr lang="en-US" sz="3200">
                <a:effectLst>
                  <a:outerShdw blurRad="38100" dist="38100" dir="2700000" algn="tl">
                    <a:srgbClr val="C0C0C0"/>
                  </a:outerShdw>
                </a:effectLst>
              </a:rPr>
              <a:t>There may be many correct algorithms for the same algorithmic problem</a:t>
            </a:r>
            <a:r>
              <a:rPr lang="da-DK" sz="3200">
                <a:effectLst>
                  <a:outerShdw blurRad="38100" dist="38100" dir="2700000" algn="tl">
                    <a:srgbClr val="C0C0C0"/>
                  </a:outerShdw>
                </a:effectLst>
              </a:rPr>
              <a:t>.</a:t>
            </a:r>
            <a:endParaRPr lang="en-US" sz="3200">
              <a:effectLst>
                <a:outerShdw blurRad="38100" dist="38100" dir="2700000" algn="tl">
                  <a:srgbClr val="C0C0C0"/>
                </a:outerShdw>
              </a:effectLst>
            </a:endParaRPr>
          </a:p>
        </p:txBody>
      </p:sp>
      <p:sp>
        <p:nvSpPr>
          <p:cNvPr id="43025" name="Slide Number Placeholder 16"/>
          <p:cNvSpPr>
            <a:spLocks noGrp="1"/>
          </p:cNvSpPr>
          <p:nvPr>
            <p:ph type="sldNum" sz="quarter" idx="12"/>
          </p:nvPr>
        </p:nvSpPr>
        <p:spPr>
          <a:noFill/>
        </p:spPr>
        <p:txBody>
          <a:bodyPr/>
          <a:lstStyle/>
          <a:p>
            <a:r>
              <a:rPr lang="en-US"/>
              <a:t>Introduction</a:t>
            </a:r>
            <a:r>
              <a:rPr lang="en-US">
                <a:sym typeface="Wingdings" pitchFamily="2" charset="2"/>
              </a:rPr>
              <a:t></a:t>
            </a:r>
            <a:fld id="{FC8E4DEF-BD5C-4189-AC4F-9EBF24F0514B}" type="slidenum">
              <a:rPr lang="en-US" smtClean="0"/>
              <a:pPr/>
              <a:t>33</a:t>
            </a:fld>
            <a:endParaRPr lang="en-US"/>
          </a:p>
        </p:txBody>
      </p:sp>
      <p:sp>
        <p:nvSpPr>
          <p:cNvPr id="17" name="Footer Placeholder 6">
            <a:extLst>
              <a:ext uri="{FF2B5EF4-FFF2-40B4-BE49-F238E27FC236}">
                <a16:creationId xmlns:a16="http://schemas.microsoft.com/office/drawing/2014/main" id="{4E1FF124-A828-4617-AC3D-79DE35CB8141}"/>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blinds(horizontal)">
                                      <p:cBhvr>
                                        <p:cTn id="7" dur="500"/>
                                        <p:tgtEl>
                                          <p:spTgt spid="74754"/>
                                        </p:tgtEl>
                                      </p:cBhvr>
                                    </p:animEffect>
                                  </p:childTnLst>
                                </p:cTn>
                              </p:par>
                              <p:par>
                                <p:cTn id="8" presetID="3" presetClass="entr" presetSubtype="10" fill="hold" nodeType="withEffect">
                                  <p:stCondLst>
                                    <p:cond delay="0"/>
                                  </p:stCondLst>
                                  <p:childTnLst>
                                    <p:set>
                                      <p:cBhvr>
                                        <p:cTn id="9" dur="1" fill="hold">
                                          <p:stCondLst>
                                            <p:cond delay="0"/>
                                          </p:stCondLst>
                                        </p:cTn>
                                        <p:tgtEl>
                                          <p:spTgt spid="74763">
                                            <p:txEl>
                                              <p:pRg st="0" end="0"/>
                                            </p:txEl>
                                          </p:spTgt>
                                        </p:tgtEl>
                                        <p:attrNameLst>
                                          <p:attrName>style.visibility</p:attrName>
                                        </p:attrNameLst>
                                      </p:cBhvr>
                                      <p:to>
                                        <p:strVal val="visible"/>
                                      </p:to>
                                    </p:set>
                                    <p:animEffect transition="in" filter="blinds(horizontal)">
                                      <p:cBhvr>
                                        <p:cTn id="10" dur="500"/>
                                        <p:tgtEl>
                                          <p:spTgt spid="74763">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4768">
                                            <p:txEl>
                                              <p:pRg st="0" end="0"/>
                                            </p:txEl>
                                          </p:spTgt>
                                        </p:tgtEl>
                                        <p:attrNameLst>
                                          <p:attrName>style.visibility</p:attrName>
                                        </p:attrNameLst>
                                      </p:cBhvr>
                                      <p:to>
                                        <p:strVal val="visible"/>
                                      </p:to>
                                    </p:set>
                                    <p:animEffect transition="in" filter="blinds(horizontal)">
                                      <p:cBhvr>
                                        <p:cTn id="13" dur="500"/>
                                        <p:tgtEl>
                                          <p:spTgt spid="7476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nodePh="1">
                                  <p:stCondLst>
                                    <p:cond delay="0"/>
                                  </p:stCondLst>
                                  <p:endCondLst>
                                    <p:cond evt="begin" delay="0">
                                      <p:tn val="16"/>
                                    </p:cond>
                                  </p:endCondLst>
                                  <p:childTnLst>
                                    <p:set>
                                      <p:cBhvr>
                                        <p:cTn id="17" dur="1" fill="hold">
                                          <p:stCondLst>
                                            <p:cond delay="0"/>
                                          </p:stCondLst>
                                        </p:cTn>
                                        <p:tgtEl>
                                          <p:spTgt spid="49155">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p:bldP spid="49155" grpId="0" build="p"/>
      <p:bldP spid="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Slide Number Placeholder 6"/>
          <p:cNvSpPr>
            <a:spLocks noGrp="1"/>
          </p:cNvSpPr>
          <p:nvPr>
            <p:ph type="sldNum" sz="quarter" idx="12"/>
          </p:nvPr>
        </p:nvSpPr>
        <p:spPr>
          <a:noFill/>
        </p:spPr>
        <p:txBody>
          <a:bodyPr/>
          <a:lstStyle/>
          <a:p>
            <a:r>
              <a:rPr lang="en-US"/>
              <a:t>Introduction</a:t>
            </a:r>
            <a:r>
              <a:rPr lang="en-US">
                <a:sym typeface="Wingdings" pitchFamily="2" charset="2"/>
              </a:rPr>
              <a:t></a:t>
            </a:r>
            <a:fld id="{715B3BB0-E58E-4277-885A-53FEE77C2FF7}" type="slidenum">
              <a:rPr lang="en-US" smtClean="0"/>
              <a:pPr/>
              <a:t>34</a:t>
            </a:fld>
            <a:endParaRPr lang="en-US"/>
          </a:p>
        </p:txBody>
      </p:sp>
      <p:sp>
        <p:nvSpPr>
          <p:cNvPr id="53250" name="Rectangle 2"/>
          <p:cNvSpPr>
            <a:spLocks noGrp="1" noChangeArrowheads="1"/>
          </p:cNvSpPr>
          <p:nvPr>
            <p:ph type="title"/>
          </p:nvPr>
        </p:nvSpPr>
        <p:spPr/>
        <p:txBody>
          <a:bodyPr/>
          <a:lstStyle/>
          <a:p>
            <a:pPr eaLnBrk="1" hangingPunct="1">
              <a:defRPr/>
            </a:pPr>
            <a:r>
              <a:rPr lang="en-US"/>
              <a:t>Definition of an Algorithm	</a:t>
            </a:r>
          </a:p>
        </p:txBody>
      </p:sp>
      <p:sp>
        <p:nvSpPr>
          <p:cNvPr id="53251" name="Rectangle 3"/>
          <p:cNvSpPr>
            <a:spLocks noGrp="1" noChangeArrowheads="1"/>
          </p:cNvSpPr>
          <p:nvPr>
            <p:ph type="body" sz="half" idx="1"/>
          </p:nvPr>
        </p:nvSpPr>
        <p:spPr>
          <a:xfrm>
            <a:off x="0" y="1171575"/>
            <a:ext cx="12184063" cy="5334000"/>
          </a:xfrm>
        </p:spPr>
        <p:txBody>
          <a:bodyPr/>
          <a:lstStyle/>
          <a:p>
            <a:pPr algn="just" eaLnBrk="1" hangingPunct="1">
              <a:lnSpc>
                <a:spcPct val="130000"/>
              </a:lnSpc>
              <a:defRPr/>
            </a:pPr>
            <a:r>
              <a:rPr lang="en-US" sz="3200" dirty="0"/>
              <a:t>An </a:t>
            </a:r>
            <a:r>
              <a:rPr lang="en-US" sz="3200" b="1" dirty="0">
                <a:solidFill>
                  <a:srgbClr val="080808"/>
                </a:solidFill>
              </a:rPr>
              <a:t>algorithm</a:t>
            </a:r>
            <a:r>
              <a:rPr lang="en-US" sz="3200" dirty="0"/>
              <a:t> is a sequence of </a:t>
            </a:r>
            <a:r>
              <a:rPr lang="en-US" sz="3200" b="1" i="1" dirty="0">
                <a:solidFill>
                  <a:srgbClr val="080808"/>
                </a:solidFill>
              </a:rPr>
              <a:t>unambiguous</a:t>
            </a:r>
            <a:r>
              <a:rPr lang="en-US" sz="3200" dirty="0"/>
              <a:t> instructions for solving a problem, i.e., for obtaining a </a:t>
            </a:r>
            <a:r>
              <a:rPr lang="en-US" sz="3200" b="1" i="1" dirty="0">
                <a:solidFill>
                  <a:srgbClr val="080808"/>
                </a:solidFill>
              </a:rPr>
              <a:t>required output</a:t>
            </a:r>
            <a:r>
              <a:rPr lang="en-US" sz="3200" dirty="0"/>
              <a:t> for any </a:t>
            </a:r>
            <a:r>
              <a:rPr lang="en-US" sz="3200" b="1" i="1" dirty="0">
                <a:solidFill>
                  <a:srgbClr val="080808"/>
                </a:solidFill>
              </a:rPr>
              <a:t>legitimate input</a:t>
            </a:r>
            <a:r>
              <a:rPr lang="en-US" sz="3200" dirty="0"/>
              <a:t> in a </a:t>
            </a:r>
            <a:r>
              <a:rPr lang="en-US" sz="3200" b="1" i="1" dirty="0"/>
              <a:t>finite amount of time</a:t>
            </a:r>
            <a:r>
              <a:rPr lang="en-US" sz="3200" dirty="0"/>
              <a:t>. </a:t>
            </a:r>
          </a:p>
          <a:p>
            <a:pPr algn="just" eaLnBrk="1" hangingPunct="1">
              <a:lnSpc>
                <a:spcPct val="130000"/>
              </a:lnSpc>
              <a:defRPr/>
            </a:pPr>
            <a:r>
              <a:rPr lang="en-US" sz="3200" dirty="0"/>
              <a:t>Properties:</a:t>
            </a:r>
          </a:p>
          <a:p>
            <a:pPr lvl="1" algn="just" eaLnBrk="1" hangingPunct="1">
              <a:lnSpc>
                <a:spcPct val="130000"/>
              </a:lnSpc>
              <a:defRPr/>
            </a:pPr>
            <a:r>
              <a:rPr lang="en-US" sz="2800" dirty="0"/>
              <a:t>Precision</a:t>
            </a:r>
          </a:p>
          <a:p>
            <a:pPr lvl="1" algn="just" eaLnBrk="1" hangingPunct="1">
              <a:lnSpc>
                <a:spcPct val="130000"/>
              </a:lnSpc>
              <a:defRPr/>
            </a:pPr>
            <a:r>
              <a:rPr lang="en-US" sz="2800" dirty="0"/>
              <a:t>Determinism</a:t>
            </a:r>
          </a:p>
          <a:p>
            <a:pPr lvl="1" algn="just" eaLnBrk="1" hangingPunct="1">
              <a:lnSpc>
                <a:spcPct val="130000"/>
              </a:lnSpc>
              <a:defRPr/>
            </a:pPr>
            <a:r>
              <a:rPr lang="en-US" sz="2800"/>
              <a:t>Finiteness</a:t>
            </a:r>
            <a:endParaRPr lang="da-DK" sz="2800"/>
          </a:p>
        </p:txBody>
      </p:sp>
      <p:sp>
        <p:nvSpPr>
          <p:cNvPr id="53252" name="Rectangle 4"/>
          <p:cNvSpPr>
            <a:spLocks noGrp="1" noChangeArrowheads="1"/>
          </p:cNvSpPr>
          <p:nvPr>
            <p:ph type="body" sz="half" idx="2"/>
          </p:nvPr>
        </p:nvSpPr>
        <p:spPr>
          <a:xfrm>
            <a:off x="6018213" y="3810000"/>
            <a:ext cx="5757862" cy="2057400"/>
          </a:xfrm>
        </p:spPr>
        <p:txBody>
          <a:bodyPr/>
          <a:lstStyle/>
          <a:p>
            <a:pPr lvl="1" eaLnBrk="1" hangingPunct="1">
              <a:lnSpc>
                <a:spcPct val="130000"/>
              </a:lnSpc>
              <a:defRPr/>
            </a:pPr>
            <a:r>
              <a:rPr lang="da-DK" sz="2800" dirty="0"/>
              <a:t>Efficiency</a:t>
            </a:r>
            <a:endParaRPr lang="en-US" sz="2800" dirty="0"/>
          </a:p>
          <a:p>
            <a:pPr lvl="1" eaLnBrk="1" hangingPunct="1">
              <a:lnSpc>
                <a:spcPct val="130000"/>
              </a:lnSpc>
              <a:defRPr/>
            </a:pPr>
            <a:r>
              <a:rPr lang="en-US" sz="2800" dirty="0"/>
              <a:t>Correctness</a:t>
            </a:r>
          </a:p>
          <a:p>
            <a:pPr lvl="1" eaLnBrk="1" hangingPunct="1">
              <a:lnSpc>
                <a:spcPct val="130000"/>
              </a:lnSpc>
              <a:defRPr/>
            </a:pPr>
            <a:r>
              <a:rPr lang="en-US" sz="2800" dirty="0"/>
              <a:t>Generality</a:t>
            </a:r>
          </a:p>
        </p:txBody>
      </p:sp>
      <p:sp>
        <p:nvSpPr>
          <p:cNvPr id="8" name="Footer Placeholder 6">
            <a:extLst>
              <a:ext uri="{FF2B5EF4-FFF2-40B4-BE49-F238E27FC236}">
                <a16:creationId xmlns:a16="http://schemas.microsoft.com/office/drawing/2014/main" id="{390AB33C-68D1-471E-A2E1-1A2CC58F68BA}"/>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Slide Number Placeholder 6"/>
          <p:cNvSpPr>
            <a:spLocks noGrp="1"/>
          </p:cNvSpPr>
          <p:nvPr>
            <p:ph type="sldNum" sz="quarter" idx="12"/>
          </p:nvPr>
        </p:nvSpPr>
        <p:spPr>
          <a:noFill/>
        </p:spPr>
        <p:txBody>
          <a:bodyPr/>
          <a:lstStyle/>
          <a:p>
            <a:r>
              <a:rPr lang="en-US"/>
              <a:t>Introduction</a:t>
            </a:r>
            <a:r>
              <a:rPr lang="en-US">
                <a:sym typeface="Wingdings" pitchFamily="2" charset="2"/>
              </a:rPr>
              <a:t></a:t>
            </a:r>
            <a:fld id="{5EE30210-198E-46D4-8BE8-E34192E9AEF2}" type="slidenum">
              <a:rPr lang="en-US" smtClean="0"/>
              <a:pPr/>
              <a:t>35</a:t>
            </a:fld>
            <a:endParaRPr lang="en-US"/>
          </a:p>
        </p:txBody>
      </p:sp>
      <p:sp>
        <p:nvSpPr>
          <p:cNvPr id="2" name="Rectangle 2"/>
          <p:cNvSpPr>
            <a:spLocks noGrp="1" noChangeArrowheads="1"/>
          </p:cNvSpPr>
          <p:nvPr>
            <p:ph type="title"/>
          </p:nvPr>
        </p:nvSpPr>
        <p:spPr>
          <a:xfrm>
            <a:off x="38100" y="19050"/>
            <a:ext cx="12150725" cy="1047750"/>
          </a:xfrm>
        </p:spPr>
        <p:txBody>
          <a:bodyPr/>
          <a:lstStyle/>
          <a:p>
            <a:pPr eaLnBrk="1" hangingPunct="1">
              <a:defRPr/>
            </a:pPr>
            <a:r>
              <a:rPr lang="en-US"/>
              <a:t>Overall Picture</a:t>
            </a:r>
          </a:p>
        </p:txBody>
      </p:sp>
      <p:sp>
        <p:nvSpPr>
          <p:cNvPr id="3" name="Rectangle 3"/>
          <p:cNvSpPr>
            <a:spLocks noGrp="1" noChangeArrowheads="1"/>
          </p:cNvSpPr>
          <p:nvPr>
            <p:ph type="body" sz="half" idx="1"/>
          </p:nvPr>
        </p:nvSpPr>
        <p:spPr>
          <a:xfrm>
            <a:off x="101600" y="1219200"/>
            <a:ext cx="6704013" cy="4800600"/>
          </a:xfrm>
        </p:spPr>
        <p:txBody>
          <a:bodyPr/>
          <a:lstStyle/>
          <a:p>
            <a:pPr eaLnBrk="1" hangingPunct="1">
              <a:lnSpc>
                <a:spcPct val="130000"/>
              </a:lnSpc>
              <a:buFontTx/>
              <a:buNone/>
              <a:defRPr/>
            </a:pPr>
            <a:r>
              <a:rPr lang="en-GB" sz="2100"/>
              <a:t>Using a computer to help solve</a:t>
            </a:r>
          </a:p>
          <a:p>
            <a:pPr eaLnBrk="1" hangingPunct="1">
              <a:lnSpc>
                <a:spcPct val="130000"/>
              </a:lnSpc>
              <a:buFontTx/>
              <a:buNone/>
              <a:defRPr/>
            </a:pPr>
            <a:r>
              <a:rPr lang="en-GB" sz="2100"/>
              <a:t>problems.</a:t>
            </a:r>
          </a:p>
          <a:p>
            <a:pPr eaLnBrk="1" hangingPunct="1">
              <a:lnSpc>
                <a:spcPct val="130000"/>
              </a:lnSpc>
              <a:defRPr/>
            </a:pPr>
            <a:r>
              <a:rPr lang="en-GB" sz="2100"/>
              <a:t>Precisely specify the problem.</a:t>
            </a:r>
          </a:p>
          <a:p>
            <a:pPr eaLnBrk="1" hangingPunct="1">
              <a:lnSpc>
                <a:spcPct val="130000"/>
              </a:lnSpc>
              <a:defRPr/>
            </a:pPr>
            <a:r>
              <a:rPr lang="en-GB" sz="2100"/>
              <a:t>Designing programs</a:t>
            </a:r>
          </a:p>
          <a:p>
            <a:pPr lvl="1" eaLnBrk="1" hangingPunct="1">
              <a:lnSpc>
                <a:spcPct val="130000"/>
              </a:lnSpc>
              <a:buClr>
                <a:schemeClr val="hlink"/>
              </a:buClr>
              <a:buSzPct val="55000"/>
              <a:defRPr/>
            </a:pPr>
            <a:r>
              <a:rPr lang="en-GB" sz="2100"/>
              <a:t>Architecture </a:t>
            </a:r>
            <a:r>
              <a:rPr lang="en-GB" sz="2100">
                <a:sym typeface="Wingdings" pitchFamily="2" charset="2"/>
              </a:rPr>
              <a:t> </a:t>
            </a:r>
            <a:r>
              <a:rPr lang="en-GB" sz="2100" b="1">
                <a:latin typeface="Courier New" pitchFamily="49" charset="0"/>
                <a:cs typeface="Courier New" pitchFamily="49" charset="0"/>
                <a:sym typeface="Wingdings" pitchFamily="2" charset="2"/>
              </a:rPr>
              <a:t>data structure</a:t>
            </a:r>
            <a:endParaRPr lang="en-GB" sz="2100" b="1">
              <a:latin typeface="Courier New" pitchFamily="49" charset="0"/>
              <a:cs typeface="Courier New" pitchFamily="49" charset="0"/>
            </a:endParaRPr>
          </a:p>
          <a:p>
            <a:pPr lvl="1" eaLnBrk="1" hangingPunct="1">
              <a:lnSpc>
                <a:spcPct val="130000"/>
              </a:lnSpc>
              <a:buClr>
                <a:schemeClr val="hlink"/>
              </a:buClr>
              <a:buSzPct val="55000"/>
              <a:defRPr/>
            </a:pPr>
            <a:r>
              <a:rPr lang="en-GB" sz="2100"/>
              <a:t>Technique </a:t>
            </a:r>
            <a:r>
              <a:rPr lang="en-GB" sz="2100">
                <a:sym typeface="Wingdings" pitchFamily="2" charset="2"/>
              </a:rPr>
              <a:t> </a:t>
            </a:r>
            <a:r>
              <a:rPr lang="en-GB" sz="2100" b="1">
                <a:latin typeface="Courier New" pitchFamily="49" charset="0"/>
                <a:cs typeface="Courier New" pitchFamily="49" charset="0"/>
              </a:rPr>
              <a:t>algorithms</a:t>
            </a:r>
          </a:p>
          <a:p>
            <a:pPr eaLnBrk="1" hangingPunct="1">
              <a:lnSpc>
                <a:spcPct val="130000"/>
              </a:lnSpc>
              <a:defRPr/>
            </a:pPr>
            <a:r>
              <a:rPr lang="en-GB" sz="2100"/>
              <a:t>Writing programs</a:t>
            </a:r>
          </a:p>
          <a:p>
            <a:pPr eaLnBrk="1" hangingPunct="1">
              <a:lnSpc>
                <a:spcPct val="130000"/>
              </a:lnSpc>
              <a:defRPr/>
            </a:pPr>
            <a:r>
              <a:rPr lang="en-GB" sz="2100"/>
              <a:t>Verifying (testing) programs</a:t>
            </a:r>
            <a:endParaRPr lang="en-US" sz="2100"/>
          </a:p>
        </p:txBody>
      </p:sp>
      <p:sp>
        <p:nvSpPr>
          <p:cNvPr id="4" name="Text Box 4"/>
          <p:cNvSpPr txBox="1">
            <a:spLocks noChangeArrowheads="1"/>
          </p:cNvSpPr>
          <p:nvPr/>
        </p:nvSpPr>
        <p:spPr bwMode="auto">
          <a:xfrm>
            <a:off x="6686550" y="1265238"/>
            <a:ext cx="5400675" cy="701675"/>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000" b="1">
                <a:solidFill>
                  <a:srgbClr val="080808"/>
                </a:solidFill>
                <a:effectLst>
                  <a:outerShdw blurRad="38100" dist="38100" dir="2700000" algn="tl">
                    <a:srgbClr val="C0C0C0"/>
                  </a:outerShdw>
                </a:effectLst>
              </a:rPr>
              <a:t>Data Structure and Algorithm Design Goals</a:t>
            </a:r>
            <a:endParaRPr lang="en-GB" sz="2000" b="1">
              <a:solidFill>
                <a:srgbClr val="080808"/>
              </a:solidFill>
              <a:effectLst>
                <a:outerShdw blurRad="38100" dist="38100" dir="2700000" algn="tl">
                  <a:srgbClr val="C0C0C0"/>
                </a:outerShdw>
              </a:effectLst>
            </a:endParaRPr>
          </a:p>
        </p:txBody>
      </p:sp>
      <p:sp>
        <p:nvSpPr>
          <p:cNvPr id="45061" name="Text Box 5"/>
          <p:cNvSpPr txBox="1">
            <a:spLocks noChangeArrowheads="1"/>
          </p:cNvSpPr>
          <p:nvPr/>
        </p:nvSpPr>
        <p:spPr bwMode="auto">
          <a:xfrm>
            <a:off x="7170738" y="3429000"/>
            <a:ext cx="4611687" cy="396875"/>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000" b="1">
                <a:solidFill>
                  <a:srgbClr val="080808"/>
                </a:solidFill>
                <a:effectLst>
                  <a:outerShdw blurRad="38100" dist="38100" dir="2700000" algn="tl">
                    <a:srgbClr val="C0C0C0"/>
                  </a:outerShdw>
                </a:effectLst>
              </a:rPr>
              <a:t>Implementation Goals</a:t>
            </a:r>
            <a:endParaRPr lang="en-GB" sz="2000" b="1">
              <a:solidFill>
                <a:srgbClr val="080808"/>
              </a:solidFill>
              <a:effectLst>
                <a:outerShdw blurRad="38100" dist="38100" dir="2700000" algn="tl">
                  <a:srgbClr val="C0C0C0"/>
                </a:outerShdw>
              </a:effectLst>
            </a:endParaRPr>
          </a:p>
        </p:txBody>
      </p:sp>
      <p:grpSp>
        <p:nvGrpSpPr>
          <p:cNvPr id="45065" name="Group 6"/>
          <p:cNvGrpSpPr>
            <a:grpSpLocks/>
          </p:cNvGrpSpPr>
          <p:nvPr/>
        </p:nvGrpSpPr>
        <p:grpSpPr bwMode="auto">
          <a:xfrm>
            <a:off x="6988175" y="1858963"/>
            <a:ext cx="2717800" cy="1389062"/>
            <a:chOff x="720" y="1631"/>
            <a:chExt cx="1344" cy="1436"/>
          </a:xfrm>
        </p:grpSpPr>
        <p:pic>
          <p:nvPicPr>
            <p:cNvPr id="45079" name="Picture 7" descr="j0188237"/>
            <p:cNvPicPr>
              <a:picLocks noChangeAspect="1" noChangeArrowheads="1"/>
            </p:cNvPicPr>
            <p:nvPr/>
          </p:nvPicPr>
          <p:blipFill>
            <a:blip r:embed="rId3"/>
            <a:srcRect/>
            <a:stretch>
              <a:fillRect/>
            </a:stretch>
          </p:blipFill>
          <p:spPr bwMode="auto">
            <a:xfrm>
              <a:off x="1008" y="1920"/>
              <a:ext cx="718" cy="1147"/>
            </a:xfrm>
            <a:prstGeom prst="rect">
              <a:avLst/>
            </a:prstGeom>
            <a:noFill/>
            <a:ln w="9525">
              <a:noFill/>
              <a:miter lim="800000"/>
              <a:headEnd/>
              <a:tailEnd/>
            </a:ln>
          </p:spPr>
        </p:pic>
        <p:sp>
          <p:nvSpPr>
            <p:cNvPr id="45064" name="Text Box 8"/>
            <p:cNvSpPr txBox="1">
              <a:spLocks noChangeArrowheads="1"/>
            </p:cNvSpPr>
            <p:nvPr/>
          </p:nvSpPr>
          <p:spPr bwMode="auto">
            <a:xfrm>
              <a:off x="720" y="1631"/>
              <a:ext cx="1344" cy="473"/>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Correctness</a:t>
              </a:r>
              <a:endParaRPr lang="en-GB" sz="2400" b="1">
                <a:solidFill>
                  <a:srgbClr val="080808"/>
                </a:solidFill>
                <a:effectLst>
                  <a:outerShdw blurRad="38100" dist="38100" dir="2700000" algn="tl">
                    <a:srgbClr val="C0C0C0"/>
                  </a:outerShdw>
                </a:effectLst>
              </a:endParaRPr>
            </a:p>
          </p:txBody>
        </p:sp>
      </p:grpSp>
      <p:grpSp>
        <p:nvGrpSpPr>
          <p:cNvPr id="45066" name="Group 9"/>
          <p:cNvGrpSpPr>
            <a:grpSpLocks/>
          </p:cNvGrpSpPr>
          <p:nvPr/>
        </p:nvGrpSpPr>
        <p:grpSpPr bwMode="auto">
          <a:xfrm>
            <a:off x="9810750" y="1905000"/>
            <a:ext cx="2263775" cy="1393825"/>
            <a:chOff x="2064" y="1920"/>
            <a:chExt cx="1056" cy="1440"/>
          </a:xfrm>
        </p:grpSpPr>
        <p:pic>
          <p:nvPicPr>
            <p:cNvPr id="45077" name="Picture 10" descr="j0230338"/>
            <p:cNvPicPr>
              <a:picLocks noChangeAspect="1" noChangeArrowheads="1"/>
            </p:cNvPicPr>
            <p:nvPr/>
          </p:nvPicPr>
          <p:blipFill>
            <a:blip r:embed="rId4"/>
            <a:srcRect/>
            <a:stretch>
              <a:fillRect/>
            </a:stretch>
          </p:blipFill>
          <p:spPr bwMode="auto">
            <a:xfrm>
              <a:off x="2064" y="2304"/>
              <a:ext cx="879" cy="1056"/>
            </a:xfrm>
            <a:prstGeom prst="rect">
              <a:avLst/>
            </a:prstGeom>
            <a:noFill/>
            <a:ln w="9525">
              <a:noFill/>
              <a:miter lim="800000"/>
              <a:headEnd/>
              <a:tailEnd/>
            </a:ln>
          </p:spPr>
        </p:pic>
        <p:sp>
          <p:nvSpPr>
            <p:cNvPr id="5" name="Text Box 11"/>
            <p:cNvSpPr txBox="1">
              <a:spLocks noChangeArrowheads="1"/>
            </p:cNvSpPr>
            <p:nvPr/>
          </p:nvSpPr>
          <p:spPr bwMode="auto">
            <a:xfrm>
              <a:off x="2064" y="1920"/>
              <a:ext cx="1056" cy="477"/>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Efficiency</a:t>
              </a:r>
              <a:endParaRPr lang="en-GB" sz="2400" b="1">
                <a:solidFill>
                  <a:srgbClr val="080808"/>
                </a:solidFill>
                <a:effectLst>
                  <a:outerShdw blurRad="38100" dist="38100" dir="2700000" algn="tl">
                    <a:srgbClr val="C0C0C0"/>
                  </a:outerShdw>
                </a:effectLst>
              </a:endParaRPr>
            </a:p>
          </p:txBody>
        </p:sp>
      </p:grpSp>
      <p:grpSp>
        <p:nvGrpSpPr>
          <p:cNvPr id="45067" name="Group 12"/>
          <p:cNvGrpSpPr>
            <a:grpSpLocks/>
          </p:cNvGrpSpPr>
          <p:nvPr/>
        </p:nvGrpSpPr>
        <p:grpSpPr bwMode="auto">
          <a:xfrm>
            <a:off x="8532813" y="5208588"/>
            <a:ext cx="2601912" cy="1268412"/>
            <a:chOff x="3312" y="1536"/>
            <a:chExt cx="1151" cy="1152"/>
          </a:xfrm>
        </p:grpSpPr>
        <p:pic>
          <p:nvPicPr>
            <p:cNvPr id="45075" name="Picture 13" descr="na00810_"/>
            <p:cNvPicPr>
              <a:picLocks noChangeAspect="1" noChangeArrowheads="1"/>
            </p:cNvPicPr>
            <p:nvPr/>
          </p:nvPicPr>
          <p:blipFill>
            <a:blip r:embed="rId5"/>
            <a:srcRect/>
            <a:stretch>
              <a:fillRect/>
            </a:stretch>
          </p:blipFill>
          <p:spPr bwMode="auto">
            <a:xfrm>
              <a:off x="3456" y="1824"/>
              <a:ext cx="809" cy="864"/>
            </a:xfrm>
            <a:prstGeom prst="rect">
              <a:avLst/>
            </a:prstGeom>
            <a:noFill/>
            <a:ln w="9525">
              <a:noFill/>
              <a:miter lim="800000"/>
              <a:headEnd/>
              <a:tailEnd/>
            </a:ln>
          </p:spPr>
        </p:pic>
        <p:sp>
          <p:nvSpPr>
            <p:cNvPr id="45070" name="Text Box 14"/>
            <p:cNvSpPr txBox="1">
              <a:spLocks noChangeArrowheads="1"/>
            </p:cNvSpPr>
            <p:nvPr/>
          </p:nvSpPr>
          <p:spPr bwMode="auto">
            <a:xfrm>
              <a:off x="3312" y="1536"/>
              <a:ext cx="1151" cy="420"/>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Robustness</a:t>
              </a:r>
              <a:endParaRPr lang="en-GB" sz="2400" b="1">
                <a:solidFill>
                  <a:srgbClr val="080808"/>
                </a:solidFill>
                <a:effectLst>
                  <a:outerShdw blurRad="38100" dist="38100" dir="2700000" algn="tl">
                    <a:srgbClr val="C0C0C0"/>
                  </a:outerShdw>
                </a:effectLst>
              </a:endParaRPr>
            </a:p>
          </p:txBody>
        </p:sp>
      </p:grpSp>
      <p:grpSp>
        <p:nvGrpSpPr>
          <p:cNvPr id="45068" name="Group 15"/>
          <p:cNvGrpSpPr>
            <a:grpSpLocks/>
          </p:cNvGrpSpPr>
          <p:nvPr/>
        </p:nvGrpSpPr>
        <p:grpSpPr bwMode="auto">
          <a:xfrm>
            <a:off x="7110413" y="3733800"/>
            <a:ext cx="2662237" cy="1477963"/>
            <a:chOff x="4368" y="1583"/>
            <a:chExt cx="1152" cy="1201"/>
          </a:xfrm>
        </p:grpSpPr>
        <p:pic>
          <p:nvPicPr>
            <p:cNvPr id="45073" name="Picture 16" descr="hh00513_"/>
            <p:cNvPicPr>
              <a:picLocks noChangeAspect="1" noChangeArrowheads="1"/>
            </p:cNvPicPr>
            <p:nvPr/>
          </p:nvPicPr>
          <p:blipFill>
            <a:blip r:embed="rId6"/>
            <a:srcRect/>
            <a:stretch>
              <a:fillRect/>
            </a:stretch>
          </p:blipFill>
          <p:spPr bwMode="auto">
            <a:xfrm>
              <a:off x="4656" y="1920"/>
              <a:ext cx="675" cy="864"/>
            </a:xfrm>
            <a:prstGeom prst="rect">
              <a:avLst/>
            </a:prstGeom>
            <a:noFill/>
            <a:ln w="9525">
              <a:noFill/>
              <a:miter lim="800000"/>
              <a:headEnd/>
              <a:tailEnd/>
            </a:ln>
          </p:spPr>
        </p:pic>
        <p:sp>
          <p:nvSpPr>
            <p:cNvPr id="6" name="Text Box 17"/>
            <p:cNvSpPr txBox="1">
              <a:spLocks noChangeArrowheads="1"/>
            </p:cNvSpPr>
            <p:nvPr/>
          </p:nvSpPr>
          <p:spPr bwMode="auto">
            <a:xfrm>
              <a:off x="4368" y="1583"/>
              <a:ext cx="1152" cy="372"/>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Adaptability</a:t>
              </a:r>
              <a:endParaRPr lang="en-GB" sz="2400" b="1">
                <a:solidFill>
                  <a:srgbClr val="080808"/>
                </a:solidFill>
                <a:effectLst>
                  <a:outerShdw blurRad="38100" dist="38100" dir="2700000" algn="tl">
                    <a:srgbClr val="C0C0C0"/>
                  </a:outerShdw>
                </a:effectLst>
              </a:endParaRPr>
            </a:p>
          </p:txBody>
        </p:sp>
      </p:grpSp>
      <p:grpSp>
        <p:nvGrpSpPr>
          <p:cNvPr id="45069" name="Group 18"/>
          <p:cNvGrpSpPr>
            <a:grpSpLocks/>
          </p:cNvGrpSpPr>
          <p:nvPr/>
        </p:nvGrpSpPr>
        <p:grpSpPr bwMode="auto">
          <a:xfrm>
            <a:off x="9709150" y="3749675"/>
            <a:ext cx="2486025" cy="1352550"/>
            <a:chOff x="3840" y="2830"/>
            <a:chExt cx="1151" cy="1145"/>
          </a:xfrm>
        </p:grpSpPr>
        <p:pic>
          <p:nvPicPr>
            <p:cNvPr id="45071" name="Picture 19" descr="j0250898"/>
            <p:cNvPicPr>
              <a:picLocks noChangeAspect="1" noChangeArrowheads="1"/>
            </p:cNvPicPr>
            <p:nvPr/>
          </p:nvPicPr>
          <p:blipFill>
            <a:blip r:embed="rId7"/>
            <a:srcRect/>
            <a:stretch>
              <a:fillRect/>
            </a:stretch>
          </p:blipFill>
          <p:spPr bwMode="auto">
            <a:xfrm>
              <a:off x="3984" y="3120"/>
              <a:ext cx="864" cy="855"/>
            </a:xfrm>
            <a:prstGeom prst="rect">
              <a:avLst/>
            </a:prstGeom>
            <a:noFill/>
            <a:ln w="9525">
              <a:noFill/>
              <a:miter lim="800000"/>
              <a:headEnd/>
              <a:tailEnd/>
            </a:ln>
          </p:spPr>
        </p:pic>
        <p:sp>
          <p:nvSpPr>
            <p:cNvPr id="45076" name="Text Box 20"/>
            <p:cNvSpPr txBox="1">
              <a:spLocks noChangeArrowheads="1"/>
            </p:cNvSpPr>
            <p:nvPr/>
          </p:nvSpPr>
          <p:spPr bwMode="auto">
            <a:xfrm>
              <a:off x="3840" y="2830"/>
              <a:ext cx="1151" cy="391"/>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en-US" sz="2400" b="1">
                  <a:solidFill>
                    <a:srgbClr val="080808"/>
                  </a:solidFill>
                  <a:effectLst>
                    <a:outerShdw blurRad="38100" dist="38100" dir="2700000" algn="tl">
                      <a:srgbClr val="C0C0C0"/>
                    </a:outerShdw>
                  </a:effectLst>
                </a:rPr>
                <a:t>Reusability</a:t>
              </a:r>
              <a:endParaRPr lang="en-GB" sz="2400" b="1">
                <a:solidFill>
                  <a:srgbClr val="080808"/>
                </a:solidFill>
                <a:effectLst>
                  <a:outerShdw blurRad="38100" dist="38100" dir="2700000" algn="tl">
                    <a:srgbClr val="C0C0C0"/>
                  </a:outerShdw>
                </a:effectLst>
              </a:endParaRPr>
            </a:p>
          </p:txBody>
        </p:sp>
      </p:grpSp>
      <p:sp>
        <p:nvSpPr>
          <p:cNvPr id="50190" name="Rectangle 21"/>
          <p:cNvSpPr>
            <a:spLocks noChangeArrowheads="1"/>
          </p:cNvSpPr>
          <p:nvPr/>
        </p:nvSpPr>
        <p:spPr bwMode="auto">
          <a:xfrm>
            <a:off x="6805613" y="1066800"/>
            <a:ext cx="5184775" cy="5334000"/>
          </a:xfrm>
          <a:prstGeom prst="rect">
            <a:avLst/>
          </a:prstGeom>
          <a:no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pPr eaLnBrk="1" hangingPunct="1">
              <a:defRPr/>
            </a:pPr>
            <a:endParaRPr lang="en-US"/>
          </a:p>
        </p:txBody>
      </p:sp>
      <p:sp>
        <p:nvSpPr>
          <p:cNvPr id="24" name="Footer Placeholder 6">
            <a:extLst>
              <a:ext uri="{FF2B5EF4-FFF2-40B4-BE49-F238E27FC236}">
                <a16:creationId xmlns:a16="http://schemas.microsoft.com/office/drawing/2014/main" id="{6B7A96D8-4975-47D8-9D2C-CDE0F09701B3}"/>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E13D3B64-27CD-49D5-A6E0-E259B96B5730}" type="slidenum">
              <a:rPr lang="en-US" smtClean="0"/>
              <a:pPr/>
              <a:t>36</a:t>
            </a:fld>
            <a:endParaRPr lang="en-US"/>
          </a:p>
        </p:txBody>
      </p:sp>
      <p:sp>
        <p:nvSpPr>
          <p:cNvPr id="55298" name="Rectangle 2"/>
          <p:cNvSpPr>
            <a:spLocks noGrp="1" noChangeArrowheads="1"/>
          </p:cNvSpPr>
          <p:nvPr>
            <p:ph type="title"/>
          </p:nvPr>
        </p:nvSpPr>
        <p:spPr/>
        <p:txBody>
          <a:bodyPr/>
          <a:lstStyle/>
          <a:p>
            <a:pPr eaLnBrk="1" hangingPunct="1">
              <a:defRPr/>
            </a:pPr>
            <a:r>
              <a:rPr lang="en-US"/>
              <a:t>How to Develop an Algorithm?</a:t>
            </a:r>
          </a:p>
        </p:txBody>
      </p:sp>
      <p:sp>
        <p:nvSpPr>
          <p:cNvPr id="55299" name="Rectangle 3"/>
          <p:cNvSpPr>
            <a:spLocks noGrp="1" noChangeArrowheads="1"/>
          </p:cNvSpPr>
          <p:nvPr>
            <p:ph type="body" idx="1"/>
          </p:nvPr>
        </p:nvSpPr>
        <p:spPr/>
        <p:txBody>
          <a:bodyPr/>
          <a:lstStyle/>
          <a:p>
            <a:pPr eaLnBrk="1" hangingPunct="1">
              <a:lnSpc>
                <a:spcPct val="120000"/>
              </a:lnSpc>
              <a:defRPr/>
            </a:pPr>
            <a:r>
              <a:rPr lang="en-US" sz="2800" b="1" i="1">
                <a:solidFill>
                  <a:srgbClr val="080808"/>
                </a:solidFill>
              </a:rPr>
              <a:t>Precisely define</a:t>
            </a:r>
            <a:r>
              <a:rPr lang="en-US" sz="2800"/>
              <a:t> the problem. </a:t>
            </a:r>
          </a:p>
          <a:p>
            <a:pPr lvl="1" eaLnBrk="1" hangingPunct="1">
              <a:lnSpc>
                <a:spcPct val="120000"/>
              </a:lnSpc>
              <a:defRPr/>
            </a:pPr>
            <a:r>
              <a:rPr lang="en-US" sz="2400"/>
              <a:t>Precisely specify the input and output. </a:t>
            </a:r>
          </a:p>
          <a:p>
            <a:pPr lvl="1" eaLnBrk="1" hangingPunct="1">
              <a:lnSpc>
                <a:spcPct val="120000"/>
              </a:lnSpc>
              <a:defRPr/>
            </a:pPr>
            <a:r>
              <a:rPr lang="en-US" sz="2400"/>
              <a:t>Consider all cases. </a:t>
            </a:r>
          </a:p>
          <a:p>
            <a:pPr eaLnBrk="1" hangingPunct="1">
              <a:lnSpc>
                <a:spcPct val="120000"/>
              </a:lnSpc>
              <a:defRPr/>
            </a:pPr>
            <a:r>
              <a:rPr lang="en-US" sz="2800"/>
              <a:t>Come up with a </a:t>
            </a:r>
            <a:r>
              <a:rPr lang="en-US" sz="2800" b="1" i="1">
                <a:solidFill>
                  <a:srgbClr val="080808"/>
                </a:solidFill>
              </a:rPr>
              <a:t>simple plan</a:t>
            </a:r>
            <a:r>
              <a:rPr lang="en-US" sz="2800"/>
              <a:t> to solve the problem at hand.</a:t>
            </a:r>
          </a:p>
          <a:p>
            <a:pPr lvl="1" eaLnBrk="1" hangingPunct="1">
              <a:lnSpc>
                <a:spcPct val="120000"/>
              </a:lnSpc>
              <a:defRPr/>
            </a:pPr>
            <a:r>
              <a:rPr lang="en-US" sz="2400"/>
              <a:t>The plan is language independent.</a:t>
            </a:r>
          </a:p>
          <a:p>
            <a:pPr lvl="1" eaLnBrk="1" hangingPunct="1">
              <a:lnSpc>
                <a:spcPct val="120000"/>
              </a:lnSpc>
              <a:defRPr/>
            </a:pPr>
            <a:r>
              <a:rPr lang="en-US" sz="2400"/>
              <a:t>The precise problem specification influences the plan.</a:t>
            </a:r>
          </a:p>
          <a:p>
            <a:pPr eaLnBrk="1" hangingPunct="1">
              <a:lnSpc>
                <a:spcPct val="120000"/>
              </a:lnSpc>
              <a:defRPr/>
            </a:pPr>
            <a:r>
              <a:rPr lang="en-US" sz="2800"/>
              <a:t>Turn the plan into an implementation</a:t>
            </a:r>
          </a:p>
          <a:p>
            <a:pPr lvl="1" eaLnBrk="1" hangingPunct="1">
              <a:lnSpc>
                <a:spcPct val="120000"/>
              </a:lnSpc>
              <a:defRPr/>
            </a:pPr>
            <a:r>
              <a:rPr lang="en-US" sz="2400"/>
              <a:t>The problem representation (data structure) influences the implementation.</a:t>
            </a:r>
          </a:p>
        </p:txBody>
      </p:sp>
      <p:sp>
        <p:nvSpPr>
          <p:cNvPr id="6" name="Footer Placeholder 6">
            <a:extLst>
              <a:ext uri="{FF2B5EF4-FFF2-40B4-BE49-F238E27FC236}">
                <a16:creationId xmlns:a16="http://schemas.microsoft.com/office/drawing/2014/main" id="{A61120EE-F6C8-4975-946D-DA4154BF0216}"/>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299">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299">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9">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F528AAE3-675E-41CB-8602-9EB8DAB48C89}" type="slidenum">
              <a:rPr lang="en-US" smtClean="0"/>
              <a:pPr/>
              <a:t>37</a:t>
            </a:fld>
            <a:endParaRPr lang="en-US"/>
          </a:p>
        </p:txBody>
      </p:sp>
      <p:sp>
        <p:nvSpPr>
          <p:cNvPr id="264194" name="Rectangle 2"/>
          <p:cNvSpPr>
            <a:spLocks noGrp="1" noChangeArrowheads="1"/>
          </p:cNvSpPr>
          <p:nvPr>
            <p:ph type="title"/>
          </p:nvPr>
        </p:nvSpPr>
        <p:spPr/>
        <p:txBody>
          <a:bodyPr/>
          <a:lstStyle/>
          <a:p>
            <a:pPr eaLnBrk="1" hangingPunct="1">
              <a:defRPr/>
            </a:pPr>
            <a:r>
              <a:rPr lang="en-US"/>
              <a:t>??????</a:t>
            </a:r>
          </a:p>
        </p:txBody>
      </p:sp>
      <p:sp>
        <p:nvSpPr>
          <p:cNvPr id="264195" name="Rectangle 3"/>
          <p:cNvSpPr>
            <a:spLocks noGrp="1" noChangeArrowheads="1"/>
          </p:cNvSpPr>
          <p:nvPr>
            <p:ph type="body" idx="1"/>
          </p:nvPr>
        </p:nvSpPr>
        <p:spPr/>
        <p:txBody>
          <a:bodyPr/>
          <a:lstStyle/>
          <a:p>
            <a:pPr algn="ctr" eaLnBrk="1" hangingPunct="1">
              <a:buFontTx/>
              <a:buNone/>
              <a:defRPr/>
            </a:pPr>
            <a:r>
              <a:rPr lang="en-US" sz="4800" b="1" i="1">
                <a:solidFill>
                  <a:srgbClr val="080808"/>
                </a:solidFill>
              </a:rPr>
              <a:t>Suppose computers were infinitely fast and computer memory was free. Would you have any reason to study algorithms?</a:t>
            </a:r>
          </a:p>
        </p:txBody>
      </p:sp>
      <p:sp>
        <p:nvSpPr>
          <p:cNvPr id="6" name="Footer Placeholder 6">
            <a:extLst>
              <a:ext uri="{FF2B5EF4-FFF2-40B4-BE49-F238E27FC236}">
                <a16:creationId xmlns:a16="http://schemas.microsoft.com/office/drawing/2014/main" id="{C463136D-2E83-41C8-8CFA-E63000A0C9EF}"/>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Goals of AIUB</a:t>
            </a:r>
          </a:p>
        </p:txBody>
      </p:sp>
      <p:sp>
        <p:nvSpPr>
          <p:cNvPr id="3" name="Content Placeholder 2"/>
          <p:cNvSpPr>
            <a:spLocks noGrp="1"/>
          </p:cNvSpPr>
          <p:nvPr>
            <p:ph idx="1"/>
          </p:nvPr>
        </p:nvSpPr>
        <p:spPr/>
        <p:txBody>
          <a:bodyPr>
            <a:normAutofit fontScale="92500" lnSpcReduction="20000"/>
          </a:bodyPr>
          <a:lstStyle/>
          <a:p>
            <a:pPr algn="just">
              <a:lnSpc>
                <a:spcPct val="80000"/>
              </a:lnSpc>
              <a:defRPr/>
            </a:pPr>
            <a:r>
              <a:rPr lang="en-US" altLang="ja-JP" sz="3000" dirty="0"/>
              <a:t>Sustain development and progress of the university </a:t>
            </a:r>
          </a:p>
          <a:p>
            <a:pPr algn="just">
              <a:lnSpc>
                <a:spcPct val="80000"/>
              </a:lnSpc>
              <a:defRPr/>
            </a:pPr>
            <a:r>
              <a:rPr lang="en-US" altLang="ja-JP" sz="3000" dirty="0"/>
              <a:t>Continue to upgrade educational services and facilities responsive of the demands for change and needs of the society </a:t>
            </a:r>
          </a:p>
          <a:p>
            <a:pPr algn="just">
              <a:lnSpc>
                <a:spcPct val="80000"/>
              </a:lnSpc>
              <a:defRPr/>
            </a:pPr>
            <a:r>
              <a:rPr lang="en-US" altLang="ja-JP" sz="3000" dirty="0"/>
              <a:t>Inculcate professional culture among management, faculty and personnel in the attainment of the institution's vision, mission and goals </a:t>
            </a:r>
          </a:p>
          <a:p>
            <a:pPr algn="just">
              <a:lnSpc>
                <a:spcPct val="80000"/>
              </a:lnSpc>
              <a:defRPr/>
            </a:pPr>
            <a:r>
              <a:rPr lang="en-US" altLang="ja-JP" sz="3000" dirty="0"/>
              <a:t>Enhance research consciousness in discovering new dimensions for curriculum development and enrichment </a:t>
            </a:r>
          </a:p>
          <a:p>
            <a:pPr algn="just">
              <a:defRPr/>
            </a:pPr>
            <a:r>
              <a:rPr lang="en-US" altLang="ja-JP" sz="3000" dirty="0"/>
              <a:t>Implement meaningful and relevant community outreach programs reflective of the available resources and expertise of the university </a:t>
            </a:r>
          </a:p>
          <a:p>
            <a:pPr algn="just">
              <a:defRPr/>
            </a:pPr>
            <a:r>
              <a:rPr lang="en-US" altLang="ja-JP" sz="3000" dirty="0"/>
              <a:t>Establish strong networking of programs, sharing of resources and expertise with local and international educational institutions and organizations </a:t>
            </a:r>
          </a:p>
          <a:p>
            <a:pPr algn="just">
              <a:defRPr/>
            </a:pPr>
            <a:r>
              <a:rPr lang="en-US" altLang="ja-JP" sz="3000" dirty="0"/>
              <a:t>Accelerate the participation of alumni, students and professionals in the implementation of educational programs and development of projects designed to expand and improve global academic standards </a:t>
            </a:r>
          </a:p>
        </p:txBody>
      </p:sp>
      <p:sp>
        <p:nvSpPr>
          <p:cNvPr id="1229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1A89ABC5-C95D-467D-924A-23E0EF8E59A5}" type="slidenum">
              <a:rPr lang="en-US" smtClean="0"/>
              <a:pPr/>
              <a:t>4</a:t>
            </a:fld>
            <a:endParaRPr lang="en-US"/>
          </a:p>
        </p:txBody>
      </p:sp>
      <p:sp>
        <p:nvSpPr>
          <p:cNvPr id="6" name="Footer Placeholder 6">
            <a:extLst>
              <a:ext uri="{FF2B5EF4-FFF2-40B4-BE49-F238E27FC236}">
                <a16:creationId xmlns:a16="http://schemas.microsoft.com/office/drawing/2014/main" id="{3839BF86-74D1-49C9-B7EC-60B2866D0707}"/>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 y="95250"/>
            <a:ext cx="12150725" cy="1047750"/>
          </a:xfrm>
        </p:spPr>
        <p:txBody>
          <a:bodyPr/>
          <a:lstStyle/>
          <a:p>
            <a:pPr>
              <a:defRPr/>
            </a:pPr>
            <a:r>
              <a:rPr lang="en-US" altLang="ja-JP" dirty="0"/>
              <a:t>Vision &amp; Mission of Computer Science Department</a:t>
            </a:r>
            <a:endParaRPr lang="en-US" dirty="0"/>
          </a:p>
        </p:txBody>
      </p:sp>
      <p:sp>
        <p:nvSpPr>
          <p:cNvPr id="3" name="Content Placeholder 2"/>
          <p:cNvSpPr>
            <a:spLocks noGrp="1"/>
          </p:cNvSpPr>
          <p:nvPr>
            <p:ph idx="1"/>
          </p:nvPr>
        </p:nvSpPr>
        <p:spPr>
          <a:xfrm>
            <a:off x="88900" y="3549650"/>
            <a:ext cx="11972925" cy="2089150"/>
          </a:xfrm>
        </p:spPr>
        <p:txBody>
          <a:bodyPr/>
          <a:lstStyle/>
          <a:p>
            <a:pPr marL="0" indent="0" algn="just">
              <a:buFontTx/>
              <a:buNone/>
              <a:defRPr/>
            </a:pPr>
            <a:r>
              <a:rPr lang="en-US" altLang="ja-JP" sz="2600"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sz="2600" dirty="0"/>
          </a:p>
        </p:txBody>
      </p:sp>
      <p:sp>
        <p:nvSpPr>
          <p:cNvPr id="13318"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AF0EDDA6-8853-432A-A5F8-86E649A4E890}" type="slidenum">
              <a:rPr lang="en-US" smtClean="0"/>
              <a:pPr/>
              <a:t>5</a:t>
            </a:fld>
            <a:endParaRPr lang="en-US"/>
          </a:p>
        </p:txBody>
      </p:sp>
      <p:sp>
        <p:nvSpPr>
          <p:cNvPr id="7" name="Content Placeholder 2"/>
          <p:cNvSpPr txBox="1">
            <a:spLocks/>
          </p:cNvSpPr>
          <p:nvPr/>
        </p:nvSpPr>
        <p:spPr>
          <a:xfrm>
            <a:off x="88900" y="1951038"/>
            <a:ext cx="11972925" cy="928687"/>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defRPr/>
            </a:pPr>
            <a:r>
              <a:rPr lang="en-US" altLang="ja-JP" dirty="0"/>
              <a:t>Provides leadership in the pursuit of quality and excellent computer education and produce highly skilled and globally competitive IT professionals.</a:t>
            </a:r>
          </a:p>
          <a:p>
            <a:pPr algn="just">
              <a:defRPr/>
            </a:pPr>
            <a:endParaRPr lang="en-US" dirty="0"/>
          </a:p>
        </p:txBody>
      </p:sp>
      <p:sp>
        <p:nvSpPr>
          <p:cNvPr id="8" name="Title 1"/>
          <p:cNvSpPr txBox="1">
            <a:spLocks/>
          </p:cNvSpPr>
          <p:nvPr/>
        </p:nvSpPr>
        <p:spPr>
          <a:xfrm>
            <a:off x="109538" y="2743200"/>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t>Mission</a:t>
            </a:r>
            <a:endParaRPr lang="en-US" b="1" dirty="0"/>
          </a:p>
        </p:txBody>
      </p:sp>
      <p:sp>
        <p:nvSpPr>
          <p:cNvPr id="9" name="Title 1"/>
          <p:cNvSpPr txBox="1">
            <a:spLocks/>
          </p:cNvSpPr>
          <p:nvPr/>
        </p:nvSpPr>
        <p:spPr>
          <a:xfrm>
            <a:off x="109538" y="1090613"/>
            <a:ext cx="11972925" cy="866775"/>
          </a:xfrm>
          <a:prstGeom prst="rect">
            <a:avLst/>
          </a:prstGeom>
        </p:spPr>
        <p:txBody>
          <a:bodyPr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pPr>
              <a:defRPr/>
            </a:pPr>
            <a:r>
              <a:rPr lang="en-US" altLang="ja-JP" b="1" dirty="0"/>
              <a:t>Vision</a:t>
            </a:r>
            <a:endParaRPr lang="en-US" b="1" dirty="0"/>
          </a:p>
        </p:txBody>
      </p:sp>
      <p:sp>
        <p:nvSpPr>
          <p:cNvPr id="10" name="Footer Placeholder 6">
            <a:extLst>
              <a:ext uri="{FF2B5EF4-FFF2-40B4-BE49-F238E27FC236}">
                <a16:creationId xmlns:a16="http://schemas.microsoft.com/office/drawing/2014/main" id="{B26B7339-53EA-4946-A248-CFA74019E52E}"/>
              </a:ext>
            </a:extLst>
          </p:cNvPr>
          <p:cNvSpPr>
            <a:spLocks noGrp="1"/>
          </p:cNvSpPr>
          <p:nvPr>
            <p:ph type="ftr" sz="quarter" idx="11"/>
          </p:nvPr>
        </p:nvSpPr>
        <p:spPr>
          <a:xfrm>
            <a:off x="4164013" y="6553200"/>
            <a:ext cx="3860800" cy="476250"/>
          </a:xfrm>
          <a:noFill/>
        </p:spPr>
        <p:txBody>
          <a:bodyPr/>
          <a:lstStyle/>
          <a:p>
            <a:r>
              <a:rPr lang="en-US" dirty="0"/>
              <a:t>AIUB::CSC2211::Algorithm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US" altLang="ja-JP" dirty="0"/>
              <a:t>Goals of Computer Science Department</a:t>
            </a:r>
            <a:endParaRPr lang="en-US" dirty="0"/>
          </a:p>
        </p:txBody>
      </p:sp>
      <p:sp>
        <p:nvSpPr>
          <p:cNvPr id="3" name="Content Placeholder 2"/>
          <p:cNvSpPr>
            <a:spLocks noGrp="1"/>
          </p:cNvSpPr>
          <p:nvPr>
            <p:ph idx="1"/>
          </p:nvPr>
        </p:nvSpPr>
        <p:spPr/>
        <p:txBody>
          <a:bodyPr/>
          <a:lstStyle/>
          <a:p>
            <a:pPr algn="just">
              <a:lnSpc>
                <a:spcPct val="80000"/>
              </a:lnSpc>
              <a:spcBef>
                <a:spcPts val="1000"/>
              </a:spcBef>
              <a:defRPr/>
            </a:pPr>
            <a:r>
              <a:rPr lang="en-US" altLang="ja-JP" sz="3000" dirty="0"/>
              <a:t>Enrich the computer education curriculum to suit the needs of the industry-   wide standards for both domestic and international markets</a:t>
            </a:r>
          </a:p>
          <a:p>
            <a:pPr algn="just">
              <a:lnSpc>
                <a:spcPct val="80000"/>
              </a:lnSpc>
              <a:defRPr/>
            </a:pPr>
            <a:r>
              <a:rPr lang="en-US" altLang="ja-JP" sz="3000" dirty="0"/>
              <a:t>Equip the faculty and staff with professional, modern technological and research skills</a:t>
            </a:r>
          </a:p>
          <a:p>
            <a:pPr algn="just">
              <a:lnSpc>
                <a:spcPct val="80000"/>
              </a:lnSpc>
              <a:defRPr/>
            </a:pPr>
            <a:r>
              <a:rPr lang="en-US" altLang="ja-JP" sz="3000" dirty="0"/>
              <a:t>Upgrade continuously computer hardware's, facilities and instructional materials to cope with the challenges of the information technology age</a:t>
            </a:r>
          </a:p>
          <a:p>
            <a:pPr algn="just">
              <a:lnSpc>
                <a:spcPct val="80000"/>
              </a:lnSpc>
              <a:defRPr/>
            </a:pPr>
            <a:r>
              <a:rPr lang="en-US" altLang="ja-JP" sz="3000" dirty="0"/>
              <a:t>Initiate and conduct relevant research, software development and outreach services.</a:t>
            </a:r>
          </a:p>
          <a:p>
            <a:pPr algn="just">
              <a:lnSpc>
                <a:spcPct val="80000"/>
              </a:lnSpc>
              <a:defRPr/>
            </a:pPr>
            <a:r>
              <a:rPr lang="en-US" altLang="ja-JP" sz="3000" dirty="0"/>
              <a:t>Establish linkage with industry and other IT-based organizations/institutions for sharing of resources and expertise, and better job opportunities for students</a:t>
            </a:r>
          </a:p>
          <a:p>
            <a:pPr>
              <a:defRPr/>
            </a:pPr>
            <a:endParaRPr lang="en-US" sz="3000" dirty="0"/>
          </a:p>
        </p:txBody>
      </p:sp>
      <p:sp>
        <p:nvSpPr>
          <p:cNvPr id="14342"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46108577-02EB-4262-8DC1-64730CE328D4}" type="slidenum">
              <a:rPr lang="en-US" smtClean="0"/>
              <a:pPr/>
              <a:t>6</a:t>
            </a:fld>
            <a:endParaRPr lang="en-US"/>
          </a:p>
        </p:txBody>
      </p:sp>
      <p:sp>
        <p:nvSpPr>
          <p:cNvPr id="6" name="Footer Placeholder 6">
            <a:extLst>
              <a:ext uri="{FF2B5EF4-FFF2-40B4-BE49-F238E27FC236}">
                <a16:creationId xmlns:a16="http://schemas.microsoft.com/office/drawing/2014/main" id="{12D0437E-D5FA-4CE9-A5AC-6457A4750659}"/>
              </a:ext>
            </a:extLst>
          </p:cNvPr>
          <p:cNvSpPr>
            <a:spLocks noGrp="1"/>
          </p:cNvSpPr>
          <p:nvPr>
            <p:ph type="ftr" sz="quarter" idx="11"/>
          </p:nvPr>
        </p:nvSpPr>
        <p:spPr>
          <a:xfrm>
            <a:off x="4113212" y="6553200"/>
            <a:ext cx="3860800" cy="476250"/>
          </a:xfrm>
          <a:noFill/>
        </p:spPr>
        <p:txBody>
          <a:bodyPr/>
          <a:lstStyle/>
          <a:p>
            <a:r>
              <a:rPr lang="en-US" dirty="0"/>
              <a:t>AIUB::CSC2211::Algorithm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Objectives</a:t>
            </a:r>
          </a:p>
        </p:txBody>
      </p:sp>
      <p:sp>
        <p:nvSpPr>
          <p:cNvPr id="3" name="Content Placeholder 2"/>
          <p:cNvSpPr>
            <a:spLocks noGrp="1"/>
          </p:cNvSpPr>
          <p:nvPr>
            <p:ph idx="1"/>
          </p:nvPr>
        </p:nvSpPr>
        <p:spPr>
          <a:xfrm>
            <a:off x="0" y="914400"/>
            <a:ext cx="12188825" cy="5334000"/>
          </a:xfrm>
        </p:spPr>
        <p:txBody>
          <a:bodyPr/>
          <a:lstStyle/>
          <a:p>
            <a:pPr algn="just">
              <a:defRPr/>
            </a:pPr>
            <a:r>
              <a:rPr lang="en-US" dirty="0"/>
              <a:t>The objective of this course is to teach how we can compare algorithms, the complexity analysis of time and space, effective data structure for solving difficult problems and implementation of different algorithms with the practical examples. </a:t>
            </a:r>
          </a:p>
          <a:p>
            <a:pPr algn="just">
              <a:defRPr/>
            </a:pPr>
            <a:endParaRPr lang="en-US" dirty="0"/>
          </a:p>
          <a:p>
            <a:pPr algn="just">
              <a:defRPr/>
            </a:pPr>
            <a:r>
              <a:rPr lang="en-US" dirty="0"/>
              <a:t>The purpose of the course is </a:t>
            </a:r>
          </a:p>
          <a:p>
            <a:pPr lvl="1" algn="just">
              <a:defRPr/>
            </a:pPr>
            <a:r>
              <a:rPr lang="en-US" dirty="0"/>
              <a:t>a) to raise your level of sophistication in thinking about the design and analysis of algorithms; </a:t>
            </a:r>
          </a:p>
          <a:p>
            <a:pPr lvl="1" algn="just">
              <a:defRPr/>
            </a:pPr>
            <a:r>
              <a:rPr lang="en-US" dirty="0"/>
              <a:t>b) learn some of the classic algorithms and recent improvements;</a:t>
            </a:r>
          </a:p>
          <a:p>
            <a:pPr lvl="1" algn="just">
              <a:defRPr/>
            </a:pPr>
            <a:r>
              <a:rPr lang="en-US" dirty="0"/>
              <a:t>c) exercise your creativity in designing algorithms. </a:t>
            </a:r>
          </a:p>
        </p:txBody>
      </p:sp>
      <p:sp>
        <p:nvSpPr>
          <p:cNvPr id="15366"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60AA4103-C416-4F12-87D8-78FDCC691367}" type="slidenum">
              <a:rPr lang="en-US" smtClean="0"/>
              <a:pPr/>
              <a:t>7</a:t>
            </a:fld>
            <a:endParaRPr lang="en-US"/>
          </a:p>
        </p:txBody>
      </p:sp>
      <p:sp>
        <p:nvSpPr>
          <p:cNvPr id="6" name="Footer Placeholder 6">
            <a:extLst>
              <a:ext uri="{FF2B5EF4-FFF2-40B4-BE49-F238E27FC236}">
                <a16:creationId xmlns:a16="http://schemas.microsoft.com/office/drawing/2014/main" id="{9DF4F280-1844-46E1-9BDD-A8436827BD5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5"/>
          <p:cNvSpPr>
            <a:spLocks noGrp="1"/>
          </p:cNvSpPr>
          <p:nvPr>
            <p:ph type="sldNum" sz="quarter" idx="12"/>
          </p:nvPr>
        </p:nvSpPr>
        <p:spPr>
          <a:noFill/>
        </p:spPr>
        <p:txBody>
          <a:bodyPr/>
          <a:lstStyle/>
          <a:p>
            <a:r>
              <a:rPr lang="en-US"/>
              <a:t>Introduction</a:t>
            </a:r>
            <a:r>
              <a:rPr lang="en-US">
                <a:sym typeface="Wingdings" pitchFamily="2" charset="2"/>
              </a:rPr>
              <a:t></a:t>
            </a:r>
            <a:fld id="{77614430-C135-4C0C-B363-15E86DAE3A9E}" type="slidenum">
              <a:rPr lang="en-US" smtClean="0"/>
              <a:pPr/>
              <a:t>8</a:t>
            </a:fld>
            <a:endParaRPr lang="en-US"/>
          </a:p>
        </p:txBody>
      </p:sp>
      <p:sp>
        <p:nvSpPr>
          <p:cNvPr id="2" name="Rectangle 2"/>
          <p:cNvSpPr>
            <a:spLocks noGrp="1" noChangeArrowheads="1"/>
          </p:cNvSpPr>
          <p:nvPr>
            <p:ph type="title"/>
          </p:nvPr>
        </p:nvSpPr>
        <p:spPr/>
        <p:txBody>
          <a:bodyPr/>
          <a:lstStyle/>
          <a:p>
            <a:pPr eaLnBrk="1" hangingPunct="1">
              <a:defRPr/>
            </a:pPr>
            <a:r>
              <a:rPr lang="en-US" dirty="0"/>
              <a:t>Course Prerequisites</a:t>
            </a:r>
          </a:p>
        </p:txBody>
      </p:sp>
      <p:sp>
        <p:nvSpPr>
          <p:cNvPr id="3" name="Rectangle 3"/>
          <p:cNvSpPr>
            <a:spLocks noGrp="1" noChangeArrowheads="1"/>
          </p:cNvSpPr>
          <p:nvPr>
            <p:ph type="body" idx="1"/>
          </p:nvPr>
        </p:nvSpPr>
        <p:spPr>
          <a:xfrm>
            <a:off x="0" y="1171575"/>
            <a:ext cx="12188825" cy="5284788"/>
          </a:xfrm>
        </p:spPr>
        <p:txBody>
          <a:bodyPr/>
          <a:lstStyle/>
          <a:p>
            <a:pPr eaLnBrk="1" hangingPunct="1">
              <a:defRPr/>
            </a:pPr>
            <a:r>
              <a:rPr lang="en-US" sz="2800"/>
              <a:t>Programming</a:t>
            </a:r>
          </a:p>
          <a:p>
            <a:pPr lvl="1" eaLnBrk="1" hangingPunct="1">
              <a:defRPr/>
            </a:pPr>
            <a:r>
              <a:rPr lang="en-US" sz="2400"/>
              <a:t>Data types, operations</a:t>
            </a:r>
          </a:p>
          <a:p>
            <a:pPr lvl="1" eaLnBrk="1" hangingPunct="1">
              <a:defRPr/>
            </a:pPr>
            <a:r>
              <a:rPr lang="en-US" sz="2400"/>
              <a:t>Conditional statements</a:t>
            </a:r>
          </a:p>
          <a:p>
            <a:pPr lvl="1" eaLnBrk="1" hangingPunct="1">
              <a:defRPr/>
            </a:pPr>
            <a:r>
              <a:rPr lang="en-US" sz="2400"/>
              <a:t>Loops</a:t>
            </a:r>
          </a:p>
          <a:p>
            <a:pPr lvl="1" eaLnBrk="1" hangingPunct="1">
              <a:defRPr/>
            </a:pPr>
            <a:r>
              <a:rPr lang="en-US" sz="2400"/>
              <a:t>Procedures and functions</a:t>
            </a:r>
          </a:p>
          <a:p>
            <a:pPr lvl="1" eaLnBrk="1" hangingPunct="1">
              <a:defRPr/>
            </a:pPr>
            <a:r>
              <a:rPr lang="en-US" sz="2400"/>
              <a:t>C/ C++/ Java</a:t>
            </a:r>
          </a:p>
          <a:p>
            <a:pPr eaLnBrk="1" hangingPunct="1">
              <a:defRPr/>
            </a:pPr>
            <a:r>
              <a:rPr lang="en-US" sz="2800"/>
              <a:t>Discrete Mathematics (proof theorems)</a:t>
            </a:r>
          </a:p>
          <a:p>
            <a:pPr eaLnBrk="1" hangingPunct="1">
              <a:defRPr/>
            </a:pPr>
            <a:r>
              <a:rPr lang="en-US" sz="2800"/>
              <a:t>Data Structures (array, structure, pointer, file, etc...)</a:t>
            </a:r>
          </a:p>
          <a:p>
            <a:pPr eaLnBrk="1" hangingPunct="1">
              <a:defRPr/>
            </a:pPr>
            <a:r>
              <a:rPr lang="en-US" sz="2800"/>
              <a:t>Computer lab (edit, compile, execute, debug)</a:t>
            </a:r>
          </a:p>
          <a:p>
            <a:pPr eaLnBrk="1" hangingPunct="1">
              <a:defRPr/>
            </a:pPr>
            <a:r>
              <a:rPr lang="en-US" sz="2800" b="1" u="sng">
                <a:solidFill>
                  <a:srgbClr val="080808"/>
                </a:solidFill>
              </a:rPr>
              <a:t>If you lack of any of the above please refine yourselves.</a:t>
            </a:r>
          </a:p>
        </p:txBody>
      </p:sp>
      <p:sp>
        <p:nvSpPr>
          <p:cNvPr id="6" name="Footer Placeholder 6">
            <a:extLst>
              <a:ext uri="{FF2B5EF4-FFF2-40B4-BE49-F238E27FC236}">
                <a16:creationId xmlns:a16="http://schemas.microsoft.com/office/drawing/2014/main" id="{ED6AFA89-1A2B-47AF-A0AD-C460D740344E}"/>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Importance of the course</a:t>
            </a:r>
          </a:p>
        </p:txBody>
      </p:sp>
      <p:sp>
        <p:nvSpPr>
          <p:cNvPr id="3" name="Content Placeholder 2"/>
          <p:cNvSpPr>
            <a:spLocks noGrp="1"/>
          </p:cNvSpPr>
          <p:nvPr>
            <p:ph idx="1"/>
          </p:nvPr>
        </p:nvSpPr>
        <p:spPr/>
        <p:txBody>
          <a:bodyPr/>
          <a:lstStyle/>
          <a:p>
            <a:pPr algn="just">
              <a:defRPr/>
            </a:pPr>
            <a:r>
              <a:rPr lang="en-US" dirty="0"/>
              <a:t>This course is a continuation of the courses Programming Language 1 &amp; 2, and Data Structure.</a:t>
            </a:r>
          </a:p>
          <a:p>
            <a:pPr algn="just">
              <a:defRPr/>
            </a:pPr>
            <a:r>
              <a:rPr lang="en-US" dirty="0"/>
              <a:t>Algorithm is required for all areas of computer science – especially for developing problem solving ability.</a:t>
            </a:r>
          </a:p>
          <a:p>
            <a:pPr algn="just">
              <a:defRPr/>
            </a:pPr>
            <a:r>
              <a:rPr lang="en-US" dirty="0"/>
              <a:t>This course will give the basic for the understanding of the courses –Theory of Computation, Artificial Intelligence,  etc.</a:t>
            </a:r>
          </a:p>
          <a:p>
            <a:pPr algn="just">
              <a:defRPr/>
            </a:pPr>
            <a:r>
              <a:rPr lang="en-US" dirty="0"/>
              <a:t>This course will give the basic for the understanding of the concepts – Design and Analysis of Algorithm.</a:t>
            </a:r>
          </a:p>
        </p:txBody>
      </p:sp>
      <p:sp>
        <p:nvSpPr>
          <p:cNvPr id="17414" name="Slide Number Placeholder 5"/>
          <p:cNvSpPr>
            <a:spLocks noGrp="1"/>
          </p:cNvSpPr>
          <p:nvPr>
            <p:ph type="sldNum" sz="quarter" idx="12"/>
          </p:nvPr>
        </p:nvSpPr>
        <p:spPr>
          <a:noFill/>
        </p:spPr>
        <p:txBody>
          <a:bodyPr/>
          <a:lstStyle/>
          <a:p>
            <a:r>
              <a:rPr lang="en-US"/>
              <a:t>Lecture01-Introduction </a:t>
            </a:r>
            <a:r>
              <a:rPr lang="en-US">
                <a:sym typeface="Wingdings" pitchFamily="2" charset="2"/>
              </a:rPr>
              <a:t></a:t>
            </a:r>
            <a:r>
              <a:rPr lang="en-US"/>
              <a:t> </a:t>
            </a:r>
            <a:fld id="{59D22CF4-AF6C-4984-A86F-9A80F37809BA}" type="slidenum">
              <a:rPr lang="en-US" smtClean="0"/>
              <a:pPr/>
              <a:t>9</a:t>
            </a:fld>
            <a:endParaRPr lang="en-US"/>
          </a:p>
        </p:txBody>
      </p:sp>
      <p:sp>
        <p:nvSpPr>
          <p:cNvPr id="6" name="Footer Placeholder 6">
            <a:extLst>
              <a:ext uri="{FF2B5EF4-FFF2-40B4-BE49-F238E27FC236}">
                <a16:creationId xmlns:a16="http://schemas.microsoft.com/office/drawing/2014/main" id="{49EBE037-0388-43B9-B0F3-CDD9353041CA}"/>
              </a:ext>
            </a:extLst>
          </p:cNvPr>
          <p:cNvSpPr>
            <a:spLocks noGrp="1"/>
          </p:cNvSpPr>
          <p:nvPr>
            <p:ph type="ftr" sz="quarter" idx="11"/>
          </p:nvPr>
        </p:nvSpPr>
        <p:spPr>
          <a:xfrm>
            <a:off x="4164013" y="6567488"/>
            <a:ext cx="3860800" cy="476250"/>
          </a:xfrm>
          <a:noFill/>
        </p:spPr>
        <p:txBody>
          <a:bodyPr/>
          <a:lstStyle/>
          <a:p>
            <a:r>
              <a:rPr lang="en-US" dirty="0"/>
              <a:t>AIUB::CSC2211::Algorithm</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3461</TotalTime>
  <Words>3305</Words>
  <Application>Microsoft Office PowerPoint</Application>
  <PresentationFormat>Custom</PresentationFormat>
  <Paragraphs>374</Paragraphs>
  <Slides>37</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37</vt:i4>
      </vt:variant>
    </vt:vector>
  </HeadingPairs>
  <TitlesOfParts>
    <vt:vector size="47" baseType="lpstr">
      <vt:lpstr>Arial</vt:lpstr>
      <vt:lpstr>Calibri</vt:lpstr>
      <vt:lpstr>Corbel</vt:lpstr>
      <vt:lpstr>Courier New</vt:lpstr>
      <vt:lpstr>Tahoma</vt:lpstr>
      <vt:lpstr>Times New Roman</vt:lpstr>
      <vt:lpstr>Verdana</vt:lpstr>
      <vt:lpstr>Wingdings</vt:lpstr>
      <vt:lpstr>Default Design</vt:lpstr>
      <vt:lpstr>Spectrum</vt:lpstr>
      <vt:lpstr>Lecture Title: Introduction &amp; Preliminary  Discussions on Algorithms</vt:lpstr>
      <vt:lpstr>Lecture Outline</vt:lpstr>
      <vt:lpstr>Vision &amp; Mission of AIUB</vt:lpstr>
      <vt:lpstr>Goals of AIUB</vt:lpstr>
      <vt:lpstr>Vision &amp; Mission of Computer Science Department</vt:lpstr>
      <vt:lpstr>Goals of Computer Science Department</vt:lpstr>
      <vt:lpstr>Course Objectives</vt:lpstr>
      <vt:lpstr>Course Prerequisites</vt:lpstr>
      <vt:lpstr>Importance of the course</vt:lpstr>
      <vt:lpstr>Course Contents</vt:lpstr>
      <vt:lpstr>Resources &amp; References</vt:lpstr>
      <vt:lpstr>PowerPoint Presentation</vt:lpstr>
      <vt:lpstr>Course Evaluation</vt:lpstr>
      <vt:lpstr>Classroom Policies</vt:lpstr>
      <vt:lpstr>Course Policies</vt:lpstr>
      <vt:lpstr>Attendance</vt:lpstr>
      <vt:lpstr>Laboratory Policies</vt:lpstr>
      <vt:lpstr>Makeup Evaluation</vt:lpstr>
      <vt:lpstr>Grading Policies</vt:lpstr>
      <vt:lpstr>Grading Policies…</vt:lpstr>
      <vt:lpstr>Dropping a Course</vt:lpstr>
      <vt:lpstr>Contacts</vt:lpstr>
      <vt:lpstr>Finally</vt:lpstr>
      <vt:lpstr>PowerPoint Presentation</vt:lpstr>
      <vt:lpstr>??????</vt:lpstr>
      <vt:lpstr>The Goals of this Course</vt:lpstr>
      <vt:lpstr>I would request all of you to...</vt:lpstr>
      <vt:lpstr>??????</vt:lpstr>
      <vt:lpstr>Informally</vt:lpstr>
      <vt:lpstr>Kinds of Problem to be solved</vt:lpstr>
      <vt:lpstr>Kinds of Problem to be solved</vt:lpstr>
      <vt:lpstr>Algorithmic problem</vt:lpstr>
      <vt:lpstr>Algorithmic Solution</vt:lpstr>
      <vt:lpstr>Definition of an Algorithm </vt:lpstr>
      <vt:lpstr>Overall Picture</vt:lpstr>
      <vt:lpstr>How to Develop an Algorithm?</vt:lpstr>
      <vt:lpstr>??????</vt:lpstr>
    </vt:vector>
  </TitlesOfParts>
  <Company>Self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CSC2105: Algorithms</dc:title>
  <dc:creator>Mashiour Rahman</dc:creator>
  <cp:lastModifiedBy>Pritam Khan Boni</cp:lastModifiedBy>
  <cp:revision>401</cp:revision>
  <dcterms:created xsi:type="dcterms:W3CDTF">2004-05-30T04:37:03Z</dcterms:created>
  <dcterms:modified xsi:type="dcterms:W3CDTF">2023-06-12T11:30:57Z</dcterms:modified>
</cp:coreProperties>
</file>