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496AA3-0151-46AB-B841-C16EDEB39EFC}" v="212" dt="2025-03-11T07:26:43.019"/>
    <p1510:client id="{BECF3F79-6951-0B27-691D-C51874A72DEF}" v="83" dt="2025-03-11T06:34:43.2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IA SHARMIN" userId="e76e1817-908f-4d6e-a7ec-37593777c360" providerId="ADAL" clId="{24496AA3-0151-46AB-B841-C16EDEB39EFC}"/>
    <pc:docChg chg="undo custSel modSld">
      <pc:chgData name="SAZIA SHARMIN" userId="e76e1817-908f-4d6e-a7ec-37593777c360" providerId="ADAL" clId="{24496AA3-0151-46AB-B841-C16EDEB39EFC}" dt="2025-03-11T07:26:43.019" v="216" actId="1076"/>
      <pc:docMkLst>
        <pc:docMk/>
      </pc:docMkLst>
      <pc:sldChg chg="modSp mod">
        <pc:chgData name="SAZIA SHARMIN" userId="e76e1817-908f-4d6e-a7ec-37593777c360" providerId="ADAL" clId="{24496AA3-0151-46AB-B841-C16EDEB39EFC}" dt="2025-03-10T05:25:48.132" v="1" actId="20577"/>
        <pc:sldMkLst>
          <pc:docMk/>
          <pc:sldMk cId="0" sldId="256"/>
        </pc:sldMkLst>
        <pc:spChg chg="mod">
          <ac:chgData name="SAZIA SHARMIN" userId="e76e1817-908f-4d6e-a7ec-37593777c360" providerId="ADAL" clId="{24496AA3-0151-46AB-B841-C16EDEB39EFC}" dt="2025-03-10T05:25:48.132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SAZIA SHARMIN" userId="e76e1817-908f-4d6e-a7ec-37593777c360" providerId="ADAL" clId="{24496AA3-0151-46AB-B841-C16EDEB39EFC}" dt="2025-03-11T07:16:10.308" v="119" actId="20577"/>
        <pc:sldMkLst>
          <pc:docMk/>
          <pc:sldMk cId="0" sldId="262"/>
        </pc:sldMkLst>
        <pc:spChg chg="mod">
          <ac:chgData name="SAZIA SHARMIN" userId="e76e1817-908f-4d6e-a7ec-37593777c360" providerId="ADAL" clId="{24496AA3-0151-46AB-B841-C16EDEB39EFC}" dt="2025-03-11T07:16:10.308" v="119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ZIA SHARMIN" userId="e76e1817-908f-4d6e-a7ec-37593777c360" providerId="ADAL" clId="{24496AA3-0151-46AB-B841-C16EDEB39EFC}" dt="2025-03-11T07:15:32.089" v="107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SAZIA SHARMIN" userId="e76e1817-908f-4d6e-a7ec-37593777c360" providerId="ADAL" clId="{24496AA3-0151-46AB-B841-C16EDEB39EFC}" dt="2025-03-11T07:15:01.401" v="100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SAZIA SHARMIN" userId="e76e1817-908f-4d6e-a7ec-37593777c360" providerId="ADAL" clId="{24496AA3-0151-46AB-B841-C16EDEB39EFC}" dt="2025-03-11T07:15:37.052" v="108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SAZIA SHARMIN" userId="e76e1817-908f-4d6e-a7ec-37593777c360" providerId="ADAL" clId="{24496AA3-0151-46AB-B841-C16EDEB39EFC}" dt="2025-03-11T07:14:35.503" v="91" actId="1076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SAZIA SHARMIN" userId="e76e1817-908f-4d6e-a7ec-37593777c360" providerId="ADAL" clId="{24496AA3-0151-46AB-B841-C16EDEB39EFC}" dt="2025-03-11T07:14:55.792" v="99" actId="1076"/>
          <ac:spMkLst>
            <pc:docMk/>
            <pc:sldMk cId="0" sldId="262"/>
            <ac:spMk id="10" creationId="{7DC398B5-05D1-EAAB-27B1-F18265B4A400}"/>
          </ac:spMkLst>
        </pc:spChg>
        <pc:picChg chg="add del">
          <ac:chgData name="SAZIA SHARMIN" userId="e76e1817-908f-4d6e-a7ec-37593777c360" providerId="ADAL" clId="{24496AA3-0151-46AB-B841-C16EDEB39EFC}" dt="2025-03-11T07:11:28.181" v="32" actId="22"/>
          <ac:picMkLst>
            <pc:docMk/>
            <pc:sldMk cId="0" sldId="262"/>
            <ac:picMk id="9" creationId="{640771B1-7D95-41D5-EF0B-656174DFBC38}"/>
          </ac:picMkLst>
        </pc:picChg>
        <pc:picChg chg="add mod">
          <ac:chgData name="SAZIA SHARMIN" userId="e76e1817-908f-4d6e-a7ec-37593777c360" providerId="ADAL" clId="{24496AA3-0151-46AB-B841-C16EDEB39EFC}" dt="2025-03-11T07:15:45.558" v="110" actId="1076"/>
          <ac:picMkLst>
            <pc:docMk/>
            <pc:sldMk cId="0" sldId="262"/>
            <ac:picMk id="12" creationId="{021FC554-5BDC-03D9-83C3-FDFDD67B69F3}"/>
          </ac:picMkLst>
        </pc:picChg>
        <pc:inkChg chg="add">
          <ac:chgData name="SAZIA SHARMIN" userId="e76e1817-908f-4d6e-a7ec-37593777c360" providerId="ADAL" clId="{24496AA3-0151-46AB-B841-C16EDEB39EFC}" dt="2025-03-10T05:48:27.022" v="3"/>
          <ac:inkMkLst>
            <pc:docMk/>
            <pc:sldMk cId="0" sldId="262"/>
            <ac:inkMk id="7" creationId="{DD0E26D1-02A1-71BC-80BC-87C94E76F6B2}"/>
          </ac:inkMkLst>
        </pc:inkChg>
      </pc:sldChg>
      <pc:sldChg chg="addSp modSp mod">
        <pc:chgData name="SAZIA SHARMIN" userId="e76e1817-908f-4d6e-a7ec-37593777c360" providerId="ADAL" clId="{24496AA3-0151-46AB-B841-C16EDEB39EFC}" dt="2025-03-11T07:23:34.539" v="188" actId="14100"/>
        <pc:sldMkLst>
          <pc:docMk/>
          <pc:sldMk cId="0" sldId="263"/>
        </pc:sldMkLst>
        <pc:spChg chg="mod">
          <ac:chgData name="SAZIA SHARMIN" userId="e76e1817-908f-4d6e-a7ec-37593777c360" providerId="ADAL" clId="{24496AA3-0151-46AB-B841-C16EDEB39EFC}" dt="2025-03-11T07:23:26.824" v="186" actId="20577"/>
          <ac:spMkLst>
            <pc:docMk/>
            <pc:sldMk cId="0" sldId="263"/>
            <ac:spMk id="2" creationId="{00000000-0000-0000-0000-000000000000}"/>
          </ac:spMkLst>
        </pc:spChg>
        <pc:picChg chg="add mod">
          <ac:chgData name="SAZIA SHARMIN" userId="e76e1817-908f-4d6e-a7ec-37593777c360" providerId="ADAL" clId="{24496AA3-0151-46AB-B841-C16EDEB39EFC}" dt="2025-03-11T07:23:34.539" v="188" actId="14100"/>
          <ac:picMkLst>
            <pc:docMk/>
            <pc:sldMk cId="0" sldId="263"/>
            <ac:picMk id="4" creationId="{926C7CEF-515A-087B-2220-6587FF07C2C1}"/>
          </ac:picMkLst>
        </pc:picChg>
        <pc:picChg chg="add mod">
          <ac:chgData name="SAZIA SHARMIN" userId="e76e1817-908f-4d6e-a7ec-37593777c360" providerId="ADAL" clId="{24496AA3-0151-46AB-B841-C16EDEB39EFC}" dt="2025-03-11T07:23:25.590" v="185" actId="1076"/>
          <ac:picMkLst>
            <pc:docMk/>
            <pc:sldMk cId="0" sldId="263"/>
            <ac:picMk id="6" creationId="{99DDFBD7-1F38-107B-0C46-886ACBA28E4F}"/>
          </ac:picMkLst>
        </pc:picChg>
      </pc:sldChg>
      <pc:sldChg chg="addSp modSp mod">
        <pc:chgData name="SAZIA SHARMIN" userId="e76e1817-908f-4d6e-a7ec-37593777c360" providerId="ADAL" clId="{24496AA3-0151-46AB-B841-C16EDEB39EFC}" dt="2025-03-11T07:26:43.019" v="216" actId="1076"/>
        <pc:sldMkLst>
          <pc:docMk/>
          <pc:sldMk cId="0" sldId="265"/>
        </pc:sldMkLst>
        <pc:spChg chg="mod">
          <ac:chgData name="SAZIA SHARMIN" userId="e76e1817-908f-4d6e-a7ec-37593777c360" providerId="ADAL" clId="{24496AA3-0151-46AB-B841-C16EDEB39EFC}" dt="2025-03-11T07:26:37.104" v="214" actId="20577"/>
          <ac:spMkLst>
            <pc:docMk/>
            <pc:sldMk cId="0" sldId="265"/>
            <ac:spMk id="2" creationId="{00000000-0000-0000-0000-000000000000}"/>
          </ac:spMkLst>
        </pc:spChg>
        <pc:picChg chg="add mod">
          <ac:chgData name="SAZIA SHARMIN" userId="e76e1817-908f-4d6e-a7ec-37593777c360" providerId="ADAL" clId="{24496AA3-0151-46AB-B841-C16EDEB39EFC}" dt="2025-03-11T07:26:43.019" v="216" actId="1076"/>
          <ac:picMkLst>
            <pc:docMk/>
            <pc:sldMk cId="0" sldId="265"/>
            <ac:picMk id="4" creationId="{8BE72809-06FA-CE3F-D1D3-063EB1E0309C}"/>
          </ac:picMkLst>
        </pc:picChg>
      </pc:sldChg>
      <pc:sldChg chg="addSp delSp modSp mod">
        <pc:chgData name="SAZIA SHARMIN" userId="e76e1817-908f-4d6e-a7ec-37593777c360" providerId="ADAL" clId="{24496AA3-0151-46AB-B841-C16EDEB39EFC}" dt="2025-03-10T05:50:57.517" v="7" actId="22"/>
        <pc:sldMkLst>
          <pc:docMk/>
          <pc:sldMk cId="0" sldId="267"/>
        </pc:sldMkLst>
        <pc:spChg chg="add">
          <ac:chgData name="SAZIA SHARMIN" userId="e76e1817-908f-4d6e-a7ec-37593777c360" providerId="ADAL" clId="{24496AA3-0151-46AB-B841-C16EDEB39EFC}" dt="2025-03-10T05:50:45.612" v="4"/>
          <ac:spMkLst>
            <pc:docMk/>
            <pc:sldMk cId="0" sldId="267"/>
            <ac:spMk id="6" creationId="{668B1FC7-A9F4-9E11-3870-E7E31B4ED60C}"/>
          </ac:spMkLst>
        </pc:spChg>
        <pc:spChg chg="add del">
          <ac:chgData name="SAZIA SHARMIN" userId="e76e1817-908f-4d6e-a7ec-37593777c360" providerId="ADAL" clId="{24496AA3-0151-46AB-B841-C16EDEB39EFC}" dt="2025-03-10T05:50:57.517" v="7" actId="22"/>
          <ac:spMkLst>
            <pc:docMk/>
            <pc:sldMk cId="0" sldId="267"/>
            <ac:spMk id="8" creationId="{5C8B7931-C6FE-B45C-CF44-3B08D1F67576}"/>
          </ac:spMkLst>
        </pc:spChg>
      </pc:sldChg>
    </pc:docChg>
  </pc:docChgLst>
  <pc:docChgLst>
    <pc:chgData name="SAZIA SHARMIN" userId="S::sazia.sharmin@aiub.edu::e76e1817-908f-4d6e-a7ec-37593777c360" providerId="AD" clId="Web-{BECF3F79-6951-0B27-691D-C51874A72DEF}"/>
    <pc:docChg chg="modSld">
      <pc:chgData name="SAZIA SHARMIN" userId="S::sazia.sharmin@aiub.edu::e76e1817-908f-4d6e-a7ec-37593777c360" providerId="AD" clId="Web-{BECF3F79-6951-0B27-691D-C51874A72DEF}" dt="2025-03-11T06:34:41.582" v="59" actId="20577"/>
      <pc:docMkLst>
        <pc:docMk/>
      </pc:docMkLst>
      <pc:sldChg chg="modSp">
        <pc:chgData name="SAZIA SHARMIN" userId="S::sazia.sharmin@aiub.edu::e76e1817-908f-4d6e-a7ec-37593777c360" providerId="AD" clId="Web-{BECF3F79-6951-0B27-691D-C51874A72DEF}" dt="2025-03-11T06:34:41.582" v="59" actId="20577"/>
        <pc:sldMkLst>
          <pc:docMk/>
          <pc:sldMk cId="0" sldId="262"/>
        </pc:sldMkLst>
        <pc:spChg chg="mod">
          <ac:chgData name="SAZIA SHARMIN" userId="S::sazia.sharmin@aiub.edu::e76e1817-908f-4d6e-a7ec-37593777c360" providerId="AD" clId="Web-{BECF3F79-6951-0B27-691D-C51874A72DEF}" dt="2025-03-11T06:34:41.582" v="59" actId="20577"/>
          <ac:spMkLst>
            <pc:docMk/>
            <pc:sldMk cId="0" sldId="262"/>
            <ac:spMk id="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3-10T05:47:16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2096 6468 0,'0'25'140,"0"53"-124,26 26 0,0-79-1,-26 1-15,0 26 32,52 26 30,-27-1-46,-25-51-1,52-26 204,673-621-188,-493 414-31,467-336 32,-466 362-1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fx.com/tools/emoji-cheat-sheet/" TargetMode="External"/><Relationship Id="rId2" Type="http://schemas.openxmlformats.org/officeDocument/2006/relationships/hyperlink" Target="https://pypi.org/project/emoji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022731"/>
            <a:ext cx="5937250" cy="8254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Segoe UI Emoji"/>
                <a:cs typeface="Segoe UI Emoji"/>
              </a:rPr>
              <a:t>📌</a:t>
            </a:r>
            <a:r>
              <a:rPr sz="1800" u="sng" spc="-85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Segoe UI Emoji"/>
                <a:cs typeface="Segoe UI Emoji"/>
              </a:rPr>
              <a:t> </a:t>
            </a:r>
            <a:r>
              <a:rPr sz="1800" b="1" u="sng" spc="-75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Lesson</a:t>
            </a:r>
            <a:r>
              <a:rPr sz="1800" b="1" u="sng" spc="-114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85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Plan</a:t>
            </a:r>
            <a:r>
              <a:rPr sz="1800" b="1" u="sng" spc="-125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75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01:</a:t>
            </a:r>
            <a:r>
              <a:rPr sz="1800" b="1" u="sng" spc="-140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25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Introduction</a:t>
            </a:r>
            <a:r>
              <a:rPr sz="1800" b="1" u="sng" spc="-114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05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to</a:t>
            </a:r>
            <a:r>
              <a:rPr sz="1800" b="1" u="sng" spc="-160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240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AI</a:t>
            </a:r>
            <a:r>
              <a:rPr sz="1800" b="1" u="sng" spc="-125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25">
                <a:solidFill>
                  <a:srgbClr val="0E4660"/>
                </a:solidFill>
                <a:uFill>
                  <a:solidFill>
                    <a:srgbClr val="0E4660"/>
                  </a:solidFill>
                </a:uFill>
                <a:latin typeface="Tahoma"/>
                <a:cs typeface="Tahoma"/>
              </a:rPr>
              <a:t>Lab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64"/>
              </a:spcBef>
            </a:pPr>
            <a:r>
              <a:rPr sz="1200" b="1" spc="-45">
                <a:latin typeface="Tahoma"/>
                <a:cs typeface="Tahoma"/>
              </a:rPr>
              <a:t>Course:</a:t>
            </a:r>
            <a:r>
              <a:rPr sz="1200" b="1" spc="-70">
                <a:latin typeface="Tahoma"/>
                <a:cs typeface="Tahoma"/>
              </a:rPr>
              <a:t> </a:t>
            </a:r>
            <a:r>
              <a:rPr sz="1200" spc="45">
                <a:latin typeface="Trebuchet MS"/>
                <a:cs typeface="Trebuchet MS"/>
              </a:rPr>
              <a:t>CSC4226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110">
                <a:latin typeface="Trebuchet MS"/>
                <a:cs typeface="Trebuchet MS"/>
              </a:rPr>
              <a:t>–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 spc="-50">
                <a:latin typeface="Trebuchet MS"/>
                <a:cs typeface="Trebuchet MS"/>
              </a:rPr>
              <a:t>Artificial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Intelligence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lang="en-US" sz="1200" spc="55">
                <a:latin typeface="Trebuchet MS"/>
                <a:cs typeface="Trebuchet MS"/>
              </a:rPr>
              <a:t>&amp;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50">
                <a:latin typeface="Trebuchet MS"/>
                <a:cs typeface="Trebuchet MS"/>
              </a:rPr>
              <a:t>Expert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Systems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</a:pPr>
            <a:r>
              <a:rPr sz="1200" b="1" spc="-65">
                <a:latin typeface="Tahoma"/>
                <a:cs typeface="Tahoma"/>
              </a:rPr>
              <a:t>Lab</a:t>
            </a:r>
            <a:r>
              <a:rPr sz="1200" b="1" spc="-95">
                <a:latin typeface="Tahoma"/>
                <a:cs typeface="Tahoma"/>
              </a:rPr>
              <a:t> </a:t>
            </a:r>
            <a:r>
              <a:rPr sz="1200" b="1" spc="-50">
                <a:latin typeface="Tahoma"/>
                <a:cs typeface="Tahoma"/>
              </a:rPr>
              <a:t>Session: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spc="-5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</a:pPr>
            <a:r>
              <a:rPr sz="1200" b="1" spc="-75">
                <a:latin typeface="Tahoma"/>
                <a:cs typeface="Tahoma"/>
              </a:rPr>
              <a:t>Duration:</a:t>
            </a:r>
            <a:r>
              <a:rPr sz="1200" b="1" spc="-85">
                <a:latin typeface="Tahoma"/>
                <a:cs typeface="Tahoma"/>
              </a:rPr>
              <a:t> </a:t>
            </a:r>
            <a:r>
              <a:rPr sz="1200" spc="-35">
                <a:latin typeface="Trebuchet MS"/>
                <a:cs typeface="Trebuchet MS"/>
              </a:rPr>
              <a:t>1.5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110">
                <a:latin typeface="Trebuchet MS"/>
                <a:cs typeface="Trebuchet MS"/>
              </a:rPr>
              <a:t>–</a:t>
            </a:r>
            <a:r>
              <a:rPr sz="1200" spc="-12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2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hours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1200" b="1" spc="-10">
                <a:latin typeface="Tahoma"/>
                <a:cs typeface="Tahoma"/>
              </a:rPr>
              <a:t>Objective: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sz="1200" spc="-10">
                <a:latin typeface="Trebuchet MS"/>
                <a:cs typeface="Trebuchet MS"/>
              </a:rPr>
              <a:t>Understand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the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basics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50">
                <a:latin typeface="Trebuchet MS"/>
                <a:cs typeface="Trebuchet MS"/>
              </a:rPr>
              <a:t>of</a:t>
            </a:r>
            <a:r>
              <a:rPr sz="1200" spc="-5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AI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and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its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applications.</a:t>
            </a:r>
            <a:endParaRPr sz="12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10">
                <a:latin typeface="Trebuchet MS"/>
                <a:cs typeface="Trebuchet MS"/>
              </a:rPr>
              <a:t>Set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up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Python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and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essential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AI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libraries.</a:t>
            </a:r>
            <a:endParaRPr sz="12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36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40">
                <a:latin typeface="Trebuchet MS"/>
                <a:cs typeface="Trebuchet MS"/>
              </a:rPr>
              <a:t>Write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the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first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AI-</a:t>
            </a:r>
            <a:r>
              <a:rPr sz="1200">
                <a:latin typeface="Trebuchet MS"/>
                <a:cs typeface="Trebuchet MS"/>
              </a:rPr>
              <a:t>based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program.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200" b="1" i="1" spc="-35">
                <a:solidFill>
                  <a:srgbClr val="0E4660"/>
                </a:solidFill>
                <a:latin typeface="Trebuchet MS"/>
                <a:cs typeface="Trebuchet MS"/>
              </a:rPr>
              <a:t>Lab</a:t>
            </a:r>
            <a:r>
              <a:rPr sz="1200" b="1" i="1" spc="-9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sz="1200" b="1" i="1" spc="-75">
                <a:solidFill>
                  <a:srgbClr val="0E4660"/>
                </a:solidFill>
                <a:latin typeface="Trebuchet MS"/>
                <a:cs typeface="Trebuchet MS"/>
              </a:rPr>
              <a:t>1:</a:t>
            </a:r>
            <a:r>
              <a:rPr sz="1200" b="1" i="1" spc="-10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sz="1200" b="1" i="1" spc="-30">
                <a:solidFill>
                  <a:srgbClr val="0E4660"/>
                </a:solidFill>
                <a:latin typeface="Trebuchet MS"/>
                <a:cs typeface="Trebuchet MS"/>
              </a:rPr>
              <a:t>Introduction</a:t>
            </a:r>
            <a:r>
              <a:rPr sz="1200" b="1" i="1" spc="-10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sz="1200" b="1" i="1" spc="-65">
                <a:solidFill>
                  <a:srgbClr val="0E4660"/>
                </a:solidFill>
                <a:latin typeface="Trebuchet MS"/>
                <a:cs typeface="Trebuchet MS"/>
              </a:rPr>
              <a:t>to</a:t>
            </a:r>
            <a:r>
              <a:rPr sz="1200" b="1" i="1" spc="-10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sz="1200" b="1" i="1">
                <a:solidFill>
                  <a:srgbClr val="0E4660"/>
                </a:solidFill>
                <a:latin typeface="Trebuchet MS"/>
                <a:cs typeface="Trebuchet MS"/>
              </a:rPr>
              <a:t>AI</a:t>
            </a:r>
            <a:r>
              <a:rPr sz="1200" b="1" i="1" spc="-9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sz="1200" b="1" i="1" spc="-10">
                <a:solidFill>
                  <a:srgbClr val="0E4660"/>
                </a:solidFill>
                <a:latin typeface="Trebuchet MS"/>
                <a:cs typeface="Trebuchet MS"/>
              </a:rPr>
              <a:t>Programming</a:t>
            </a:r>
            <a:endParaRPr sz="12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53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35">
                <a:latin typeface="Trebuchet MS"/>
                <a:cs typeface="Trebuchet MS"/>
              </a:rPr>
              <a:t>Overview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of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AI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tools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and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libraries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50">
                <a:latin typeface="Trebuchet MS"/>
                <a:cs typeface="Trebuchet MS"/>
              </a:rPr>
              <a:t>(Python,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Prolog,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LISP)</a:t>
            </a:r>
            <a:endParaRPr sz="12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33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30">
                <a:latin typeface="Trebuchet MS"/>
                <a:cs typeface="Trebuchet MS"/>
              </a:rPr>
              <a:t>Introduction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to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Python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55">
                <a:latin typeface="Trebuchet MS"/>
                <a:cs typeface="Trebuchet MS"/>
              </a:rPr>
              <a:t>for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AI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(NumPy,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Pandas,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Matplotlib)</a:t>
            </a:r>
            <a:endParaRPr sz="12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36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30">
                <a:latin typeface="Trebuchet MS"/>
                <a:cs typeface="Trebuchet MS"/>
              </a:rPr>
              <a:t>Setting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up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65">
                <a:latin typeface="Trebuchet MS"/>
                <a:cs typeface="Trebuchet MS"/>
              </a:rPr>
              <a:t>Jupyter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Notebook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225">
                <a:latin typeface="Trebuchet MS"/>
                <a:cs typeface="Trebuchet MS"/>
              </a:rPr>
              <a:t>/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Google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Colab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20">
                <a:solidFill>
                  <a:srgbClr val="0E4660"/>
                </a:solidFill>
                <a:latin typeface="Segoe UI Emoji"/>
                <a:cs typeface="Segoe UI Emoji"/>
              </a:rPr>
              <a:t>📝</a:t>
            </a:r>
            <a:r>
              <a:rPr sz="1400" spc="-55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400" b="1" spc="-95">
                <a:solidFill>
                  <a:srgbClr val="0E4660"/>
                </a:solidFill>
                <a:latin typeface="Tahoma"/>
                <a:cs typeface="Tahoma"/>
              </a:rPr>
              <a:t>Part</a:t>
            </a:r>
            <a:r>
              <a:rPr sz="1400" b="1" spc="-11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25">
                <a:solidFill>
                  <a:srgbClr val="0E4660"/>
                </a:solidFill>
                <a:latin typeface="Tahoma"/>
                <a:cs typeface="Tahoma"/>
              </a:rPr>
              <a:t>1:</a:t>
            </a:r>
            <a:r>
              <a:rPr sz="1400" b="1" spc="-10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95">
                <a:solidFill>
                  <a:srgbClr val="0E4660"/>
                </a:solidFill>
                <a:latin typeface="Tahoma"/>
                <a:cs typeface="Tahoma"/>
              </a:rPr>
              <a:t>Introduction</a:t>
            </a:r>
            <a:r>
              <a:rPr sz="1400" b="1" spc="-12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90">
                <a:solidFill>
                  <a:srgbClr val="0E4660"/>
                </a:solidFill>
                <a:latin typeface="Tahoma"/>
                <a:cs typeface="Tahoma"/>
              </a:rPr>
              <a:t>to</a:t>
            </a:r>
            <a:r>
              <a:rPr sz="1400" b="1" spc="-11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90">
                <a:solidFill>
                  <a:srgbClr val="0E4660"/>
                </a:solidFill>
                <a:latin typeface="Tahoma"/>
                <a:cs typeface="Tahoma"/>
              </a:rPr>
              <a:t>AI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65">
                <a:solidFill>
                  <a:srgbClr val="0E4660"/>
                </a:solidFill>
                <a:latin typeface="Tahoma"/>
                <a:cs typeface="Tahoma"/>
              </a:rPr>
              <a:t>(20-</a:t>
            </a:r>
            <a:r>
              <a:rPr sz="1400" b="1" spc="-150">
                <a:solidFill>
                  <a:srgbClr val="0E4660"/>
                </a:solidFill>
                <a:latin typeface="Tahoma"/>
                <a:cs typeface="Tahoma"/>
              </a:rPr>
              <a:t>30</a:t>
            </a:r>
            <a:r>
              <a:rPr sz="1400" b="1" spc="-11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0">
                <a:solidFill>
                  <a:srgbClr val="0E4660"/>
                </a:solidFill>
                <a:latin typeface="Tahoma"/>
                <a:cs typeface="Tahoma"/>
              </a:rPr>
              <a:t>mins)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spc="-40">
                <a:latin typeface="Tahoma"/>
                <a:cs typeface="Tahoma"/>
              </a:rPr>
              <a:t>Discussion</a:t>
            </a:r>
            <a:r>
              <a:rPr sz="1200" b="1" spc="-35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Topics: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</a:pPr>
            <a:r>
              <a:rPr sz="1200" b="1">
                <a:latin typeface="Tahoma"/>
                <a:cs typeface="Tahoma"/>
              </a:rPr>
              <a:t>1.</a:t>
            </a:r>
            <a:r>
              <a:rPr sz="1200" b="1" spc="330">
                <a:latin typeface="Tahoma"/>
                <a:cs typeface="Tahoma"/>
              </a:rPr>
              <a:t> </a:t>
            </a:r>
            <a:r>
              <a:rPr sz="1200" b="1" spc="-85">
                <a:latin typeface="Tahoma"/>
                <a:cs typeface="Tahoma"/>
              </a:rPr>
              <a:t>What</a:t>
            </a:r>
            <a:r>
              <a:rPr sz="1200" b="1" spc="-105">
                <a:latin typeface="Tahoma"/>
                <a:cs typeface="Tahoma"/>
              </a:rPr>
              <a:t> </a:t>
            </a:r>
            <a:r>
              <a:rPr sz="1200" b="1" spc="-25">
                <a:latin typeface="Tahoma"/>
                <a:cs typeface="Tahoma"/>
              </a:rPr>
              <a:t>is</a:t>
            </a:r>
            <a:r>
              <a:rPr sz="1200" b="1" spc="-120">
                <a:latin typeface="Tahoma"/>
                <a:cs typeface="Tahoma"/>
              </a:rPr>
              <a:t> </a:t>
            </a:r>
            <a:r>
              <a:rPr sz="1200" b="1" spc="-25">
                <a:latin typeface="Tahoma"/>
                <a:cs typeface="Tahoma"/>
              </a:rPr>
              <a:t>AI?</a:t>
            </a:r>
            <a:endParaRPr sz="120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spcBef>
                <a:spcPts val="260"/>
              </a:spcBef>
            </a:pPr>
            <a:r>
              <a:rPr sz="1200" b="1">
                <a:latin typeface="Tahoma"/>
                <a:cs typeface="Tahoma"/>
              </a:rPr>
              <a:t>a.</a:t>
            </a:r>
            <a:r>
              <a:rPr sz="1200" b="1" spc="75">
                <a:latin typeface="Tahoma"/>
                <a:cs typeface="Tahoma"/>
              </a:rPr>
              <a:t>  </a:t>
            </a:r>
            <a:r>
              <a:rPr sz="1200" b="1" spc="-70">
                <a:latin typeface="Tahoma"/>
                <a:cs typeface="Tahoma"/>
              </a:rPr>
              <a:t>Definition</a:t>
            </a:r>
            <a:r>
              <a:rPr sz="1200" b="1" spc="-65">
                <a:latin typeface="Tahoma"/>
                <a:cs typeface="Tahoma"/>
              </a:rPr>
              <a:t> and</a:t>
            </a:r>
            <a:r>
              <a:rPr sz="1200" b="1" spc="-105">
                <a:latin typeface="Tahoma"/>
                <a:cs typeface="Tahoma"/>
              </a:rPr>
              <a:t> </a:t>
            </a:r>
            <a:r>
              <a:rPr sz="1200" b="1" spc="-65">
                <a:latin typeface="Tahoma"/>
                <a:cs typeface="Tahoma"/>
              </a:rPr>
              <a:t>importance</a:t>
            </a:r>
            <a:r>
              <a:rPr sz="1200" b="1" spc="-100">
                <a:latin typeface="Tahoma"/>
                <a:cs typeface="Tahoma"/>
              </a:rPr>
              <a:t> </a:t>
            </a:r>
            <a:r>
              <a:rPr sz="1200" b="1" spc="-60">
                <a:latin typeface="Tahoma"/>
                <a:cs typeface="Tahoma"/>
              </a:rPr>
              <a:t>of</a:t>
            </a:r>
            <a:r>
              <a:rPr sz="1200" b="1" spc="-75">
                <a:latin typeface="Tahoma"/>
                <a:cs typeface="Tahoma"/>
              </a:rPr>
              <a:t> </a:t>
            </a:r>
            <a:r>
              <a:rPr sz="1200" b="1" spc="-60">
                <a:latin typeface="Tahoma"/>
                <a:cs typeface="Tahoma"/>
              </a:rPr>
              <a:t>Artificial</a:t>
            </a:r>
            <a:r>
              <a:rPr sz="1200" b="1" spc="-75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Intelligence.</a:t>
            </a:r>
            <a:endParaRPr sz="1200">
              <a:latin typeface="Tahoma"/>
              <a:cs typeface="Tahoma"/>
            </a:endParaRPr>
          </a:p>
          <a:p>
            <a:pPr marL="927100" marR="48895">
              <a:lnSpc>
                <a:spcPct val="118100"/>
              </a:lnSpc>
            </a:pPr>
            <a:r>
              <a:rPr sz="1200" spc="-50">
                <a:latin typeface="Trebuchet MS"/>
                <a:cs typeface="Trebuchet MS"/>
              </a:rPr>
              <a:t>-</a:t>
            </a:r>
            <a:r>
              <a:rPr sz="1200">
                <a:latin typeface="Trebuchet MS"/>
                <a:cs typeface="Trebuchet MS"/>
              </a:rPr>
              <a:t>&gt;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i="1" spc="-45">
                <a:latin typeface="Trebuchet MS"/>
                <a:cs typeface="Trebuchet MS"/>
              </a:rPr>
              <a:t>AI</a:t>
            </a:r>
            <a:r>
              <a:rPr sz="1200" i="1" spc="-75">
                <a:latin typeface="Trebuchet MS"/>
                <a:cs typeface="Trebuchet MS"/>
              </a:rPr>
              <a:t> </a:t>
            </a:r>
            <a:r>
              <a:rPr sz="1200" i="1">
                <a:latin typeface="Trebuchet MS"/>
                <a:cs typeface="Trebuchet MS"/>
              </a:rPr>
              <a:t>is</a:t>
            </a:r>
            <a:r>
              <a:rPr sz="1200" i="1" spc="-100">
                <a:latin typeface="Trebuchet MS"/>
                <a:cs typeface="Trebuchet MS"/>
              </a:rPr>
              <a:t> </a:t>
            </a:r>
            <a:r>
              <a:rPr sz="1200" i="1" spc="-60">
                <a:latin typeface="Trebuchet MS"/>
                <a:cs typeface="Trebuchet MS"/>
              </a:rPr>
              <a:t>the</a:t>
            </a:r>
            <a:r>
              <a:rPr sz="1200" i="1" spc="-100">
                <a:latin typeface="Trebuchet MS"/>
                <a:cs typeface="Trebuchet MS"/>
              </a:rPr>
              <a:t> </a:t>
            </a:r>
            <a:r>
              <a:rPr sz="1200" i="1" spc="-65">
                <a:latin typeface="Trebuchet MS"/>
                <a:cs typeface="Trebuchet MS"/>
              </a:rPr>
              <a:t>ability</a:t>
            </a:r>
            <a:r>
              <a:rPr sz="1200" i="1" spc="-110">
                <a:latin typeface="Trebuchet MS"/>
                <a:cs typeface="Trebuchet MS"/>
              </a:rPr>
              <a:t> </a:t>
            </a:r>
            <a:r>
              <a:rPr sz="1200" i="1" spc="-70">
                <a:latin typeface="Trebuchet MS"/>
                <a:cs typeface="Trebuchet MS"/>
              </a:rPr>
              <a:t>of</a:t>
            </a:r>
            <a:r>
              <a:rPr sz="1200" i="1" spc="-80">
                <a:latin typeface="Trebuchet MS"/>
                <a:cs typeface="Trebuchet MS"/>
              </a:rPr>
              <a:t> </a:t>
            </a:r>
            <a:r>
              <a:rPr sz="1200" i="1">
                <a:latin typeface="Trebuchet MS"/>
                <a:cs typeface="Trebuchet MS"/>
              </a:rPr>
              <a:t>machines</a:t>
            </a:r>
            <a:r>
              <a:rPr sz="1200" i="1" spc="-100">
                <a:latin typeface="Trebuchet MS"/>
                <a:cs typeface="Trebuchet MS"/>
              </a:rPr>
              <a:t> </a:t>
            </a:r>
            <a:r>
              <a:rPr sz="1200" i="1" spc="-65">
                <a:latin typeface="Trebuchet MS"/>
                <a:cs typeface="Trebuchet MS"/>
              </a:rPr>
              <a:t>to</a:t>
            </a:r>
            <a:r>
              <a:rPr sz="1200" i="1" spc="-75">
                <a:latin typeface="Trebuchet MS"/>
                <a:cs typeface="Trebuchet MS"/>
              </a:rPr>
              <a:t> </a:t>
            </a:r>
            <a:r>
              <a:rPr sz="1200" i="1" spc="-20">
                <a:latin typeface="Trebuchet MS"/>
                <a:cs typeface="Trebuchet MS"/>
              </a:rPr>
              <a:t>mimic</a:t>
            </a:r>
            <a:r>
              <a:rPr sz="1200" i="1" spc="-100">
                <a:latin typeface="Trebuchet MS"/>
                <a:cs typeface="Trebuchet MS"/>
              </a:rPr>
              <a:t> </a:t>
            </a:r>
            <a:r>
              <a:rPr sz="1200" i="1">
                <a:latin typeface="Trebuchet MS"/>
                <a:cs typeface="Trebuchet MS"/>
              </a:rPr>
              <a:t>human</a:t>
            </a:r>
            <a:r>
              <a:rPr sz="1200" i="1" spc="-75">
                <a:latin typeface="Trebuchet MS"/>
                <a:cs typeface="Trebuchet MS"/>
              </a:rPr>
              <a:t> </a:t>
            </a:r>
            <a:r>
              <a:rPr sz="1200" i="1" spc="-55">
                <a:latin typeface="Trebuchet MS"/>
                <a:cs typeface="Trebuchet MS"/>
              </a:rPr>
              <a:t>intelligence,</a:t>
            </a:r>
            <a:r>
              <a:rPr sz="1200" i="1" spc="-90">
                <a:latin typeface="Trebuchet MS"/>
                <a:cs typeface="Trebuchet MS"/>
              </a:rPr>
              <a:t> </a:t>
            </a:r>
            <a:r>
              <a:rPr sz="1200" i="1" spc="-10">
                <a:latin typeface="Trebuchet MS"/>
                <a:cs typeface="Trebuchet MS"/>
              </a:rPr>
              <a:t>solve</a:t>
            </a:r>
            <a:r>
              <a:rPr sz="1200" i="1" spc="-100">
                <a:latin typeface="Trebuchet MS"/>
                <a:cs typeface="Trebuchet MS"/>
              </a:rPr>
              <a:t> </a:t>
            </a:r>
            <a:r>
              <a:rPr sz="1200" i="1" spc="-10">
                <a:latin typeface="Trebuchet MS"/>
                <a:cs typeface="Trebuchet MS"/>
              </a:rPr>
              <a:t>problems, </a:t>
            </a:r>
            <a:r>
              <a:rPr sz="1200" i="1">
                <a:latin typeface="Trebuchet MS"/>
                <a:cs typeface="Trebuchet MS"/>
              </a:rPr>
              <a:t>and</a:t>
            </a:r>
            <a:r>
              <a:rPr sz="1200" i="1" spc="-75">
                <a:latin typeface="Trebuchet MS"/>
                <a:cs typeface="Trebuchet MS"/>
              </a:rPr>
              <a:t> </a:t>
            </a:r>
            <a:r>
              <a:rPr sz="1200" i="1" spc="-60">
                <a:latin typeface="Trebuchet MS"/>
                <a:cs typeface="Trebuchet MS"/>
              </a:rPr>
              <a:t>perform</a:t>
            </a:r>
            <a:r>
              <a:rPr sz="1200" i="1" spc="-70">
                <a:latin typeface="Trebuchet MS"/>
                <a:cs typeface="Trebuchet MS"/>
              </a:rPr>
              <a:t> </a:t>
            </a:r>
            <a:r>
              <a:rPr sz="1200" i="1">
                <a:latin typeface="Trebuchet MS"/>
                <a:cs typeface="Trebuchet MS"/>
              </a:rPr>
              <a:t>tasks</a:t>
            </a:r>
            <a:r>
              <a:rPr sz="1200" i="1" spc="-80">
                <a:latin typeface="Trebuchet MS"/>
                <a:cs typeface="Trebuchet MS"/>
              </a:rPr>
              <a:t> </a:t>
            </a:r>
            <a:r>
              <a:rPr sz="1200" i="1" spc="-10">
                <a:latin typeface="Trebuchet MS"/>
                <a:cs typeface="Trebuchet MS"/>
              </a:rPr>
              <a:t>autonomously.</a:t>
            </a:r>
            <a:endParaRPr sz="1200">
              <a:latin typeface="Trebuchet MS"/>
              <a:cs typeface="Trebuchet MS"/>
            </a:endParaRPr>
          </a:p>
          <a:p>
            <a:pPr marL="469900" marR="305435" indent="-228600">
              <a:lnSpc>
                <a:spcPct val="11740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sz="1100">
                <a:latin typeface="Verdana"/>
                <a:cs typeface="Verdana"/>
              </a:rPr>
              <a:t>Python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works</a:t>
            </a:r>
            <a:r>
              <a:rPr sz="1100" spc="-6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on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solidFill>
                  <a:srgbClr val="FF0000"/>
                </a:solidFill>
                <a:latin typeface="Verdana"/>
                <a:cs typeface="Verdana"/>
              </a:rPr>
              <a:t>different</a:t>
            </a:r>
            <a:r>
              <a:rPr sz="1100" spc="-3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>
                <a:solidFill>
                  <a:srgbClr val="FF0000"/>
                </a:solidFill>
                <a:latin typeface="Verdana"/>
                <a:cs typeface="Verdana"/>
              </a:rPr>
              <a:t>platforms</a:t>
            </a:r>
            <a:r>
              <a:rPr sz="11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(Windows,</a:t>
            </a:r>
            <a:r>
              <a:rPr sz="1100" spc="-3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Mac,</a:t>
            </a:r>
            <a:r>
              <a:rPr sz="1100" spc="-3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Linux,</a:t>
            </a:r>
            <a:r>
              <a:rPr sz="1100" spc="-5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Raspberry</a:t>
            </a:r>
            <a:r>
              <a:rPr sz="1100" spc="-35">
                <a:latin typeface="Verdana"/>
                <a:cs typeface="Verdana"/>
              </a:rPr>
              <a:t> </a:t>
            </a:r>
            <a:r>
              <a:rPr sz="1100" spc="-25">
                <a:latin typeface="Verdana"/>
                <a:cs typeface="Verdana"/>
              </a:rPr>
              <a:t>Pi, </a:t>
            </a:r>
            <a:r>
              <a:rPr sz="1100" spc="-10">
                <a:latin typeface="Verdana"/>
                <a:cs typeface="Verdana"/>
              </a:rPr>
              <a:t>etc).</a:t>
            </a:r>
            <a:endParaRPr sz="110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254"/>
              </a:spcBef>
              <a:buFont typeface="Symbol"/>
              <a:buChar char=""/>
              <a:tabLst>
                <a:tab pos="469900" algn="l"/>
              </a:tabLst>
            </a:pPr>
            <a:r>
              <a:rPr sz="1100">
                <a:latin typeface="Verdana"/>
                <a:cs typeface="Verdana"/>
              </a:rPr>
              <a:t>Python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has</a:t>
            </a:r>
            <a:r>
              <a:rPr sz="1100" spc="-4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a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solidFill>
                  <a:srgbClr val="FF0000"/>
                </a:solidFill>
                <a:latin typeface="Verdana"/>
                <a:cs typeface="Verdana"/>
              </a:rPr>
              <a:t>simple</a:t>
            </a:r>
            <a:r>
              <a:rPr sz="1100" spc="-3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>
                <a:solidFill>
                  <a:srgbClr val="FF0000"/>
                </a:solidFill>
                <a:latin typeface="Verdana"/>
                <a:cs typeface="Verdana"/>
              </a:rPr>
              <a:t>syntax</a:t>
            </a:r>
            <a:r>
              <a:rPr sz="11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similar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to</a:t>
            </a:r>
            <a:r>
              <a:rPr sz="1100" spc="-3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the</a:t>
            </a:r>
            <a:r>
              <a:rPr sz="1100" spc="-2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English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 spc="-10">
                <a:latin typeface="Verdana"/>
                <a:cs typeface="Verdana"/>
              </a:rPr>
              <a:t>language.</a:t>
            </a:r>
            <a:endParaRPr sz="1100">
              <a:latin typeface="Verdana"/>
              <a:cs typeface="Verdana"/>
            </a:endParaRPr>
          </a:p>
          <a:p>
            <a:pPr marL="469900" marR="74930" indent="-228600">
              <a:lnSpc>
                <a:spcPct val="117500"/>
              </a:lnSpc>
              <a:buFont typeface="Symbol"/>
              <a:buChar char=""/>
              <a:tabLst>
                <a:tab pos="469900" algn="l"/>
              </a:tabLst>
            </a:pPr>
            <a:r>
              <a:rPr sz="1100">
                <a:latin typeface="Verdana"/>
                <a:cs typeface="Verdana"/>
              </a:rPr>
              <a:t>Python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has</a:t>
            </a:r>
            <a:r>
              <a:rPr sz="1100" spc="-5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syntax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that</a:t>
            </a:r>
            <a:r>
              <a:rPr sz="1100" spc="-4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allows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developers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to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write</a:t>
            </a:r>
            <a:r>
              <a:rPr sz="1100" spc="-3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programs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with</a:t>
            </a:r>
            <a:r>
              <a:rPr sz="1100" spc="-5">
                <a:latin typeface="Verdana"/>
                <a:cs typeface="Verdana"/>
              </a:rPr>
              <a:t> </a:t>
            </a:r>
            <a:r>
              <a:rPr sz="1100">
                <a:solidFill>
                  <a:srgbClr val="FF0000"/>
                </a:solidFill>
                <a:latin typeface="Verdana"/>
                <a:cs typeface="Verdana"/>
              </a:rPr>
              <a:t>fewer</a:t>
            </a:r>
            <a:r>
              <a:rPr sz="11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 spc="-10">
                <a:solidFill>
                  <a:srgbClr val="FF0000"/>
                </a:solidFill>
                <a:latin typeface="Verdana"/>
                <a:cs typeface="Verdana"/>
              </a:rPr>
              <a:t>lines </a:t>
            </a:r>
            <a:r>
              <a:rPr sz="1100">
                <a:latin typeface="Verdana"/>
                <a:cs typeface="Verdana"/>
              </a:rPr>
              <a:t>than</a:t>
            </a:r>
            <a:r>
              <a:rPr sz="1100" spc="-1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some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other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 spc="-10">
                <a:latin typeface="Verdana"/>
                <a:cs typeface="Verdana"/>
              </a:rPr>
              <a:t>programming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 spc="-10">
                <a:latin typeface="Verdana"/>
                <a:cs typeface="Verdana"/>
              </a:rPr>
              <a:t>languages.</a:t>
            </a:r>
            <a:endParaRPr sz="1100">
              <a:latin typeface="Verdana"/>
              <a:cs typeface="Verdana"/>
            </a:endParaRPr>
          </a:p>
          <a:p>
            <a:pPr marL="469900" marR="5080" indent="-228600">
              <a:lnSpc>
                <a:spcPct val="1174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1100">
                <a:latin typeface="Verdana"/>
                <a:cs typeface="Verdana"/>
              </a:rPr>
              <a:t>Python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runs</a:t>
            </a:r>
            <a:r>
              <a:rPr sz="1100" spc="-4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on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an</a:t>
            </a:r>
            <a:r>
              <a:rPr sz="1100" spc="-25">
                <a:latin typeface="Verdana"/>
                <a:cs typeface="Verdana"/>
              </a:rPr>
              <a:t> </a:t>
            </a:r>
            <a:r>
              <a:rPr sz="1100" spc="-10">
                <a:solidFill>
                  <a:srgbClr val="FF0000"/>
                </a:solidFill>
                <a:latin typeface="Verdana"/>
                <a:cs typeface="Verdana"/>
              </a:rPr>
              <a:t>interpreter</a:t>
            </a:r>
            <a:r>
              <a:rPr sz="11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100">
                <a:solidFill>
                  <a:srgbClr val="FF0000"/>
                </a:solidFill>
                <a:latin typeface="Verdana"/>
                <a:cs typeface="Verdana"/>
              </a:rPr>
              <a:t>system</a:t>
            </a:r>
            <a:r>
              <a:rPr sz="1100">
                <a:latin typeface="Verdana"/>
                <a:cs typeface="Verdana"/>
              </a:rPr>
              <a:t>,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meaning</a:t>
            </a:r>
            <a:r>
              <a:rPr sz="1100" spc="-3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that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code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can</a:t>
            </a:r>
            <a:r>
              <a:rPr sz="1100" spc="-1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be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executed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 spc="-25">
                <a:latin typeface="Verdana"/>
                <a:cs typeface="Verdana"/>
              </a:rPr>
              <a:t>as </a:t>
            </a:r>
            <a:r>
              <a:rPr sz="1100">
                <a:latin typeface="Verdana"/>
                <a:cs typeface="Verdana"/>
              </a:rPr>
              <a:t>soon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as</a:t>
            </a:r>
            <a:r>
              <a:rPr sz="1100" spc="-4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it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is</a:t>
            </a:r>
            <a:r>
              <a:rPr sz="1100" spc="-2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written.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This</a:t>
            </a:r>
            <a:r>
              <a:rPr sz="1100" spc="-4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means</a:t>
            </a:r>
            <a:r>
              <a:rPr sz="1100" spc="-2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that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prototyping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can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be</a:t>
            </a:r>
            <a:r>
              <a:rPr sz="1100" spc="-2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very</a:t>
            </a:r>
            <a:r>
              <a:rPr sz="1100" spc="-25">
                <a:latin typeface="Verdana"/>
                <a:cs typeface="Verdana"/>
              </a:rPr>
              <a:t> </a:t>
            </a:r>
            <a:r>
              <a:rPr sz="1100" spc="-10">
                <a:latin typeface="Verdana"/>
                <a:cs typeface="Verdana"/>
              </a:rPr>
              <a:t>quick.</a:t>
            </a:r>
            <a:endParaRPr sz="1100">
              <a:latin typeface="Verdana"/>
              <a:cs typeface="Verdana"/>
            </a:endParaRPr>
          </a:p>
          <a:p>
            <a:pPr marL="469900" marR="417830" indent="-228600">
              <a:lnSpc>
                <a:spcPts val="1580"/>
              </a:lnSpc>
              <a:spcBef>
                <a:spcPts val="65"/>
              </a:spcBef>
              <a:buFont typeface="Symbol"/>
              <a:buChar char=""/>
              <a:tabLst>
                <a:tab pos="469900" algn="l"/>
              </a:tabLst>
            </a:pPr>
            <a:r>
              <a:rPr sz="1100">
                <a:latin typeface="Verdana"/>
                <a:cs typeface="Verdana"/>
              </a:rPr>
              <a:t>Python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can</a:t>
            </a:r>
            <a:r>
              <a:rPr sz="1100" spc="-3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be</a:t>
            </a:r>
            <a:r>
              <a:rPr sz="1100" spc="-2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treated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in</a:t>
            </a:r>
            <a:r>
              <a:rPr sz="1100" spc="-1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a</a:t>
            </a:r>
            <a:r>
              <a:rPr sz="1100" spc="-3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procedural</a:t>
            </a:r>
            <a:r>
              <a:rPr sz="1100" spc="-2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way,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an</a:t>
            </a:r>
            <a:r>
              <a:rPr sz="1100" spc="-15">
                <a:latin typeface="Verdana"/>
                <a:cs typeface="Verdana"/>
              </a:rPr>
              <a:t> </a:t>
            </a:r>
            <a:r>
              <a:rPr sz="1100" spc="-10">
                <a:latin typeface="Verdana"/>
                <a:cs typeface="Verdana"/>
              </a:rPr>
              <a:t>object-</a:t>
            </a:r>
            <a:r>
              <a:rPr sz="1100">
                <a:latin typeface="Verdana"/>
                <a:cs typeface="Verdana"/>
              </a:rPr>
              <a:t>oriented</a:t>
            </a:r>
            <a:r>
              <a:rPr sz="1100" spc="-25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way</a:t>
            </a:r>
            <a:r>
              <a:rPr sz="1100" spc="-20">
                <a:latin typeface="Verdana"/>
                <a:cs typeface="Verdana"/>
              </a:rPr>
              <a:t> </a:t>
            </a:r>
            <a:r>
              <a:rPr sz="1100">
                <a:latin typeface="Verdana"/>
                <a:cs typeface="Verdana"/>
              </a:rPr>
              <a:t>or</a:t>
            </a:r>
            <a:r>
              <a:rPr sz="1100" spc="-15">
                <a:latin typeface="Verdana"/>
                <a:cs typeface="Verdana"/>
              </a:rPr>
              <a:t> </a:t>
            </a:r>
            <a:r>
              <a:rPr sz="1100" spc="-50">
                <a:latin typeface="Verdana"/>
                <a:cs typeface="Verdana"/>
              </a:rPr>
              <a:t>a </a:t>
            </a:r>
            <a:r>
              <a:rPr sz="1100">
                <a:latin typeface="Verdana"/>
                <a:cs typeface="Verdana"/>
              </a:rPr>
              <a:t>functional</a:t>
            </a:r>
            <a:r>
              <a:rPr sz="1100" spc="-50">
                <a:latin typeface="Verdana"/>
                <a:cs typeface="Verdana"/>
              </a:rPr>
              <a:t> </a:t>
            </a:r>
            <a:r>
              <a:rPr sz="1100" spc="-20">
                <a:latin typeface="Verdana"/>
                <a:cs typeface="Verdana"/>
              </a:rPr>
              <a:t>way.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1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</a:pPr>
            <a:r>
              <a:rPr sz="1200">
                <a:latin typeface="Trebuchet MS"/>
                <a:cs typeface="Trebuchet MS"/>
              </a:rPr>
              <a:t>b.</a:t>
            </a:r>
            <a:r>
              <a:rPr sz="1200" spc="45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AI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vs.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Machine</a:t>
            </a:r>
            <a:r>
              <a:rPr sz="1200" spc="-110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Learning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vs.</a:t>
            </a:r>
            <a:r>
              <a:rPr sz="1200" spc="-120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Expert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Systems.</a:t>
            </a:r>
            <a:endParaRPr sz="12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260"/>
              </a:spcBef>
            </a:pPr>
            <a:r>
              <a:rPr sz="1200" b="1">
                <a:latin typeface="Tahoma"/>
                <a:cs typeface="Tahoma"/>
              </a:rPr>
              <a:t>2.</a:t>
            </a:r>
            <a:r>
              <a:rPr sz="1200" b="1" spc="370">
                <a:latin typeface="Tahoma"/>
                <a:cs typeface="Tahoma"/>
              </a:rPr>
              <a:t> </a:t>
            </a:r>
            <a:r>
              <a:rPr sz="1200" b="1" spc="-50">
                <a:latin typeface="Tahoma"/>
                <a:cs typeface="Tahoma"/>
              </a:rPr>
              <a:t>Applications</a:t>
            </a:r>
            <a:r>
              <a:rPr sz="1200" b="1" spc="-125">
                <a:latin typeface="Tahoma"/>
                <a:cs typeface="Tahoma"/>
              </a:rPr>
              <a:t> </a:t>
            </a:r>
            <a:r>
              <a:rPr sz="1200" b="1" spc="-60">
                <a:latin typeface="Tahoma"/>
                <a:cs typeface="Tahoma"/>
              </a:rPr>
              <a:t>of</a:t>
            </a:r>
            <a:r>
              <a:rPr sz="1200" b="1" spc="-105">
                <a:latin typeface="Tahoma"/>
                <a:cs typeface="Tahoma"/>
              </a:rPr>
              <a:t> </a:t>
            </a:r>
            <a:r>
              <a:rPr sz="1200" b="1" spc="-25">
                <a:latin typeface="Tahoma"/>
                <a:cs typeface="Tahoma"/>
              </a:rPr>
              <a:t>AI:</a:t>
            </a:r>
            <a:endParaRPr sz="1200">
              <a:latin typeface="Tahoma"/>
              <a:cs typeface="Tahoma"/>
            </a:endParaRPr>
          </a:p>
          <a:p>
            <a:pPr marL="698500">
              <a:lnSpc>
                <a:spcPct val="100000"/>
              </a:lnSpc>
              <a:spcBef>
                <a:spcPts val="260"/>
              </a:spcBef>
            </a:pPr>
            <a:r>
              <a:rPr sz="1200">
                <a:latin typeface="Trebuchet MS"/>
                <a:cs typeface="Trebuchet MS"/>
              </a:rPr>
              <a:t>a.</a:t>
            </a:r>
            <a:r>
              <a:rPr sz="1200" spc="70">
                <a:latin typeface="Trebuchet MS"/>
                <a:cs typeface="Trebuchet MS"/>
              </a:rPr>
              <a:t>  </a:t>
            </a:r>
            <a:r>
              <a:rPr sz="1200" spc="-35">
                <a:latin typeface="Trebuchet MS"/>
                <a:cs typeface="Trebuchet MS"/>
              </a:rPr>
              <a:t>Virtual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Assistants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 spc="-55">
                <a:latin typeface="Trebuchet MS"/>
                <a:cs typeface="Trebuchet MS"/>
              </a:rPr>
              <a:t>(Siri,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Alexa)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953" y="865886"/>
            <a:ext cx="6447294" cy="8253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200">
              <a:latin typeface="Consolas"/>
              <a:cs typeface="Consolas"/>
            </a:endParaRPr>
          </a:p>
          <a:p>
            <a:pPr marL="12700" marR="781050">
              <a:lnSpc>
                <a:spcPct val="202700"/>
              </a:lnSpc>
              <a:spcBef>
                <a:spcPts val="5"/>
              </a:spcBef>
            </a:pPr>
            <a:r>
              <a:rPr sz="1400" spc="-390">
                <a:solidFill>
                  <a:srgbClr val="0E4660"/>
                </a:solidFill>
                <a:latin typeface="Segoe UI Emoji"/>
                <a:cs typeface="Segoe UI Emoji"/>
              </a:rPr>
              <a:t>6️⃣</a:t>
            </a:r>
            <a:r>
              <a:rPr sz="1400" spc="-25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Breadth-</a:t>
            </a:r>
            <a:r>
              <a:rPr sz="1400" b="1" spc="-75">
                <a:solidFill>
                  <a:srgbClr val="0E4660"/>
                </a:solidFill>
                <a:latin typeface="Tahoma"/>
                <a:cs typeface="Tahoma"/>
              </a:rPr>
              <a:t>First</a:t>
            </a:r>
            <a:r>
              <a:rPr sz="1400" b="1" spc="-8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65">
                <a:solidFill>
                  <a:srgbClr val="0E4660"/>
                </a:solidFill>
                <a:latin typeface="Tahoma"/>
                <a:cs typeface="Tahoma"/>
              </a:rPr>
              <a:t>Search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20">
                <a:solidFill>
                  <a:srgbClr val="0E4660"/>
                </a:solidFill>
                <a:latin typeface="Tahoma"/>
                <a:cs typeface="Tahoma"/>
              </a:rPr>
              <a:t>(BFS) </a:t>
            </a:r>
            <a:r>
              <a:rPr sz="1200" spc="-25">
                <a:latin typeface="Trebuchet MS"/>
                <a:cs typeface="Trebuchet MS"/>
              </a:rPr>
              <a:t>Implement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b="1" spc="-75">
                <a:latin typeface="Tahoma"/>
                <a:cs typeface="Tahoma"/>
              </a:rPr>
              <a:t>BFS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b="1" spc="-65">
                <a:latin typeface="Tahoma"/>
                <a:cs typeface="Tahoma"/>
              </a:rPr>
              <a:t>traversal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>
                <a:latin typeface="Trebuchet MS"/>
                <a:cs typeface="Trebuchet MS"/>
              </a:rPr>
              <a:t>using</a:t>
            </a:r>
            <a:r>
              <a:rPr sz="1200" spc="-114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queue. </a:t>
            </a:r>
            <a:r>
              <a:rPr sz="1200" b="1" spc="-10">
                <a:latin typeface="Tahoma"/>
                <a:cs typeface="Tahoma"/>
              </a:rPr>
              <a:t>Example: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200">
                <a:latin typeface="Consolas"/>
                <a:cs typeface="Consolas"/>
              </a:rPr>
              <a:t>from</a:t>
            </a:r>
            <a:r>
              <a:rPr sz="1200" spc="-8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collections</a:t>
            </a:r>
            <a:r>
              <a:rPr sz="1200" spc="-6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import</a:t>
            </a:r>
            <a:r>
              <a:rPr sz="1200" spc="-60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deque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Consolas"/>
              <a:cs typeface="Consolas"/>
            </a:endParaRPr>
          </a:p>
          <a:p>
            <a:pPr marL="346075" marR="1595755" indent="-334010">
              <a:lnSpc>
                <a:spcPct val="112799"/>
              </a:lnSpc>
            </a:pPr>
            <a:r>
              <a:rPr sz="1200">
                <a:latin typeface="Consolas"/>
                <a:cs typeface="Consolas"/>
              </a:rPr>
              <a:t>def</a:t>
            </a:r>
            <a:r>
              <a:rPr sz="1200" spc="-70">
                <a:latin typeface="Consolas"/>
                <a:cs typeface="Consolas"/>
              </a:rPr>
              <a:t> </a:t>
            </a:r>
            <a:r>
              <a:rPr sz="1200" err="1">
                <a:latin typeface="Consolas"/>
                <a:cs typeface="Consolas"/>
              </a:rPr>
              <a:t>bfs</a:t>
            </a:r>
            <a:r>
              <a:rPr sz="1200">
                <a:latin typeface="Consolas"/>
                <a:cs typeface="Consolas"/>
              </a:rPr>
              <a:t>(graph,</a:t>
            </a:r>
            <a:r>
              <a:rPr sz="1200" spc="-70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start): </a:t>
            </a:r>
            <a:r>
              <a:rPr sz="1200">
                <a:latin typeface="Consolas"/>
                <a:cs typeface="Consolas"/>
              </a:rPr>
              <a:t>visited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=</a:t>
            </a:r>
            <a:r>
              <a:rPr sz="1200" spc="-3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set()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85"/>
              </a:spcBef>
            </a:pPr>
            <a:r>
              <a:rPr sz="1200">
                <a:latin typeface="Consolas"/>
                <a:cs typeface="Consolas"/>
              </a:rPr>
              <a:t>queue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=</a:t>
            </a:r>
            <a:r>
              <a:rPr sz="1200" spc="-20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deque([start])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</a:pPr>
            <a:r>
              <a:rPr sz="1200">
                <a:latin typeface="Consolas"/>
                <a:cs typeface="Consolas"/>
              </a:rPr>
              <a:t>while</a:t>
            </a:r>
            <a:r>
              <a:rPr sz="1200" spc="-5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queue:</a:t>
            </a:r>
            <a:endParaRPr sz="1200">
              <a:latin typeface="Consolas"/>
              <a:cs typeface="Consolas"/>
            </a:endParaRPr>
          </a:p>
          <a:p>
            <a:pPr marL="682625" marR="842644">
              <a:lnSpc>
                <a:spcPct val="112799"/>
              </a:lnSpc>
            </a:pPr>
            <a:r>
              <a:rPr sz="1200">
                <a:latin typeface="Consolas"/>
                <a:cs typeface="Consolas"/>
              </a:rPr>
              <a:t>node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=</a:t>
            </a:r>
            <a:r>
              <a:rPr sz="1200" spc="-20">
                <a:latin typeface="Consolas"/>
                <a:cs typeface="Consolas"/>
              </a:rPr>
              <a:t> </a:t>
            </a:r>
            <a:r>
              <a:rPr sz="1200" spc="-10" err="1">
                <a:latin typeface="Consolas"/>
                <a:cs typeface="Consolas"/>
              </a:rPr>
              <a:t>queue.popleft</a:t>
            </a:r>
            <a:r>
              <a:rPr sz="1200" spc="-10">
                <a:latin typeface="Consolas"/>
                <a:cs typeface="Consolas"/>
              </a:rPr>
              <a:t>() </a:t>
            </a:r>
            <a:r>
              <a:rPr sz="1200">
                <a:latin typeface="Consolas"/>
                <a:cs typeface="Consolas"/>
              </a:rPr>
              <a:t>if</a:t>
            </a:r>
            <a:r>
              <a:rPr sz="1200" spc="-3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node</a:t>
            </a:r>
            <a:r>
              <a:rPr sz="1200" spc="-2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not</a:t>
            </a:r>
            <a:r>
              <a:rPr sz="1200" spc="-2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in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visited:</a:t>
            </a:r>
            <a:endParaRPr sz="1200">
              <a:latin typeface="Consolas"/>
              <a:cs typeface="Consolas"/>
            </a:endParaRPr>
          </a:p>
          <a:p>
            <a:pPr marL="1016635" marR="340995">
              <a:lnSpc>
                <a:spcPct val="112900"/>
              </a:lnSpc>
              <a:spcBef>
                <a:spcPts val="25"/>
              </a:spcBef>
            </a:pPr>
            <a:r>
              <a:rPr sz="1200">
                <a:latin typeface="Consolas"/>
                <a:cs typeface="Consolas"/>
              </a:rPr>
              <a:t>print(node,</a:t>
            </a:r>
            <a:r>
              <a:rPr sz="1200" spc="-7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end="</a:t>
            </a:r>
            <a:r>
              <a:rPr sz="1200" spc="-75">
                <a:latin typeface="Consolas"/>
                <a:cs typeface="Consolas"/>
              </a:rPr>
              <a:t> </a:t>
            </a:r>
            <a:r>
              <a:rPr sz="1200" spc="-25">
                <a:latin typeface="Consolas"/>
                <a:cs typeface="Consolas"/>
              </a:rPr>
              <a:t>") </a:t>
            </a:r>
            <a:r>
              <a:rPr sz="1200" spc="-10" err="1">
                <a:latin typeface="Consolas"/>
                <a:cs typeface="Consolas"/>
              </a:rPr>
              <a:t>visited.add</a:t>
            </a:r>
            <a:r>
              <a:rPr sz="1200" spc="-10">
                <a:latin typeface="Consolas"/>
                <a:cs typeface="Consolas"/>
              </a:rPr>
              <a:t>(node) </a:t>
            </a:r>
            <a:r>
              <a:rPr sz="1200" spc="-10" err="1">
                <a:latin typeface="Consolas"/>
                <a:cs typeface="Consolas"/>
              </a:rPr>
              <a:t>queue.extend</a:t>
            </a:r>
            <a:r>
              <a:rPr sz="1200" spc="-10">
                <a:latin typeface="Consolas"/>
                <a:cs typeface="Consolas"/>
              </a:rPr>
              <a:t>(graph[node])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72809-06FA-CE3F-D1D3-063EB1E0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66" y="347582"/>
            <a:ext cx="5181600" cy="5581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1081532"/>
            <a:ext cx="4797425" cy="80676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>
                <a:latin typeface="Consolas"/>
                <a:cs typeface="Consolas"/>
              </a:rPr>
              <a:t>graph</a:t>
            </a:r>
            <a:r>
              <a:rPr sz="1200" spc="-3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=</a:t>
            </a:r>
            <a:r>
              <a:rPr sz="1200" spc="-30">
                <a:latin typeface="Consolas"/>
                <a:cs typeface="Consolas"/>
              </a:rPr>
              <a:t> </a:t>
            </a:r>
            <a:r>
              <a:rPr sz="1200" spc="-5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85"/>
              </a:spcBef>
            </a:pPr>
            <a:r>
              <a:rPr sz="1200">
                <a:latin typeface="Consolas"/>
                <a:cs typeface="Consolas"/>
              </a:rPr>
              <a:t>'A':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['B',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'C'],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210"/>
              </a:spcBef>
            </a:pPr>
            <a:r>
              <a:rPr sz="1200">
                <a:latin typeface="Consolas"/>
                <a:cs typeface="Consolas"/>
              </a:rPr>
              <a:t>'B':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['A',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'D',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'E'],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85"/>
              </a:spcBef>
            </a:pPr>
            <a:r>
              <a:rPr sz="1200">
                <a:latin typeface="Consolas"/>
                <a:cs typeface="Consolas"/>
              </a:rPr>
              <a:t>'C':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['A',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'F'],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85"/>
              </a:spcBef>
            </a:pPr>
            <a:r>
              <a:rPr sz="1200">
                <a:latin typeface="Consolas"/>
                <a:cs typeface="Consolas"/>
              </a:rPr>
              <a:t>'D':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['B'],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210"/>
              </a:spcBef>
            </a:pPr>
            <a:r>
              <a:rPr sz="1200">
                <a:latin typeface="Consolas"/>
                <a:cs typeface="Consolas"/>
              </a:rPr>
              <a:t>'E':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['B',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'F'],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90"/>
              </a:spcBef>
            </a:pPr>
            <a:r>
              <a:rPr sz="1200">
                <a:latin typeface="Consolas"/>
                <a:cs typeface="Consolas"/>
              </a:rPr>
              <a:t>'F':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['C',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'E']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spc="-5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>
                <a:latin typeface="Consolas"/>
                <a:cs typeface="Consolas"/>
              </a:rPr>
              <a:t>bfs(graph,</a:t>
            </a:r>
            <a:r>
              <a:rPr sz="1200" spc="-100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'A')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>
                <a:latin typeface="Consolas"/>
                <a:cs typeface="Consolas"/>
              </a:rPr>
              <a:t>#</a:t>
            </a:r>
            <a:r>
              <a:rPr sz="1200" spc="-3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Output:</a:t>
            </a:r>
            <a:r>
              <a:rPr sz="1200" spc="-3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A</a:t>
            </a:r>
            <a:r>
              <a:rPr sz="1200" spc="-1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B</a:t>
            </a:r>
            <a:r>
              <a:rPr sz="1200" spc="-1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C</a:t>
            </a:r>
            <a:r>
              <a:rPr sz="1200" spc="-1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D</a:t>
            </a:r>
            <a:r>
              <a:rPr sz="1200" spc="-3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E</a:t>
            </a:r>
            <a:r>
              <a:rPr sz="1200" spc="-15">
                <a:latin typeface="Consolas"/>
                <a:cs typeface="Consolas"/>
              </a:rPr>
              <a:t> </a:t>
            </a:r>
            <a:r>
              <a:rPr sz="1200" spc="-50">
                <a:latin typeface="Consolas"/>
                <a:cs typeface="Consolas"/>
              </a:rPr>
              <a:t>F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-390">
                <a:solidFill>
                  <a:srgbClr val="0E4660"/>
                </a:solidFill>
                <a:latin typeface="Segoe UI Emoji"/>
                <a:cs typeface="Segoe UI Emoji"/>
              </a:rPr>
              <a:t>7️⃣</a:t>
            </a:r>
            <a:r>
              <a:rPr sz="1400" spc="-50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400" b="1" spc="-70">
                <a:solidFill>
                  <a:srgbClr val="0E4660"/>
                </a:solidFill>
                <a:latin typeface="Tahoma"/>
                <a:cs typeface="Tahoma"/>
              </a:rPr>
              <a:t>Detect</a:t>
            </a:r>
            <a:r>
              <a:rPr sz="1400" b="1" spc="-10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30">
                <a:solidFill>
                  <a:srgbClr val="0E4660"/>
                </a:solidFill>
                <a:latin typeface="Tahoma"/>
                <a:cs typeface="Tahoma"/>
              </a:rPr>
              <a:t>Cycle</a:t>
            </a:r>
            <a:r>
              <a:rPr sz="1400" b="1" spc="-114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85">
                <a:solidFill>
                  <a:srgbClr val="0E4660"/>
                </a:solidFill>
                <a:latin typeface="Tahoma"/>
                <a:cs typeface="Tahoma"/>
              </a:rPr>
              <a:t>in</a:t>
            </a:r>
            <a:r>
              <a:rPr sz="1400" b="1" spc="-12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90">
                <a:solidFill>
                  <a:srgbClr val="0E4660"/>
                </a:solidFill>
                <a:latin typeface="Tahoma"/>
                <a:cs typeface="Tahoma"/>
              </a:rPr>
              <a:t>an</a:t>
            </a:r>
            <a:r>
              <a:rPr sz="1400" b="1" spc="-12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70">
                <a:solidFill>
                  <a:srgbClr val="0E4660"/>
                </a:solidFill>
                <a:latin typeface="Tahoma"/>
                <a:cs typeface="Tahoma"/>
              </a:rPr>
              <a:t>Undirected</a:t>
            </a:r>
            <a:r>
              <a:rPr sz="1400" b="1" spc="-10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20">
                <a:solidFill>
                  <a:srgbClr val="0E4660"/>
                </a:solidFill>
                <a:latin typeface="Tahoma"/>
                <a:cs typeface="Tahoma"/>
              </a:rPr>
              <a:t>Graph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>
                <a:latin typeface="Trebuchet MS"/>
                <a:cs typeface="Trebuchet MS"/>
              </a:rPr>
              <a:t>Use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b="1" spc="-65">
                <a:latin typeface="Tahoma"/>
                <a:cs typeface="Tahoma"/>
              </a:rPr>
              <a:t>DFS </a:t>
            </a:r>
            <a:r>
              <a:rPr sz="1200" spc="-55">
                <a:latin typeface="Trebuchet MS"/>
                <a:cs typeface="Trebuchet MS"/>
              </a:rPr>
              <a:t>to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check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80">
                <a:latin typeface="Trebuchet MS"/>
                <a:cs typeface="Trebuchet MS"/>
              </a:rPr>
              <a:t>if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graph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contains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cycle.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</a:pPr>
            <a:r>
              <a:rPr sz="1200" b="1" spc="-10">
                <a:latin typeface="Tahoma"/>
                <a:cs typeface="Tahoma"/>
              </a:rPr>
              <a:t>Example:</a:t>
            </a:r>
            <a:endParaRPr sz="1200">
              <a:latin typeface="Tahoma"/>
              <a:cs typeface="Tahoma"/>
            </a:endParaRPr>
          </a:p>
          <a:p>
            <a:pPr marL="346075" marR="1094105" indent="-334010">
              <a:lnSpc>
                <a:spcPct val="112799"/>
              </a:lnSpc>
              <a:spcBef>
                <a:spcPts val="1275"/>
              </a:spcBef>
            </a:pPr>
            <a:r>
              <a:rPr sz="1200">
                <a:latin typeface="Consolas"/>
                <a:cs typeface="Consolas"/>
              </a:rPr>
              <a:t>def</a:t>
            </a:r>
            <a:r>
              <a:rPr sz="1200" spc="-7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is_cyclic(graph,</a:t>
            </a:r>
            <a:r>
              <a:rPr sz="1200" spc="-7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node,</a:t>
            </a:r>
            <a:r>
              <a:rPr sz="1200" spc="-7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visited,</a:t>
            </a:r>
            <a:r>
              <a:rPr sz="1200" spc="-90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parent): visited.add(node)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85"/>
              </a:spcBef>
            </a:pPr>
            <a:r>
              <a:rPr sz="1200">
                <a:latin typeface="Consolas"/>
                <a:cs typeface="Consolas"/>
              </a:rPr>
              <a:t>for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neighbor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in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graph[node]: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215"/>
              </a:spcBef>
            </a:pPr>
            <a:r>
              <a:rPr sz="1200">
                <a:latin typeface="Consolas"/>
                <a:cs typeface="Consolas"/>
              </a:rPr>
              <a:t>if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neighbor</a:t>
            </a:r>
            <a:r>
              <a:rPr sz="1200" spc="-3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not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in</a:t>
            </a:r>
            <a:r>
              <a:rPr sz="1200" spc="-3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visited:</a:t>
            </a:r>
            <a:endParaRPr sz="1200">
              <a:latin typeface="Consolas"/>
              <a:cs typeface="Consolas"/>
            </a:endParaRPr>
          </a:p>
          <a:p>
            <a:pPr marL="1353185" marR="5080" indent="-336550">
              <a:lnSpc>
                <a:spcPct val="112799"/>
              </a:lnSpc>
            </a:pPr>
            <a:r>
              <a:rPr sz="1200">
                <a:latin typeface="Consolas"/>
                <a:cs typeface="Consolas"/>
              </a:rPr>
              <a:t>if</a:t>
            </a:r>
            <a:r>
              <a:rPr sz="1200" spc="-8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is_cyclic(graph,</a:t>
            </a:r>
            <a:r>
              <a:rPr sz="1200" spc="-7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neighbor,</a:t>
            </a:r>
            <a:r>
              <a:rPr sz="1200" spc="-7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visited,</a:t>
            </a:r>
            <a:r>
              <a:rPr sz="1200" spc="-9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node): </a:t>
            </a:r>
            <a:r>
              <a:rPr sz="1200">
                <a:latin typeface="Consolas"/>
                <a:cs typeface="Consolas"/>
              </a:rPr>
              <a:t>return</a:t>
            </a:r>
            <a:r>
              <a:rPr sz="1200" spc="-70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 marL="1016635" marR="2096135" indent="-334010">
              <a:lnSpc>
                <a:spcPct val="112799"/>
              </a:lnSpc>
              <a:spcBef>
                <a:spcPts val="25"/>
              </a:spcBef>
            </a:pPr>
            <a:r>
              <a:rPr sz="1200">
                <a:latin typeface="Consolas"/>
                <a:cs typeface="Consolas"/>
              </a:rPr>
              <a:t>elif</a:t>
            </a:r>
            <a:r>
              <a:rPr sz="1200" spc="-5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parent</a:t>
            </a:r>
            <a:r>
              <a:rPr sz="1200" spc="-3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!=</a:t>
            </a:r>
            <a:r>
              <a:rPr sz="1200" spc="-50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neighbor: </a:t>
            </a:r>
            <a:r>
              <a:rPr sz="1200">
                <a:latin typeface="Consolas"/>
                <a:cs typeface="Consolas"/>
              </a:rPr>
              <a:t>return</a:t>
            </a:r>
            <a:r>
              <a:rPr sz="1200" spc="-50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90"/>
              </a:spcBef>
            </a:pPr>
            <a:r>
              <a:rPr sz="1200">
                <a:latin typeface="Consolas"/>
                <a:cs typeface="Consolas"/>
              </a:rPr>
              <a:t>return</a:t>
            </a:r>
            <a:r>
              <a:rPr sz="1200" spc="-50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False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Consolas"/>
              <a:cs typeface="Consolas"/>
            </a:endParaRPr>
          </a:p>
          <a:p>
            <a:pPr marL="346075" marR="2934335" indent="-334010">
              <a:lnSpc>
                <a:spcPct val="112900"/>
              </a:lnSpc>
            </a:pPr>
            <a:r>
              <a:rPr sz="1200">
                <a:latin typeface="Consolas"/>
                <a:cs typeface="Consolas"/>
              </a:rPr>
              <a:t>def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has_cycle(graph): </a:t>
            </a:r>
            <a:r>
              <a:rPr sz="1200">
                <a:latin typeface="Consolas"/>
                <a:cs typeface="Consolas"/>
              </a:rPr>
              <a:t>visited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=</a:t>
            </a:r>
            <a:r>
              <a:rPr sz="1200" spc="-3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set() </a:t>
            </a:r>
            <a:r>
              <a:rPr sz="1200">
                <a:latin typeface="Consolas"/>
                <a:cs typeface="Consolas"/>
              </a:rPr>
              <a:t>for</a:t>
            </a:r>
            <a:r>
              <a:rPr sz="1200" spc="-2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node</a:t>
            </a:r>
            <a:r>
              <a:rPr sz="1200" spc="-3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in</a:t>
            </a:r>
            <a:r>
              <a:rPr sz="1200" spc="-20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graph: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215"/>
              </a:spcBef>
            </a:pPr>
            <a:r>
              <a:rPr sz="1200">
                <a:latin typeface="Consolas"/>
                <a:cs typeface="Consolas"/>
              </a:rPr>
              <a:t>if</a:t>
            </a:r>
            <a:r>
              <a:rPr sz="1200" spc="-3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node</a:t>
            </a:r>
            <a:r>
              <a:rPr sz="1200" spc="-2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not</a:t>
            </a:r>
            <a:r>
              <a:rPr sz="1200" spc="-2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in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visited:</a:t>
            </a:r>
            <a:endParaRPr sz="1200">
              <a:latin typeface="Consolas"/>
              <a:cs typeface="Consolas"/>
            </a:endParaRPr>
          </a:p>
          <a:p>
            <a:pPr marL="1353185" marR="337820" indent="-336550">
              <a:lnSpc>
                <a:spcPct val="112799"/>
              </a:lnSpc>
            </a:pPr>
            <a:r>
              <a:rPr sz="1200">
                <a:latin typeface="Consolas"/>
                <a:cs typeface="Consolas"/>
              </a:rPr>
              <a:t>if</a:t>
            </a:r>
            <a:r>
              <a:rPr sz="1200" spc="-7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is_cyclic(graph,</a:t>
            </a:r>
            <a:r>
              <a:rPr sz="1200" spc="-7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node,</a:t>
            </a:r>
            <a:r>
              <a:rPr sz="1200" spc="-5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visited,</a:t>
            </a:r>
            <a:r>
              <a:rPr sz="1200" spc="-7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None): </a:t>
            </a:r>
            <a:r>
              <a:rPr sz="1200">
                <a:latin typeface="Consolas"/>
                <a:cs typeface="Consolas"/>
              </a:rPr>
              <a:t>return</a:t>
            </a:r>
            <a:r>
              <a:rPr sz="1200" spc="-70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210"/>
              </a:spcBef>
            </a:pPr>
            <a:r>
              <a:rPr sz="1200">
                <a:latin typeface="Consolas"/>
                <a:cs typeface="Consolas"/>
              </a:rPr>
              <a:t>return</a:t>
            </a:r>
            <a:r>
              <a:rPr sz="1200" spc="-50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False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>
                <a:latin typeface="Consolas"/>
                <a:cs typeface="Consolas"/>
              </a:rPr>
              <a:t>graph</a:t>
            </a:r>
            <a:r>
              <a:rPr sz="1200" spc="-3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=</a:t>
            </a:r>
            <a:r>
              <a:rPr sz="1200" spc="-30">
                <a:latin typeface="Consolas"/>
                <a:cs typeface="Consolas"/>
              </a:rPr>
              <a:t> </a:t>
            </a:r>
            <a:r>
              <a:rPr sz="1200" spc="-5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80"/>
              </a:spcBef>
            </a:pPr>
            <a:r>
              <a:rPr sz="1200">
                <a:latin typeface="Consolas"/>
                <a:cs typeface="Consolas"/>
              </a:rPr>
              <a:t>'A':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['B',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'C'],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210"/>
              </a:spcBef>
            </a:pPr>
            <a:r>
              <a:rPr sz="1200">
                <a:latin typeface="Consolas"/>
                <a:cs typeface="Consolas"/>
              </a:rPr>
              <a:t>'B':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['A',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'D'],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710" y="865886"/>
            <a:ext cx="1365885" cy="4381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>
                <a:latin typeface="Consolas"/>
                <a:cs typeface="Consolas"/>
              </a:rPr>
              <a:t>'C':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['A',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'D'],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>
                <a:latin typeface="Consolas"/>
                <a:cs typeface="Consolas"/>
              </a:rPr>
              <a:t>'D':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['B',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'C']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281557"/>
            <a:ext cx="1950085" cy="4387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5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200" spc="-10">
                <a:latin typeface="Consolas"/>
                <a:cs typeface="Consolas"/>
              </a:rPr>
              <a:t>print(has_cycle(graph))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3097" y="1511934"/>
            <a:ext cx="1200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Consolas"/>
                <a:cs typeface="Consolas"/>
              </a:rPr>
              <a:t>#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Output:</a:t>
            </a:r>
            <a:r>
              <a:rPr sz="1200" spc="-35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True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17" y="2015489"/>
            <a:ext cx="422592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275">
                <a:solidFill>
                  <a:srgbClr val="F8302E"/>
                </a:solidFill>
                <a:latin typeface="Segoe UI Emoji"/>
                <a:cs typeface="Segoe UI Emoji"/>
              </a:rPr>
              <a:t>z</a:t>
            </a:r>
            <a:r>
              <a:rPr sz="1200" spc="-15">
                <a:solidFill>
                  <a:srgbClr val="C90A49"/>
                </a:solidFill>
                <a:latin typeface="Segoe UI Emoji"/>
                <a:cs typeface="Segoe UI Emoji"/>
              </a:rPr>
              <a:t>‘</a:t>
            </a:r>
            <a:r>
              <a:rPr sz="1200" spc="-15">
                <a:solidFill>
                  <a:srgbClr val="F8302E"/>
                </a:solidFill>
                <a:latin typeface="Segoe UI Emoji"/>
                <a:cs typeface="Segoe UI Emoji"/>
              </a:rPr>
              <a:t>’</a:t>
            </a:r>
            <a:r>
              <a:rPr sz="1200" spc="265">
                <a:solidFill>
                  <a:srgbClr val="D2D2D2"/>
                </a:solidFill>
                <a:latin typeface="Segoe UI Emoji"/>
                <a:cs typeface="Segoe UI Emoji"/>
              </a:rPr>
              <a:t>v</a:t>
            </a:r>
            <a:r>
              <a:rPr sz="1200" spc="-55">
                <a:solidFill>
                  <a:srgbClr val="D2D2D2"/>
                </a:solidFill>
                <a:latin typeface="Segoe UI Emoji"/>
                <a:cs typeface="Segoe UI Emoji"/>
              </a:rPr>
              <a:t> </a:t>
            </a:r>
            <a:r>
              <a:rPr sz="1200" b="1" spc="-85">
                <a:latin typeface="Tahoma"/>
                <a:cs typeface="Tahoma"/>
              </a:rPr>
              <a:t>Next</a:t>
            </a:r>
            <a:r>
              <a:rPr sz="1200" b="1" spc="-110">
                <a:latin typeface="Tahoma"/>
                <a:cs typeface="Tahoma"/>
              </a:rPr>
              <a:t> </a:t>
            </a:r>
            <a:r>
              <a:rPr sz="1200" b="1" spc="-65">
                <a:latin typeface="Tahoma"/>
                <a:cs typeface="Tahoma"/>
              </a:rPr>
              <a:t>Lab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Preview:</a:t>
            </a: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spcBef>
                <a:spcPts val="360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25">
                <a:latin typeface="Trebuchet MS"/>
                <a:cs typeface="Trebuchet MS"/>
              </a:rPr>
              <a:t>Implementing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b="1" spc="-55">
                <a:latin typeface="Tahoma"/>
                <a:cs typeface="Tahoma"/>
              </a:rPr>
              <a:t>Search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75">
                <a:latin typeface="Tahoma"/>
                <a:cs typeface="Tahoma"/>
              </a:rPr>
              <a:t>Algorithms</a:t>
            </a:r>
            <a:r>
              <a:rPr sz="1200" b="1" spc="-95">
                <a:latin typeface="Tahoma"/>
                <a:cs typeface="Tahoma"/>
              </a:rPr>
              <a:t> </a:t>
            </a:r>
            <a:r>
              <a:rPr sz="1200" b="1" spc="-105">
                <a:latin typeface="Tahoma"/>
                <a:cs typeface="Tahoma"/>
              </a:rPr>
              <a:t>(BFS</a:t>
            </a:r>
            <a:r>
              <a:rPr sz="1200" b="1" spc="-95">
                <a:latin typeface="Tahoma"/>
                <a:cs typeface="Tahoma"/>
              </a:rPr>
              <a:t> </a:t>
            </a:r>
            <a:r>
              <a:rPr sz="1200" b="1" spc="195">
                <a:latin typeface="Tahoma"/>
                <a:cs typeface="Tahoma"/>
              </a:rPr>
              <a:t>s</a:t>
            </a:r>
            <a:r>
              <a:rPr sz="1200" b="1" spc="-55">
                <a:latin typeface="Tahoma"/>
                <a:cs typeface="Tahoma"/>
              </a:rPr>
              <a:t> </a:t>
            </a:r>
            <a:r>
              <a:rPr sz="1200" b="1" spc="-110">
                <a:latin typeface="Tahoma"/>
                <a:cs typeface="Tahoma"/>
              </a:rPr>
              <a:t>DFS)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spc="-25">
                <a:latin typeface="Trebuchet MS"/>
                <a:cs typeface="Trebuchet MS"/>
              </a:rPr>
              <a:t>in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Python.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59536"/>
            <a:ext cx="5881370" cy="74733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26465" indent="-227965">
              <a:lnSpc>
                <a:spcPct val="100000"/>
              </a:lnSpc>
              <a:spcBef>
                <a:spcPts val="360"/>
              </a:spcBef>
              <a:buAutoNum type="alphaLcPeriod" startAt="2"/>
              <a:tabLst>
                <a:tab pos="926465" algn="l"/>
              </a:tabLst>
            </a:pPr>
            <a:r>
              <a:rPr sz="1200" spc="-20">
                <a:latin typeface="Trebuchet MS"/>
                <a:cs typeface="Trebuchet MS"/>
              </a:rPr>
              <a:t>Self-</a:t>
            </a:r>
            <a:r>
              <a:rPr sz="1200" spc="-40">
                <a:latin typeface="Trebuchet MS"/>
                <a:cs typeface="Trebuchet MS"/>
              </a:rPr>
              <a:t>driving</a:t>
            </a:r>
            <a:r>
              <a:rPr sz="1200" spc="-15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Cars</a:t>
            </a:r>
            <a:endParaRPr sz="1200">
              <a:latin typeface="Trebuchet MS"/>
              <a:cs typeface="Trebuchet MS"/>
            </a:endParaRPr>
          </a:p>
          <a:p>
            <a:pPr marL="926465" indent="-227965">
              <a:lnSpc>
                <a:spcPct val="100000"/>
              </a:lnSpc>
              <a:spcBef>
                <a:spcPts val="260"/>
              </a:spcBef>
              <a:buAutoNum type="alphaLcPeriod" startAt="2"/>
              <a:tabLst>
                <a:tab pos="926465" algn="l"/>
              </a:tabLst>
            </a:pPr>
            <a:r>
              <a:rPr sz="1200" spc="-10">
                <a:latin typeface="Trebuchet MS"/>
                <a:cs typeface="Trebuchet MS"/>
              </a:rPr>
              <a:t>Chatbots</a:t>
            </a:r>
            <a:endParaRPr sz="1200">
              <a:latin typeface="Trebuchet MS"/>
              <a:cs typeface="Trebuchet MS"/>
            </a:endParaRPr>
          </a:p>
          <a:p>
            <a:pPr marL="926465" indent="-227965">
              <a:lnSpc>
                <a:spcPct val="100000"/>
              </a:lnSpc>
              <a:spcBef>
                <a:spcPts val="260"/>
              </a:spcBef>
              <a:buAutoNum type="alphaLcPeriod" startAt="2"/>
              <a:tabLst>
                <a:tab pos="926465" algn="l"/>
              </a:tabLst>
            </a:pPr>
            <a:r>
              <a:rPr sz="1200">
                <a:latin typeface="Trebuchet MS"/>
                <a:cs typeface="Trebuchet MS"/>
              </a:rPr>
              <a:t>Medical</a:t>
            </a:r>
            <a:r>
              <a:rPr sz="1200" spc="-4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Diagnosis</a:t>
            </a:r>
            <a:r>
              <a:rPr sz="1200" spc="-3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Systems</a:t>
            </a:r>
            <a:endParaRPr sz="1200">
              <a:latin typeface="Trebuchet MS"/>
              <a:cs typeface="Trebuchet MS"/>
            </a:endParaRPr>
          </a:p>
          <a:p>
            <a:pPr marL="468630" indent="-227329">
              <a:lnSpc>
                <a:spcPct val="100000"/>
              </a:lnSpc>
              <a:spcBef>
                <a:spcPts val="260"/>
              </a:spcBef>
              <a:buAutoNum type="arabicPeriod" startAt="3"/>
              <a:tabLst>
                <a:tab pos="468630" algn="l"/>
              </a:tabLst>
            </a:pPr>
            <a:r>
              <a:rPr sz="1200" b="1" spc="-85">
                <a:latin typeface="Tahoma"/>
                <a:cs typeface="Tahoma"/>
              </a:rPr>
              <a:t>Key</a:t>
            </a:r>
            <a:r>
              <a:rPr sz="1200" b="1" spc="-75">
                <a:latin typeface="Tahoma"/>
                <a:cs typeface="Tahoma"/>
              </a:rPr>
              <a:t> </a:t>
            </a:r>
            <a:r>
              <a:rPr sz="1200" b="1" spc="-45">
                <a:latin typeface="Tahoma"/>
                <a:cs typeface="Tahoma"/>
              </a:rPr>
              <a:t>Aspects</a:t>
            </a:r>
            <a:r>
              <a:rPr sz="1200" b="1" spc="-70">
                <a:latin typeface="Tahoma"/>
                <a:cs typeface="Tahoma"/>
              </a:rPr>
              <a:t> </a:t>
            </a:r>
            <a:r>
              <a:rPr sz="1200" b="1" spc="-60">
                <a:latin typeface="Tahoma"/>
                <a:cs typeface="Tahoma"/>
              </a:rPr>
              <a:t>of</a:t>
            </a:r>
            <a:r>
              <a:rPr sz="1200" b="1" spc="-105">
                <a:latin typeface="Tahoma"/>
                <a:cs typeface="Tahoma"/>
              </a:rPr>
              <a:t> </a:t>
            </a:r>
            <a:r>
              <a:rPr sz="1200" b="1" spc="-25">
                <a:latin typeface="Tahoma"/>
                <a:cs typeface="Tahoma"/>
              </a:rPr>
              <a:t>AI:</a:t>
            </a:r>
            <a:endParaRPr sz="1200">
              <a:latin typeface="Tahoma"/>
              <a:cs typeface="Tahoma"/>
            </a:endParaRPr>
          </a:p>
          <a:p>
            <a:pPr marL="12700" marR="180975">
              <a:lnSpc>
                <a:spcPct val="119800"/>
              </a:lnSpc>
              <a:spcBef>
                <a:spcPts val="150"/>
              </a:spcBef>
            </a:pPr>
            <a:r>
              <a:rPr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sz="1200" spc="-3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sz="1200" b="1" spc="-60">
                <a:latin typeface="Tahoma"/>
                <a:cs typeface="Tahoma"/>
              </a:rPr>
              <a:t>Machine</a:t>
            </a:r>
            <a:r>
              <a:rPr sz="1200" b="1" spc="-80">
                <a:latin typeface="Tahoma"/>
                <a:cs typeface="Tahoma"/>
              </a:rPr>
              <a:t> </a:t>
            </a:r>
            <a:r>
              <a:rPr sz="1200" b="1" spc="-85">
                <a:latin typeface="Tahoma"/>
                <a:cs typeface="Tahoma"/>
              </a:rPr>
              <a:t>Learning</a:t>
            </a:r>
            <a:r>
              <a:rPr sz="1200" b="1" spc="-55">
                <a:latin typeface="Tahoma"/>
                <a:cs typeface="Tahoma"/>
              </a:rPr>
              <a:t> </a:t>
            </a:r>
            <a:r>
              <a:rPr sz="1200" b="1" spc="-114">
                <a:latin typeface="Tahoma"/>
                <a:cs typeface="Tahoma"/>
              </a:rPr>
              <a:t>(ML</a:t>
            </a:r>
            <a:r>
              <a:rPr sz="1200" spc="-114">
                <a:latin typeface="Trebuchet MS"/>
                <a:cs typeface="Trebuchet MS"/>
              </a:rPr>
              <a:t>):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AI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systems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learn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from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data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and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improve</a:t>
            </a:r>
            <a:r>
              <a:rPr sz="1200" spc="-45">
                <a:latin typeface="Trebuchet MS"/>
                <a:cs typeface="Trebuchet MS"/>
              </a:rPr>
              <a:t> </a:t>
            </a:r>
            <a:r>
              <a:rPr sz="1200" spc="-55">
                <a:latin typeface="Trebuchet MS"/>
                <a:cs typeface="Trebuchet MS"/>
              </a:rPr>
              <a:t>their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performance </a:t>
            </a:r>
            <a:r>
              <a:rPr sz="1200" spc="-40">
                <a:latin typeface="Trebuchet MS"/>
                <a:cs typeface="Trebuchet MS"/>
              </a:rPr>
              <a:t>without</a:t>
            </a:r>
            <a:r>
              <a:rPr sz="1200" spc="-55">
                <a:latin typeface="Trebuchet MS"/>
                <a:cs typeface="Trebuchet MS"/>
              </a:rPr>
              <a:t> </a:t>
            </a:r>
            <a:r>
              <a:rPr sz="1200" spc="-50">
                <a:latin typeface="Trebuchet MS"/>
                <a:cs typeface="Trebuchet MS"/>
              </a:rPr>
              <a:t>explicit </a:t>
            </a:r>
            <a:r>
              <a:rPr sz="1200" spc="-10">
                <a:latin typeface="Trebuchet MS"/>
                <a:cs typeface="Trebuchet MS"/>
              </a:rPr>
              <a:t>programming.</a:t>
            </a:r>
            <a:endParaRPr sz="1200">
              <a:latin typeface="Trebuchet MS"/>
              <a:cs typeface="Trebuchet MS"/>
            </a:endParaRPr>
          </a:p>
          <a:p>
            <a:pPr marL="12700" marR="408305">
              <a:lnSpc>
                <a:spcPct val="119800"/>
              </a:lnSpc>
              <a:spcBef>
                <a:spcPts val="955"/>
              </a:spcBef>
            </a:pPr>
            <a:r>
              <a:rPr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sz="1200" spc="-2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sz="1200" b="1" spc="-70">
                <a:latin typeface="Tahoma"/>
                <a:cs typeface="Tahoma"/>
              </a:rPr>
              <a:t>Natural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b="1" spc="-90">
                <a:latin typeface="Tahoma"/>
                <a:cs typeface="Tahoma"/>
              </a:rPr>
              <a:t>Language</a:t>
            </a:r>
            <a:r>
              <a:rPr sz="1200" b="1" spc="-45">
                <a:latin typeface="Tahoma"/>
                <a:cs typeface="Tahoma"/>
              </a:rPr>
              <a:t> </a:t>
            </a:r>
            <a:r>
              <a:rPr sz="1200" b="1" spc="-60">
                <a:latin typeface="Tahoma"/>
                <a:cs typeface="Tahoma"/>
              </a:rPr>
              <a:t>Processing</a:t>
            </a:r>
            <a:r>
              <a:rPr sz="1200" b="1" spc="-40">
                <a:latin typeface="Tahoma"/>
                <a:cs typeface="Tahoma"/>
              </a:rPr>
              <a:t> </a:t>
            </a:r>
            <a:r>
              <a:rPr sz="1200" b="1" spc="-125">
                <a:latin typeface="Tahoma"/>
                <a:cs typeface="Tahoma"/>
              </a:rPr>
              <a:t>(NLP)</a:t>
            </a:r>
            <a:r>
              <a:rPr sz="1200" spc="-125">
                <a:latin typeface="Trebuchet MS"/>
                <a:cs typeface="Trebuchet MS"/>
              </a:rPr>
              <a:t>: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AI</a:t>
            </a:r>
            <a:r>
              <a:rPr sz="1200" spc="-5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understands,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interprets,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and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generates </a:t>
            </a:r>
            <a:r>
              <a:rPr sz="1200">
                <a:latin typeface="Trebuchet MS"/>
                <a:cs typeface="Trebuchet MS"/>
              </a:rPr>
              <a:t>human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language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80">
                <a:latin typeface="Trebuchet MS"/>
                <a:cs typeface="Trebuchet MS"/>
              </a:rPr>
              <a:t>(e.g.,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chatbots,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voice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assistants).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sz="1200" spc="-30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sz="1200" b="1" spc="-65">
                <a:latin typeface="Tahoma"/>
                <a:cs typeface="Tahoma"/>
              </a:rPr>
              <a:t>Computer</a:t>
            </a:r>
            <a:r>
              <a:rPr sz="1200" b="1" spc="-55">
                <a:latin typeface="Tahoma"/>
                <a:cs typeface="Tahoma"/>
              </a:rPr>
              <a:t> </a:t>
            </a:r>
            <a:r>
              <a:rPr sz="1200" b="1" spc="-65">
                <a:latin typeface="Tahoma"/>
                <a:cs typeface="Tahoma"/>
              </a:rPr>
              <a:t>Vision:</a:t>
            </a:r>
            <a:r>
              <a:rPr sz="1200" b="1" spc="-55">
                <a:latin typeface="Tahoma"/>
                <a:cs typeface="Tahoma"/>
              </a:rPr>
              <a:t> </a:t>
            </a:r>
            <a:r>
              <a:rPr sz="1200" spc="-30">
                <a:latin typeface="Trebuchet MS"/>
                <a:cs typeface="Trebuchet MS"/>
              </a:rPr>
              <a:t>AI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processes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and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analyzes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visual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data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from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images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or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videos.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18100"/>
              </a:lnSpc>
              <a:spcBef>
                <a:spcPts val="200"/>
              </a:spcBef>
            </a:pPr>
            <a:r>
              <a:rPr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sz="1200" spc="-2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sz="1200" b="1" spc="-80">
                <a:latin typeface="Tahoma"/>
                <a:cs typeface="Tahoma"/>
              </a:rPr>
              <a:t>Expert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60">
                <a:latin typeface="Tahoma"/>
                <a:cs typeface="Tahoma"/>
              </a:rPr>
              <a:t>Systems:</a:t>
            </a:r>
            <a:r>
              <a:rPr sz="1200" b="1" spc="-45">
                <a:latin typeface="Tahoma"/>
                <a:cs typeface="Tahoma"/>
              </a:rPr>
              <a:t> </a:t>
            </a:r>
            <a:r>
              <a:rPr sz="1200" spc="-30">
                <a:latin typeface="Trebuchet MS"/>
                <a:cs typeface="Trebuchet MS"/>
              </a:rPr>
              <a:t>AI-</a:t>
            </a:r>
            <a:r>
              <a:rPr sz="1200">
                <a:latin typeface="Trebuchet MS"/>
                <a:cs typeface="Trebuchet MS"/>
              </a:rPr>
              <a:t>based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systems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that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provide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decision-</a:t>
            </a:r>
            <a:r>
              <a:rPr sz="1200" spc="-20">
                <a:latin typeface="Trebuchet MS"/>
                <a:cs typeface="Trebuchet MS"/>
              </a:rPr>
              <a:t>making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support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in</a:t>
            </a:r>
            <a:r>
              <a:rPr sz="1200" spc="-50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fields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like </a:t>
            </a:r>
            <a:r>
              <a:rPr sz="1200" spc="-25">
                <a:latin typeface="Trebuchet MS"/>
                <a:cs typeface="Trebuchet MS"/>
              </a:rPr>
              <a:t>healthcare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and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finance.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sz="1200" spc="-3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sz="1200" b="1" spc="-60">
                <a:latin typeface="Tahoma"/>
                <a:cs typeface="Tahoma"/>
              </a:rPr>
              <a:t>Robotics: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spc="-30">
                <a:latin typeface="Trebuchet MS"/>
                <a:cs typeface="Trebuchet MS"/>
              </a:rPr>
              <a:t>AI-</a:t>
            </a:r>
            <a:r>
              <a:rPr sz="1200" spc="-25">
                <a:latin typeface="Trebuchet MS"/>
                <a:cs typeface="Trebuchet MS"/>
              </a:rPr>
              <a:t>powered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robots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55">
                <a:latin typeface="Trebuchet MS"/>
                <a:cs typeface="Trebuchet MS"/>
              </a:rPr>
              <a:t>that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interact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55">
                <a:latin typeface="Trebuchet MS"/>
                <a:cs typeface="Trebuchet MS"/>
              </a:rPr>
              <a:t>with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the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physical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world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rebuchet MS"/>
              <a:cs typeface="Trebuchet MS"/>
            </a:endParaRPr>
          </a:p>
          <a:p>
            <a:pPr marL="468630" indent="-227329">
              <a:lnSpc>
                <a:spcPct val="100000"/>
              </a:lnSpc>
              <a:buAutoNum type="arabicPeriod" startAt="4"/>
              <a:tabLst>
                <a:tab pos="468630" algn="l"/>
              </a:tabLst>
            </a:pPr>
            <a:r>
              <a:rPr sz="1200" b="1" spc="-75">
                <a:latin typeface="Tahoma"/>
                <a:cs typeface="Tahoma"/>
              </a:rPr>
              <a:t>Types </a:t>
            </a:r>
            <a:r>
              <a:rPr sz="1200" b="1" spc="-60">
                <a:latin typeface="Tahoma"/>
                <a:cs typeface="Tahoma"/>
              </a:rPr>
              <a:t>of</a:t>
            </a:r>
            <a:r>
              <a:rPr sz="1200" b="1" spc="-105">
                <a:latin typeface="Tahoma"/>
                <a:cs typeface="Tahoma"/>
              </a:rPr>
              <a:t> </a:t>
            </a:r>
            <a:r>
              <a:rPr sz="1200" b="1" spc="-25">
                <a:latin typeface="Tahoma"/>
                <a:cs typeface="Tahoma"/>
              </a:rPr>
              <a:t>AI:</a:t>
            </a:r>
            <a:endParaRPr sz="1200">
              <a:latin typeface="Tahoma"/>
              <a:cs typeface="Tahoma"/>
            </a:endParaRPr>
          </a:p>
          <a:p>
            <a:pPr marL="926465" lvl="1" indent="-227965">
              <a:lnSpc>
                <a:spcPct val="100000"/>
              </a:lnSpc>
              <a:spcBef>
                <a:spcPts val="260"/>
              </a:spcBef>
              <a:buAutoNum type="alphaLcPeriod"/>
              <a:tabLst>
                <a:tab pos="926465" algn="l"/>
              </a:tabLst>
            </a:pPr>
            <a:r>
              <a:rPr sz="1200">
                <a:latin typeface="Trebuchet MS"/>
                <a:cs typeface="Trebuchet MS"/>
              </a:rPr>
              <a:t>Weak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AI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(NLP,</a:t>
            </a:r>
            <a:r>
              <a:rPr sz="1200" spc="-11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chatbots)</a:t>
            </a:r>
            <a:endParaRPr sz="1200">
              <a:latin typeface="Trebuchet MS"/>
              <a:cs typeface="Trebuchet MS"/>
            </a:endParaRPr>
          </a:p>
          <a:p>
            <a:pPr marL="926465" lvl="1" indent="-227965">
              <a:lnSpc>
                <a:spcPct val="100000"/>
              </a:lnSpc>
              <a:spcBef>
                <a:spcPts val="285"/>
              </a:spcBef>
              <a:buAutoNum type="alphaLcPeriod"/>
              <a:tabLst>
                <a:tab pos="926465" algn="l"/>
              </a:tabLst>
            </a:pPr>
            <a:r>
              <a:rPr sz="1200" spc="-10">
                <a:latin typeface="Trebuchet MS"/>
                <a:cs typeface="Trebuchet MS"/>
              </a:rPr>
              <a:t>Strong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AI </a:t>
            </a:r>
            <a:r>
              <a:rPr sz="1200" spc="-10">
                <a:latin typeface="Trebuchet MS"/>
                <a:cs typeface="Trebuchet MS"/>
              </a:rPr>
              <a:t>(Autonomous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decision-making)</a:t>
            </a:r>
            <a:endParaRPr sz="1200">
              <a:latin typeface="Trebuchet MS"/>
              <a:cs typeface="Trebuchet MS"/>
            </a:endParaRPr>
          </a:p>
          <a:p>
            <a:pPr marL="468630" indent="-227329">
              <a:lnSpc>
                <a:spcPct val="100000"/>
              </a:lnSpc>
              <a:spcBef>
                <a:spcPts val="265"/>
              </a:spcBef>
              <a:buAutoNum type="arabicPeriod" startAt="4"/>
              <a:tabLst>
                <a:tab pos="468630" algn="l"/>
              </a:tabLst>
            </a:pPr>
            <a:r>
              <a:rPr sz="1200" b="1" spc="-55">
                <a:latin typeface="Tahoma"/>
                <a:cs typeface="Tahoma"/>
              </a:rPr>
              <a:t>Tools</a:t>
            </a:r>
            <a:r>
              <a:rPr sz="1200" b="1" spc="-70">
                <a:latin typeface="Tahoma"/>
                <a:cs typeface="Tahoma"/>
              </a:rPr>
              <a:t> </a:t>
            </a:r>
            <a:r>
              <a:rPr sz="1200" b="1" spc="-85">
                <a:latin typeface="Tahoma"/>
                <a:cs typeface="Tahoma"/>
              </a:rPr>
              <a:t>or</a:t>
            </a:r>
            <a:r>
              <a:rPr sz="1200" b="1" spc="-70">
                <a:latin typeface="Tahoma"/>
                <a:cs typeface="Tahoma"/>
              </a:rPr>
              <a:t> </a:t>
            </a:r>
            <a:r>
              <a:rPr sz="1200" b="1" spc="-20">
                <a:latin typeface="Tahoma"/>
                <a:cs typeface="Tahoma"/>
              </a:rPr>
              <a:t>IDEs</a:t>
            </a:r>
            <a:endParaRPr sz="1200">
              <a:latin typeface="Tahoma"/>
              <a:cs typeface="Tahoma"/>
            </a:endParaRPr>
          </a:p>
          <a:p>
            <a:pPr marL="697865" lvl="1" indent="-227965">
              <a:lnSpc>
                <a:spcPct val="100000"/>
              </a:lnSpc>
              <a:spcBef>
                <a:spcPts val="259"/>
              </a:spcBef>
              <a:buAutoNum type="alphaLcPeriod"/>
              <a:tabLst>
                <a:tab pos="697865" algn="l"/>
              </a:tabLst>
            </a:pPr>
            <a:r>
              <a:rPr sz="1200" spc="-60">
                <a:latin typeface="Trebuchet MS"/>
                <a:cs typeface="Trebuchet MS"/>
              </a:rPr>
              <a:t>Jupyter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Notebook</a:t>
            </a:r>
            <a:endParaRPr sz="120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259"/>
              </a:spcBef>
              <a:buAutoNum type="alphaLcPeriod"/>
              <a:tabLst>
                <a:tab pos="697865" algn="l"/>
              </a:tabLst>
            </a:pPr>
            <a:r>
              <a:rPr sz="1200" spc="-10">
                <a:latin typeface="Trebuchet MS"/>
                <a:cs typeface="Trebuchet MS"/>
              </a:rPr>
              <a:t>Google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Colab</a:t>
            </a:r>
            <a:endParaRPr sz="120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259"/>
              </a:spcBef>
              <a:buAutoNum type="alphaLcPeriod"/>
              <a:tabLst>
                <a:tab pos="697865" algn="l"/>
              </a:tabLst>
            </a:pPr>
            <a:r>
              <a:rPr sz="1200">
                <a:latin typeface="Trebuchet MS"/>
                <a:cs typeface="Trebuchet MS"/>
              </a:rPr>
              <a:t>Anaconda</a:t>
            </a:r>
            <a:r>
              <a:rPr sz="1200" spc="-40">
                <a:latin typeface="Trebuchet MS"/>
                <a:cs typeface="Trebuchet MS"/>
              </a:rPr>
              <a:t> (Spyder,</a:t>
            </a:r>
            <a:r>
              <a:rPr sz="1200" spc="-4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Jupyter)</a:t>
            </a:r>
            <a:endParaRPr sz="120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260"/>
              </a:spcBef>
              <a:buAutoNum type="alphaLcPeriod"/>
              <a:tabLst>
                <a:tab pos="697865" algn="l"/>
              </a:tabLst>
            </a:pPr>
            <a:r>
              <a:rPr sz="1200" spc="-10">
                <a:latin typeface="Trebuchet MS"/>
                <a:cs typeface="Trebuchet MS"/>
              </a:rPr>
              <a:t>PyCharm</a:t>
            </a:r>
            <a:endParaRPr sz="120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260"/>
              </a:spcBef>
              <a:buAutoNum type="alphaLcPeriod"/>
              <a:tabLst>
                <a:tab pos="697865" algn="l"/>
              </a:tabLst>
            </a:pPr>
            <a:r>
              <a:rPr sz="1200" spc="50">
                <a:latin typeface="Trebuchet MS"/>
                <a:cs typeface="Trebuchet MS"/>
              </a:rPr>
              <a:t>VS</a:t>
            </a:r>
            <a:r>
              <a:rPr sz="1200" spc="-120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Code</a:t>
            </a:r>
            <a:endParaRPr sz="12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AutoNum type="alphaLcPeriod"/>
              <a:tabLst>
                <a:tab pos="698500" algn="l"/>
              </a:tabLst>
            </a:pPr>
            <a:r>
              <a:rPr sz="1200" spc="-10">
                <a:latin typeface="Trebuchet MS"/>
                <a:cs typeface="Trebuchet MS"/>
              </a:rPr>
              <a:t>RStudio</a:t>
            </a:r>
            <a:endParaRPr sz="1200">
              <a:latin typeface="Trebuchet MS"/>
              <a:cs typeface="Trebuchet MS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AutoNum type="alphaLcPeriod"/>
              <a:tabLst>
                <a:tab pos="697230" algn="l"/>
              </a:tabLst>
            </a:pPr>
            <a:r>
              <a:rPr sz="1200" spc="-20">
                <a:latin typeface="Trebuchet MS"/>
                <a:cs typeface="Trebuchet MS"/>
              </a:rPr>
              <a:t>MATLAB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55">
                <a:latin typeface="Trebuchet MS"/>
                <a:cs typeface="Trebuchet MS"/>
              </a:rPr>
              <a:t>C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Simulink</a:t>
            </a:r>
            <a:endParaRPr sz="1200">
              <a:latin typeface="Trebuchet MS"/>
              <a:cs typeface="Trebuchet MS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AutoNum type="alphaLcPeriod"/>
              <a:tabLst>
                <a:tab pos="697230" algn="l"/>
              </a:tabLst>
            </a:pPr>
            <a:r>
              <a:rPr sz="1200">
                <a:latin typeface="Trebuchet MS"/>
                <a:cs typeface="Trebuchet MS"/>
              </a:rPr>
              <a:t>SWI-</a:t>
            </a:r>
            <a:r>
              <a:rPr sz="1200" spc="-10">
                <a:latin typeface="Trebuchet MS"/>
                <a:cs typeface="Trebuchet MS"/>
              </a:rPr>
              <a:t>Prolog</a:t>
            </a:r>
            <a:endParaRPr sz="12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AutoNum type="alphaLcPeriod"/>
              <a:tabLst>
                <a:tab pos="698500" algn="l"/>
              </a:tabLst>
            </a:pPr>
            <a:r>
              <a:rPr sz="1200" spc="-10">
                <a:latin typeface="Trebuchet MS"/>
                <a:cs typeface="Trebuchet MS"/>
              </a:rPr>
              <a:t>LispWorks</a:t>
            </a:r>
            <a:endParaRPr sz="12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AutoNum type="alphaLcPeriod"/>
              <a:tabLst>
                <a:tab pos="698500" algn="l"/>
              </a:tabLst>
            </a:pPr>
            <a:r>
              <a:rPr sz="1200">
                <a:latin typeface="Trebuchet MS"/>
                <a:cs typeface="Trebuchet MS"/>
              </a:rPr>
              <a:t>Eclipse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+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PyDev</a:t>
            </a:r>
            <a:endParaRPr sz="1200">
              <a:latin typeface="Trebuchet MS"/>
              <a:cs typeface="Trebuchet MS"/>
            </a:endParaRPr>
          </a:p>
          <a:p>
            <a:pPr marL="697865" lvl="1" indent="-227965">
              <a:lnSpc>
                <a:spcPct val="100000"/>
              </a:lnSpc>
              <a:spcBef>
                <a:spcPts val="259"/>
              </a:spcBef>
              <a:buAutoNum type="alphaLcPeriod"/>
              <a:tabLst>
                <a:tab pos="697865" algn="l"/>
              </a:tabLst>
            </a:pPr>
            <a:r>
              <a:rPr sz="1200" spc="-60">
                <a:latin typeface="Trebuchet MS"/>
                <a:cs typeface="Trebuchet MS"/>
              </a:rPr>
              <a:t>IntelliJ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IDEA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690">
                <a:solidFill>
                  <a:srgbClr val="0E4660"/>
                </a:solidFill>
                <a:latin typeface="Segoe UI Emoji"/>
                <a:cs typeface="Segoe UI Emoji"/>
              </a:rPr>
              <a:t>🖥️</a:t>
            </a:r>
            <a:r>
              <a:rPr sz="1400" spc="-35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400" b="1" spc="-95">
                <a:solidFill>
                  <a:srgbClr val="0E4660"/>
                </a:solidFill>
                <a:latin typeface="Tahoma"/>
                <a:cs typeface="Tahoma"/>
              </a:rPr>
              <a:t>Part </a:t>
            </a:r>
            <a:r>
              <a:rPr sz="1400" b="1" spc="-125">
                <a:solidFill>
                  <a:srgbClr val="0E4660"/>
                </a:solidFill>
                <a:latin typeface="Tahoma"/>
                <a:cs typeface="Tahoma"/>
              </a:rPr>
              <a:t>2:</a:t>
            </a:r>
            <a:r>
              <a:rPr sz="1400" b="1" spc="-9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Setting</a:t>
            </a:r>
            <a:r>
              <a:rPr sz="1400" b="1" spc="-9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75">
                <a:solidFill>
                  <a:srgbClr val="0E4660"/>
                </a:solidFill>
                <a:latin typeface="Tahoma"/>
                <a:cs typeface="Tahoma"/>
              </a:rPr>
              <a:t>Up</a:t>
            </a:r>
            <a:r>
              <a:rPr sz="1400" b="1" spc="-9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the </a:t>
            </a:r>
            <a:r>
              <a:rPr sz="1400" b="1" spc="-190">
                <a:solidFill>
                  <a:srgbClr val="0E4660"/>
                </a:solidFill>
                <a:latin typeface="Tahoma"/>
                <a:cs typeface="Tahoma"/>
              </a:rPr>
              <a:t>AI</a:t>
            </a:r>
            <a:r>
              <a:rPr sz="1400" b="1" spc="-8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10">
                <a:solidFill>
                  <a:srgbClr val="0E4660"/>
                </a:solidFill>
                <a:latin typeface="Tahoma"/>
                <a:cs typeface="Tahoma"/>
              </a:rPr>
              <a:t>Programming</a:t>
            </a:r>
            <a:r>
              <a:rPr sz="1400" b="1" spc="-9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Environment</a:t>
            </a:r>
            <a:r>
              <a:rPr sz="1400" b="1" spc="-9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65">
                <a:solidFill>
                  <a:srgbClr val="0E4660"/>
                </a:solidFill>
                <a:latin typeface="Tahoma"/>
                <a:cs typeface="Tahoma"/>
              </a:rPr>
              <a:t>(30-</a:t>
            </a:r>
            <a:r>
              <a:rPr sz="1400" b="1" spc="-150">
                <a:solidFill>
                  <a:srgbClr val="0E4660"/>
                </a:solidFill>
                <a:latin typeface="Tahoma"/>
                <a:cs typeface="Tahoma"/>
              </a:rPr>
              <a:t>40</a:t>
            </a:r>
            <a:r>
              <a:rPr sz="1400" b="1" spc="-6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0">
                <a:solidFill>
                  <a:srgbClr val="0E4660"/>
                </a:solidFill>
                <a:latin typeface="Tahoma"/>
                <a:cs typeface="Tahoma"/>
              </a:rPr>
              <a:t>mins)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60">
                <a:latin typeface="Tahoma"/>
                <a:cs typeface="Tahoma"/>
              </a:rPr>
              <a:t>Step</a:t>
            </a:r>
            <a:r>
              <a:rPr sz="1200" b="1" spc="-70">
                <a:latin typeface="Tahoma"/>
                <a:cs typeface="Tahoma"/>
              </a:rPr>
              <a:t> </a:t>
            </a:r>
            <a:r>
              <a:rPr sz="1200" b="1" spc="-105">
                <a:latin typeface="Tahoma"/>
                <a:cs typeface="Tahoma"/>
              </a:rPr>
              <a:t>1:</a:t>
            </a:r>
            <a:r>
              <a:rPr sz="1200" b="1" spc="-75">
                <a:latin typeface="Tahoma"/>
                <a:cs typeface="Tahoma"/>
              </a:rPr>
              <a:t> Install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80">
                <a:latin typeface="Tahoma"/>
                <a:cs typeface="Tahoma"/>
              </a:rPr>
              <a:t>Python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b="1" spc="195">
                <a:latin typeface="Tahoma"/>
                <a:cs typeface="Tahoma"/>
              </a:rPr>
              <a:t>s</a:t>
            </a:r>
            <a:r>
              <a:rPr sz="1200" b="1" spc="-70">
                <a:latin typeface="Tahoma"/>
                <a:cs typeface="Tahoma"/>
              </a:rPr>
              <a:t> </a:t>
            </a:r>
            <a:r>
              <a:rPr sz="1200" b="1" spc="-95">
                <a:latin typeface="Tahoma"/>
                <a:cs typeface="Tahoma"/>
              </a:rPr>
              <a:t>Jupyter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b="1" spc="-90">
                <a:latin typeface="Tahoma"/>
                <a:cs typeface="Tahoma"/>
              </a:rPr>
              <a:t>Notebook/</a:t>
            </a:r>
            <a:r>
              <a:rPr sz="1200" b="1" spc="-50">
                <a:latin typeface="Tahoma"/>
                <a:cs typeface="Tahoma"/>
              </a:rPr>
              <a:t> </a:t>
            </a:r>
            <a:r>
              <a:rPr sz="1200" b="1" spc="-80">
                <a:latin typeface="Tahoma"/>
                <a:cs typeface="Tahoma"/>
              </a:rPr>
              <a:t>VScode/</a:t>
            </a:r>
            <a:r>
              <a:rPr sz="1200" b="1" spc="-50">
                <a:latin typeface="Tahoma"/>
                <a:cs typeface="Tahoma"/>
              </a:rPr>
              <a:t> </a:t>
            </a:r>
            <a:r>
              <a:rPr sz="1200" b="1" spc="-70">
                <a:latin typeface="Tahoma"/>
                <a:cs typeface="Tahoma"/>
              </a:rPr>
              <a:t>Google</a:t>
            </a:r>
            <a:r>
              <a:rPr sz="1200" b="1" spc="-85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colab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buFont typeface="Symbol"/>
              <a:buChar char=""/>
              <a:tabLst>
                <a:tab pos="469900" algn="l"/>
              </a:tabLst>
            </a:pPr>
            <a:r>
              <a:rPr sz="1200" spc="-30">
                <a:latin typeface="Trebuchet MS"/>
                <a:cs typeface="Trebuchet MS"/>
              </a:rPr>
              <a:t>Introduction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to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65">
                <a:latin typeface="Trebuchet MS"/>
                <a:cs typeface="Trebuchet MS"/>
              </a:rPr>
              <a:t>Jupyter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Notebook/VScode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and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how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55">
                <a:latin typeface="Trebuchet MS"/>
                <a:cs typeface="Trebuchet MS"/>
              </a:rPr>
              <a:t>to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use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it.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914780"/>
            <a:ext cx="244919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spc="-90">
                <a:solidFill>
                  <a:srgbClr val="0E4660"/>
                </a:solidFill>
                <a:latin typeface="Tahoma"/>
                <a:cs typeface="Tahoma"/>
              </a:rPr>
              <a:t>How</a:t>
            </a:r>
            <a:r>
              <a:rPr sz="1100" b="1" spc="-5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to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 Install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85">
                <a:solidFill>
                  <a:srgbClr val="0E4660"/>
                </a:solidFill>
                <a:latin typeface="Tahoma"/>
                <a:cs typeface="Tahoma"/>
              </a:rPr>
              <a:t>Jupyter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Notebook</a:t>
            </a:r>
            <a:r>
              <a:rPr sz="1100" b="1" spc="-5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spc="-305">
                <a:solidFill>
                  <a:srgbClr val="0E4660"/>
                </a:solidFill>
                <a:latin typeface="Segoe UI Emoji"/>
                <a:cs typeface="Segoe UI Emoji"/>
              </a:rPr>
              <a:t>🖥️📓</a:t>
            </a:r>
            <a:endParaRPr sz="1100">
              <a:latin typeface="Segoe UI Emoji"/>
              <a:cs typeface="Segoe UI Emoj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17" y="1314767"/>
            <a:ext cx="5660390" cy="1689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 spc="-60">
                <a:latin typeface="Trebuchet MS"/>
                <a:cs typeface="Trebuchet MS"/>
              </a:rPr>
              <a:t>Jupyter</a:t>
            </a:r>
            <a:r>
              <a:rPr sz="1100" spc="-65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Notebook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is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a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35">
                <a:latin typeface="Trebuchet MS"/>
                <a:cs typeface="Trebuchet MS"/>
              </a:rPr>
              <a:t>powerful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35">
                <a:latin typeface="Trebuchet MS"/>
                <a:cs typeface="Trebuchet MS"/>
              </a:rPr>
              <a:t>tool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45">
                <a:latin typeface="Trebuchet MS"/>
                <a:cs typeface="Trebuchet MS"/>
              </a:rPr>
              <a:t>for</a:t>
            </a:r>
            <a:r>
              <a:rPr sz="1100" spc="-35">
                <a:latin typeface="Trebuchet MS"/>
                <a:cs typeface="Trebuchet MS"/>
              </a:rPr>
              <a:t> </a:t>
            </a:r>
            <a:r>
              <a:rPr sz="1100" b="1" spc="-75">
                <a:latin typeface="Tahoma"/>
                <a:cs typeface="Tahoma"/>
              </a:rPr>
              <a:t>Python </a:t>
            </a:r>
            <a:r>
              <a:rPr sz="1100" b="1" spc="-80">
                <a:latin typeface="Tahoma"/>
                <a:cs typeface="Tahoma"/>
              </a:rPr>
              <a:t>programming,</a:t>
            </a:r>
            <a:r>
              <a:rPr sz="1100" b="1" spc="-65">
                <a:latin typeface="Tahoma"/>
                <a:cs typeface="Tahoma"/>
              </a:rPr>
              <a:t> </a:t>
            </a:r>
            <a:r>
              <a:rPr sz="1100" b="1" spc="-114">
                <a:latin typeface="Tahoma"/>
                <a:cs typeface="Tahoma"/>
              </a:rPr>
              <a:t>AI,</a:t>
            </a:r>
            <a:r>
              <a:rPr sz="1100" b="1" spc="-65">
                <a:latin typeface="Tahoma"/>
                <a:cs typeface="Tahoma"/>
              </a:rPr>
              <a:t> </a:t>
            </a:r>
            <a:r>
              <a:rPr sz="1100" b="1" spc="-70">
                <a:latin typeface="Tahoma"/>
                <a:cs typeface="Tahoma"/>
              </a:rPr>
              <a:t>Data </a:t>
            </a:r>
            <a:r>
              <a:rPr sz="1100" b="1" spc="-30">
                <a:latin typeface="Tahoma"/>
                <a:cs typeface="Tahoma"/>
              </a:rPr>
              <a:t>Science,</a:t>
            </a:r>
            <a:r>
              <a:rPr sz="1100" b="1" spc="-65">
                <a:latin typeface="Tahoma"/>
                <a:cs typeface="Tahoma"/>
              </a:rPr>
              <a:t> </a:t>
            </a:r>
            <a:r>
              <a:rPr sz="1100" b="1" spc="-75">
                <a:latin typeface="Tahoma"/>
                <a:cs typeface="Tahoma"/>
              </a:rPr>
              <a:t>and</a:t>
            </a:r>
            <a:r>
              <a:rPr sz="1100" b="1" spc="-15">
                <a:latin typeface="Tahoma"/>
                <a:cs typeface="Tahoma"/>
              </a:rPr>
              <a:t> </a:t>
            </a:r>
            <a:r>
              <a:rPr sz="1100" b="1" spc="-10">
                <a:latin typeface="Tahoma"/>
                <a:cs typeface="Tahoma"/>
              </a:rPr>
              <a:t>Machine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1511935"/>
            <a:ext cx="3383279" cy="1682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 b="1" spc="-80">
                <a:latin typeface="Tahoma"/>
                <a:cs typeface="Tahoma"/>
              </a:rPr>
              <a:t>Learning</a:t>
            </a:r>
            <a:r>
              <a:rPr sz="1100" spc="-80">
                <a:latin typeface="Trebuchet MS"/>
                <a:cs typeface="Trebuchet MS"/>
              </a:rPr>
              <a:t>.</a:t>
            </a:r>
            <a:r>
              <a:rPr sz="1100" spc="-60">
                <a:latin typeface="Trebuchet MS"/>
                <a:cs typeface="Trebuchet MS"/>
              </a:rPr>
              <a:t> </a:t>
            </a:r>
            <a:r>
              <a:rPr sz="1100" spc="-30">
                <a:latin typeface="Trebuchet MS"/>
                <a:cs typeface="Trebuchet MS"/>
              </a:rPr>
              <a:t>Follow</a:t>
            </a:r>
            <a:r>
              <a:rPr sz="1100" spc="-65">
                <a:latin typeface="Trebuchet MS"/>
                <a:cs typeface="Trebuchet MS"/>
              </a:rPr>
              <a:t> </a:t>
            </a:r>
            <a:r>
              <a:rPr sz="1100" spc="-20">
                <a:latin typeface="Trebuchet MS"/>
                <a:cs typeface="Trebuchet MS"/>
              </a:rPr>
              <a:t>these</a:t>
            </a:r>
            <a:r>
              <a:rPr sz="1100" spc="-75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steps</a:t>
            </a:r>
            <a:r>
              <a:rPr sz="1100" spc="-55">
                <a:latin typeface="Trebuchet MS"/>
                <a:cs typeface="Trebuchet MS"/>
              </a:rPr>
              <a:t> </a:t>
            </a:r>
            <a:r>
              <a:rPr sz="1100" spc="-45">
                <a:latin typeface="Trebuchet MS"/>
                <a:cs typeface="Trebuchet MS"/>
              </a:rPr>
              <a:t>to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install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70">
                <a:latin typeface="Trebuchet MS"/>
                <a:cs typeface="Trebuchet MS"/>
              </a:rPr>
              <a:t>it</a:t>
            </a:r>
            <a:r>
              <a:rPr sz="1100" spc="-75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on</a:t>
            </a:r>
            <a:r>
              <a:rPr sz="1100" spc="-75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your</a:t>
            </a:r>
            <a:r>
              <a:rPr sz="1100" spc="-65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system.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7" y="1899285"/>
            <a:ext cx="429450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225">
                <a:solidFill>
                  <a:srgbClr val="0E4660"/>
                </a:solidFill>
                <a:latin typeface="Segoe UI Emoji"/>
                <a:cs typeface="Segoe UI Emoji"/>
              </a:rPr>
              <a:t>🔹</a:t>
            </a:r>
            <a:r>
              <a:rPr sz="1100" spc="-25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Method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100">
                <a:solidFill>
                  <a:srgbClr val="0E4660"/>
                </a:solidFill>
                <a:latin typeface="Tahoma"/>
                <a:cs typeface="Tahoma"/>
              </a:rPr>
              <a:t>1: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Install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 Using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Anaconda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(Recommended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for 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Beginners)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17" y="2308796"/>
            <a:ext cx="5730240" cy="1720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>
                <a:latin typeface="Trebuchet MS"/>
                <a:cs typeface="Trebuchet MS"/>
              </a:rPr>
              <a:t>Anaconda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is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a</a:t>
            </a:r>
            <a:r>
              <a:rPr sz="1100" spc="-65">
                <a:latin typeface="Trebuchet MS"/>
                <a:cs typeface="Trebuchet MS"/>
              </a:rPr>
              <a:t> </a:t>
            </a:r>
            <a:r>
              <a:rPr sz="1100" b="1" spc="-45">
                <a:latin typeface="Tahoma"/>
                <a:cs typeface="Tahoma"/>
              </a:rPr>
              <a:t>complete </a:t>
            </a:r>
            <a:r>
              <a:rPr sz="1100" b="1" spc="-65">
                <a:latin typeface="Tahoma"/>
                <a:cs typeface="Tahoma"/>
              </a:rPr>
              <a:t>package</a:t>
            </a:r>
            <a:r>
              <a:rPr sz="1100" b="1" spc="-20">
                <a:latin typeface="Tahoma"/>
                <a:cs typeface="Tahoma"/>
              </a:rPr>
              <a:t> </a:t>
            </a:r>
            <a:r>
              <a:rPr sz="1100" spc="-55">
                <a:latin typeface="Trebuchet MS"/>
                <a:cs typeface="Trebuchet MS"/>
              </a:rPr>
              <a:t>that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includes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60">
                <a:latin typeface="Trebuchet MS"/>
                <a:cs typeface="Trebuchet MS"/>
              </a:rPr>
              <a:t>Jupyter </a:t>
            </a:r>
            <a:r>
              <a:rPr sz="1100" spc="-25">
                <a:latin typeface="Trebuchet MS"/>
                <a:cs typeface="Trebuchet MS"/>
              </a:rPr>
              <a:t>Notebook,</a:t>
            </a:r>
            <a:r>
              <a:rPr sz="1100" spc="-50">
                <a:latin typeface="Trebuchet MS"/>
                <a:cs typeface="Trebuchet MS"/>
              </a:rPr>
              <a:t> </a:t>
            </a:r>
            <a:r>
              <a:rPr sz="1100" spc="-35">
                <a:latin typeface="Trebuchet MS"/>
                <a:cs typeface="Trebuchet MS"/>
              </a:rPr>
              <a:t>Python,</a:t>
            </a:r>
            <a:r>
              <a:rPr sz="1100" spc="-55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and</a:t>
            </a:r>
            <a:r>
              <a:rPr sz="1100" spc="-60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commonly</a:t>
            </a:r>
            <a:r>
              <a:rPr sz="1100" spc="-60">
                <a:latin typeface="Trebuchet MS"/>
                <a:cs typeface="Trebuchet MS"/>
              </a:rPr>
              <a:t> </a:t>
            </a:r>
            <a:r>
              <a:rPr sz="1100" spc="-20">
                <a:latin typeface="Trebuchet MS"/>
                <a:cs typeface="Trebuchet MS"/>
              </a:rPr>
              <a:t>used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17" y="2509266"/>
            <a:ext cx="543560" cy="1682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 spc="-30">
                <a:latin typeface="Trebuchet MS"/>
                <a:cs typeface="Trebuchet MS"/>
              </a:rPr>
              <a:t>libraries.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17" y="2883916"/>
            <a:ext cx="200469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0">
                <a:solidFill>
                  <a:srgbClr val="0E4660"/>
                </a:solidFill>
                <a:latin typeface="Segoe UI Emoji"/>
                <a:cs typeface="Segoe UI Emoji"/>
              </a:rPr>
              <a:t>📌</a:t>
            </a:r>
            <a:r>
              <a:rPr sz="1100" spc="-30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Step</a:t>
            </a:r>
            <a:r>
              <a:rPr sz="1100" b="1" spc="-9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100">
                <a:solidFill>
                  <a:srgbClr val="0E4660"/>
                </a:solidFill>
                <a:latin typeface="Tahoma"/>
                <a:cs typeface="Tahoma"/>
              </a:rPr>
              <a:t>1: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Download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45">
                <a:solidFill>
                  <a:srgbClr val="0E4660"/>
                </a:solidFill>
                <a:latin typeface="Tahoma"/>
                <a:cs typeface="Tahoma"/>
              </a:rPr>
              <a:t>Anaconda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17" y="3283965"/>
            <a:ext cx="148018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1100" spc="-400">
                <a:solidFill>
                  <a:srgbClr val="BDBDBD"/>
                </a:solidFill>
                <a:latin typeface="Segoe UI Emoji"/>
                <a:cs typeface="Segoe UI Emoji"/>
              </a:rPr>
              <a:t>³</a:t>
            </a:r>
            <a:r>
              <a:rPr sz="1100" spc="280">
                <a:solidFill>
                  <a:srgbClr val="9B9B9B"/>
                </a:solidFill>
                <a:latin typeface="Segoe UI Emoji"/>
                <a:cs typeface="Segoe UI Emoji"/>
              </a:rPr>
              <a:t>   </a:t>
            </a:r>
            <a:r>
              <a:rPr sz="1100" u="sng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Download</a:t>
            </a:r>
            <a:r>
              <a:rPr sz="1100" u="sng" spc="-10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100" u="sng" spc="-1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Anaconda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635" y="3658870"/>
            <a:ext cx="378587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ct val="100000"/>
              </a:lnSpc>
              <a:buFont typeface="Symbol"/>
              <a:buChar char=""/>
              <a:tabLst>
                <a:tab pos="227965" algn="l"/>
              </a:tabLst>
            </a:pPr>
            <a:r>
              <a:rPr sz="1100">
                <a:latin typeface="Trebuchet MS"/>
                <a:cs typeface="Trebuchet MS"/>
              </a:rPr>
              <a:t>Choose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spc="-45">
                <a:latin typeface="Trebuchet MS"/>
                <a:cs typeface="Trebuchet MS"/>
              </a:rPr>
              <a:t>the</a:t>
            </a:r>
            <a:r>
              <a:rPr sz="1100" spc="-60">
                <a:latin typeface="Trebuchet MS"/>
                <a:cs typeface="Trebuchet MS"/>
              </a:rPr>
              <a:t> </a:t>
            </a:r>
            <a:r>
              <a:rPr sz="1100" b="1" spc="-45">
                <a:latin typeface="Tahoma"/>
                <a:cs typeface="Tahoma"/>
              </a:rPr>
              <a:t>latest </a:t>
            </a:r>
            <a:r>
              <a:rPr sz="1100" b="1" spc="-60">
                <a:latin typeface="Tahoma"/>
                <a:cs typeface="Tahoma"/>
              </a:rPr>
              <a:t>version</a:t>
            </a:r>
            <a:r>
              <a:rPr sz="1100" b="1" spc="-20">
                <a:latin typeface="Tahoma"/>
                <a:cs typeface="Tahoma"/>
              </a:rPr>
              <a:t> </a:t>
            </a:r>
            <a:r>
              <a:rPr sz="1100" spc="-55">
                <a:latin typeface="Trebuchet MS"/>
                <a:cs typeface="Trebuchet MS"/>
              </a:rPr>
              <a:t>for</a:t>
            </a:r>
            <a:r>
              <a:rPr sz="1100" spc="-45">
                <a:latin typeface="Trebuchet MS"/>
                <a:cs typeface="Trebuchet MS"/>
              </a:rPr>
              <a:t> </a:t>
            </a:r>
            <a:r>
              <a:rPr sz="1100" b="1" spc="-70">
                <a:latin typeface="Tahoma"/>
                <a:cs typeface="Tahoma"/>
              </a:rPr>
              <a:t>Windows,</a:t>
            </a:r>
            <a:r>
              <a:rPr sz="1100" b="1" spc="-60">
                <a:latin typeface="Tahoma"/>
                <a:cs typeface="Tahoma"/>
              </a:rPr>
              <a:t> </a:t>
            </a:r>
            <a:r>
              <a:rPr sz="1100" b="1" spc="-50">
                <a:latin typeface="Tahoma"/>
                <a:cs typeface="Tahoma"/>
              </a:rPr>
              <a:t>macOS,</a:t>
            </a:r>
            <a:r>
              <a:rPr sz="1100" b="1" spc="-55">
                <a:latin typeface="Tahoma"/>
                <a:cs typeface="Tahoma"/>
              </a:rPr>
              <a:t> </a:t>
            </a:r>
            <a:r>
              <a:rPr sz="1100" b="1" spc="-70">
                <a:latin typeface="Tahoma"/>
                <a:cs typeface="Tahoma"/>
              </a:rPr>
              <a:t>or</a:t>
            </a:r>
            <a:r>
              <a:rPr sz="1100" b="1" spc="-60">
                <a:latin typeface="Tahoma"/>
                <a:cs typeface="Tahoma"/>
              </a:rPr>
              <a:t> </a:t>
            </a:r>
            <a:r>
              <a:rPr sz="1100" b="1" spc="-40">
                <a:latin typeface="Tahoma"/>
                <a:cs typeface="Tahoma"/>
              </a:rPr>
              <a:t>Linux</a:t>
            </a:r>
            <a:r>
              <a:rPr sz="1100" spc="-4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635" y="3865245"/>
            <a:ext cx="229362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ct val="100000"/>
              </a:lnSpc>
              <a:buFont typeface="Symbol"/>
              <a:buChar char=""/>
              <a:tabLst>
                <a:tab pos="227965" algn="l"/>
              </a:tabLst>
            </a:pPr>
            <a:r>
              <a:rPr sz="1100" spc="-20">
                <a:latin typeface="Trebuchet MS"/>
                <a:cs typeface="Trebuchet MS"/>
              </a:rPr>
              <a:t>Install</a:t>
            </a:r>
            <a:r>
              <a:rPr sz="1100" spc="-90">
                <a:latin typeface="Trebuchet MS"/>
                <a:cs typeface="Trebuchet MS"/>
              </a:rPr>
              <a:t> </a:t>
            </a:r>
            <a:r>
              <a:rPr sz="1100" spc="-70">
                <a:latin typeface="Trebuchet MS"/>
                <a:cs typeface="Trebuchet MS"/>
              </a:rPr>
              <a:t>it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45">
                <a:latin typeface="Trebuchet MS"/>
                <a:cs typeface="Trebuchet MS"/>
              </a:rPr>
              <a:t>with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45">
                <a:latin typeface="Trebuchet MS"/>
                <a:cs typeface="Trebuchet MS"/>
              </a:rPr>
              <a:t>the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b="1" spc="-60">
                <a:latin typeface="Tahoma"/>
                <a:cs typeface="Tahoma"/>
              </a:rPr>
              <a:t>default </a:t>
            </a:r>
            <a:r>
              <a:rPr sz="1100" b="1" spc="-55">
                <a:latin typeface="Tahoma"/>
                <a:cs typeface="Tahoma"/>
              </a:rPr>
              <a:t>settings</a:t>
            </a:r>
            <a:r>
              <a:rPr sz="1100" spc="-55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17" y="4249420"/>
            <a:ext cx="2312670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0">
                <a:solidFill>
                  <a:srgbClr val="0E4660"/>
                </a:solidFill>
                <a:latin typeface="Segoe UI Emoji"/>
                <a:cs typeface="Segoe UI Emoji"/>
              </a:rPr>
              <a:t>📌</a:t>
            </a:r>
            <a:r>
              <a:rPr sz="1100" spc="-30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Step</a:t>
            </a:r>
            <a:r>
              <a:rPr sz="1100" b="1" spc="-9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100">
                <a:solidFill>
                  <a:srgbClr val="0E4660"/>
                </a:solidFill>
                <a:latin typeface="Tahoma"/>
                <a:cs typeface="Tahoma"/>
              </a:rPr>
              <a:t>2: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Launch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90">
                <a:solidFill>
                  <a:srgbClr val="0E4660"/>
                </a:solidFill>
                <a:latin typeface="Tahoma"/>
                <a:cs typeface="Tahoma"/>
              </a:rPr>
              <a:t>Jupyter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45">
                <a:solidFill>
                  <a:srgbClr val="0E4660"/>
                </a:solidFill>
                <a:latin typeface="Tahoma"/>
                <a:cs typeface="Tahoma"/>
              </a:rPr>
              <a:t>Notebook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17" y="4649723"/>
            <a:ext cx="5933440" cy="1682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 spc="-65">
                <a:latin typeface="Trebuchet MS"/>
                <a:cs typeface="Trebuchet MS"/>
              </a:rPr>
              <a:t>After</a:t>
            </a:r>
            <a:r>
              <a:rPr sz="1100" spc="-60">
                <a:latin typeface="Trebuchet MS"/>
                <a:cs typeface="Trebuchet MS"/>
              </a:rPr>
              <a:t> </a:t>
            </a:r>
            <a:r>
              <a:rPr sz="1100" spc="-35">
                <a:latin typeface="Trebuchet MS"/>
                <a:cs typeface="Trebuchet MS"/>
              </a:rPr>
              <a:t>installation,</a:t>
            </a:r>
            <a:r>
              <a:rPr sz="1100" spc="-50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open</a:t>
            </a:r>
            <a:r>
              <a:rPr sz="1100" spc="-50">
                <a:latin typeface="Trebuchet MS"/>
                <a:cs typeface="Trebuchet MS"/>
              </a:rPr>
              <a:t> </a:t>
            </a:r>
            <a:r>
              <a:rPr sz="1100" b="1" spc="-60">
                <a:latin typeface="Tahoma"/>
                <a:cs typeface="Tahoma"/>
              </a:rPr>
              <a:t>Anaconda</a:t>
            </a:r>
            <a:r>
              <a:rPr sz="1100" b="1" spc="-65">
                <a:latin typeface="Tahoma"/>
                <a:cs typeface="Tahoma"/>
              </a:rPr>
              <a:t> </a:t>
            </a:r>
            <a:r>
              <a:rPr sz="1100" b="1" spc="-80">
                <a:latin typeface="Tahoma"/>
                <a:cs typeface="Tahoma"/>
              </a:rPr>
              <a:t>Navigator</a:t>
            </a:r>
            <a:r>
              <a:rPr sz="1100" b="1" spc="-40">
                <a:latin typeface="Tahoma"/>
                <a:cs typeface="Tahoma"/>
              </a:rPr>
              <a:t> </a:t>
            </a:r>
            <a:r>
              <a:rPr sz="1100" spc="-10">
                <a:latin typeface="Trebuchet MS"/>
                <a:cs typeface="Trebuchet MS"/>
              </a:rPr>
              <a:t>and</a:t>
            </a:r>
            <a:r>
              <a:rPr sz="1100" spc="-55">
                <a:latin typeface="Trebuchet MS"/>
                <a:cs typeface="Trebuchet MS"/>
              </a:rPr>
              <a:t> </a:t>
            </a:r>
            <a:r>
              <a:rPr sz="1100" spc="-20">
                <a:latin typeface="Trebuchet MS"/>
                <a:cs typeface="Trebuchet MS"/>
              </a:rPr>
              <a:t>click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on</a:t>
            </a:r>
            <a:r>
              <a:rPr sz="1100" spc="-65">
                <a:latin typeface="Trebuchet MS"/>
                <a:cs typeface="Trebuchet MS"/>
              </a:rPr>
              <a:t> </a:t>
            </a:r>
            <a:r>
              <a:rPr sz="1100" b="1" spc="-80">
                <a:latin typeface="Tahoma"/>
                <a:cs typeface="Tahoma"/>
              </a:rPr>
              <a:t>Jupyter</a:t>
            </a:r>
            <a:r>
              <a:rPr sz="1100" b="1" spc="-60">
                <a:latin typeface="Tahoma"/>
                <a:cs typeface="Tahoma"/>
              </a:rPr>
              <a:t> </a:t>
            </a:r>
            <a:r>
              <a:rPr sz="1100" b="1" spc="-70">
                <a:latin typeface="Tahoma"/>
                <a:cs typeface="Tahoma"/>
              </a:rPr>
              <a:t>Notebook</a:t>
            </a:r>
            <a:r>
              <a:rPr sz="1100" spc="-70">
                <a:latin typeface="Trebuchet MS"/>
                <a:cs typeface="Trebuchet MS"/>
              </a:rPr>
              <a:t>,</a:t>
            </a:r>
            <a:r>
              <a:rPr sz="1100" spc="-50">
                <a:latin typeface="Trebuchet MS"/>
                <a:cs typeface="Trebuchet MS"/>
              </a:rPr>
              <a:t> </a:t>
            </a:r>
            <a:r>
              <a:rPr sz="1100" spc="-35">
                <a:latin typeface="Trebuchet MS"/>
                <a:cs typeface="Trebuchet MS"/>
              </a:rPr>
              <a:t>or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use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spc="-45">
                <a:latin typeface="Trebuchet MS"/>
                <a:cs typeface="Trebuchet MS"/>
              </a:rPr>
              <a:t>the</a:t>
            </a:r>
            <a:r>
              <a:rPr sz="1100" spc="-65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command: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17" y="4998973"/>
            <a:ext cx="1229360" cy="165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>
                <a:latin typeface="Consolas"/>
                <a:cs typeface="Consolas"/>
              </a:rPr>
              <a:t>jupyter</a:t>
            </a:r>
            <a:r>
              <a:rPr sz="1100" spc="-50">
                <a:latin typeface="Consolas"/>
                <a:cs typeface="Consolas"/>
              </a:rPr>
              <a:t> </a:t>
            </a:r>
            <a:r>
              <a:rPr sz="1100" spc="-10">
                <a:latin typeface="Consolas"/>
                <a:cs typeface="Consolas"/>
              </a:rPr>
              <a:t>notebook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17" y="5380037"/>
            <a:ext cx="3090545" cy="1911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225">
                <a:solidFill>
                  <a:srgbClr val="0E4660"/>
                </a:solidFill>
                <a:latin typeface="Segoe UI Emoji"/>
                <a:cs typeface="Segoe UI Emoji"/>
              </a:rPr>
              <a:t>🔹</a:t>
            </a:r>
            <a:r>
              <a:rPr sz="1100" spc="-30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Method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100">
                <a:solidFill>
                  <a:srgbClr val="0E4660"/>
                </a:solidFill>
                <a:latin typeface="Tahoma"/>
                <a:cs typeface="Tahoma"/>
              </a:rPr>
              <a:t>2: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 Install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Using</a:t>
            </a:r>
            <a:r>
              <a:rPr sz="1100" b="1" spc="-9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pip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95">
                <a:solidFill>
                  <a:srgbClr val="0E4660"/>
                </a:solidFill>
                <a:latin typeface="Tahoma"/>
                <a:cs typeface="Tahoma"/>
              </a:rPr>
              <a:t>(For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80">
                <a:solidFill>
                  <a:srgbClr val="0E4660"/>
                </a:solidFill>
                <a:latin typeface="Tahoma"/>
                <a:cs typeface="Tahoma"/>
              </a:rPr>
              <a:t>Python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40">
                <a:solidFill>
                  <a:srgbClr val="0E4660"/>
                </a:solidFill>
                <a:latin typeface="Tahoma"/>
                <a:cs typeface="Tahoma"/>
              </a:rPr>
              <a:t>Users)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17" y="5789929"/>
            <a:ext cx="4761230" cy="1714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 spc="-65">
                <a:latin typeface="Trebuchet MS"/>
                <a:cs typeface="Trebuchet MS"/>
              </a:rPr>
              <a:t>If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you</a:t>
            </a:r>
            <a:r>
              <a:rPr sz="1100" spc="-65">
                <a:latin typeface="Trebuchet MS"/>
                <a:cs typeface="Trebuchet MS"/>
              </a:rPr>
              <a:t> </a:t>
            </a:r>
            <a:r>
              <a:rPr sz="1100" spc="-35">
                <a:latin typeface="Trebuchet MS"/>
                <a:cs typeface="Trebuchet MS"/>
              </a:rPr>
              <a:t>already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spc="-20">
                <a:latin typeface="Trebuchet MS"/>
                <a:cs typeface="Trebuchet MS"/>
              </a:rPr>
              <a:t>have</a:t>
            </a:r>
            <a:r>
              <a:rPr sz="1100" spc="-75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Python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30">
                <a:latin typeface="Trebuchet MS"/>
                <a:cs typeface="Trebuchet MS"/>
              </a:rPr>
              <a:t>installed,</a:t>
            </a:r>
            <a:r>
              <a:rPr sz="1100" spc="-65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you</a:t>
            </a:r>
            <a:r>
              <a:rPr sz="1100" spc="-65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can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install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60">
                <a:latin typeface="Trebuchet MS"/>
                <a:cs typeface="Trebuchet MS"/>
              </a:rPr>
              <a:t>Jupyter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Notebook</a:t>
            </a:r>
            <a:r>
              <a:rPr sz="1100" spc="-90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using</a:t>
            </a:r>
            <a:r>
              <a:rPr sz="1100" spc="-30">
                <a:latin typeface="Trebuchet MS"/>
                <a:cs typeface="Trebuchet MS"/>
              </a:rPr>
              <a:t> </a:t>
            </a:r>
            <a:r>
              <a:rPr sz="1100" b="1" spc="-20">
                <a:latin typeface="Tahoma"/>
                <a:cs typeface="Tahoma"/>
              </a:rPr>
              <a:t>pip</a:t>
            </a:r>
            <a:r>
              <a:rPr sz="1100" spc="-20">
                <a:latin typeface="Trebuchet MS"/>
                <a:cs typeface="Trebuchet MS"/>
              </a:rPr>
              <a:t>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17" y="6167754"/>
            <a:ext cx="156273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0">
                <a:solidFill>
                  <a:srgbClr val="0E4660"/>
                </a:solidFill>
                <a:latin typeface="Segoe UI Emoji"/>
                <a:cs typeface="Segoe UI Emoji"/>
              </a:rPr>
              <a:t>📌</a:t>
            </a:r>
            <a:r>
              <a:rPr sz="1100" spc="-35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Step</a:t>
            </a:r>
            <a:r>
              <a:rPr sz="1100" b="1" spc="-100">
                <a:solidFill>
                  <a:srgbClr val="0E4660"/>
                </a:solidFill>
                <a:latin typeface="Tahoma"/>
                <a:cs typeface="Tahoma"/>
              </a:rPr>
              <a:t> 1:</a:t>
            </a:r>
            <a:r>
              <a:rPr sz="1100" b="1" spc="-8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Install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 Python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17" y="6568058"/>
            <a:ext cx="3268345" cy="1682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  <a:tabLst>
                <a:tab pos="2029460" algn="l"/>
              </a:tabLst>
            </a:pPr>
            <a:r>
              <a:rPr sz="1100">
                <a:latin typeface="Trebuchet MS"/>
                <a:cs typeface="Trebuchet MS"/>
              </a:rPr>
              <a:t>Ensure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b="1" spc="-75">
                <a:latin typeface="Tahoma"/>
                <a:cs typeface="Tahoma"/>
              </a:rPr>
              <a:t>Python</a:t>
            </a:r>
            <a:r>
              <a:rPr sz="1100" b="1" spc="-85">
                <a:latin typeface="Tahoma"/>
                <a:cs typeface="Tahoma"/>
              </a:rPr>
              <a:t> </a:t>
            </a:r>
            <a:r>
              <a:rPr sz="1100" b="1" spc="-95">
                <a:latin typeface="Tahoma"/>
                <a:cs typeface="Tahoma"/>
              </a:rPr>
              <a:t>3.x</a:t>
            </a:r>
            <a:r>
              <a:rPr sz="1100" b="1" spc="-45">
                <a:latin typeface="Tahoma"/>
                <a:cs typeface="Tahoma"/>
              </a:rPr>
              <a:t> </a:t>
            </a:r>
            <a:r>
              <a:rPr sz="1100">
                <a:latin typeface="Trebuchet MS"/>
                <a:cs typeface="Trebuchet MS"/>
              </a:rPr>
              <a:t>is</a:t>
            </a:r>
            <a:r>
              <a:rPr sz="1100" spc="-114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installed:</a:t>
            </a:r>
            <a:r>
              <a:rPr sz="1100">
                <a:latin typeface="Trebuchet MS"/>
                <a:cs typeface="Trebuchet MS"/>
              </a:rPr>
              <a:t>	</a:t>
            </a:r>
            <a:r>
              <a:rPr sz="1100">
                <a:latin typeface="Consolas"/>
                <a:cs typeface="Consolas"/>
              </a:rPr>
              <a:t>python</a:t>
            </a:r>
            <a:r>
              <a:rPr sz="1100" spc="-25">
                <a:latin typeface="Consolas"/>
                <a:cs typeface="Consolas"/>
              </a:rPr>
              <a:t> </a:t>
            </a:r>
            <a:r>
              <a:rPr sz="1100" spc="-10">
                <a:latin typeface="Consolas"/>
                <a:cs typeface="Consolas"/>
              </a:rPr>
              <a:t>--version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17" y="7114158"/>
            <a:ext cx="2563495" cy="1714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 spc="-65">
                <a:latin typeface="Trebuchet MS"/>
                <a:cs typeface="Trebuchet MS"/>
              </a:rPr>
              <a:t>If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Python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is</a:t>
            </a:r>
            <a:r>
              <a:rPr sz="1100" spc="-90">
                <a:latin typeface="Trebuchet MS"/>
                <a:cs typeface="Trebuchet MS"/>
              </a:rPr>
              <a:t> </a:t>
            </a:r>
            <a:r>
              <a:rPr sz="1100" spc="-30">
                <a:latin typeface="Trebuchet MS"/>
                <a:cs typeface="Trebuchet MS"/>
              </a:rPr>
              <a:t>not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30">
                <a:latin typeface="Trebuchet MS"/>
                <a:cs typeface="Trebuchet MS"/>
              </a:rPr>
              <a:t>installed,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download</a:t>
            </a:r>
            <a:r>
              <a:rPr sz="1100" spc="-75">
                <a:latin typeface="Trebuchet MS"/>
                <a:cs typeface="Trebuchet MS"/>
              </a:rPr>
              <a:t> </a:t>
            </a:r>
            <a:r>
              <a:rPr sz="1100" spc="-70">
                <a:latin typeface="Trebuchet MS"/>
                <a:cs typeface="Trebuchet MS"/>
              </a:rPr>
              <a:t>it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from: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3292" y="7466647"/>
            <a:ext cx="1286510" cy="1879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1100" spc="-300">
                <a:solidFill>
                  <a:srgbClr val="9B9B9B"/>
                </a:solidFill>
                <a:latin typeface="Segoe UI Emoji"/>
                <a:cs typeface="Segoe UI Emoji"/>
              </a:rPr>
              <a:t> </a:t>
            </a:r>
            <a:r>
              <a:rPr sz="1100" spc="1105">
                <a:solidFill>
                  <a:srgbClr val="BDBDBD"/>
                </a:solidFill>
                <a:latin typeface="Segoe UI Emoji"/>
                <a:cs typeface="Segoe UI Emoji"/>
              </a:rPr>
              <a:t>³</a:t>
            </a:r>
            <a:r>
              <a:rPr sz="1100" spc="-75">
                <a:solidFill>
                  <a:srgbClr val="BDBDBD"/>
                </a:solidFill>
                <a:latin typeface="Segoe UI Emoji"/>
                <a:cs typeface="Segoe UI Emoji"/>
              </a:rPr>
              <a:t> </a:t>
            </a:r>
            <a:r>
              <a:rPr sz="1100" u="sng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3"/>
              </a:rPr>
              <a:t>Download</a:t>
            </a:r>
            <a:r>
              <a:rPr sz="1100" u="sng" spc="-8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100" u="sng" spc="-1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3"/>
              </a:rPr>
              <a:t>Python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17" y="7863840"/>
            <a:ext cx="2236470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0">
                <a:solidFill>
                  <a:srgbClr val="0E4660"/>
                </a:solidFill>
                <a:latin typeface="Segoe UI Emoji"/>
                <a:cs typeface="Segoe UI Emoji"/>
              </a:rPr>
              <a:t>📌</a:t>
            </a:r>
            <a:r>
              <a:rPr sz="1100" spc="-30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Step</a:t>
            </a:r>
            <a:r>
              <a:rPr sz="1100" b="1" spc="-9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100">
                <a:solidFill>
                  <a:srgbClr val="0E4660"/>
                </a:solidFill>
                <a:latin typeface="Tahoma"/>
                <a:cs typeface="Tahoma"/>
              </a:rPr>
              <a:t>2:</a:t>
            </a:r>
            <a:r>
              <a:rPr sz="1100" b="1" spc="-8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Install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85">
                <a:solidFill>
                  <a:srgbClr val="0E4660"/>
                </a:solidFill>
                <a:latin typeface="Tahoma"/>
                <a:cs typeface="Tahoma"/>
              </a:rPr>
              <a:t>Jupyter</a:t>
            </a:r>
            <a:r>
              <a:rPr sz="1100" b="1" spc="-8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Notebook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17" y="8263890"/>
            <a:ext cx="5288915" cy="1682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>
                <a:latin typeface="Trebuchet MS"/>
                <a:cs typeface="Trebuchet MS"/>
              </a:rPr>
              <a:t>Run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spc="-45">
                <a:latin typeface="Trebuchet MS"/>
                <a:cs typeface="Trebuchet MS"/>
              </a:rPr>
              <a:t>the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spc="-35">
                <a:latin typeface="Trebuchet MS"/>
                <a:cs typeface="Trebuchet MS"/>
              </a:rPr>
              <a:t>following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command</a:t>
            </a:r>
            <a:r>
              <a:rPr sz="1100" spc="-60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in</a:t>
            </a:r>
            <a:r>
              <a:rPr sz="1100" spc="-40">
                <a:latin typeface="Trebuchet MS"/>
                <a:cs typeface="Trebuchet MS"/>
              </a:rPr>
              <a:t> </a:t>
            </a:r>
            <a:r>
              <a:rPr sz="1100" b="1" spc="-60">
                <a:latin typeface="Tahoma"/>
                <a:cs typeface="Tahoma"/>
              </a:rPr>
              <a:t>Command</a:t>
            </a:r>
            <a:r>
              <a:rPr sz="1100" b="1" spc="-45">
                <a:latin typeface="Tahoma"/>
                <a:cs typeface="Tahoma"/>
              </a:rPr>
              <a:t> </a:t>
            </a:r>
            <a:r>
              <a:rPr sz="1100" b="1" spc="-75">
                <a:latin typeface="Tahoma"/>
                <a:cs typeface="Tahoma"/>
              </a:rPr>
              <a:t>Prompt</a:t>
            </a:r>
            <a:r>
              <a:rPr sz="1100" b="1" spc="-45">
                <a:latin typeface="Tahoma"/>
                <a:cs typeface="Tahoma"/>
              </a:rPr>
              <a:t> </a:t>
            </a:r>
            <a:r>
              <a:rPr sz="1100" b="1" spc="-100">
                <a:latin typeface="Tahoma"/>
                <a:cs typeface="Tahoma"/>
              </a:rPr>
              <a:t>(Windows)</a:t>
            </a:r>
            <a:r>
              <a:rPr sz="1100" b="1" spc="-50">
                <a:latin typeface="Tahoma"/>
                <a:cs typeface="Tahoma"/>
              </a:rPr>
              <a:t> </a:t>
            </a:r>
            <a:r>
              <a:rPr sz="1100" b="1" spc="-70">
                <a:latin typeface="Tahoma"/>
                <a:cs typeface="Tahoma"/>
              </a:rPr>
              <a:t>or</a:t>
            </a:r>
            <a:r>
              <a:rPr sz="1100" b="1" spc="-60">
                <a:latin typeface="Tahoma"/>
                <a:cs typeface="Tahoma"/>
              </a:rPr>
              <a:t> </a:t>
            </a:r>
            <a:r>
              <a:rPr sz="1100" b="1" spc="-70">
                <a:latin typeface="Tahoma"/>
                <a:cs typeface="Tahoma"/>
              </a:rPr>
              <a:t>Terminal</a:t>
            </a:r>
            <a:r>
              <a:rPr sz="1100" b="1" spc="-50">
                <a:latin typeface="Tahoma"/>
                <a:cs typeface="Tahoma"/>
              </a:rPr>
              <a:t> </a:t>
            </a:r>
            <a:r>
              <a:rPr sz="1100" b="1" spc="-80">
                <a:latin typeface="Tahoma"/>
                <a:cs typeface="Tahoma"/>
              </a:rPr>
              <a:t>(Mac/Linux):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717" y="8613520"/>
            <a:ext cx="1537335" cy="165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>
                <a:latin typeface="Consolas"/>
                <a:cs typeface="Consolas"/>
              </a:rPr>
              <a:t>pip</a:t>
            </a:r>
            <a:r>
              <a:rPr sz="1100" spc="-45">
                <a:latin typeface="Consolas"/>
                <a:cs typeface="Consolas"/>
              </a:rPr>
              <a:t> </a:t>
            </a:r>
            <a:r>
              <a:rPr sz="1100">
                <a:latin typeface="Consolas"/>
                <a:cs typeface="Consolas"/>
              </a:rPr>
              <a:t>install</a:t>
            </a:r>
            <a:r>
              <a:rPr sz="1100" spc="-40">
                <a:latin typeface="Consolas"/>
                <a:cs typeface="Consolas"/>
              </a:rPr>
              <a:t> </a:t>
            </a:r>
            <a:r>
              <a:rPr sz="1100" spc="-10">
                <a:latin typeface="Consolas"/>
                <a:cs typeface="Consolas"/>
              </a:rPr>
              <a:t>notebook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717" y="914780"/>
            <a:ext cx="2299970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0">
                <a:solidFill>
                  <a:srgbClr val="0E4660"/>
                </a:solidFill>
                <a:latin typeface="Segoe UI Emoji"/>
                <a:cs typeface="Segoe UI Emoji"/>
              </a:rPr>
              <a:t>📌</a:t>
            </a:r>
            <a:r>
              <a:rPr sz="1100" spc="-30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Step</a:t>
            </a:r>
            <a:r>
              <a:rPr sz="1100" b="1" spc="-9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100">
                <a:solidFill>
                  <a:srgbClr val="0E4660"/>
                </a:solidFill>
                <a:latin typeface="Tahoma"/>
                <a:cs typeface="Tahoma"/>
              </a:rPr>
              <a:t>3:</a:t>
            </a:r>
            <a:r>
              <a:rPr sz="1100" b="1" spc="-8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Launch </a:t>
            </a:r>
            <a:r>
              <a:rPr sz="1100" b="1" spc="-90">
                <a:solidFill>
                  <a:srgbClr val="0E4660"/>
                </a:solidFill>
                <a:latin typeface="Tahoma"/>
                <a:cs typeface="Tahoma"/>
              </a:rPr>
              <a:t>Jupyter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Notebook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17" y="1314767"/>
            <a:ext cx="3004820" cy="1689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>
                <a:latin typeface="Trebuchet MS"/>
                <a:cs typeface="Trebuchet MS"/>
              </a:rPr>
              <a:t>Once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30">
                <a:latin typeface="Trebuchet MS"/>
                <a:cs typeface="Trebuchet MS"/>
              </a:rPr>
              <a:t>installed,</a:t>
            </a:r>
            <a:r>
              <a:rPr sz="1100" spc="-55">
                <a:latin typeface="Trebuchet MS"/>
                <a:cs typeface="Trebuchet MS"/>
              </a:rPr>
              <a:t> </a:t>
            </a:r>
            <a:r>
              <a:rPr sz="1100" spc="-40">
                <a:latin typeface="Trebuchet MS"/>
                <a:cs typeface="Trebuchet MS"/>
              </a:rPr>
              <a:t>start</a:t>
            </a:r>
            <a:r>
              <a:rPr sz="1100" spc="-75">
                <a:latin typeface="Trebuchet MS"/>
                <a:cs typeface="Trebuchet MS"/>
              </a:rPr>
              <a:t> </a:t>
            </a:r>
            <a:r>
              <a:rPr sz="1100" spc="-60">
                <a:latin typeface="Trebuchet MS"/>
                <a:cs typeface="Trebuchet MS"/>
              </a:rPr>
              <a:t>Jupyter </a:t>
            </a:r>
            <a:r>
              <a:rPr sz="1100" spc="-10">
                <a:latin typeface="Trebuchet MS"/>
                <a:cs typeface="Trebuchet MS"/>
              </a:rPr>
              <a:t>Notebook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by</a:t>
            </a:r>
            <a:r>
              <a:rPr sz="1100" spc="-60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running: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17" y="1664335"/>
            <a:ext cx="1229360" cy="165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>
                <a:latin typeface="Consolas"/>
                <a:cs typeface="Consolas"/>
              </a:rPr>
              <a:t>jupyter</a:t>
            </a:r>
            <a:r>
              <a:rPr sz="1100" spc="-50">
                <a:latin typeface="Consolas"/>
                <a:cs typeface="Consolas"/>
              </a:rPr>
              <a:t> </a:t>
            </a:r>
            <a:r>
              <a:rPr sz="1100" spc="-10">
                <a:latin typeface="Consolas"/>
                <a:cs typeface="Consolas"/>
              </a:rPr>
              <a:t>notebook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17" y="2007235"/>
            <a:ext cx="3233420" cy="1682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 spc="-30">
                <a:latin typeface="Trebuchet MS"/>
                <a:cs typeface="Trebuchet MS"/>
              </a:rPr>
              <a:t>This</a:t>
            </a:r>
            <a:r>
              <a:rPr sz="1100" spc="-90">
                <a:latin typeface="Trebuchet MS"/>
                <a:cs typeface="Trebuchet MS"/>
              </a:rPr>
              <a:t> </a:t>
            </a:r>
            <a:r>
              <a:rPr sz="1100" spc="-45">
                <a:latin typeface="Trebuchet MS"/>
                <a:cs typeface="Trebuchet MS"/>
              </a:rPr>
              <a:t>will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open</a:t>
            </a:r>
            <a:r>
              <a:rPr sz="1100" spc="-75">
                <a:latin typeface="Trebuchet MS"/>
                <a:cs typeface="Trebuchet MS"/>
              </a:rPr>
              <a:t> </a:t>
            </a:r>
            <a:r>
              <a:rPr sz="1100" b="1" spc="-80">
                <a:latin typeface="Tahoma"/>
                <a:cs typeface="Tahoma"/>
              </a:rPr>
              <a:t>Jupyter</a:t>
            </a:r>
            <a:r>
              <a:rPr sz="1100" b="1" spc="-70">
                <a:latin typeface="Tahoma"/>
                <a:cs typeface="Tahoma"/>
              </a:rPr>
              <a:t> Notebook </a:t>
            </a:r>
            <a:r>
              <a:rPr sz="1100" spc="-25">
                <a:latin typeface="Trebuchet MS"/>
                <a:cs typeface="Trebuchet MS"/>
              </a:rPr>
              <a:t>in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your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web</a:t>
            </a:r>
            <a:r>
              <a:rPr sz="1100" spc="-90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browser.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17" y="2394521"/>
            <a:ext cx="3967479" cy="1911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225">
                <a:solidFill>
                  <a:srgbClr val="0E4660"/>
                </a:solidFill>
                <a:latin typeface="Segoe UI Emoji"/>
                <a:cs typeface="Segoe UI Emoji"/>
              </a:rPr>
              <a:t>🔹</a:t>
            </a:r>
            <a:r>
              <a:rPr sz="1100" spc="-25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Method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100">
                <a:solidFill>
                  <a:srgbClr val="0E4660"/>
                </a:solidFill>
                <a:latin typeface="Tahoma"/>
                <a:cs typeface="Tahoma"/>
              </a:rPr>
              <a:t>3: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Install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in</a:t>
            </a:r>
            <a:r>
              <a:rPr sz="1100" b="1" spc="-5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a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 Virtual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Environment</a:t>
            </a:r>
            <a:r>
              <a:rPr sz="1100" b="1" spc="-8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(Advanced</a:t>
            </a:r>
            <a:r>
              <a:rPr sz="1100" b="1" spc="-8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30">
                <a:solidFill>
                  <a:srgbClr val="0E4660"/>
                </a:solidFill>
                <a:latin typeface="Tahoma"/>
                <a:cs typeface="Tahoma"/>
              </a:rPr>
              <a:t>Users)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17" y="2804541"/>
            <a:ext cx="5006340" cy="1714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 spc="-65">
                <a:latin typeface="Trebuchet MS"/>
                <a:cs typeface="Trebuchet MS"/>
              </a:rPr>
              <a:t>If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you</a:t>
            </a:r>
            <a:r>
              <a:rPr sz="1100" spc="-60">
                <a:latin typeface="Trebuchet MS"/>
                <a:cs typeface="Trebuchet MS"/>
              </a:rPr>
              <a:t> </a:t>
            </a:r>
            <a:r>
              <a:rPr sz="1100" spc="-35">
                <a:latin typeface="Trebuchet MS"/>
                <a:cs typeface="Trebuchet MS"/>
              </a:rPr>
              <a:t>want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45">
                <a:latin typeface="Trebuchet MS"/>
                <a:cs typeface="Trebuchet MS"/>
              </a:rPr>
              <a:t>to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install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60">
                <a:latin typeface="Trebuchet MS"/>
                <a:cs typeface="Trebuchet MS"/>
              </a:rPr>
              <a:t>Jupyter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Notebook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in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a</a:t>
            </a:r>
            <a:r>
              <a:rPr sz="1100" spc="-55">
                <a:latin typeface="Trebuchet MS"/>
                <a:cs typeface="Trebuchet MS"/>
              </a:rPr>
              <a:t> </a:t>
            </a:r>
            <a:r>
              <a:rPr sz="1100" b="1" spc="-70">
                <a:latin typeface="Tahoma"/>
                <a:cs typeface="Tahoma"/>
              </a:rPr>
              <a:t>virtual</a:t>
            </a:r>
            <a:r>
              <a:rPr sz="1100" b="1" spc="-60">
                <a:latin typeface="Tahoma"/>
                <a:cs typeface="Tahoma"/>
              </a:rPr>
              <a:t> </a:t>
            </a:r>
            <a:r>
              <a:rPr sz="1100" b="1" spc="-70">
                <a:latin typeface="Tahoma"/>
                <a:cs typeface="Tahoma"/>
              </a:rPr>
              <a:t>environment</a:t>
            </a:r>
            <a:r>
              <a:rPr sz="1100" spc="-70">
                <a:latin typeface="Trebuchet MS"/>
                <a:cs typeface="Trebuchet MS"/>
              </a:rPr>
              <a:t>,</a:t>
            </a:r>
            <a:r>
              <a:rPr sz="1100" spc="-65">
                <a:latin typeface="Trebuchet MS"/>
                <a:cs typeface="Trebuchet MS"/>
              </a:rPr>
              <a:t> </a:t>
            </a:r>
            <a:r>
              <a:rPr sz="1100" spc="-40">
                <a:latin typeface="Trebuchet MS"/>
                <a:cs typeface="Trebuchet MS"/>
              </a:rPr>
              <a:t>follow</a:t>
            </a:r>
            <a:r>
              <a:rPr sz="1100" spc="-70">
                <a:latin typeface="Trebuchet MS"/>
                <a:cs typeface="Trebuchet MS"/>
              </a:rPr>
              <a:t> </a:t>
            </a:r>
            <a:r>
              <a:rPr sz="1100" spc="-20">
                <a:latin typeface="Trebuchet MS"/>
                <a:cs typeface="Trebuchet MS"/>
              </a:rPr>
              <a:t>these</a:t>
            </a:r>
            <a:r>
              <a:rPr sz="1100" spc="-80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steps: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17" y="3182366"/>
            <a:ext cx="253174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0">
                <a:solidFill>
                  <a:srgbClr val="0E4660"/>
                </a:solidFill>
                <a:latin typeface="Segoe UI Emoji"/>
                <a:cs typeface="Segoe UI Emoji"/>
              </a:rPr>
              <a:t>📌</a:t>
            </a:r>
            <a:r>
              <a:rPr sz="1100" spc="-35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Step</a:t>
            </a:r>
            <a:r>
              <a:rPr sz="1100" b="1" spc="-9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100">
                <a:solidFill>
                  <a:srgbClr val="0E4660"/>
                </a:solidFill>
                <a:latin typeface="Tahoma"/>
                <a:cs typeface="Tahoma"/>
              </a:rPr>
              <a:t>1:</a:t>
            </a:r>
            <a:r>
              <a:rPr sz="1100" b="1" spc="-8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Create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 a</a:t>
            </a:r>
            <a:r>
              <a:rPr sz="1100" b="1" spc="-8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Virtual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Environment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17" y="3582670"/>
            <a:ext cx="1537335" cy="165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>
                <a:latin typeface="Consolas"/>
                <a:cs typeface="Consolas"/>
              </a:rPr>
              <a:t>python</a:t>
            </a:r>
            <a:r>
              <a:rPr sz="1100" spc="5">
                <a:latin typeface="Consolas"/>
                <a:cs typeface="Consolas"/>
              </a:rPr>
              <a:t> </a:t>
            </a:r>
            <a:r>
              <a:rPr sz="1100" spc="-10">
                <a:latin typeface="Consolas"/>
                <a:cs typeface="Consolas"/>
              </a:rPr>
              <a:t>-</a:t>
            </a:r>
            <a:r>
              <a:rPr sz="1100">
                <a:latin typeface="Consolas"/>
                <a:cs typeface="Consolas"/>
              </a:rPr>
              <a:t>m</a:t>
            </a:r>
            <a:r>
              <a:rPr sz="1100" spc="-25">
                <a:latin typeface="Consolas"/>
                <a:cs typeface="Consolas"/>
              </a:rPr>
              <a:t> </a:t>
            </a:r>
            <a:r>
              <a:rPr sz="1100">
                <a:latin typeface="Consolas"/>
                <a:cs typeface="Consolas"/>
              </a:rPr>
              <a:t>venv</a:t>
            </a:r>
            <a:r>
              <a:rPr sz="1100" spc="-20">
                <a:latin typeface="Consolas"/>
                <a:cs typeface="Consolas"/>
              </a:rPr>
              <a:t> myenv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17" y="3922395"/>
            <a:ext cx="638810" cy="1714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 spc="-45">
                <a:latin typeface="Trebuchet MS"/>
                <a:cs typeface="Trebuchet MS"/>
              </a:rPr>
              <a:t>Activate</a:t>
            </a:r>
            <a:r>
              <a:rPr sz="1100" spc="-50">
                <a:latin typeface="Trebuchet MS"/>
                <a:cs typeface="Trebuchet MS"/>
              </a:rPr>
              <a:t> </a:t>
            </a:r>
            <a:r>
              <a:rPr sz="1100" spc="-75">
                <a:latin typeface="Trebuchet MS"/>
                <a:cs typeface="Trebuchet MS"/>
              </a:rPr>
              <a:t>it: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3635" y="4274820"/>
            <a:ext cx="2579370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ct val="100000"/>
              </a:lnSpc>
              <a:buFont typeface="Symbol"/>
              <a:buChar char=""/>
              <a:tabLst>
                <a:tab pos="227965" algn="l"/>
              </a:tabLst>
            </a:pPr>
            <a:r>
              <a:rPr sz="1100" b="1" spc="-70">
                <a:latin typeface="Tahoma"/>
                <a:cs typeface="Tahoma"/>
              </a:rPr>
              <a:t>Windows:</a:t>
            </a:r>
            <a:r>
              <a:rPr sz="1100" b="1" spc="-55">
                <a:latin typeface="Tahoma"/>
                <a:cs typeface="Tahoma"/>
              </a:rPr>
              <a:t> </a:t>
            </a:r>
            <a:r>
              <a:rPr sz="1100" spc="-10">
                <a:latin typeface="Consolas"/>
                <a:cs typeface="Consolas"/>
              </a:rPr>
              <a:t>myenv\Scripts\activate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635" y="4681473"/>
            <a:ext cx="2880995" cy="177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27965" indent="-227965">
              <a:lnSpc>
                <a:spcPct val="100000"/>
              </a:lnSpc>
              <a:buFont typeface="Symbol"/>
              <a:buChar char=""/>
              <a:tabLst>
                <a:tab pos="227965" algn="l"/>
              </a:tabLst>
            </a:pPr>
            <a:r>
              <a:rPr sz="1100" b="1" spc="-85">
                <a:latin typeface="Tahoma"/>
                <a:cs typeface="Tahoma"/>
              </a:rPr>
              <a:t>Mac/Linux:</a:t>
            </a:r>
            <a:r>
              <a:rPr sz="1100" b="1" spc="-80">
                <a:latin typeface="Tahoma"/>
                <a:cs typeface="Tahoma"/>
              </a:rPr>
              <a:t> </a:t>
            </a:r>
            <a:r>
              <a:rPr sz="1100">
                <a:latin typeface="Consolas"/>
                <a:cs typeface="Consolas"/>
              </a:rPr>
              <a:t>source</a:t>
            </a:r>
            <a:r>
              <a:rPr sz="1100" spc="45">
                <a:latin typeface="Consolas"/>
                <a:cs typeface="Consolas"/>
              </a:rPr>
              <a:t> </a:t>
            </a:r>
            <a:r>
              <a:rPr sz="1100" spc="-10">
                <a:latin typeface="Consolas"/>
                <a:cs typeface="Consolas"/>
              </a:rPr>
              <a:t>myenv/bin/activate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17" y="5065648"/>
            <a:ext cx="2236470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0">
                <a:solidFill>
                  <a:srgbClr val="0E4660"/>
                </a:solidFill>
                <a:latin typeface="Segoe UI Emoji"/>
                <a:cs typeface="Segoe UI Emoji"/>
              </a:rPr>
              <a:t>📌</a:t>
            </a:r>
            <a:r>
              <a:rPr sz="1100" spc="-30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Step</a:t>
            </a:r>
            <a:r>
              <a:rPr sz="1100" b="1" spc="-9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100">
                <a:solidFill>
                  <a:srgbClr val="0E4660"/>
                </a:solidFill>
                <a:latin typeface="Tahoma"/>
                <a:cs typeface="Tahoma"/>
              </a:rPr>
              <a:t>2:</a:t>
            </a:r>
            <a:r>
              <a:rPr sz="1100" b="1" spc="-8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70">
                <a:solidFill>
                  <a:srgbClr val="0E4660"/>
                </a:solidFill>
                <a:latin typeface="Tahoma"/>
                <a:cs typeface="Tahoma"/>
              </a:rPr>
              <a:t>Install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85">
                <a:solidFill>
                  <a:srgbClr val="0E4660"/>
                </a:solidFill>
                <a:latin typeface="Tahoma"/>
                <a:cs typeface="Tahoma"/>
              </a:rPr>
              <a:t>Jupyter</a:t>
            </a:r>
            <a:r>
              <a:rPr sz="1100" b="1" spc="-8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Notebook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17" y="5465762"/>
            <a:ext cx="1534160" cy="1657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>
                <a:latin typeface="Consolas"/>
                <a:cs typeface="Consolas"/>
              </a:rPr>
              <a:t>pip</a:t>
            </a:r>
            <a:r>
              <a:rPr sz="1100" spc="-45">
                <a:latin typeface="Consolas"/>
                <a:cs typeface="Consolas"/>
              </a:rPr>
              <a:t> </a:t>
            </a:r>
            <a:r>
              <a:rPr sz="1100">
                <a:latin typeface="Consolas"/>
                <a:cs typeface="Consolas"/>
              </a:rPr>
              <a:t>install</a:t>
            </a:r>
            <a:r>
              <a:rPr sz="1100" spc="-40">
                <a:latin typeface="Consolas"/>
                <a:cs typeface="Consolas"/>
              </a:rPr>
              <a:t> </a:t>
            </a:r>
            <a:r>
              <a:rPr sz="1100" spc="-10">
                <a:latin typeface="Consolas"/>
                <a:cs typeface="Consolas"/>
              </a:rPr>
              <a:t>notebook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17" y="5834379"/>
            <a:ext cx="208089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0">
                <a:solidFill>
                  <a:srgbClr val="0E4660"/>
                </a:solidFill>
                <a:latin typeface="Segoe UI Emoji"/>
                <a:cs typeface="Segoe UI Emoji"/>
              </a:rPr>
              <a:t>📌</a:t>
            </a:r>
            <a:r>
              <a:rPr sz="1100" spc="-30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Step</a:t>
            </a:r>
            <a:r>
              <a:rPr sz="1100" b="1" spc="-9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100">
                <a:solidFill>
                  <a:srgbClr val="0E4660"/>
                </a:solidFill>
                <a:latin typeface="Tahoma"/>
                <a:cs typeface="Tahoma"/>
              </a:rPr>
              <a:t>3: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90">
                <a:solidFill>
                  <a:srgbClr val="0E4660"/>
                </a:solidFill>
                <a:latin typeface="Tahoma"/>
                <a:cs typeface="Tahoma"/>
              </a:rPr>
              <a:t>Run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90">
                <a:solidFill>
                  <a:srgbClr val="0E4660"/>
                </a:solidFill>
                <a:latin typeface="Tahoma"/>
                <a:cs typeface="Tahoma"/>
              </a:rPr>
              <a:t>Jupyter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55">
                <a:solidFill>
                  <a:srgbClr val="0E4660"/>
                </a:solidFill>
                <a:latin typeface="Tahoma"/>
                <a:cs typeface="Tahoma"/>
              </a:rPr>
              <a:t>Notebook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17" y="6234429"/>
            <a:ext cx="1229360" cy="165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>
                <a:latin typeface="Consolas"/>
                <a:cs typeface="Consolas"/>
              </a:rPr>
              <a:t>jupyter</a:t>
            </a:r>
            <a:r>
              <a:rPr sz="1100" spc="-50">
                <a:latin typeface="Consolas"/>
                <a:cs typeface="Consolas"/>
              </a:rPr>
              <a:t> </a:t>
            </a:r>
            <a:r>
              <a:rPr sz="1100" spc="-10">
                <a:latin typeface="Consolas"/>
                <a:cs typeface="Consolas"/>
              </a:rPr>
              <a:t>notebook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17" y="6612508"/>
            <a:ext cx="1359535" cy="190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20">
                <a:solidFill>
                  <a:srgbClr val="0E4660"/>
                </a:solidFill>
                <a:latin typeface="Segoe UI Emoji"/>
                <a:cs typeface="Segoe UI Emoji"/>
              </a:rPr>
              <a:t>🎯</a:t>
            </a:r>
            <a:r>
              <a:rPr sz="1100" spc="-35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100" b="1" spc="-75">
                <a:solidFill>
                  <a:srgbClr val="0E4660"/>
                </a:solidFill>
                <a:latin typeface="Tahoma"/>
                <a:cs typeface="Tahoma"/>
              </a:rPr>
              <a:t>Verify</a:t>
            </a:r>
            <a:r>
              <a:rPr sz="1100" b="1" spc="-6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100" b="1" spc="-60">
                <a:solidFill>
                  <a:srgbClr val="0E4660"/>
                </a:solidFill>
                <a:latin typeface="Tahoma"/>
                <a:cs typeface="Tahoma"/>
              </a:rPr>
              <a:t>Installation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17" y="7022083"/>
            <a:ext cx="3281679" cy="1714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 spc="-55">
                <a:latin typeface="Trebuchet MS"/>
                <a:cs typeface="Trebuchet MS"/>
              </a:rPr>
              <a:t>To</a:t>
            </a:r>
            <a:r>
              <a:rPr sz="1100" spc="-75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check</a:t>
            </a:r>
            <a:r>
              <a:rPr sz="1100" spc="-85">
                <a:latin typeface="Trebuchet MS"/>
                <a:cs typeface="Trebuchet MS"/>
              </a:rPr>
              <a:t> </a:t>
            </a:r>
            <a:r>
              <a:rPr sz="1100" spc="-70">
                <a:latin typeface="Trebuchet MS"/>
                <a:cs typeface="Trebuchet MS"/>
              </a:rPr>
              <a:t>if </a:t>
            </a:r>
            <a:r>
              <a:rPr sz="1100" spc="-60">
                <a:latin typeface="Trebuchet MS"/>
                <a:cs typeface="Trebuchet MS"/>
              </a:rPr>
              <a:t>Jupyter</a:t>
            </a:r>
            <a:r>
              <a:rPr sz="1100" spc="-55">
                <a:latin typeface="Trebuchet MS"/>
                <a:cs typeface="Trebuchet MS"/>
              </a:rPr>
              <a:t> </a:t>
            </a:r>
            <a:r>
              <a:rPr sz="1100" spc="-10">
                <a:latin typeface="Trebuchet MS"/>
                <a:cs typeface="Trebuchet MS"/>
              </a:rPr>
              <a:t>Notebook</a:t>
            </a:r>
            <a:r>
              <a:rPr sz="1100" spc="-75">
                <a:latin typeface="Trebuchet MS"/>
                <a:cs typeface="Trebuchet MS"/>
              </a:rPr>
              <a:t> </a:t>
            </a:r>
            <a:r>
              <a:rPr sz="1100">
                <a:latin typeface="Trebuchet MS"/>
                <a:cs typeface="Trebuchet MS"/>
              </a:rPr>
              <a:t>is</a:t>
            </a:r>
            <a:r>
              <a:rPr sz="1100" spc="-75">
                <a:latin typeface="Trebuchet MS"/>
                <a:cs typeface="Trebuchet MS"/>
              </a:rPr>
              <a:t> </a:t>
            </a:r>
            <a:r>
              <a:rPr sz="1100" spc="-25">
                <a:latin typeface="Trebuchet MS"/>
                <a:cs typeface="Trebuchet MS"/>
              </a:rPr>
              <a:t>installed</a:t>
            </a:r>
            <a:r>
              <a:rPr sz="1100" spc="-55">
                <a:latin typeface="Trebuchet MS"/>
                <a:cs typeface="Trebuchet MS"/>
              </a:rPr>
              <a:t> </a:t>
            </a:r>
            <a:r>
              <a:rPr sz="1100" spc="-45">
                <a:latin typeface="Trebuchet MS"/>
                <a:cs typeface="Trebuchet MS"/>
              </a:rPr>
              <a:t>correctly,</a:t>
            </a:r>
            <a:r>
              <a:rPr sz="1100" spc="-50">
                <a:latin typeface="Trebuchet MS"/>
                <a:cs typeface="Trebuchet MS"/>
              </a:rPr>
              <a:t> </a:t>
            </a:r>
            <a:r>
              <a:rPr sz="1100" spc="-20">
                <a:latin typeface="Trebuchet MS"/>
                <a:cs typeface="Trebuchet MS"/>
              </a:rPr>
              <a:t>run: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17" y="7399972"/>
            <a:ext cx="1305560" cy="1657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5"/>
              </a:lnSpc>
            </a:pPr>
            <a:r>
              <a:rPr sz="1100">
                <a:latin typeface="Consolas"/>
                <a:cs typeface="Consolas"/>
              </a:rPr>
              <a:t>jupyter</a:t>
            </a:r>
            <a:r>
              <a:rPr sz="1100" spc="-30">
                <a:latin typeface="Consolas"/>
                <a:cs typeface="Consolas"/>
              </a:rPr>
              <a:t> </a:t>
            </a:r>
            <a:r>
              <a:rPr sz="1100" spc="-10">
                <a:latin typeface="Consolas"/>
                <a:cs typeface="Consolas"/>
              </a:rPr>
              <a:t>--version</a:t>
            </a:r>
            <a:endParaRPr sz="11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017" y="7933690"/>
            <a:ext cx="326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4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**Visual</a:t>
            </a:r>
            <a:r>
              <a:rPr sz="1800" b="1" u="sng" spc="-1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Studio</a:t>
            </a:r>
            <a:r>
              <a:rPr sz="1800" b="1" u="sng" spc="-12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Code</a:t>
            </a:r>
            <a:r>
              <a:rPr sz="1800" b="1" u="sng" spc="-11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1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(VS</a:t>
            </a:r>
            <a:r>
              <a:rPr sz="1800" b="1" u="sng" spc="-1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Code)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921131"/>
            <a:ext cx="4911090" cy="773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5">
                <a:solidFill>
                  <a:srgbClr val="FF0000"/>
                </a:solidFill>
                <a:latin typeface="Segoe UI Emoji"/>
                <a:cs typeface="Segoe UI Emoji"/>
              </a:rPr>
              <a:t>🔹</a:t>
            </a:r>
            <a:r>
              <a:rPr sz="1800" spc="-65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800" b="1" spc="-105">
                <a:solidFill>
                  <a:srgbClr val="FF0000"/>
                </a:solidFill>
                <a:latin typeface="Tahoma"/>
                <a:cs typeface="Tahoma"/>
              </a:rPr>
              <a:t>Step</a:t>
            </a:r>
            <a:r>
              <a:rPr sz="1800" b="1" spc="-1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70">
                <a:solidFill>
                  <a:srgbClr val="FF0000"/>
                </a:solidFill>
                <a:latin typeface="Tahoma"/>
                <a:cs typeface="Tahoma"/>
              </a:rPr>
              <a:t>1:</a:t>
            </a:r>
            <a:r>
              <a:rPr sz="1800" b="1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10">
                <a:solidFill>
                  <a:srgbClr val="FF0000"/>
                </a:solidFill>
                <a:latin typeface="Tahoma"/>
                <a:cs typeface="Tahoma"/>
              </a:rPr>
              <a:t>Install</a:t>
            </a:r>
            <a:r>
              <a:rPr sz="1800" b="1" spc="-1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05">
                <a:solidFill>
                  <a:srgbClr val="FF0000"/>
                </a:solidFill>
                <a:latin typeface="Tahoma"/>
                <a:cs typeface="Tahoma"/>
              </a:rPr>
              <a:t>VS</a:t>
            </a:r>
            <a:r>
              <a:rPr sz="1800" b="1" spc="-1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20">
                <a:solidFill>
                  <a:srgbClr val="FF0000"/>
                </a:solidFill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1200" spc="-20">
                <a:solidFill>
                  <a:srgbClr val="FF0000"/>
                </a:solidFill>
                <a:latin typeface="Segoe UI Emoji"/>
                <a:cs typeface="Segoe UI Emoji"/>
              </a:rPr>
              <a:t>🔗</a:t>
            </a:r>
            <a:r>
              <a:rPr sz="1200" spc="-5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  <a:hlinkClick r:id="rId2"/>
              </a:rPr>
              <a:t>Download</a:t>
            </a:r>
            <a:r>
              <a:rPr sz="1200" u="sng" spc="-114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200" u="sng" spc="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  <a:hlinkClick r:id="rId2"/>
              </a:rPr>
              <a:t>VS</a:t>
            </a:r>
            <a:r>
              <a:rPr sz="1200" u="sng" spc="-9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200" u="sng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  <a:hlinkClick r:id="rId2"/>
              </a:rPr>
              <a:t>Code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375">
                <a:solidFill>
                  <a:srgbClr val="FF0000"/>
                </a:solidFill>
                <a:latin typeface="Segoe UI Emoji"/>
                <a:cs typeface="Segoe UI Emoji"/>
              </a:rPr>
              <a:t>🔹</a:t>
            </a:r>
            <a:r>
              <a:rPr sz="1800" spc="-6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800" b="1" spc="-105">
                <a:solidFill>
                  <a:srgbClr val="FF0000"/>
                </a:solidFill>
                <a:latin typeface="Tahoma"/>
                <a:cs typeface="Tahoma"/>
              </a:rPr>
              <a:t>Step</a:t>
            </a:r>
            <a:r>
              <a:rPr sz="1800" b="1" spc="-1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70">
                <a:solidFill>
                  <a:srgbClr val="FF0000"/>
                </a:solidFill>
                <a:latin typeface="Tahoma"/>
                <a:cs typeface="Tahoma"/>
              </a:rPr>
              <a:t>2:</a:t>
            </a:r>
            <a:r>
              <a:rPr sz="1800" b="1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10">
                <a:solidFill>
                  <a:srgbClr val="FF0000"/>
                </a:solidFill>
                <a:latin typeface="Tahoma"/>
                <a:cs typeface="Tahoma"/>
              </a:rPr>
              <a:t>Install</a:t>
            </a:r>
            <a:r>
              <a:rPr sz="1800" b="1" spc="-1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0">
                <a:solidFill>
                  <a:srgbClr val="FF0000"/>
                </a:solidFill>
                <a:latin typeface="Tahoma"/>
                <a:cs typeface="Tahoma"/>
              </a:rPr>
              <a:t>Python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1200" spc="-20">
                <a:solidFill>
                  <a:srgbClr val="FF0000"/>
                </a:solidFill>
                <a:latin typeface="Segoe UI Emoji"/>
                <a:cs typeface="Segoe UI Emoji"/>
              </a:rPr>
              <a:t>🔗</a:t>
            </a:r>
            <a:r>
              <a:rPr sz="1200" spc="-4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  <a:hlinkClick r:id="rId3"/>
              </a:rPr>
              <a:t>Download</a:t>
            </a:r>
            <a:r>
              <a:rPr sz="1200" u="sng" spc="-10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1200" u="sng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  <a:hlinkClick r:id="rId3"/>
              </a:rPr>
              <a:t>Python</a:t>
            </a:r>
            <a:endParaRPr sz="1200">
              <a:latin typeface="Trebuchet MS"/>
              <a:cs typeface="Trebuchet MS"/>
            </a:endParaRPr>
          </a:p>
          <a:p>
            <a:pPr marL="12700" marR="55244">
              <a:lnSpc>
                <a:spcPct val="203100"/>
              </a:lnSpc>
              <a:spcBef>
                <a:spcPts val="175"/>
              </a:spcBef>
            </a:pPr>
            <a:r>
              <a:rPr sz="1200" spc="-844">
                <a:solidFill>
                  <a:srgbClr val="FF0000"/>
                </a:solidFill>
                <a:latin typeface="Segoe UI Emoji"/>
                <a:cs typeface="Segoe UI Emoji"/>
              </a:rPr>
              <a:t>✔️</a:t>
            </a:r>
            <a:r>
              <a:rPr sz="1200" spc="-5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Make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sure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45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200" spc="-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b="1" spc="-45">
                <a:solidFill>
                  <a:srgbClr val="FF0000"/>
                </a:solidFill>
                <a:latin typeface="Tahoma"/>
                <a:cs typeface="Tahoma"/>
              </a:rPr>
              <a:t>check</a:t>
            </a:r>
            <a:r>
              <a:rPr sz="1200" b="1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4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200" spc="-1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30">
                <a:solidFill>
                  <a:srgbClr val="FF0000"/>
                </a:solidFill>
                <a:latin typeface="Trebuchet MS"/>
                <a:cs typeface="Trebuchet MS"/>
              </a:rPr>
              <a:t>box</a:t>
            </a:r>
            <a:r>
              <a:rPr sz="1200" spc="-8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b="1" spc="-80">
                <a:solidFill>
                  <a:srgbClr val="FF0000"/>
                </a:solidFill>
                <a:latin typeface="Tahoma"/>
                <a:cs typeface="Tahoma"/>
              </a:rPr>
              <a:t>"Add Python</a:t>
            </a:r>
            <a:r>
              <a:rPr sz="1200" b="1" spc="-70">
                <a:solidFill>
                  <a:srgbClr val="FF0000"/>
                </a:solidFill>
                <a:latin typeface="Tahoma"/>
                <a:cs typeface="Tahoma"/>
              </a:rPr>
              <a:t> to</a:t>
            </a:r>
            <a:r>
              <a:rPr sz="1200" b="1" spc="-9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100">
                <a:solidFill>
                  <a:srgbClr val="FF0000"/>
                </a:solidFill>
                <a:latin typeface="Tahoma"/>
                <a:cs typeface="Tahoma"/>
              </a:rPr>
              <a:t>PATH"</a:t>
            </a:r>
            <a:r>
              <a:rPr sz="1200" b="1" spc="-6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20">
                <a:solidFill>
                  <a:srgbClr val="FF0000"/>
                </a:solidFill>
                <a:latin typeface="Trebuchet MS"/>
                <a:cs typeface="Trebuchet MS"/>
              </a:rPr>
              <a:t>during</a:t>
            </a:r>
            <a:r>
              <a:rPr sz="12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10">
                <a:solidFill>
                  <a:srgbClr val="FF0000"/>
                </a:solidFill>
                <a:latin typeface="Trebuchet MS"/>
                <a:cs typeface="Trebuchet MS"/>
              </a:rPr>
              <a:t>installation. </a:t>
            </a:r>
            <a:r>
              <a:rPr sz="1200" spc="-60">
                <a:solidFill>
                  <a:srgbClr val="FF0000"/>
                </a:solidFill>
                <a:latin typeface="Trebuchet MS"/>
                <a:cs typeface="Trebuchet MS"/>
              </a:rPr>
              <a:t>After</a:t>
            </a:r>
            <a:r>
              <a:rPr sz="1200" spc="-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35">
                <a:solidFill>
                  <a:srgbClr val="FF0000"/>
                </a:solidFill>
                <a:latin typeface="Trebuchet MS"/>
                <a:cs typeface="Trebuchet MS"/>
              </a:rPr>
              <a:t>installation,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60">
                <a:solidFill>
                  <a:srgbClr val="FF0000"/>
                </a:solidFill>
                <a:latin typeface="Trebuchet MS"/>
                <a:cs typeface="Trebuchet MS"/>
              </a:rPr>
              <a:t>verify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75">
                <a:solidFill>
                  <a:srgbClr val="FF0000"/>
                </a:solidFill>
                <a:latin typeface="Trebuchet MS"/>
                <a:cs typeface="Trebuchet MS"/>
              </a:rPr>
              <a:t>it</a:t>
            </a:r>
            <a:r>
              <a:rPr sz="1200" spc="-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4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sz="12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10">
                <a:solidFill>
                  <a:srgbClr val="FF0000"/>
                </a:solidFill>
                <a:latin typeface="Trebuchet MS"/>
                <a:cs typeface="Trebuchet MS"/>
              </a:rPr>
              <a:t>running: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>
                <a:solidFill>
                  <a:srgbClr val="FF0000"/>
                </a:solidFill>
                <a:latin typeface="Consolas"/>
                <a:cs typeface="Consolas"/>
              </a:rPr>
              <a:t>python</a:t>
            </a:r>
            <a:r>
              <a:rPr sz="1200" spc="-5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FF0000"/>
                </a:solidFill>
                <a:latin typeface="Consolas"/>
                <a:cs typeface="Consolas"/>
              </a:rPr>
              <a:t>-</a:t>
            </a:r>
            <a:r>
              <a:rPr sz="1200" spc="-25">
                <a:solidFill>
                  <a:srgbClr val="FF0000"/>
                </a:solidFill>
                <a:latin typeface="Consolas"/>
                <a:cs typeface="Consolas"/>
              </a:rPr>
              <a:t>-</a:t>
            </a:r>
            <a:r>
              <a:rPr sz="1200" spc="-10">
                <a:solidFill>
                  <a:srgbClr val="FF0000"/>
                </a:solidFill>
                <a:latin typeface="Consolas"/>
                <a:cs typeface="Consolas"/>
              </a:rPr>
              <a:t>version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375">
                <a:solidFill>
                  <a:srgbClr val="FF0000"/>
                </a:solidFill>
                <a:latin typeface="Segoe UI Emoji"/>
                <a:cs typeface="Segoe UI Emoji"/>
              </a:rPr>
              <a:t>🔹</a:t>
            </a:r>
            <a:r>
              <a:rPr sz="1800" spc="-6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800" b="1" spc="-105">
                <a:solidFill>
                  <a:srgbClr val="FF0000"/>
                </a:solidFill>
                <a:latin typeface="Tahoma"/>
                <a:cs typeface="Tahoma"/>
              </a:rPr>
              <a:t>Step</a:t>
            </a:r>
            <a:r>
              <a:rPr sz="1800" b="1" spc="-1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70">
                <a:solidFill>
                  <a:srgbClr val="FF0000"/>
                </a:solidFill>
                <a:latin typeface="Tahoma"/>
                <a:cs typeface="Tahoma"/>
              </a:rPr>
              <a:t>3:</a:t>
            </a:r>
            <a:r>
              <a:rPr sz="1800" b="1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10">
                <a:solidFill>
                  <a:srgbClr val="FF0000"/>
                </a:solidFill>
                <a:latin typeface="Tahoma"/>
                <a:cs typeface="Tahoma"/>
              </a:rPr>
              <a:t>Install</a:t>
            </a:r>
            <a:r>
              <a:rPr sz="1800" b="1" spc="-1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25">
                <a:solidFill>
                  <a:srgbClr val="FF0000"/>
                </a:solidFill>
                <a:latin typeface="Tahoma"/>
                <a:cs typeface="Tahoma"/>
              </a:rPr>
              <a:t>Python</a:t>
            </a:r>
            <a:r>
              <a:rPr sz="1800" b="1" spc="-14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10">
                <a:solidFill>
                  <a:srgbClr val="FF0000"/>
                </a:solidFill>
                <a:latin typeface="Tahoma"/>
                <a:cs typeface="Tahoma"/>
              </a:rPr>
              <a:t>Extension</a:t>
            </a:r>
            <a:r>
              <a:rPr sz="1800" b="1" spc="-114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00">
                <a:solidFill>
                  <a:srgbClr val="FF0000"/>
                </a:solidFill>
                <a:latin typeface="Tahoma"/>
                <a:cs typeface="Tahoma"/>
              </a:rPr>
              <a:t>in</a:t>
            </a:r>
            <a:r>
              <a:rPr sz="1800" b="1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05">
                <a:solidFill>
                  <a:srgbClr val="FF0000"/>
                </a:solidFill>
                <a:latin typeface="Tahoma"/>
                <a:cs typeface="Tahoma"/>
              </a:rPr>
              <a:t>VS</a:t>
            </a:r>
            <a:r>
              <a:rPr sz="1800" b="1" spc="-1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20">
                <a:solidFill>
                  <a:srgbClr val="FF0000"/>
                </a:solidFill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1️⃣</a:t>
            </a:r>
            <a:r>
              <a:rPr sz="1200" spc="-55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Open</a:t>
            </a:r>
            <a:r>
              <a:rPr sz="1200" spc="-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b="1" spc="-65">
                <a:solidFill>
                  <a:srgbClr val="FF0000"/>
                </a:solidFill>
                <a:latin typeface="Tahoma"/>
                <a:cs typeface="Tahoma"/>
              </a:rPr>
              <a:t>VS</a:t>
            </a:r>
            <a:r>
              <a:rPr sz="1200" b="1" spc="-10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>
                <a:solidFill>
                  <a:srgbClr val="FF0000"/>
                </a:solidFill>
                <a:latin typeface="Tahoma"/>
                <a:cs typeface="Tahoma"/>
              </a:rPr>
              <a:t>Code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2️⃣</a:t>
            </a:r>
            <a:r>
              <a:rPr sz="1200" spc="-75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Go</a:t>
            </a:r>
            <a:r>
              <a:rPr sz="12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45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2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b="1" spc="-65">
                <a:solidFill>
                  <a:srgbClr val="FF0000"/>
                </a:solidFill>
                <a:latin typeface="Tahoma"/>
                <a:cs typeface="Tahoma"/>
              </a:rPr>
              <a:t>Extensions</a:t>
            </a:r>
            <a:r>
              <a:rPr sz="1200" b="1" spc="-8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1200" spc="-10">
                <a:solidFill>
                  <a:srgbClr val="FF0000"/>
                </a:solidFill>
                <a:latin typeface="Consolas"/>
                <a:cs typeface="Consolas"/>
              </a:rPr>
              <a:t>Ctrl</a:t>
            </a:r>
            <a:r>
              <a:rPr sz="1200" spc="-5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FF0000"/>
                </a:solidFill>
                <a:latin typeface="Consolas"/>
                <a:cs typeface="Consolas"/>
              </a:rPr>
              <a:t>+</a:t>
            </a:r>
            <a:r>
              <a:rPr sz="1200" spc="-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FF0000"/>
                </a:solidFill>
                <a:latin typeface="Consolas"/>
                <a:cs typeface="Consolas"/>
              </a:rPr>
              <a:t>Shift</a:t>
            </a:r>
            <a:r>
              <a:rPr sz="1200" spc="-1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FF0000"/>
                </a:solidFill>
                <a:latin typeface="Consolas"/>
                <a:cs typeface="Consolas"/>
              </a:rPr>
              <a:t>+</a:t>
            </a:r>
            <a:r>
              <a:rPr sz="1200" spc="-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spc="-10">
                <a:solidFill>
                  <a:srgbClr val="FF0000"/>
                </a:solidFill>
                <a:latin typeface="Consolas"/>
                <a:cs typeface="Consolas"/>
              </a:rPr>
              <a:t>X</a:t>
            </a:r>
            <a:r>
              <a:rPr sz="1200" spc="-41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1200" spc="1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>
                <a:solidFill>
                  <a:srgbClr val="7E7E7E"/>
                </a:solidFill>
                <a:latin typeface="Consolas"/>
                <a:cs typeface="Consolas"/>
              </a:rPr>
              <a:t>Cmd</a:t>
            </a:r>
            <a:r>
              <a:rPr sz="1200" spc="-3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7E7E7E"/>
                </a:solidFill>
                <a:latin typeface="Consolas"/>
                <a:cs typeface="Consolas"/>
              </a:rPr>
              <a:t>+</a:t>
            </a:r>
            <a:r>
              <a:rPr sz="1200" spc="-5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7E7E7E"/>
                </a:solidFill>
                <a:latin typeface="Consolas"/>
                <a:cs typeface="Consolas"/>
              </a:rPr>
              <a:t>Shift</a:t>
            </a:r>
            <a:r>
              <a:rPr sz="1200" spc="-30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7E7E7E"/>
                </a:solidFill>
                <a:latin typeface="Consolas"/>
                <a:cs typeface="Consolas"/>
              </a:rPr>
              <a:t>+</a:t>
            </a:r>
            <a:r>
              <a:rPr sz="1200" spc="-5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200" spc="-10">
                <a:solidFill>
                  <a:srgbClr val="7E7E7E"/>
                </a:solidFill>
                <a:latin typeface="Consolas"/>
                <a:cs typeface="Consolas"/>
              </a:rPr>
              <a:t>X</a:t>
            </a:r>
            <a:r>
              <a:rPr sz="1200" spc="-409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7E7E7E"/>
                </a:solidFill>
                <a:latin typeface="Trebuchet MS"/>
                <a:cs typeface="Trebuchet MS"/>
              </a:rPr>
              <a:t>on</a:t>
            </a:r>
            <a:r>
              <a:rPr sz="1200" spc="-10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200" spc="-20">
                <a:solidFill>
                  <a:srgbClr val="7E7E7E"/>
                </a:solidFill>
                <a:latin typeface="Trebuchet MS"/>
                <a:cs typeface="Trebuchet MS"/>
              </a:rPr>
              <a:t>Mac</a:t>
            </a:r>
            <a:r>
              <a:rPr sz="1200" spc="-20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3️⃣</a:t>
            </a:r>
            <a:r>
              <a:rPr sz="1200" spc="-5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Search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45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1200" spc="-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b="1" spc="-10">
                <a:solidFill>
                  <a:srgbClr val="FF0000"/>
                </a:solidFill>
                <a:latin typeface="Tahoma"/>
                <a:cs typeface="Tahoma"/>
              </a:rPr>
              <a:t>Python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2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4️⃣</a:t>
            </a:r>
            <a:r>
              <a:rPr sz="1200" spc="-55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Click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b="1" spc="-10">
                <a:solidFill>
                  <a:srgbClr val="FF0000"/>
                </a:solidFill>
                <a:latin typeface="Tahoma"/>
                <a:cs typeface="Tahoma"/>
              </a:rPr>
              <a:t>Install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375">
                <a:solidFill>
                  <a:srgbClr val="FF0000"/>
                </a:solidFill>
                <a:latin typeface="Segoe UI Emoji"/>
                <a:cs typeface="Segoe UI Emoji"/>
              </a:rPr>
              <a:t>🔹</a:t>
            </a:r>
            <a:r>
              <a:rPr sz="1800" spc="-65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800" b="1" spc="-105">
                <a:solidFill>
                  <a:srgbClr val="FF0000"/>
                </a:solidFill>
                <a:latin typeface="Tahoma"/>
                <a:cs typeface="Tahoma"/>
              </a:rPr>
              <a:t>Step</a:t>
            </a:r>
            <a:r>
              <a:rPr sz="1800" b="1" spc="-1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70">
                <a:solidFill>
                  <a:srgbClr val="FF0000"/>
                </a:solidFill>
                <a:latin typeface="Tahoma"/>
                <a:cs typeface="Tahoma"/>
              </a:rPr>
              <a:t>4:</a:t>
            </a:r>
            <a:r>
              <a:rPr sz="1800" b="1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80">
                <a:solidFill>
                  <a:srgbClr val="FF0000"/>
                </a:solidFill>
                <a:latin typeface="Tahoma"/>
                <a:cs typeface="Tahoma"/>
              </a:rPr>
              <a:t>Create</a:t>
            </a:r>
            <a:r>
              <a:rPr sz="1800" b="1" spc="-1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95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800" b="1" spc="-1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25">
                <a:solidFill>
                  <a:srgbClr val="FF0000"/>
                </a:solidFill>
                <a:latin typeface="Tahoma"/>
                <a:cs typeface="Tahoma"/>
              </a:rPr>
              <a:t>Python</a:t>
            </a:r>
            <a:r>
              <a:rPr sz="1800" b="1" spc="-1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20">
                <a:solidFill>
                  <a:srgbClr val="FF0000"/>
                </a:solidFill>
                <a:latin typeface="Tahoma"/>
                <a:cs typeface="Tahoma"/>
              </a:rPr>
              <a:t>File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1️⃣</a:t>
            </a:r>
            <a:r>
              <a:rPr sz="1200" spc="-55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Open</a:t>
            </a:r>
            <a:r>
              <a:rPr sz="1200" spc="-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b="1" spc="-65">
                <a:solidFill>
                  <a:srgbClr val="FF0000"/>
                </a:solidFill>
                <a:latin typeface="Tahoma"/>
                <a:cs typeface="Tahoma"/>
              </a:rPr>
              <a:t>VS</a:t>
            </a:r>
            <a:r>
              <a:rPr sz="1200" b="1" spc="-10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>
                <a:solidFill>
                  <a:srgbClr val="FF0000"/>
                </a:solidFill>
                <a:latin typeface="Tahoma"/>
                <a:cs typeface="Tahoma"/>
              </a:rPr>
              <a:t>Code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2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2️⃣</a:t>
            </a:r>
            <a:r>
              <a:rPr sz="1200" spc="-55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Click</a:t>
            </a:r>
            <a:r>
              <a:rPr sz="1200" spc="-1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b="1" spc="-55">
                <a:solidFill>
                  <a:srgbClr val="FF0000"/>
                </a:solidFill>
                <a:latin typeface="Tahoma"/>
                <a:cs typeface="Tahoma"/>
              </a:rPr>
              <a:t>File</a:t>
            </a:r>
            <a:r>
              <a:rPr sz="1200" b="1" spc="-8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480">
                <a:solidFill>
                  <a:srgbClr val="FF0000"/>
                </a:solidFill>
                <a:latin typeface="Tahoma"/>
                <a:cs typeface="Tahoma"/>
              </a:rPr>
              <a:t>→</a:t>
            </a:r>
            <a:r>
              <a:rPr sz="1200" b="1" spc="-1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95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r>
              <a:rPr sz="1200" b="1" spc="-1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>
                <a:solidFill>
                  <a:srgbClr val="FF0000"/>
                </a:solidFill>
                <a:latin typeface="Tahoma"/>
                <a:cs typeface="Tahoma"/>
              </a:rPr>
              <a:t>File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2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3️⃣</a:t>
            </a:r>
            <a:r>
              <a:rPr sz="1200" spc="-5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Save</a:t>
            </a:r>
            <a:r>
              <a:rPr sz="12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3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2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55">
                <a:solidFill>
                  <a:srgbClr val="FF0000"/>
                </a:solidFill>
                <a:latin typeface="Trebuchet MS"/>
                <a:cs typeface="Trebuchet MS"/>
              </a:rPr>
              <a:t>file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55">
                <a:solidFill>
                  <a:srgbClr val="FF0000"/>
                </a:solidFill>
                <a:latin typeface="Trebuchet MS"/>
                <a:cs typeface="Trebuchet MS"/>
              </a:rPr>
              <a:t>as</a:t>
            </a:r>
            <a:r>
              <a:rPr sz="1200" spc="-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b="1" spc="-10">
                <a:solidFill>
                  <a:srgbClr val="FF0000"/>
                </a:solidFill>
                <a:latin typeface="Consolas"/>
                <a:cs typeface="Consolas"/>
              </a:rPr>
              <a:t>my_program.py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375">
                <a:solidFill>
                  <a:srgbClr val="FF0000"/>
                </a:solidFill>
                <a:latin typeface="Segoe UI Emoji"/>
                <a:cs typeface="Segoe UI Emoji"/>
              </a:rPr>
              <a:t>🔹</a:t>
            </a:r>
            <a:r>
              <a:rPr sz="1800" spc="-6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800" b="1" spc="-105">
                <a:solidFill>
                  <a:srgbClr val="FF0000"/>
                </a:solidFill>
                <a:latin typeface="Tahoma"/>
                <a:cs typeface="Tahoma"/>
              </a:rPr>
              <a:t>Step</a:t>
            </a:r>
            <a:r>
              <a:rPr sz="1800" b="1" spc="-1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70">
                <a:solidFill>
                  <a:srgbClr val="FF0000"/>
                </a:solidFill>
                <a:latin typeface="Tahoma"/>
                <a:cs typeface="Tahoma"/>
              </a:rPr>
              <a:t>5:</a:t>
            </a:r>
            <a:r>
              <a:rPr sz="1800" b="1" spc="-14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14">
                <a:solidFill>
                  <a:srgbClr val="FF0000"/>
                </a:solidFill>
                <a:latin typeface="Tahoma"/>
                <a:cs typeface="Tahoma"/>
              </a:rPr>
              <a:t>Write</a:t>
            </a:r>
            <a:r>
              <a:rPr sz="1800" b="1" spc="-1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25">
                <a:solidFill>
                  <a:srgbClr val="FF0000"/>
                </a:solidFill>
                <a:latin typeface="Tahoma"/>
                <a:cs typeface="Tahoma"/>
              </a:rPr>
              <a:t>Python</a:t>
            </a:r>
            <a:r>
              <a:rPr sz="1800" b="1" spc="-1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20">
                <a:solidFill>
                  <a:srgbClr val="FF0000"/>
                </a:solidFill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1200" spc="-10">
                <a:solidFill>
                  <a:srgbClr val="FF0000"/>
                </a:solidFill>
                <a:latin typeface="Trebuchet MS"/>
                <a:cs typeface="Trebuchet MS"/>
              </a:rPr>
              <a:t>Example: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89381"/>
            <a:ext cx="1867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0000"/>
                </a:solidFill>
                <a:latin typeface="Consolas"/>
                <a:cs typeface="Consolas"/>
              </a:rPr>
              <a:t>print("Hello,</a:t>
            </a:r>
            <a:r>
              <a:rPr sz="1200" spc="-13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spc="-10">
                <a:solidFill>
                  <a:srgbClr val="FF0000"/>
                </a:solidFill>
                <a:latin typeface="Consolas"/>
                <a:cs typeface="Consolas"/>
              </a:rPr>
              <a:t>World!")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17" y="1534159"/>
            <a:ext cx="3724275" cy="327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5">
                <a:solidFill>
                  <a:srgbClr val="FF0000"/>
                </a:solidFill>
                <a:latin typeface="Segoe UI Emoji"/>
                <a:cs typeface="Segoe UI Emoji"/>
              </a:rPr>
              <a:t>🔹</a:t>
            </a:r>
            <a:r>
              <a:rPr sz="1800" spc="-7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800" b="1" spc="-105">
                <a:solidFill>
                  <a:srgbClr val="FF0000"/>
                </a:solidFill>
                <a:latin typeface="Tahoma"/>
                <a:cs typeface="Tahoma"/>
              </a:rPr>
              <a:t>Step</a:t>
            </a:r>
            <a:r>
              <a:rPr sz="1800" b="1" spc="-1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70">
                <a:solidFill>
                  <a:srgbClr val="FF0000"/>
                </a:solidFill>
                <a:latin typeface="Tahoma"/>
                <a:cs typeface="Tahoma"/>
              </a:rPr>
              <a:t>6:</a:t>
            </a:r>
            <a:r>
              <a:rPr sz="1800" b="1" spc="-1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45">
                <a:solidFill>
                  <a:srgbClr val="FF0000"/>
                </a:solidFill>
                <a:latin typeface="Tahoma"/>
                <a:cs typeface="Tahoma"/>
              </a:rPr>
              <a:t>Run</a:t>
            </a:r>
            <a:r>
              <a:rPr sz="1800" b="1" spc="-1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105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800" b="1" spc="-16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20">
                <a:solidFill>
                  <a:srgbClr val="FF0000"/>
                </a:solidFill>
                <a:latin typeface="Tahoma"/>
                <a:cs typeface="Tahoma"/>
              </a:rPr>
              <a:t>Code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1400" spc="-20">
                <a:solidFill>
                  <a:srgbClr val="FF0000"/>
                </a:solidFill>
                <a:latin typeface="Segoe UI Emoji"/>
                <a:cs typeface="Segoe UI Emoji"/>
              </a:rPr>
              <a:t>✅</a:t>
            </a:r>
            <a:r>
              <a:rPr sz="1400" spc="-6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400" b="1" spc="-90">
                <a:solidFill>
                  <a:srgbClr val="FF0000"/>
                </a:solidFill>
                <a:latin typeface="Tahoma"/>
                <a:cs typeface="Tahoma"/>
              </a:rPr>
              <a:t>Method</a:t>
            </a:r>
            <a:r>
              <a:rPr sz="1400" b="1" spc="-1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25">
                <a:solidFill>
                  <a:srgbClr val="FF0000"/>
                </a:solidFill>
                <a:latin typeface="Tahoma"/>
                <a:cs typeface="Tahoma"/>
              </a:rPr>
              <a:t>1:</a:t>
            </a:r>
            <a:r>
              <a:rPr sz="1400" b="1" spc="-1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90">
                <a:solidFill>
                  <a:srgbClr val="FF0000"/>
                </a:solidFill>
                <a:latin typeface="Tahoma"/>
                <a:cs typeface="Tahoma"/>
              </a:rPr>
              <a:t>Using</a:t>
            </a:r>
            <a:r>
              <a:rPr sz="1400" b="1" spc="-10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0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400" b="1" spc="-1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05">
                <a:solidFill>
                  <a:srgbClr val="FF0000"/>
                </a:solidFill>
                <a:latin typeface="Tahoma"/>
                <a:cs typeface="Tahoma"/>
              </a:rPr>
              <a:t>Run</a:t>
            </a:r>
            <a:r>
              <a:rPr sz="1400" b="1" spc="-1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0">
                <a:solidFill>
                  <a:srgbClr val="FF0000"/>
                </a:solidFill>
                <a:latin typeface="Tahoma"/>
                <a:cs typeface="Tahoma"/>
              </a:rPr>
              <a:t>Button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1️⃣</a:t>
            </a:r>
            <a:r>
              <a:rPr sz="1200" spc="-5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Click</a:t>
            </a:r>
            <a:r>
              <a:rPr sz="1200" spc="-1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4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2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>
                <a:solidFill>
                  <a:srgbClr val="FF0000"/>
                </a:solidFill>
                <a:latin typeface="Cambria Math"/>
                <a:cs typeface="Cambria Math"/>
              </a:rPr>
              <a:t>▶</a:t>
            </a:r>
            <a:r>
              <a:rPr sz="1200" spc="4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200" b="1" spc="-100">
                <a:solidFill>
                  <a:srgbClr val="FF0000"/>
                </a:solidFill>
                <a:latin typeface="Tahoma"/>
                <a:cs typeface="Tahoma"/>
              </a:rPr>
              <a:t>Run</a:t>
            </a:r>
            <a:r>
              <a:rPr sz="1200" b="1" spc="-7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35">
                <a:solidFill>
                  <a:srgbClr val="FF0000"/>
                </a:solidFill>
                <a:latin typeface="Trebuchet MS"/>
                <a:cs typeface="Trebuchet MS"/>
              </a:rPr>
              <a:t>button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55">
                <a:solidFill>
                  <a:srgbClr val="FF0000"/>
                </a:solidFill>
                <a:latin typeface="Trebuchet MS"/>
                <a:cs typeface="Trebuchet MS"/>
              </a:rPr>
              <a:t>at</a:t>
            </a:r>
            <a:r>
              <a:rPr sz="1200" spc="-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4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35">
                <a:solidFill>
                  <a:srgbClr val="FF0000"/>
                </a:solidFill>
                <a:latin typeface="Trebuchet MS"/>
                <a:cs typeface="Trebuchet MS"/>
              </a:rPr>
              <a:t>top-</a:t>
            </a:r>
            <a:r>
              <a:rPr sz="1200" spc="-55">
                <a:solidFill>
                  <a:srgbClr val="FF0000"/>
                </a:solidFill>
                <a:latin typeface="Trebuchet MS"/>
                <a:cs typeface="Trebuchet MS"/>
              </a:rPr>
              <a:t>right</a:t>
            </a:r>
            <a:r>
              <a:rPr sz="1200" spc="-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10">
                <a:solidFill>
                  <a:srgbClr val="FF0000"/>
                </a:solidFill>
                <a:latin typeface="Trebuchet MS"/>
                <a:cs typeface="Trebuchet MS"/>
              </a:rPr>
              <a:t>corner.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2️⃣</a:t>
            </a:r>
            <a:r>
              <a:rPr sz="1200" spc="-45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 spc="-5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2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30">
                <a:solidFill>
                  <a:srgbClr val="FF0000"/>
                </a:solidFill>
                <a:latin typeface="Trebuchet MS"/>
                <a:cs typeface="Trebuchet MS"/>
              </a:rPr>
              <a:t>output</a:t>
            </a:r>
            <a:r>
              <a:rPr sz="1200" spc="-1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appears</a:t>
            </a:r>
            <a:r>
              <a:rPr sz="12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25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3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200" spc="-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b="1" spc="-10">
                <a:solidFill>
                  <a:srgbClr val="FF0000"/>
                </a:solidFill>
                <a:latin typeface="Tahoma"/>
                <a:cs typeface="Tahoma"/>
              </a:rPr>
              <a:t>Terminal</a:t>
            </a:r>
            <a:r>
              <a:rPr sz="1200" spc="-10">
                <a:solidFill>
                  <a:srgbClr val="FF0000"/>
                </a:solidFill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-20">
                <a:solidFill>
                  <a:srgbClr val="FF0000"/>
                </a:solidFill>
                <a:latin typeface="Segoe UI Emoji"/>
                <a:cs typeface="Segoe UI Emoji"/>
              </a:rPr>
              <a:t>✅</a:t>
            </a:r>
            <a:r>
              <a:rPr sz="1400" spc="-55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400" b="1" spc="-90">
                <a:solidFill>
                  <a:srgbClr val="FF0000"/>
                </a:solidFill>
                <a:latin typeface="Tahoma"/>
                <a:cs typeface="Tahoma"/>
              </a:rPr>
              <a:t>Method</a:t>
            </a:r>
            <a:r>
              <a:rPr sz="1400" b="1" spc="-1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125">
                <a:solidFill>
                  <a:srgbClr val="FF0000"/>
                </a:solidFill>
                <a:latin typeface="Tahoma"/>
                <a:cs typeface="Tahoma"/>
              </a:rPr>
              <a:t>2:</a:t>
            </a:r>
            <a:r>
              <a:rPr sz="1400" b="1" spc="-1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90">
                <a:solidFill>
                  <a:srgbClr val="FF0000"/>
                </a:solidFill>
                <a:latin typeface="Tahoma"/>
                <a:cs typeface="Tahoma"/>
              </a:rPr>
              <a:t>Using</a:t>
            </a:r>
            <a:r>
              <a:rPr sz="1400" b="1" spc="-10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90">
                <a:solidFill>
                  <a:srgbClr val="FF0000"/>
                </a:solidFill>
                <a:latin typeface="Tahoma"/>
                <a:cs typeface="Tahoma"/>
              </a:rPr>
              <a:t>Terminal</a:t>
            </a:r>
            <a:r>
              <a:rPr sz="1400" b="1" spc="-1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spc="-85">
                <a:solidFill>
                  <a:srgbClr val="FF0000"/>
                </a:solidFill>
                <a:latin typeface="Tahoma"/>
                <a:cs typeface="Tahoma"/>
              </a:rPr>
              <a:t>(Recommended)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1️⃣</a:t>
            </a:r>
            <a:r>
              <a:rPr sz="1200" spc="-75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Open</a:t>
            </a:r>
            <a:r>
              <a:rPr sz="1200" spc="-1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b="1" spc="-75">
                <a:solidFill>
                  <a:srgbClr val="FF0000"/>
                </a:solidFill>
                <a:latin typeface="Tahoma"/>
                <a:cs typeface="Tahoma"/>
              </a:rPr>
              <a:t>Terminal</a:t>
            </a:r>
            <a:r>
              <a:rPr sz="1200" b="1" spc="-10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>
                <a:solidFill>
                  <a:srgbClr val="FF0000"/>
                </a:solidFill>
                <a:latin typeface="Trebuchet MS"/>
                <a:cs typeface="Trebuchet MS"/>
              </a:rPr>
              <a:t>(</a:t>
            </a:r>
            <a:r>
              <a:rPr sz="1200" spc="-10">
                <a:solidFill>
                  <a:srgbClr val="FF0000"/>
                </a:solidFill>
                <a:latin typeface="Consolas"/>
                <a:cs typeface="Consolas"/>
              </a:rPr>
              <a:t>Ctrl</a:t>
            </a:r>
            <a:r>
              <a:rPr sz="1200" spc="-2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>
                <a:solidFill>
                  <a:srgbClr val="FF0000"/>
                </a:solidFill>
                <a:latin typeface="Consolas"/>
                <a:cs typeface="Consolas"/>
              </a:rPr>
              <a:t>+ </a:t>
            </a:r>
            <a:r>
              <a:rPr sz="1200" spc="-25">
                <a:solidFill>
                  <a:srgbClr val="FF0000"/>
                </a:solidFill>
                <a:latin typeface="Consolas"/>
                <a:cs typeface="Consolas"/>
              </a:rPr>
              <a:t>~</a:t>
            </a:r>
            <a:r>
              <a:rPr sz="1200" spc="-25">
                <a:solidFill>
                  <a:srgbClr val="FF0000"/>
                </a:solidFill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2️⃣</a:t>
            </a:r>
            <a:r>
              <a:rPr sz="1200" spc="-50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 spc="-25">
                <a:solidFill>
                  <a:srgbClr val="FF0000"/>
                </a:solidFill>
                <a:latin typeface="Trebuchet MS"/>
                <a:cs typeface="Trebuchet MS"/>
              </a:rPr>
              <a:t>Navigate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55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1200" spc="-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4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200" spc="-1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55">
                <a:solidFill>
                  <a:srgbClr val="FF0000"/>
                </a:solidFill>
                <a:latin typeface="Trebuchet MS"/>
                <a:cs typeface="Trebuchet MS"/>
              </a:rPr>
              <a:t>file</a:t>
            </a:r>
            <a:r>
              <a:rPr sz="1200" spc="-1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25">
                <a:solidFill>
                  <a:srgbClr val="FF0000"/>
                </a:solidFill>
                <a:latin typeface="Trebuchet MS"/>
                <a:cs typeface="Trebuchet MS"/>
              </a:rPr>
              <a:t>location</a:t>
            </a:r>
            <a:r>
              <a:rPr sz="1200" spc="-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using</a:t>
            </a:r>
            <a:r>
              <a:rPr sz="12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20">
                <a:solidFill>
                  <a:srgbClr val="FF0000"/>
                </a:solidFill>
                <a:latin typeface="Consolas"/>
                <a:cs typeface="Consolas"/>
              </a:rPr>
              <a:t>cd</a:t>
            </a:r>
            <a:r>
              <a:rPr sz="1200" spc="-39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spc="-85">
                <a:solidFill>
                  <a:srgbClr val="FF0000"/>
                </a:solidFill>
                <a:latin typeface="Trebuchet MS"/>
                <a:cs typeface="Trebuchet MS"/>
              </a:rPr>
              <a:t>(if</a:t>
            </a:r>
            <a:r>
              <a:rPr sz="1200" spc="-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10">
                <a:solidFill>
                  <a:srgbClr val="FF0000"/>
                </a:solidFill>
                <a:latin typeface="Trebuchet MS"/>
                <a:cs typeface="Trebuchet MS"/>
              </a:rPr>
              <a:t>needed)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</a:pPr>
            <a:r>
              <a:rPr sz="1200" spc="-340">
                <a:solidFill>
                  <a:srgbClr val="FF0000"/>
                </a:solidFill>
                <a:latin typeface="Segoe UI Emoji"/>
                <a:cs typeface="Segoe UI Emoji"/>
              </a:rPr>
              <a:t>3️⃣</a:t>
            </a:r>
            <a:r>
              <a:rPr sz="1200" spc="-55">
                <a:solidFill>
                  <a:srgbClr val="FF0000"/>
                </a:solidFill>
                <a:latin typeface="Segoe UI Emoji"/>
                <a:cs typeface="Segoe UI Emoji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Run</a:t>
            </a:r>
            <a:r>
              <a:rPr sz="1200" spc="-1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45">
                <a:solidFill>
                  <a:srgbClr val="FF0000"/>
                </a:solidFill>
                <a:latin typeface="Trebuchet MS"/>
                <a:cs typeface="Trebuchet MS"/>
              </a:rPr>
              <a:t>the</a:t>
            </a:r>
            <a:r>
              <a:rPr sz="1200" spc="-10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10">
                <a:solidFill>
                  <a:srgbClr val="FF0000"/>
                </a:solidFill>
                <a:latin typeface="Trebuchet MS"/>
                <a:cs typeface="Trebuchet MS"/>
              </a:rPr>
              <a:t>command: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17" y="4960873"/>
            <a:ext cx="1699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0000"/>
                </a:solidFill>
                <a:latin typeface="Consolas"/>
                <a:cs typeface="Consolas"/>
              </a:rPr>
              <a:t>python</a:t>
            </a:r>
            <a:r>
              <a:rPr sz="1200" spc="-7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spc="-10">
                <a:solidFill>
                  <a:srgbClr val="FF0000"/>
                </a:solidFill>
                <a:latin typeface="Consolas"/>
                <a:cs typeface="Consolas"/>
              </a:rPr>
              <a:t>my_program.py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5000" y="4960873"/>
            <a:ext cx="1619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0000"/>
                </a:solidFill>
                <a:latin typeface="Consolas"/>
                <a:cs typeface="Consolas"/>
              </a:rPr>
              <a:t>#</a:t>
            </a:r>
            <a:r>
              <a:rPr sz="1200" spc="-10">
                <a:solidFill>
                  <a:srgbClr val="FF0000"/>
                </a:solidFill>
                <a:latin typeface="Consolas"/>
                <a:cs typeface="Consolas"/>
              </a:rPr>
              <a:t> Windows/Mac/Linux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17" y="5326379"/>
            <a:ext cx="5092065" cy="2831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>
                <a:solidFill>
                  <a:srgbClr val="FF0000"/>
                </a:solidFill>
                <a:latin typeface="Trebuchet MS"/>
                <a:cs typeface="Trebuchet MS"/>
              </a:rPr>
              <a:t>or</a:t>
            </a:r>
            <a:r>
              <a:rPr sz="12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85">
                <a:solidFill>
                  <a:srgbClr val="FF0000"/>
                </a:solidFill>
                <a:latin typeface="Trebuchet MS"/>
                <a:cs typeface="Trebuchet MS"/>
              </a:rPr>
              <a:t>(if</a:t>
            </a:r>
            <a:r>
              <a:rPr sz="1200" spc="-7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>
                <a:solidFill>
                  <a:srgbClr val="FF0000"/>
                </a:solidFill>
                <a:latin typeface="Trebuchet MS"/>
                <a:cs typeface="Trebuchet MS"/>
              </a:rPr>
              <a:t>using</a:t>
            </a:r>
            <a:r>
              <a:rPr sz="1200" spc="-1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30">
                <a:solidFill>
                  <a:srgbClr val="FF0000"/>
                </a:solidFill>
                <a:latin typeface="Trebuchet MS"/>
                <a:cs typeface="Trebuchet MS"/>
              </a:rPr>
              <a:t>Python</a:t>
            </a:r>
            <a:r>
              <a:rPr sz="1200" spc="-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200" spc="-25">
                <a:solidFill>
                  <a:srgbClr val="FF0000"/>
                </a:solidFill>
                <a:latin typeface="Trebuchet MS"/>
                <a:cs typeface="Trebuchet MS"/>
              </a:rPr>
              <a:t>3):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>
                <a:solidFill>
                  <a:srgbClr val="FF0000"/>
                </a:solidFill>
                <a:latin typeface="Consolas"/>
                <a:cs typeface="Consolas"/>
              </a:rPr>
              <a:t>python3</a:t>
            </a:r>
            <a:r>
              <a:rPr sz="1200" spc="-7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200" spc="-10">
                <a:solidFill>
                  <a:srgbClr val="FF0000"/>
                </a:solidFill>
                <a:latin typeface="Consolas"/>
                <a:cs typeface="Consolas"/>
              </a:rPr>
              <a:t>my_program.py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b="1" spc="-60">
                <a:latin typeface="Tahoma"/>
                <a:cs typeface="Tahoma"/>
              </a:rPr>
              <a:t>Step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105">
                <a:latin typeface="Tahoma"/>
                <a:cs typeface="Tahoma"/>
              </a:rPr>
              <a:t>2:</a:t>
            </a:r>
            <a:r>
              <a:rPr sz="1200" b="1" spc="-70">
                <a:latin typeface="Tahoma"/>
                <a:cs typeface="Tahoma"/>
              </a:rPr>
              <a:t> </a:t>
            </a:r>
            <a:r>
              <a:rPr sz="1200" b="1" spc="-75">
                <a:latin typeface="Tahoma"/>
                <a:cs typeface="Tahoma"/>
              </a:rPr>
              <a:t>Install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b="1" spc="-50">
                <a:latin typeface="Tahoma"/>
                <a:cs typeface="Tahoma"/>
              </a:rPr>
              <a:t>Essential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Libraries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20">
                <a:latin typeface="Trebuchet MS"/>
                <a:cs typeface="Trebuchet MS"/>
              </a:rPr>
              <a:t>Install</a:t>
            </a:r>
            <a:r>
              <a:rPr sz="1200" spc="-40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AI-</a:t>
            </a:r>
            <a:r>
              <a:rPr sz="1200" spc="-40">
                <a:latin typeface="Trebuchet MS"/>
                <a:cs typeface="Trebuchet MS"/>
              </a:rPr>
              <a:t>related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libraries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using</a:t>
            </a:r>
            <a:r>
              <a:rPr sz="1200" spc="-55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the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following</a:t>
            </a:r>
            <a:r>
              <a:rPr sz="1200" spc="-5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commands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in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65">
                <a:latin typeface="Trebuchet MS"/>
                <a:cs typeface="Trebuchet MS"/>
              </a:rPr>
              <a:t>Jupyter</a:t>
            </a:r>
            <a:r>
              <a:rPr sz="1200" spc="-5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Notebook: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>
                <a:latin typeface="Consolas"/>
                <a:cs typeface="Consolas"/>
              </a:rPr>
              <a:t>pip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install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numpy</a:t>
            </a:r>
            <a:r>
              <a:rPr sz="1200" spc="-6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pandas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matplotlib</a:t>
            </a:r>
            <a:r>
              <a:rPr sz="1200" spc="-6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scikit-learn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35">
                <a:latin typeface="Trebuchet MS"/>
                <a:cs typeface="Trebuchet MS"/>
              </a:rPr>
              <a:t>(Optional: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Install</a:t>
            </a:r>
            <a:r>
              <a:rPr sz="1200" spc="-4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TensorFlow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for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future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labs)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>
                <a:latin typeface="Consolas"/>
                <a:cs typeface="Consolas"/>
              </a:rPr>
              <a:t>pip</a:t>
            </a:r>
            <a:r>
              <a:rPr sz="1200" spc="-6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install</a:t>
            </a:r>
            <a:r>
              <a:rPr sz="1200" spc="-6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tensorflow</a:t>
            </a:r>
            <a:r>
              <a:rPr sz="1200" spc="-80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keras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645" y="917956"/>
            <a:ext cx="7247254" cy="784048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>
                <a:solidFill>
                  <a:srgbClr val="0E4660"/>
                </a:solidFill>
                <a:latin typeface="Segoe UI Emoji"/>
                <a:cs typeface="Segoe UI Emoji"/>
              </a:rPr>
              <a:t>💻</a:t>
            </a:r>
            <a:r>
              <a:rPr sz="1400" spc="-45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400" b="1" spc="-95">
                <a:solidFill>
                  <a:srgbClr val="0E4660"/>
                </a:solidFill>
                <a:latin typeface="Tahoma"/>
                <a:cs typeface="Tahoma"/>
              </a:rPr>
              <a:t>Part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25">
                <a:solidFill>
                  <a:srgbClr val="0E4660"/>
                </a:solidFill>
                <a:latin typeface="Tahoma"/>
                <a:cs typeface="Tahoma"/>
              </a:rPr>
              <a:t>3:</a:t>
            </a:r>
            <a:r>
              <a:rPr sz="1400" b="1" spc="-9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10">
                <a:solidFill>
                  <a:srgbClr val="0E4660"/>
                </a:solidFill>
                <a:latin typeface="Tahoma"/>
                <a:cs typeface="Tahoma"/>
              </a:rPr>
              <a:t>Writing</a:t>
            </a:r>
            <a:r>
              <a:rPr sz="1400" b="1" spc="-9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the</a:t>
            </a:r>
            <a:r>
              <a:rPr sz="1400" b="1" spc="-10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75">
                <a:solidFill>
                  <a:srgbClr val="0E4660"/>
                </a:solidFill>
                <a:latin typeface="Tahoma"/>
                <a:cs typeface="Tahoma"/>
              </a:rPr>
              <a:t>First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65">
                <a:solidFill>
                  <a:srgbClr val="0E4660"/>
                </a:solidFill>
                <a:latin typeface="Tahoma"/>
                <a:cs typeface="Tahoma"/>
              </a:rPr>
              <a:t>AI-</a:t>
            </a:r>
            <a:r>
              <a:rPr sz="1400" b="1" spc="-65">
                <a:solidFill>
                  <a:srgbClr val="0E4660"/>
                </a:solidFill>
                <a:latin typeface="Tahoma"/>
                <a:cs typeface="Tahoma"/>
              </a:rPr>
              <a:t>Based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10">
                <a:solidFill>
                  <a:srgbClr val="0E4660"/>
                </a:solidFill>
                <a:latin typeface="Tahoma"/>
                <a:cs typeface="Tahoma"/>
              </a:rPr>
              <a:t>Program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85">
                <a:solidFill>
                  <a:srgbClr val="0E4660"/>
                </a:solidFill>
                <a:latin typeface="Tahoma"/>
                <a:cs typeface="Tahoma"/>
              </a:rPr>
              <a:t>(30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0">
                <a:solidFill>
                  <a:srgbClr val="0E4660"/>
                </a:solidFill>
                <a:latin typeface="Tahoma"/>
                <a:cs typeface="Tahoma"/>
              </a:rPr>
              <a:t>mins)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b="1" i="1" spc="-70">
                <a:solidFill>
                  <a:srgbClr val="0E4660"/>
                </a:solidFill>
                <a:latin typeface="Trebuchet MS"/>
                <a:cs typeface="Trebuchet MS"/>
              </a:rPr>
              <a:t>Activity:</a:t>
            </a:r>
            <a:r>
              <a:rPr sz="1200" b="1" i="1" spc="-8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sz="1200" b="1" i="1" spc="-10">
                <a:solidFill>
                  <a:srgbClr val="0E4660"/>
                </a:solidFill>
                <a:latin typeface="Trebuchet MS"/>
                <a:cs typeface="Trebuchet MS"/>
              </a:rPr>
              <a:t>Implementing</a:t>
            </a:r>
            <a:r>
              <a:rPr sz="1200" b="1" i="1" spc="-9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sz="1200" b="1" i="1" spc="-55">
                <a:solidFill>
                  <a:srgbClr val="0E4660"/>
                </a:solidFill>
                <a:latin typeface="Trebuchet MS"/>
                <a:cs typeface="Trebuchet MS"/>
              </a:rPr>
              <a:t>a</a:t>
            </a:r>
            <a:r>
              <a:rPr sz="1200" b="1" i="1" spc="-6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sz="1200" b="1" i="1">
                <a:solidFill>
                  <a:srgbClr val="0E4660"/>
                </a:solidFill>
                <a:latin typeface="Trebuchet MS"/>
                <a:cs typeface="Trebuchet MS"/>
              </a:rPr>
              <a:t>Simple</a:t>
            </a:r>
            <a:r>
              <a:rPr sz="1200" b="1" i="1" spc="-70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sz="1200" b="1" i="1" spc="-10">
                <a:solidFill>
                  <a:srgbClr val="0E4660"/>
                </a:solidFill>
                <a:latin typeface="Trebuchet MS"/>
                <a:cs typeface="Trebuchet MS"/>
              </a:rPr>
              <a:t>AI-</a:t>
            </a:r>
            <a:r>
              <a:rPr sz="1200" b="1" i="1">
                <a:solidFill>
                  <a:srgbClr val="0E4660"/>
                </a:solidFill>
                <a:latin typeface="Trebuchet MS"/>
                <a:cs typeface="Trebuchet MS"/>
              </a:rPr>
              <a:t>based</a:t>
            </a:r>
            <a:r>
              <a:rPr sz="1200" b="1" i="1" spc="-7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sz="1200" b="1" i="1">
                <a:solidFill>
                  <a:srgbClr val="0E4660"/>
                </a:solidFill>
                <a:latin typeface="Trebuchet MS"/>
                <a:cs typeface="Trebuchet MS"/>
              </a:rPr>
              <a:t>Decision</a:t>
            </a:r>
            <a:r>
              <a:rPr sz="1200" b="1" i="1" spc="-95">
                <a:solidFill>
                  <a:srgbClr val="0E4660"/>
                </a:solidFill>
                <a:latin typeface="Trebuchet MS"/>
                <a:cs typeface="Trebuchet MS"/>
              </a:rPr>
              <a:t> </a:t>
            </a:r>
            <a:r>
              <a:rPr sz="1200" b="1" i="1" spc="-10">
                <a:solidFill>
                  <a:srgbClr val="0E4660"/>
                </a:solidFill>
                <a:latin typeface="Trebuchet MS"/>
                <a:cs typeface="Trebuchet MS"/>
              </a:rPr>
              <a:t>System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118100"/>
              </a:lnSpc>
            </a:pPr>
            <a:r>
              <a:rPr sz="1200" spc="-60">
                <a:latin typeface="Trebuchet MS"/>
                <a:cs typeface="Trebuchet MS"/>
              </a:rPr>
              <a:t>write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Python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program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 spc="-50">
                <a:latin typeface="Trebuchet MS"/>
                <a:cs typeface="Trebuchet MS"/>
              </a:rPr>
              <a:t>that</a:t>
            </a:r>
            <a:r>
              <a:rPr sz="1200" spc="-25">
                <a:latin typeface="Trebuchet MS"/>
                <a:cs typeface="Trebuchet MS"/>
              </a:rPr>
              <a:t> </a:t>
            </a:r>
            <a:r>
              <a:rPr sz="1200" b="1" spc="-70">
                <a:latin typeface="Tahoma"/>
                <a:cs typeface="Tahoma"/>
              </a:rPr>
              <a:t>makes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65">
                <a:latin typeface="Tahoma"/>
                <a:cs typeface="Tahoma"/>
              </a:rPr>
              <a:t>a</a:t>
            </a:r>
            <a:r>
              <a:rPr sz="1200" b="1" spc="-55">
                <a:latin typeface="Tahoma"/>
                <a:cs typeface="Tahoma"/>
              </a:rPr>
              <a:t> </a:t>
            </a:r>
            <a:r>
              <a:rPr sz="1200" b="1" spc="-45">
                <a:latin typeface="Tahoma"/>
                <a:cs typeface="Tahoma"/>
              </a:rPr>
              <a:t>decision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75">
                <a:latin typeface="Tahoma"/>
                <a:cs typeface="Tahoma"/>
              </a:rPr>
              <a:t>using</a:t>
            </a:r>
            <a:r>
              <a:rPr sz="1200" b="1" spc="-80">
                <a:latin typeface="Tahoma"/>
                <a:cs typeface="Tahoma"/>
              </a:rPr>
              <a:t> </a:t>
            </a:r>
            <a:r>
              <a:rPr sz="1200" b="1" spc="-65">
                <a:latin typeface="Tahoma"/>
                <a:cs typeface="Tahoma"/>
              </a:rPr>
              <a:t>an </a:t>
            </a:r>
            <a:r>
              <a:rPr sz="1200" b="1" spc="-145">
                <a:latin typeface="Tahoma"/>
                <a:cs typeface="Tahoma"/>
              </a:rPr>
              <a:t>IF-</a:t>
            </a:r>
            <a:r>
              <a:rPr sz="1200" b="1" spc="-65">
                <a:latin typeface="Tahoma"/>
                <a:cs typeface="Tahoma"/>
              </a:rPr>
              <a:t>ELSE</a:t>
            </a:r>
            <a:r>
              <a:rPr sz="1200" b="1" spc="-55">
                <a:latin typeface="Tahoma"/>
                <a:cs typeface="Tahoma"/>
              </a:rPr>
              <a:t> </a:t>
            </a:r>
            <a:r>
              <a:rPr sz="1200" b="1" spc="-75">
                <a:latin typeface="Tahoma"/>
                <a:cs typeface="Tahoma"/>
              </a:rPr>
              <a:t>rule-</a:t>
            </a:r>
            <a:r>
              <a:rPr sz="1200" b="1" spc="-10">
                <a:latin typeface="Tahoma"/>
                <a:cs typeface="Tahoma"/>
              </a:rPr>
              <a:t>based system</a:t>
            </a:r>
            <a:r>
              <a:rPr sz="1200" spc="-1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-200" err="1">
                <a:solidFill>
                  <a:srgbClr val="F8302E"/>
                </a:solidFill>
                <a:latin typeface="Segoe UI Emoji"/>
                <a:cs typeface="Segoe UI Emoji"/>
              </a:rPr>
              <a:t>z</a:t>
            </a:r>
            <a:r>
              <a:rPr sz="1200" spc="60" err="1">
                <a:solidFill>
                  <a:srgbClr val="C90A49"/>
                </a:solidFill>
                <a:latin typeface="Segoe UI Emoji"/>
                <a:cs typeface="Segoe UI Emoji"/>
              </a:rPr>
              <a:t>‘</a:t>
            </a:r>
            <a:r>
              <a:rPr sz="1200" spc="-240" err="1">
                <a:solidFill>
                  <a:srgbClr val="D2D2D2"/>
                </a:solidFill>
                <a:latin typeface="Segoe UI Emoji"/>
                <a:cs typeface="Segoe UI Emoji"/>
              </a:rPr>
              <a:t>v</a:t>
            </a:r>
            <a:r>
              <a:rPr sz="1200" spc="340">
                <a:solidFill>
                  <a:srgbClr val="F8302E"/>
                </a:solidFill>
                <a:latin typeface="Segoe UI Emoji"/>
                <a:cs typeface="Segoe UI Emoji"/>
              </a:rPr>
              <a:t>’</a:t>
            </a:r>
            <a:r>
              <a:rPr sz="1200" spc="-25">
                <a:solidFill>
                  <a:srgbClr val="F8302E"/>
                </a:solidFill>
                <a:latin typeface="Segoe UI Emoji"/>
                <a:cs typeface="Segoe UI Emoji"/>
              </a:rPr>
              <a:t> </a:t>
            </a:r>
            <a:r>
              <a:rPr sz="1200" b="1" u="sng" spc="-7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Task </a:t>
            </a:r>
            <a:r>
              <a:rPr sz="1200" b="1" u="sng" spc="-10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1:</a:t>
            </a:r>
            <a:r>
              <a:rPr sz="1200" b="1" spc="-70">
                <a:latin typeface="Tahoma"/>
                <a:cs typeface="Tahoma"/>
              </a:rPr>
              <a:t> </a:t>
            </a:r>
            <a:r>
              <a:rPr sz="1200" b="1" spc="-150">
                <a:latin typeface="Tahoma"/>
                <a:cs typeface="Tahoma"/>
              </a:rPr>
              <a:t>AI-</a:t>
            </a:r>
            <a:r>
              <a:rPr sz="1200" b="1" spc="-45">
                <a:latin typeface="Tahoma"/>
                <a:cs typeface="Tahoma"/>
              </a:rPr>
              <a:t>based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80">
                <a:latin typeface="Tahoma"/>
                <a:cs typeface="Tahoma"/>
              </a:rPr>
              <a:t>Weather</a:t>
            </a:r>
            <a:r>
              <a:rPr sz="1200" b="1" spc="-50">
                <a:latin typeface="Tahoma"/>
                <a:cs typeface="Tahoma"/>
              </a:rPr>
              <a:t> </a:t>
            </a:r>
            <a:r>
              <a:rPr sz="1200" b="1" spc="-75">
                <a:latin typeface="Tahoma"/>
                <a:cs typeface="Tahoma"/>
              </a:rPr>
              <a:t>Recommendation</a:t>
            </a:r>
            <a:r>
              <a:rPr sz="1200" b="1" spc="-50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System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5">
                <a:latin typeface="Trebuchet MS"/>
                <a:cs typeface="Trebuchet MS"/>
              </a:rPr>
              <a:t>If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the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temperature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is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b="1" spc="-75">
                <a:latin typeface="Tahoma"/>
                <a:cs typeface="Tahoma"/>
              </a:rPr>
              <a:t>above</a:t>
            </a:r>
            <a:r>
              <a:rPr sz="1200" b="1" spc="-80">
                <a:latin typeface="Tahoma"/>
                <a:cs typeface="Tahoma"/>
              </a:rPr>
              <a:t> </a:t>
            </a:r>
            <a:r>
              <a:rPr sz="1200" b="1" spc="-100">
                <a:latin typeface="Tahoma"/>
                <a:cs typeface="Tahoma"/>
              </a:rPr>
              <a:t>25°C</a:t>
            </a:r>
            <a:r>
              <a:rPr sz="1200" spc="-100">
                <a:latin typeface="Trebuchet MS"/>
                <a:cs typeface="Trebuchet MS"/>
              </a:rPr>
              <a:t>,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suggest</a:t>
            </a:r>
            <a:r>
              <a:rPr sz="1200" spc="-50">
                <a:latin typeface="Trebuchet MS"/>
                <a:cs typeface="Trebuchet MS"/>
              </a:rPr>
              <a:t> </a:t>
            </a:r>
            <a:r>
              <a:rPr sz="1200" b="1" spc="-60">
                <a:latin typeface="Tahoma"/>
                <a:cs typeface="Tahoma"/>
              </a:rPr>
              <a:t>“Wear</a:t>
            </a:r>
            <a:r>
              <a:rPr sz="1200" b="1" spc="-85">
                <a:latin typeface="Tahoma"/>
                <a:cs typeface="Tahoma"/>
              </a:rPr>
              <a:t> </a:t>
            </a:r>
            <a:r>
              <a:rPr sz="1200" b="1" spc="-75">
                <a:latin typeface="Tahoma"/>
                <a:cs typeface="Tahoma"/>
              </a:rPr>
              <a:t>light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clothes”</a:t>
            </a:r>
            <a:r>
              <a:rPr sz="1200" spc="-1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334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5">
                <a:latin typeface="Trebuchet MS"/>
                <a:cs typeface="Trebuchet MS"/>
              </a:rPr>
              <a:t>If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the</a:t>
            </a:r>
            <a:r>
              <a:rPr sz="1200" spc="-110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temperature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is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b="1" spc="-85">
                <a:latin typeface="Tahoma"/>
                <a:cs typeface="Tahoma"/>
              </a:rPr>
              <a:t>between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100">
                <a:latin typeface="Tahoma"/>
                <a:cs typeface="Tahoma"/>
              </a:rPr>
              <a:t>15°C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65">
                <a:latin typeface="Tahoma"/>
                <a:cs typeface="Tahoma"/>
              </a:rPr>
              <a:t>and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100">
                <a:latin typeface="Tahoma"/>
                <a:cs typeface="Tahoma"/>
              </a:rPr>
              <a:t>25°C</a:t>
            </a:r>
            <a:r>
              <a:rPr sz="1200" spc="-100">
                <a:latin typeface="Trebuchet MS"/>
                <a:cs typeface="Trebuchet MS"/>
              </a:rPr>
              <a:t>,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suggest</a:t>
            </a:r>
            <a:r>
              <a:rPr sz="1200" spc="-45">
                <a:latin typeface="Trebuchet MS"/>
                <a:cs typeface="Trebuchet MS"/>
              </a:rPr>
              <a:t> </a:t>
            </a:r>
            <a:r>
              <a:rPr sz="1200" b="1" spc="-60">
                <a:latin typeface="Tahoma"/>
                <a:cs typeface="Tahoma"/>
              </a:rPr>
              <a:t>“Wear </a:t>
            </a:r>
            <a:r>
              <a:rPr sz="1200" b="1" spc="-70">
                <a:latin typeface="Tahoma"/>
                <a:cs typeface="Tahoma"/>
              </a:rPr>
              <a:t>normal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clothes”</a:t>
            </a:r>
            <a:r>
              <a:rPr sz="1200" spc="-1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 marL="469900" indent="-228600">
              <a:lnSpc>
                <a:spcPct val="100000"/>
              </a:lnSpc>
              <a:spcBef>
                <a:spcPts val="359"/>
              </a:spcBef>
              <a:buFont typeface="Symbol"/>
              <a:buChar char=""/>
              <a:tabLst>
                <a:tab pos="469900" algn="l"/>
              </a:tabLst>
            </a:pPr>
            <a:r>
              <a:rPr sz="1200" spc="-55">
                <a:latin typeface="Trebuchet MS"/>
                <a:cs typeface="Trebuchet MS"/>
              </a:rPr>
              <a:t>If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the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temperature</a:t>
            </a:r>
            <a:r>
              <a:rPr sz="1200" spc="-11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is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b="1" spc="-80">
                <a:latin typeface="Tahoma"/>
                <a:cs typeface="Tahoma"/>
              </a:rPr>
              <a:t>below</a:t>
            </a:r>
            <a:r>
              <a:rPr sz="1200" b="1" spc="-50">
                <a:latin typeface="Tahoma"/>
                <a:cs typeface="Tahoma"/>
              </a:rPr>
              <a:t> </a:t>
            </a:r>
            <a:r>
              <a:rPr sz="1200" b="1" spc="-105">
                <a:latin typeface="Tahoma"/>
                <a:cs typeface="Tahoma"/>
              </a:rPr>
              <a:t>15°C</a:t>
            </a:r>
            <a:r>
              <a:rPr sz="1200" spc="-105">
                <a:latin typeface="Trebuchet MS"/>
                <a:cs typeface="Trebuchet MS"/>
              </a:rPr>
              <a:t>,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suggest</a:t>
            </a:r>
            <a:r>
              <a:rPr sz="1200" spc="-50">
                <a:latin typeface="Trebuchet MS"/>
                <a:cs typeface="Trebuchet MS"/>
              </a:rPr>
              <a:t> </a:t>
            </a:r>
            <a:r>
              <a:rPr sz="1200" b="1" spc="-65">
                <a:latin typeface="Tahoma"/>
                <a:cs typeface="Tahoma"/>
              </a:rPr>
              <a:t>“Wear</a:t>
            </a:r>
            <a:r>
              <a:rPr sz="1200" b="1" spc="-85">
                <a:latin typeface="Tahoma"/>
                <a:cs typeface="Tahoma"/>
              </a:rPr>
              <a:t> </a:t>
            </a:r>
            <a:r>
              <a:rPr sz="1200" b="1" spc="-105">
                <a:latin typeface="Tahoma"/>
                <a:cs typeface="Tahoma"/>
              </a:rPr>
              <a:t>warm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clothes”</a:t>
            </a:r>
            <a:r>
              <a:rPr sz="1200" spc="-1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sz="1200" spc="320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sz="1200" b="1" spc="-80">
                <a:latin typeface="Tahoma"/>
                <a:cs typeface="Tahoma"/>
              </a:rPr>
              <a:t>Python</a:t>
            </a:r>
            <a:r>
              <a:rPr sz="1200" b="1" spc="-114">
                <a:latin typeface="Tahoma"/>
                <a:cs typeface="Tahoma"/>
              </a:rPr>
              <a:t> </a:t>
            </a:r>
            <a:r>
              <a:rPr sz="1200" b="1" spc="-20">
                <a:latin typeface="Tahoma"/>
                <a:cs typeface="Tahoma"/>
              </a:rPr>
              <a:t>Code:</a:t>
            </a:r>
            <a:endParaRPr sz="1200">
              <a:latin typeface="Tahoma"/>
              <a:cs typeface="Tahoma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endParaRPr lang="en-US" sz="1050" spc="60">
              <a:highlight>
                <a:srgbClr val="FFFF00"/>
              </a:highlight>
              <a:hlinkClick r:id="rId2"/>
            </a:endParaRPr>
          </a:p>
          <a:p>
            <a:pPr marL="346075">
              <a:spcBef>
                <a:spcPts val="409"/>
              </a:spcBef>
            </a:pPr>
            <a:r>
              <a:rPr lang="en-US" sz="1050" spc="60">
                <a:highlight>
                  <a:srgbClr val="FFFF00"/>
                </a:highlight>
                <a:hlinkClick r:id="rId2"/>
              </a:rPr>
              <a:t>emoji · </a:t>
            </a:r>
            <a:r>
              <a:rPr lang="en-US" sz="1050" spc="60" err="1">
                <a:highlight>
                  <a:srgbClr val="FFFF00"/>
                </a:highlight>
                <a:hlinkClick r:id="rId2"/>
              </a:rPr>
              <a:t>PyPI</a:t>
            </a:r>
            <a:r>
              <a:rPr lang="en-US" sz="1400"/>
              <a:t>    </a:t>
            </a:r>
          </a:p>
          <a:p>
            <a:pPr marL="346075">
              <a:spcBef>
                <a:spcPts val="409"/>
              </a:spcBef>
            </a:pPr>
            <a:endParaRPr lang="en-US" sz="1400">
              <a:hlinkClick r:id="rId3"/>
            </a:endParaRPr>
          </a:p>
          <a:p>
            <a:pPr marL="346075">
              <a:spcBef>
                <a:spcPts val="409"/>
              </a:spcBef>
            </a:pPr>
            <a:endParaRPr lang="en-US" sz="1400">
              <a:hlinkClick r:id="rId3"/>
            </a:endParaRPr>
          </a:p>
          <a:p>
            <a:pPr marL="346075">
              <a:spcBef>
                <a:spcPts val="409"/>
              </a:spcBef>
            </a:pPr>
            <a:r>
              <a:rPr lang="en-US" sz="1400">
                <a:hlinkClick r:id="rId3"/>
              </a:rPr>
              <a:t>🎁 Emoji cheat sheet for GitHub, Basecamp, Slack &amp; more</a:t>
            </a:r>
            <a:endParaRPr lang="en-US" sz="1400"/>
          </a:p>
          <a:p>
            <a:pPr marL="346075">
              <a:lnSpc>
                <a:spcPct val="100000"/>
              </a:lnSpc>
              <a:spcBef>
                <a:spcPts val="409"/>
              </a:spcBef>
            </a:pPr>
            <a:endParaRPr lang="en-US" sz="1200" b="1" i="1" spc="60">
              <a:highlight>
                <a:srgbClr val="FFFF00"/>
              </a:highlight>
            </a:endParaRPr>
          </a:p>
          <a:p>
            <a:pPr marL="346075">
              <a:lnSpc>
                <a:spcPct val="100000"/>
              </a:lnSpc>
              <a:spcBef>
                <a:spcPts val="409"/>
              </a:spcBef>
            </a:pPr>
            <a:endParaRPr lang="en-US" sz="1200" b="1" i="1" spc="60">
              <a:highlight>
                <a:srgbClr val="FFFF00"/>
              </a:highlight>
            </a:endParaRPr>
          </a:p>
          <a:p>
            <a:pPr marL="346075">
              <a:lnSpc>
                <a:spcPct val="100000"/>
              </a:lnSpc>
              <a:spcBef>
                <a:spcPts val="409"/>
              </a:spcBef>
            </a:pPr>
            <a:endParaRPr lang="en-US" b="1" i="1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247" y="7024291"/>
            <a:ext cx="1480185" cy="1873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sz="1200" i="1">
                <a:latin typeface="Trebuchet MS"/>
                <a:cs typeface="Trebuchet MS"/>
              </a:rPr>
              <a:t>**</a:t>
            </a:r>
            <a:r>
              <a:rPr sz="1200" i="1" spc="-100">
                <a:latin typeface="Trebuchet MS"/>
                <a:cs typeface="Trebuchet MS"/>
              </a:rPr>
              <a:t> </a:t>
            </a:r>
            <a:r>
              <a:rPr sz="1200" i="1" spc="-20">
                <a:latin typeface="Trebuchet MS"/>
                <a:cs typeface="Trebuchet MS"/>
              </a:rPr>
              <a:t>Indentation(Spaces)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1333" y="6956520"/>
            <a:ext cx="2386422" cy="17953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65"/>
              </a:lnSpc>
            </a:pPr>
            <a:r>
              <a:rPr sz="1200" i="1">
                <a:latin typeface="Trebuchet MS"/>
                <a:cs typeface="Trebuchet MS"/>
              </a:rPr>
              <a:t>**</a:t>
            </a:r>
            <a:r>
              <a:rPr sz="1200" i="1" spc="-100">
                <a:latin typeface="Trebuchet MS"/>
                <a:cs typeface="Trebuchet MS"/>
              </a:rPr>
              <a:t> </a:t>
            </a:r>
            <a:r>
              <a:rPr sz="1200" i="1" spc="-10">
                <a:latin typeface="Trebuchet MS"/>
                <a:cs typeface="Trebuchet MS"/>
              </a:rPr>
              <a:t>Comments(</a:t>
            </a:r>
            <a:r>
              <a:rPr sz="1100" i="1" spc="-10">
                <a:latin typeface="Verdana"/>
                <a:cs typeface="Verdana"/>
              </a:rPr>
              <a:t>#)</a:t>
            </a:r>
            <a:r>
              <a:rPr lang="en-US" sz="1100" i="1" spc="-10">
                <a:latin typeface="Verdana"/>
                <a:cs typeface="Verdana"/>
              </a:rPr>
              <a:t>  or   CTRL+/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3431" y="6940153"/>
            <a:ext cx="2719070" cy="1682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i="1">
                <a:latin typeface="Verdana"/>
                <a:cs typeface="Verdana"/>
              </a:rPr>
              <a:t>**</a:t>
            </a:r>
            <a:r>
              <a:rPr sz="1100" i="1" spc="-30">
                <a:latin typeface="Verdana"/>
                <a:cs typeface="Verdana"/>
              </a:rPr>
              <a:t> </a:t>
            </a:r>
            <a:r>
              <a:rPr sz="1100" i="1">
                <a:latin typeface="Verdana"/>
                <a:cs typeface="Verdana"/>
              </a:rPr>
              <a:t>Variables</a:t>
            </a:r>
            <a:r>
              <a:rPr sz="1100" i="1" spc="-25">
                <a:latin typeface="Verdana"/>
                <a:cs typeface="Verdana"/>
              </a:rPr>
              <a:t> </a:t>
            </a:r>
            <a:r>
              <a:rPr sz="1100" i="1">
                <a:latin typeface="Verdana"/>
                <a:cs typeface="Verdana"/>
              </a:rPr>
              <a:t>(need</a:t>
            </a:r>
            <a:r>
              <a:rPr sz="1100" i="1" spc="-35">
                <a:latin typeface="Verdana"/>
                <a:cs typeface="Verdana"/>
              </a:rPr>
              <a:t> </a:t>
            </a:r>
            <a:r>
              <a:rPr sz="1100" i="1">
                <a:latin typeface="Verdana"/>
                <a:cs typeface="Verdana"/>
              </a:rPr>
              <a:t>not</a:t>
            </a:r>
            <a:r>
              <a:rPr sz="1100" i="1" spc="-35">
                <a:latin typeface="Verdana"/>
                <a:cs typeface="Verdana"/>
              </a:rPr>
              <a:t> </a:t>
            </a:r>
            <a:r>
              <a:rPr sz="1100" i="1">
                <a:latin typeface="Verdana"/>
                <a:cs typeface="Verdana"/>
              </a:rPr>
              <a:t>any</a:t>
            </a:r>
            <a:r>
              <a:rPr sz="1100" i="1" spc="-30">
                <a:latin typeface="Verdana"/>
                <a:cs typeface="Verdana"/>
              </a:rPr>
              <a:t> </a:t>
            </a:r>
            <a:r>
              <a:rPr sz="1100" i="1" spc="-10">
                <a:latin typeface="Verdana"/>
                <a:cs typeface="Verdana"/>
              </a:rPr>
              <a:t>command)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455" y="7870298"/>
            <a:ext cx="7023489" cy="1582483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200" spc="-15">
                <a:solidFill>
                  <a:srgbClr val="F8302E"/>
                </a:solidFill>
                <a:latin typeface="Segoe UI Emoji"/>
                <a:cs typeface="Segoe UI Emoji"/>
              </a:rPr>
              <a:t>’</a:t>
            </a:r>
            <a:r>
              <a:rPr sz="1200" spc="-275" err="1">
                <a:solidFill>
                  <a:srgbClr val="F8302E"/>
                </a:solidFill>
                <a:latin typeface="Segoe UI Emoji"/>
                <a:cs typeface="Segoe UI Emoji"/>
              </a:rPr>
              <a:t>z</a:t>
            </a:r>
            <a:r>
              <a:rPr sz="1200" spc="-15" err="1">
                <a:solidFill>
                  <a:srgbClr val="C90A49"/>
                </a:solidFill>
                <a:latin typeface="Segoe UI Emoji"/>
                <a:cs typeface="Segoe UI Emoji"/>
              </a:rPr>
              <a:t>‘</a:t>
            </a:r>
            <a:r>
              <a:rPr sz="1200" spc="265" err="1">
                <a:solidFill>
                  <a:srgbClr val="D2D2D2"/>
                </a:solidFill>
                <a:latin typeface="Segoe UI Emoji"/>
                <a:cs typeface="Segoe UI Emoji"/>
              </a:rPr>
              <a:t>v</a:t>
            </a:r>
            <a:r>
              <a:rPr sz="1200" spc="-50">
                <a:solidFill>
                  <a:srgbClr val="D2D2D2"/>
                </a:solidFill>
                <a:latin typeface="Segoe UI Emoji"/>
                <a:cs typeface="Segoe UI Emoji"/>
              </a:rPr>
              <a:t> </a:t>
            </a:r>
            <a:r>
              <a:rPr sz="1200" b="1" spc="-75">
                <a:latin typeface="Tahoma"/>
                <a:cs typeface="Tahoma"/>
              </a:rPr>
              <a:t>Task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105">
                <a:latin typeface="Tahoma"/>
                <a:cs typeface="Tahoma"/>
              </a:rPr>
              <a:t>2:</a:t>
            </a:r>
            <a:r>
              <a:rPr sz="1200" b="1" spc="-80">
                <a:latin typeface="Tahoma"/>
                <a:cs typeface="Tahoma"/>
              </a:rPr>
              <a:t> </a:t>
            </a:r>
            <a:r>
              <a:rPr sz="1200" spc="-10">
                <a:latin typeface="Trebuchet MS"/>
                <a:cs typeface="Trebuchet MS"/>
              </a:rPr>
              <a:t>A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bank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needs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an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AI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system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55">
                <a:latin typeface="Trebuchet MS"/>
                <a:cs typeface="Trebuchet MS"/>
              </a:rPr>
              <a:t>to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decide</a:t>
            </a:r>
            <a:r>
              <a:rPr sz="1200" spc="-114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whether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customer</a:t>
            </a:r>
            <a:r>
              <a:rPr sz="1200" spc="-114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is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eligible</a:t>
            </a:r>
            <a:r>
              <a:rPr sz="1200" spc="-120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for</a:t>
            </a:r>
            <a:r>
              <a:rPr sz="1200" spc="-114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10">
                <a:latin typeface="Trebuchet MS"/>
                <a:cs typeface="Trebuchet MS"/>
              </a:rPr>
              <a:t> </a:t>
            </a:r>
            <a:r>
              <a:rPr sz="1200" b="1" spc="-20">
                <a:latin typeface="Tahoma"/>
                <a:cs typeface="Tahoma"/>
              </a:rPr>
              <a:t>loan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1200">
                <a:latin typeface="Trebuchet MS"/>
                <a:cs typeface="Trebuchet MS"/>
              </a:rPr>
              <a:t>based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on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55">
                <a:latin typeface="Trebuchet MS"/>
                <a:cs typeface="Trebuchet MS"/>
              </a:rPr>
              <a:t>their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b="1" spc="-60">
                <a:latin typeface="Tahoma"/>
                <a:cs typeface="Tahoma"/>
              </a:rPr>
              <a:t>salary</a:t>
            </a:r>
            <a:r>
              <a:rPr sz="1200" b="1" spc="-55">
                <a:latin typeface="Tahoma"/>
                <a:cs typeface="Tahoma"/>
              </a:rPr>
              <a:t> </a:t>
            </a:r>
            <a:r>
              <a:rPr sz="1200">
                <a:latin typeface="Trebuchet MS"/>
                <a:cs typeface="Trebuchet MS"/>
              </a:rPr>
              <a:t>and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b="1" spc="-60">
                <a:latin typeface="Tahoma"/>
                <a:cs typeface="Tahoma"/>
              </a:rPr>
              <a:t>credit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score</a:t>
            </a:r>
            <a:r>
              <a:rPr sz="1200" spc="-1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b="1" i="1" spc="-10">
                <a:solidFill>
                  <a:srgbClr val="0E4660"/>
                </a:solidFill>
                <a:latin typeface="Trebuchet MS"/>
                <a:cs typeface="Trebuchet MS"/>
              </a:rPr>
              <a:t>Rules: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sz="1200" spc="-4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sz="1200" b="1" spc="-155">
                <a:latin typeface="Tahoma"/>
                <a:cs typeface="Tahoma"/>
              </a:rPr>
              <a:t>If</a:t>
            </a:r>
            <a:r>
              <a:rPr sz="1200" b="1" spc="-75">
                <a:latin typeface="Tahoma"/>
                <a:cs typeface="Tahoma"/>
              </a:rPr>
              <a:t> </a:t>
            </a:r>
            <a:r>
              <a:rPr sz="1200" b="1" spc="-55">
                <a:latin typeface="Tahoma"/>
                <a:cs typeface="Tahoma"/>
              </a:rPr>
              <a:t>salary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40">
                <a:latin typeface="Tahoma"/>
                <a:cs typeface="Tahoma"/>
              </a:rPr>
              <a:t>is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75">
                <a:latin typeface="Tahoma"/>
                <a:cs typeface="Tahoma"/>
              </a:rPr>
              <a:t>above</a:t>
            </a:r>
            <a:r>
              <a:rPr sz="1200" b="1" spc="-95">
                <a:latin typeface="Tahoma"/>
                <a:cs typeface="Tahoma"/>
              </a:rPr>
              <a:t> </a:t>
            </a:r>
            <a:r>
              <a:rPr sz="1200" b="1" spc="-114">
                <a:latin typeface="Tahoma"/>
                <a:cs typeface="Tahoma"/>
              </a:rPr>
              <a:t>$50,000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65">
                <a:latin typeface="Tahoma"/>
                <a:cs typeface="Tahoma"/>
              </a:rPr>
              <a:t>and</a:t>
            </a:r>
            <a:r>
              <a:rPr sz="1200" b="1" spc="-105">
                <a:latin typeface="Tahoma"/>
                <a:cs typeface="Tahoma"/>
              </a:rPr>
              <a:t> </a:t>
            </a:r>
            <a:r>
              <a:rPr sz="1200" b="1" spc="-55">
                <a:latin typeface="Tahoma"/>
                <a:cs typeface="Tahoma"/>
              </a:rPr>
              <a:t>credit</a:t>
            </a:r>
            <a:r>
              <a:rPr sz="1200" b="1" spc="-75">
                <a:latin typeface="Tahoma"/>
                <a:cs typeface="Tahoma"/>
              </a:rPr>
              <a:t> </a:t>
            </a:r>
            <a:r>
              <a:rPr sz="1200" b="1" spc="-45">
                <a:latin typeface="Tahoma"/>
                <a:cs typeface="Tahoma"/>
              </a:rPr>
              <a:t>score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40">
                <a:latin typeface="Tahoma"/>
                <a:cs typeface="Tahoma"/>
              </a:rPr>
              <a:t>is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75">
                <a:latin typeface="Tahoma"/>
                <a:cs typeface="Tahoma"/>
              </a:rPr>
              <a:t>above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114">
                <a:latin typeface="Tahoma"/>
                <a:cs typeface="Tahoma"/>
              </a:rPr>
              <a:t>700</a:t>
            </a:r>
            <a:r>
              <a:rPr sz="1200" spc="-114">
                <a:latin typeface="Trebuchet MS"/>
                <a:cs typeface="Trebuchet MS"/>
              </a:rPr>
              <a:t>,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suggest</a:t>
            </a:r>
            <a:r>
              <a:rPr sz="1200" spc="-55">
                <a:latin typeface="Trebuchet MS"/>
                <a:cs typeface="Trebuchet MS"/>
              </a:rPr>
              <a:t> </a:t>
            </a:r>
            <a:r>
              <a:rPr sz="1200" b="1" spc="-50">
                <a:latin typeface="Tahoma"/>
                <a:cs typeface="Tahoma"/>
              </a:rPr>
              <a:t>“Loan</a:t>
            </a:r>
            <a:r>
              <a:rPr sz="1200" b="1" spc="-95">
                <a:latin typeface="Tahoma"/>
                <a:cs typeface="Tahoma"/>
              </a:rPr>
              <a:t> </a:t>
            </a:r>
            <a:r>
              <a:rPr sz="1200" b="1" spc="-25">
                <a:latin typeface="Tahoma"/>
                <a:cs typeface="Tahoma"/>
              </a:rPr>
              <a:t>Approved”</a:t>
            </a:r>
            <a:r>
              <a:rPr sz="1200" spc="-25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122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sz="1200" spc="355">
                <a:solidFill>
                  <a:srgbClr val="F4F4F4"/>
                </a:solidFill>
                <a:latin typeface="Segoe UI Emoji"/>
                <a:cs typeface="Segoe UI Emoji"/>
              </a:rPr>
              <a:t>   </a:t>
            </a:r>
            <a:r>
              <a:rPr sz="1200" b="1" spc="-155">
                <a:latin typeface="Tahoma"/>
                <a:cs typeface="Tahoma"/>
              </a:rPr>
              <a:t>If</a:t>
            </a:r>
            <a:r>
              <a:rPr sz="1200" b="1" spc="-80">
                <a:latin typeface="Tahoma"/>
                <a:cs typeface="Tahoma"/>
              </a:rPr>
              <a:t> </a:t>
            </a:r>
            <a:r>
              <a:rPr sz="1200" b="1" spc="-55">
                <a:latin typeface="Tahoma"/>
                <a:cs typeface="Tahoma"/>
              </a:rPr>
              <a:t>salary</a:t>
            </a:r>
            <a:r>
              <a:rPr sz="1200" b="1" spc="-80">
                <a:latin typeface="Tahoma"/>
                <a:cs typeface="Tahoma"/>
              </a:rPr>
              <a:t> </a:t>
            </a:r>
            <a:r>
              <a:rPr sz="1200" b="1" spc="-40">
                <a:latin typeface="Tahoma"/>
                <a:cs typeface="Tahoma"/>
              </a:rPr>
              <a:t>is</a:t>
            </a:r>
            <a:r>
              <a:rPr sz="1200" b="1" spc="-75">
                <a:latin typeface="Tahoma"/>
                <a:cs typeface="Tahoma"/>
              </a:rPr>
              <a:t> </a:t>
            </a:r>
            <a:r>
              <a:rPr sz="1200" b="1" spc="-85">
                <a:latin typeface="Tahoma"/>
                <a:cs typeface="Tahoma"/>
              </a:rPr>
              <a:t>between</a:t>
            </a:r>
            <a:r>
              <a:rPr sz="1200" b="1" spc="-110">
                <a:latin typeface="Tahoma"/>
                <a:cs typeface="Tahoma"/>
              </a:rPr>
              <a:t> </a:t>
            </a:r>
            <a:r>
              <a:rPr sz="1200" b="1" spc="-114">
                <a:latin typeface="Tahoma"/>
                <a:cs typeface="Tahoma"/>
              </a:rPr>
              <a:t>$30,000</a:t>
            </a:r>
            <a:r>
              <a:rPr sz="1200" b="1" spc="-100">
                <a:latin typeface="Tahoma"/>
                <a:cs typeface="Tahoma"/>
              </a:rPr>
              <a:t> </a:t>
            </a:r>
            <a:r>
              <a:rPr sz="1200" b="1" spc="-65">
                <a:latin typeface="Tahoma"/>
                <a:cs typeface="Tahoma"/>
              </a:rPr>
              <a:t>and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114">
                <a:latin typeface="Tahoma"/>
                <a:cs typeface="Tahoma"/>
              </a:rPr>
              <a:t>$50,000</a:t>
            </a:r>
            <a:r>
              <a:rPr sz="1200" b="1" spc="-100">
                <a:latin typeface="Tahoma"/>
                <a:cs typeface="Tahoma"/>
              </a:rPr>
              <a:t> </a:t>
            </a:r>
            <a:r>
              <a:rPr sz="1200" b="1" spc="-70">
                <a:latin typeface="Tahoma"/>
                <a:cs typeface="Tahoma"/>
              </a:rPr>
              <a:t>and</a:t>
            </a:r>
            <a:r>
              <a:rPr sz="1200" b="1" spc="-85">
                <a:latin typeface="Tahoma"/>
                <a:cs typeface="Tahoma"/>
              </a:rPr>
              <a:t> </a:t>
            </a:r>
            <a:r>
              <a:rPr sz="1200" b="1" spc="-55">
                <a:latin typeface="Tahoma"/>
                <a:cs typeface="Tahoma"/>
              </a:rPr>
              <a:t>credit</a:t>
            </a:r>
            <a:r>
              <a:rPr sz="1200" b="1" spc="-85">
                <a:latin typeface="Tahoma"/>
                <a:cs typeface="Tahoma"/>
              </a:rPr>
              <a:t> </a:t>
            </a:r>
            <a:r>
              <a:rPr sz="1200" b="1" spc="-45">
                <a:latin typeface="Tahoma"/>
                <a:cs typeface="Tahoma"/>
              </a:rPr>
              <a:t>score</a:t>
            </a:r>
            <a:r>
              <a:rPr sz="1200" b="1" spc="-80">
                <a:latin typeface="Tahoma"/>
                <a:cs typeface="Tahoma"/>
              </a:rPr>
              <a:t> </a:t>
            </a:r>
            <a:r>
              <a:rPr sz="1200" b="1" spc="-25">
                <a:latin typeface="Tahoma"/>
                <a:cs typeface="Tahoma"/>
              </a:rPr>
              <a:t>is</a:t>
            </a:r>
            <a:r>
              <a:rPr sz="1200" b="1" spc="-100">
                <a:latin typeface="Tahoma"/>
                <a:cs typeface="Tahoma"/>
              </a:rPr>
              <a:t> </a:t>
            </a:r>
            <a:r>
              <a:rPr sz="1200" b="1" spc="-75">
                <a:latin typeface="Tahoma"/>
                <a:cs typeface="Tahoma"/>
              </a:rPr>
              <a:t>above</a:t>
            </a:r>
            <a:r>
              <a:rPr sz="1200" b="1" spc="-80">
                <a:latin typeface="Tahoma"/>
                <a:cs typeface="Tahoma"/>
              </a:rPr>
              <a:t> </a:t>
            </a:r>
            <a:r>
              <a:rPr sz="1200" b="1" spc="-120">
                <a:latin typeface="Tahoma"/>
                <a:cs typeface="Tahoma"/>
              </a:rPr>
              <a:t>650</a:t>
            </a:r>
            <a:r>
              <a:rPr sz="1200" spc="-120">
                <a:latin typeface="Trebuchet MS"/>
                <a:cs typeface="Trebuchet MS"/>
              </a:rPr>
              <a:t>,</a:t>
            </a:r>
            <a:r>
              <a:rPr sz="1200" spc="-114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suggest</a:t>
            </a:r>
            <a:endParaRPr sz="120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0E26D1-02A1-71BC-80BC-87C94E76F6B2}"/>
                  </a:ext>
                </a:extLst>
              </p14:cNvPr>
              <p14:cNvContentPartPr/>
              <p14:nvPr/>
            </p14:nvContentPartPr>
            <p14:xfrm>
              <a:off x="754560" y="1946520"/>
              <a:ext cx="745560" cy="559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0E26D1-02A1-71BC-80BC-87C94E76F6B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200" y="1937160"/>
                <a:ext cx="764280" cy="577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object 5">
            <a:extLst>
              <a:ext uri="{FF2B5EF4-FFF2-40B4-BE49-F238E27FC236}">
                <a16:creationId xmlns:a16="http://schemas.microsoft.com/office/drawing/2014/main" id="{7DC398B5-05D1-EAAB-27B1-F18265B4A400}"/>
              </a:ext>
            </a:extLst>
          </p:cNvPr>
          <p:cNvSpPr txBox="1"/>
          <p:nvPr/>
        </p:nvSpPr>
        <p:spPr>
          <a:xfrm>
            <a:off x="2526664" y="7200261"/>
            <a:ext cx="2719070" cy="1682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09"/>
              </a:spcBef>
            </a:pPr>
            <a:r>
              <a:rPr lang="en-US" sz="1100" b="1" i="1" spc="60">
                <a:highlight>
                  <a:srgbClr val="FFFF00"/>
                </a:highlight>
              </a:rPr>
              <a:t>**pip install emoji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1FC554-5BDC-03D9-83C3-FDFDD67B69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3" y="3769739"/>
            <a:ext cx="7708997" cy="2712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813302"/>
            <a:ext cx="6351190" cy="911723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200" b="1" spc="-50">
                <a:latin typeface="Tahoma"/>
                <a:cs typeface="Tahoma"/>
              </a:rPr>
              <a:t>“Loan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75">
                <a:latin typeface="Tahoma"/>
                <a:cs typeface="Tahoma"/>
              </a:rPr>
              <a:t>Approved</a:t>
            </a:r>
            <a:r>
              <a:rPr sz="1200" b="1" spc="-95">
                <a:latin typeface="Tahoma"/>
                <a:cs typeface="Tahoma"/>
              </a:rPr>
              <a:t> with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Conditions”</a:t>
            </a:r>
            <a:r>
              <a:rPr sz="1200" spc="-1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200" spc="-325">
                <a:solidFill>
                  <a:srgbClr val="F4F4F4"/>
                </a:solidFill>
                <a:latin typeface="Segoe UI Emoji"/>
                <a:cs typeface="Segoe UI Emoji"/>
              </a:rPr>
              <a:t> </a:t>
            </a:r>
            <a:r>
              <a:rPr sz="1200" spc="415">
                <a:solidFill>
                  <a:srgbClr val="00D26A"/>
                </a:solidFill>
                <a:latin typeface="Segoe UI Emoji"/>
                <a:cs typeface="Segoe UI Emoji"/>
              </a:rPr>
              <a:t>⬛</a:t>
            </a:r>
            <a:r>
              <a:rPr sz="1200" spc="-45">
                <a:solidFill>
                  <a:srgbClr val="00D26A"/>
                </a:solidFill>
                <a:latin typeface="Segoe UI Emoji"/>
                <a:cs typeface="Segoe UI Emoji"/>
              </a:rPr>
              <a:t> </a:t>
            </a:r>
            <a:r>
              <a:rPr sz="1200" b="1" spc="-155">
                <a:latin typeface="Tahoma"/>
                <a:cs typeface="Tahoma"/>
              </a:rPr>
              <a:t>If</a:t>
            </a:r>
            <a:r>
              <a:rPr sz="1200" b="1" spc="-80">
                <a:latin typeface="Tahoma"/>
                <a:cs typeface="Tahoma"/>
              </a:rPr>
              <a:t> </a:t>
            </a:r>
            <a:r>
              <a:rPr sz="1200" b="1" spc="-55">
                <a:latin typeface="Tahoma"/>
                <a:cs typeface="Tahoma"/>
              </a:rPr>
              <a:t>salary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40">
                <a:latin typeface="Tahoma"/>
                <a:cs typeface="Tahoma"/>
              </a:rPr>
              <a:t>is</a:t>
            </a:r>
            <a:r>
              <a:rPr sz="1200" b="1" spc="-70">
                <a:latin typeface="Tahoma"/>
                <a:cs typeface="Tahoma"/>
              </a:rPr>
              <a:t> </a:t>
            </a:r>
            <a:r>
              <a:rPr sz="1200" b="1" spc="-80">
                <a:latin typeface="Tahoma"/>
                <a:cs typeface="Tahoma"/>
              </a:rPr>
              <a:t>below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b="1" spc="-120">
                <a:latin typeface="Tahoma"/>
                <a:cs typeface="Tahoma"/>
              </a:rPr>
              <a:t>$30,000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70">
                <a:latin typeface="Tahoma"/>
                <a:cs typeface="Tahoma"/>
              </a:rPr>
              <a:t>or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55">
                <a:latin typeface="Tahoma"/>
                <a:cs typeface="Tahoma"/>
              </a:rPr>
              <a:t>credit</a:t>
            </a:r>
            <a:r>
              <a:rPr sz="1200" b="1" spc="-105">
                <a:latin typeface="Tahoma"/>
                <a:cs typeface="Tahoma"/>
              </a:rPr>
              <a:t> </a:t>
            </a:r>
            <a:r>
              <a:rPr sz="1200" b="1" spc="-45">
                <a:latin typeface="Tahoma"/>
                <a:cs typeface="Tahoma"/>
              </a:rPr>
              <a:t>score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25">
                <a:latin typeface="Tahoma"/>
                <a:cs typeface="Tahoma"/>
              </a:rPr>
              <a:t>is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75">
                <a:latin typeface="Tahoma"/>
                <a:cs typeface="Tahoma"/>
              </a:rPr>
              <a:t>below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114">
                <a:latin typeface="Tahoma"/>
                <a:cs typeface="Tahoma"/>
              </a:rPr>
              <a:t>650</a:t>
            </a:r>
            <a:r>
              <a:rPr sz="1200" spc="-114">
                <a:latin typeface="Trebuchet MS"/>
                <a:cs typeface="Trebuchet MS"/>
              </a:rPr>
              <a:t>,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suggest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b="1" spc="-50">
                <a:latin typeface="Tahoma"/>
                <a:cs typeface="Tahoma"/>
              </a:rPr>
              <a:t>“Loan</a:t>
            </a:r>
            <a:r>
              <a:rPr sz="1200" b="1" spc="-65">
                <a:latin typeface="Tahoma"/>
                <a:cs typeface="Tahoma"/>
              </a:rPr>
              <a:t> </a:t>
            </a:r>
            <a:r>
              <a:rPr sz="1200" b="1" spc="-10">
                <a:latin typeface="Tahoma"/>
                <a:cs typeface="Tahoma"/>
              </a:rPr>
              <a:t>Denied”</a:t>
            </a:r>
            <a:r>
              <a:rPr sz="1200" spc="-1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b="1" spc="-75">
                <a:latin typeface="Tahoma"/>
                <a:cs typeface="Tahoma"/>
              </a:rPr>
              <a:t>Task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b="1" spc="-130">
                <a:latin typeface="Tahoma"/>
                <a:cs typeface="Tahoma"/>
              </a:rPr>
              <a:t>3</a:t>
            </a:r>
            <a:r>
              <a:rPr sz="1200" b="1" spc="-90">
                <a:latin typeface="Tahoma"/>
                <a:cs typeface="Tahoma"/>
              </a:rPr>
              <a:t> </a:t>
            </a:r>
            <a:r>
              <a:rPr sz="1200" b="1" spc="-85">
                <a:latin typeface="Tahoma"/>
                <a:cs typeface="Tahoma"/>
              </a:rPr>
              <a:t>: </a:t>
            </a:r>
            <a:r>
              <a:rPr sz="1200" b="1" spc="-65">
                <a:latin typeface="Tahoma"/>
                <a:cs typeface="Tahoma"/>
              </a:rPr>
              <a:t>Recursion </a:t>
            </a:r>
            <a:r>
              <a:rPr sz="1200" b="1" spc="-10">
                <a:latin typeface="Tahoma"/>
                <a:cs typeface="Tahoma"/>
              </a:rPr>
              <a:t>Problems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390">
                <a:solidFill>
                  <a:srgbClr val="0E4660"/>
                </a:solidFill>
                <a:latin typeface="Segoe UI Emoji"/>
                <a:cs typeface="Segoe UI Emoji"/>
              </a:rPr>
              <a:t>1️⃣</a:t>
            </a:r>
            <a:r>
              <a:rPr sz="1400" spc="-20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400" b="1" spc="-65">
                <a:solidFill>
                  <a:srgbClr val="0E4660"/>
                </a:solidFill>
                <a:latin typeface="Tahoma"/>
                <a:cs typeface="Tahoma"/>
              </a:rPr>
              <a:t>Factorial</a:t>
            </a:r>
            <a:r>
              <a:rPr sz="1400" b="1" spc="-7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55">
                <a:solidFill>
                  <a:srgbClr val="0E4660"/>
                </a:solidFill>
                <a:latin typeface="Tahoma"/>
                <a:cs typeface="Tahoma"/>
              </a:rPr>
              <a:t>Calculation</a:t>
            </a:r>
            <a:r>
              <a:rPr sz="1400" b="1" spc="-10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0">
                <a:solidFill>
                  <a:srgbClr val="0E4660"/>
                </a:solidFill>
                <a:latin typeface="Tahoma"/>
                <a:cs typeface="Tahoma"/>
              </a:rPr>
              <a:t>(Basic)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40">
                <a:latin typeface="Trebuchet MS"/>
                <a:cs typeface="Trebuchet MS"/>
              </a:rPr>
              <a:t>Write</a:t>
            </a:r>
            <a:r>
              <a:rPr sz="1200" spc="-114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recursive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function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to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compute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the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factorial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of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number.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</a:pPr>
            <a:r>
              <a:rPr sz="1200" b="1" spc="-10">
                <a:latin typeface="Tahoma"/>
                <a:cs typeface="Tahoma"/>
              </a:rPr>
              <a:t>Example: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400" spc="-390">
              <a:solidFill>
                <a:srgbClr val="0E4660"/>
              </a:solidFill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1400" spc="-390">
              <a:solidFill>
                <a:srgbClr val="0E4660"/>
              </a:solidFill>
              <a:latin typeface="Segoe UI Emoji"/>
              <a:cs typeface="Segoe UI Emoj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390">
                <a:solidFill>
                  <a:srgbClr val="0E4660"/>
                </a:solidFill>
                <a:latin typeface="Segoe UI Emoji"/>
                <a:cs typeface="Segoe UI Emoji"/>
              </a:rPr>
              <a:t>2️⃣</a:t>
            </a:r>
            <a:r>
              <a:rPr sz="1400" spc="-50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400" b="1" spc="-55">
                <a:solidFill>
                  <a:srgbClr val="0E4660"/>
                </a:solidFill>
                <a:latin typeface="Tahoma"/>
                <a:cs typeface="Tahoma"/>
              </a:rPr>
              <a:t>Fibonacci</a:t>
            </a:r>
            <a:r>
              <a:rPr sz="1400" b="1" spc="-11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60">
                <a:solidFill>
                  <a:srgbClr val="0E4660"/>
                </a:solidFill>
                <a:latin typeface="Tahoma"/>
                <a:cs typeface="Tahoma"/>
              </a:rPr>
              <a:t>Series</a:t>
            </a:r>
            <a:r>
              <a:rPr sz="1400" b="1" spc="-11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45">
                <a:solidFill>
                  <a:srgbClr val="0E4660"/>
                </a:solidFill>
                <a:latin typeface="Tahoma"/>
                <a:cs typeface="Tahoma"/>
              </a:rPr>
              <a:t>(Intermediate)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40">
                <a:latin typeface="Trebuchet MS"/>
                <a:cs typeface="Trebuchet MS"/>
              </a:rPr>
              <a:t>Write</a:t>
            </a:r>
            <a:r>
              <a:rPr sz="1200" spc="-12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recursive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function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to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find</a:t>
            </a:r>
            <a:r>
              <a:rPr sz="1200" spc="-114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the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nth</a:t>
            </a:r>
            <a:r>
              <a:rPr sz="1200" spc="-3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Fibonacci</a:t>
            </a:r>
            <a:r>
              <a:rPr sz="1200" spc="-7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number.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1200" b="1" spc="-10">
                <a:latin typeface="Tahoma"/>
                <a:cs typeface="Tahoma"/>
              </a:rPr>
              <a:t>Example:</a:t>
            </a: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lang="en-US" sz="1200" b="1" spc="-1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endParaRPr sz="1200">
              <a:latin typeface="Tahoma"/>
              <a:cs typeface="Tahom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C7CEF-515A-087B-2220-6587FF07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" y="2930830"/>
            <a:ext cx="5529401" cy="2664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DDFBD7-1F38-107B-0C46-886ACBA28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8" y="6790923"/>
            <a:ext cx="633412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7" y="917956"/>
            <a:ext cx="5050155" cy="812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90">
                <a:solidFill>
                  <a:srgbClr val="0E4660"/>
                </a:solidFill>
                <a:latin typeface="Segoe UI Emoji"/>
                <a:cs typeface="Segoe UI Emoji"/>
              </a:rPr>
              <a:t>3️⃣</a:t>
            </a:r>
            <a:r>
              <a:rPr sz="1400" spc="-65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400" b="1" spc="-90">
                <a:solidFill>
                  <a:srgbClr val="0E4660"/>
                </a:solidFill>
                <a:latin typeface="Tahoma"/>
                <a:cs typeface="Tahoma"/>
              </a:rPr>
              <a:t>Sum</a:t>
            </a:r>
            <a:r>
              <a:rPr sz="1400" b="1" spc="-12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70">
                <a:solidFill>
                  <a:srgbClr val="0E4660"/>
                </a:solidFill>
                <a:latin typeface="Tahoma"/>
                <a:cs typeface="Tahoma"/>
              </a:rPr>
              <a:t>of</a:t>
            </a:r>
            <a:r>
              <a:rPr sz="1400" b="1" spc="-114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80">
                <a:solidFill>
                  <a:srgbClr val="0E4660"/>
                </a:solidFill>
                <a:latin typeface="Tahoma"/>
                <a:cs typeface="Tahoma"/>
              </a:rPr>
              <a:t>Digits</a:t>
            </a:r>
            <a:r>
              <a:rPr sz="1400" b="1" spc="-12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45">
                <a:solidFill>
                  <a:srgbClr val="0E4660"/>
                </a:solidFill>
                <a:latin typeface="Tahoma"/>
                <a:cs typeface="Tahoma"/>
              </a:rPr>
              <a:t>(Intermediate)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40">
                <a:latin typeface="Trebuchet MS"/>
                <a:cs typeface="Trebuchet MS"/>
              </a:rPr>
              <a:t>Write</a:t>
            </a:r>
            <a:r>
              <a:rPr sz="1200" spc="-11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recursive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function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to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find</a:t>
            </a:r>
            <a:r>
              <a:rPr sz="1200" spc="-105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the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sum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spc="-50">
                <a:latin typeface="Trebuchet MS"/>
                <a:cs typeface="Trebuchet MS"/>
              </a:rPr>
              <a:t>of</a:t>
            </a:r>
            <a:r>
              <a:rPr sz="1200" spc="-60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digits</a:t>
            </a:r>
            <a:r>
              <a:rPr sz="1200" spc="-114">
                <a:latin typeface="Trebuchet MS"/>
                <a:cs typeface="Trebuchet MS"/>
              </a:rPr>
              <a:t> </a:t>
            </a:r>
            <a:r>
              <a:rPr sz="1200" spc="-40">
                <a:latin typeface="Trebuchet MS"/>
                <a:cs typeface="Trebuchet MS"/>
              </a:rPr>
              <a:t>of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number.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</a:pPr>
            <a:r>
              <a:rPr sz="1200" b="1" spc="-10">
                <a:latin typeface="Tahoma"/>
                <a:cs typeface="Tahoma"/>
              </a:rPr>
              <a:t>Example:</a:t>
            </a:r>
            <a:endParaRPr sz="1200">
              <a:latin typeface="Tahoma"/>
              <a:cs typeface="Tahoma"/>
            </a:endParaRPr>
          </a:p>
          <a:p>
            <a:pPr marL="346075" marR="3273425" indent="-334010">
              <a:lnSpc>
                <a:spcPct val="112799"/>
              </a:lnSpc>
              <a:spcBef>
                <a:spcPts val="1255"/>
              </a:spcBef>
            </a:pPr>
            <a:r>
              <a:rPr sz="1200">
                <a:latin typeface="Consolas"/>
                <a:cs typeface="Consolas"/>
              </a:rPr>
              <a:t>def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sum_of_digits(n): </a:t>
            </a:r>
            <a:r>
              <a:rPr sz="1200">
                <a:latin typeface="Consolas"/>
                <a:cs typeface="Consolas"/>
              </a:rPr>
              <a:t>if</a:t>
            </a:r>
            <a:r>
              <a:rPr sz="1200" spc="-2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</a:t>
            </a:r>
            <a:r>
              <a:rPr sz="1200" spc="-2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==</a:t>
            </a:r>
            <a:r>
              <a:rPr sz="1200" spc="-15">
                <a:latin typeface="Consolas"/>
                <a:cs typeface="Consolas"/>
              </a:rPr>
              <a:t> </a:t>
            </a:r>
            <a:r>
              <a:rPr sz="1200" spc="-25">
                <a:latin typeface="Consolas"/>
                <a:cs typeface="Consolas"/>
              </a:rPr>
              <a:t>0: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  <a:spcBef>
                <a:spcPts val="185"/>
              </a:spcBef>
            </a:pPr>
            <a:r>
              <a:rPr sz="1200">
                <a:latin typeface="Consolas"/>
                <a:cs typeface="Consolas"/>
              </a:rPr>
              <a:t>return</a:t>
            </a:r>
            <a:r>
              <a:rPr sz="1200" spc="-70">
                <a:latin typeface="Consolas"/>
                <a:cs typeface="Consolas"/>
              </a:rPr>
              <a:t> </a:t>
            </a:r>
            <a:r>
              <a:rPr sz="1200" spc="-50">
                <a:latin typeface="Consolas"/>
                <a:cs typeface="Consolas"/>
              </a:rPr>
              <a:t>0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210"/>
              </a:spcBef>
            </a:pPr>
            <a:r>
              <a:rPr sz="1200">
                <a:latin typeface="Consolas"/>
                <a:cs typeface="Consolas"/>
              </a:rPr>
              <a:t>return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(n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%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10)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+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sum_of_digits(n</a:t>
            </a:r>
            <a:r>
              <a:rPr sz="1200" spc="-1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//</a:t>
            </a:r>
            <a:r>
              <a:rPr sz="1200" spc="-40">
                <a:latin typeface="Consolas"/>
                <a:cs typeface="Consolas"/>
              </a:rPr>
              <a:t> </a:t>
            </a:r>
            <a:r>
              <a:rPr sz="1200" spc="-25">
                <a:latin typeface="Consolas"/>
                <a:cs typeface="Consolas"/>
              </a:rPr>
              <a:t>10)</a:t>
            </a:r>
            <a:endParaRPr sz="1200">
              <a:latin typeface="Consolas"/>
              <a:cs typeface="Consolas"/>
            </a:endParaRPr>
          </a:p>
          <a:p>
            <a:pPr marL="12700" marR="2854325">
              <a:lnSpc>
                <a:spcPct val="170300"/>
              </a:lnSpc>
              <a:spcBef>
                <a:spcPts val="875"/>
              </a:spcBef>
            </a:pPr>
            <a:r>
              <a:rPr sz="1200" spc="-10">
                <a:latin typeface="Consolas"/>
                <a:cs typeface="Consolas"/>
              </a:rPr>
              <a:t>print(sum_of_digits(1234)) </a:t>
            </a:r>
            <a:r>
              <a:rPr sz="1200">
                <a:latin typeface="Consolas"/>
                <a:cs typeface="Consolas"/>
              </a:rPr>
              <a:t>#</a:t>
            </a:r>
            <a:r>
              <a:rPr sz="1200" spc="-5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Output: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25">
                <a:latin typeface="Consolas"/>
                <a:cs typeface="Consolas"/>
              </a:rPr>
              <a:t>10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-390">
                <a:solidFill>
                  <a:srgbClr val="0E4660"/>
                </a:solidFill>
                <a:latin typeface="Segoe UI Emoji"/>
                <a:cs typeface="Segoe UI Emoji"/>
              </a:rPr>
              <a:t>4️⃣</a:t>
            </a:r>
            <a:r>
              <a:rPr sz="1400" spc="-60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400" b="1" spc="-125">
                <a:solidFill>
                  <a:srgbClr val="0E4660"/>
                </a:solidFill>
                <a:latin typeface="Tahoma"/>
                <a:cs typeface="Tahoma"/>
              </a:rPr>
              <a:t>Tower</a:t>
            </a:r>
            <a:r>
              <a:rPr sz="1400" b="1" spc="-11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70">
                <a:solidFill>
                  <a:srgbClr val="0E4660"/>
                </a:solidFill>
                <a:latin typeface="Tahoma"/>
                <a:cs typeface="Tahoma"/>
              </a:rPr>
              <a:t>of</a:t>
            </a:r>
            <a:r>
              <a:rPr sz="1400" b="1" spc="-11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80">
                <a:solidFill>
                  <a:srgbClr val="0E4660"/>
                </a:solidFill>
                <a:latin typeface="Tahoma"/>
                <a:cs typeface="Tahoma"/>
              </a:rPr>
              <a:t>Hanoi</a:t>
            </a:r>
            <a:r>
              <a:rPr sz="1400" b="1" spc="-12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10">
                <a:solidFill>
                  <a:srgbClr val="0E4660"/>
                </a:solidFill>
                <a:latin typeface="Tahoma"/>
                <a:cs typeface="Tahoma"/>
              </a:rPr>
              <a:t>(Advanced)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>
                <a:latin typeface="Trebuchet MS"/>
                <a:cs typeface="Trebuchet MS"/>
              </a:rPr>
              <a:t>Solve</a:t>
            </a:r>
            <a:r>
              <a:rPr sz="1200" spc="-125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the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60">
                <a:latin typeface="Trebuchet MS"/>
                <a:cs typeface="Trebuchet MS"/>
              </a:rPr>
              <a:t>Tower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50">
                <a:latin typeface="Trebuchet MS"/>
                <a:cs typeface="Trebuchet MS"/>
              </a:rPr>
              <a:t>of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Hanoi</a:t>
            </a:r>
            <a:r>
              <a:rPr sz="1200" spc="-100">
                <a:latin typeface="Trebuchet MS"/>
                <a:cs typeface="Trebuchet MS"/>
              </a:rPr>
              <a:t> </a:t>
            </a:r>
            <a:r>
              <a:rPr sz="1200" spc="-20">
                <a:latin typeface="Trebuchet MS"/>
                <a:cs typeface="Trebuchet MS"/>
              </a:rPr>
              <a:t>problem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using</a:t>
            </a:r>
            <a:r>
              <a:rPr sz="1200" spc="-95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recursion.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</a:pPr>
            <a:r>
              <a:rPr sz="1200" b="1" spc="-10">
                <a:latin typeface="Tahoma"/>
                <a:cs typeface="Tahoma"/>
              </a:rPr>
              <a:t>Example:</a:t>
            </a:r>
            <a:endParaRPr sz="1200">
              <a:latin typeface="Tahoma"/>
              <a:cs typeface="Tahoma"/>
            </a:endParaRPr>
          </a:p>
          <a:p>
            <a:pPr marL="346075" marR="509905" indent="-334010">
              <a:lnSpc>
                <a:spcPct val="113100"/>
              </a:lnSpc>
              <a:spcBef>
                <a:spcPts val="1250"/>
              </a:spcBef>
            </a:pPr>
            <a:r>
              <a:rPr sz="1200">
                <a:latin typeface="Consolas"/>
                <a:cs typeface="Consolas"/>
              </a:rPr>
              <a:t>def</a:t>
            </a:r>
            <a:r>
              <a:rPr sz="1200" spc="-8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tower_of_hanoi(n,</a:t>
            </a:r>
            <a:r>
              <a:rPr sz="1200" spc="-8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source,</a:t>
            </a:r>
            <a:r>
              <a:rPr sz="1200" spc="-8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auxiliary,</a:t>
            </a:r>
            <a:r>
              <a:rPr sz="1200" spc="-8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destination): </a:t>
            </a:r>
            <a:r>
              <a:rPr sz="1200">
                <a:latin typeface="Consolas"/>
                <a:cs typeface="Consolas"/>
              </a:rPr>
              <a:t>if</a:t>
            </a:r>
            <a:r>
              <a:rPr sz="1200" spc="-2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n</a:t>
            </a:r>
            <a:r>
              <a:rPr sz="1200" spc="-2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==</a:t>
            </a:r>
            <a:r>
              <a:rPr sz="1200" spc="-15">
                <a:latin typeface="Consolas"/>
                <a:cs typeface="Consolas"/>
              </a:rPr>
              <a:t> </a:t>
            </a:r>
            <a:r>
              <a:rPr sz="1200" spc="-25">
                <a:latin typeface="Consolas"/>
                <a:cs typeface="Consolas"/>
              </a:rPr>
              <a:t>1:</a:t>
            </a:r>
            <a:endParaRPr sz="1200">
              <a:latin typeface="Consolas"/>
              <a:cs typeface="Consolas"/>
            </a:endParaRPr>
          </a:p>
          <a:p>
            <a:pPr marL="682625" marR="5080">
              <a:lnSpc>
                <a:spcPct val="112799"/>
              </a:lnSpc>
              <a:spcBef>
                <a:spcPts val="25"/>
              </a:spcBef>
            </a:pPr>
            <a:r>
              <a:rPr sz="1200">
                <a:latin typeface="Consolas"/>
                <a:cs typeface="Consolas"/>
              </a:rPr>
              <a:t>print(f"Move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disk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1</a:t>
            </a:r>
            <a:r>
              <a:rPr sz="1200" spc="-6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from</a:t>
            </a:r>
            <a:r>
              <a:rPr sz="1200" spc="-6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{source}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to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{destination}") return</a:t>
            </a:r>
            <a:endParaRPr sz="1200">
              <a:latin typeface="Consolas"/>
              <a:cs typeface="Consolas"/>
            </a:endParaRPr>
          </a:p>
          <a:p>
            <a:pPr marL="346075">
              <a:lnSpc>
                <a:spcPct val="100000"/>
              </a:lnSpc>
              <a:spcBef>
                <a:spcPts val="185"/>
              </a:spcBef>
            </a:pPr>
            <a:r>
              <a:rPr sz="1200">
                <a:latin typeface="Consolas"/>
                <a:cs typeface="Consolas"/>
              </a:rPr>
              <a:t>tower_of_hanoi(n</a:t>
            </a:r>
            <a:r>
              <a:rPr sz="1200" spc="-5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-</a:t>
            </a:r>
            <a:r>
              <a:rPr sz="1200" spc="-8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1,</a:t>
            </a:r>
            <a:r>
              <a:rPr sz="1200" spc="-6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source,</a:t>
            </a:r>
            <a:r>
              <a:rPr sz="1200" spc="-6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destination,</a:t>
            </a:r>
            <a:r>
              <a:rPr sz="1200" spc="-6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auxiliary)</a:t>
            </a:r>
            <a:endParaRPr sz="1200">
              <a:latin typeface="Consolas"/>
              <a:cs typeface="Consolas"/>
            </a:endParaRPr>
          </a:p>
          <a:p>
            <a:pPr marL="346075" marR="173355">
              <a:lnSpc>
                <a:spcPct val="112999"/>
              </a:lnSpc>
              <a:spcBef>
                <a:spcPts val="20"/>
              </a:spcBef>
            </a:pPr>
            <a:r>
              <a:rPr sz="1200">
                <a:latin typeface="Consolas"/>
                <a:cs typeface="Consolas"/>
              </a:rPr>
              <a:t>print(f"Move</a:t>
            </a:r>
            <a:r>
              <a:rPr sz="1200" spc="-5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disk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{n}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from</a:t>
            </a:r>
            <a:r>
              <a:rPr sz="1200" spc="-4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{source}</a:t>
            </a:r>
            <a:r>
              <a:rPr sz="1200" spc="-6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to</a:t>
            </a:r>
            <a:r>
              <a:rPr sz="1200" spc="-65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{destination}") </a:t>
            </a:r>
            <a:r>
              <a:rPr sz="1200">
                <a:latin typeface="Consolas"/>
                <a:cs typeface="Consolas"/>
              </a:rPr>
              <a:t>tower_of_hanoi(n</a:t>
            </a:r>
            <a:r>
              <a:rPr sz="1200" spc="-5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-</a:t>
            </a:r>
            <a:r>
              <a:rPr sz="1200" spc="-8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1,</a:t>
            </a:r>
            <a:r>
              <a:rPr sz="1200" spc="-6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auxiliary,</a:t>
            </a:r>
            <a:r>
              <a:rPr sz="1200" spc="-6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source,</a:t>
            </a:r>
            <a:r>
              <a:rPr sz="1200" spc="-60">
                <a:latin typeface="Consolas"/>
                <a:cs typeface="Consolas"/>
              </a:rPr>
              <a:t> </a:t>
            </a:r>
            <a:r>
              <a:rPr sz="1200" spc="-10">
                <a:latin typeface="Consolas"/>
                <a:cs typeface="Consolas"/>
              </a:rPr>
              <a:t>destination)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200" spc="-10">
                <a:latin typeface="Consolas"/>
                <a:cs typeface="Consolas"/>
              </a:rPr>
              <a:t>tower_of_hanoi(3,</a:t>
            </a:r>
            <a:r>
              <a:rPr sz="1200" spc="-30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'A',</a:t>
            </a:r>
            <a:r>
              <a:rPr sz="1200" spc="-25">
                <a:latin typeface="Consolas"/>
                <a:cs typeface="Consolas"/>
              </a:rPr>
              <a:t> </a:t>
            </a:r>
            <a:r>
              <a:rPr sz="1200">
                <a:latin typeface="Consolas"/>
                <a:cs typeface="Consolas"/>
              </a:rPr>
              <a:t>'B',</a:t>
            </a:r>
            <a:r>
              <a:rPr sz="1200" spc="-25">
                <a:latin typeface="Consolas"/>
                <a:cs typeface="Consolas"/>
              </a:rPr>
              <a:t> </a:t>
            </a:r>
            <a:r>
              <a:rPr sz="1200" spc="-20">
                <a:latin typeface="Consolas"/>
                <a:cs typeface="Consolas"/>
              </a:rPr>
              <a:t>'C')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110">
                <a:latin typeface="Tahoma"/>
                <a:cs typeface="Tahoma"/>
              </a:rPr>
              <a:t>Task</a:t>
            </a:r>
            <a:r>
              <a:rPr sz="1600" b="1" spc="-130">
                <a:latin typeface="Tahoma"/>
                <a:cs typeface="Tahoma"/>
              </a:rPr>
              <a:t> </a:t>
            </a:r>
            <a:r>
              <a:rPr sz="1600" b="1" spc="-180">
                <a:latin typeface="Tahoma"/>
                <a:cs typeface="Tahoma"/>
              </a:rPr>
              <a:t>4</a:t>
            </a:r>
            <a:r>
              <a:rPr sz="1600" b="1" spc="-130">
                <a:latin typeface="Tahoma"/>
                <a:cs typeface="Tahoma"/>
              </a:rPr>
              <a:t> </a:t>
            </a:r>
            <a:r>
              <a:rPr sz="1600" b="1" spc="-90">
                <a:latin typeface="Tahoma"/>
                <a:cs typeface="Tahoma"/>
              </a:rPr>
              <a:t>Graph</a:t>
            </a:r>
            <a:r>
              <a:rPr sz="1600" b="1" spc="-125">
                <a:latin typeface="Tahoma"/>
                <a:cs typeface="Tahoma"/>
              </a:rPr>
              <a:t> </a:t>
            </a:r>
            <a:r>
              <a:rPr sz="1600" b="1" spc="-10">
                <a:latin typeface="Tahoma"/>
                <a:cs typeface="Tahoma"/>
              </a:rPr>
              <a:t>Problems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-390">
                <a:solidFill>
                  <a:srgbClr val="0E4660"/>
                </a:solidFill>
                <a:latin typeface="Segoe UI Emoji"/>
                <a:cs typeface="Segoe UI Emoji"/>
              </a:rPr>
              <a:t>5️⃣</a:t>
            </a:r>
            <a:r>
              <a:rPr sz="1400" spc="-35">
                <a:solidFill>
                  <a:srgbClr val="0E4660"/>
                </a:solidFill>
                <a:latin typeface="Segoe UI Emoji"/>
                <a:cs typeface="Segoe UI Emoji"/>
              </a:rPr>
              <a:t> </a:t>
            </a:r>
            <a:r>
              <a:rPr sz="1400" b="1" spc="-95">
                <a:solidFill>
                  <a:srgbClr val="0E4660"/>
                </a:solidFill>
                <a:latin typeface="Tahoma"/>
                <a:cs typeface="Tahoma"/>
              </a:rPr>
              <a:t>Depth-</a:t>
            </a:r>
            <a:r>
              <a:rPr sz="1400" b="1" spc="-75">
                <a:solidFill>
                  <a:srgbClr val="0E4660"/>
                </a:solidFill>
                <a:latin typeface="Tahoma"/>
                <a:cs typeface="Tahoma"/>
              </a:rPr>
              <a:t>First</a:t>
            </a:r>
            <a:r>
              <a:rPr sz="1400" b="1" spc="-95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65">
                <a:solidFill>
                  <a:srgbClr val="0E4660"/>
                </a:solidFill>
                <a:latin typeface="Tahoma"/>
                <a:cs typeface="Tahoma"/>
              </a:rPr>
              <a:t>Search</a:t>
            </a:r>
            <a:r>
              <a:rPr sz="1400" b="1" spc="-110">
                <a:solidFill>
                  <a:srgbClr val="0E4660"/>
                </a:solidFill>
                <a:latin typeface="Tahoma"/>
                <a:cs typeface="Tahoma"/>
              </a:rPr>
              <a:t> </a:t>
            </a:r>
            <a:r>
              <a:rPr sz="1400" b="1" spc="-20">
                <a:solidFill>
                  <a:srgbClr val="0E4660"/>
                </a:solidFill>
                <a:latin typeface="Tahoma"/>
                <a:cs typeface="Tahoma"/>
              </a:rPr>
              <a:t>(DFS)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40">
                <a:latin typeface="Trebuchet MS"/>
                <a:cs typeface="Trebuchet MS"/>
              </a:rPr>
              <a:t>Write</a:t>
            </a:r>
            <a:r>
              <a:rPr sz="1200" spc="-114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65">
                <a:latin typeface="Trebuchet MS"/>
                <a:cs typeface="Trebuchet MS"/>
              </a:rPr>
              <a:t> </a:t>
            </a:r>
            <a:r>
              <a:rPr sz="1200" spc="-25">
                <a:latin typeface="Trebuchet MS"/>
                <a:cs typeface="Trebuchet MS"/>
              </a:rPr>
              <a:t>recursive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30">
                <a:latin typeface="Trebuchet MS"/>
                <a:cs typeface="Trebuchet MS"/>
              </a:rPr>
              <a:t>function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45">
                <a:latin typeface="Trebuchet MS"/>
                <a:cs typeface="Trebuchet MS"/>
              </a:rPr>
              <a:t>to</a:t>
            </a:r>
            <a:r>
              <a:rPr sz="1200" spc="-85">
                <a:latin typeface="Trebuchet MS"/>
                <a:cs typeface="Trebuchet MS"/>
              </a:rPr>
              <a:t> </a:t>
            </a:r>
            <a:r>
              <a:rPr sz="1200" spc="-35">
                <a:latin typeface="Trebuchet MS"/>
                <a:cs typeface="Trebuchet MS"/>
              </a:rPr>
              <a:t>perform</a:t>
            </a:r>
            <a:r>
              <a:rPr sz="1200" spc="-80">
                <a:latin typeface="Trebuchet MS"/>
                <a:cs typeface="Trebuchet MS"/>
              </a:rPr>
              <a:t> </a:t>
            </a:r>
            <a:r>
              <a:rPr sz="1200" b="1" spc="-65">
                <a:latin typeface="Tahoma"/>
                <a:cs typeface="Tahoma"/>
              </a:rPr>
              <a:t>DFS</a:t>
            </a:r>
            <a:r>
              <a:rPr sz="1200" b="1" spc="-60">
                <a:latin typeface="Tahoma"/>
                <a:cs typeface="Tahoma"/>
              </a:rPr>
              <a:t> </a:t>
            </a:r>
            <a:r>
              <a:rPr sz="1200" b="1" spc="-70">
                <a:latin typeface="Tahoma"/>
                <a:cs typeface="Tahoma"/>
              </a:rPr>
              <a:t>traversal</a:t>
            </a:r>
            <a:r>
              <a:rPr sz="1200" b="1" spc="-55">
                <a:latin typeface="Tahoma"/>
                <a:cs typeface="Tahoma"/>
              </a:rPr>
              <a:t> </a:t>
            </a:r>
            <a:r>
              <a:rPr sz="1200" spc="-10">
                <a:latin typeface="Trebuchet MS"/>
                <a:cs typeface="Trebuchet MS"/>
              </a:rPr>
              <a:t>on</a:t>
            </a:r>
            <a:r>
              <a:rPr sz="1200" spc="-70">
                <a:latin typeface="Trebuchet MS"/>
                <a:cs typeface="Trebuchet MS"/>
              </a:rPr>
              <a:t> </a:t>
            </a:r>
            <a:r>
              <a:rPr sz="1200">
                <a:latin typeface="Trebuchet MS"/>
                <a:cs typeface="Trebuchet MS"/>
              </a:rPr>
              <a:t>a</a:t>
            </a:r>
            <a:r>
              <a:rPr sz="1200" spc="-90">
                <a:latin typeface="Trebuchet MS"/>
                <a:cs typeface="Trebuchet MS"/>
              </a:rPr>
              <a:t> </a:t>
            </a:r>
            <a:r>
              <a:rPr sz="1200" spc="-10">
                <a:latin typeface="Trebuchet MS"/>
                <a:cs typeface="Trebuchet MS"/>
              </a:rPr>
              <a:t>graph.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rebuchet MS"/>
              <a:cs typeface="Trebuchet MS"/>
            </a:endParaRPr>
          </a:p>
          <a:p>
            <a:pPr marL="44450">
              <a:lnSpc>
                <a:spcPct val="100000"/>
              </a:lnSpc>
              <a:spcBef>
                <a:spcPts val="5"/>
              </a:spcBef>
            </a:pPr>
            <a:r>
              <a:rPr sz="1200" b="1" spc="-10">
                <a:latin typeface="Tahoma"/>
                <a:cs typeface="Tahoma"/>
              </a:rPr>
              <a:t>Example: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SAZIA SHARMIN</dc:creator>
  <cp:revision>1</cp:revision>
  <dcterms:created xsi:type="dcterms:W3CDTF">2025-03-10T05:22:12Z</dcterms:created>
  <dcterms:modified xsi:type="dcterms:W3CDTF">2025-03-11T07:27:03Z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2025-03-10T00:00:00Z</vt:filetime>
  </property>
</Properties>
</file>