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2" r:id="rId15"/>
    <p:sldId id="273" r:id="rId16"/>
    <p:sldId id="277" r:id="rId17"/>
    <p:sldId id="269" r:id="rId18"/>
    <p:sldId id="270" r:id="rId19"/>
    <p:sldId id="275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6AA68-D8F9-7845-A5F1-EDC6F861ECA6}" v="89" dt="2025-04-13T08:58:20.4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A SHARMIN" userId="S::sazia.sharmin@aiub.edu::e76e1817-908f-4d6e-a7ec-37593777c360" providerId="AD" clId="Web-{8F9C5318-8A3A-89C3-FA8C-D17A0968A15B}"/>
    <pc:docChg chg="addSld delSld modSld">
      <pc:chgData name="SAZIA SHARMIN" userId="S::sazia.sharmin@aiub.edu::e76e1817-908f-4d6e-a7ec-37593777c360" providerId="AD" clId="Web-{8F9C5318-8A3A-89C3-FA8C-D17A0968A15B}" dt="2025-04-10T06:19:53.858" v="249" actId="14100"/>
      <pc:docMkLst>
        <pc:docMk/>
      </pc:docMkLst>
      <pc:sldChg chg="modSp">
        <pc:chgData name="SAZIA SHARMIN" userId="S::sazia.sharmin@aiub.edu::e76e1817-908f-4d6e-a7ec-37593777c360" providerId="AD" clId="Web-{8F9C5318-8A3A-89C3-FA8C-D17A0968A15B}" dt="2025-04-10T05:30:24.895" v="1" actId="20577"/>
        <pc:sldMkLst>
          <pc:docMk/>
          <pc:sldMk cId="0" sldId="260"/>
        </pc:sldMkLst>
        <pc:spChg chg="mod">
          <ac:chgData name="SAZIA SHARMIN" userId="S::sazia.sharmin@aiub.edu::e76e1817-908f-4d6e-a7ec-37593777c360" providerId="AD" clId="Web-{8F9C5318-8A3A-89C3-FA8C-D17A0968A15B}" dt="2025-04-10T05:30:24.895" v="1" actId="20577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F9C5318-8A3A-89C3-FA8C-D17A0968A15B}" dt="2025-04-10T05:32:21.309" v="5" actId="20577"/>
        <pc:sldMkLst>
          <pc:docMk/>
          <pc:sldMk cId="0" sldId="261"/>
        </pc:sldMkLst>
        <pc:spChg chg="mod">
          <ac:chgData name="SAZIA SHARMIN" userId="S::sazia.sharmin@aiub.edu::e76e1817-908f-4d6e-a7ec-37593777c360" providerId="AD" clId="Web-{8F9C5318-8A3A-89C3-FA8C-D17A0968A15B}" dt="2025-04-10T05:32:21.309" v="5" actId="20577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F9C5318-8A3A-89C3-FA8C-D17A0968A15B}" dt="2025-04-10T05:43:01.554" v="9" actId="20577"/>
        <pc:sldMkLst>
          <pc:docMk/>
          <pc:sldMk cId="0" sldId="265"/>
        </pc:sldMkLst>
        <pc:spChg chg="mod">
          <ac:chgData name="SAZIA SHARMIN" userId="S::sazia.sharmin@aiub.edu::e76e1817-908f-4d6e-a7ec-37593777c360" providerId="AD" clId="Web-{8F9C5318-8A3A-89C3-FA8C-D17A0968A15B}" dt="2025-04-10T05:43:01.554" v="9" actId="20577"/>
          <ac:spMkLst>
            <pc:docMk/>
            <pc:sldMk cId="0" sldId="265"/>
            <ac:spMk id="5" creationId="{00000000-0000-0000-0000-000000000000}"/>
          </ac:spMkLst>
        </pc:spChg>
      </pc:sldChg>
      <pc:sldChg chg="del">
        <pc:chgData name="SAZIA SHARMIN" userId="S::sazia.sharmin@aiub.edu::e76e1817-908f-4d6e-a7ec-37593777c360" providerId="AD" clId="Web-{8F9C5318-8A3A-89C3-FA8C-D17A0968A15B}" dt="2025-04-10T05:47:59.886" v="10"/>
        <pc:sldMkLst>
          <pc:docMk/>
          <pc:sldMk cId="0" sldId="271"/>
        </pc:sldMkLst>
      </pc:sldChg>
      <pc:sldChg chg="addSp delSp modSp">
        <pc:chgData name="SAZIA SHARMIN" userId="S::sazia.sharmin@aiub.edu::e76e1817-908f-4d6e-a7ec-37593777c360" providerId="AD" clId="Web-{8F9C5318-8A3A-89C3-FA8C-D17A0968A15B}" dt="2025-04-10T06:18:52.372" v="223"/>
        <pc:sldMkLst>
          <pc:docMk/>
          <pc:sldMk cId="0" sldId="273"/>
        </pc:sldMkLst>
        <pc:spChg chg="mod">
          <ac:chgData name="SAZIA SHARMIN" userId="S::sazia.sharmin@aiub.edu::e76e1817-908f-4d6e-a7ec-37593777c360" providerId="AD" clId="Web-{8F9C5318-8A3A-89C3-FA8C-D17A0968A15B}" dt="2025-04-10T06:01:17.362" v="70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SAZIA SHARMIN" userId="S::sazia.sharmin@aiub.edu::e76e1817-908f-4d6e-a7ec-37593777c360" providerId="AD" clId="Web-{8F9C5318-8A3A-89C3-FA8C-D17A0968A15B}" dt="2025-04-10T06:01:29.050" v="71" actId="688"/>
          <ac:spMkLst>
            <pc:docMk/>
            <pc:sldMk cId="0" sldId="273"/>
            <ac:spMk id="5" creationId="{00000000-0000-0000-0000-000000000000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6:01:58.425" v="80"/>
          <ac:spMkLst>
            <pc:docMk/>
            <pc:sldMk cId="0" sldId="273"/>
            <ac:spMk id="15" creationId="{5F43BB91-F89D-1B75-B65A-848B485A7287}"/>
          </ac:spMkLst>
        </pc:spChg>
        <pc:spChg chg="add del mod">
          <ac:chgData name="SAZIA SHARMIN" userId="S::sazia.sharmin@aiub.edu::e76e1817-908f-4d6e-a7ec-37593777c360" providerId="AD" clId="Web-{8F9C5318-8A3A-89C3-FA8C-D17A0968A15B}" dt="2025-04-10T06:18:17.965" v="213"/>
          <ac:spMkLst>
            <pc:docMk/>
            <pc:sldMk cId="0" sldId="273"/>
            <ac:spMk id="16" creationId="{F9FB2B9D-4286-7D4C-CE03-56B236EFC901}"/>
          </ac:spMkLst>
        </pc:spChg>
        <pc:spChg chg="add del mod">
          <ac:chgData name="SAZIA SHARMIN" userId="S::sazia.sharmin@aiub.edu::e76e1817-908f-4d6e-a7ec-37593777c360" providerId="AD" clId="Web-{8F9C5318-8A3A-89C3-FA8C-D17A0968A15B}" dt="2025-04-10T06:18:52.372" v="223"/>
          <ac:spMkLst>
            <pc:docMk/>
            <pc:sldMk cId="0" sldId="273"/>
            <ac:spMk id="17" creationId="{D99DEE61-AEDA-233B-A856-2AAB496BC8D7}"/>
          </ac:spMkLst>
        </pc:spChg>
      </pc:sldChg>
      <pc:sldChg chg="del">
        <pc:chgData name="SAZIA SHARMIN" userId="S::sazia.sharmin@aiub.edu::e76e1817-908f-4d6e-a7ec-37593777c360" providerId="AD" clId="Web-{8F9C5318-8A3A-89C3-FA8C-D17A0968A15B}" dt="2025-04-10T05:56:36.605" v="62"/>
        <pc:sldMkLst>
          <pc:docMk/>
          <pc:sldMk cId="0" sldId="274"/>
        </pc:sldMkLst>
      </pc:sldChg>
      <pc:sldChg chg="addSp delSp modSp new">
        <pc:chgData name="SAZIA SHARMIN" userId="S::sazia.sharmin@aiub.edu::e76e1817-908f-4d6e-a7ec-37593777c360" providerId="AD" clId="Web-{8F9C5318-8A3A-89C3-FA8C-D17A0968A15B}" dt="2025-04-10T05:52:04.317" v="59" actId="1076"/>
        <pc:sldMkLst>
          <pc:docMk/>
          <pc:sldMk cId="3588158462" sldId="276"/>
        </pc:sldMkLst>
        <pc:spChg chg="mod">
          <ac:chgData name="SAZIA SHARMIN" userId="S::sazia.sharmin@aiub.edu::e76e1817-908f-4d6e-a7ec-37593777c360" providerId="AD" clId="Web-{8F9C5318-8A3A-89C3-FA8C-D17A0968A15B}" dt="2025-04-10T05:48:49.920" v="17" actId="20577"/>
          <ac:spMkLst>
            <pc:docMk/>
            <pc:sldMk cId="3588158462" sldId="276"/>
            <ac:spMk id="2" creationId="{5300A87A-343F-4A8F-C062-E387B20439D0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5:51:52.567" v="56" actId="1076"/>
          <ac:spMkLst>
            <pc:docMk/>
            <pc:sldMk cId="3588158462" sldId="276"/>
            <ac:spMk id="3" creationId="{5A170D3C-31F0-BBCE-017F-0E9C1B04A0AC}"/>
          </ac:spMkLst>
        </pc:spChg>
        <pc:spChg chg="del">
          <ac:chgData name="SAZIA SHARMIN" userId="S::sazia.sharmin@aiub.edu::e76e1817-908f-4d6e-a7ec-37593777c360" providerId="AD" clId="Web-{8F9C5318-8A3A-89C3-FA8C-D17A0968A15B}" dt="2025-04-10T05:48:34.435" v="12"/>
          <ac:spMkLst>
            <pc:docMk/>
            <pc:sldMk cId="3588158462" sldId="276"/>
            <ac:spMk id="3" creationId="{65703BFF-AC18-C9A6-1E09-925DA84E958F}"/>
          </ac:spMkLst>
        </pc:spChg>
        <pc:spChg chg="add del mod">
          <ac:chgData name="SAZIA SHARMIN" userId="S::sazia.sharmin@aiub.edu::e76e1817-908f-4d6e-a7ec-37593777c360" providerId="AD" clId="Web-{8F9C5318-8A3A-89C3-FA8C-D17A0968A15B}" dt="2025-04-10T05:49:40.095" v="25"/>
          <ac:spMkLst>
            <pc:docMk/>
            <pc:sldMk cId="3588158462" sldId="276"/>
            <ac:spMk id="4" creationId="{2E818C42-4319-1890-92C1-B90472EB74C1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5:51:56.223" v="57" actId="1076"/>
          <ac:spMkLst>
            <pc:docMk/>
            <pc:sldMk cId="3588158462" sldId="276"/>
            <ac:spMk id="6" creationId="{D5CCA300-AECF-19C7-798E-3E5DE5757D53}"/>
          </ac:spMkLst>
        </pc:spChg>
        <pc:picChg chg="add mod">
          <ac:chgData name="SAZIA SHARMIN" userId="S::sazia.sharmin@aiub.edu::e76e1817-908f-4d6e-a7ec-37593777c360" providerId="AD" clId="Web-{8F9C5318-8A3A-89C3-FA8C-D17A0968A15B}" dt="2025-04-10T05:52:04.317" v="59" actId="1076"/>
          <ac:picMkLst>
            <pc:docMk/>
            <pc:sldMk cId="3588158462" sldId="276"/>
            <ac:picMk id="5" creationId="{CA706F7A-4947-3402-A33E-880EA1F5911B}"/>
          </ac:picMkLst>
        </pc:picChg>
      </pc:sldChg>
      <pc:sldChg chg="addSp delSp modSp new">
        <pc:chgData name="SAZIA SHARMIN" userId="S::sazia.sharmin@aiub.edu::e76e1817-908f-4d6e-a7ec-37593777c360" providerId="AD" clId="Web-{8F9C5318-8A3A-89C3-FA8C-D17A0968A15B}" dt="2025-04-10T06:19:53.858" v="249" actId="14100"/>
        <pc:sldMkLst>
          <pc:docMk/>
          <pc:sldMk cId="2886153114" sldId="277"/>
        </pc:sldMkLst>
        <pc:spChg chg="del">
          <ac:chgData name="SAZIA SHARMIN" userId="S::sazia.sharmin@aiub.edu::e76e1817-908f-4d6e-a7ec-37593777c360" providerId="AD" clId="Web-{8F9C5318-8A3A-89C3-FA8C-D17A0968A15B}" dt="2025-04-10T06:06:58.573" v="82"/>
          <ac:spMkLst>
            <pc:docMk/>
            <pc:sldMk cId="2886153114" sldId="277"/>
            <ac:spMk id="2" creationId="{A501A796-05DF-63BD-1ACF-DA73185A9E17}"/>
          </ac:spMkLst>
        </pc:spChg>
        <pc:spChg chg="del">
          <ac:chgData name="SAZIA SHARMIN" userId="S::sazia.sharmin@aiub.edu::e76e1817-908f-4d6e-a7ec-37593777c360" providerId="AD" clId="Web-{8F9C5318-8A3A-89C3-FA8C-D17A0968A15B}" dt="2025-04-10T06:07:01.448" v="83"/>
          <ac:spMkLst>
            <pc:docMk/>
            <pc:sldMk cId="2886153114" sldId="277"/>
            <ac:spMk id="3" creationId="{38415E4A-7A57-90F8-57B3-BABC2896C74C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6:17:50.652" v="208" actId="1076"/>
          <ac:spMkLst>
            <pc:docMk/>
            <pc:sldMk cId="2886153114" sldId="277"/>
            <ac:spMk id="10" creationId="{72C892A4-5351-C5AE-79D7-AE75CB434191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6:17:54.511" v="209" actId="1076"/>
          <ac:spMkLst>
            <pc:docMk/>
            <pc:sldMk cId="2886153114" sldId="277"/>
            <ac:spMk id="11" creationId="{03F4A02B-83B3-0D5B-74C1-C94BF359A806}"/>
          </ac:spMkLst>
        </pc:spChg>
        <pc:spChg chg="add mod">
          <ac:chgData name="SAZIA SHARMIN" userId="S::sazia.sharmin@aiub.edu::e76e1817-908f-4d6e-a7ec-37593777c360" providerId="AD" clId="Web-{8F9C5318-8A3A-89C3-FA8C-D17A0968A15B}" dt="2025-04-10T06:19:53.858" v="249" actId="14100"/>
          <ac:spMkLst>
            <pc:docMk/>
            <pc:sldMk cId="2886153114" sldId="277"/>
            <ac:spMk id="12" creationId="{D99DEE61-AEDA-233B-A856-2AAB496BC8D7}"/>
          </ac:spMkLst>
        </pc:spChg>
        <pc:picChg chg="add del mod">
          <ac:chgData name="SAZIA SHARMIN" userId="S::sazia.sharmin@aiub.edu::e76e1817-908f-4d6e-a7ec-37593777c360" providerId="AD" clId="Web-{8F9C5318-8A3A-89C3-FA8C-D17A0968A15B}" dt="2025-04-10T06:07:48.997" v="85"/>
          <ac:picMkLst>
            <pc:docMk/>
            <pc:sldMk cId="2886153114" sldId="277"/>
            <ac:picMk id="4" creationId="{21197ED6-418E-A646-8CC4-86A9EB35FAA0}"/>
          </ac:picMkLst>
        </pc:picChg>
        <pc:picChg chg="add mod">
          <ac:chgData name="SAZIA SHARMIN" userId="S::sazia.sharmin@aiub.edu::e76e1817-908f-4d6e-a7ec-37593777c360" providerId="AD" clId="Web-{8F9C5318-8A3A-89C3-FA8C-D17A0968A15B}" dt="2025-04-10T06:16:20.197" v="162" actId="1076"/>
          <ac:picMkLst>
            <pc:docMk/>
            <pc:sldMk cId="2886153114" sldId="277"/>
            <ac:picMk id="5" creationId="{6A10EAD4-C99D-6311-2503-E77039E206D3}"/>
          </ac:picMkLst>
        </pc:picChg>
        <pc:picChg chg="add mod modCrop">
          <ac:chgData name="SAZIA SHARMIN" userId="S::sazia.sharmin@aiub.edu::e76e1817-908f-4d6e-a7ec-37593777c360" providerId="AD" clId="Web-{8F9C5318-8A3A-89C3-FA8C-D17A0968A15B}" dt="2025-04-10T06:17:45.574" v="207" actId="1076"/>
          <ac:picMkLst>
            <pc:docMk/>
            <pc:sldMk cId="2886153114" sldId="277"/>
            <ac:picMk id="7" creationId="{0229FFE5-7C7F-CD98-7763-8289D51A9FF8}"/>
          </ac:picMkLst>
        </pc:picChg>
        <pc:picChg chg="add mod modCrop">
          <ac:chgData name="SAZIA SHARMIN" userId="S::sazia.sharmin@aiub.edu::e76e1817-908f-4d6e-a7ec-37593777c360" providerId="AD" clId="Web-{8F9C5318-8A3A-89C3-FA8C-D17A0968A15B}" dt="2025-04-10T06:15:21.898" v="145" actId="1076"/>
          <ac:picMkLst>
            <pc:docMk/>
            <pc:sldMk cId="2886153114" sldId="277"/>
            <ac:picMk id="8" creationId="{18EF864F-221B-4A90-5F3D-62682135ACEF}"/>
          </ac:picMkLst>
        </pc:picChg>
        <pc:picChg chg="add mod modCrop">
          <ac:chgData name="SAZIA SHARMIN" userId="S::sazia.sharmin@aiub.edu::e76e1817-908f-4d6e-a7ec-37593777c360" providerId="AD" clId="Web-{8F9C5318-8A3A-89C3-FA8C-D17A0968A15B}" dt="2025-04-10T06:19:36.764" v="243" actId="1076"/>
          <ac:picMkLst>
            <pc:docMk/>
            <pc:sldMk cId="2886153114" sldId="277"/>
            <ac:picMk id="9" creationId="{33335BA0-2F8B-4159-4135-E3E70DE2809E}"/>
          </ac:picMkLst>
        </pc:picChg>
      </pc:sldChg>
      <pc:sldChg chg="addSp delSp modSp new del">
        <pc:chgData name="SAZIA SHARMIN" userId="S::sazia.sharmin@aiub.edu::e76e1817-908f-4d6e-a7ec-37593777c360" providerId="AD" clId="Web-{8F9C5318-8A3A-89C3-FA8C-D17A0968A15B}" dt="2025-04-10T06:14:18.444" v="129"/>
        <pc:sldMkLst>
          <pc:docMk/>
          <pc:sldMk cId="93980086" sldId="278"/>
        </pc:sldMkLst>
        <pc:spChg chg="del">
          <ac:chgData name="SAZIA SHARMIN" userId="S::sazia.sharmin@aiub.edu::e76e1817-908f-4d6e-a7ec-37593777c360" providerId="AD" clId="Web-{8F9C5318-8A3A-89C3-FA8C-D17A0968A15B}" dt="2025-04-10T06:09:09.436" v="99"/>
          <ac:spMkLst>
            <pc:docMk/>
            <pc:sldMk cId="93980086" sldId="278"/>
            <ac:spMk id="2" creationId="{26B141F3-4EE3-81CA-1E23-54E4814FE347}"/>
          </ac:spMkLst>
        </pc:spChg>
        <pc:spChg chg="del">
          <ac:chgData name="SAZIA SHARMIN" userId="S::sazia.sharmin@aiub.edu::e76e1817-908f-4d6e-a7ec-37593777c360" providerId="AD" clId="Web-{8F9C5318-8A3A-89C3-FA8C-D17A0968A15B}" dt="2025-04-10T06:09:10.764" v="100"/>
          <ac:spMkLst>
            <pc:docMk/>
            <pc:sldMk cId="93980086" sldId="278"/>
            <ac:spMk id="3" creationId="{1827E79D-064E-CA01-636C-1C5951B3F0CE}"/>
          </ac:spMkLst>
        </pc:spChg>
        <pc:picChg chg="add mod">
          <ac:chgData name="SAZIA SHARMIN" userId="S::sazia.sharmin@aiub.edu::e76e1817-908f-4d6e-a7ec-37593777c360" providerId="AD" clId="Web-{8F9C5318-8A3A-89C3-FA8C-D17A0968A15B}" dt="2025-04-10T06:09:16.467" v="102" actId="14100"/>
          <ac:picMkLst>
            <pc:docMk/>
            <pc:sldMk cId="93980086" sldId="278"/>
            <ac:picMk id="4" creationId="{5E00FD4E-34D2-3FE9-8082-6ECBB5BFC3D1}"/>
          </ac:picMkLst>
        </pc:picChg>
        <pc:picChg chg="add mod">
          <ac:chgData name="SAZIA SHARMIN" userId="S::sazia.sharmin@aiub.edu::e76e1817-908f-4d6e-a7ec-37593777c360" providerId="AD" clId="Web-{8F9C5318-8A3A-89C3-FA8C-D17A0968A15B}" dt="2025-04-10T06:09:24.311" v="105" actId="1076"/>
          <ac:picMkLst>
            <pc:docMk/>
            <pc:sldMk cId="93980086" sldId="278"/>
            <ac:picMk id="6" creationId="{FAB2CA22-589A-80D0-D002-4E96D49B4563}"/>
          </ac:picMkLst>
        </pc:picChg>
      </pc:sldChg>
    </pc:docChg>
  </pc:docChgLst>
  <pc:docChgLst>
    <pc:chgData name="SAZIA SHARMIN" userId="S::sazia.sharmin@aiub.edu::e76e1817-908f-4d6e-a7ec-37593777c360" providerId="AD" clId="Web-{13403077-8D0A-C0F9-7523-FD38CE81C265}"/>
    <pc:docChg chg="modSld">
      <pc:chgData name="SAZIA SHARMIN" userId="S::sazia.sharmin@aiub.edu::e76e1817-908f-4d6e-a7ec-37593777c360" providerId="AD" clId="Web-{13403077-8D0A-C0F9-7523-FD38CE81C265}" dt="2025-04-05T16:17:46.752" v="11" actId="14100"/>
      <pc:docMkLst>
        <pc:docMk/>
      </pc:docMkLst>
      <pc:sldChg chg="delSp modSp">
        <pc:chgData name="SAZIA SHARMIN" userId="S::sazia.sharmin@aiub.edu::e76e1817-908f-4d6e-a7ec-37593777c360" providerId="AD" clId="Web-{13403077-8D0A-C0F9-7523-FD38CE81C265}" dt="2025-04-05T16:17:46.752" v="11" actId="14100"/>
        <pc:sldMkLst>
          <pc:docMk/>
          <pc:sldMk cId="0" sldId="256"/>
        </pc:sldMkLst>
        <pc:spChg chg="mod">
          <ac:chgData name="SAZIA SHARMIN" userId="S::sazia.sharmin@aiub.edu::e76e1817-908f-4d6e-a7ec-37593777c360" providerId="AD" clId="Web-{13403077-8D0A-C0F9-7523-FD38CE81C265}" dt="2025-04-05T16:17:46.752" v="11" actId="14100"/>
          <ac:spMkLst>
            <pc:docMk/>
            <pc:sldMk cId="0" sldId="256"/>
            <ac:spMk id="12" creationId="{00000000-0000-0000-0000-000000000000}"/>
          </ac:spMkLst>
        </pc:spChg>
        <pc:spChg chg="mod">
          <ac:chgData name="SAZIA SHARMIN" userId="S::sazia.sharmin@aiub.edu::e76e1817-908f-4d6e-a7ec-37593777c360" providerId="AD" clId="Web-{13403077-8D0A-C0F9-7523-FD38CE81C265}" dt="2025-04-05T16:17:40.158" v="10" actId="1076"/>
          <ac:spMkLst>
            <pc:docMk/>
            <pc:sldMk cId="0" sldId="256"/>
            <ac:spMk id="13" creationId="{00000000-0000-0000-0000-000000000000}"/>
          </ac:spMkLst>
        </pc:spChg>
        <pc:spChg chg="del mod">
          <ac:chgData name="SAZIA SHARMIN" userId="S::sazia.sharmin@aiub.edu::e76e1817-908f-4d6e-a7ec-37593777c360" providerId="AD" clId="Web-{13403077-8D0A-C0F9-7523-FD38CE81C265}" dt="2025-04-05T16:17:35.002" v="9"/>
          <ac:spMkLst>
            <pc:docMk/>
            <pc:sldMk cId="0" sldId="256"/>
            <ac:spMk id="15" creationId="{00000000-0000-0000-0000-000000000000}"/>
          </ac:spMkLst>
        </pc:spChg>
      </pc:sldChg>
    </pc:docChg>
  </pc:docChgLst>
  <pc:docChgLst>
    <pc:chgData name="SAZIA SHARMIN" userId="S::sazia.sharmin@aiub.edu::e76e1817-908f-4d6e-a7ec-37593777c360" providerId="AD" clId="Web-{E5F281E6-2F43-AF00-1A75-3A9C74803237}"/>
    <pc:docChg chg="delSld modSld">
      <pc:chgData name="SAZIA SHARMIN" userId="S::sazia.sharmin@aiub.edu::e76e1817-908f-4d6e-a7ec-37593777c360" providerId="AD" clId="Web-{E5F281E6-2F43-AF00-1A75-3A9C74803237}" dt="2025-04-09T09:30:25.963" v="16" actId="20577"/>
      <pc:docMkLst>
        <pc:docMk/>
      </pc:docMkLst>
      <pc:sldChg chg="del">
        <pc:chgData name="SAZIA SHARMIN" userId="S::sazia.sharmin@aiub.edu::e76e1817-908f-4d6e-a7ec-37593777c360" providerId="AD" clId="Web-{E5F281E6-2F43-AF00-1A75-3A9C74803237}" dt="2025-04-09T09:28:56.553" v="0"/>
        <pc:sldMkLst>
          <pc:docMk/>
          <pc:sldMk cId="0" sldId="258"/>
        </pc:sldMkLst>
      </pc:sldChg>
      <pc:sldChg chg="modSp">
        <pc:chgData name="SAZIA SHARMIN" userId="S::sazia.sharmin@aiub.edu::e76e1817-908f-4d6e-a7ec-37593777c360" providerId="AD" clId="Web-{E5F281E6-2F43-AF00-1A75-3A9C74803237}" dt="2025-04-09T09:29:27.429" v="5" actId="20577"/>
        <pc:sldMkLst>
          <pc:docMk/>
          <pc:sldMk cId="0" sldId="259"/>
        </pc:sldMkLst>
        <pc:spChg chg="mod">
          <ac:chgData name="SAZIA SHARMIN" userId="S::sazia.sharmin@aiub.edu::e76e1817-908f-4d6e-a7ec-37593777c360" providerId="AD" clId="Web-{E5F281E6-2F43-AF00-1A75-3A9C74803237}" dt="2025-04-09T09:29:27.429" v="5" actId="20577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E5F281E6-2F43-AF00-1A75-3A9C74803237}" dt="2025-04-09T09:30:25.963" v="16" actId="20577"/>
        <pc:sldMkLst>
          <pc:docMk/>
          <pc:sldMk cId="0" sldId="260"/>
        </pc:sldMkLst>
        <pc:spChg chg="mod">
          <ac:chgData name="SAZIA SHARMIN" userId="S::sazia.sharmin@aiub.edu::e76e1817-908f-4d6e-a7ec-37593777c360" providerId="AD" clId="Web-{E5F281E6-2F43-AF00-1A75-3A9C74803237}" dt="2025-04-09T09:30:25.963" v="16" actId="20577"/>
          <ac:spMkLst>
            <pc:docMk/>
            <pc:sldMk cId="0" sldId="260"/>
            <ac:spMk id="5" creationId="{00000000-0000-0000-0000-000000000000}"/>
          </ac:spMkLst>
        </pc:spChg>
      </pc:sldChg>
    </pc:docChg>
  </pc:docChgLst>
  <pc:docChgLst>
    <pc:chgData name="SAZIA SHARMIN" userId="S::sazia.sharmin@aiub.edu::e76e1817-908f-4d6e-a7ec-37593777c360" providerId="AD" clId="Web-{DAD6AA68-D8F9-7845-A5F1-EDC6F861ECA6}"/>
    <pc:docChg chg="addSld delSld modSld sldOrd">
      <pc:chgData name="SAZIA SHARMIN" userId="S::sazia.sharmin@aiub.edu::e76e1817-908f-4d6e-a7ec-37593777c360" providerId="AD" clId="Web-{DAD6AA68-D8F9-7845-A5F1-EDC6F861ECA6}" dt="2025-04-13T08:58:20.477" v="74"/>
      <pc:docMkLst>
        <pc:docMk/>
      </pc:docMkLst>
      <pc:sldChg chg="modSp">
        <pc:chgData name="SAZIA SHARMIN" userId="S::sazia.sharmin@aiub.edu::e76e1817-908f-4d6e-a7ec-37593777c360" providerId="AD" clId="Web-{DAD6AA68-D8F9-7845-A5F1-EDC6F861ECA6}" dt="2025-04-13T08:55:27.333" v="32" actId="20577"/>
        <pc:sldMkLst>
          <pc:docMk/>
          <pc:sldMk cId="0" sldId="261"/>
        </pc:sldMkLst>
        <pc:spChg chg="mod">
          <ac:chgData name="SAZIA SHARMIN" userId="S::sazia.sharmin@aiub.edu::e76e1817-908f-4d6e-a7ec-37593777c360" providerId="AD" clId="Web-{DAD6AA68-D8F9-7845-A5F1-EDC6F861ECA6}" dt="2025-04-13T08:55:27.333" v="32" actId="20577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DAD6AA68-D8F9-7845-A5F1-EDC6F861ECA6}" dt="2025-04-13T08:55:51.599" v="36" actId="1076"/>
        <pc:sldMkLst>
          <pc:docMk/>
          <pc:sldMk cId="0" sldId="262"/>
        </pc:sldMkLst>
        <pc:grpChg chg="mod">
          <ac:chgData name="SAZIA SHARMIN" userId="S::sazia.sharmin@aiub.edu::e76e1817-908f-4d6e-a7ec-37593777c360" providerId="AD" clId="Web-{DAD6AA68-D8F9-7845-A5F1-EDC6F861ECA6}" dt="2025-04-13T08:55:51.599" v="36" actId="1076"/>
          <ac:grpSpMkLst>
            <pc:docMk/>
            <pc:sldMk cId="0" sldId="262"/>
            <ac:grpSpMk id="4" creationId="{00000000-0000-0000-0000-000000000000}"/>
          </ac:grpSpMkLst>
        </pc:grpChg>
        <pc:picChg chg="mod">
          <ac:chgData name="SAZIA SHARMIN" userId="S::sazia.sharmin@aiub.edu::e76e1817-908f-4d6e-a7ec-37593777c360" providerId="AD" clId="Web-{DAD6AA68-D8F9-7845-A5F1-EDC6F861ECA6}" dt="2025-04-13T08:55:50.974" v="35" actId="14100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">
        <pc:chgData name="SAZIA SHARMIN" userId="S::sazia.sharmin@aiub.edu::e76e1817-908f-4d6e-a7ec-37593777c360" providerId="AD" clId="Web-{DAD6AA68-D8F9-7845-A5F1-EDC6F861ECA6}" dt="2025-04-13T08:57:20.430" v="66" actId="14100"/>
        <pc:sldMkLst>
          <pc:docMk/>
          <pc:sldMk cId="0" sldId="263"/>
        </pc:sldMkLst>
        <pc:picChg chg="mod">
          <ac:chgData name="SAZIA SHARMIN" userId="S::sazia.sharmin@aiub.edu::e76e1817-908f-4d6e-a7ec-37593777c360" providerId="AD" clId="Web-{DAD6AA68-D8F9-7845-A5F1-EDC6F861ECA6}" dt="2025-04-13T08:57:02.412" v="62" actId="14100"/>
          <ac:picMkLst>
            <pc:docMk/>
            <pc:sldMk cId="0" sldId="263"/>
            <ac:picMk id="3" creationId="{00000000-0000-0000-0000-000000000000}"/>
          </ac:picMkLst>
        </pc:picChg>
        <pc:picChg chg="add del mod">
          <ac:chgData name="SAZIA SHARMIN" userId="S::sazia.sharmin@aiub.edu::e76e1817-908f-4d6e-a7ec-37593777c360" providerId="AD" clId="Web-{DAD6AA68-D8F9-7845-A5F1-EDC6F861ECA6}" dt="2025-04-13T08:56:53.303" v="58"/>
          <ac:picMkLst>
            <pc:docMk/>
            <pc:sldMk cId="0" sldId="263"/>
            <ac:picMk id="13" creationId="{1363A5A9-572C-1C17-AE09-EC781692343E}"/>
          </ac:picMkLst>
        </pc:picChg>
        <pc:picChg chg="add mod">
          <ac:chgData name="SAZIA SHARMIN" userId="S::sazia.sharmin@aiub.edu::e76e1817-908f-4d6e-a7ec-37593777c360" providerId="AD" clId="Web-{DAD6AA68-D8F9-7845-A5F1-EDC6F861ECA6}" dt="2025-04-13T08:57:20.430" v="66" actId="14100"/>
          <ac:picMkLst>
            <pc:docMk/>
            <pc:sldMk cId="0" sldId="263"/>
            <ac:picMk id="14" creationId="{19AA2690-A116-3226-3D73-252D5ABEE9FA}"/>
          </ac:picMkLst>
        </pc:picChg>
      </pc:sldChg>
      <pc:sldChg chg="addSp modSp">
        <pc:chgData name="SAZIA SHARMIN" userId="S::sazia.sharmin@aiub.edu::e76e1817-908f-4d6e-a7ec-37593777c360" providerId="AD" clId="Web-{DAD6AA68-D8F9-7845-A5F1-EDC6F861ECA6}" dt="2025-04-13T08:57:57.227" v="71" actId="1076"/>
        <pc:sldMkLst>
          <pc:docMk/>
          <pc:sldMk cId="0" sldId="264"/>
        </pc:sldMkLst>
        <pc:picChg chg="add mod">
          <ac:chgData name="SAZIA SHARMIN" userId="S::sazia.sharmin@aiub.edu::e76e1817-908f-4d6e-a7ec-37593777c360" providerId="AD" clId="Web-{DAD6AA68-D8F9-7845-A5F1-EDC6F861ECA6}" dt="2025-04-13T08:57:57.227" v="71" actId="1076"/>
          <ac:picMkLst>
            <pc:docMk/>
            <pc:sldMk cId="0" sldId="264"/>
            <ac:picMk id="13" creationId="{36F838F9-0A28-9DDC-071D-8C3486C65EB8}"/>
          </ac:picMkLst>
        </pc:picChg>
      </pc:sldChg>
      <pc:sldChg chg="addSp modSp">
        <pc:chgData name="SAZIA SHARMIN" userId="S::sazia.sharmin@aiub.edu::e76e1817-908f-4d6e-a7ec-37593777c360" providerId="AD" clId="Web-{DAD6AA68-D8F9-7845-A5F1-EDC6F861ECA6}" dt="2025-04-13T08:58:16.774" v="73" actId="1076"/>
        <pc:sldMkLst>
          <pc:docMk/>
          <pc:sldMk cId="0" sldId="267"/>
        </pc:sldMkLst>
        <pc:picChg chg="add mod">
          <ac:chgData name="SAZIA SHARMIN" userId="S::sazia.sharmin@aiub.edu::e76e1817-908f-4d6e-a7ec-37593777c360" providerId="AD" clId="Web-{DAD6AA68-D8F9-7845-A5F1-EDC6F861ECA6}" dt="2025-04-13T08:58:16.774" v="73" actId="1076"/>
          <ac:picMkLst>
            <pc:docMk/>
            <pc:sldMk cId="0" sldId="267"/>
            <ac:picMk id="13" creationId="{B54D2387-64B1-7776-FFD6-79CCBEB62218}"/>
          </ac:picMkLst>
        </pc:picChg>
      </pc:sldChg>
      <pc:sldChg chg="addSp">
        <pc:chgData name="SAZIA SHARMIN" userId="S::sazia.sharmin@aiub.edu::e76e1817-908f-4d6e-a7ec-37593777c360" providerId="AD" clId="Web-{DAD6AA68-D8F9-7845-A5F1-EDC6F861ECA6}" dt="2025-04-13T08:58:20.477" v="74"/>
        <pc:sldMkLst>
          <pc:docMk/>
          <pc:sldMk cId="0" sldId="268"/>
        </pc:sldMkLst>
        <pc:picChg chg="add">
          <ac:chgData name="SAZIA SHARMIN" userId="S::sazia.sharmin@aiub.edu::e76e1817-908f-4d6e-a7ec-37593777c360" providerId="AD" clId="Web-{DAD6AA68-D8F9-7845-A5F1-EDC6F861ECA6}" dt="2025-04-13T08:58:20.477" v="74"/>
          <ac:picMkLst>
            <pc:docMk/>
            <pc:sldMk cId="0" sldId="268"/>
            <ac:picMk id="13" creationId="{075604B9-F522-F452-6284-4573CCE962C5}"/>
          </ac:picMkLst>
        </pc:picChg>
      </pc:sldChg>
      <pc:sldChg chg="modSp">
        <pc:chgData name="SAZIA SHARMIN" userId="S::sazia.sharmin@aiub.edu::e76e1817-908f-4d6e-a7ec-37593777c360" providerId="AD" clId="Web-{DAD6AA68-D8F9-7845-A5F1-EDC6F861ECA6}" dt="2025-04-13T04:05:11.935" v="6" actId="20577"/>
        <pc:sldMkLst>
          <pc:docMk/>
          <pc:sldMk cId="0" sldId="270"/>
        </pc:sldMkLst>
        <pc:spChg chg="mod">
          <ac:chgData name="SAZIA SHARMIN" userId="S::sazia.sharmin@aiub.edu::e76e1817-908f-4d6e-a7ec-37593777c360" providerId="AD" clId="Web-{DAD6AA68-D8F9-7845-A5F1-EDC6F861ECA6}" dt="2025-04-13T04:05:11.935" v="6" actId="20577"/>
          <ac:spMkLst>
            <pc:docMk/>
            <pc:sldMk cId="0" sldId="270"/>
            <ac:spMk id="5" creationId="{00000000-0000-0000-0000-000000000000}"/>
          </ac:spMkLst>
        </pc:spChg>
        <pc:picChg chg="mod">
          <ac:chgData name="SAZIA SHARMIN" userId="S::sazia.sharmin@aiub.edu::e76e1817-908f-4d6e-a7ec-37593777c360" providerId="AD" clId="Web-{DAD6AA68-D8F9-7845-A5F1-EDC6F861ECA6}" dt="2025-04-13T04:04:54.825" v="4" actId="1076"/>
          <ac:picMkLst>
            <pc:docMk/>
            <pc:sldMk cId="0" sldId="270"/>
            <ac:picMk id="7" creationId="{00000000-0000-0000-0000-000000000000}"/>
          </ac:picMkLst>
        </pc:picChg>
      </pc:sldChg>
      <pc:sldChg chg="addSp modSp add del">
        <pc:chgData name="SAZIA SHARMIN" userId="S::sazia.sharmin@aiub.edu::e76e1817-908f-4d6e-a7ec-37593777c360" providerId="AD" clId="Web-{DAD6AA68-D8F9-7845-A5F1-EDC6F861ECA6}" dt="2025-04-13T04:19:02.187" v="30" actId="14100"/>
        <pc:sldMkLst>
          <pc:docMk/>
          <pc:sldMk cId="0" sldId="272"/>
        </pc:sldMkLst>
        <pc:picChg chg="mod">
          <ac:chgData name="SAZIA SHARMIN" userId="S::sazia.sharmin@aiub.edu::e76e1817-908f-4d6e-a7ec-37593777c360" providerId="AD" clId="Web-{DAD6AA68-D8F9-7845-A5F1-EDC6F861ECA6}" dt="2025-04-13T04:19:02.187" v="30" actId="14100"/>
          <ac:picMkLst>
            <pc:docMk/>
            <pc:sldMk cId="0" sldId="272"/>
            <ac:picMk id="5" creationId="{00000000-0000-0000-0000-000000000000}"/>
          </ac:picMkLst>
        </pc:picChg>
        <pc:picChg chg="add mod">
          <ac:chgData name="SAZIA SHARMIN" userId="S::sazia.sharmin@aiub.edu::e76e1817-908f-4d6e-a7ec-37593777c360" providerId="AD" clId="Web-{DAD6AA68-D8F9-7845-A5F1-EDC6F861ECA6}" dt="2025-04-13T04:18:53.187" v="28" actId="14100"/>
          <ac:picMkLst>
            <pc:docMk/>
            <pc:sldMk cId="0" sldId="272"/>
            <ac:picMk id="14" creationId="{53D58DF3-C787-872A-13BA-EFF2EF17A4DF}"/>
          </ac:picMkLst>
        </pc:picChg>
      </pc:sldChg>
      <pc:sldChg chg="modSp add del">
        <pc:chgData name="SAZIA SHARMIN" userId="S::sazia.sharmin@aiub.edu::e76e1817-908f-4d6e-a7ec-37593777c360" providerId="AD" clId="Web-{DAD6AA68-D8F9-7845-A5F1-EDC6F861ECA6}" dt="2025-04-13T04:09:11.210" v="18" actId="20577"/>
        <pc:sldMkLst>
          <pc:docMk/>
          <pc:sldMk cId="0" sldId="273"/>
        </pc:sldMkLst>
        <pc:spChg chg="mod">
          <ac:chgData name="SAZIA SHARMIN" userId="S::sazia.sharmin@aiub.edu::e76e1817-908f-4d6e-a7ec-37593777c360" providerId="AD" clId="Web-{DAD6AA68-D8F9-7845-A5F1-EDC6F861ECA6}" dt="2025-04-13T04:09:11.210" v="18" actId="20577"/>
          <ac:spMkLst>
            <pc:docMk/>
            <pc:sldMk cId="0" sldId="273"/>
            <ac:spMk id="5" creationId="{00000000-0000-0000-0000-000000000000}"/>
          </ac:spMkLst>
        </pc:spChg>
      </pc:sldChg>
      <pc:sldChg chg="add del ord">
        <pc:chgData name="SAZIA SHARMIN" userId="S::sazia.sharmin@aiub.edu::e76e1817-908f-4d6e-a7ec-37593777c360" providerId="AD" clId="Web-{DAD6AA68-D8F9-7845-A5F1-EDC6F861ECA6}" dt="2025-04-13T04:05:56.468" v="10"/>
        <pc:sldMkLst>
          <pc:docMk/>
          <pc:sldMk cId="3588158462" sldId="276"/>
        </pc:sldMkLst>
      </pc:sldChg>
      <pc:sldChg chg="add del">
        <pc:chgData name="SAZIA SHARMIN" userId="S::sazia.sharmin@aiub.edu::e76e1817-908f-4d6e-a7ec-37593777c360" providerId="AD" clId="Web-{DAD6AA68-D8F9-7845-A5F1-EDC6F861ECA6}" dt="2025-04-13T04:06:26.922" v="16"/>
        <pc:sldMkLst>
          <pc:docMk/>
          <pc:sldMk cId="2886153114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04"/>
            <a:ext cx="93218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4920"/>
            <a:ext cx="3752850" cy="58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1462" y="606580"/>
            <a:ext cx="1927174" cy="74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0597" y="3351784"/>
            <a:ext cx="3994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6133" y="3351784"/>
            <a:ext cx="82359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2326" y="3351784"/>
            <a:ext cx="281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43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hyperlink" Target="https://inst.eecs.berkeley.edu/~cs188/sp22/" TargetMode="External"/><Relationship Id="rId4" Type="http://schemas.openxmlformats.org/officeDocument/2006/relationships/hyperlink" Target="https://www.cs.cmu.edu/~15281/coursenotes/search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slide" Target="slide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5" y="622528"/>
            <a:ext cx="4412615" cy="82550"/>
          </a:xfrm>
          <a:custGeom>
            <a:avLst/>
            <a:gdLst/>
            <a:ahLst/>
            <a:cxnLst/>
            <a:rect l="l" t="t" r="r" b="b"/>
            <a:pathLst>
              <a:path w="4412615" h="82550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12325" y="82384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865" y="666949"/>
            <a:ext cx="4463415" cy="821055"/>
            <a:chOff x="97865" y="666949"/>
            <a:chExt cx="4463415" cy="821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6" y="1386408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66" y="1373708"/>
              <a:ext cx="4361525" cy="114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0191" y="673087"/>
              <a:ext cx="50800" cy="713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65" y="666949"/>
              <a:ext cx="4412615" cy="770255"/>
            </a:xfrm>
            <a:custGeom>
              <a:avLst/>
              <a:gdLst/>
              <a:ahLst/>
              <a:cxnLst/>
              <a:rect l="l" t="t" r="r" b="b"/>
              <a:pathLst>
                <a:path w="4412615" h="770255">
                  <a:moveTo>
                    <a:pt x="4412325" y="0"/>
                  </a:moveTo>
                  <a:lnTo>
                    <a:pt x="0" y="0"/>
                  </a:lnTo>
                  <a:lnTo>
                    <a:pt x="0" y="719459"/>
                  </a:lnTo>
                  <a:lnTo>
                    <a:pt x="4008" y="739183"/>
                  </a:lnTo>
                  <a:lnTo>
                    <a:pt x="14922" y="755336"/>
                  </a:lnTo>
                  <a:lnTo>
                    <a:pt x="31075" y="766251"/>
                  </a:lnTo>
                  <a:lnTo>
                    <a:pt x="50800" y="770259"/>
                  </a:lnTo>
                  <a:lnTo>
                    <a:pt x="4361525" y="770259"/>
                  </a:lnTo>
                  <a:lnTo>
                    <a:pt x="4381250" y="766251"/>
                  </a:lnTo>
                  <a:lnTo>
                    <a:pt x="4397403" y="755336"/>
                  </a:lnTo>
                  <a:lnTo>
                    <a:pt x="4408317" y="739183"/>
                  </a:lnTo>
                  <a:lnTo>
                    <a:pt x="4412325" y="71945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0191" y="711186"/>
              <a:ext cx="0" cy="694690"/>
            </a:xfrm>
            <a:custGeom>
              <a:avLst/>
              <a:gdLst/>
              <a:ahLst/>
              <a:cxnLst/>
              <a:rect l="l" t="t" r="r" b="b"/>
              <a:pathLst>
                <a:path h="694690">
                  <a:moveTo>
                    <a:pt x="0" y="6942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191" y="698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685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73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341462" y="621090"/>
            <a:ext cx="1941694" cy="7354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65"/>
              </a:spcBef>
            </a:pPr>
            <a:r>
              <a:rPr spc="-20" dirty="0"/>
              <a:t>Artificial</a:t>
            </a:r>
            <a:r>
              <a:rPr spc="-55" dirty="0"/>
              <a:t> </a:t>
            </a:r>
            <a:r>
              <a:rPr spc="-50" dirty="0"/>
              <a:t>Intelligence</a:t>
            </a:r>
          </a:p>
          <a:p>
            <a:pPr marL="12700" marR="5080" indent="306070">
              <a:lnSpc>
                <a:spcPct val="100000"/>
              </a:lnSpc>
              <a:spcBef>
                <a:spcPts val="310"/>
              </a:spcBef>
            </a:pPr>
            <a:r>
              <a:rPr sz="1200" spc="-45" dirty="0"/>
              <a:t>Lecture</a:t>
            </a:r>
            <a:r>
              <a:rPr sz="1200" spc="-50" dirty="0"/>
              <a:t> </a:t>
            </a:r>
            <a:r>
              <a:rPr sz="1200" spc="-10" dirty="0"/>
              <a:t>3,</a:t>
            </a:r>
            <a:r>
              <a:rPr sz="1200" spc="-45" dirty="0"/>
              <a:t> </a:t>
            </a:r>
            <a:r>
              <a:rPr sz="1200" spc="-40" dirty="0"/>
              <a:t>Chapter</a:t>
            </a:r>
            <a:r>
              <a:rPr sz="1200" spc="-45" dirty="0"/>
              <a:t> </a:t>
            </a:r>
            <a:r>
              <a:rPr sz="1200" spc="-50" dirty="0"/>
              <a:t>3 </a:t>
            </a:r>
            <a:r>
              <a:rPr sz="1200" spc="-35" dirty="0"/>
              <a:t>Solving </a:t>
            </a:r>
            <a:r>
              <a:rPr sz="1200" spc="-45" dirty="0"/>
              <a:t>Problems</a:t>
            </a:r>
            <a:r>
              <a:rPr sz="1200" spc="-30" dirty="0"/>
              <a:t> </a:t>
            </a:r>
            <a:r>
              <a:rPr sz="1200" spc="-60" dirty="0"/>
              <a:t>by</a:t>
            </a:r>
            <a:r>
              <a:rPr sz="1200" spc="-30" dirty="0"/>
              <a:t> </a:t>
            </a:r>
            <a:r>
              <a:rPr sz="1200" spc="-65" dirty="0"/>
              <a:t>Searching</a:t>
            </a:r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1703131" y="1820064"/>
            <a:ext cx="1303655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30" dirty="0">
                <a:latin typeface="Tahoma"/>
                <a:cs typeface="Tahoma"/>
              </a:rPr>
              <a:t>SAZIA SHARMIN</a:t>
            </a: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899411" y="2018867"/>
            <a:ext cx="8451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 marR="5080" indent="-26860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Arial MT"/>
                <a:cs typeface="Arial MT"/>
              </a:rPr>
              <a:t>Department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CS</a:t>
            </a:r>
            <a:r>
              <a:rPr sz="800" spc="-20" dirty="0">
                <a:latin typeface="Arial MT"/>
                <a:cs typeface="Arial MT"/>
              </a:rPr>
              <a:t> AIUB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3633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CC0000"/>
                </a:solidFill>
                <a:latin typeface="Tahoma"/>
                <a:cs typeface="Tahoma"/>
              </a:rPr>
              <a:t>A*</a:t>
            </a: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0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75" y="645981"/>
            <a:ext cx="3502261" cy="23400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3633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CC0000"/>
                </a:solidFill>
                <a:latin typeface="Tahoma"/>
                <a:cs typeface="Tahoma"/>
              </a:rPr>
              <a:t>A*</a:t>
            </a: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0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17" y="705597"/>
            <a:ext cx="3384423" cy="22712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pic>
        <p:nvPicPr>
          <p:cNvPr id="13" name="Picture 12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B54D2387-64B1-7776-FFD6-79CCBEB6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14" y="288132"/>
            <a:ext cx="1038342" cy="28873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3633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CC0000"/>
                </a:solidFill>
                <a:latin typeface="Tahoma"/>
                <a:cs typeface="Tahoma"/>
              </a:rPr>
              <a:t>A*</a:t>
            </a: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0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06" y="645955"/>
            <a:ext cx="3403351" cy="2250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pic>
        <p:nvPicPr>
          <p:cNvPr id="13" name="Picture 12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075604B9-F522-F452-6284-4573CCE9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76" y="417862"/>
            <a:ext cx="1038342" cy="28873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A87A-343F-4A8F-C062-E387B204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44920"/>
            <a:ext cx="3752850" cy="523220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>
                <a:ea typeface="Tahoma"/>
              </a:rPr>
              <a:t>Heuristic Functions</a:t>
            </a:r>
            <a:endParaRPr lang="en-US">
              <a:solidFill>
                <a:srgbClr val="000000"/>
              </a:solidFill>
              <a:ea typeface="Tahoma"/>
            </a:endParaRPr>
          </a:p>
          <a:p>
            <a:endParaRPr lang="en-US" dirty="0">
              <a:ea typeface="Tahoma"/>
            </a:endParaRPr>
          </a:p>
        </p:txBody>
      </p:sp>
      <p:pic>
        <p:nvPicPr>
          <p:cNvPr id="5" name="Picture 4" descr="A graph paper with text and numbers&#10;&#10;AI-generated content may be incorrect.">
            <a:extLst>
              <a:ext uri="{FF2B5EF4-FFF2-40B4-BE49-F238E27FC236}">
                <a16:creationId xmlns:a16="http://schemas.microsoft.com/office/drawing/2014/main" id="{CA706F7A-4947-3402-A33E-880EA1F5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6" y="424296"/>
            <a:ext cx="3303189" cy="1930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CA300-AECF-19C7-798E-3E5DE5757D53}"/>
              </a:ext>
            </a:extLst>
          </p:cNvPr>
          <p:cNvSpPr txBox="1"/>
          <p:nvPr/>
        </p:nvSpPr>
        <p:spPr>
          <a:xfrm>
            <a:off x="110725" y="2353138"/>
            <a:ext cx="438427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It’s an </a:t>
            </a:r>
            <a:r>
              <a:rPr lang="en-US" sz="1100" b="1"/>
              <a:t>estimate</a:t>
            </a:r>
            <a:r>
              <a:rPr lang="en-US" sz="1100"/>
              <a:t> of the cost to reach the goal from node 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70D3C-31F0-BBCE-017F-0E9C1B04A0AC}"/>
              </a:ext>
            </a:extLst>
          </p:cNvPr>
          <p:cNvSpPr txBox="1"/>
          <p:nvPr/>
        </p:nvSpPr>
        <p:spPr>
          <a:xfrm>
            <a:off x="243507" y="2613759"/>
            <a:ext cx="329989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Examples</a:t>
            </a:r>
          </a:p>
          <a:p>
            <a:pPr marL="228600" indent="-228600">
              <a:buFont typeface=""/>
              <a:buChar char="•"/>
            </a:pPr>
            <a:r>
              <a:rPr lang="en-US" sz="1100" dirty="0"/>
              <a:t>8-puzzle</a:t>
            </a:r>
          </a:p>
          <a:p>
            <a:pPr marL="228600" indent="-228600">
              <a:buFont typeface=""/>
              <a:buChar char="•"/>
            </a:pPr>
            <a:r>
              <a:rPr lang="en-US" sz="1100" dirty="0"/>
              <a:t>Maze pathfinding</a:t>
            </a:r>
          </a:p>
          <a:p>
            <a:pPr marL="228600" indent="-228600">
              <a:buFont typeface=""/>
              <a:buChar char="•"/>
            </a:pPr>
            <a:r>
              <a:rPr lang="en-US" sz="1100" dirty="0"/>
              <a:t>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358815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6732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65" dirty="0">
                <a:solidFill>
                  <a:srgbClr val="CC0000"/>
                </a:solidFill>
                <a:latin typeface="Tahoma"/>
                <a:cs typeface="Tahoma"/>
              </a:rPr>
              <a:t>Heuristic</a:t>
            </a:r>
            <a:r>
              <a:rPr sz="1700" spc="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Functions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16686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298" y="726208"/>
            <a:ext cx="3898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000000"/>
                </a:solidFill>
              </a:rPr>
              <a:t>The</a:t>
            </a:r>
            <a:r>
              <a:rPr sz="1200" spc="-95" dirty="0">
                <a:solidFill>
                  <a:srgbClr val="000000"/>
                </a:solidFill>
              </a:rPr>
              <a:t> </a:t>
            </a:r>
            <a:r>
              <a:rPr sz="1200" spc="-60" dirty="0">
                <a:solidFill>
                  <a:srgbClr val="000000"/>
                </a:solidFill>
              </a:rPr>
              <a:t>8-</a:t>
            </a:r>
            <a:r>
              <a:rPr sz="1200" spc="-45" dirty="0">
                <a:solidFill>
                  <a:srgbClr val="000000"/>
                </a:solidFill>
              </a:rPr>
              <a:t>puzzle</a:t>
            </a:r>
            <a:r>
              <a:rPr sz="1200" spc="-40" dirty="0">
                <a:solidFill>
                  <a:srgbClr val="000000"/>
                </a:solidFill>
              </a:rPr>
              <a:t> </a:t>
            </a:r>
            <a:r>
              <a:rPr sz="1200" spc="-100" dirty="0">
                <a:solidFill>
                  <a:srgbClr val="000000"/>
                </a:solidFill>
              </a:rPr>
              <a:t>was</a:t>
            </a:r>
            <a:r>
              <a:rPr sz="1200" spc="5" dirty="0">
                <a:solidFill>
                  <a:srgbClr val="000000"/>
                </a:solidFill>
              </a:rPr>
              <a:t> </a:t>
            </a:r>
            <a:r>
              <a:rPr sz="1200" spc="-90" dirty="0">
                <a:solidFill>
                  <a:srgbClr val="000000"/>
                </a:solidFill>
              </a:rPr>
              <a:t>one</a:t>
            </a:r>
            <a:r>
              <a:rPr sz="1200" dirty="0">
                <a:solidFill>
                  <a:srgbClr val="000000"/>
                </a:solidFill>
              </a:rPr>
              <a:t> of</a:t>
            </a:r>
            <a:r>
              <a:rPr sz="1200" spc="-30" dirty="0">
                <a:solidFill>
                  <a:srgbClr val="000000"/>
                </a:solidFill>
              </a:rPr>
              <a:t> </a:t>
            </a:r>
            <a:r>
              <a:rPr sz="1200" spc="-40" dirty="0">
                <a:solidFill>
                  <a:srgbClr val="000000"/>
                </a:solidFill>
              </a:rPr>
              <a:t>the</a:t>
            </a:r>
            <a:r>
              <a:rPr sz="1200" spc="-30" dirty="0">
                <a:solidFill>
                  <a:srgbClr val="000000"/>
                </a:solidFill>
              </a:rPr>
              <a:t> </a:t>
            </a:r>
            <a:r>
              <a:rPr sz="1200" spc="-50" dirty="0">
                <a:solidFill>
                  <a:srgbClr val="000000"/>
                </a:solidFill>
              </a:rPr>
              <a:t>earliest</a:t>
            </a:r>
            <a:r>
              <a:rPr sz="1200" spc="-30" dirty="0">
                <a:solidFill>
                  <a:srgbClr val="000000"/>
                </a:solidFill>
              </a:rPr>
              <a:t> </a:t>
            </a:r>
            <a:r>
              <a:rPr sz="1200" spc="-45" dirty="0">
                <a:solidFill>
                  <a:srgbClr val="000000"/>
                </a:solidFill>
              </a:rPr>
              <a:t>heuristic</a:t>
            </a:r>
            <a:r>
              <a:rPr sz="1200" spc="-25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search</a:t>
            </a:r>
            <a:r>
              <a:rPr sz="1200" spc="-15" dirty="0">
                <a:solidFill>
                  <a:srgbClr val="000000"/>
                </a:solidFill>
              </a:rPr>
              <a:t> </a:t>
            </a:r>
            <a:r>
              <a:rPr sz="1200" spc="-50" dirty="0">
                <a:solidFill>
                  <a:srgbClr val="000000"/>
                </a:solidFill>
              </a:rPr>
              <a:t>problems.</a:t>
            </a:r>
            <a:endParaRPr sz="1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25" y="1130787"/>
            <a:ext cx="2079464" cy="166523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" action="ppaction://noaction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D58DF3-C787-872A-13BA-EFF2EF17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67" y="1129791"/>
            <a:ext cx="2213944" cy="1726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434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Heuristic</a:t>
            </a:r>
            <a:r>
              <a:rPr spc="15" dirty="0"/>
              <a:t> </a:t>
            </a:r>
            <a:r>
              <a:rPr spc="-80" dirty="0"/>
              <a:t>Functions</a:t>
            </a:r>
            <a:r>
              <a:rPr spc="25" dirty="0"/>
              <a:t> </a:t>
            </a:r>
            <a:r>
              <a:rPr spc="-110" dirty="0"/>
              <a:t>8-</a:t>
            </a:r>
            <a:r>
              <a:rPr spc="-70" dirty="0"/>
              <a:t>puzzle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720636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7898" y="630158"/>
            <a:ext cx="4061460" cy="244729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highlight>
                  <a:srgbClr val="FFFF00"/>
                </a:highlight>
                <a:latin typeface="Trebuchet MS"/>
                <a:cs typeface="Trebuchet MS"/>
              </a:rPr>
              <a:t>h</a:t>
            </a:r>
            <a:r>
              <a:rPr sz="1200" baseline="-13888" dirty="0">
                <a:highlight>
                  <a:srgbClr val="FFFF00"/>
                </a:highlight>
                <a:latin typeface="Arial MT"/>
                <a:cs typeface="Arial MT"/>
              </a:rPr>
              <a:t>1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=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70" dirty="0">
                <a:highlight>
                  <a:srgbClr val="FFFF00"/>
                </a:highlight>
                <a:latin typeface="Tahoma"/>
                <a:cs typeface="Tahoma"/>
              </a:rPr>
              <a:t>number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55" dirty="0">
                <a:highlight>
                  <a:srgbClr val="FFFF00"/>
                </a:highlight>
                <a:latin typeface="Tahoma"/>
                <a:cs typeface="Tahoma"/>
              </a:rPr>
              <a:t>misplaced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tiles.</a:t>
            </a:r>
            <a:endParaRPr sz="12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ahoma"/>
                <a:cs typeface="Tahoma"/>
              </a:rPr>
              <a:t>All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eight </a:t>
            </a:r>
            <a:r>
              <a:rPr sz="1200" spc="-25" dirty="0">
                <a:latin typeface="Tahoma"/>
                <a:cs typeface="Tahoma"/>
              </a:rPr>
              <a:t>tiles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out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position,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start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would </a:t>
            </a:r>
            <a:r>
              <a:rPr sz="1200" spc="-75" dirty="0">
                <a:latin typeface="Tahoma"/>
                <a:cs typeface="Tahoma"/>
              </a:rPr>
              <a:t>have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h1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8.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h1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admissible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heuristic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because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clear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tile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out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place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must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moved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least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once.</a:t>
            </a:r>
            <a:endParaRPr sz="1200">
              <a:latin typeface="Tahoma"/>
              <a:cs typeface="Tahoma"/>
            </a:endParaRPr>
          </a:p>
          <a:p>
            <a:pPr marL="38100" marR="460375">
              <a:lnSpc>
                <a:spcPct val="100000"/>
              </a:lnSpc>
              <a:spcBef>
                <a:spcPts val="310"/>
              </a:spcBef>
            </a:pPr>
            <a:r>
              <a:rPr sz="1200" i="1" dirty="0">
                <a:highlight>
                  <a:srgbClr val="FFFF00"/>
                </a:highlight>
                <a:latin typeface="Trebuchet MS"/>
                <a:cs typeface="Trebuchet MS"/>
              </a:rPr>
              <a:t>h</a:t>
            </a:r>
            <a:r>
              <a:rPr sz="1200" baseline="-13888" dirty="0">
                <a:highlight>
                  <a:srgbClr val="FFFF00"/>
                </a:highlight>
                <a:latin typeface="Arial MT"/>
                <a:cs typeface="Arial MT"/>
              </a:rPr>
              <a:t>2</a:t>
            </a:r>
            <a:r>
              <a:rPr sz="1200" spc="187" baseline="-13888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=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the </a:t>
            </a:r>
            <a:r>
              <a:rPr sz="1200" spc="-85" dirty="0">
                <a:highlight>
                  <a:srgbClr val="FFFF00"/>
                </a:highlight>
                <a:latin typeface="Tahoma"/>
                <a:cs typeface="Tahoma"/>
              </a:rPr>
              <a:t>sum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55" dirty="0">
                <a:highlight>
                  <a:srgbClr val="FFFF00"/>
                </a:highlight>
                <a:latin typeface="Tahoma"/>
                <a:cs typeface="Tahoma"/>
              </a:rPr>
              <a:t>distances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the 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tiles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from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their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goal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positions.</a:t>
            </a:r>
            <a:endParaRPr sz="12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38100" marR="38735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Tahoma"/>
                <a:cs typeface="Tahoma"/>
              </a:rPr>
              <a:t>tiles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cannot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move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along </a:t>
            </a:r>
            <a:r>
              <a:rPr sz="1200" spc="-55" dirty="0">
                <a:latin typeface="Tahoma"/>
                <a:cs typeface="Tahoma"/>
              </a:rPr>
              <a:t>diagonals,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distance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will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count </a:t>
            </a:r>
            <a:r>
              <a:rPr sz="1200" spc="-2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sum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horizontal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vertical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distances.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is </a:t>
            </a:r>
            <a:r>
              <a:rPr sz="1200" spc="-80" dirty="0">
                <a:latin typeface="Tahoma"/>
                <a:cs typeface="Tahoma"/>
              </a:rPr>
              <a:t>sometimes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called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Tahoma"/>
                <a:cs typeface="Tahoma"/>
              </a:rPr>
              <a:t>city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block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C00000"/>
                </a:solidFill>
                <a:latin typeface="Tahoma"/>
                <a:cs typeface="Tahoma"/>
              </a:rPr>
              <a:t>distance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C00000"/>
                </a:solidFill>
                <a:latin typeface="Tahoma"/>
                <a:cs typeface="Tahoma"/>
              </a:rPr>
              <a:t>or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Manhattan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distance.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h2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also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admissible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because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move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move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one </a:t>
            </a:r>
            <a:r>
              <a:rPr sz="1200" spc="-10" dirty="0">
                <a:latin typeface="Tahoma"/>
                <a:cs typeface="Tahoma"/>
              </a:rPr>
              <a:t>tile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step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closer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goal.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Tiles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start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state </a:t>
            </a:r>
            <a:r>
              <a:rPr sz="1200" spc="-55" dirty="0">
                <a:latin typeface="Tahoma"/>
                <a:cs typeface="Tahoma"/>
              </a:rPr>
              <a:t>give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Manhattan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distance</a:t>
            </a:r>
            <a:r>
              <a:rPr sz="1200" spc="-25" dirty="0">
                <a:latin typeface="Tahoma"/>
                <a:cs typeface="Tahoma"/>
              </a:rPr>
              <a:t> of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200" i="1" dirty="0">
                <a:latin typeface="Trebuchet MS"/>
                <a:cs typeface="Trebuchet MS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18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92440"/>
            <a:ext cx="71526" cy="7152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" action="ppaction://noaction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3BB91-F89D-1B75-B65A-848B485A7287}"/>
              </a:ext>
            </a:extLst>
          </p:cNvPr>
          <p:cNvSpPr txBox="1"/>
          <p:nvPr/>
        </p:nvSpPr>
        <p:spPr>
          <a:xfrm>
            <a:off x="1929940" y="343484"/>
            <a:ext cx="2679413" cy="26161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/>
              <a:t>|row1 - row2| + |col1 - col2|)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hite sheet&#10;&#10;AI-generated content may be incorrect.">
            <a:extLst>
              <a:ext uri="{FF2B5EF4-FFF2-40B4-BE49-F238E27FC236}">
                <a16:creationId xmlns:a16="http://schemas.microsoft.com/office/drawing/2014/main" id="{6A10EAD4-C99D-6311-2503-E77039E2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"/>
            <a:ext cx="4086035" cy="2603440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0229FFE5-7C7F-CD98-7763-8289D51A9F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1461" y="2368477"/>
            <a:ext cx="1910424" cy="1094109"/>
          </a:xfrm>
          <a:prstGeom prst="rect">
            <a:avLst/>
          </a:prstGeom>
        </p:spPr>
      </p:pic>
      <p:pic>
        <p:nvPicPr>
          <p:cNvPr id="8" name="Picture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8EF864F-221B-4A90-5F3D-62682135A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295" y="98234"/>
            <a:ext cx="554976" cy="1944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335BA0-2F8B-4159-4135-E3E70DE2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2" y="2818177"/>
            <a:ext cx="1734071" cy="438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892A4-5351-C5AE-79D7-AE75CB434191}"/>
              </a:ext>
            </a:extLst>
          </p:cNvPr>
          <p:cNvSpPr txBox="1"/>
          <p:nvPr/>
        </p:nvSpPr>
        <p:spPr>
          <a:xfrm>
            <a:off x="2374574" y="2370111"/>
            <a:ext cx="2322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0</a:t>
            </a:r>
          </a:p>
          <a:p>
            <a:pPr algn="l"/>
            <a:endParaRPr lang="en-US" sz="800" dirty="0">
              <a:solidFill>
                <a:srgbClr val="000000"/>
              </a:solidFill>
            </a:endParaRPr>
          </a:p>
          <a:p>
            <a:pPr algn="l"/>
            <a:endParaRPr lang="en-US" sz="800" dirty="0">
              <a:solidFill>
                <a:srgbClr val="000000"/>
              </a:solidFill>
            </a:endParaRPr>
          </a:p>
          <a:p>
            <a:pPr algn="l"/>
            <a:r>
              <a:rPr lang="en-US" sz="800">
                <a:solidFill>
                  <a:srgbClr val="000000"/>
                </a:solidFill>
              </a:rPr>
              <a:t>1</a:t>
            </a:r>
          </a:p>
          <a:p>
            <a:pPr algn="l"/>
            <a:endParaRPr lang="en-US" sz="800" dirty="0">
              <a:solidFill>
                <a:srgbClr val="000000"/>
              </a:solidFill>
            </a:endParaRPr>
          </a:p>
          <a:p>
            <a:pPr algn="l"/>
            <a:endParaRPr lang="en-US" sz="800" dirty="0">
              <a:solidFill>
                <a:srgbClr val="000000"/>
              </a:solidFill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4A02B-83B3-0D5B-74C1-C94BF359A806}"/>
              </a:ext>
            </a:extLst>
          </p:cNvPr>
          <p:cNvSpPr txBox="1"/>
          <p:nvPr/>
        </p:nvSpPr>
        <p:spPr>
          <a:xfrm>
            <a:off x="2609405" y="2154348"/>
            <a:ext cx="12876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0         1          2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D99DEE61-AEDA-233B-A856-2AAB496BC8D7}"/>
              </a:ext>
            </a:extLst>
          </p:cNvPr>
          <p:cNvSpPr txBox="1"/>
          <p:nvPr/>
        </p:nvSpPr>
        <p:spPr>
          <a:xfrm>
            <a:off x="950439" y="2497923"/>
            <a:ext cx="95135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kern="0"/>
            </a:defPPr>
          </a:lstStyle>
          <a:p>
            <a:r>
              <a:rPr lang="en-US" sz="700" dirty="0"/>
              <a:t>|x₁ - x₂| + |y₁ - y₂|</a:t>
            </a:r>
          </a:p>
          <a:p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8861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7981"/>
                </a:lnTo>
                <a:lnTo>
                  <a:pt x="4608004" y="667981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65" dirty="0"/>
              <a:t>Conditions</a:t>
            </a:r>
            <a:r>
              <a:rPr spc="-70" dirty="0"/>
              <a:t> </a:t>
            </a:r>
            <a:r>
              <a:rPr spc="-75" dirty="0"/>
              <a:t>for</a:t>
            </a:r>
            <a:r>
              <a:rPr spc="-60" dirty="0"/>
              <a:t> </a:t>
            </a:r>
            <a:r>
              <a:rPr spc="-55" dirty="0"/>
              <a:t>optimality:</a:t>
            </a:r>
            <a:r>
              <a:rPr spc="95" dirty="0"/>
              <a:t> </a:t>
            </a:r>
            <a:r>
              <a:rPr spc="-60" dirty="0"/>
              <a:t>Admissibility</a:t>
            </a:r>
            <a:r>
              <a:rPr spc="-65" dirty="0"/>
              <a:t> </a:t>
            </a:r>
            <a:r>
              <a:rPr spc="-95" dirty="0"/>
              <a:t>and </a:t>
            </a:r>
            <a:r>
              <a:rPr spc="-10" dirty="0"/>
              <a:t>consistency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013472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922995"/>
            <a:ext cx="4039235" cy="211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condition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for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rebuchet MS"/>
                <a:cs typeface="Trebuchet MS"/>
              </a:rPr>
              <a:t>optimality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h(n)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admissible </a:t>
            </a:r>
            <a:r>
              <a:rPr sz="1200" spc="-40" dirty="0">
                <a:latin typeface="Tahoma"/>
                <a:cs typeface="Tahoma"/>
              </a:rPr>
              <a:t>heuristic.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admissible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heuristic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never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overestimates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reach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goal.</a:t>
            </a:r>
            <a:endParaRPr sz="1200">
              <a:latin typeface="Tahoma"/>
              <a:cs typeface="Tahoma"/>
            </a:endParaRPr>
          </a:p>
          <a:p>
            <a:pPr marL="12700" marR="116205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second,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slightly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stronger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condition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rebuchet MS"/>
                <a:cs typeface="Trebuchet MS"/>
              </a:rPr>
              <a:t>consistency</a:t>
            </a:r>
            <a:r>
              <a:rPr sz="1200" b="1" spc="50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(or sometimes</a:t>
            </a:r>
            <a:r>
              <a:rPr sz="1200" b="1" spc="3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monotonicity)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required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only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applications</a:t>
            </a:r>
            <a:r>
              <a:rPr sz="1200" spc="-25" dirty="0">
                <a:latin typeface="Tahoma"/>
                <a:cs typeface="Tahoma"/>
              </a:rPr>
              <a:t> of </a:t>
            </a:r>
            <a:r>
              <a:rPr sz="1200" dirty="0">
                <a:latin typeface="Tahoma"/>
                <a:cs typeface="Tahoma"/>
              </a:rPr>
              <a:t>A*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graph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search.</a:t>
            </a:r>
            <a:endParaRPr sz="1200">
              <a:latin typeface="Tahoma"/>
              <a:cs typeface="Tahoma"/>
            </a:endParaRPr>
          </a:p>
          <a:p>
            <a:pPr marL="12700" marR="104775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heuristic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h(n)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consistent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every </a:t>
            </a:r>
            <a:r>
              <a:rPr sz="1200" spc="-80" dirty="0">
                <a:latin typeface="Tahoma"/>
                <a:cs typeface="Tahoma"/>
              </a:rPr>
              <a:t>successor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n‘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generated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cost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65" dirty="0">
                <a:latin typeface="Tahoma"/>
                <a:cs typeface="Tahoma"/>
              </a:rPr>
              <a:t> reaching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no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greater</a:t>
            </a:r>
            <a:r>
              <a:rPr sz="1200" spc="-35" dirty="0">
                <a:latin typeface="Tahoma"/>
                <a:cs typeface="Tahoma"/>
              </a:rPr>
              <a:t> than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step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of </a:t>
            </a:r>
            <a:r>
              <a:rPr sz="1200" spc="-40" dirty="0">
                <a:latin typeface="Tahoma"/>
                <a:cs typeface="Tahoma"/>
              </a:rPr>
              <a:t>getting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n‘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plus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estimated</a:t>
            </a:r>
            <a:r>
              <a:rPr sz="1200" spc="-25" dirty="0">
                <a:latin typeface="Tahoma"/>
                <a:cs typeface="Tahoma"/>
              </a:rPr>
              <a:t> cost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reaching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from </a:t>
            </a:r>
            <a:r>
              <a:rPr sz="1200" dirty="0">
                <a:latin typeface="Tahoma"/>
                <a:cs typeface="Tahoma"/>
              </a:rPr>
              <a:t>n‘: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)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≤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c</a:t>
            </a:r>
            <a:r>
              <a:rPr sz="1200" dirty="0">
                <a:latin typeface="Trebuchet MS"/>
                <a:cs typeface="Trebuchet MS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Trebuchet MS"/>
                <a:cs typeface="Trebuchet MS"/>
              </a:rPr>
              <a:t>a</a:t>
            </a:r>
            <a:r>
              <a:rPr sz="1200" i="1" spc="-4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‘</a:t>
            </a:r>
            <a:r>
              <a:rPr sz="1200" dirty="0">
                <a:latin typeface="Trebuchet MS"/>
                <a:cs typeface="Trebuchet MS"/>
              </a:rPr>
              <a:t>)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+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‘</a:t>
            </a:r>
            <a:r>
              <a:rPr sz="1200" dirty="0">
                <a:latin typeface="Trebuchet MS"/>
                <a:cs typeface="Trebuchet MS"/>
              </a:rPr>
              <a:t>)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01813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190153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7981"/>
                </a:lnTo>
                <a:lnTo>
                  <a:pt x="4608004" y="667981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65" dirty="0"/>
              <a:t>Conditions</a:t>
            </a:r>
            <a:r>
              <a:rPr spc="-70" dirty="0"/>
              <a:t> </a:t>
            </a:r>
            <a:r>
              <a:rPr spc="-75" dirty="0"/>
              <a:t>for</a:t>
            </a:r>
            <a:r>
              <a:rPr spc="-60" dirty="0"/>
              <a:t> </a:t>
            </a:r>
            <a:r>
              <a:rPr spc="-55" dirty="0"/>
              <a:t>optimality:</a:t>
            </a:r>
            <a:r>
              <a:rPr spc="95" dirty="0"/>
              <a:t> </a:t>
            </a:r>
            <a:r>
              <a:rPr spc="-60" dirty="0"/>
              <a:t>Admissibility</a:t>
            </a:r>
            <a:r>
              <a:rPr spc="-65" dirty="0"/>
              <a:t> </a:t>
            </a:r>
            <a:r>
              <a:rPr spc="-95" dirty="0"/>
              <a:t>and </a:t>
            </a:r>
            <a:r>
              <a:rPr spc="-10" dirty="0"/>
              <a:t>consistency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65949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775472"/>
            <a:ext cx="4039870" cy="24745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This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form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general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triangle</a:t>
            </a:r>
            <a:r>
              <a:rPr sz="1200" b="1" spc="10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inequality</a:t>
            </a:r>
            <a:r>
              <a:rPr sz="1200" spc="-45" dirty="0">
                <a:latin typeface="Tahoma"/>
                <a:cs typeface="Tahoma"/>
              </a:rPr>
              <a:t>, </a:t>
            </a:r>
            <a:r>
              <a:rPr sz="1200" spc="-10" dirty="0">
                <a:latin typeface="Tahoma"/>
                <a:cs typeface="Tahoma"/>
              </a:rPr>
              <a:t>which </a:t>
            </a:r>
            <a:r>
              <a:rPr sz="1200" spc="-45" dirty="0">
                <a:latin typeface="Tahoma"/>
                <a:cs typeface="Tahoma"/>
              </a:rPr>
              <a:t>stipulates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each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side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triangle</a:t>
            </a:r>
            <a:r>
              <a:rPr sz="1200" spc="-45" dirty="0">
                <a:latin typeface="Tahoma"/>
                <a:cs typeface="Tahoma"/>
              </a:rPr>
              <a:t> cannot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longer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than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85" dirty="0">
                <a:latin typeface="Tahoma"/>
                <a:cs typeface="Tahoma"/>
              </a:rPr>
              <a:t>sum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other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two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sides.</a:t>
            </a:r>
            <a:endParaRPr sz="1200">
              <a:latin typeface="Tahoma"/>
              <a:cs typeface="Tahoma"/>
            </a:endParaRPr>
          </a:p>
          <a:p>
            <a:pPr marL="12700" marR="63500">
              <a:lnSpc>
                <a:spcPct val="100000"/>
              </a:lnSpc>
              <a:spcBef>
                <a:spcPts val="185"/>
              </a:spcBef>
            </a:pP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A*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C00000"/>
                </a:solidFill>
                <a:latin typeface="Tahoma"/>
                <a:cs typeface="Tahoma"/>
              </a:rPr>
              <a:t>has</a:t>
            </a:r>
            <a:r>
              <a:rPr sz="1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C00000"/>
                </a:solidFill>
                <a:latin typeface="Tahoma"/>
                <a:cs typeface="Tahoma"/>
              </a:rPr>
              <a:t>following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properties:</a:t>
            </a:r>
            <a:r>
              <a:rPr sz="1200" b="1" spc="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C00000"/>
                </a:solidFill>
                <a:latin typeface="Tahoma"/>
                <a:cs typeface="Tahoma"/>
              </a:rPr>
              <a:t>tree-</a:t>
            </a:r>
            <a:r>
              <a:rPr sz="1200" b="1" spc="-70" dirty="0">
                <a:solidFill>
                  <a:srgbClr val="C00000"/>
                </a:solidFill>
                <a:latin typeface="Tahoma"/>
                <a:cs typeface="Tahoma"/>
              </a:rPr>
              <a:t>search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C00000"/>
                </a:solidFill>
                <a:latin typeface="Tahoma"/>
                <a:cs typeface="Tahoma"/>
              </a:rPr>
              <a:t>version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A*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is 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optimal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if</a:t>
            </a:r>
            <a:r>
              <a:rPr sz="1200" b="1" u="sng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u="sng" spc="-25" dirty="0">
                <a:solidFill>
                  <a:srgbClr val="C00000"/>
                </a:solidFill>
                <a:latin typeface="Tahoma"/>
                <a:cs typeface="Tahoma"/>
              </a:rPr>
              <a:t>h(n) </a:t>
            </a:r>
            <a:r>
              <a:rPr sz="1200" b="1" u="sng" dirty="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sz="1200" b="1" u="sng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u="sng" spc="-55" dirty="0">
                <a:solidFill>
                  <a:srgbClr val="C00000"/>
                </a:solidFill>
                <a:latin typeface="Tahoma"/>
                <a:cs typeface="Tahoma"/>
              </a:rPr>
              <a:t>admissible,</a:t>
            </a:r>
            <a:r>
              <a:rPr sz="1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while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C00000"/>
                </a:solidFill>
                <a:latin typeface="Tahoma"/>
                <a:cs typeface="Tahoma"/>
              </a:rPr>
              <a:t>graph-</a:t>
            </a:r>
            <a:r>
              <a:rPr sz="1200" b="1" spc="-70" dirty="0">
                <a:solidFill>
                  <a:srgbClr val="C00000"/>
                </a:solidFill>
                <a:latin typeface="Tahoma"/>
                <a:cs typeface="Tahoma"/>
              </a:rPr>
              <a:t>search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C00000"/>
                </a:solidFill>
                <a:latin typeface="Tahoma"/>
                <a:cs typeface="Tahoma"/>
              </a:rPr>
              <a:t>version</a:t>
            </a:r>
            <a:r>
              <a:rPr sz="1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is 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optimal</a:t>
            </a: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if</a:t>
            </a:r>
            <a:r>
              <a:rPr sz="1200" b="1" u="sng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u="sng" spc="-25" dirty="0">
                <a:solidFill>
                  <a:srgbClr val="C00000"/>
                </a:solidFill>
                <a:latin typeface="Tahoma"/>
                <a:cs typeface="Tahoma"/>
              </a:rPr>
              <a:t>h(n)</a:t>
            </a:r>
            <a:r>
              <a:rPr sz="1200" b="1" u="sng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u="sng" dirty="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sz="1200" b="1" u="sng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u="sng" spc="-10" dirty="0">
                <a:solidFill>
                  <a:srgbClr val="C00000"/>
                </a:solidFill>
                <a:latin typeface="Tahoma"/>
                <a:cs typeface="Tahoma"/>
              </a:rPr>
              <a:t>consistent.</a:t>
            </a:r>
            <a:endParaRPr sz="1200" b="1" u="sng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pPr marL="12700" marR="11938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Tahoma"/>
                <a:cs typeface="Tahoma"/>
              </a:rPr>
              <a:t>if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h(n)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consistent,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values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f(n)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along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path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are </a:t>
            </a:r>
            <a:r>
              <a:rPr sz="1200" spc="-10" dirty="0">
                <a:latin typeface="Tahoma"/>
                <a:cs typeface="Tahoma"/>
              </a:rPr>
              <a:t>nondecreasing.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proof</a:t>
            </a:r>
            <a:r>
              <a:rPr sz="1200" spc="-50" dirty="0">
                <a:latin typeface="Tahoma"/>
                <a:cs typeface="Tahoma"/>
              </a:rPr>
              <a:t> follows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directly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definition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consistency. </a:t>
            </a:r>
            <a:r>
              <a:rPr sz="1200" spc="-65" dirty="0">
                <a:latin typeface="Tahoma"/>
                <a:cs typeface="Tahoma"/>
              </a:rPr>
              <a:t>Suppose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n‘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successor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n;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25" dirty="0">
                <a:latin typeface="Tahoma"/>
                <a:cs typeface="Tahoma"/>
              </a:rPr>
              <a:t> g(n‘)=g(n)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c(n,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n‘)</a:t>
            </a:r>
            <a:r>
              <a:rPr sz="1200" spc="-25" dirty="0">
                <a:latin typeface="Tahoma"/>
                <a:cs typeface="Tahoma"/>
              </a:rPr>
              <a:t> for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a,</a:t>
            </a:r>
            <a:endParaRPr sz="1200">
              <a:latin typeface="Tahoma"/>
              <a:cs typeface="Tahoma"/>
            </a:endParaRPr>
          </a:p>
          <a:p>
            <a:pPr marL="12700" marR="233045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Tahoma"/>
                <a:cs typeface="Tahoma"/>
              </a:rPr>
              <a:t>f(n‘)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g(n‘)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h(n‘)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g(n)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c(n,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n‘)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h(n‘)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rebuchet MS"/>
                <a:cs typeface="Trebuchet MS"/>
              </a:rPr>
              <a:t>≥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ahoma"/>
                <a:cs typeface="Tahoma"/>
              </a:rPr>
              <a:t>g(n)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+ </a:t>
            </a:r>
            <a:r>
              <a:rPr sz="1200" spc="-25" dirty="0">
                <a:latin typeface="Tahoma"/>
                <a:cs typeface="Tahoma"/>
              </a:rPr>
              <a:t>h(n)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f(n) </a:t>
            </a:r>
            <a:r>
              <a:rPr sz="1200" spc="-5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37944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009940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398471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086" y="1214709"/>
            <a:ext cx="106680" cy="144780"/>
            <a:chOff x="184086" y="121470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121724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6626" y="121724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78" y="123622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31" y="125520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278" y="128683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128367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3562" y="133744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540" y="121724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438" y="1172918"/>
            <a:ext cx="393319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Stuart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Russell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Peter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Norvig. </a:t>
            </a:r>
            <a:r>
              <a:rPr sz="1200" spc="-60" dirty="0">
                <a:solidFill>
                  <a:srgbClr val="3333B2"/>
                </a:solidFill>
                <a:latin typeface="Tahoma"/>
                <a:cs typeface="Tahoma"/>
              </a:rPr>
              <a:t>2009.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Artificial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Intelligence:</a:t>
            </a:r>
            <a:r>
              <a:rPr sz="1200" spc="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Modern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Approach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(3rd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ed.).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Prentice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Hall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Press,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Upper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Saddle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River,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NJ,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Tahoma"/>
                <a:cs typeface="Tahoma"/>
              </a:rPr>
              <a:t>USA.</a:t>
            </a:r>
            <a:endParaRPr sz="1200">
              <a:latin typeface="Tahoma"/>
              <a:cs typeface="Tahoma"/>
            </a:endParaRPr>
          </a:p>
          <a:p>
            <a:pPr marL="12700" marR="556260">
              <a:lnSpc>
                <a:spcPts val="2200"/>
              </a:lnSpc>
            </a:pPr>
            <a:r>
              <a:rPr sz="1200" spc="-45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https://www.cs.cmu.edu/</a:t>
            </a:r>
            <a:r>
              <a:rPr sz="1200" spc="100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15281/coursenotes/search/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https://inst.eecs.berkeley.edu/</a:t>
            </a:r>
            <a:r>
              <a:rPr sz="1200" spc="85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cs188/sp22/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086" y="1836260"/>
            <a:ext cx="106680" cy="144780"/>
            <a:chOff x="184086" y="1836260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626" y="1838800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6626" y="183880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278" y="185777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931" y="187675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278" y="190838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562" y="1905223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562" y="19589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540" y="18388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84086" y="2116193"/>
            <a:ext cx="106680" cy="144780"/>
            <a:chOff x="184086" y="2116193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2118733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6626" y="211873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9278" y="21377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931" y="215669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9278" y="218832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2185156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3562" y="223892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540" y="211873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8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Table</a:t>
            </a:r>
            <a:r>
              <a:rPr spc="-55" dirty="0"/>
              <a:t> </a:t>
            </a:r>
            <a:r>
              <a:rPr spc="-30" dirty="0"/>
              <a:t>of</a:t>
            </a:r>
            <a:r>
              <a:rPr spc="-90" dirty="0"/>
              <a:t> </a:t>
            </a:r>
            <a:r>
              <a:rPr spc="-75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78" y="1024331"/>
            <a:ext cx="175450" cy="175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824" y="103135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052" y="126447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052" y="1447939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1538" y="994763"/>
            <a:ext cx="239585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Informed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(Heuristic)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200" spc="-6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Search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5" action="ppaction://hlinksldjump"/>
              </a:rPr>
              <a:t>Strategies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Greedy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best-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first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6" action="ppaction://hlinksldjump"/>
              </a:rPr>
              <a:t>search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7" action="ppaction://hlinksldjump"/>
              </a:rPr>
              <a:t>A*</a:t>
            </a:r>
            <a:r>
              <a:rPr sz="1200" spc="-15" dirty="0">
                <a:solidFill>
                  <a:srgbClr val="0000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7" action="ppaction://hlinksldjump"/>
              </a:rPr>
              <a:t>search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678" y="1886407"/>
            <a:ext cx="175450" cy="1754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2824" y="189342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538" y="1856839"/>
            <a:ext cx="1214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0000FF"/>
                </a:solidFill>
                <a:latin typeface="Tahoma"/>
                <a:cs typeface="Tahoma"/>
                <a:hlinkClick r:id="rId9" action="ppaction://hlinksldjump"/>
              </a:rPr>
              <a:t>Heuristic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  <a:hlinkClick r:id="rId9" action="ppaction://hlinksldjump"/>
              </a:rPr>
              <a:t> Functions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678" y="2381554"/>
            <a:ext cx="175450" cy="1754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2824" y="238857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538" y="2351986"/>
            <a:ext cx="6807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0000FF"/>
                </a:solidFill>
                <a:latin typeface="Tahoma"/>
                <a:cs typeface="Tahoma"/>
                <a:hlinkClick r:id="rId11" action="ppaction://hlinksldjump"/>
              </a:rPr>
              <a:t>References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12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5" dirty="0"/>
              <a:t>Informed</a:t>
            </a:r>
            <a:r>
              <a:rPr dirty="0"/>
              <a:t> </a:t>
            </a:r>
            <a:r>
              <a:rPr spc="-50" dirty="0"/>
              <a:t>(Heuristic)</a:t>
            </a:r>
            <a:r>
              <a:rPr spc="-10" dirty="0"/>
              <a:t> </a:t>
            </a:r>
            <a:r>
              <a:rPr spc="-110" dirty="0"/>
              <a:t>Search</a:t>
            </a:r>
            <a:r>
              <a:rPr dirty="0"/>
              <a:t> </a:t>
            </a:r>
            <a:r>
              <a:rPr spc="-75" dirty="0"/>
              <a:t>Strategies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34364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743887"/>
            <a:ext cx="4039870" cy="215646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6921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informed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strategy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uses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C00000"/>
                </a:solidFill>
                <a:latin typeface="Tahoma"/>
                <a:cs typeface="Tahoma"/>
              </a:rPr>
              <a:t>problem-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specific</a:t>
            </a:r>
            <a:r>
              <a:rPr sz="1200" b="1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C00000"/>
                </a:solidFill>
                <a:latin typeface="Tahoma"/>
                <a:cs typeface="Tahoma"/>
              </a:rPr>
              <a:t>knowledge</a:t>
            </a:r>
            <a:r>
              <a:rPr sz="1200" b="1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as </a:t>
            </a: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well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as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 the</a:t>
            </a:r>
            <a:r>
              <a:rPr sz="1200"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definition </a:t>
            </a:r>
            <a:r>
              <a:rPr sz="1200" b="1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 the </a:t>
            </a:r>
            <a:r>
              <a:rPr sz="1200" b="1" spc="-10" dirty="0">
                <a:solidFill>
                  <a:srgbClr val="C00000"/>
                </a:solidFill>
                <a:latin typeface="Tahoma"/>
                <a:cs typeface="Tahoma"/>
              </a:rPr>
              <a:t>problem.</a:t>
            </a:r>
            <a:endParaRPr lang="en-US" sz="12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pPr marL="12700" marR="17780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Tahoma"/>
                <a:cs typeface="Tahoma"/>
              </a:rPr>
              <a:t>An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informed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solutions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efficiently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an </a:t>
            </a:r>
            <a:r>
              <a:rPr sz="1200" spc="-75" dirty="0">
                <a:latin typeface="Tahoma"/>
                <a:cs typeface="Tahoma"/>
              </a:rPr>
              <a:t>uninformed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strategy.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general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approach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called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b="1" spc="-35" dirty="0">
                <a:highlight>
                  <a:srgbClr val="FFFF00"/>
                </a:highlight>
                <a:latin typeface="Trebuchet MS"/>
                <a:cs typeface="Trebuchet MS"/>
              </a:rPr>
              <a:t>best-</a:t>
            </a:r>
            <a:r>
              <a:rPr sz="1200" b="1" spc="-10" dirty="0">
                <a:highlight>
                  <a:srgbClr val="FFFF00"/>
                </a:highlight>
                <a:latin typeface="Trebuchet MS"/>
                <a:cs typeface="Trebuchet MS"/>
              </a:rPr>
              <a:t>first search</a:t>
            </a:r>
            <a:r>
              <a:rPr sz="1200" b="1" spc="-10" dirty="0">
                <a:highlight>
                  <a:srgbClr val="FFFF00"/>
                </a:highlight>
                <a:latin typeface="Tahoma"/>
                <a:cs typeface="Tahoma"/>
              </a:rPr>
              <a:t>.</a:t>
            </a:r>
            <a:endParaRPr sz="1200" b="1">
              <a:highlight>
                <a:srgbClr val="FFFF00"/>
              </a:highlight>
              <a:latin typeface="Tahoma"/>
              <a:cs typeface="Tahoma"/>
            </a:endParaRPr>
          </a:p>
          <a:p>
            <a:pPr marL="12700" marR="19050">
              <a:lnSpc>
                <a:spcPct val="100000"/>
              </a:lnSpc>
              <a:spcBef>
                <a:spcPts val="315"/>
              </a:spcBef>
            </a:pPr>
            <a:r>
              <a:rPr sz="1200" spc="-45" dirty="0">
                <a:latin typeface="Tahoma"/>
                <a:cs typeface="Tahoma"/>
              </a:rPr>
              <a:t>Best-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instance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general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TREE-SEARCH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or </a:t>
            </a:r>
            <a:r>
              <a:rPr sz="1200" dirty="0">
                <a:latin typeface="Tahoma"/>
                <a:cs typeface="Tahoma"/>
              </a:rPr>
              <a:t>GRAPH-SEARCH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algorithm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which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selected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for </a:t>
            </a:r>
            <a:r>
              <a:rPr sz="1200" spc="-75" dirty="0">
                <a:latin typeface="Tahoma"/>
                <a:cs typeface="Tahoma"/>
              </a:rPr>
              <a:t>expansion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based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rebuchet MS"/>
                <a:cs typeface="Trebuchet MS"/>
              </a:rPr>
              <a:t>evaluation</a:t>
            </a:r>
            <a:r>
              <a:rPr sz="1200" b="1" spc="35" dirty="0">
                <a:latin typeface="Trebuchet MS"/>
                <a:cs typeface="Trebuchet MS"/>
              </a:rPr>
              <a:t> </a:t>
            </a:r>
            <a:r>
              <a:rPr sz="1200" b="1" spc="-30" dirty="0">
                <a:latin typeface="Trebuchet MS"/>
                <a:cs typeface="Trebuchet MS"/>
              </a:rPr>
              <a:t>function,</a:t>
            </a:r>
            <a:r>
              <a:rPr sz="1200" b="1" spc="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f(n)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node with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lowest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evaluation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expanded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5"/>
              </a:spcBef>
            </a:pPr>
            <a:r>
              <a:rPr sz="1200" spc="-45" dirty="0">
                <a:latin typeface="Tahoma"/>
                <a:cs typeface="Tahoma"/>
              </a:rPr>
              <a:t>Best-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graph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identical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uniform-</a:t>
            </a:r>
            <a:r>
              <a:rPr sz="1200" spc="-40" dirty="0">
                <a:latin typeface="Tahoma"/>
                <a:cs typeface="Tahoma"/>
              </a:rPr>
              <a:t>cost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except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use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instead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priority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queue.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239240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827593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599397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5" dirty="0"/>
              <a:t>Informed</a:t>
            </a:r>
            <a:r>
              <a:rPr dirty="0"/>
              <a:t> </a:t>
            </a:r>
            <a:r>
              <a:rPr spc="-50" dirty="0"/>
              <a:t>(Heuristic)</a:t>
            </a:r>
            <a:r>
              <a:rPr spc="-10" dirty="0"/>
              <a:t> </a:t>
            </a:r>
            <a:r>
              <a:rPr spc="-110" dirty="0"/>
              <a:t>Search</a:t>
            </a:r>
            <a:r>
              <a:rPr dirty="0"/>
              <a:t> </a:t>
            </a:r>
            <a:r>
              <a:rPr spc="-75" dirty="0"/>
              <a:t>Strategies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139710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1049233"/>
            <a:ext cx="4038600" cy="178959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17525"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Most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best-</a:t>
            </a:r>
            <a:r>
              <a:rPr sz="1200" spc="-25" dirty="0">
                <a:latin typeface="Tahoma"/>
                <a:cs typeface="Tahoma"/>
              </a:rPr>
              <a:t>first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include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component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heuristic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function,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denoted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h(n).</a:t>
            </a:r>
            <a:endParaRPr lang="en-US" sz="1200" dirty="0">
              <a:latin typeface="Tahoma"/>
              <a:cs typeface="Tahoma"/>
            </a:endParaRPr>
          </a:p>
          <a:p>
            <a:pPr marL="12700" marR="517525">
              <a:spcBef>
                <a:spcPts val="95"/>
              </a:spcBef>
            </a:pPr>
            <a:endParaRPr lang="en-US" sz="1200" spc="-25" dirty="0">
              <a:latin typeface="Tahoma"/>
              <a:cs typeface="Tahoma"/>
            </a:endParaRPr>
          </a:p>
          <a:p>
            <a:pPr marL="12700" marR="517525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h(n)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=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55" dirty="0">
                <a:highlight>
                  <a:srgbClr val="FFFF00"/>
                </a:highlight>
                <a:latin typeface="Tahoma"/>
                <a:cs typeface="Tahoma"/>
              </a:rPr>
              <a:t>estimated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cost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70" dirty="0">
                <a:highlight>
                  <a:srgbClr val="FFFF00"/>
                </a:highlight>
                <a:latin typeface="Tahoma"/>
                <a:cs typeface="Tahoma"/>
              </a:rPr>
              <a:t>cheapest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path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from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state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25" dirty="0">
                <a:highlight>
                  <a:srgbClr val="FFFF00"/>
                </a:highlight>
                <a:latin typeface="Tahoma"/>
                <a:cs typeface="Tahoma"/>
              </a:rPr>
              <a:t>at </a:t>
            </a:r>
            <a:r>
              <a:rPr sz="1200" spc="-65" dirty="0">
                <a:highlight>
                  <a:srgbClr val="FFFF00"/>
                </a:highlight>
                <a:latin typeface="Tahoma"/>
                <a:cs typeface="Tahoma"/>
              </a:rPr>
              <a:t>node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n</a:t>
            </a:r>
            <a:r>
              <a:rPr sz="1200" spc="-5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to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goal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state.</a:t>
            </a:r>
            <a:endParaRPr lang="en-US" sz="1200">
              <a:highlight>
                <a:srgbClr val="FFFF00"/>
              </a:highlight>
              <a:latin typeface="Tahoma"/>
              <a:cs typeface="Tahoma"/>
            </a:endParaRPr>
          </a:p>
          <a:p>
            <a:pPr marL="12700" marR="517525">
              <a:spcBef>
                <a:spcPts val="95"/>
              </a:spcBef>
            </a:pPr>
            <a:endParaRPr lang="en-US" sz="1200" spc="-1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1200" spc="-60" dirty="0">
                <a:latin typeface="Tahoma"/>
                <a:cs typeface="Tahoma"/>
              </a:rPr>
              <a:t>estimate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cost </a:t>
            </a:r>
            <a:r>
              <a:rPr sz="1200" spc="-1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cheapest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path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goal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node </a:t>
            </a:r>
            <a:r>
              <a:rPr sz="1200" spc="-20" dirty="0">
                <a:latin typeface="Tahoma"/>
                <a:cs typeface="Tahoma"/>
              </a:rPr>
              <a:t>via</a:t>
            </a:r>
            <a:r>
              <a:rPr sz="1200" spc="-40" dirty="0">
                <a:latin typeface="Tahoma"/>
                <a:cs typeface="Tahoma"/>
              </a:rPr>
              <a:t> the </a:t>
            </a:r>
            <a:r>
              <a:rPr sz="1200" spc="-50" dirty="0">
                <a:latin typeface="Tahoma"/>
                <a:cs typeface="Tahoma"/>
              </a:rPr>
              <a:t>straight-</a:t>
            </a:r>
            <a:r>
              <a:rPr sz="1200" spc="-20" dirty="0">
                <a:latin typeface="Tahoma"/>
                <a:cs typeface="Tahoma"/>
              </a:rPr>
              <a:t>line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distance.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if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h(n)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91151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316403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Greedy</a:t>
            </a:r>
            <a:r>
              <a:rPr spc="-10" dirty="0"/>
              <a:t> </a:t>
            </a:r>
            <a:r>
              <a:rPr spc="-100" dirty="0"/>
              <a:t>best-</a:t>
            </a:r>
            <a:r>
              <a:rPr spc="-30" dirty="0"/>
              <a:t>first</a:t>
            </a:r>
            <a:r>
              <a:rPr spc="-50" dirty="0"/>
              <a:t> </a:t>
            </a:r>
            <a:r>
              <a:rPr spc="-105" dirty="0"/>
              <a:t>search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96315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7898" y="905837"/>
            <a:ext cx="4090035" cy="175133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 marR="11811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highlight>
                  <a:srgbClr val="FFFF00"/>
                </a:highlight>
                <a:latin typeface="Tahoma"/>
                <a:cs typeface="Tahoma"/>
              </a:rPr>
              <a:t>Greedy</a:t>
            </a:r>
            <a:r>
              <a:rPr sz="1200" spc="-2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60" dirty="0">
                <a:highlight>
                  <a:srgbClr val="FFFF00"/>
                </a:highlight>
                <a:latin typeface="Tahoma"/>
                <a:cs typeface="Tahoma"/>
              </a:rPr>
              <a:t>best-</a:t>
            </a:r>
            <a:r>
              <a:rPr sz="1200" spc="-20" dirty="0">
                <a:highlight>
                  <a:srgbClr val="FFFF00"/>
                </a:highlight>
                <a:latin typeface="Tahoma"/>
                <a:cs typeface="Tahoma"/>
              </a:rPr>
              <a:t>first</a:t>
            </a:r>
            <a:r>
              <a:rPr sz="1200" spc="-7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80" dirty="0">
                <a:highlight>
                  <a:srgbClr val="FFFF00"/>
                </a:highlight>
                <a:latin typeface="Tahoma"/>
                <a:cs typeface="Tahoma"/>
              </a:rPr>
              <a:t>search</a:t>
            </a:r>
            <a:r>
              <a:rPr sz="1200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tries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to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75" dirty="0">
                <a:highlight>
                  <a:srgbClr val="FFFF00"/>
                </a:highlight>
                <a:latin typeface="Tahoma"/>
                <a:cs typeface="Tahoma"/>
              </a:rPr>
              <a:t>expand</a:t>
            </a:r>
            <a:r>
              <a:rPr sz="1200" spc="-2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65" dirty="0">
                <a:highlight>
                  <a:srgbClr val="FFFF00"/>
                </a:highlight>
                <a:latin typeface="Tahoma"/>
                <a:cs typeface="Tahoma"/>
              </a:rPr>
              <a:t>node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that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is</a:t>
            </a:r>
            <a:r>
              <a:rPr sz="12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closest </a:t>
            </a:r>
            <a:r>
              <a:rPr sz="1200" dirty="0">
                <a:highlight>
                  <a:srgbClr val="FFFF00"/>
                </a:highlight>
                <a:latin typeface="Tahoma"/>
                <a:cs typeface="Tahoma"/>
              </a:rPr>
              <a:t>to</a:t>
            </a:r>
            <a:r>
              <a:rPr sz="1200" spc="-6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0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2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goal,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40" dirty="0">
                <a:latin typeface="Tahoma"/>
                <a:cs typeface="Tahoma"/>
              </a:rPr>
              <a:t> the </a:t>
            </a:r>
            <a:r>
              <a:rPr sz="1200" spc="-75" dirty="0">
                <a:latin typeface="Tahoma"/>
                <a:cs typeface="Tahoma"/>
              </a:rPr>
              <a:t>grounds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likely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lead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solution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quickly.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Thus,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evaluates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-25" dirty="0">
                <a:latin typeface="Tahoma"/>
                <a:cs typeface="Tahoma"/>
              </a:rPr>
              <a:t> just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heuristic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function;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is,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f(n)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h(n).</a:t>
            </a:r>
            <a:endParaRPr sz="1200">
              <a:latin typeface="Tahoma"/>
              <a:cs typeface="Tahoma"/>
            </a:endParaRPr>
          </a:p>
          <a:p>
            <a:pPr marL="38100" marR="30480">
              <a:lnSpc>
                <a:spcPct val="106600"/>
              </a:lnSpc>
              <a:spcBef>
                <a:spcPts val="220"/>
              </a:spcBef>
            </a:pPr>
            <a:r>
              <a:rPr sz="1200" dirty="0">
                <a:latin typeface="Tahoma"/>
                <a:cs typeface="Tahoma"/>
              </a:rPr>
              <a:t>Let</a:t>
            </a:r>
            <a:r>
              <a:rPr sz="1200" spc="-85" dirty="0">
                <a:latin typeface="Tahoma"/>
                <a:cs typeface="Tahoma"/>
              </a:rPr>
              <a:t> us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see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how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works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route-</a:t>
            </a:r>
            <a:r>
              <a:rPr sz="1200" spc="-45" dirty="0">
                <a:latin typeface="Tahoma"/>
                <a:cs typeface="Tahoma"/>
              </a:rPr>
              <a:t>finding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problems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Romania; </a:t>
            </a:r>
            <a:r>
              <a:rPr sz="1200" spc="-13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use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FF0000"/>
                </a:solidFill>
                <a:latin typeface="Tahoma"/>
                <a:cs typeface="Tahoma"/>
              </a:rPr>
              <a:t>straight</a:t>
            </a:r>
            <a:r>
              <a:rPr sz="12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FF0000"/>
                </a:solidFill>
                <a:latin typeface="Tahoma"/>
                <a:cs typeface="Tahoma"/>
              </a:rPr>
              <a:t>line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FF0000"/>
                </a:solidFill>
                <a:latin typeface="Tahoma"/>
                <a:cs typeface="Tahoma"/>
              </a:rPr>
              <a:t>distance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heuristic,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which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will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call</a:t>
            </a:r>
            <a:r>
              <a:rPr sz="1200" spc="500" dirty="0">
                <a:latin typeface="Tahoma"/>
                <a:cs typeface="Tahoma"/>
              </a:rPr>
              <a:t> </a:t>
            </a:r>
            <a:r>
              <a:rPr sz="1800" b="1" i="1" spc="-44" baseline="9259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800" b="1" i="1" spc="-30" dirty="0">
                <a:solidFill>
                  <a:srgbClr val="FF0000"/>
                </a:solidFill>
                <a:latin typeface="Arial"/>
                <a:cs typeface="Arial"/>
              </a:rPr>
              <a:t>SLD</a:t>
            </a:r>
            <a:r>
              <a:rPr sz="800" b="1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75" baseline="9259" dirty="0">
                <a:latin typeface="Tahoma"/>
                <a:cs typeface="Tahoma"/>
              </a:rPr>
              <a:t>.</a:t>
            </a:r>
            <a:endParaRPr sz="1800" baseline="9259">
              <a:latin typeface="Tahoma"/>
              <a:cs typeface="Tahoma"/>
            </a:endParaRPr>
          </a:p>
          <a:p>
            <a:pPr marL="38100" marR="190500">
              <a:lnSpc>
                <a:spcPct val="100000"/>
              </a:lnSpc>
              <a:spcBef>
                <a:spcPts val="125"/>
              </a:spcBef>
            </a:pPr>
            <a:r>
              <a:rPr sz="1200" spc="-75" dirty="0">
                <a:latin typeface="Tahoma"/>
                <a:cs typeface="Tahoma"/>
              </a:rPr>
              <a:t>Greedy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best-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tree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also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u="sng" spc="-55" dirty="0">
                <a:solidFill>
                  <a:srgbClr val="C00000"/>
                </a:solidFill>
                <a:latin typeface="Tahoma"/>
                <a:cs typeface="Tahoma"/>
              </a:rPr>
              <a:t>incomplete</a:t>
            </a:r>
            <a:r>
              <a:rPr sz="1200" u="sng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even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finite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space,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much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like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depth-</a:t>
            </a:r>
            <a:r>
              <a:rPr sz="1200" spc="-20" dirty="0">
                <a:latin typeface="Tahoma"/>
                <a:cs typeface="Tahoma"/>
              </a:rPr>
              <a:t>first </a:t>
            </a:r>
            <a:r>
              <a:rPr sz="1200" spc="-10" dirty="0">
                <a:latin typeface="Tahoma"/>
                <a:cs typeface="Tahoma"/>
              </a:rPr>
              <a:t>search.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68119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356472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5806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Greedy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CC0000"/>
                </a:solidFill>
                <a:latin typeface="Tahoma"/>
                <a:cs typeface="Tahoma"/>
              </a:rPr>
              <a:t>best-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first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75" y="487905"/>
            <a:ext cx="4179385" cy="27408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738" y="3397112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5806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Greedy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CC0000"/>
                </a:solidFill>
                <a:latin typeface="Tahoma"/>
                <a:cs typeface="Tahoma"/>
              </a:rPr>
              <a:t>best-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first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6" y="547912"/>
            <a:ext cx="3429948" cy="27535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pic>
        <p:nvPicPr>
          <p:cNvPr id="14" name="Picture 13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19AA2690-A116-3226-3D73-252D5ABE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76" y="417862"/>
            <a:ext cx="1038342" cy="28873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5806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Greedy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CC0000"/>
                </a:solidFill>
                <a:latin typeface="Tahoma"/>
                <a:cs typeface="Tahoma"/>
              </a:rPr>
              <a:t>best-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first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CC0000"/>
                </a:solidFill>
                <a:latin typeface="Tahoma"/>
                <a:cs typeface="Tahoma"/>
              </a:rPr>
              <a:t>Cont.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645947"/>
            <a:ext cx="3521036" cy="231353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  <p:pic>
        <p:nvPicPr>
          <p:cNvPr id="13" name="Picture 12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36F838F9-0A28-9DDC-071D-8C3486C6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427" y="863651"/>
            <a:ext cx="897274" cy="24583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20" dirty="0"/>
              <a:t>search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34745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844268"/>
            <a:ext cx="3982085" cy="19348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19304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most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widely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known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form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best-</a:t>
            </a:r>
            <a:r>
              <a:rPr sz="1200" spc="-25" dirty="0">
                <a:latin typeface="Tahoma"/>
                <a:cs typeface="Tahoma"/>
              </a:rPr>
              <a:t>first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called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A*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(pronounced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“A-</a:t>
            </a:r>
            <a:r>
              <a:rPr sz="1200" spc="-10" dirty="0">
                <a:latin typeface="Tahoma"/>
                <a:cs typeface="Tahoma"/>
              </a:rPr>
              <a:t>star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Search”).</a:t>
            </a:r>
            <a:endParaRPr sz="1200">
              <a:latin typeface="Tahoma"/>
              <a:cs typeface="Tahoma"/>
            </a:endParaRPr>
          </a:p>
          <a:p>
            <a:pPr marL="12700" marR="272415">
              <a:lnSpc>
                <a:spcPct val="100000"/>
              </a:lnSpc>
              <a:spcBef>
                <a:spcPts val="305"/>
              </a:spcBef>
            </a:pPr>
            <a:r>
              <a:rPr sz="1200" spc="-10" dirty="0">
                <a:latin typeface="Tahoma"/>
                <a:cs typeface="Tahoma"/>
              </a:rPr>
              <a:t>It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evaluates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combining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g(n),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cost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reach</a:t>
            </a:r>
            <a:r>
              <a:rPr sz="1200" spc="-30" dirty="0">
                <a:latin typeface="Tahoma"/>
                <a:cs typeface="Tahoma"/>
              </a:rPr>
              <a:t> the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h(n),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get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goal f(n)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g(n)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h(n)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 marR="116205" algn="just">
              <a:lnSpc>
                <a:spcPct val="100000"/>
              </a:lnSpc>
              <a:spcBef>
                <a:spcPts val="315"/>
              </a:spcBef>
            </a:pPr>
            <a:r>
              <a:rPr sz="1200" spc="-45" dirty="0">
                <a:latin typeface="Tahoma"/>
                <a:cs typeface="Tahoma"/>
              </a:rPr>
              <a:t>Since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g(n)</a:t>
            </a:r>
            <a:r>
              <a:rPr sz="1200" b="1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C00000"/>
                </a:solidFill>
                <a:latin typeface="Tahoma"/>
                <a:cs typeface="Tahoma"/>
              </a:rPr>
              <a:t>gives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00000"/>
                </a:solidFill>
                <a:latin typeface="Tahoma"/>
                <a:cs typeface="Tahoma"/>
              </a:rPr>
              <a:t>the 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path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00000"/>
                </a:solidFill>
                <a:latin typeface="Tahoma"/>
                <a:cs typeface="Tahoma"/>
              </a:rPr>
              <a:t>cost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start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n,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00B050"/>
                </a:solidFill>
                <a:latin typeface="Tahoma"/>
                <a:cs typeface="Tahoma"/>
              </a:rPr>
              <a:t>h(n)</a:t>
            </a:r>
            <a:r>
              <a:rPr sz="1200" b="1" spc="-7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B050"/>
                </a:solidFill>
                <a:latin typeface="Tahoma"/>
                <a:cs typeface="Tahoma"/>
              </a:rPr>
              <a:t>is</a:t>
            </a:r>
            <a:r>
              <a:rPr sz="1200" b="1" spc="-4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00B050"/>
                </a:solidFill>
                <a:latin typeface="Tahoma"/>
                <a:cs typeface="Tahoma"/>
              </a:rPr>
              <a:t>the </a:t>
            </a:r>
            <a:r>
              <a:rPr sz="1200" b="1" spc="-55" dirty="0">
                <a:solidFill>
                  <a:srgbClr val="00B050"/>
                </a:solidFill>
                <a:latin typeface="Tahoma"/>
                <a:cs typeface="Tahoma"/>
              </a:rPr>
              <a:t>estimated</a:t>
            </a:r>
            <a:r>
              <a:rPr sz="1200" b="1" spc="-4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00B050"/>
                </a:solidFill>
                <a:latin typeface="Tahoma"/>
                <a:cs typeface="Tahoma"/>
              </a:rPr>
              <a:t>cost</a:t>
            </a:r>
            <a:r>
              <a:rPr sz="1200" b="1" spc="-4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B050"/>
                </a:solidFill>
                <a:latin typeface="Tahoma"/>
                <a:cs typeface="Tahoma"/>
              </a:rPr>
              <a:t>of</a:t>
            </a:r>
            <a:r>
              <a:rPr sz="1200" b="1" spc="-40" dirty="0">
                <a:solidFill>
                  <a:srgbClr val="00B050"/>
                </a:solidFill>
                <a:latin typeface="Tahoma"/>
                <a:cs typeface="Tahoma"/>
              </a:rPr>
              <a:t> the</a:t>
            </a:r>
            <a:r>
              <a:rPr sz="1200" b="1" spc="-4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00B050"/>
                </a:solidFill>
                <a:latin typeface="Tahoma"/>
                <a:cs typeface="Tahoma"/>
              </a:rPr>
              <a:t>cheapest</a:t>
            </a:r>
            <a:r>
              <a:rPr sz="1200" b="1" spc="-2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00B050"/>
                </a:solidFill>
                <a:latin typeface="Tahoma"/>
                <a:cs typeface="Tahoma"/>
              </a:rPr>
              <a:t>path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goal,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200" spc="-145" dirty="0">
                <a:latin typeface="Tahoma"/>
                <a:cs typeface="Tahoma"/>
              </a:rPr>
              <a:t>we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have</a:t>
            </a:r>
            <a:r>
              <a:rPr sz="1200" spc="-20" dirty="0">
                <a:latin typeface="Tahoma"/>
                <a:cs typeface="Tahoma"/>
              </a:rPr>
              <a:t> f(n)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cheapest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solution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through </a:t>
            </a:r>
            <a:r>
              <a:rPr sz="1200" spc="-25" dirty="0">
                <a:latin typeface="Tahoma"/>
                <a:cs typeface="Tahoma"/>
              </a:rPr>
              <a:t>n.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339621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27961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Table of Contents</vt:lpstr>
      <vt:lpstr>Informed (Heuristic) Search Strategies</vt:lpstr>
      <vt:lpstr>Informed (Heuristic) Search Strategies</vt:lpstr>
      <vt:lpstr>Greedy best-first search</vt:lpstr>
      <vt:lpstr>PowerPoint Presentation</vt:lpstr>
      <vt:lpstr>PowerPoint Presentation</vt:lpstr>
      <vt:lpstr>PowerPoint Presentation</vt:lpstr>
      <vt:lpstr>A* search</vt:lpstr>
      <vt:lpstr>PowerPoint Presentation</vt:lpstr>
      <vt:lpstr>PowerPoint Presentation</vt:lpstr>
      <vt:lpstr>PowerPoint Presentation</vt:lpstr>
      <vt:lpstr>Heuristic Functions </vt:lpstr>
      <vt:lpstr>The 8-puzzle was one of the earliest heuristic search problems.</vt:lpstr>
      <vt:lpstr>Heuristic Functions 8-puzzle</vt:lpstr>
      <vt:lpstr>PowerPoint Presentation</vt:lpstr>
      <vt:lpstr>Conditions for optimality: Admissibility and consistency</vt:lpstr>
      <vt:lpstr>Conditions for optimality: Admissibility and consistency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- Lecture 3, Chapter 3  Solving Problems by Searching </dc:title>
  <dc:creator>Supta Richard Philip</dc:creator>
  <cp:revision>159</cp:revision>
  <dcterms:created xsi:type="dcterms:W3CDTF">2025-04-05T16:17:05Z</dcterms:created>
  <dcterms:modified xsi:type="dcterms:W3CDTF">2025-04-13T08:58:26Z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2025-04-05T00:00:00Z</vt:filetime>
  </property>
  <property fmtid="{D5CDD505-2E9C-101B-9397-08002B2CF9AE}" pid="5" name="PTEX.Fullbanner">
    <vt:lpwstr>This is pdfTeX, Version 3.14159265-2.6-1.40.18 (TeX Live 2017) kpathsea version 6.2.3</vt:lpwstr>
  </property>
  <property fmtid="{D5CDD505-2E9C-101B-9397-08002B2CF9AE}" pid="6" name="Producer">
    <vt:lpwstr>pdfTeX-1.40.18</vt:lpwstr>
  </property>
</Properties>
</file>