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1" r:id="rId5"/>
    <p:sldId id="262" r:id="rId6"/>
    <p:sldId id="263" r:id="rId7"/>
    <p:sldId id="264" r:id="rId8"/>
    <p:sldId id="265" r:id="rId9"/>
    <p:sldId id="266" r:id="rId10"/>
    <p:sldId id="267" r:id="rId11"/>
    <p:sldId id="268" r:id="rId12"/>
    <p:sldId id="269" r:id="rId13"/>
    <p:sldId id="287" r:id="rId14"/>
    <p:sldId id="288" r:id="rId15"/>
    <p:sldId id="270" r:id="rId16"/>
    <p:sldId id="271" r:id="rId17"/>
    <p:sldId id="272" r:id="rId18"/>
    <p:sldId id="273" r:id="rId19"/>
    <p:sldId id="274" r:id="rId20"/>
    <p:sldId id="275" r:id="rId21"/>
    <p:sldId id="276" r:id="rId22"/>
    <p:sldId id="284" r:id="rId23"/>
    <p:sldId id="286" r:id="rId24"/>
  </p:sldIdLst>
  <p:sldSz cx="4610100" cy="3460750"/>
  <p:notesSz cx="4610100" cy="34607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5C246A-3AC3-2AC9-3EA8-9E4A697D724A}" v="59" dt="2025-05-13T04:08:40.701"/>
    <p1510:client id="{4A919FA8-7FB0-6EA7-D9EC-5207C51F11E9}" v="6" dt="2025-05-14T06:34:44.318"/>
    <p1510:client id="{68B29157-DD8C-3744-28B3-5E8B232C644F}" v="1" dt="2025-05-13T06:48:24.32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ZIA SHARMIN" userId="S::sazia.sharmin@aiub.edu::e76e1817-908f-4d6e-a7ec-37593777c360" providerId="AD" clId="Web-{1D5C246A-3AC3-2AC9-3EA8-9E4A697D724A}"/>
    <pc:docChg chg="modSld">
      <pc:chgData name="SAZIA SHARMIN" userId="S::sazia.sharmin@aiub.edu::e76e1817-908f-4d6e-a7ec-37593777c360" providerId="AD" clId="Web-{1D5C246A-3AC3-2AC9-3EA8-9E4A697D724A}" dt="2025-05-13T04:08:40.701" v="37"/>
      <pc:docMkLst>
        <pc:docMk/>
      </pc:docMkLst>
      <pc:sldChg chg="delSp modSp">
        <pc:chgData name="SAZIA SHARMIN" userId="S::sazia.sharmin@aiub.edu::e76e1817-908f-4d6e-a7ec-37593777c360" providerId="AD" clId="Web-{1D5C246A-3AC3-2AC9-3EA8-9E4A697D724A}" dt="2025-05-13T03:52:19.400" v="12" actId="14100"/>
        <pc:sldMkLst>
          <pc:docMk/>
          <pc:sldMk cId="0" sldId="274"/>
        </pc:sldMkLst>
        <pc:spChg chg="mod">
          <ac:chgData name="SAZIA SHARMIN" userId="S::sazia.sharmin@aiub.edu::e76e1817-908f-4d6e-a7ec-37593777c360" providerId="AD" clId="Web-{1D5C246A-3AC3-2AC9-3EA8-9E4A697D724A}" dt="2025-05-13T03:52:19.400" v="12" actId="14100"/>
          <ac:spMkLst>
            <pc:docMk/>
            <pc:sldMk cId="0" sldId="274"/>
            <ac:spMk id="5" creationId="{00000000-0000-0000-0000-000000000000}"/>
          </ac:spMkLst>
        </pc:spChg>
        <pc:picChg chg="del">
          <ac:chgData name="SAZIA SHARMIN" userId="S::sazia.sharmin@aiub.edu::e76e1817-908f-4d6e-a7ec-37593777c360" providerId="AD" clId="Web-{1D5C246A-3AC3-2AC9-3EA8-9E4A697D724A}" dt="2025-05-13T03:52:12.243" v="9"/>
          <ac:picMkLst>
            <pc:docMk/>
            <pc:sldMk cId="0" sldId="274"/>
            <ac:picMk id="4" creationId="{00000000-0000-0000-0000-000000000000}"/>
          </ac:picMkLst>
        </pc:picChg>
        <pc:picChg chg="del">
          <ac:chgData name="SAZIA SHARMIN" userId="S::sazia.sharmin@aiub.edu::e76e1817-908f-4d6e-a7ec-37593777c360" providerId="AD" clId="Web-{1D5C246A-3AC3-2AC9-3EA8-9E4A697D724A}" dt="2025-05-13T03:52:14.462" v="10"/>
          <ac:picMkLst>
            <pc:docMk/>
            <pc:sldMk cId="0" sldId="274"/>
            <ac:picMk id="6" creationId="{00000000-0000-0000-0000-000000000000}"/>
          </ac:picMkLst>
        </pc:picChg>
        <pc:picChg chg="del">
          <ac:chgData name="SAZIA SHARMIN" userId="S::sazia.sharmin@aiub.edu::e76e1817-908f-4d6e-a7ec-37593777c360" providerId="AD" clId="Web-{1D5C246A-3AC3-2AC9-3EA8-9E4A697D724A}" dt="2025-05-13T03:52:16.197" v="11"/>
          <ac:picMkLst>
            <pc:docMk/>
            <pc:sldMk cId="0" sldId="274"/>
            <ac:picMk id="7" creationId="{00000000-0000-0000-0000-000000000000}"/>
          </ac:picMkLst>
        </pc:picChg>
      </pc:sldChg>
      <pc:sldChg chg="mod modShow">
        <pc:chgData name="SAZIA SHARMIN" userId="S::sazia.sharmin@aiub.edu::e76e1817-908f-4d6e-a7ec-37593777c360" providerId="AD" clId="Web-{1D5C246A-3AC3-2AC9-3EA8-9E4A697D724A}" dt="2025-05-13T04:07:55.276" v="13"/>
        <pc:sldMkLst>
          <pc:docMk/>
          <pc:sldMk cId="0" sldId="278"/>
        </pc:sldMkLst>
      </pc:sldChg>
      <pc:sldChg chg="mod modShow">
        <pc:chgData name="SAZIA SHARMIN" userId="S::sazia.sharmin@aiub.edu::e76e1817-908f-4d6e-a7ec-37593777c360" providerId="AD" clId="Web-{1D5C246A-3AC3-2AC9-3EA8-9E4A697D724A}" dt="2025-05-13T04:07:59.058" v="14"/>
        <pc:sldMkLst>
          <pc:docMk/>
          <pc:sldMk cId="0" sldId="282"/>
        </pc:sldMkLst>
      </pc:sldChg>
      <pc:sldChg chg="delSp modSp">
        <pc:chgData name="SAZIA SHARMIN" userId="S::sazia.sharmin@aiub.edu::e76e1817-908f-4d6e-a7ec-37593777c360" providerId="AD" clId="Web-{1D5C246A-3AC3-2AC9-3EA8-9E4A697D724A}" dt="2025-05-13T04:08:40.701" v="37"/>
        <pc:sldMkLst>
          <pc:docMk/>
          <pc:sldMk cId="0" sldId="284"/>
        </pc:sldMkLst>
        <pc:spChg chg="mod">
          <ac:chgData name="SAZIA SHARMIN" userId="S::sazia.sharmin@aiub.edu::e76e1817-908f-4d6e-a7ec-37593777c360" providerId="AD" clId="Web-{1D5C246A-3AC3-2AC9-3EA8-9E4A697D724A}" dt="2025-05-13T04:08:32.591" v="33" actId="20577"/>
          <ac:spMkLst>
            <pc:docMk/>
            <pc:sldMk cId="0" sldId="284"/>
            <ac:spMk id="10" creationId="{00000000-0000-0000-0000-000000000000}"/>
          </ac:spMkLst>
        </pc:spChg>
        <pc:picChg chg="del">
          <ac:chgData name="SAZIA SHARMIN" userId="S::sazia.sharmin@aiub.edu::e76e1817-908f-4d6e-a7ec-37593777c360" providerId="AD" clId="Web-{1D5C246A-3AC3-2AC9-3EA8-9E4A697D724A}" dt="2025-05-13T04:08:25.669" v="29"/>
          <ac:picMkLst>
            <pc:docMk/>
            <pc:sldMk cId="0" sldId="284"/>
            <ac:picMk id="5" creationId="{00000000-0000-0000-0000-000000000000}"/>
          </ac:picMkLst>
        </pc:picChg>
        <pc:picChg chg="del">
          <ac:chgData name="SAZIA SHARMIN" userId="S::sazia.sharmin@aiub.edu::e76e1817-908f-4d6e-a7ec-37593777c360" providerId="AD" clId="Web-{1D5C246A-3AC3-2AC9-3EA8-9E4A697D724A}" dt="2025-05-13T04:08:33.794" v="34"/>
          <ac:picMkLst>
            <pc:docMk/>
            <pc:sldMk cId="0" sldId="284"/>
            <ac:picMk id="6" creationId="{00000000-0000-0000-0000-000000000000}"/>
          </ac:picMkLst>
        </pc:picChg>
        <pc:picChg chg="del">
          <ac:chgData name="SAZIA SHARMIN" userId="S::sazia.sharmin@aiub.edu::e76e1817-908f-4d6e-a7ec-37593777c360" providerId="AD" clId="Web-{1D5C246A-3AC3-2AC9-3EA8-9E4A697D724A}" dt="2025-05-13T04:08:36.295" v="35"/>
          <ac:picMkLst>
            <pc:docMk/>
            <pc:sldMk cId="0" sldId="284"/>
            <ac:picMk id="7" creationId="{00000000-0000-0000-0000-000000000000}"/>
          </ac:picMkLst>
        </pc:picChg>
        <pc:picChg chg="del">
          <ac:chgData name="SAZIA SHARMIN" userId="S::sazia.sharmin@aiub.edu::e76e1817-908f-4d6e-a7ec-37593777c360" providerId="AD" clId="Web-{1D5C246A-3AC3-2AC9-3EA8-9E4A697D724A}" dt="2025-05-13T04:08:38.951" v="36"/>
          <ac:picMkLst>
            <pc:docMk/>
            <pc:sldMk cId="0" sldId="284"/>
            <ac:picMk id="8" creationId="{00000000-0000-0000-0000-000000000000}"/>
          </ac:picMkLst>
        </pc:picChg>
        <pc:picChg chg="del">
          <ac:chgData name="SAZIA SHARMIN" userId="S::sazia.sharmin@aiub.edu::e76e1817-908f-4d6e-a7ec-37593777c360" providerId="AD" clId="Web-{1D5C246A-3AC3-2AC9-3EA8-9E4A697D724A}" dt="2025-05-13T04:08:40.701" v="37"/>
          <ac:picMkLst>
            <pc:docMk/>
            <pc:sldMk cId="0" sldId="284"/>
            <ac:picMk id="9" creationId="{00000000-0000-0000-0000-000000000000}"/>
          </ac:picMkLst>
        </pc:picChg>
      </pc:sldChg>
    </pc:docChg>
  </pc:docChgLst>
  <pc:docChgLst>
    <pc:chgData name="SAZIA SHARMIN" userId="S::sazia.sharmin@aiub.edu::e76e1817-908f-4d6e-a7ec-37593777c360" providerId="AD" clId="Web-{4823FF29-1017-74E4-4841-4ECCEBA2535E}"/>
    <pc:docChg chg="modSld">
      <pc:chgData name="SAZIA SHARMIN" userId="S::sazia.sharmin@aiub.edu::e76e1817-908f-4d6e-a7ec-37593777c360" providerId="AD" clId="Web-{4823FF29-1017-74E4-4841-4ECCEBA2535E}" dt="2025-05-03T18:13:45.160" v="105"/>
      <pc:docMkLst>
        <pc:docMk/>
      </pc:docMkLst>
      <pc:sldChg chg="modSp">
        <pc:chgData name="SAZIA SHARMIN" userId="S::sazia.sharmin@aiub.edu::e76e1817-908f-4d6e-a7ec-37593777c360" providerId="AD" clId="Web-{4823FF29-1017-74E4-4841-4ECCEBA2535E}" dt="2025-05-03T15:02:54.332" v="1" actId="20577"/>
        <pc:sldMkLst>
          <pc:docMk/>
          <pc:sldMk cId="0" sldId="271"/>
        </pc:sldMkLst>
        <pc:spChg chg="mod">
          <ac:chgData name="SAZIA SHARMIN" userId="S::sazia.sharmin@aiub.edu::e76e1817-908f-4d6e-a7ec-37593777c360" providerId="AD" clId="Web-{4823FF29-1017-74E4-4841-4ECCEBA2535E}" dt="2025-05-03T15:02:54.332" v="1" actId="20577"/>
          <ac:spMkLst>
            <pc:docMk/>
            <pc:sldMk cId="0" sldId="271"/>
            <ac:spMk id="5" creationId="{00000000-0000-0000-0000-000000000000}"/>
          </ac:spMkLst>
        </pc:spChg>
      </pc:sldChg>
      <pc:sldChg chg="modSp">
        <pc:chgData name="SAZIA SHARMIN" userId="S::sazia.sharmin@aiub.edu::e76e1817-908f-4d6e-a7ec-37593777c360" providerId="AD" clId="Web-{4823FF29-1017-74E4-4841-4ECCEBA2535E}" dt="2025-05-03T15:46:23.674" v="3" actId="20577"/>
        <pc:sldMkLst>
          <pc:docMk/>
          <pc:sldMk cId="0" sldId="272"/>
        </pc:sldMkLst>
        <pc:spChg chg="mod">
          <ac:chgData name="SAZIA SHARMIN" userId="S::sazia.sharmin@aiub.edu::e76e1817-908f-4d6e-a7ec-37593777c360" providerId="AD" clId="Web-{4823FF29-1017-74E4-4841-4ECCEBA2535E}" dt="2025-05-03T15:46:23.674" v="3" actId="20577"/>
          <ac:spMkLst>
            <pc:docMk/>
            <pc:sldMk cId="0" sldId="272"/>
            <ac:spMk id="5" creationId="{00000000-0000-0000-0000-000000000000}"/>
          </ac:spMkLst>
        </pc:spChg>
      </pc:sldChg>
      <pc:sldChg chg="delSp modSp">
        <pc:chgData name="SAZIA SHARMIN" userId="S::sazia.sharmin@aiub.edu::e76e1817-908f-4d6e-a7ec-37593777c360" providerId="AD" clId="Web-{4823FF29-1017-74E4-4841-4ECCEBA2535E}" dt="2025-05-03T16:17:30.247" v="41"/>
        <pc:sldMkLst>
          <pc:docMk/>
          <pc:sldMk cId="0" sldId="274"/>
        </pc:sldMkLst>
        <pc:spChg chg="mod">
          <ac:chgData name="SAZIA SHARMIN" userId="S::sazia.sharmin@aiub.edu::e76e1817-908f-4d6e-a7ec-37593777c360" providerId="AD" clId="Web-{4823FF29-1017-74E4-4841-4ECCEBA2535E}" dt="2025-05-03T16:17:24.872" v="39" actId="20577"/>
          <ac:spMkLst>
            <pc:docMk/>
            <pc:sldMk cId="0" sldId="274"/>
            <ac:spMk id="5" creationId="{00000000-0000-0000-0000-000000000000}"/>
          </ac:spMkLst>
        </pc:spChg>
        <pc:picChg chg="del">
          <ac:chgData name="SAZIA SHARMIN" userId="S::sazia.sharmin@aiub.edu::e76e1817-908f-4d6e-a7ec-37593777c360" providerId="AD" clId="Web-{4823FF29-1017-74E4-4841-4ECCEBA2535E}" dt="2025-05-03T16:17:30.247" v="41"/>
          <ac:picMkLst>
            <pc:docMk/>
            <pc:sldMk cId="0" sldId="274"/>
            <ac:picMk id="8" creationId="{00000000-0000-0000-0000-000000000000}"/>
          </ac:picMkLst>
        </pc:picChg>
        <pc:picChg chg="del">
          <ac:chgData name="SAZIA SHARMIN" userId="S::sazia.sharmin@aiub.edu::e76e1817-908f-4d6e-a7ec-37593777c360" providerId="AD" clId="Web-{4823FF29-1017-74E4-4841-4ECCEBA2535E}" dt="2025-05-03T16:17:26.247" v="40"/>
          <ac:picMkLst>
            <pc:docMk/>
            <pc:sldMk cId="0" sldId="274"/>
            <ac:picMk id="9" creationId="{00000000-0000-0000-0000-000000000000}"/>
          </ac:picMkLst>
        </pc:picChg>
      </pc:sldChg>
      <pc:sldChg chg="addSp modSp">
        <pc:chgData name="SAZIA SHARMIN" userId="S::sazia.sharmin@aiub.edu::e76e1817-908f-4d6e-a7ec-37593777c360" providerId="AD" clId="Web-{4823FF29-1017-74E4-4841-4ECCEBA2535E}" dt="2025-05-03T16:19:45.973" v="70" actId="20577"/>
        <pc:sldMkLst>
          <pc:docMk/>
          <pc:sldMk cId="0" sldId="275"/>
        </pc:sldMkLst>
        <pc:spChg chg="add mod">
          <ac:chgData name="SAZIA SHARMIN" userId="S::sazia.sharmin@aiub.edu::e76e1817-908f-4d6e-a7ec-37593777c360" providerId="AD" clId="Web-{4823FF29-1017-74E4-4841-4ECCEBA2535E}" dt="2025-05-03T16:19:45.973" v="70" actId="20577"/>
          <ac:spMkLst>
            <pc:docMk/>
            <pc:sldMk cId="0" sldId="275"/>
            <ac:spMk id="12" creationId="{71C94408-F255-231E-BD70-073BC226B912}"/>
          </ac:spMkLst>
        </pc:spChg>
        <pc:picChg chg="mod">
          <ac:chgData name="SAZIA SHARMIN" userId="S::sazia.sharmin@aiub.edu::e76e1817-908f-4d6e-a7ec-37593777c360" providerId="AD" clId="Web-{4823FF29-1017-74E4-4841-4ECCEBA2535E}" dt="2025-05-03T16:19:41.535" v="69" actId="14100"/>
          <ac:picMkLst>
            <pc:docMk/>
            <pc:sldMk cId="0" sldId="275"/>
            <ac:picMk id="3" creationId="{00000000-0000-0000-0000-000000000000}"/>
          </ac:picMkLst>
        </pc:picChg>
      </pc:sldChg>
      <pc:sldChg chg="addSp modSp">
        <pc:chgData name="SAZIA SHARMIN" userId="S::sazia.sharmin@aiub.edu::e76e1817-908f-4d6e-a7ec-37593777c360" providerId="AD" clId="Web-{4823FF29-1017-74E4-4841-4ECCEBA2535E}" dt="2025-05-03T16:23:37.475" v="98"/>
        <pc:sldMkLst>
          <pc:docMk/>
          <pc:sldMk cId="0" sldId="276"/>
        </pc:sldMkLst>
        <pc:spChg chg="add mod">
          <ac:chgData name="SAZIA SHARMIN" userId="S::sazia.sharmin@aiub.edu::e76e1817-908f-4d6e-a7ec-37593777c360" providerId="AD" clId="Web-{4823FF29-1017-74E4-4841-4ECCEBA2535E}" dt="2025-05-03T16:23:37.475" v="98"/>
          <ac:spMkLst>
            <pc:docMk/>
            <pc:sldMk cId="0" sldId="276"/>
            <ac:spMk id="12" creationId="{CB32A4BC-5D06-FEE4-BAAE-26884719C8BA}"/>
          </ac:spMkLst>
        </pc:spChg>
        <pc:picChg chg="mod">
          <ac:chgData name="SAZIA SHARMIN" userId="S::sazia.sharmin@aiub.edu::e76e1817-908f-4d6e-a7ec-37593777c360" providerId="AD" clId="Web-{4823FF29-1017-74E4-4841-4ECCEBA2535E}" dt="2025-05-03T16:22:46.566" v="72" actId="14100"/>
          <ac:picMkLst>
            <pc:docMk/>
            <pc:sldMk cId="0" sldId="276"/>
            <ac:picMk id="3" creationId="{00000000-0000-0000-0000-000000000000}"/>
          </ac:picMkLst>
        </pc:picChg>
      </pc:sldChg>
      <pc:sldChg chg="modSp">
        <pc:chgData name="SAZIA SHARMIN" userId="S::sazia.sharmin@aiub.edu::e76e1817-908f-4d6e-a7ec-37593777c360" providerId="AD" clId="Web-{4823FF29-1017-74E4-4841-4ECCEBA2535E}" dt="2025-05-03T18:11:44.621" v="101" actId="20577"/>
        <pc:sldMkLst>
          <pc:docMk/>
          <pc:sldMk cId="0" sldId="278"/>
        </pc:sldMkLst>
        <pc:spChg chg="mod">
          <ac:chgData name="SAZIA SHARMIN" userId="S::sazia.sharmin@aiub.edu::e76e1817-908f-4d6e-a7ec-37593777c360" providerId="AD" clId="Web-{4823FF29-1017-74E4-4841-4ECCEBA2535E}" dt="2025-05-03T18:11:44.621" v="101" actId="20577"/>
          <ac:spMkLst>
            <pc:docMk/>
            <pc:sldMk cId="0" sldId="278"/>
            <ac:spMk id="5" creationId="{00000000-0000-0000-0000-000000000000}"/>
          </ac:spMkLst>
        </pc:spChg>
      </pc:sldChg>
      <pc:sldChg chg="modSp">
        <pc:chgData name="SAZIA SHARMIN" userId="S::sazia.sharmin@aiub.edu::e76e1817-908f-4d6e-a7ec-37593777c360" providerId="AD" clId="Web-{4823FF29-1017-74E4-4841-4ECCEBA2535E}" dt="2025-05-03T18:13:45.160" v="105"/>
        <pc:sldMkLst>
          <pc:docMk/>
          <pc:sldMk cId="0" sldId="282"/>
        </pc:sldMkLst>
        <pc:spChg chg="mod">
          <ac:chgData name="SAZIA SHARMIN" userId="S::sazia.sharmin@aiub.edu::e76e1817-908f-4d6e-a7ec-37593777c360" providerId="AD" clId="Web-{4823FF29-1017-74E4-4841-4ECCEBA2535E}" dt="2025-05-03T18:13:04.081" v="103" actId="20577"/>
          <ac:spMkLst>
            <pc:docMk/>
            <pc:sldMk cId="0" sldId="282"/>
            <ac:spMk id="5" creationId="{00000000-0000-0000-0000-000000000000}"/>
          </ac:spMkLst>
        </pc:spChg>
        <pc:spChg chg="mod">
          <ac:chgData name="SAZIA SHARMIN" userId="S::sazia.sharmin@aiub.edu::e76e1817-908f-4d6e-a7ec-37593777c360" providerId="AD" clId="Web-{4823FF29-1017-74E4-4841-4ECCEBA2535E}" dt="2025-05-03T18:13:45.160" v="105"/>
          <ac:spMkLst>
            <pc:docMk/>
            <pc:sldMk cId="0" sldId="282"/>
            <ac:spMk id="12" creationId="{00000000-0000-0000-0000-000000000000}"/>
          </ac:spMkLst>
        </pc:spChg>
      </pc:sldChg>
    </pc:docChg>
  </pc:docChgLst>
  <pc:docChgLst>
    <pc:chgData name="SAZIA SHARMIN" userId="S::sazia.sharmin@aiub.edu::e76e1817-908f-4d6e-a7ec-37593777c360" providerId="AD" clId="Web-{B9C565DD-A2C3-71F1-6C22-CC77BEB77D54}"/>
    <pc:docChg chg="modSld">
      <pc:chgData name="SAZIA SHARMIN" userId="S::sazia.sharmin@aiub.edu::e76e1817-908f-4d6e-a7ec-37593777c360" providerId="AD" clId="Web-{B9C565DD-A2C3-71F1-6C22-CC77BEB77D54}" dt="2025-04-29T03:55:37.492" v="0"/>
      <pc:docMkLst>
        <pc:docMk/>
      </pc:docMkLst>
      <pc:sldChg chg="mod modShow">
        <pc:chgData name="SAZIA SHARMIN" userId="S::sazia.sharmin@aiub.edu::e76e1817-908f-4d6e-a7ec-37593777c360" providerId="AD" clId="Web-{B9C565DD-A2C3-71F1-6C22-CC77BEB77D54}" dt="2025-04-29T03:55:37.492" v="0"/>
        <pc:sldMkLst>
          <pc:docMk/>
          <pc:sldMk cId="1156187694" sldId="288"/>
        </pc:sldMkLst>
      </pc:sldChg>
    </pc:docChg>
  </pc:docChgLst>
  <pc:docChgLst>
    <pc:chgData name="SAZIA SHARMIN" userId="S::sazia.sharmin@aiub.edu::e76e1817-908f-4d6e-a7ec-37593777c360" providerId="AD" clId="Web-{4A919FA8-7FB0-6EA7-D9EC-5207C51F11E9}"/>
    <pc:docChg chg="delSld">
      <pc:chgData name="SAZIA SHARMIN" userId="S::sazia.sharmin@aiub.edu::e76e1817-908f-4d6e-a7ec-37593777c360" providerId="AD" clId="Web-{4A919FA8-7FB0-6EA7-D9EC-5207C51F11E9}" dt="2025-05-14T06:34:44.318" v="5"/>
      <pc:docMkLst>
        <pc:docMk/>
      </pc:docMkLst>
      <pc:sldChg chg="del">
        <pc:chgData name="SAZIA SHARMIN" userId="S::sazia.sharmin@aiub.edu::e76e1817-908f-4d6e-a7ec-37593777c360" providerId="AD" clId="Web-{4A919FA8-7FB0-6EA7-D9EC-5207C51F11E9}" dt="2025-05-14T06:34:18.302" v="0"/>
        <pc:sldMkLst>
          <pc:docMk/>
          <pc:sldMk cId="0" sldId="278"/>
        </pc:sldMkLst>
      </pc:sldChg>
      <pc:sldChg chg="del">
        <pc:chgData name="SAZIA SHARMIN" userId="S::sazia.sharmin@aiub.edu::e76e1817-908f-4d6e-a7ec-37593777c360" providerId="AD" clId="Web-{4A919FA8-7FB0-6EA7-D9EC-5207C51F11E9}" dt="2025-05-14T06:34:22.177" v="1"/>
        <pc:sldMkLst>
          <pc:docMk/>
          <pc:sldMk cId="0" sldId="279"/>
        </pc:sldMkLst>
      </pc:sldChg>
      <pc:sldChg chg="del">
        <pc:chgData name="SAZIA SHARMIN" userId="S::sazia.sharmin@aiub.edu::e76e1817-908f-4d6e-a7ec-37593777c360" providerId="AD" clId="Web-{4A919FA8-7FB0-6EA7-D9EC-5207C51F11E9}" dt="2025-05-14T06:34:35.443" v="2"/>
        <pc:sldMkLst>
          <pc:docMk/>
          <pc:sldMk cId="0" sldId="280"/>
        </pc:sldMkLst>
      </pc:sldChg>
      <pc:sldChg chg="del">
        <pc:chgData name="SAZIA SHARMIN" userId="S::sazia.sharmin@aiub.edu::e76e1817-908f-4d6e-a7ec-37593777c360" providerId="AD" clId="Web-{4A919FA8-7FB0-6EA7-D9EC-5207C51F11E9}" dt="2025-05-14T06:34:37.412" v="3"/>
        <pc:sldMkLst>
          <pc:docMk/>
          <pc:sldMk cId="0" sldId="281"/>
        </pc:sldMkLst>
      </pc:sldChg>
      <pc:sldChg chg="del">
        <pc:chgData name="SAZIA SHARMIN" userId="S::sazia.sharmin@aiub.edu::e76e1817-908f-4d6e-a7ec-37593777c360" providerId="AD" clId="Web-{4A919FA8-7FB0-6EA7-D9EC-5207C51F11E9}" dt="2025-05-14T06:34:38.677" v="4"/>
        <pc:sldMkLst>
          <pc:docMk/>
          <pc:sldMk cId="0" sldId="282"/>
        </pc:sldMkLst>
      </pc:sldChg>
      <pc:sldChg chg="del">
        <pc:chgData name="SAZIA SHARMIN" userId="S::sazia.sharmin@aiub.edu::e76e1817-908f-4d6e-a7ec-37593777c360" providerId="AD" clId="Web-{4A919FA8-7FB0-6EA7-D9EC-5207C51F11E9}" dt="2025-05-14T06:34:44.318" v="5"/>
        <pc:sldMkLst>
          <pc:docMk/>
          <pc:sldMk cId="0" sldId="285"/>
        </pc:sldMkLst>
      </pc:sldChg>
    </pc:docChg>
  </pc:docChgLst>
  <pc:docChgLst>
    <pc:chgData name="SAZIA SHARMIN" userId="S::sazia.sharmin@aiub.edu::e76e1817-908f-4d6e-a7ec-37593777c360" providerId="AD" clId="Web-{68B29157-DD8C-3744-28B3-5E8B232C644F}"/>
    <pc:docChg chg="modSld">
      <pc:chgData name="SAZIA SHARMIN" userId="S::sazia.sharmin@aiub.edu::e76e1817-908f-4d6e-a7ec-37593777c360" providerId="AD" clId="Web-{68B29157-DD8C-3744-28B3-5E8B232C644F}" dt="2025-05-13T06:48:24.327" v="0" actId="1076"/>
      <pc:docMkLst>
        <pc:docMk/>
      </pc:docMkLst>
      <pc:sldChg chg="modSp">
        <pc:chgData name="SAZIA SHARMIN" userId="S::sazia.sharmin@aiub.edu::e76e1817-908f-4d6e-a7ec-37593777c360" providerId="AD" clId="Web-{68B29157-DD8C-3744-28B3-5E8B232C644F}" dt="2025-05-13T06:48:24.327" v="0" actId="1076"/>
        <pc:sldMkLst>
          <pc:docMk/>
          <pc:sldMk cId="0" sldId="276"/>
        </pc:sldMkLst>
        <pc:spChg chg="mod">
          <ac:chgData name="SAZIA SHARMIN" userId="S::sazia.sharmin@aiub.edu::e76e1817-908f-4d6e-a7ec-37593777c360" providerId="AD" clId="Web-{68B29157-DD8C-3744-28B3-5E8B232C644F}" dt="2025-05-13T06:48:24.327" v="0" actId="1076"/>
          <ac:spMkLst>
            <pc:docMk/>
            <pc:sldMk cId="0" sldId="276"/>
            <ac:spMk id="12" creationId="{CB32A4BC-5D06-FEE4-BAAE-26884719C8BA}"/>
          </ac:spMkLst>
        </pc:spChg>
      </pc:sldChg>
    </pc:docChg>
  </pc:docChgLst>
  <pc:docChgLst>
    <pc:chgData name="SAZIA SHARMIN" userId="S::sazia.sharmin@aiub.edu::e76e1817-908f-4d6e-a7ec-37593777c360" providerId="AD" clId="Web-{C059028A-CF45-49D6-F348-508B89C39D9B}"/>
    <pc:docChg chg="addSld delSld modSld">
      <pc:chgData name="SAZIA SHARMIN" userId="S::sazia.sharmin@aiub.edu::e76e1817-908f-4d6e-a7ec-37593777c360" providerId="AD" clId="Web-{C059028A-CF45-49D6-F348-508B89C39D9B}" dt="2025-04-27T10:26:41.444" v="174"/>
      <pc:docMkLst>
        <pc:docMk/>
      </pc:docMkLst>
      <pc:sldChg chg="delSp modSp">
        <pc:chgData name="SAZIA SHARMIN" userId="S::sazia.sharmin@aiub.edu::e76e1817-908f-4d6e-a7ec-37593777c360" providerId="AD" clId="Web-{C059028A-CF45-49D6-F348-508B89C39D9B}" dt="2025-04-27T07:03:47.608" v="15" actId="1076"/>
        <pc:sldMkLst>
          <pc:docMk/>
          <pc:sldMk cId="0" sldId="256"/>
        </pc:sldMkLst>
        <pc:spChg chg="mod">
          <ac:chgData name="SAZIA SHARMIN" userId="S::sazia.sharmin@aiub.edu::e76e1817-908f-4d6e-a7ec-37593777c360" providerId="AD" clId="Web-{C059028A-CF45-49D6-F348-508B89C39D9B}" dt="2025-04-27T07:03:47.608" v="15" actId="1076"/>
          <ac:spMkLst>
            <pc:docMk/>
            <pc:sldMk cId="0" sldId="256"/>
            <ac:spMk id="13" creationId="{00000000-0000-0000-0000-000000000000}"/>
          </ac:spMkLst>
        </pc:spChg>
        <pc:spChg chg="del">
          <ac:chgData name="SAZIA SHARMIN" userId="S::sazia.sharmin@aiub.edu::e76e1817-908f-4d6e-a7ec-37593777c360" providerId="AD" clId="Web-{C059028A-CF45-49D6-F348-508B89C39D9B}" dt="2025-04-27T07:03:25.358" v="8"/>
          <ac:spMkLst>
            <pc:docMk/>
            <pc:sldMk cId="0" sldId="256"/>
            <ac:spMk id="15" creationId="{00000000-0000-0000-0000-000000000000}"/>
          </ac:spMkLst>
        </pc:spChg>
        <pc:grpChg chg="mod">
          <ac:chgData name="SAZIA SHARMIN" userId="S::sazia.sharmin@aiub.edu::e76e1817-908f-4d6e-a7ec-37593777c360" providerId="AD" clId="Web-{C059028A-CF45-49D6-F348-508B89C39D9B}" dt="2025-04-27T07:03:38.452" v="12" actId="1076"/>
          <ac:grpSpMkLst>
            <pc:docMk/>
            <pc:sldMk cId="0" sldId="256"/>
            <ac:grpSpMk id="3" creationId="{00000000-0000-0000-0000-000000000000}"/>
          </ac:grpSpMkLst>
        </pc:grpChg>
      </pc:sldChg>
      <pc:sldChg chg="modSp">
        <pc:chgData name="SAZIA SHARMIN" userId="S::sazia.sharmin@aiub.edu::e76e1817-908f-4d6e-a7ec-37593777c360" providerId="AD" clId="Web-{C059028A-CF45-49D6-F348-508B89C39D9B}" dt="2025-04-27T07:04:40.407" v="23" actId="20577"/>
        <pc:sldMkLst>
          <pc:docMk/>
          <pc:sldMk cId="0" sldId="257"/>
        </pc:sldMkLst>
        <pc:spChg chg="mod">
          <ac:chgData name="SAZIA SHARMIN" userId="S::sazia.sharmin@aiub.edu::e76e1817-908f-4d6e-a7ec-37593777c360" providerId="AD" clId="Web-{C059028A-CF45-49D6-F348-508B89C39D9B}" dt="2025-04-27T07:04:40.407" v="23" actId="20577"/>
          <ac:spMkLst>
            <pc:docMk/>
            <pc:sldMk cId="0" sldId="257"/>
            <ac:spMk id="13" creationId="{00000000-0000-0000-0000-000000000000}"/>
          </ac:spMkLst>
        </pc:spChg>
      </pc:sldChg>
      <pc:sldChg chg="del">
        <pc:chgData name="SAZIA SHARMIN" userId="S::sazia.sharmin@aiub.edu::e76e1817-908f-4d6e-a7ec-37593777c360" providerId="AD" clId="Web-{C059028A-CF45-49D6-F348-508B89C39D9B}" dt="2025-04-27T07:04:46.220" v="24"/>
        <pc:sldMkLst>
          <pc:docMk/>
          <pc:sldMk cId="0" sldId="258"/>
        </pc:sldMkLst>
      </pc:sldChg>
      <pc:sldChg chg="modSp">
        <pc:chgData name="SAZIA SHARMIN" userId="S::sazia.sharmin@aiub.edu::e76e1817-908f-4d6e-a7ec-37593777c360" providerId="AD" clId="Web-{C059028A-CF45-49D6-F348-508B89C39D9B}" dt="2025-04-27T07:11:15.389" v="38" actId="14100"/>
        <pc:sldMkLst>
          <pc:docMk/>
          <pc:sldMk cId="0" sldId="259"/>
        </pc:sldMkLst>
        <pc:spChg chg="mod">
          <ac:chgData name="SAZIA SHARMIN" userId="S::sazia.sharmin@aiub.edu::e76e1817-908f-4d6e-a7ec-37593777c360" providerId="AD" clId="Web-{C059028A-CF45-49D6-F348-508B89C39D9B}" dt="2025-04-27T07:11:15.389" v="38" actId="14100"/>
          <ac:spMkLst>
            <pc:docMk/>
            <pc:sldMk cId="0" sldId="259"/>
            <ac:spMk id="5" creationId="{00000000-0000-0000-0000-000000000000}"/>
          </ac:spMkLst>
        </pc:spChg>
        <pc:picChg chg="mod">
          <ac:chgData name="SAZIA SHARMIN" userId="S::sazia.sharmin@aiub.edu::e76e1817-908f-4d6e-a7ec-37593777c360" providerId="AD" clId="Web-{C059028A-CF45-49D6-F348-508B89C39D9B}" dt="2025-04-27T07:11:05.092" v="36" actId="1076"/>
          <ac:picMkLst>
            <pc:docMk/>
            <pc:sldMk cId="0" sldId="259"/>
            <ac:picMk id="9" creationId="{00000000-0000-0000-0000-000000000000}"/>
          </ac:picMkLst>
        </pc:picChg>
      </pc:sldChg>
      <pc:sldChg chg="del">
        <pc:chgData name="SAZIA SHARMIN" userId="S::sazia.sharmin@aiub.edu::e76e1817-908f-4d6e-a7ec-37593777c360" providerId="AD" clId="Web-{C059028A-CF45-49D6-F348-508B89C39D9B}" dt="2025-04-27T07:15:48.383" v="39"/>
        <pc:sldMkLst>
          <pc:docMk/>
          <pc:sldMk cId="0" sldId="260"/>
        </pc:sldMkLst>
      </pc:sldChg>
      <pc:sldChg chg="addSp delSp modSp">
        <pc:chgData name="SAZIA SHARMIN" userId="S::sazia.sharmin@aiub.edu::e76e1817-908f-4d6e-a7ec-37593777c360" providerId="AD" clId="Web-{C059028A-CF45-49D6-F348-508B89C39D9B}" dt="2025-04-27T07:22:42.084" v="52" actId="20577"/>
        <pc:sldMkLst>
          <pc:docMk/>
          <pc:sldMk cId="0" sldId="261"/>
        </pc:sldMkLst>
        <pc:spChg chg="del">
          <ac:chgData name="SAZIA SHARMIN" userId="S::sazia.sharmin@aiub.edu::e76e1817-908f-4d6e-a7ec-37593777c360" providerId="AD" clId="Web-{C059028A-CF45-49D6-F348-508B89C39D9B}" dt="2025-04-27T07:16:17.868" v="40"/>
          <ac:spMkLst>
            <pc:docMk/>
            <pc:sldMk cId="0" sldId="261"/>
            <ac:spMk id="5" creationId="{00000000-0000-0000-0000-000000000000}"/>
          </ac:spMkLst>
        </pc:spChg>
        <pc:spChg chg="add del mod">
          <ac:chgData name="SAZIA SHARMIN" userId="S::sazia.sharmin@aiub.edu::e76e1817-908f-4d6e-a7ec-37593777c360" providerId="AD" clId="Web-{C059028A-CF45-49D6-F348-508B89C39D9B}" dt="2025-04-27T07:16:44.494" v="44"/>
          <ac:spMkLst>
            <pc:docMk/>
            <pc:sldMk cId="0" sldId="261"/>
            <ac:spMk id="17" creationId="{17FA030C-9AAA-DB18-A372-FE15F8192F71}"/>
          </ac:spMkLst>
        </pc:spChg>
        <pc:spChg chg="add mod">
          <ac:chgData name="SAZIA SHARMIN" userId="S::sazia.sharmin@aiub.edu::e76e1817-908f-4d6e-a7ec-37593777c360" providerId="AD" clId="Web-{C059028A-CF45-49D6-F348-508B89C39D9B}" dt="2025-04-27T07:22:42.084" v="52" actId="20577"/>
          <ac:spMkLst>
            <pc:docMk/>
            <pc:sldMk cId="0" sldId="261"/>
            <ac:spMk id="18" creationId="{16C5D8B3-2C38-27C7-EBE3-AD59800D492C}"/>
          </ac:spMkLst>
        </pc:spChg>
      </pc:sldChg>
      <pc:sldChg chg="modSp">
        <pc:chgData name="SAZIA SHARMIN" userId="S::sazia.sharmin@aiub.edu::e76e1817-908f-4d6e-a7ec-37593777c360" providerId="AD" clId="Web-{C059028A-CF45-49D6-F348-508B89C39D9B}" dt="2025-04-27T07:23:39.368" v="54" actId="20577"/>
        <pc:sldMkLst>
          <pc:docMk/>
          <pc:sldMk cId="0" sldId="262"/>
        </pc:sldMkLst>
        <pc:spChg chg="mod">
          <ac:chgData name="SAZIA SHARMIN" userId="S::sazia.sharmin@aiub.edu::e76e1817-908f-4d6e-a7ec-37593777c360" providerId="AD" clId="Web-{C059028A-CF45-49D6-F348-508B89C39D9B}" dt="2025-04-27T07:23:39.368" v="54" actId="20577"/>
          <ac:spMkLst>
            <pc:docMk/>
            <pc:sldMk cId="0" sldId="262"/>
            <ac:spMk id="5" creationId="{00000000-0000-0000-0000-000000000000}"/>
          </ac:spMkLst>
        </pc:spChg>
      </pc:sldChg>
      <pc:sldChg chg="modSp">
        <pc:chgData name="SAZIA SHARMIN" userId="S::sazia.sharmin@aiub.edu::e76e1817-908f-4d6e-a7ec-37593777c360" providerId="AD" clId="Web-{C059028A-CF45-49D6-F348-508B89C39D9B}" dt="2025-04-27T07:28:14.596" v="68" actId="20577"/>
        <pc:sldMkLst>
          <pc:docMk/>
          <pc:sldMk cId="0" sldId="263"/>
        </pc:sldMkLst>
        <pc:spChg chg="mod">
          <ac:chgData name="SAZIA SHARMIN" userId="S::sazia.sharmin@aiub.edu::e76e1817-908f-4d6e-a7ec-37593777c360" providerId="AD" clId="Web-{C059028A-CF45-49D6-F348-508B89C39D9B}" dt="2025-04-27T07:28:14.596" v="68" actId="20577"/>
          <ac:spMkLst>
            <pc:docMk/>
            <pc:sldMk cId="0" sldId="263"/>
            <ac:spMk id="9" creationId="{00000000-0000-0000-0000-000000000000}"/>
          </ac:spMkLst>
        </pc:spChg>
      </pc:sldChg>
      <pc:sldChg chg="modSp">
        <pc:chgData name="SAZIA SHARMIN" userId="S::sazia.sharmin@aiub.edu::e76e1817-908f-4d6e-a7ec-37593777c360" providerId="AD" clId="Web-{C059028A-CF45-49D6-F348-508B89C39D9B}" dt="2025-04-27T07:29:12.926" v="73" actId="20577"/>
        <pc:sldMkLst>
          <pc:docMk/>
          <pc:sldMk cId="0" sldId="264"/>
        </pc:sldMkLst>
        <pc:spChg chg="mod">
          <ac:chgData name="SAZIA SHARMIN" userId="S::sazia.sharmin@aiub.edu::e76e1817-908f-4d6e-a7ec-37593777c360" providerId="AD" clId="Web-{C059028A-CF45-49D6-F348-508B89C39D9B}" dt="2025-04-27T07:29:12.926" v="73" actId="20577"/>
          <ac:spMkLst>
            <pc:docMk/>
            <pc:sldMk cId="0" sldId="264"/>
            <ac:spMk id="5" creationId="{00000000-0000-0000-0000-000000000000}"/>
          </ac:spMkLst>
        </pc:spChg>
      </pc:sldChg>
      <pc:sldChg chg="modSp">
        <pc:chgData name="SAZIA SHARMIN" userId="S::sazia.sharmin@aiub.edu::e76e1817-908f-4d6e-a7ec-37593777c360" providerId="AD" clId="Web-{C059028A-CF45-49D6-F348-508B89C39D9B}" dt="2025-04-27T07:34:34.515" v="79" actId="20577"/>
        <pc:sldMkLst>
          <pc:docMk/>
          <pc:sldMk cId="0" sldId="265"/>
        </pc:sldMkLst>
        <pc:spChg chg="mod">
          <ac:chgData name="SAZIA SHARMIN" userId="S::sazia.sharmin@aiub.edu::e76e1817-908f-4d6e-a7ec-37593777c360" providerId="AD" clId="Web-{C059028A-CF45-49D6-F348-508B89C39D9B}" dt="2025-04-27T07:34:34.515" v="79" actId="20577"/>
          <ac:spMkLst>
            <pc:docMk/>
            <pc:sldMk cId="0" sldId="265"/>
            <ac:spMk id="5" creationId="{00000000-0000-0000-0000-000000000000}"/>
          </ac:spMkLst>
        </pc:spChg>
      </pc:sldChg>
      <pc:sldChg chg="modSp">
        <pc:chgData name="SAZIA SHARMIN" userId="S::sazia.sharmin@aiub.edu::e76e1817-908f-4d6e-a7ec-37593777c360" providerId="AD" clId="Web-{C059028A-CF45-49D6-F348-508B89C39D9B}" dt="2025-04-27T07:44:14.332" v="82" actId="20577"/>
        <pc:sldMkLst>
          <pc:docMk/>
          <pc:sldMk cId="0" sldId="267"/>
        </pc:sldMkLst>
        <pc:spChg chg="mod">
          <ac:chgData name="SAZIA SHARMIN" userId="S::sazia.sharmin@aiub.edu::e76e1817-908f-4d6e-a7ec-37593777c360" providerId="AD" clId="Web-{C059028A-CF45-49D6-F348-508B89C39D9B}" dt="2025-04-27T07:44:14.332" v="82" actId="20577"/>
          <ac:spMkLst>
            <pc:docMk/>
            <pc:sldMk cId="0" sldId="267"/>
            <ac:spMk id="5" creationId="{00000000-0000-0000-0000-000000000000}"/>
          </ac:spMkLst>
        </pc:spChg>
      </pc:sldChg>
      <pc:sldChg chg="modSp">
        <pc:chgData name="SAZIA SHARMIN" userId="S::sazia.sharmin@aiub.edu::e76e1817-908f-4d6e-a7ec-37593777c360" providerId="AD" clId="Web-{C059028A-CF45-49D6-F348-508B89C39D9B}" dt="2025-04-27T07:47:08.338" v="87" actId="20577"/>
        <pc:sldMkLst>
          <pc:docMk/>
          <pc:sldMk cId="0" sldId="268"/>
        </pc:sldMkLst>
        <pc:spChg chg="mod">
          <ac:chgData name="SAZIA SHARMIN" userId="S::sazia.sharmin@aiub.edu::e76e1817-908f-4d6e-a7ec-37593777c360" providerId="AD" clId="Web-{C059028A-CF45-49D6-F348-508B89C39D9B}" dt="2025-04-27T07:47:08.338" v="87" actId="20577"/>
          <ac:spMkLst>
            <pc:docMk/>
            <pc:sldMk cId="0" sldId="268"/>
            <ac:spMk id="5" creationId="{00000000-0000-0000-0000-000000000000}"/>
          </ac:spMkLst>
        </pc:spChg>
      </pc:sldChg>
      <pc:sldChg chg="modSp">
        <pc:chgData name="SAZIA SHARMIN" userId="S::sazia.sharmin@aiub.edu::e76e1817-908f-4d6e-a7ec-37593777c360" providerId="AD" clId="Web-{C059028A-CF45-49D6-F348-508B89C39D9B}" dt="2025-04-27T08:02:28.838" v="92" actId="20577"/>
        <pc:sldMkLst>
          <pc:docMk/>
          <pc:sldMk cId="0" sldId="269"/>
        </pc:sldMkLst>
        <pc:spChg chg="mod">
          <ac:chgData name="SAZIA SHARMIN" userId="S::sazia.sharmin@aiub.edu::e76e1817-908f-4d6e-a7ec-37593777c360" providerId="AD" clId="Web-{C059028A-CF45-49D6-F348-508B89C39D9B}" dt="2025-04-27T08:02:28.838" v="92" actId="20577"/>
          <ac:spMkLst>
            <pc:docMk/>
            <pc:sldMk cId="0" sldId="269"/>
            <ac:spMk id="5" creationId="{00000000-0000-0000-0000-000000000000}"/>
          </ac:spMkLst>
        </pc:spChg>
      </pc:sldChg>
      <pc:sldChg chg="del">
        <pc:chgData name="SAZIA SHARMIN" userId="S::sazia.sharmin@aiub.edu::e76e1817-908f-4d6e-a7ec-37593777c360" providerId="AD" clId="Web-{C059028A-CF45-49D6-F348-508B89C39D9B}" dt="2025-04-27T08:22:19.034" v="134"/>
        <pc:sldMkLst>
          <pc:docMk/>
          <pc:sldMk cId="0" sldId="277"/>
        </pc:sldMkLst>
      </pc:sldChg>
      <pc:sldChg chg="mod modShow">
        <pc:chgData name="SAZIA SHARMIN" userId="S::sazia.sharmin@aiub.edu::e76e1817-908f-4d6e-a7ec-37593777c360" providerId="AD" clId="Web-{C059028A-CF45-49D6-F348-508B89C39D9B}" dt="2025-04-27T08:34:21.933" v="135"/>
        <pc:sldMkLst>
          <pc:docMk/>
          <pc:sldMk cId="0" sldId="279"/>
        </pc:sldMkLst>
      </pc:sldChg>
      <pc:sldChg chg="mod modShow">
        <pc:chgData name="SAZIA SHARMIN" userId="S::sazia.sharmin@aiub.edu::e76e1817-908f-4d6e-a7ec-37593777c360" providerId="AD" clId="Web-{C059028A-CF45-49D6-F348-508B89C39D9B}" dt="2025-04-27T08:34:25.637" v="136"/>
        <pc:sldMkLst>
          <pc:docMk/>
          <pc:sldMk cId="0" sldId="280"/>
        </pc:sldMkLst>
      </pc:sldChg>
      <pc:sldChg chg="mod modShow">
        <pc:chgData name="SAZIA SHARMIN" userId="S::sazia.sharmin@aiub.edu::e76e1817-908f-4d6e-a7ec-37593777c360" providerId="AD" clId="Web-{C059028A-CF45-49D6-F348-508B89C39D9B}" dt="2025-04-27T08:34:28.918" v="137"/>
        <pc:sldMkLst>
          <pc:docMk/>
          <pc:sldMk cId="0" sldId="281"/>
        </pc:sldMkLst>
      </pc:sldChg>
      <pc:sldChg chg="del">
        <pc:chgData name="SAZIA SHARMIN" userId="S::sazia.sharmin@aiub.edu::e76e1817-908f-4d6e-a7ec-37593777c360" providerId="AD" clId="Web-{C059028A-CF45-49D6-F348-508B89C39D9B}" dt="2025-04-27T08:34:42.340" v="138"/>
        <pc:sldMkLst>
          <pc:docMk/>
          <pc:sldMk cId="0" sldId="283"/>
        </pc:sldMkLst>
      </pc:sldChg>
      <pc:sldChg chg="modSp">
        <pc:chgData name="SAZIA SHARMIN" userId="S::sazia.sharmin@aiub.edu::e76e1817-908f-4d6e-a7ec-37593777c360" providerId="AD" clId="Web-{C059028A-CF45-49D6-F348-508B89C39D9B}" dt="2025-04-27T08:36:05.953" v="173" actId="20577"/>
        <pc:sldMkLst>
          <pc:docMk/>
          <pc:sldMk cId="0" sldId="284"/>
        </pc:sldMkLst>
        <pc:spChg chg="mod">
          <ac:chgData name="SAZIA SHARMIN" userId="S::sazia.sharmin@aiub.edu::e76e1817-908f-4d6e-a7ec-37593777c360" providerId="AD" clId="Web-{C059028A-CF45-49D6-F348-508B89C39D9B}" dt="2025-04-27T08:36:05.953" v="173" actId="20577"/>
          <ac:spMkLst>
            <pc:docMk/>
            <pc:sldMk cId="0" sldId="284"/>
            <ac:spMk id="10" creationId="{00000000-0000-0000-0000-000000000000}"/>
          </ac:spMkLst>
        </pc:spChg>
      </pc:sldChg>
      <pc:sldChg chg="addSp delSp modSp new mod modShow">
        <pc:chgData name="SAZIA SHARMIN" userId="S::sazia.sharmin@aiub.edu::e76e1817-908f-4d6e-a7ec-37593777c360" providerId="AD" clId="Web-{C059028A-CF45-49D6-F348-508B89C39D9B}" dt="2025-04-27T10:26:41.444" v="174"/>
        <pc:sldMkLst>
          <pc:docMk/>
          <pc:sldMk cId="1554448317" sldId="287"/>
        </pc:sldMkLst>
        <pc:spChg chg="mod">
          <ac:chgData name="SAZIA SHARMIN" userId="S::sazia.sharmin@aiub.edu::e76e1817-908f-4d6e-a7ec-37593777c360" providerId="AD" clId="Web-{C059028A-CF45-49D6-F348-508B89C39D9B}" dt="2025-04-27T08:03:13.527" v="100"/>
          <ac:spMkLst>
            <pc:docMk/>
            <pc:sldMk cId="1554448317" sldId="287"/>
            <ac:spMk id="2" creationId="{1C186653-D554-1C79-CF5D-7C7C3A1035EA}"/>
          </ac:spMkLst>
        </pc:spChg>
        <pc:spChg chg="del">
          <ac:chgData name="SAZIA SHARMIN" userId="S::sazia.sharmin@aiub.edu::e76e1817-908f-4d6e-a7ec-37593777c360" providerId="AD" clId="Web-{C059028A-CF45-49D6-F348-508B89C39D9B}" dt="2025-04-27T08:03:15.995" v="101"/>
          <ac:spMkLst>
            <pc:docMk/>
            <pc:sldMk cId="1554448317" sldId="287"/>
            <ac:spMk id="3" creationId="{620EC11E-FDF4-BDCD-7B42-E7A8E8DA6720}"/>
          </ac:spMkLst>
        </pc:spChg>
        <pc:spChg chg="add del mod">
          <ac:chgData name="SAZIA SHARMIN" userId="S::sazia.sharmin@aiub.edu::e76e1817-908f-4d6e-a7ec-37593777c360" providerId="AD" clId="Web-{C059028A-CF45-49D6-F348-508B89C39D9B}" dt="2025-04-27T08:04:22.560" v="108"/>
          <ac:spMkLst>
            <pc:docMk/>
            <pc:sldMk cId="1554448317" sldId="287"/>
            <ac:spMk id="5" creationId="{B3983063-F135-8857-A307-4B479477946C}"/>
          </ac:spMkLst>
        </pc:spChg>
        <pc:spChg chg="add mod">
          <ac:chgData name="SAZIA SHARMIN" userId="S::sazia.sharmin@aiub.edu::e76e1817-908f-4d6e-a7ec-37593777c360" providerId="AD" clId="Web-{C059028A-CF45-49D6-F348-508B89C39D9B}" dt="2025-04-27T08:04:57.327" v="125" actId="20577"/>
          <ac:spMkLst>
            <pc:docMk/>
            <pc:sldMk cId="1554448317" sldId="287"/>
            <ac:spMk id="6" creationId="{215715F2-E43F-FF1B-4E1C-B375C5C4DC9C}"/>
          </ac:spMkLst>
        </pc:spChg>
        <pc:picChg chg="add mod">
          <ac:chgData name="SAZIA SHARMIN" userId="S::sazia.sharmin@aiub.edu::e76e1817-908f-4d6e-a7ec-37593777c360" providerId="AD" clId="Web-{C059028A-CF45-49D6-F348-508B89C39D9B}" dt="2025-04-27T08:03:49.137" v="104" actId="1076"/>
          <ac:picMkLst>
            <pc:docMk/>
            <pc:sldMk cId="1554448317" sldId="287"/>
            <ac:picMk id="4" creationId="{3FAFC5F3-9413-B644-84C4-89C665E9DB39}"/>
          </ac:picMkLst>
        </pc:picChg>
      </pc:sldChg>
      <pc:sldChg chg="addSp delSp modSp new mod modShow">
        <pc:chgData name="SAZIA SHARMIN" userId="S::sazia.sharmin@aiub.edu::e76e1817-908f-4d6e-a7ec-37593777c360" providerId="AD" clId="Web-{C059028A-CF45-49D6-F348-508B89C39D9B}" dt="2025-04-27T08:09:13.117" v="133"/>
        <pc:sldMkLst>
          <pc:docMk/>
          <pc:sldMk cId="1156187694" sldId="288"/>
        </pc:sldMkLst>
        <pc:spChg chg="del">
          <ac:chgData name="SAZIA SHARMIN" userId="S::sazia.sharmin@aiub.edu::e76e1817-908f-4d6e-a7ec-37593777c360" providerId="AD" clId="Web-{C059028A-CF45-49D6-F348-508B89C39D9B}" dt="2025-04-27T08:05:16.578" v="128"/>
          <ac:spMkLst>
            <pc:docMk/>
            <pc:sldMk cId="1156187694" sldId="288"/>
            <ac:spMk id="2" creationId="{7D66149A-4F21-2277-776C-CC40E4C94673}"/>
          </ac:spMkLst>
        </pc:spChg>
        <pc:spChg chg="del">
          <ac:chgData name="SAZIA SHARMIN" userId="S::sazia.sharmin@aiub.edu::e76e1817-908f-4d6e-a7ec-37593777c360" providerId="AD" clId="Web-{C059028A-CF45-49D6-F348-508B89C39D9B}" dt="2025-04-27T08:05:14.796" v="127"/>
          <ac:spMkLst>
            <pc:docMk/>
            <pc:sldMk cId="1156187694" sldId="288"/>
            <ac:spMk id="3" creationId="{6DD095B9-9DA1-7388-AF5C-5E18B9DE6491}"/>
          </ac:spMkLst>
        </pc:spChg>
        <pc:picChg chg="add mod">
          <ac:chgData name="SAZIA SHARMIN" userId="S::sazia.sharmin@aiub.edu::e76e1817-908f-4d6e-a7ec-37593777c360" providerId="AD" clId="Web-{C059028A-CF45-49D6-F348-508B89C39D9B}" dt="2025-04-27T08:05:26.719" v="131" actId="14100"/>
          <ac:picMkLst>
            <pc:docMk/>
            <pc:sldMk cId="1156187694" sldId="288"/>
            <ac:picMk id="4" creationId="{429E64A7-FE8D-5C07-80CC-BE0CD0515C58}"/>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4036834" y="2660894"/>
            <a:ext cx="532290" cy="532290"/>
          </a:xfrm>
          <a:prstGeom prst="rect">
            <a:avLst/>
          </a:prstGeom>
        </p:spPr>
      </p:pic>
      <p:sp>
        <p:nvSpPr>
          <p:cNvPr id="17" name="bg object 17"/>
          <p:cNvSpPr/>
          <p:nvPr/>
        </p:nvSpPr>
        <p:spPr>
          <a:xfrm>
            <a:off x="3046680" y="3261575"/>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8" name="bg object 18"/>
          <p:cNvSpPr/>
          <p:nvPr/>
        </p:nvSpPr>
        <p:spPr>
          <a:xfrm>
            <a:off x="2967063" y="3257613"/>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9" name="bg object 19"/>
          <p:cNvSpPr/>
          <p:nvPr/>
        </p:nvSpPr>
        <p:spPr>
          <a:xfrm>
            <a:off x="3144865" y="3257613"/>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a:p>
        </p:txBody>
      </p:sp>
      <p:sp>
        <p:nvSpPr>
          <p:cNvPr id="20" name="bg object 20"/>
          <p:cNvSpPr/>
          <p:nvPr/>
        </p:nvSpPr>
        <p:spPr>
          <a:xfrm>
            <a:off x="3305694" y="3251262"/>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21" name="bg object 21"/>
          <p:cNvSpPr/>
          <p:nvPr/>
        </p:nvSpPr>
        <p:spPr>
          <a:xfrm>
            <a:off x="3242526"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2" name="bg object 22"/>
          <p:cNvSpPr/>
          <p:nvPr/>
        </p:nvSpPr>
        <p:spPr>
          <a:xfrm>
            <a:off x="3606877" y="32639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3" name="bg object 23"/>
          <p:cNvSpPr/>
          <p:nvPr/>
        </p:nvSpPr>
        <p:spPr>
          <a:xfrm>
            <a:off x="3517976"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4" name="bg object 24"/>
          <p:cNvSpPr/>
          <p:nvPr/>
        </p:nvSpPr>
        <p:spPr>
          <a:xfrm>
            <a:off x="3594177" y="3251262"/>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sp>
        <p:nvSpPr>
          <p:cNvPr id="25" name="bg object 25"/>
          <p:cNvSpPr/>
          <p:nvPr/>
        </p:nvSpPr>
        <p:spPr>
          <a:xfrm>
            <a:off x="3869640" y="3251262"/>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26" name="bg object 26"/>
          <p:cNvSpPr/>
          <p:nvPr/>
        </p:nvSpPr>
        <p:spPr>
          <a:xfrm>
            <a:off x="3793439"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7" name="bg object 27"/>
          <p:cNvSpPr/>
          <p:nvPr/>
        </p:nvSpPr>
        <p:spPr>
          <a:xfrm>
            <a:off x="3869640" y="3289363"/>
            <a:ext cx="50800" cy="12700"/>
          </a:xfrm>
          <a:custGeom>
            <a:avLst/>
            <a:gdLst/>
            <a:ahLst/>
            <a:cxnLst/>
            <a:rect l="l" t="t" r="r" b="b"/>
            <a:pathLst>
              <a:path w="50800" h="12700">
                <a:moveTo>
                  <a:pt x="0" y="0"/>
                </a:moveTo>
                <a:lnTo>
                  <a:pt x="38100" y="0"/>
                </a:lnTo>
              </a:path>
              <a:path w="50800" h="12700">
                <a:moveTo>
                  <a:pt x="12700" y="12699"/>
                </a:moveTo>
                <a:lnTo>
                  <a:pt x="50800" y="12699"/>
                </a:lnTo>
              </a:path>
            </a:pathLst>
          </a:custGeom>
          <a:ln w="7591">
            <a:solidFill>
              <a:srgbClr val="D6D6EF"/>
            </a:solidFill>
          </a:ln>
        </p:spPr>
        <p:txBody>
          <a:bodyPr wrap="square" lIns="0" tIns="0" rIns="0" bIns="0" rtlCol="0"/>
          <a:lstStyle/>
          <a:p>
            <a:endParaRPr/>
          </a:p>
        </p:txBody>
      </p:sp>
      <p:sp>
        <p:nvSpPr>
          <p:cNvPr id="28" name="bg object 28"/>
          <p:cNvSpPr/>
          <p:nvPr/>
        </p:nvSpPr>
        <p:spPr>
          <a:xfrm>
            <a:off x="4145090" y="3251262"/>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sp>
        <p:nvSpPr>
          <p:cNvPr id="29" name="bg object 29"/>
          <p:cNvSpPr/>
          <p:nvPr/>
        </p:nvSpPr>
        <p:spPr>
          <a:xfrm>
            <a:off x="4451033" y="3281743"/>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30" name="bg object 30"/>
          <p:cNvSpPr/>
          <p:nvPr/>
        </p:nvSpPr>
        <p:spPr>
          <a:xfrm>
            <a:off x="4423969" y="3255248"/>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31" name="bg object 31"/>
          <p:cNvSpPr/>
          <p:nvPr/>
        </p:nvSpPr>
        <p:spPr>
          <a:xfrm>
            <a:off x="4329112" y="3251262"/>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32" name="bg object 32"/>
          <p:cNvSpPr/>
          <p:nvPr/>
        </p:nvSpPr>
        <p:spPr>
          <a:xfrm>
            <a:off x="0" y="0"/>
            <a:ext cx="4608195" cy="389890"/>
          </a:xfrm>
          <a:custGeom>
            <a:avLst/>
            <a:gdLst/>
            <a:ahLst/>
            <a:cxnLst/>
            <a:rect l="l" t="t" r="r" b="b"/>
            <a:pathLst>
              <a:path w="4608195" h="389890">
                <a:moveTo>
                  <a:pt x="4608004" y="0"/>
                </a:moveTo>
                <a:lnTo>
                  <a:pt x="0" y="0"/>
                </a:lnTo>
                <a:lnTo>
                  <a:pt x="0" y="389623"/>
                </a:lnTo>
                <a:lnTo>
                  <a:pt x="4608004" y="389623"/>
                </a:lnTo>
                <a:lnTo>
                  <a:pt x="4608004" y="0"/>
                </a:lnTo>
                <a:close/>
              </a:path>
            </a:pathLst>
          </a:custGeom>
          <a:solidFill>
            <a:srgbClr val="F2F2F2"/>
          </a:solidFill>
        </p:spPr>
        <p:txBody>
          <a:bodyPr wrap="square" lIns="0" tIns="0" rIns="0" bIns="0" rtlCol="0"/>
          <a:lstStyle/>
          <a:p>
            <a:endParaRPr/>
          </a:p>
        </p:txBody>
      </p:sp>
      <p:sp>
        <p:nvSpPr>
          <p:cNvPr id="2" name="Holder 2"/>
          <p:cNvSpPr>
            <a:spLocks noGrp="1"/>
          </p:cNvSpPr>
          <p:nvPr>
            <p:ph type="ctrTitle"/>
          </p:nvPr>
        </p:nvSpPr>
        <p:spPr>
          <a:xfrm>
            <a:off x="95300" y="60904"/>
            <a:ext cx="932180" cy="288290"/>
          </a:xfrm>
          <a:prstGeom prst="rect">
            <a:avLst/>
          </a:prstGeom>
        </p:spPr>
        <p:txBody>
          <a:bodyPr wrap="square" lIns="0" tIns="0" rIns="0" bIns="0">
            <a:spAutoFit/>
          </a:bodyPr>
          <a:lstStyle>
            <a:lvl1pPr>
              <a:defRPr sz="1700" b="0" i="0">
                <a:solidFill>
                  <a:srgbClr val="CC0000"/>
                </a:solidFill>
                <a:latin typeface="Tahoma"/>
                <a:cs typeface="Tahoma"/>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sz="1200" b="0" i="0">
                <a:solidFill>
                  <a:srgbClr val="CCCCFF"/>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defRPr sz="600" b="0" i="0">
                <a:solidFill>
                  <a:srgbClr val="7A0000"/>
                </a:solidFill>
                <a:latin typeface="Tahoma"/>
                <a:cs typeface="Tahoma"/>
              </a:defRPr>
            </a:lvl1pPr>
          </a:lstStyle>
          <a:p>
            <a:pPr marL="52705">
              <a:lnSpc>
                <a:spcPts val="675"/>
              </a:lnSpc>
            </a:pPr>
            <a:r>
              <a:rPr dirty="0"/>
              <a:t>AIUB</a:t>
            </a:r>
            <a:r>
              <a:rPr spc="150" dirty="0"/>
              <a:t> </a:t>
            </a:r>
            <a:r>
              <a:rPr spc="-20" dirty="0"/>
              <a:t>2024</a:t>
            </a:r>
          </a:p>
        </p:txBody>
      </p:sp>
      <p:sp>
        <p:nvSpPr>
          <p:cNvPr id="5" name="Holder 5"/>
          <p:cNvSpPr>
            <a:spLocks noGrp="1"/>
          </p:cNvSpPr>
          <p:nvPr>
            <p:ph type="dt" sz="half" idx="6"/>
          </p:nvPr>
        </p:nvSpPr>
        <p:spPr/>
        <p:txBody>
          <a:bodyPr lIns="0" tIns="0" rIns="0" bIns="0"/>
          <a:lstStyle>
            <a:lvl1pPr>
              <a:defRPr sz="600" b="0" i="0">
                <a:solidFill>
                  <a:srgbClr val="F2F2F2"/>
                </a:solidFill>
                <a:latin typeface="Tahoma"/>
                <a:cs typeface="Tahoma"/>
              </a:defRPr>
            </a:lvl1pPr>
          </a:lstStyle>
          <a:p>
            <a:pPr marL="12700">
              <a:lnSpc>
                <a:spcPts val="675"/>
              </a:lnSpc>
            </a:pPr>
            <a:r>
              <a:rPr dirty="0"/>
              <a:t>Richard,</a:t>
            </a:r>
            <a:r>
              <a:rPr spc="45" dirty="0"/>
              <a:t> </a:t>
            </a:r>
            <a:r>
              <a:rPr dirty="0"/>
              <a:t>Philip</a:t>
            </a:r>
            <a:r>
              <a:rPr spc="290" dirty="0"/>
              <a:t> </a:t>
            </a:r>
            <a:r>
              <a:rPr spc="-10" dirty="0"/>
              <a:t>(AIUB)</a:t>
            </a:r>
          </a:p>
        </p:txBody>
      </p:sp>
      <p:sp>
        <p:nvSpPr>
          <p:cNvPr id="6" name="Holder 6"/>
          <p:cNvSpPr>
            <a:spLocks noGrp="1"/>
          </p:cNvSpPr>
          <p:nvPr>
            <p:ph type="sldNum" sz="quarter" idx="7"/>
          </p:nvPr>
        </p:nvSpPr>
        <p:spPr/>
        <p:txBody>
          <a:bodyPr lIns="0" tIns="0" rIns="0" bIns="0"/>
          <a:lstStyle>
            <a:lvl1pPr>
              <a:defRPr sz="600" b="0" i="0">
                <a:solidFill>
                  <a:srgbClr val="7A0000"/>
                </a:solidFill>
                <a:latin typeface="Tahoma"/>
                <a:cs typeface="Tahoma"/>
              </a:defRPr>
            </a:lvl1pPr>
          </a:lstStyle>
          <a:p>
            <a:pPr marL="52705">
              <a:lnSpc>
                <a:spcPts val="675"/>
              </a:lnSpc>
            </a:pPr>
            <a:fld id="{81D60167-4931-47E6-BA6A-407CBD079E47}" type="slidenum">
              <a:rPr dirty="0"/>
              <a:t>‹#›</a:t>
            </a:fld>
            <a:r>
              <a:rPr spc="15" dirty="0"/>
              <a:t> </a:t>
            </a:r>
            <a:r>
              <a:rPr spc="90" dirty="0"/>
              <a:t>/</a:t>
            </a:r>
            <a:r>
              <a:rPr spc="15" dirty="0"/>
              <a:t> </a:t>
            </a:r>
            <a:r>
              <a:rPr spc="-25" dirty="0"/>
              <a:t>31</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0" i="0">
                <a:solidFill>
                  <a:srgbClr val="CC0000"/>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1200" b="0" i="0">
                <a:solidFill>
                  <a:srgbClr val="CCCCFF"/>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defRPr sz="600" b="0" i="0">
                <a:solidFill>
                  <a:srgbClr val="7A0000"/>
                </a:solidFill>
                <a:latin typeface="Tahoma"/>
                <a:cs typeface="Tahoma"/>
              </a:defRPr>
            </a:lvl1pPr>
          </a:lstStyle>
          <a:p>
            <a:pPr marL="52705">
              <a:lnSpc>
                <a:spcPts val="675"/>
              </a:lnSpc>
            </a:pPr>
            <a:r>
              <a:rPr dirty="0"/>
              <a:t>AIUB</a:t>
            </a:r>
            <a:r>
              <a:rPr spc="150" dirty="0"/>
              <a:t> </a:t>
            </a:r>
            <a:r>
              <a:rPr spc="-20" dirty="0"/>
              <a:t>2024</a:t>
            </a:r>
          </a:p>
        </p:txBody>
      </p:sp>
      <p:sp>
        <p:nvSpPr>
          <p:cNvPr id="5" name="Holder 5"/>
          <p:cNvSpPr>
            <a:spLocks noGrp="1"/>
          </p:cNvSpPr>
          <p:nvPr>
            <p:ph type="dt" sz="half" idx="6"/>
          </p:nvPr>
        </p:nvSpPr>
        <p:spPr/>
        <p:txBody>
          <a:bodyPr lIns="0" tIns="0" rIns="0" bIns="0"/>
          <a:lstStyle>
            <a:lvl1pPr>
              <a:defRPr sz="600" b="0" i="0">
                <a:solidFill>
                  <a:srgbClr val="F2F2F2"/>
                </a:solidFill>
                <a:latin typeface="Tahoma"/>
                <a:cs typeface="Tahoma"/>
              </a:defRPr>
            </a:lvl1pPr>
          </a:lstStyle>
          <a:p>
            <a:pPr marL="12700">
              <a:lnSpc>
                <a:spcPts val="675"/>
              </a:lnSpc>
            </a:pPr>
            <a:r>
              <a:rPr dirty="0"/>
              <a:t>Richard,</a:t>
            </a:r>
            <a:r>
              <a:rPr spc="45" dirty="0"/>
              <a:t> </a:t>
            </a:r>
            <a:r>
              <a:rPr dirty="0"/>
              <a:t>Philip</a:t>
            </a:r>
            <a:r>
              <a:rPr spc="290" dirty="0"/>
              <a:t> </a:t>
            </a:r>
            <a:r>
              <a:rPr spc="-10" dirty="0"/>
              <a:t>(AIUB)</a:t>
            </a:r>
          </a:p>
        </p:txBody>
      </p:sp>
      <p:sp>
        <p:nvSpPr>
          <p:cNvPr id="6" name="Holder 6"/>
          <p:cNvSpPr>
            <a:spLocks noGrp="1"/>
          </p:cNvSpPr>
          <p:nvPr>
            <p:ph type="sldNum" sz="quarter" idx="7"/>
          </p:nvPr>
        </p:nvSpPr>
        <p:spPr/>
        <p:txBody>
          <a:bodyPr lIns="0" tIns="0" rIns="0" bIns="0"/>
          <a:lstStyle>
            <a:lvl1pPr>
              <a:defRPr sz="600" b="0" i="0">
                <a:solidFill>
                  <a:srgbClr val="7A0000"/>
                </a:solidFill>
                <a:latin typeface="Tahoma"/>
                <a:cs typeface="Tahoma"/>
              </a:defRPr>
            </a:lvl1pPr>
          </a:lstStyle>
          <a:p>
            <a:pPr marL="52705">
              <a:lnSpc>
                <a:spcPts val="675"/>
              </a:lnSpc>
            </a:pPr>
            <a:fld id="{81D60167-4931-47E6-BA6A-407CBD079E47}" type="slidenum">
              <a:rPr dirty="0"/>
              <a:t>‹#›</a:t>
            </a:fld>
            <a:r>
              <a:rPr spc="15" dirty="0"/>
              <a:t> </a:t>
            </a:r>
            <a:r>
              <a:rPr spc="90" dirty="0"/>
              <a:t>/</a:t>
            </a:r>
            <a:r>
              <a:rPr spc="15" dirty="0"/>
              <a:t> </a:t>
            </a:r>
            <a:r>
              <a:rPr spc="-25" dirty="0"/>
              <a:t>31</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0" i="0">
                <a:solidFill>
                  <a:srgbClr val="CC0000"/>
                </a:solidFill>
                <a:latin typeface="Tahoma"/>
                <a:cs typeface="Tahoma"/>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0" i="0">
                <a:solidFill>
                  <a:srgbClr val="7A0000"/>
                </a:solidFill>
                <a:latin typeface="Tahoma"/>
                <a:cs typeface="Tahoma"/>
              </a:defRPr>
            </a:lvl1pPr>
          </a:lstStyle>
          <a:p>
            <a:pPr marL="52705">
              <a:lnSpc>
                <a:spcPts val="675"/>
              </a:lnSpc>
            </a:pPr>
            <a:r>
              <a:rPr dirty="0"/>
              <a:t>AIUB</a:t>
            </a:r>
            <a:r>
              <a:rPr spc="150" dirty="0"/>
              <a:t> </a:t>
            </a:r>
            <a:r>
              <a:rPr spc="-20" dirty="0"/>
              <a:t>2024</a:t>
            </a:r>
          </a:p>
        </p:txBody>
      </p:sp>
      <p:sp>
        <p:nvSpPr>
          <p:cNvPr id="6" name="Holder 6"/>
          <p:cNvSpPr>
            <a:spLocks noGrp="1"/>
          </p:cNvSpPr>
          <p:nvPr>
            <p:ph type="dt" sz="half" idx="6"/>
          </p:nvPr>
        </p:nvSpPr>
        <p:spPr/>
        <p:txBody>
          <a:bodyPr lIns="0" tIns="0" rIns="0" bIns="0"/>
          <a:lstStyle>
            <a:lvl1pPr>
              <a:defRPr sz="600" b="0" i="0">
                <a:solidFill>
                  <a:srgbClr val="F2F2F2"/>
                </a:solidFill>
                <a:latin typeface="Tahoma"/>
                <a:cs typeface="Tahoma"/>
              </a:defRPr>
            </a:lvl1pPr>
          </a:lstStyle>
          <a:p>
            <a:pPr marL="12700">
              <a:lnSpc>
                <a:spcPts val="675"/>
              </a:lnSpc>
            </a:pPr>
            <a:r>
              <a:rPr dirty="0"/>
              <a:t>Richard,</a:t>
            </a:r>
            <a:r>
              <a:rPr spc="45" dirty="0"/>
              <a:t> </a:t>
            </a:r>
            <a:r>
              <a:rPr dirty="0"/>
              <a:t>Philip</a:t>
            </a:r>
            <a:r>
              <a:rPr spc="290" dirty="0"/>
              <a:t> </a:t>
            </a:r>
            <a:r>
              <a:rPr spc="-10" dirty="0"/>
              <a:t>(AIUB)</a:t>
            </a:r>
          </a:p>
        </p:txBody>
      </p:sp>
      <p:sp>
        <p:nvSpPr>
          <p:cNvPr id="7" name="Holder 7"/>
          <p:cNvSpPr>
            <a:spLocks noGrp="1"/>
          </p:cNvSpPr>
          <p:nvPr>
            <p:ph type="sldNum" sz="quarter" idx="7"/>
          </p:nvPr>
        </p:nvSpPr>
        <p:spPr/>
        <p:txBody>
          <a:bodyPr lIns="0" tIns="0" rIns="0" bIns="0"/>
          <a:lstStyle>
            <a:lvl1pPr>
              <a:defRPr sz="600" b="0" i="0">
                <a:solidFill>
                  <a:srgbClr val="7A0000"/>
                </a:solidFill>
                <a:latin typeface="Tahoma"/>
                <a:cs typeface="Tahoma"/>
              </a:defRPr>
            </a:lvl1pPr>
          </a:lstStyle>
          <a:p>
            <a:pPr marL="52705">
              <a:lnSpc>
                <a:spcPts val="675"/>
              </a:lnSpc>
            </a:pPr>
            <a:fld id="{81D60167-4931-47E6-BA6A-407CBD079E47}" type="slidenum">
              <a:rPr dirty="0"/>
              <a:t>‹#›</a:t>
            </a:fld>
            <a:r>
              <a:rPr spc="15" dirty="0"/>
              <a:t> </a:t>
            </a:r>
            <a:r>
              <a:rPr spc="90" dirty="0"/>
              <a:t>/</a:t>
            </a:r>
            <a:r>
              <a:rPr spc="15" dirty="0"/>
              <a:t> </a:t>
            </a:r>
            <a:r>
              <a:rPr spc="-25" dirty="0"/>
              <a:t>31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0" i="0">
                <a:solidFill>
                  <a:srgbClr val="CC0000"/>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defRPr sz="600" b="0" i="0">
                <a:solidFill>
                  <a:srgbClr val="7A0000"/>
                </a:solidFill>
                <a:latin typeface="Tahoma"/>
                <a:cs typeface="Tahoma"/>
              </a:defRPr>
            </a:lvl1pPr>
          </a:lstStyle>
          <a:p>
            <a:pPr marL="52705">
              <a:lnSpc>
                <a:spcPts val="675"/>
              </a:lnSpc>
            </a:pPr>
            <a:r>
              <a:rPr dirty="0"/>
              <a:t>AIUB</a:t>
            </a:r>
            <a:r>
              <a:rPr spc="150" dirty="0"/>
              <a:t> </a:t>
            </a:r>
            <a:r>
              <a:rPr spc="-20" dirty="0"/>
              <a:t>2024</a:t>
            </a:r>
          </a:p>
        </p:txBody>
      </p:sp>
      <p:sp>
        <p:nvSpPr>
          <p:cNvPr id="4" name="Holder 4"/>
          <p:cNvSpPr>
            <a:spLocks noGrp="1"/>
          </p:cNvSpPr>
          <p:nvPr>
            <p:ph type="dt" sz="half" idx="6"/>
          </p:nvPr>
        </p:nvSpPr>
        <p:spPr/>
        <p:txBody>
          <a:bodyPr lIns="0" tIns="0" rIns="0" bIns="0"/>
          <a:lstStyle>
            <a:lvl1pPr>
              <a:defRPr sz="600" b="0" i="0">
                <a:solidFill>
                  <a:srgbClr val="F2F2F2"/>
                </a:solidFill>
                <a:latin typeface="Tahoma"/>
                <a:cs typeface="Tahoma"/>
              </a:defRPr>
            </a:lvl1pPr>
          </a:lstStyle>
          <a:p>
            <a:pPr marL="12700">
              <a:lnSpc>
                <a:spcPts val="675"/>
              </a:lnSpc>
            </a:pPr>
            <a:r>
              <a:rPr dirty="0"/>
              <a:t>Richard,</a:t>
            </a:r>
            <a:r>
              <a:rPr spc="45" dirty="0"/>
              <a:t> </a:t>
            </a:r>
            <a:r>
              <a:rPr dirty="0"/>
              <a:t>Philip</a:t>
            </a:r>
            <a:r>
              <a:rPr spc="290" dirty="0"/>
              <a:t> </a:t>
            </a:r>
            <a:r>
              <a:rPr spc="-10" dirty="0"/>
              <a:t>(AIUB)</a:t>
            </a:r>
          </a:p>
        </p:txBody>
      </p:sp>
      <p:sp>
        <p:nvSpPr>
          <p:cNvPr id="5" name="Holder 5"/>
          <p:cNvSpPr>
            <a:spLocks noGrp="1"/>
          </p:cNvSpPr>
          <p:nvPr>
            <p:ph type="sldNum" sz="quarter" idx="7"/>
          </p:nvPr>
        </p:nvSpPr>
        <p:spPr/>
        <p:txBody>
          <a:bodyPr lIns="0" tIns="0" rIns="0" bIns="0"/>
          <a:lstStyle>
            <a:lvl1pPr>
              <a:defRPr sz="600" b="0" i="0">
                <a:solidFill>
                  <a:srgbClr val="7A0000"/>
                </a:solidFill>
                <a:latin typeface="Tahoma"/>
                <a:cs typeface="Tahoma"/>
              </a:defRPr>
            </a:lvl1pPr>
          </a:lstStyle>
          <a:p>
            <a:pPr marL="52705">
              <a:lnSpc>
                <a:spcPts val="675"/>
              </a:lnSpc>
            </a:pPr>
            <a:fld id="{81D60167-4931-47E6-BA6A-407CBD079E47}" type="slidenum">
              <a:rPr dirty="0"/>
              <a:t>‹#›</a:t>
            </a:fld>
            <a:r>
              <a:rPr spc="15" dirty="0"/>
              <a:t> </a:t>
            </a:r>
            <a:r>
              <a:rPr spc="90" dirty="0"/>
              <a:t>/</a:t>
            </a:r>
            <a:r>
              <a:rPr spc="15" dirty="0"/>
              <a:t> </a:t>
            </a:r>
            <a:r>
              <a:rPr spc="-25" dirty="0"/>
              <a:t>31</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4036834" y="2660894"/>
            <a:ext cx="532290" cy="532290"/>
          </a:xfrm>
          <a:prstGeom prst="rect">
            <a:avLst/>
          </a:prstGeom>
        </p:spPr>
      </p:pic>
      <p:sp>
        <p:nvSpPr>
          <p:cNvPr id="17" name="bg object 17"/>
          <p:cNvSpPr/>
          <p:nvPr/>
        </p:nvSpPr>
        <p:spPr>
          <a:xfrm>
            <a:off x="3046680" y="3261575"/>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8" name="bg object 18"/>
          <p:cNvSpPr/>
          <p:nvPr/>
        </p:nvSpPr>
        <p:spPr>
          <a:xfrm>
            <a:off x="2967063" y="3257613"/>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9" name="bg object 19"/>
          <p:cNvSpPr/>
          <p:nvPr/>
        </p:nvSpPr>
        <p:spPr>
          <a:xfrm>
            <a:off x="3144865" y="3257613"/>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a:p>
        </p:txBody>
      </p:sp>
      <p:sp>
        <p:nvSpPr>
          <p:cNvPr id="20" name="bg object 20"/>
          <p:cNvSpPr/>
          <p:nvPr/>
        </p:nvSpPr>
        <p:spPr>
          <a:xfrm>
            <a:off x="3305694" y="3251262"/>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21" name="bg object 21"/>
          <p:cNvSpPr/>
          <p:nvPr/>
        </p:nvSpPr>
        <p:spPr>
          <a:xfrm>
            <a:off x="3242526"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2" name="bg object 22"/>
          <p:cNvSpPr/>
          <p:nvPr/>
        </p:nvSpPr>
        <p:spPr>
          <a:xfrm>
            <a:off x="3606877" y="32639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3" name="bg object 23"/>
          <p:cNvSpPr/>
          <p:nvPr/>
        </p:nvSpPr>
        <p:spPr>
          <a:xfrm>
            <a:off x="3517976"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4" name="bg object 24"/>
          <p:cNvSpPr/>
          <p:nvPr/>
        </p:nvSpPr>
        <p:spPr>
          <a:xfrm>
            <a:off x="3594177" y="3251262"/>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sp>
        <p:nvSpPr>
          <p:cNvPr id="25" name="bg object 25"/>
          <p:cNvSpPr/>
          <p:nvPr/>
        </p:nvSpPr>
        <p:spPr>
          <a:xfrm>
            <a:off x="3869640" y="3251262"/>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26" name="bg object 26"/>
          <p:cNvSpPr/>
          <p:nvPr/>
        </p:nvSpPr>
        <p:spPr>
          <a:xfrm>
            <a:off x="3793439"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7" name="bg object 27"/>
          <p:cNvSpPr/>
          <p:nvPr/>
        </p:nvSpPr>
        <p:spPr>
          <a:xfrm>
            <a:off x="3869640" y="3289363"/>
            <a:ext cx="50800" cy="12700"/>
          </a:xfrm>
          <a:custGeom>
            <a:avLst/>
            <a:gdLst/>
            <a:ahLst/>
            <a:cxnLst/>
            <a:rect l="l" t="t" r="r" b="b"/>
            <a:pathLst>
              <a:path w="50800" h="12700">
                <a:moveTo>
                  <a:pt x="0" y="0"/>
                </a:moveTo>
                <a:lnTo>
                  <a:pt x="38100" y="0"/>
                </a:lnTo>
              </a:path>
              <a:path w="50800" h="12700">
                <a:moveTo>
                  <a:pt x="12700" y="12699"/>
                </a:moveTo>
                <a:lnTo>
                  <a:pt x="50800" y="12699"/>
                </a:lnTo>
              </a:path>
            </a:pathLst>
          </a:custGeom>
          <a:ln w="7591">
            <a:solidFill>
              <a:srgbClr val="D6D6EF"/>
            </a:solidFill>
          </a:ln>
        </p:spPr>
        <p:txBody>
          <a:bodyPr wrap="square" lIns="0" tIns="0" rIns="0" bIns="0" rtlCol="0"/>
          <a:lstStyle/>
          <a:p>
            <a:endParaRPr/>
          </a:p>
        </p:txBody>
      </p:sp>
      <p:sp>
        <p:nvSpPr>
          <p:cNvPr id="28" name="bg object 28"/>
          <p:cNvSpPr/>
          <p:nvPr/>
        </p:nvSpPr>
        <p:spPr>
          <a:xfrm>
            <a:off x="4145090" y="3251262"/>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sp>
        <p:nvSpPr>
          <p:cNvPr id="29" name="bg object 29"/>
          <p:cNvSpPr/>
          <p:nvPr/>
        </p:nvSpPr>
        <p:spPr>
          <a:xfrm>
            <a:off x="4451033" y="3281743"/>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30" name="bg object 30"/>
          <p:cNvSpPr/>
          <p:nvPr/>
        </p:nvSpPr>
        <p:spPr>
          <a:xfrm>
            <a:off x="4423969" y="3255248"/>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31" name="bg object 31"/>
          <p:cNvSpPr/>
          <p:nvPr/>
        </p:nvSpPr>
        <p:spPr>
          <a:xfrm>
            <a:off x="4329112" y="3251262"/>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32" name="bg object 32"/>
          <p:cNvSpPr/>
          <p:nvPr/>
        </p:nvSpPr>
        <p:spPr>
          <a:xfrm>
            <a:off x="0" y="0"/>
            <a:ext cx="4608195" cy="389890"/>
          </a:xfrm>
          <a:custGeom>
            <a:avLst/>
            <a:gdLst/>
            <a:ahLst/>
            <a:cxnLst/>
            <a:rect l="l" t="t" r="r" b="b"/>
            <a:pathLst>
              <a:path w="4608195" h="389890">
                <a:moveTo>
                  <a:pt x="4608004" y="0"/>
                </a:moveTo>
                <a:lnTo>
                  <a:pt x="0" y="0"/>
                </a:lnTo>
                <a:lnTo>
                  <a:pt x="0" y="389623"/>
                </a:lnTo>
                <a:lnTo>
                  <a:pt x="4608004" y="389623"/>
                </a:lnTo>
                <a:lnTo>
                  <a:pt x="4608004" y="0"/>
                </a:lnTo>
                <a:close/>
              </a:path>
            </a:pathLst>
          </a:custGeom>
          <a:solidFill>
            <a:srgbClr val="F2F2F2"/>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600" b="0" i="0">
                <a:solidFill>
                  <a:srgbClr val="7A0000"/>
                </a:solidFill>
                <a:latin typeface="Tahoma"/>
                <a:cs typeface="Tahoma"/>
              </a:defRPr>
            </a:lvl1pPr>
          </a:lstStyle>
          <a:p>
            <a:pPr marL="52705">
              <a:lnSpc>
                <a:spcPts val="675"/>
              </a:lnSpc>
            </a:pPr>
            <a:r>
              <a:rPr dirty="0"/>
              <a:t>AIUB</a:t>
            </a:r>
            <a:r>
              <a:rPr spc="150" dirty="0"/>
              <a:t> </a:t>
            </a:r>
            <a:r>
              <a:rPr spc="-20" dirty="0"/>
              <a:t>2024</a:t>
            </a:r>
          </a:p>
        </p:txBody>
      </p:sp>
      <p:sp>
        <p:nvSpPr>
          <p:cNvPr id="3" name="Holder 3"/>
          <p:cNvSpPr>
            <a:spLocks noGrp="1"/>
          </p:cNvSpPr>
          <p:nvPr>
            <p:ph type="dt" sz="half" idx="6"/>
          </p:nvPr>
        </p:nvSpPr>
        <p:spPr/>
        <p:txBody>
          <a:bodyPr lIns="0" tIns="0" rIns="0" bIns="0"/>
          <a:lstStyle>
            <a:lvl1pPr>
              <a:defRPr sz="600" b="0" i="0">
                <a:solidFill>
                  <a:srgbClr val="F2F2F2"/>
                </a:solidFill>
                <a:latin typeface="Tahoma"/>
                <a:cs typeface="Tahoma"/>
              </a:defRPr>
            </a:lvl1pPr>
          </a:lstStyle>
          <a:p>
            <a:pPr marL="12700">
              <a:lnSpc>
                <a:spcPts val="675"/>
              </a:lnSpc>
            </a:pPr>
            <a:r>
              <a:rPr dirty="0"/>
              <a:t>Richard,</a:t>
            </a:r>
            <a:r>
              <a:rPr spc="45" dirty="0"/>
              <a:t> </a:t>
            </a:r>
            <a:r>
              <a:rPr dirty="0"/>
              <a:t>Philip</a:t>
            </a:r>
            <a:r>
              <a:rPr spc="290" dirty="0"/>
              <a:t> </a:t>
            </a:r>
            <a:r>
              <a:rPr spc="-10" dirty="0"/>
              <a:t>(AIUB)</a:t>
            </a:r>
          </a:p>
        </p:txBody>
      </p:sp>
      <p:sp>
        <p:nvSpPr>
          <p:cNvPr id="4" name="Holder 4"/>
          <p:cNvSpPr>
            <a:spLocks noGrp="1"/>
          </p:cNvSpPr>
          <p:nvPr>
            <p:ph type="sldNum" sz="quarter" idx="7"/>
          </p:nvPr>
        </p:nvSpPr>
        <p:spPr/>
        <p:txBody>
          <a:bodyPr lIns="0" tIns="0" rIns="0" bIns="0"/>
          <a:lstStyle>
            <a:lvl1pPr>
              <a:defRPr sz="600" b="0" i="0">
                <a:solidFill>
                  <a:srgbClr val="7A0000"/>
                </a:solidFill>
                <a:latin typeface="Tahoma"/>
                <a:cs typeface="Tahoma"/>
              </a:defRPr>
            </a:lvl1pPr>
          </a:lstStyle>
          <a:p>
            <a:pPr marL="52705">
              <a:lnSpc>
                <a:spcPts val="675"/>
              </a:lnSpc>
            </a:pPr>
            <a:fld id="{81D60167-4931-47E6-BA6A-407CBD079E47}" type="slidenum">
              <a:rPr dirty="0"/>
              <a:t>‹#›</a:t>
            </a:fld>
            <a:r>
              <a:rPr spc="15" dirty="0"/>
              <a:t> </a:t>
            </a:r>
            <a:r>
              <a:rPr spc="90" dirty="0"/>
              <a:t>/</a:t>
            </a:r>
            <a:r>
              <a:rPr spc="15" dirty="0"/>
              <a:t> </a:t>
            </a:r>
            <a:r>
              <a:rPr spc="-25" dirty="0"/>
              <a:t>31</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4036834" y="2660894"/>
            <a:ext cx="532290" cy="532290"/>
          </a:xfrm>
          <a:prstGeom prst="rect">
            <a:avLst/>
          </a:prstGeom>
        </p:spPr>
      </p:pic>
      <p:sp>
        <p:nvSpPr>
          <p:cNvPr id="17" name="bg object 17"/>
          <p:cNvSpPr/>
          <p:nvPr/>
        </p:nvSpPr>
        <p:spPr>
          <a:xfrm>
            <a:off x="3046680" y="3261575"/>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8" name="bg object 18"/>
          <p:cNvSpPr/>
          <p:nvPr/>
        </p:nvSpPr>
        <p:spPr>
          <a:xfrm>
            <a:off x="2967063" y="3257613"/>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9" name="bg object 19"/>
          <p:cNvSpPr/>
          <p:nvPr/>
        </p:nvSpPr>
        <p:spPr>
          <a:xfrm>
            <a:off x="3144865" y="3257613"/>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a:p>
        </p:txBody>
      </p:sp>
      <p:sp>
        <p:nvSpPr>
          <p:cNvPr id="20" name="bg object 20"/>
          <p:cNvSpPr/>
          <p:nvPr/>
        </p:nvSpPr>
        <p:spPr>
          <a:xfrm>
            <a:off x="3305694" y="3251262"/>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21" name="bg object 21"/>
          <p:cNvSpPr/>
          <p:nvPr/>
        </p:nvSpPr>
        <p:spPr>
          <a:xfrm>
            <a:off x="3242526"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2" name="bg object 22"/>
          <p:cNvSpPr/>
          <p:nvPr/>
        </p:nvSpPr>
        <p:spPr>
          <a:xfrm>
            <a:off x="3606877" y="32639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3" name="bg object 23"/>
          <p:cNvSpPr/>
          <p:nvPr/>
        </p:nvSpPr>
        <p:spPr>
          <a:xfrm>
            <a:off x="3517976"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4" name="bg object 24"/>
          <p:cNvSpPr/>
          <p:nvPr/>
        </p:nvSpPr>
        <p:spPr>
          <a:xfrm>
            <a:off x="3594177" y="3251262"/>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sp>
        <p:nvSpPr>
          <p:cNvPr id="25" name="bg object 25"/>
          <p:cNvSpPr/>
          <p:nvPr/>
        </p:nvSpPr>
        <p:spPr>
          <a:xfrm>
            <a:off x="3869640" y="3251262"/>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26" name="bg object 26"/>
          <p:cNvSpPr/>
          <p:nvPr/>
        </p:nvSpPr>
        <p:spPr>
          <a:xfrm>
            <a:off x="3793439"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7" name="bg object 27"/>
          <p:cNvSpPr/>
          <p:nvPr/>
        </p:nvSpPr>
        <p:spPr>
          <a:xfrm>
            <a:off x="3869640" y="3289363"/>
            <a:ext cx="50800" cy="12700"/>
          </a:xfrm>
          <a:custGeom>
            <a:avLst/>
            <a:gdLst/>
            <a:ahLst/>
            <a:cxnLst/>
            <a:rect l="l" t="t" r="r" b="b"/>
            <a:pathLst>
              <a:path w="50800" h="12700">
                <a:moveTo>
                  <a:pt x="0" y="0"/>
                </a:moveTo>
                <a:lnTo>
                  <a:pt x="38100" y="0"/>
                </a:lnTo>
              </a:path>
              <a:path w="50800" h="12700">
                <a:moveTo>
                  <a:pt x="12700" y="12699"/>
                </a:moveTo>
                <a:lnTo>
                  <a:pt x="50800" y="12699"/>
                </a:lnTo>
              </a:path>
            </a:pathLst>
          </a:custGeom>
          <a:ln w="7591">
            <a:solidFill>
              <a:srgbClr val="D6D6EF"/>
            </a:solidFill>
          </a:ln>
        </p:spPr>
        <p:txBody>
          <a:bodyPr wrap="square" lIns="0" tIns="0" rIns="0" bIns="0" rtlCol="0"/>
          <a:lstStyle/>
          <a:p>
            <a:endParaRPr/>
          </a:p>
        </p:txBody>
      </p:sp>
      <p:sp>
        <p:nvSpPr>
          <p:cNvPr id="28" name="bg object 28"/>
          <p:cNvSpPr/>
          <p:nvPr/>
        </p:nvSpPr>
        <p:spPr>
          <a:xfrm>
            <a:off x="4145090" y="3251262"/>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sp>
        <p:nvSpPr>
          <p:cNvPr id="29" name="bg object 29"/>
          <p:cNvSpPr/>
          <p:nvPr/>
        </p:nvSpPr>
        <p:spPr>
          <a:xfrm>
            <a:off x="4451033" y="3281743"/>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30" name="bg object 30"/>
          <p:cNvSpPr/>
          <p:nvPr/>
        </p:nvSpPr>
        <p:spPr>
          <a:xfrm>
            <a:off x="4423969" y="3255248"/>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31" name="bg object 31"/>
          <p:cNvSpPr/>
          <p:nvPr/>
        </p:nvSpPr>
        <p:spPr>
          <a:xfrm>
            <a:off x="4329112" y="3251262"/>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2" name="Holder 2"/>
          <p:cNvSpPr>
            <a:spLocks noGrp="1"/>
          </p:cNvSpPr>
          <p:nvPr>
            <p:ph type="title"/>
          </p:nvPr>
        </p:nvSpPr>
        <p:spPr>
          <a:xfrm>
            <a:off x="95300" y="44920"/>
            <a:ext cx="4027804" cy="582295"/>
          </a:xfrm>
          <a:prstGeom prst="rect">
            <a:avLst/>
          </a:prstGeom>
        </p:spPr>
        <p:txBody>
          <a:bodyPr wrap="square" lIns="0" tIns="0" rIns="0" bIns="0">
            <a:spAutoFit/>
          </a:bodyPr>
          <a:lstStyle>
            <a:lvl1pPr>
              <a:defRPr sz="1700" b="0" i="0">
                <a:solidFill>
                  <a:srgbClr val="CC0000"/>
                </a:solidFill>
                <a:latin typeface="Tahoma"/>
                <a:cs typeface="Tahoma"/>
              </a:defRPr>
            </a:lvl1pPr>
          </a:lstStyle>
          <a:p>
            <a:endParaRPr/>
          </a:p>
        </p:txBody>
      </p:sp>
      <p:sp>
        <p:nvSpPr>
          <p:cNvPr id="3" name="Holder 3"/>
          <p:cNvSpPr>
            <a:spLocks noGrp="1"/>
          </p:cNvSpPr>
          <p:nvPr>
            <p:ph type="body" idx="1"/>
          </p:nvPr>
        </p:nvSpPr>
        <p:spPr>
          <a:xfrm>
            <a:off x="321538" y="1010892"/>
            <a:ext cx="3277235" cy="941705"/>
          </a:xfrm>
          <a:prstGeom prst="rect">
            <a:avLst/>
          </a:prstGeom>
        </p:spPr>
        <p:txBody>
          <a:bodyPr wrap="square" lIns="0" tIns="0" rIns="0" bIns="0">
            <a:spAutoFit/>
          </a:bodyPr>
          <a:lstStyle>
            <a:lvl1pPr>
              <a:defRPr sz="1200" b="0" i="0">
                <a:solidFill>
                  <a:srgbClr val="CCCCFF"/>
                </a:solidFill>
                <a:latin typeface="Tahoma"/>
                <a:cs typeface="Tahoma"/>
              </a:defRPr>
            </a:lvl1pPr>
          </a:lstStyle>
          <a:p>
            <a:endParaRPr/>
          </a:p>
        </p:txBody>
      </p:sp>
      <p:sp>
        <p:nvSpPr>
          <p:cNvPr id="4" name="Holder 4"/>
          <p:cNvSpPr>
            <a:spLocks noGrp="1"/>
          </p:cNvSpPr>
          <p:nvPr>
            <p:ph type="ftr" sz="quarter" idx="5"/>
          </p:nvPr>
        </p:nvSpPr>
        <p:spPr>
          <a:xfrm>
            <a:off x="3710597" y="3351784"/>
            <a:ext cx="439750" cy="102235"/>
          </a:xfrm>
          <a:prstGeom prst="rect">
            <a:avLst/>
          </a:prstGeom>
        </p:spPr>
        <p:txBody>
          <a:bodyPr wrap="square" lIns="0" tIns="0" rIns="0" bIns="0">
            <a:spAutoFit/>
          </a:bodyPr>
          <a:lstStyle>
            <a:lvl1pPr>
              <a:defRPr sz="600" b="0" i="0">
                <a:solidFill>
                  <a:srgbClr val="7A0000"/>
                </a:solidFill>
                <a:latin typeface="Tahoma"/>
                <a:cs typeface="Tahoma"/>
              </a:defRPr>
            </a:lvl1pPr>
          </a:lstStyle>
          <a:p>
            <a:pPr marL="52705">
              <a:lnSpc>
                <a:spcPts val="675"/>
              </a:lnSpc>
            </a:pPr>
            <a:r>
              <a:rPr dirty="0"/>
              <a:t>AIUB</a:t>
            </a:r>
            <a:r>
              <a:rPr spc="150" dirty="0"/>
              <a:t> </a:t>
            </a:r>
            <a:r>
              <a:rPr spc="-20" dirty="0"/>
              <a:t>2024</a:t>
            </a:r>
          </a:p>
        </p:txBody>
      </p:sp>
      <p:sp>
        <p:nvSpPr>
          <p:cNvPr id="5" name="Holder 5"/>
          <p:cNvSpPr>
            <a:spLocks noGrp="1"/>
          </p:cNvSpPr>
          <p:nvPr>
            <p:ph type="dt" sz="half" idx="6"/>
          </p:nvPr>
        </p:nvSpPr>
        <p:spPr>
          <a:xfrm>
            <a:off x="356133" y="3351784"/>
            <a:ext cx="823594" cy="102235"/>
          </a:xfrm>
          <a:prstGeom prst="rect">
            <a:avLst/>
          </a:prstGeom>
        </p:spPr>
        <p:txBody>
          <a:bodyPr wrap="square" lIns="0" tIns="0" rIns="0" bIns="0">
            <a:spAutoFit/>
          </a:bodyPr>
          <a:lstStyle>
            <a:lvl1pPr>
              <a:defRPr sz="600" b="0" i="0">
                <a:solidFill>
                  <a:srgbClr val="F2F2F2"/>
                </a:solidFill>
                <a:latin typeface="Tahoma"/>
                <a:cs typeface="Tahoma"/>
              </a:defRPr>
            </a:lvl1pPr>
          </a:lstStyle>
          <a:p>
            <a:pPr marL="12700">
              <a:lnSpc>
                <a:spcPts val="675"/>
              </a:lnSpc>
            </a:pPr>
            <a:r>
              <a:rPr dirty="0"/>
              <a:t>Richard,</a:t>
            </a:r>
            <a:r>
              <a:rPr spc="45" dirty="0"/>
              <a:t> </a:t>
            </a:r>
            <a:r>
              <a:rPr dirty="0"/>
              <a:t>Philip</a:t>
            </a:r>
            <a:r>
              <a:rPr spc="290" dirty="0"/>
              <a:t> </a:t>
            </a:r>
            <a:r>
              <a:rPr spc="-10" dirty="0"/>
              <a:t>(AIUB)</a:t>
            </a:r>
          </a:p>
        </p:txBody>
      </p:sp>
      <p:sp>
        <p:nvSpPr>
          <p:cNvPr id="6" name="Holder 6"/>
          <p:cNvSpPr>
            <a:spLocks noGrp="1"/>
          </p:cNvSpPr>
          <p:nvPr>
            <p:ph type="sldNum" sz="quarter" idx="7"/>
          </p:nvPr>
        </p:nvSpPr>
        <p:spPr>
          <a:xfrm>
            <a:off x="4272326" y="3351784"/>
            <a:ext cx="281304" cy="102235"/>
          </a:xfrm>
          <a:prstGeom prst="rect">
            <a:avLst/>
          </a:prstGeom>
        </p:spPr>
        <p:txBody>
          <a:bodyPr wrap="square" lIns="0" tIns="0" rIns="0" bIns="0">
            <a:spAutoFit/>
          </a:bodyPr>
          <a:lstStyle>
            <a:lvl1pPr>
              <a:defRPr sz="600" b="0" i="0">
                <a:solidFill>
                  <a:srgbClr val="7A0000"/>
                </a:solidFill>
                <a:latin typeface="Tahoma"/>
                <a:cs typeface="Tahoma"/>
              </a:defRPr>
            </a:lvl1pPr>
          </a:lstStyle>
          <a:p>
            <a:pPr marL="52705">
              <a:lnSpc>
                <a:spcPts val="675"/>
              </a:lnSpc>
            </a:pPr>
            <a:fld id="{81D60167-4931-47E6-BA6A-407CBD079E47}" type="slidenum">
              <a:rPr dirty="0"/>
              <a:t>‹#›</a:t>
            </a:fld>
            <a:r>
              <a:rPr spc="15" dirty="0"/>
              <a:t> </a:t>
            </a:r>
            <a:r>
              <a:rPr spc="90" dirty="0"/>
              <a:t>/</a:t>
            </a:r>
            <a:r>
              <a:rPr spc="15" dirty="0"/>
              <a:t> </a:t>
            </a:r>
            <a:r>
              <a:rPr spc="-25" dirty="0"/>
              <a:t>31</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slide" Target="slide23.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slide" Target="slide1.xml"/><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3.jpg"/><Relationship Id="rId5" Type="http://schemas.openxmlformats.org/officeDocument/2006/relationships/image" Target="../media/image42.png"/><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slide" Target="slide1.xml"/><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24.png"/><Relationship Id="rId4" Type="http://schemas.openxmlformats.org/officeDocument/2006/relationships/image" Target="../media/image45.png"/></Relationships>
</file>

<file path=ppt/slides/_rels/slide12.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slide" Target="slide1.xml"/><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3.xml.rels><?xml version="1.0" encoding="UTF-8" standalone="yes"?>
<Relationships xmlns="http://schemas.openxmlformats.org/package/2006/relationships"><Relationship Id="rId3" Type="http://schemas.openxmlformats.org/officeDocument/2006/relationships/hyperlink" Target="https://www.baeldung.com/cs/heuristics" TargetMode="External"/><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image" Target="../media/image53.png"/></Relationships>
</file>

<file path=ppt/slides/_rels/slide16.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slide" Target="slide1.xml"/><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57.png"/><Relationship Id="rId4" Type="http://schemas.openxmlformats.org/officeDocument/2006/relationships/image" Target="../media/image56.png"/></Relationships>
</file>

<file path=ppt/slides/_rels/slide17.xml.rels><?xml version="1.0" encoding="UTF-8" standalone="yes"?>
<Relationships xmlns="http://schemas.openxmlformats.org/package/2006/relationships"><Relationship Id="rId3" Type="http://schemas.openxmlformats.org/officeDocument/2006/relationships/image" Target="../media/image59.jp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slide" Target="slide1.xml"/></Relationships>
</file>

<file path=ppt/slides/_rels/slide18.xml.rels><?xml version="1.0" encoding="UTF-8" standalone="yes"?>
<Relationships xmlns="http://schemas.openxmlformats.org/package/2006/relationships"><Relationship Id="rId3" Type="http://schemas.openxmlformats.org/officeDocument/2006/relationships/image" Target="../media/image61.jpg"/><Relationship Id="rId2" Type="http://schemas.openxmlformats.org/officeDocument/2006/relationships/image" Target="../media/image60.png"/><Relationship Id="rId1" Type="http://schemas.openxmlformats.org/officeDocument/2006/relationships/slideLayout" Target="../slideLayouts/slideLayout5.xml"/><Relationship Id="rId4" Type="http://schemas.openxmlformats.org/officeDocument/2006/relationships/slide" Target="slide1.xml"/></Relationships>
</file>

<file path=ppt/slides/_rels/slide1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slide" Target="slide16.xml"/><Relationship Id="rId3" Type="http://schemas.openxmlformats.org/officeDocument/2006/relationships/slide" Target="slide3.xml"/><Relationship Id="rId7" Type="http://schemas.openxmlformats.org/officeDocument/2006/relationships/image" Target="../media/image9.png"/><Relationship Id="rId12" Type="http://schemas.openxmlformats.org/officeDocument/2006/relationships/slide" Target="slide17.xml"/><Relationship Id="rId17" Type="http://schemas.openxmlformats.org/officeDocument/2006/relationships/slide" Target="slide23.xml"/><Relationship Id="rId2" Type="http://schemas.openxmlformats.org/officeDocument/2006/relationships/image" Target="../media/image5.png"/><Relationship Id="rId16"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slide" Target="slide15.xml"/><Relationship Id="rId5" Type="http://schemas.openxmlformats.org/officeDocument/2006/relationships/image" Target="../media/image7.png"/><Relationship Id="rId15" Type="http://schemas.openxmlformats.org/officeDocument/2006/relationships/image" Target="../media/image12.png"/><Relationship Id="rId10" Type="http://schemas.openxmlformats.org/officeDocument/2006/relationships/slide" Target="slide10.xml"/><Relationship Id="rId4" Type="http://schemas.openxmlformats.org/officeDocument/2006/relationships/image" Target="../media/image6.png"/><Relationship Id="rId9" Type="http://schemas.openxmlformats.org/officeDocument/2006/relationships/slide" Target="slide5.xml"/><Relationship Id="rId14"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6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63.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image" Target="../media/image66.png"/><Relationship Id="rId7" Type="http://schemas.openxmlformats.org/officeDocument/2006/relationships/image" Target="../media/image68.png"/><Relationship Id="rId2" Type="http://schemas.openxmlformats.org/officeDocument/2006/relationships/image" Target="../media/image65.png"/><Relationship Id="rId1" Type="http://schemas.openxmlformats.org/officeDocument/2006/relationships/slideLayout" Target="../slideLayouts/slideLayout1.xml"/><Relationship Id="rId6" Type="http://schemas.openxmlformats.org/officeDocument/2006/relationships/image" Target="../media/image67.png"/><Relationship Id="rId5" Type="http://schemas.openxmlformats.org/officeDocument/2006/relationships/hyperlink" Target="https://inst.eecs.berkeley.edu/~cs188/sp22/" TargetMode="External"/><Relationship Id="rId4" Type="http://schemas.openxmlformats.org/officeDocument/2006/relationships/hyperlink" Target="https://www.cs.cmu.edu/~15281/coursenotes/localsearch/index.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slide" Target="slide1.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image" Target="../media/image22.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image" Target="../media/image26.png"/><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slide" Target="slide1.xml"/><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image" Target="../media/image38.png"/><Relationship Id="rId4" Type="http://schemas.openxmlformats.org/officeDocument/2006/relationships/image" Target="../media/image37.png"/></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39.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7865" y="622528"/>
            <a:ext cx="4412615" cy="82550"/>
          </a:xfrm>
          <a:custGeom>
            <a:avLst/>
            <a:gdLst/>
            <a:ahLst/>
            <a:cxnLst/>
            <a:rect l="l" t="t" r="r" b="b"/>
            <a:pathLst>
              <a:path w="4412615" h="82550">
                <a:moveTo>
                  <a:pt x="4361525" y="0"/>
                </a:moveTo>
                <a:lnTo>
                  <a:pt x="50800" y="0"/>
                </a:lnTo>
                <a:lnTo>
                  <a:pt x="31075" y="4008"/>
                </a:lnTo>
                <a:lnTo>
                  <a:pt x="14922" y="14922"/>
                </a:lnTo>
                <a:lnTo>
                  <a:pt x="4008" y="31075"/>
                </a:lnTo>
                <a:lnTo>
                  <a:pt x="0" y="50800"/>
                </a:lnTo>
                <a:lnTo>
                  <a:pt x="0" y="82384"/>
                </a:lnTo>
                <a:lnTo>
                  <a:pt x="4412325" y="82384"/>
                </a:lnTo>
                <a:lnTo>
                  <a:pt x="4412325" y="50800"/>
                </a:lnTo>
                <a:lnTo>
                  <a:pt x="4408317" y="31075"/>
                </a:lnTo>
                <a:lnTo>
                  <a:pt x="4397403" y="14922"/>
                </a:lnTo>
                <a:lnTo>
                  <a:pt x="4381250" y="4008"/>
                </a:lnTo>
                <a:lnTo>
                  <a:pt x="4361525" y="0"/>
                </a:lnTo>
                <a:close/>
              </a:path>
            </a:pathLst>
          </a:custGeom>
          <a:solidFill>
            <a:srgbClr val="D8D8D8"/>
          </a:solidFill>
        </p:spPr>
        <p:txBody>
          <a:bodyPr wrap="square" lIns="0" tIns="0" rIns="0" bIns="0" rtlCol="0"/>
          <a:lstStyle/>
          <a:p>
            <a:endParaRPr/>
          </a:p>
        </p:txBody>
      </p:sp>
      <p:grpSp>
        <p:nvGrpSpPr>
          <p:cNvPr id="3" name="object 3"/>
          <p:cNvGrpSpPr/>
          <p:nvPr/>
        </p:nvGrpSpPr>
        <p:grpSpPr>
          <a:xfrm>
            <a:off x="145240" y="624848"/>
            <a:ext cx="4463415" cy="821055"/>
            <a:chOff x="97865" y="666949"/>
            <a:chExt cx="4463415" cy="821055"/>
          </a:xfrm>
        </p:grpSpPr>
        <p:pic>
          <p:nvPicPr>
            <p:cNvPr id="4" name="object 4"/>
            <p:cNvPicPr/>
            <p:nvPr/>
          </p:nvPicPr>
          <p:blipFill>
            <a:blip r:embed="rId2" cstate="print"/>
            <a:stretch>
              <a:fillRect/>
            </a:stretch>
          </p:blipFill>
          <p:spPr>
            <a:xfrm>
              <a:off x="148666" y="1386408"/>
              <a:ext cx="101600" cy="101600"/>
            </a:xfrm>
            <a:prstGeom prst="rect">
              <a:avLst/>
            </a:prstGeom>
          </p:spPr>
        </p:pic>
        <p:pic>
          <p:nvPicPr>
            <p:cNvPr id="5" name="object 5"/>
            <p:cNvPicPr/>
            <p:nvPr/>
          </p:nvPicPr>
          <p:blipFill>
            <a:blip r:embed="rId3" cstate="print"/>
            <a:stretch>
              <a:fillRect/>
            </a:stretch>
          </p:blipFill>
          <p:spPr>
            <a:xfrm>
              <a:off x="199466" y="1373708"/>
              <a:ext cx="4361525" cy="114301"/>
            </a:xfrm>
            <a:prstGeom prst="rect">
              <a:avLst/>
            </a:prstGeom>
          </p:spPr>
        </p:pic>
        <p:pic>
          <p:nvPicPr>
            <p:cNvPr id="6" name="object 6"/>
            <p:cNvPicPr/>
            <p:nvPr/>
          </p:nvPicPr>
          <p:blipFill>
            <a:blip r:embed="rId4" cstate="print"/>
            <a:stretch>
              <a:fillRect/>
            </a:stretch>
          </p:blipFill>
          <p:spPr>
            <a:xfrm>
              <a:off x="4510191" y="673087"/>
              <a:ext cx="50800" cy="713320"/>
            </a:xfrm>
            <a:prstGeom prst="rect">
              <a:avLst/>
            </a:prstGeom>
          </p:spPr>
        </p:pic>
        <p:sp>
          <p:nvSpPr>
            <p:cNvPr id="7" name="object 7"/>
            <p:cNvSpPr/>
            <p:nvPr/>
          </p:nvSpPr>
          <p:spPr>
            <a:xfrm>
              <a:off x="97865" y="666949"/>
              <a:ext cx="4412615" cy="770255"/>
            </a:xfrm>
            <a:custGeom>
              <a:avLst/>
              <a:gdLst/>
              <a:ahLst/>
              <a:cxnLst/>
              <a:rect l="l" t="t" r="r" b="b"/>
              <a:pathLst>
                <a:path w="4412615" h="770255">
                  <a:moveTo>
                    <a:pt x="4412325" y="0"/>
                  </a:moveTo>
                  <a:lnTo>
                    <a:pt x="0" y="0"/>
                  </a:lnTo>
                  <a:lnTo>
                    <a:pt x="0" y="719459"/>
                  </a:lnTo>
                  <a:lnTo>
                    <a:pt x="4008" y="739183"/>
                  </a:lnTo>
                  <a:lnTo>
                    <a:pt x="14922" y="755336"/>
                  </a:lnTo>
                  <a:lnTo>
                    <a:pt x="31075" y="766251"/>
                  </a:lnTo>
                  <a:lnTo>
                    <a:pt x="50800" y="770259"/>
                  </a:lnTo>
                  <a:lnTo>
                    <a:pt x="4361525" y="770259"/>
                  </a:lnTo>
                  <a:lnTo>
                    <a:pt x="4381250" y="766251"/>
                  </a:lnTo>
                  <a:lnTo>
                    <a:pt x="4397403" y="755336"/>
                  </a:lnTo>
                  <a:lnTo>
                    <a:pt x="4408317" y="739183"/>
                  </a:lnTo>
                  <a:lnTo>
                    <a:pt x="4412325" y="719459"/>
                  </a:lnTo>
                  <a:lnTo>
                    <a:pt x="4412325" y="0"/>
                  </a:lnTo>
                  <a:close/>
                </a:path>
              </a:pathLst>
            </a:custGeom>
            <a:solidFill>
              <a:srgbClr val="D8D8D8"/>
            </a:solidFill>
          </p:spPr>
          <p:txBody>
            <a:bodyPr wrap="square" lIns="0" tIns="0" rIns="0" bIns="0" rtlCol="0"/>
            <a:lstStyle/>
            <a:p>
              <a:endParaRPr/>
            </a:p>
          </p:txBody>
        </p:sp>
        <p:sp>
          <p:nvSpPr>
            <p:cNvPr id="8" name="object 8"/>
            <p:cNvSpPr/>
            <p:nvPr/>
          </p:nvSpPr>
          <p:spPr>
            <a:xfrm>
              <a:off x="4510191" y="711186"/>
              <a:ext cx="0" cy="694690"/>
            </a:xfrm>
            <a:custGeom>
              <a:avLst/>
              <a:gdLst/>
              <a:ahLst/>
              <a:cxnLst/>
              <a:rect l="l" t="t" r="r" b="b"/>
              <a:pathLst>
                <a:path h="694690">
                  <a:moveTo>
                    <a:pt x="0" y="694271"/>
                  </a:moveTo>
                  <a:lnTo>
                    <a:pt x="0" y="0"/>
                  </a:lnTo>
                </a:path>
              </a:pathLst>
            </a:custGeom>
            <a:ln w="3175">
              <a:solidFill>
                <a:srgbClr val="7F7F7F"/>
              </a:solidFill>
            </a:ln>
          </p:spPr>
          <p:txBody>
            <a:bodyPr wrap="square" lIns="0" tIns="0" rIns="0" bIns="0" rtlCol="0"/>
            <a:lstStyle/>
            <a:p>
              <a:endParaRPr/>
            </a:p>
          </p:txBody>
        </p:sp>
        <p:sp>
          <p:nvSpPr>
            <p:cNvPr id="9" name="object 9"/>
            <p:cNvSpPr/>
            <p:nvPr/>
          </p:nvSpPr>
          <p:spPr>
            <a:xfrm>
              <a:off x="4510191" y="698486"/>
              <a:ext cx="0" cy="12700"/>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a:p>
          </p:txBody>
        </p:sp>
        <p:sp>
          <p:nvSpPr>
            <p:cNvPr id="10" name="object 10"/>
            <p:cNvSpPr/>
            <p:nvPr/>
          </p:nvSpPr>
          <p:spPr>
            <a:xfrm>
              <a:off x="4510191" y="685786"/>
              <a:ext cx="0" cy="12700"/>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a:p>
          </p:txBody>
        </p:sp>
        <p:sp>
          <p:nvSpPr>
            <p:cNvPr id="11" name="object 11"/>
            <p:cNvSpPr/>
            <p:nvPr/>
          </p:nvSpPr>
          <p:spPr>
            <a:xfrm>
              <a:off x="4510191" y="673086"/>
              <a:ext cx="0" cy="12700"/>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a:p>
          </p:txBody>
        </p:sp>
      </p:grpSp>
      <p:sp>
        <p:nvSpPr>
          <p:cNvPr id="12" name="object 12"/>
          <p:cNvSpPr txBox="1">
            <a:spLocks noGrp="1"/>
          </p:cNvSpPr>
          <p:nvPr>
            <p:ph type="title"/>
          </p:nvPr>
        </p:nvSpPr>
        <p:spPr>
          <a:xfrm>
            <a:off x="1415249" y="663176"/>
            <a:ext cx="1778000" cy="288290"/>
          </a:xfrm>
          <a:prstGeom prst="rect">
            <a:avLst/>
          </a:prstGeom>
        </p:spPr>
        <p:txBody>
          <a:bodyPr vert="horz" wrap="square" lIns="0" tIns="15240" rIns="0" bIns="0" rtlCol="0">
            <a:spAutoFit/>
          </a:bodyPr>
          <a:lstStyle/>
          <a:p>
            <a:pPr marL="12700">
              <a:lnSpc>
                <a:spcPct val="100000"/>
              </a:lnSpc>
              <a:spcBef>
                <a:spcPts val="120"/>
              </a:spcBef>
            </a:pPr>
            <a:r>
              <a:rPr spc="-20" dirty="0"/>
              <a:t>Artificial</a:t>
            </a:r>
            <a:r>
              <a:rPr spc="-55" dirty="0"/>
              <a:t> </a:t>
            </a:r>
            <a:r>
              <a:rPr spc="-100" dirty="0"/>
              <a:t>Intelligence</a:t>
            </a:r>
          </a:p>
        </p:txBody>
      </p:sp>
      <p:sp>
        <p:nvSpPr>
          <p:cNvPr id="13" name="object 13"/>
          <p:cNvSpPr txBox="1"/>
          <p:nvPr/>
        </p:nvSpPr>
        <p:spPr>
          <a:xfrm>
            <a:off x="928316" y="954316"/>
            <a:ext cx="2656205" cy="896619"/>
          </a:xfrm>
          <a:prstGeom prst="rect">
            <a:avLst/>
          </a:prstGeom>
        </p:spPr>
        <p:txBody>
          <a:bodyPr vert="horz" wrap="square" lIns="0" tIns="12065" rIns="0" bIns="0" rtlCol="0" anchor="t">
            <a:spAutoFit/>
          </a:bodyPr>
          <a:lstStyle/>
          <a:p>
            <a:pPr marL="635" algn="ctr">
              <a:lnSpc>
                <a:spcPct val="100000"/>
              </a:lnSpc>
              <a:spcBef>
                <a:spcPts val="95"/>
              </a:spcBef>
            </a:pPr>
            <a:r>
              <a:rPr sz="1200" spc="-45" dirty="0">
                <a:solidFill>
                  <a:srgbClr val="CC0000"/>
                </a:solidFill>
                <a:latin typeface="Tahoma"/>
                <a:cs typeface="Tahoma"/>
              </a:rPr>
              <a:t>Lecture</a:t>
            </a:r>
            <a:r>
              <a:rPr sz="1200" spc="-50" dirty="0">
                <a:solidFill>
                  <a:srgbClr val="CC0000"/>
                </a:solidFill>
                <a:latin typeface="Tahoma"/>
                <a:cs typeface="Tahoma"/>
              </a:rPr>
              <a:t> </a:t>
            </a:r>
            <a:r>
              <a:rPr sz="1200" spc="-10" dirty="0">
                <a:solidFill>
                  <a:srgbClr val="CC0000"/>
                </a:solidFill>
                <a:latin typeface="Tahoma"/>
                <a:cs typeface="Tahoma"/>
              </a:rPr>
              <a:t>4,</a:t>
            </a:r>
            <a:r>
              <a:rPr sz="1200" spc="-45" dirty="0">
                <a:solidFill>
                  <a:srgbClr val="CC0000"/>
                </a:solidFill>
                <a:latin typeface="Tahoma"/>
                <a:cs typeface="Tahoma"/>
              </a:rPr>
              <a:t> </a:t>
            </a:r>
            <a:r>
              <a:rPr sz="1200" spc="-40" dirty="0">
                <a:solidFill>
                  <a:srgbClr val="CC0000"/>
                </a:solidFill>
                <a:latin typeface="Tahoma"/>
                <a:cs typeface="Tahoma"/>
              </a:rPr>
              <a:t>Chapter</a:t>
            </a:r>
            <a:r>
              <a:rPr sz="1200" spc="-45" dirty="0">
                <a:solidFill>
                  <a:srgbClr val="CC0000"/>
                </a:solidFill>
                <a:latin typeface="Tahoma"/>
                <a:cs typeface="Tahoma"/>
              </a:rPr>
              <a:t> </a:t>
            </a:r>
            <a:r>
              <a:rPr sz="1200" spc="-50" dirty="0">
                <a:solidFill>
                  <a:srgbClr val="CC0000"/>
                </a:solidFill>
                <a:latin typeface="Tahoma"/>
                <a:cs typeface="Tahoma"/>
              </a:rPr>
              <a:t>4</a:t>
            </a:r>
            <a:endParaRPr sz="1200">
              <a:latin typeface="Tahoma"/>
              <a:cs typeface="Tahoma"/>
            </a:endParaRPr>
          </a:p>
          <a:p>
            <a:pPr algn="ctr">
              <a:lnSpc>
                <a:spcPct val="100000"/>
              </a:lnSpc>
              <a:spcBef>
                <a:spcPts val="5"/>
              </a:spcBef>
            </a:pPr>
            <a:r>
              <a:rPr sz="1200" spc="-10" dirty="0">
                <a:solidFill>
                  <a:srgbClr val="CC0000"/>
                </a:solidFill>
                <a:latin typeface="Tahoma"/>
                <a:cs typeface="Tahoma"/>
              </a:rPr>
              <a:t>Local</a:t>
            </a:r>
            <a:r>
              <a:rPr sz="1200" spc="-25" dirty="0">
                <a:solidFill>
                  <a:srgbClr val="CC0000"/>
                </a:solidFill>
                <a:latin typeface="Tahoma"/>
                <a:cs typeface="Tahoma"/>
              </a:rPr>
              <a:t> </a:t>
            </a:r>
            <a:r>
              <a:rPr sz="1200" spc="-65" dirty="0">
                <a:solidFill>
                  <a:srgbClr val="CC0000"/>
                </a:solidFill>
                <a:latin typeface="Tahoma"/>
                <a:cs typeface="Tahoma"/>
              </a:rPr>
              <a:t>Search</a:t>
            </a:r>
            <a:r>
              <a:rPr sz="1200" spc="-20" dirty="0">
                <a:solidFill>
                  <a:srgbClr val="CC0000"/>
                </a:solidFill>
                <a:latin typeface="Tahoma"/>
                <a:cs typeface="Tahoma"/>
              </a:rPr>
              <a:t> </a:t>
            </a:r>
            <a:r>
              <a:rPr sz="1200" spc="-35" dirty="0">
                <a:solidFill>
                  <a:srgbClr val="CC0000"/>
                </a:solidFill>
                <a:latin typeface="Tahoma"/>
                <a:cs typeface="Tahoma"/>
              </a:rPr>
              <a:t>Algorithm</a:t>
            </a:r>
            <a:r>
              <a:rPr sz="1200" spc="-25" dirty="0">
                <a:solidFill>
                  <a:srgbClr val="CC0000"/>
                </a:solidFill>
                <a:latin typeface="Tahoma"/>
                <a:cs typeface="Tahoma"/>
              </a:rPr>
              <a:t> </a:t>
            </a:r>
            <a:r>
              <a:rPr sz="1200" spc="-55" dirty="0">
                <a:solidFill>
                  <a:srgbClr val="CC0000"/>
                </a:solidFill>
                <a:latin typeface="Tahoma"/>
                <a:cs typeface="Tahoma"/>
              </a:rPr>
              <a:t>and</a:t>
            </a:r>
            <a:r>
              <a:rPr sz="1200" spc="-20" dirty="0">
                <a:solidFill>
                  <a:srgbClr val="CC0000"/>
                </a:solidFill>
                <a:latin typeface="Tahoma"/>
                <a:cs typeface="Tahoma"/>
              </a:rPr>
              <a:t> Optimizations</a:t>
            </a:r>
            <a:endParaRPr sz="1200">
              <a:latin typeface="Tahoma"/>
              <a:cs typeface="Tahoma"/>
            </a:endParaRPr>
          </a:p>
          <a:p>
            <a:pPr>
              <a:lnSpc>
                <a:spcPct val="100000"/>
              </a:lnSpc>
              <a:spcBef>
                <a:spcPts val="1085"/>
              </a:spcBef>
            </a:pPr>
            <a:endParaRPr sz="1200">
              <a:latin typeface="Tahoma"/>
              <a:cs typeface="Tahoma"/>
            </a:endParaRPr>
          </a:p>
          <a:p>
            <a:pPr marL="635" algn="ctr"/>
            <a:r>
              <a:rPr lang="en-US" sz="1200" spc="-30" dirty="0">
                <a:latin typeface="Tahoma"/>
                <a:cs typeface="Tahoma"/>
              </a:rPr>
              <a:t>SAZIA SHARMIN</a:t>
            </a:r>
            <a:endParaRPr dirty="0"/>
          </a:p>
        </p:txBody>
      </p:sp>
      <p:sp>
        <p:nvSpPr>
          <p:cNvPr id="14" name="object 14"/>
          <p:cNvSpPr txBox="1"/>
          <p:nvPr/>
        </p:nvSpPr>
        <p:spPr>
          <a:xfrm>
            <a:off x="1899411" y="2018867"/>
            <a:ext cx="845185" cy="267335"/>
          </a:xfrm>
          <a:prstGeom prst="rect">
            <a:avLst/>
          </a:prstGeom>
        </p:spPr>
        <p:txBody>
          <a:bodyPr vert="horz" wrap="square" lIns="0" tIns="17145" rIns="0" bIns="0" rtlCol="0">
            <a:spAutoFit/>
          </a:bodyPr>
          <a:lstStyle/>
          <a:p>
            <a:pPr marL="280670" marR="5080" indent="-268605">
              <a:lnSpc>
                <a:spcPts val="950"/>
              </a:lnSpc>
              <a:spcBef>
                <a:spcPts val="135"/>
              </a:spcBef>
            </a:pPr>
            <a:r>
              <a:rPr sz="800" dirty="0">
                <a:latin typeface="Tahoma"/>
                <a:cs typeface="Tahoma"/>
              </a:rPr>
              <a:t>Department</a:t>
            </a:r>
            <a:r>
              <a:rPr sz="800" spc="15" dirty="0">
                <a:latin typeface="Tahoma"/>
                <a:cs typeface="Tahoma"/>
              </a:rPr>
              <a:t> </a:t>
            </a:r>
            <a:r>
              <a:rPr sz="800" dirty="0">
                <a:latin typeface="Tahoma"/>
                <a:cs typeface="Tahoma"/>
              </a:rPr>
              <a:t>of</a:t>
            </a:r>
            <a:r>
              <a:rPr sz="800" spc="20" dirty="0">
                <a:latin typeface="Tahoma"/>
                <a:cs typeface="Tahoma"/>
              </a:rPr>
              <a:t> </a:t>
            </a:r>
            <a:r>
              <a:rPr sz="800" spc="-25" dirty="0">
                <a:latin typeface="Tahoma"/>
                <a:cs typeface="Tahoma"/>
              </a:rPr>
              <a:t>CS </a:t>
            </a:r>
            <a:r>
              <a:rPr sz="800" spc="-20" dirty="0">
                <a:latin typeface="Tahoma"/>
                <a:cs typeface="Tahoma"/>
              </a:rPr>
              <a:t>AIUB</a:t>
            </a:r>
            <a:endParaRPr sz="800">
              <a:latin typeface="Tahoma"/>
              <a:cs typeface="Tahoma"/>
            </a:endParaRPr>
          </a:p>
        </p:txBody>
      </p:sp>
      <p:grpSp>
        <p:nvGrpSpPr>
          <p:cNvPr id="16" name="object 16"/>
          <p:cNvGrpSpPr/>
          <p:nvPr/>
        </p:nvGrpSpPr>
        <p:grpSpPr>
          <a:xfrm>
            <a:off x="0" y="3346348"/>
            <a:ext cx="4608195" cy="109855"/>
            <a:chOff x="0" y="3346348"/>
            <a:chExt cx="4608195" cy="109855"/>
          </a:xfrm>
        </p:grpSpPr>
        <p:sp>
          <p:nvSpPr>
            <p:cNvPr id="17" name="object 17"/>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A30000"/>
            </a:solidFill>
          </p:spPr>
          <p:txBody>
            <a:bodyPr wrap="square" lIns="0" tIns="0" rIns="0" bIns="0" rtlCol="0"/>
            <a:lstStyle/>
            <a:p>
              <a:endParaRPr/>
            </a:p>
          </p:txBody>
        </p:sp>
        <p:sp>
          <p:nvSpPr>
            <p:cNvPr id="18" name="object 18"/>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EBEBEB"/>
            </a:solidFill>
          </p:spPr>
          <p:txBody>
            <a:bodyPr wrap="square" lIns="0" tIns="0" rIns="0" bIns="0" rtlCol="0"/>
            <a:lstStyle/>
            <a:p>
              <a:endParaRPr/>
            </a:p>
          </p:txBody>
        </p:sp>
        <p:sp>
          <p:nvSpPr>
            <p:cNvPr id="19" name="object 19"/>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D8D8D8"/>
            </a:solidFill>
          </p:spPr>
          <p:txBody>
            <a:bodyPr wrap="square" lIns="0" tIns="0" rIns="0" bIns="0" rtlCol="0"/>
            <a:lstStyle/>
            <a:p>
              <a:endParaRPr/>
            </a:p>
          </p:txBody>
        </p:sp>
      </p:grpSp>
      <p:sp>
        <p:nvSpPr>
          <p:cNvPr id="20" name="object 20"/>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Richard,</a:t>
            </a:r>
            <a:r>
              <a:rPr spc="45" dirty="0"/>
              <a:t> </a:t>
            </a:r>
            <a:r>
              <a:rPr dirty="0"/>
              <a:t>Philip</a:t>
            </a:r>
            <a:r>
              <a:rPr spc="290" dirty="0"/>
              <a:t> </a:t>
            </a:r>
            <a:r>
              <a:rPr spc="-10" dirty="0"/>
              <a:t>(AIUB)</a:t>
            </a:r>
          </a:p>
        </p:txBody>
      </p:sp>
      <p:sp>
        <p:nvSpPr>
          <p:cNvPr id="21" name="object 21"/>
          <p:cNvSpPr txBox="1"/>
          <p:nvPr/>
        </p:nvSpPr>
        <p:spPr>
          <a:xfrm>
            <a:off x="2253170" y="3351784"/>
            <a:ext cx="101600" cy="102235"/>
          </a:xfrm>
          <a:prstGeom prst="rect">
            <a:avLst/>
          </a:prstGeom>
        </p:spPr>
        <p:txBody>
          <a:bodyPr vert="horz" wrap="square" lIns="0" tIns="0" rIns="0" bIns="0" rtlCol="0">
            <a:spAutoFit/>
          </a:bodyPr>
          <a:lstStyle/>
          <a:p>
            <a:pPr marL="12700">
              <a:lnSpc>
                <a:spcPts val="675"/>
              </a:lnSpc>
            </a:pPr>
            <a:r>
              <a:rPr sz="600" spc="-25" dirty="0">
                <a:solidFill>
                  <a:srgbClr val="0000FF"/>
                </a:solidFill>
                <a:latin typeface="Tahoma"/>
                <a:cs typeface="Tahoma"/>
                <a:hlinkClick r:id="rId5" action="ppaction://hlinksldjump"/>
              </a:rPr>
              <a:t>AI</a:t>
            </a:r>
            <a:endParaRPr sz="600">
              <a:latin typeface="Tahoma"/>
              <a:cs typeface="Tahoma"/>
            </a:endParaRPr>
          </a:p>
        </p:txBody>
      </p:sp>
      <p:sp>
        <p:nvSpPr>
          <p:cNvPr id="22" name="object 22"/>
          <p:cNvSpPr txBox="1">
            <a:spLocks noGrp="1"/>
          </p:cNvSpPr>
          <p:nvPr>
            <p:ph type="ftr" sz="quarter" idx="5"/>
          </p:nvPr>
        </p:nvSpPr>
        <p:spPr>
          <a:prstGeom prst="rect">
            <a:avLst/>
          </a:prstGeom>
        </p:spPr>
        <p:txBody>
          <a:bodyPr vert="horz" wrap="square" lIns="0" tIns="0" rIns="0" bIns="0" rtlCol="0">
            <a:spAutoFit/>
          </a:bodyPr>
          <a:lstStyle/>
          <a:p>
            <a:pPr marL="52705">
              <a:lnSpc>
                <a:spcPts val="675"/>
              </a:lnSpc>
            </a:pPr>
            <a:r>
              <a:rPr dirty="0"/>
              <a:t>AIUB</a:t>
            </a:r>
            <a:r>
              <a:rPr spc="150" dirty="0"/>
              <a:t> </a:t>
            </a:r>
            <a:r>
              <a:rPr spc="-20" dirty="0"/>
              <a:t>2024</a:t>
            </a:r>
          </a:p>
        </p:txBody>
      </p:sp>
      <p:sp>
        <p:nvSpPr>
          <p:cNvPr id="23" name="object 23"/>
          <p:cNvSpPr txBox="1">
            <a:spLocks noGrp="1"/>
          </p:cNvSpPr>
          <p:nvPr>
            <p:ph type="sldNum" sz="quarter" idx="7"/>
          </p:nvPr>
        </p:nvSpPr>
        <p:spPr>
          <a:prstGeom prst="rect">
            <a:avLst/>
          </a:prstGeom>
        </p:spPr>
        <p:txBody>
          <a:bodyPr vert="horz" wrap="square" lIns="0" tIns="0" rIns="0" bIns="0" rtlCol="0">
            <a:spAutoFit/>
          </a:bodyPr>
          <a:lstStyle/>
          <a:p>
            <a:pPr marL="52705">
              <a:lnSpc>
                <a:spcPts val="675"/>
              </a:lnSpc>
            </a:pPr>
            <a:fld id="{81D60167-4931-47E6-BA6A-407CBD079E47}" type="slidenum">
              <a:rPr dirty="0"/>
              <a:t>1</a:t>
            </a:fld>
            <a:r>
              <a:rPr spc="15" dirty="0"/>
              <a:t> </a:t>
            </a:r>
            <a:r>
              <a:rPr spc="90" dirty="0"/>
              <a:t>/</a:t>
            </a:r>
            <a:r>
              <a:rPr spc="15" dirty="0"/>
              <a:t> </a:t>
            </a:r>
            <a:r>
              <a:rPr spc="-25" dirty="0"/>
              <a:t>31</a:t>
            </a: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89890"/>
          </a:xfrm>
          <a:custGeom>
            <a:avLst/>
            <a:gdLst/>
            <a:ahLst/>
            <a:cxnLst/>
            <a:rect l="l" t="t" r="r" b="b"/>
            <a:pathLst>
              <a:path w="4608195" h="389890">
                <a:moveTo>
                  <a:pt x="4608004" y="0"/>
                </a:moveTo>
                <a:lnTo>
                  <a:pt x="0" y="0"/>
                </a:lnTo>
                <a:lnTo>
                  <a:pt x="0" y="389623"/>
                </a:lnTo>
                <a:lnTo>
                  <a:pt x="4608004" y="389623"/>
                </a:lnTo>
                <a:lnTo>
                  <a:pt x="4608004" y="0"/>
                </a:lnTo>
                <a:close/>
              </a:path>
            </a:pathLst>
          </a:custGeom>
          <a:solidFill>
            <a:srgbClr val="F2F2F2"/>
          </a:solidFill>
        </p:spPr>
        <p:txBody>
          <a:bodyPr wrap="square" lIns="0" tIns="0" rIns="0" bIns="0" rtlCol="0"/>
          <a:lstStyle/>
          <a:p>
            <a:endParaRPr/>
          </a:p>
        </p:txBody>
      </p:sp>
      <p:sp>
        <p:nvSpPr>
          <p:cNvPr id="3" name="object 3"/>
          <p:cNvSpPr txBox="1">
            <a:spLocks noGrp="1"/>
          </p:cNvSpPr>
          <p:nvPr>
            <p:ph type="title"/>
          </p:nvPr>
        </p:nvSpPr>
        <p:spPr>
          <a:xfrm>
            <a:off x="95300" y="60904"/>
            <a:ext cx="2013585" cy="288290"/>
          </a:xfrm>
          <a:prstGeom prst="rect">
            <a:avLst/>
          </a:prstGeom>
        </p:spPr>
        <p:txBody>
          <a:bodyPr vert="horz" wrap="square" lIns="0" tIns="15240" rIns="0" bIns="0" rtlCol="0">
            <a:spAutoFit/>
          </a:bodyPr>
          <a:lstStyle/>
          <a:p>
            <a:pPr marL="12700">
              <a:lnSpc>
                <a:spcPct val="100000"/>
              </a:lnSpc>
              <a:spcBef>
                <a:spcPts val="120"/>
              </a:spcBef>
            </a:pPr>
            <a:r>
              <a:rPr spc="-55" dirty="0"/>
              <a:t>Hill-</a:t>
            </a:r>
            <a:r>
              <a:rPr spc="-60" dirty="0"/>
              <a:t>climbing</a:t>
            </a:r>
            <a:r>
              <a:rPr spc="30" dirty="0"/>
              <a:t> </a:t>
            </a:r>
            <a:r>
              <a:rPr spc="-55" dirty="0"/>
              <a:t>Algorithm</a:t>
            </a:r>
          </a:p>
        </p:txBody>
      </p:sp>
      <p:pic>
        <p:nvPicPr>
          <p:cNvPr id="4" name="object 4"/>
          <p:cNvPicPr/>
          <p:nvPr/>
        </p:nvPicPr>
        <p:blipFill>
          <a:blip r:embed="rId2" cstate="print"/>
          <a:stretch>
            <a:fillRect/>
          </a:stretch>
        </p:blipFill>
        <p:spPr>
          <a:xfrm>
            <a:off x="300139" y="555167"/>
            <a:ext cx="71526" cy="71526"/>
          </a:xfrm>
          <a:prstGeom prst="rect">
            <a:avLst/>
          </a:prstGeom>
        </p:spPr>
      </p:pic>
      <p:sp>
        <p:nvSpPr>
          <p:cNvPr id="5" name="object 5"/>
          <p:cNvSpPr txBox="1"/>
          <p:nvPr/>
        </p:nvSpPr>
        <p:spPr>
          <a:xfrm>
            <a:off x="433298" y="464703"/>
            <a:ext cx="4038600" cy="1859280"/>
          </a:xfrm>
          <a:prstGeom prst="rect">
            <a:avLst/>
          </a:prstGeom>
        </p:spPr>
        <p:txBody>
          <a:bodyPr vert="horz" wrap="square" lIns="0" tIns="12065" rIns="0" bIns="0" rtlCol="0" anchor="t">
            <a:spAutoFit/>
          </a:bodyPr>
          <a:lstStyle/>
          <a:p>
            <a:pPr marL="12700" marR="188595" algn="just">
              <a:lnSpc>
                <a:spcPct val="100000"/>
              </a:lnSpc>
              <a:spcBef>
                <a:spcPts val="95"/>
              </a:spcBef>
            </a:pPr>
            <a:r>
              <a:rPr sz="1200" dirty="0">
                <a:latin typeface="Tahoma"/>
                <a:cs typeface="Tahoma"/>
              </a:rPr>
              <a:t>The</a:t>
            </a:r>
            <a:r>
              <a:rPr sz="1200" spc="-5" dirty="0">
                <a:latin typeface="Tahoma"/>
                <a:cs typeface="Tahoma"/>
              </a:rPr>
              <a:t> </a:t>
            </a:r>
            <a:r>
              <a:rPr sz="1200" spc="-40" dirty="0">
                <a:latin typeface="Tahoma"/>
                <a:cs typeface="Tahoma"/>
              </a:rPr>
              <a:t>hill-climbing</a:t>
            </a:r>
            <a:r>
              <a:rPr sz="1200" spc="-5" dirty="0">
                <a:latin typeface="Tahoma"/>
                <a:cs typeface="Tahoma"/>
              </a:rPr>
              <a:t> </a:t>
            </a:r>
            <a:r>
              <a:rPr sz="1200" spc="-80" dirty="0">
                <a:latin typeface="Tahoma"/>
                <a:cs typeface="Tahoma"/>
              </a:rPr>
              <a:t>search</a:t>
            </a:r>
            <a:r>
              <a:rPr sz="1200" spc="-5" dirty="0">
                <a:latin typeface="Tahoma"/>
                <a:cs typeface="Tahoma"/>
              </a:rPr>
              <a:t> </a:t>
            </a:r>
            <a:r>
              <a:rPr sz="1200" spc="-45" dirty="0">
                <a:latin typeface="Tahoma"/>
                <a:cs typeface="Tahoma"/>
              </a:rPr>
              <a:t>algorithm</a:t>
            </a:r>
            <a:r>
              <a:rPr sz="1200" spc="-5" dirty="0">
                <a:latin typeface="Tahoma"/>
                <a:cs typeface="Tahoma"/>
              </a:rPr>
              <a:t> </a:t>
            </a:r>
            <a:r>
              <a:rPr sz="1200" spc="-65" dirty="0">
                <a:latin typeface="Tahoma"/>
                <a:cs typeface="Tahoma"/>
              </a:rPr>
              <a:t>(steepest-</a:t>
            </a:r>
            <a:r>
              <a:rPr sz="1200" spc="-60" dirty="0">
                <a:latin typeface="Tahoma"/>
                <a:cs typeface="Tahoma"/>
              </a:rPr>
              <a:t>ascent</a:t>
            </a:r>
            <a:r>
              <a:rPr sz="1200" spc="-5" dirty="0">
                <a:latin typeface="Tahoma"/>
                <a:cs typeface="Tahoma"/>
              </a:rPr>
              <a:t> </a:t>
            </a:r>
            <a:r>
              <a:rPr sz="1200" spc="-55" dirty="0">
                <a:latin typeface="Tahoma"/>
                <a:cs typeface="Tahoma"/>
              </a:rPr>
              <a:t>version)</a:t>
            </a:r>
            <a:r>
              <a:rPr sz="1200" spc="-5" dirty="0">
                <a:latin typeface="Tahoma"/>
                <a:cs typeface="Tahoma"/>
              </a:rPr>
              <a:t> </a:t>
            </a:r>
            <a:r>
              <a:rPr sz="1200" spc="-25" dirty="0">
                <a:latin typeface="Tahoma"/>
                <a:cs typeface="Tahoma"/>
              </a:rPr>
              <a:t>is </a:t>
            </a:r>
            <a:r>
              <a:rPr sz="1200" spc="-90" dirty="0">
                <a:latin typeface="Tahoma"/>
                <a:cs typeface="Tahoma"/>
              </a:rPr>
              <a:t>shown</a:t>
            </a:r>
            <a:r>
              <a:rPr sz="1200" spc="-5" dirty="0">
                <a:latin typeface="Tahoma"/>
                <a:cs typeface="Tahoma"/>
              </a:rPr>
              <a:t> </a:t>
            </a:r>
            <a:r>
              <a:rPr sz="1200" dirty="0">
                <a:latin typeface="Tahoma"/>
                <a:cs typeface="Tahoma"/>
              </a:rPr>
              <a:t>in</a:t>
            </a:r>
            <a:r>
              <a:rPr sz="1200" spc="-95" dirty="0">
                <a:latin typeface="Tahoma"/>
                <a:cs typeface="Tahoma"/>
              </a:rPr>
              <a:t> </a:t>
            </a:r>
            <a:r>
              <a:rPr sz="1200" spc="-20" dirty="0">
                <a:latin typeface="Tahoma"/>
                <a:cs typeface="Tahoma"/>
              </a:rPr>
              <a:t>Figure.</a:t>
            </a:r>
            <a:r>
              <a:rPr sz="1200" spc="10" dirty="0">
                <a:latin typeface="Tahoma"/>
                <a:cs typeface="Tahoma"/>
              </a:rPr>
              <a:t> </a:t>
            </a:r>
            <a:r>
              <a:rPr sz="1200" spc="-10" dirty="0">
                <a:latin typeface="Tahoma"/>
                <a:cs typeface="Tahoma"/>
              </a:rPr>
              <a:t>It</a:t>
            </a:r>
            <a:r>
              <a:rPr sz="1200" spc="-50" dirty="0">
                <a:latin typeface="Tahoma"/>
                <a:cs typeface="Tahoma"/>
              </a:rPr>
              <a:t> </a:t>
            </a:r>
            <a:r>
              <a:rPr sz="1200" dirty="0">
                <a:latin typeface="Tahoma"/>
                <a:cs typeface="Tahoma"/>
              </a:rPr>
              <a:t>is</a:t>
            </a:r>
            <a:r>
              <a:rPr sz="1200" spc="-45" dirty="0">
                <a:latin typeface="Tahoma"/>
                <a:cs typeface="Tahoma"/>
              </a:rPr>
              <a:t> </a:t>
            </a:r>
            <a:r>
              <a:rPr sz="1200" spc="-55" dirty="0">
                <a:latin typeface="Tahoma"/>
                <a:cs typeface="Tahoma"/>
              </a:rPr>
              <a:t>simply</a:t>
            </a:r>
            <a:r>
              <a:rPr sz="1200" spc="-40" dirty="0">
                <a:latin typeface="Tahoma"/>
                <a:cs typeface="Tahoma"/>
              </a:rPr>
              <a:t> </a:t>
            </a:r>
            <a:r>
              <a:rPr sz="1200" dirty="0">
                <a:latin typeface="Tahoma"/>
                <a:cs typeface="Tahoma"/>
              </a:rPr>
              <a:t>a</a:t>
            </a:r>
            <a:r>
              <a:rPr sz="1200" spc="-45" dirty="0">
                <a:latin typeface="Tahoma"/>
                <a:cs typeface="Tahoma"/>
              </a:rPr>
              <a:t> </a:t>
            </a:r>
            <a:r>
              <a:rPr sz="1200" spc="-25" dirty="0">
                <a:latin typeface="Tahoma"/>
                <a:cs typeface="Tahoma"/>
              </a:rPr>
              <a:t>loop</a:t>
            </a:r>
            <a:r>
              <a:rPr sz="1200" spc="-50" dirty="0">
                <a:latin typeface="Tahoma"/>
                <a:cs typeface="Tahoma"/>
              </a:rPr>
              <a:t> </a:t>
            </a:r>
            <a:r>
              <a:rPr sz="1200" dirty="0">
                <a:latin typeface="Tahoma"/>
                <a:cs typeface="Tahoma"/>
              </a:rPr>
              <a:t>that</a:t>
            </a:r>
            <a:r>
              <a:rPr sz="1200" spc="-50" dirty="0">
                <a:latin typeface="Tahoma"/>
                <a:cs typeface="Tahoma"/>
              </a:rPr>
              <a:t> </a:t>
            </a:r>
            <a:r>
              <a:rPr sz="1200" spc="-40" dirty="0">
                <a:latin typeface="Tahoma"/>
                <a:cs typeface="Tahoma"/>
              </a:rPr>
              <a:t>continually</a:t>
            </a:r>
            <a:r>
              <a:rPr sz="1200" spc="-45" dirty="0">
                <a:latin typeface="Tahoma"/>
                <a:cs typeface="Tahoma"/>
              </a:rPr>
              <a:t> </a:t>
            </a:r>
            <a:r>
              <a:rPr sz="1200" spc="-90" dirty="0">
                <a:latin typeface="Tahoma"/>
                <a:cs typeface="Tahoma"/>
              </a:rPr>
              <a:t>moves</a:t>
            </a:r>
            <a:r>
              <a:rPr sz="1200" spc="-5" dirty="0">
                <a:latin typeface="Tahoma"/>
                <a:cs typeface="Tahoma"/>
              </a:rPr>
              <a:t> </a:t>
            </a:r>
            <a:r>
              <a:rPr sz="1200" spc="-25" dirty="0">
                <a:latin typeface="Tahoma"/>
                <a:cs typeface="Tahoma"/>
              </a:rPr>
              <a:t>in </a:t>
            </a:r>
            <a:r>
              <a:rPr sz="1200" spc="-40" dirty="0">
                <a:latin typeface="Tahoma"/>
                <a:cs typeface="Tahoma"/>
              </a:rPr>
              <a:t>the</a:t>
            </a:r>
            <a:r>
              <a:rPr sz="1200" spc="-55" dirty="0">
                <a:latin typeface="Tahoma"/>
                <a:cs typeface="Tahoma"/>
              </a:rPr>
              <a:t> </a:t>
            </a:r>
            <a:r>
              <a:rPr sz="1200" spc="-40" dirty="0">
                <a:latin typeface="Tahoma"/>
                <a:cs typeface="Tahoma"/>
              </a:rPr>
              <a:t>direction</a:t>
            </a:r>
            <a:r>
              <a:rPr sz="1200" spc="-45" dirty="0">
                <a:latin typeface="Tahoma"/>
                <a:cs typeface="Tahoma"/>
              </a:rPr>
              <a:t> </a:t>
            </a:r>
            <a:r>
              <a:rPr sz="1200" dirty="0">
                <a:latin typeface="Tahoma"/>
                <a:cs typeface="Tahoma"/>
              </a:rPr>
              <a:t>of</a:t>
            </a:r>
            <a:r>
              <a:rPr sz="1200" spc="-45" dirty="0">
                <a:latin typeface="Tahoma"/>
                <a:cs typeface="Tahoma"/>
              </a:rPr>
              <a:t> </a:t>
            </a:r>
            <a:r>
              <a:rPr sz="1200" spc="-55" dirty="0">
                <a:latin typeface="Tahoma"/>
                <a:cs typeface="Tahoma"/>
              </a:rPr>
              <a:t>increasing</a:t>
            </a:r>
            <a:r>
              <a:rPr sz="1200" spc="-40" dirty="0">
                <a:latin typeface="Tahoma"/>
                <a:cs typeface="Tahoma"/>
              </a:rPr>
              <a:t> </a:t>
            </a:r>
            <a:r>
              <a:rPr sz="1200" spc="-45" dirty="0">
                <a:latin typeface="Tahoma"/>
                <a:cs typeface="Tahoma"/>
              </a:rPr>
              <a:t>value—</a:t>
            </a:r>
            <a:r>
              <a:rPr sz="1200" spc="-10" dirty="0">
                <a:latin typeface="Tahoma"/>
                <a:cs typeface="Tahoma"/>
              </a:rPr>
              <a:t>that</a:t>
            </a:r>
            <a:r>
              <a:rPr sz="1200" spc="-45" dirty="0">
                <a:latin typeface="Tahoma"/>
                <a:cs typeface="Tahoma"/>
              </a:rPr>
              <a:t> </a:t>
            </a:r>
            <a:r>
              <a:rPr sz="1200" spc="-20" dirty="0">
                <a:latin typeface="Tahoma"/>
                <a:cs typeface="Tahoma"/>
              </a:rPr>
              <a:t>is,</a:t>
            </a:r>
            <a:r>
              <a:rPr sz="1200" spc="-45" dirty="0">
                <a:latin typeface="Tahoma"/>
                <a:cs typeface="Tahoma"/>
              </a:rPr>
              <a:t> </a:t>
            </a:r>
            <a:r>
              <a:rPr sz="1200" spc="-10" dirty="0">
                <a:latin typeface="Tahoma"/>
                <a:cs typeface="Tahoma"/>
              </a:rPr>
              <a:t>uphill.</a:t>
            </a:r>
            <a:endParaRPr sz="1200">
              <a:latin typeface="Tahoma"/>
              <a:cs typeface="Tahoma"/>
            </a:endParaRPr>
          </a:p>
          <a:p>
            <a:pPr marL="12700" marR="46355">
              <a:lnSpc>
                <a:spcPct val="100000"/>
              </a:lnSpc>
              <a:spcBef>
                <a:spcPts val="15"/>
              </a:spcBef>
            </a:pPr>
            <a:r>
              <a:rPr sz="1200" spc="-10" dirty="0">
                <a:latin typeface="Tahoma"/>
                <a:cs typeface="Tahoma"/>
              </a:rPr>
              <a:t>It</a:t>
            </a:r>
            <a:r>
              <a:rPr sz="1200" spc="-45" dirty="0">
                <a:latin typeface="Tahoma"/>
                <a:cs typeface="Tahoma"/>
              </a:rPr>
              <a:t> </a:t>
            </a:r>
            <a:r>
              <a:rPr sz="1200" b="1" spc="-55" dirty="0">
                <a:solidFill>
                  <a:srgbClr val="C00000"/>
                </a:solidFill>
                <a:latin typeface="Tahoma"/>
                <a:cs typeface="Tahoma"/>
              </a:rPr>
              <a:t>terminates</a:t>
            </a:r>
            <a:r>
              <a:rPr sz="1200" b="1" spc="-10" dirty="0">
                <a:solidFill>
                  <a:srgbClr val="C00000"/>
                </a:solidFill>
                <a:latin typeface="Tahoma"/>
                <a:cs typeface="Tahoma"/>
              </a:rPr>
              <a:t> </a:t>
            </a:r>
            <a:r>
              <a:rPr sz="1200" b="1" spc="-90" dirty="0">
                <a:solidFill>
                  <a:srgbClr val="C00000"/>
                </a:solidFill>
                <a:latin typeface="Tahoma"/>
                <a:cs typeface="Tahoma"/>
              </a:rPr>
              <a:t>when</a:t>
            </a:r>
            <a:r>
              <a:rPr sz="1200" b="1" spc="-5" dirty="0">
                <a:solidFill>
                  <a:srgbClr val="C00000"/>
                </a:solidFill>
                <a:latin typeface="Tahoma"/>
                <a:cs typeface="Tahoma"/>
              </a:rPr>
              <a:t> </a:t>
            </a:r>
            <a:r>
              <a:rPr sz="1200" b="1" dirty="0">
                <a:solidFill>
                  <a:srgbClr val="C00000"/>
                </a:solidFill>
                <a:latin typeface="Tahoma"/>
                <a:cs typeface="Tahoma"/>
              </a:rPr>
              <a:t>it</a:t>
            </a:r>
            <a:r>
              <a:rPr sz="1200" b="1" spc="-15" dirty="0">
                <a:solidFill>
                  <a:srgbClr val="C00000"/>
                </a:solidFill>
                <a:latin typeface="Tahoma"/>
                <a:cs typeface="Tahoma"/>
              </a:rPr>
              <a:t> </a:t>
            </a:r>
            <a:r>
              <a:rPr sz="1200" b="1" spc="-85" dirty="0">
                <a:solidFill>
                  <a:srgbClr val="C00000"/>
                </a:solidFill>
                <a:latin typeface="Tahoma"/>
                <a:cs typeface="Tahoma"/>
              </a:rPr>
              <a:t>reaches</a:t>
            </a:r>
            <a:r>
              <a:rPr sz="1200" b="1" spc="-10" dirty="0">
                <a:solidFill>
                  <a:srgbClr val="C00000"/>
                </a:solidFill>
                <a:latin typeface="Tahoma"/>
                <a:cs typeface="Tahoma"/>
              </a:rPr>
              <a:t> </a:t>
            </a:r>
            <a:r>
              <a:rPr sz="1200" b="1" dirty="0">
                <a:solidFill>
                  <a:srgbClr val="C00000"/>
                </a:solidFill>
                <a:latin typeface="Tahoma"/>
                <a:cs typeface="Tahoma"/>
              </a:rPr>
              <a:t>a</a:t>
            </a:r>
            <a:r>
              <a:rPr sz="1200" b="1" spc="-15" dirty="0">
                <a:solidFill>
                  <a:srgbClr val="C00000"/>
                </a:solidFill>
                <a:latin typeface="Tahoma"/>
                <a:cs typeface="Tahoma"/>
              </a:rPr>
              <a:t> </a:t>
            </a:r>
            <a:r>
              <a:rPr sz="1200" b="1" dirty="0">
                <a:solidFill>
                  <a:srgbClr val="C00000"/>
                </a:solidFill>
                <a:latin typeface="Tahoma"/>
                <a:cs typeface="Tahoma"/>
              </a:rPr>
              <a:t>“peak”</a:t>
            </a:r>
            <a:r>
              <a:rPr sz="1200" spc="-10" dirty="0">
                <a:latin typeface="Tahoma"/>
                <a:cs typeface="Tahoma"/>
              </a:rPr>
              <a:t> </a:t>
            </a:r>
            <a:r>
              <a:rPr sz="1200" spc="-90" dirty="0">
                <a:latin typeface="Tahoma"/>
                <a:cs typeface="Tahoma"/>
              </a:rPr>
              <a:t>where</a:t>
            </a:r>
            <a:r>
              <a:rPr sz="1200" spc="-5" dirty="0">
                <a:latin typeface="Tahoma"/>
                <a:cs typeface="Tahoma"/>
              </a:rPr>
              <a:t> </a:t>
            </a:r>
            <a:r>
              <a:rPr sz="1200" spc="-45" dirty="0">
                <a:latin typeface="Tahoma"/>
                <a:cs typeface="Tahoma"/>
              </a:rPr>
              <a:t>no</a:t>
            </a:r>
            <a:r>
              <a:rPr sz="1200" spc="-15" dirty="0">
                <a:latin typeface="Tahoma"/>
                <a:cs typeface="Tahoma"/>
              </a:rPr>
              <a:t> </a:t>
            </a:r>
            <a:r>
              <a:rPr sz="1200" spc="-65" dirty="0">
                <a:latin typeface="Tahoma"/>
                <a:cs typeface="Tahoma"/>
              </a:rPr>
              <a:t>neighbor</a:t>
            </a:r>
            <a:r>
              <a:rPr sz="1200" spc="-15" dirty="0">
                <a:latin typeface="Tahoma"/>
                <a:cs typeface="Tahoma"/>
              </a:rPr>
              <a:t> </a:t>
            </a:r>
            <a:r>
              <a:rPr sz="1200" spc="-75" dirty="0">
                <a:latin typeface="Tahoma"/>
                <a:cs typeface="Tahoma"/>
              </a:rPr>
              <a:t>has</a:t>
            </a:r>
            <a:r>
              <a:rPr sz="1200" spc="-15" dirty="0">
                <a:latin typeface="Tahoma"/>
                <a:cs typeface="Tahoma"/>
              </a:rPr>
              <a:t> </a:t>
            </a:r>
            <a:r>
              <a:rPr sz="1200" spc="-50" dirty="0">
                <a:latin typeface="Tahoma"/>
                <a:cs typeface="Tahoma"/>
              </a:rPr>
              <a:t>a </a:t>
            </a:r>
            <a:r>
              <a:rPr sz="1200" spc="-65" dirty="0">
                <a:latin typeface="Tahoma"/>
                <a:cs typeface="Tahoma"/>
              </a:rPr>
              <a:t>higher</a:t>
            </a:r>
            <a:r>
              <a:rPr sz="1200" dirty="0">
                <a:latin typeface="Tahoma"/>
                <a:cs typeface="Tahoma"/>
              </a:rPr>
              <a:t> </a:t>
            </a:r>
            <a:r>
              <a:rPr sz="1200" spc="-10" dirty="0">
                <a:latin typeface="Tahoma"/>
                <a:cs typeface="Tahoma"/>
              </a:rPr>
              <a:t>value.</a:t>
            </a:r>
            <a:endParaRPr sz="1200">
              <a:latin typeface="Tahoma"/>
              <a:cs typeface="Tahoma"/>
            </a:endParaRPr>
          </a:p>
          <a:p>
            <a:pPr marL="12700" marR="5080">
              <a:lnSpc>
                <a:spcPct val="100000"/>
              </a:lnSpc>
              <a:spcBef>
                <a:spcPts val="5"/>
              </a:spcBef>
            </a:pPr>
            <a:r>
              <a:rPr sz="1200" dirty="0">
                <a:latin typeface="Tahoma"/>
                <a:cs typeface="Tahoma"/>
              </a:rPr>
              <a:t>The</a:t>
            </a:r>
            <a:r>
              <a:rPr sz="1200" spc="-70" dirty="0">
                <a:latin typeface="Tahoma"/>
                <a:cs typeface="Tahoma"/>
              </a:rPr>
              <a:t> </a:t>
            </a:r>
            <a:r>
              <a:rPr sz="1200" spc="-45" dirty="0">
                <a:latin typeface="Tahoma"/>
                <a:cs typeface="Tahoma"/>
              </a:rPr>
              <a:t>algorithm</a:t>
            </a:r>
            <a:r>
              <a:rPr sz="1200" spc="-35" dirty="0">
                <a:latin typeface="Tahoma"/>
                <a:cs typeface="Tahoma"/>
              </a:rPr>
              <a:t> </a:t>
            </a:r>
            <a:r>
              <a:rPr sz="1200" spc="-70" dirty="0">
                <a:latin typeface="Tahoma"/>
                <a:cs typeface="Tahoma"/>
              </a:rPr>
              <a:t>does</a:t>
            </a:r>
            <a:r>
              <a:rPr sz="1200" spc="-25" dirty="0">
                <a:latin typeface="Tahoma"/>
                <a:cs typeface="Tahoma"/>
              </a:rPr>
              <a:t> </a:t>
            </a:r>
            <a:r>
              <a:rPr sz="1200" spc="-10" dirty="0">
                <a:latin typeface="Tahoma"/>
                <a:cs typeface="Tahoma"/>
              </a:rPr>
              <a:t>not</a:t>
            </a:r>
            <a:r>
              <a:rPr sz="1200" spc="-35" dirty="0">
                <a:latin typeface="Tahoma"/>
                <a:cs typeface="Tahoma"/>
              </a:rPr>
              <a:t> </a:t>
            </a:r>
            <a:r>
              <a:rPr sz="1200" spc="-40" dirty="0">
                <a:latin typeface="Tahoma"/>
                <a:cs typeface="Tahoma"/>
              </a:rPr>
              <a:t>maintain</a:t>
            </a:r>
            <a:r>
              <a:rPr sz="1200" spc="-35" dirty="0">
                <a:latin typeface="Tahoma"/>
                <a:cs typeface="Tahoma"/>
              </a:rPr>
              <a:t> </a:t>
            </a:r>
            <a:r>
              <a:rPr sz="1200" dirty="0">
                <a:latin typeface="Tahoma"/>
                <a:cs typeface="Tahoma"/>
              </a:rPr>
              <a:t>a</a:t>
            </a:r>
            <a:r>
              <a:rPr sz="1200" spc="-35" dirty="0">
                <a:latin typeface="Tahoma"/>
                <a:cs typeface="Tahoma"/>
              </a:rPr>
              <a:t> </a:t>
            </a:r>
            <a:r>
              <a:rPr sz="1200" spc="-80" dirty="0">
                <a:latin typeface="Tahoma"/>
                <a:cs typeface="Tahoma"/>
              </a:rPr>
              <a:t>search</a:t>
            </a:r>
            <a:r>
              <a:rPr sz="1200" spc="-15" dirty="0">
                <a:latin typeface="Tahoma"/>
                <a:cs typeface="Tahoma"/>
              </a:rPr>
              <a:t> </a:t>
            </a:r>
            <a:r>
              <a:rPr sz="1200" spc="-55" dirty="0">
                <a:latin typeface="Tahoma"/>
                <a:cs typeface="Tahoma"/>
              </a:rPr>
              <a:t>tree,</a:t>
            </a:r>
            <a:r>
              <a:rPr sz="1200" spc="-35" dirty="0">
                <a:latin typeface="Tahoma"/>
                <a:cs typeface="Tahoma"/>
              </a:rPr>
              <a:t> </a:t>
            </a:r>
            <a:r>
              <a:rPr sz="1200" spc="-60" dirty="0">
                <a:latin typeface="Tahoma"/>
                <a:cs typeface="Tahoma"/>
              </a:rPr>
              <a:t>so</a:t>
            </a:r>
            <a:r>
              <a:rPr sz="1200" spc="-35" dirty="0">
                <a:latin typeface="Tahoma"/>
                <a:cs typeface="Tahoma"/>
              </a:rPr>
              <a:t> </a:t>
            </a:r>
            <a:r>
              <a:rPr sz="1200" spc="-40" dirty="0">
                <a:latin typeface="Tahoma"/>
                <a:cs typeface="Tahoma"/>
              </a:rPr>
              <a:t>the</a:t>
            </a:r>
            <a:r>
              <a:rPr sz="1200" spc="-35" dirty="0">
                <a:latin typeface="Tahoma"/>
                <a:cs typeface="Tahoma"/>
              </a:rPr>
              <a:t> </a:t>
            </a:r>
            <a:r>
              <a:rPr sz="1200" spc="-20" dirty="0">
                <a:latin typeface="Tahoma"/>
                <a:cs typeface="Tahoma"/>
              </a:rPr>
              <a:t>data </a:t>
            </a:r>
            <a:r>
              <a:rPr sz="1200" spc="-45" dirty="0">
                <a:latin typeface="Tahoma"/>
                <a:cs typeface="Tahoma"/>
              </a:rPr>
              <a:t>structure</a:t>
            </a:r>
            <a:r>
              <a:rPr sz="1200" spc="-40" dirty="0">
                <a:latin typeface="Tahoma"/>
                <a:cs typeface="Tahoma"/>
              </a:rPr>
              <a:t> </a:t>
            </a:r>
            <a:r>
              <a:rPr sz="1200" spc="-45" dirty="0">
                <a:latin typeface="Tahoma"/>
                <a:cs typeface="Tahoma"/>
              </a:rPr>
              <a:t>for</a:t>
            </a:r>
            <a:r>
              <a:rPr sz="1200" spc="-20" dirty="0">
                <a:latin typeface="Tahoma"/>
                <a:cs typeface="Tahoma"/>
              </a:rPr>
              <a:t> </a:t>
            </a:r>
            <a:r>
              <a:rPr sz="1200" spc="-45" dirty="0">
                <a:latin typeface="Tahoma"/>
                <a:cs typeface="Tahoma"/>
              </a:rPr>
              <a:t>the</a:t>
            </a:r>
            <a:r>
              <a:rPr sz="1200" spc="-20" dirty="0">
                <a:latin typeface="Tahoma"/>
                <a:cs typeface="Tahoma"/>
              </a:rPr>
              <a:t> </a:t>
            </a:r>
            <a:r>
              <a:rPr sz="1200" spc="-50" dirty="0">
                <a:latin typeface="Tahoma"/>
                <a:cs typeface="Tahoma"/>
              </a:rPr>
              <a:t>current</a:t>
            </a:r>
            <a:r>
              <a:rPr sz="1200" spc="-20" dirty="0">
                <a:latin typeface="Tahoma"/>
                <a:cs typeface="Tahoma"/>
              </a:rPr>
              <a:t> </a:t>
            </a:r>
            <a:r>
              <a:rPr sz="1200" spc="-70" dirty="0">
                <a:latin typeface="Tahoma"/>
                <a:cs typeface="Tahoma"/>
              </a:rPr>
              <a:t>node</a:t>
            </a:r>
            <a:r>
              <a:rPr sz="1200" spc="-20" dirty="0">
                <a:latin typeface="Tahoma"/>
                <a:cs typeface="Tahoma"/>
              </a:rPr>
              <a:t> </a:t>
            </a:r>
            <a:r>
              <a:rPr sz="1200" spc="-100" dirty="0">
                <a:latin typeface="Tahoma"/>
                <a:cs typeface="Tahoma"/>
              </a:rPr>
              <a:t>need</a:t>
            </a:r>
            <a:r>
              <a:rPr sz="1200" dirty="0">
                <a:latin typeface="Tahoma"/>
                <a:cs typeface="Tahoma"/>
              </a:rPr>
              <a:t> </a:t>
            </a:r>
            <a:r>
              <a:rPr sz="1200" spc="-50" dirty="0">
                <a:latin typeface="Tahoma"/>
                <a:cs typeface="Tahoma"/>
              </a:rPr>
              <a:t>only</a:t>
            </a:r>
            <a:r>
              <a:rPr sz="1200" spc="-15" dirty="0">
                <a:latin typeface="Tahoma"/>
                <a:cs typeface="Tahoma"/>
              </a:rPr>
              <a:t> </a:t>
            </a:r>
            <a:r>
              <a:rPr sz="1200" spc="-70" dirty="0">
                <a:latin typeface="Tahoma"/>
                <a:cs typeface="Tahoma"/>
              </a:rPr>
              <a:t>record</a:t>
            </a:r>
            <a:r>
              <a:rPr sz="1200" spc="-20" dirty="0">
                <a:latin typeface="Tahoma"/>
                <a:cs typeface="Tahoma"/>
              </a:rPr>
              <a:t> </a:t>
            </a:r>
            <a:r>
              <a:rPr sz="1200" spc="-45" dirty="0">
                <a:latin typeface="Tahoma"/>
                <a:cs typeface="Tahoma"/>
              </a:rPr>
              <a:t>the</a:t>
            </a:r>
            <a:r>
              <a:rPr sz="1200" spc="-20" dirty="0">
                <a:latin typeface="Tahoma"/>
                <a:cs typeface="Tahoma"/>
              </a:rPr>
              <a:t> </a:t>
            </a:r>
            <a:r>
              <a:rPr sz="1200" spc="-45" dirty="0">
                <a:latin typeface="Tahoma"/>
                <a:cs typeface="Tahoma"/>
              </a:rPr>
              <a:t>state</a:t>
            </a:r>
            <a:r>
              <a:rPr sz="1200" spc="-20" dirty="0">
                <a:latin typeface="Tahoma"/>
                <a:cs typeface="Tahoma"/>
              </a:rPr>
              <a:t> </a:t>
            </a:r>
            <a:r>
              <a:rPr sz="1200" spc="-70" dirty="0">
                <a:latin typeface="Tahoma"/>
                <a:cs typeface="Tahoma"/>
              </a:rPr>
              <a:t>and</a:t>
            </a:r>
            <a:r>
              <a:rPr sz="1200" spc="-20" dirty="0">
                <a:latin typeface="Tahoma"/>
                <a:cs typeface="Tahoma"/>
              </a:rPr>
              <a:t> </a:t>
            </a:r>
            <a:r>
              <a:rPr sz="1200" spc="-25" dirty="0">
                <a:latin typeface="Tahoma"/>
                <a:cs typeface="Tahoma"/>
              </a:rPr>
              <a:t>the </a:t>
            </a:r>
            <a:r>
              <a:rPr sz="1200" spc="-65" dirty="0">
                <a:latin typeface="Tahoma"/>
                <a:cs typeface="Tahoma"/>
              </a:rPr>
              <a:t>value</a:t>
            </a:r>
            <a:r>
              <a:rPr sz="1200" spc="-30" dirty="0">
                <a:latin typeface="Tahoma"/>
                <a:cs typeface="Tahoma"/>
              </a:rPr>
              <a:t> </a:t>
            </a:r>
            <a:r>
              <a:rPr sz="1200" dirty="0">
                <a:latin typeface="Tahoma"/>
                <a:cs typeface="Tahoma"/>
              </a:rPr>
              <a:t>of</a:t>
            </a:r>
            <a:r>
              <a:rPr sz="1200" spc="-40" dirty="0">
                <a:latin typeface="Tahoma"/>
                <a:cs typeface="Tahoma"/>
              </a:rPr>
              <a:t> the</a:t>
            </a:r>
            <a:r>
              <a:rPr sz="1200" spc="-30" dirty="0">
                <a:latin typeface="Tahoma"/>
                <a:cs typeface="Tahoma"/>
              </a:rPr>
              <a:t> </a:t>
            </a:r>
            <a:r>
              <a:rPr sz="1200" spc="-50" dirty="0">
                <a:latin typeface="Tahoma"/>
                <a:cs typeface="Tahoma"/>
              </a:rPr>
              <a:t>objective</a:t>
            </a:r>
            <a:r>
              <a:rPr sz="1200" spc="-35" dirty="0">
                <a:latin typeface="Tahoma"/>
                <a:cs typeface="Tahoma"/>
              </a:rPr>
              <a:t> </a:t>
            </a:r>
            <a:r>
              <a:rPr sz="1200" spc="-10" dirty="0">
                <a:latin typeface="Tahoma"/>
                <a:cs typeface="Tahoma"/>
              </a:rPr>
              <a:t>function.</a:t>
            </a:r>
            <a:endParaRPr sz="1200">
              <a:latin typeface="Tahoma"/>
              <a:cs typeface="Tahoma"/>
            </a:endParaRPr>
          </a:p>
          <a:p>
            <a:pPr marL="12700" marR="279400">
              <a:lnSpc>
                <a:spcPct val="100000"/>
              </a:lnSpc>
              <a:spcBef>
                <a:spcPts val="15"/>
              </a:spcBef>
            </a:pPr>
            <a:r>
              <a:rPr sz="1200" spc="-50" dirty="0">
                <a:highlight>
                  <a:srgbClr val="FFFF00"/>
                </a:highlight>
                <a:latin typeface="Tahoma"/>
                <a:cs typeface="Tahoma"/>
              </a:rPr>
              <a:t>Unfortunately</a:t>
            </a:r>
            <a:r>
              <a:rPr sz="1200" spc="-30" dirty="0">
                <a:highlight>
                  <a:srgbClr val="FFFF00"/>
                </a:highlight>
                <a:latin typeface="Tahoma"/>
                <a:cs typeface="Tahoma"/>
              </a:rPr>
              <a:t> </a:t>
            </a:r>
            <a:r>
              <a:rPr sz="1200" dirty="0">
                <a:highlight>
                  <a:srgbClr val="FFFF00"/>
                </a:highlight>
                <a:latin typeface="Tahoma"/>
                <a:cs typeface="Tahoma"/>
              </a:rPr>
              <a:t>hill</a:t>
            </a:r>
            <a:r>
              <a:rPr sz="1200" spc="-30" dirty="0">
                <a:highlight>
                  <a:srgbClr val="FFFF00"/>
                </a:highlight>
                <a:latin typeface="Tahoma"/>
                <a:cs typeface="Tahoma"/>
              </a:rPr>
              <a:t> </a:t>
            </a:r>
            <a:r>
              <a:rPr sz="1200" spc="-40" dirty="0">
                <a:highlight>
                  <a:srgbClr val="FFFF00"/>
                </a:highlight>
                <a:latin typeface="Tahoma"/>
                <a:cs typeface="Tahoma"/>
              </a:rPr>
              <a:t>climbing</a:t>
            </a:r>
            <a:r>
              <a:rPr sz="1200" spc="-30" dirty="0">
                <a:highlight>
                  <a:srgbClr val="FFFF00"/>
                </a:highlight>
                <a:latin typeface="Tahoma"/>
                <a:cs typeface="Tahoma"/>
              </a:rPr>
              <a:t> </a:t>
            </a:r>
            <a:r>
              <a:rPr sz="1200" spc="-50" dirty="0">
                <a:highlight>
                  <a:srgbClr val="FFFF00"/>
                </a:highlight>
                <a:latin typeface="Tahoma"/>
                <a:cs typeface="Tahoma"/>
              </a:rPr>
              <a:t>often</a:t>
            </a:r>
            <a:r>
              <a:rPr sz="1200" spc="-25" dirty="0">
                <a:highlight>
                  <a:srgbClr val="FFFF00"/>
                </a:highlight>
                <a:latin typeface="Tahoma"/>
                <a:cs typeface="Tahoma"/>
              </a:rPr>
              <a:t> </a:t>
            </a:r>
            <a:r>
              <a:rPr sz="1200" spc="-55" dirty="0">
                <a:highlight>
                  <a:srgbClr val="FFFF00"/>
                </a:highlight>
                <a:latin typeface="Tahoma"/>
                <a:cs typeface="Tahoma"/>
              </a:rPr>
              <a:t>gets</a:t>
            </a:r>
            <a:r>
              <a:rPr sz="1200" spc="-30" dirty="0">
                <a:highlight>
                  <a:srgbClr val="FFFF00"/>
                </a:highlight>
                <a:latin typeface="Tahoma"/>
                <a:cs typeface="Tahoma"/>
              </a:rPr>
              <a:t> stuck</a:t>
            </a:r>
            <a:r>
              <a:rPr sz="1200" spc="-35" dirty="0">
                <a:highlight>
                  <a:srgbClr val="FFFF00"/>
                </a:highlight>
                <a:latin typeface="Tahoma"/>
                <a:cs typeface="Tahoma"/>
              </a:rPr>
              <a:t> </a:t>
            </a:r>
            <a:r>
              <a:rPr sz="1200" spc="-40" dirty="0">
                <a:highlight>
                  <a:srgbClr val="FFFF00"/>
                </a:highlight>
                <a:latin typeface="Tahoma"/>
                <a:cs typeface="Tahoma"/>
              </a:rPr>
              <a:t>for</a:t>
            </a:r>
            <a:r>
              <a:rPr sz="1200" spc="-30" dirty="0">
                <a:highlight>
                  <a:srgbClr val="FFFF00"/>
                </a:highlight>
                <a:latin typeface="Tahoma"/>
                <a:cs typeface="Tahoma"/>
              </a:rPr>
              <a:t> </a:t>
            </a:r>
            <a:r>
              <a:rPr sz="1200" spc="-40" dirty="0">
                <a:highlight>
                  <a:srgbClr val="FFFF00"/>
                </a:highlight>
                <a:latin typeface="Tahoma"/>
                <a:cs typeface="Tahoma"/>
              </a:rPr>
              <a:t>the</a:t>
            </a:r>
            <a:r>
              <a:rPr sz="1200" spc="-25" dirty="0">
                <a:highlight>
                  <a:srgbClr val="FFFF00"/>
                </a:highlight>
                <a:latin typeface="Tahoma"/>
                <a:cs typeface="Tahoma"/>
              </a:rPr>
              <a:t> </a:t>
            </a:r>
            <a:r>
              <a:rPr sz="1200" spc="-45" dirty="0">
                <a:highlight>
                  <a:srgbClr val="FFFF00"/>
                </a:highlight>
                <a:latin typeface="Tahoma"/>
                <a:cs typeface="Tahoma"/>
              </a:rPr>
              <a:t>following </a:t>
            </a:r>
            <a:r>
              <a:rPr sz="1200" spc="-70" dirty="0">
                <a:highlight>
                  <a:srgbClr val="FFFF00"/>
                </a:highlight>
                <a:latin typeface="Tahoma"/>
                <a:cs typeface="Tahoma"/>
              </a:rPr>
              <a:t>reasons:</a:t>
            </a:r>
            <a:r>
              <a:rPr sz="1200" spc="70" dirty="0">
                <a:highlight>
                  <a:srgbClr val="FFFF00"/>
                </a:highlight>
                <a:latin typeface="Tahoma"/>
                <a:cs typeface="Tahoma"/>
              </a:rPr>
              <a:t> </a:t>
            </a:r>
            <a:r>
              <a:rPr sz="1200" spc="-10" dirty="0">
                <a:highlight>
                  <a:srgbClr val="FFFF00"/>
                </a:highlight>
                <a:latin typeface="Tahoma"/>
                <a:cs typeface="Tahoma"/>
              </a:rPr>
              <a:t>Local</a:t>
            </a:r>
            <a:r>
              <a:rPr sz="1200" spc="-35" dirty="0">
                <a:highlight>
                  <a:srgbClr val="FFFF00"/>
                </a:highlight>
                <a:latin typeface="Tahoma"/>
                <a:cs typeface="Tahoma"/>
              </a:rPr>
              <a:t> </a:t>
            </a:r>
            <a:r>
              <a:rPr sz="1200" spc="-65" dirty="0">
                <a:highlight>
                  <a:srgbClr val="FFFF00"/>
                </a:highlight>
                <a:latin typeface="Tahoma"/>
                <a:cs typeface="Tahoma"/>
              </a:rPr>
              <a:t>maxima,</a:t>
            </a:r>
            <a:r>
              <a:rPr sz="1200" spc="-25" dirty="0">
                <a:highlight>
                  <a:srgbClr val="FFFF00"/>
                </a:highlight>
                <a:latin typeface="Tahoma"/>
                <a:cs typeface="Tahoma"/>
              </a:rPr>
              <a:t> </a:t>
            </a:r>
            <a:r>
              <a:rPr sz="1200" spc="-50" dirty="0">
                <a:highlight>
                  <a:srgbClr val="FFFF00"/>
                </a:highlight>
                <a:latin typeface="Tahoma"/>
                <a:cs typeface="Tahoma"/>
              </a:rPr>
              <a:t>Ridges,</a:t>
            </a:r>
            <a:r>
              <a:rPr sz="1200" spc="-35" dirty="0">
                <a:highlight>
                  <a:srgbClr val="FFFF00"/>
                </a:highlight>
                <a:latin typeface="Tahoma"/>
                <a:cs typeface="Tahoma"/>
              </a:rPr>
              <a:t> </a:t>
            </a:r>
            <a:r>
              <a:rPr sz="1200" spc="-55" dirty="0">
                <a:highlight>
                  <a:srgbClr val="FFFF00"/>
                </a:highlight>
                <a:latin typeface="Tahoma"/>
                <a:cs typeface="Tahoma"/>
              </a:rPr>
              <a:t>and</a:t>
            </a:r>
            <a:r>
              <a:rPr sz="1200" spc="-35" dirty="0">
                <a:highlight>
                  <a:srgbClr val="FFFF00"/>
                </a:highlight>
                <a:latin typeface="Tahoma"/>
                <a:cs typeface="Tahoma"/>
              </a:rPr>
              <a:t> </a:t>
            </a:r>
            <a:r>
              <a:rPr sz="1200" spc="-10" dirty="0">
                <a:highlight>
                  <a:srgbClr val="FFFF00"/>
                </a:highlight>
                <a:latin typeface="Tahoma"/>
                <a:cs typeface="Tahoma"/>
              </a:rPr>
              <a:t>Plateaux</a:t>
            </a:r>
            <a:r>
              <a:rPr sz="1200" spc="-10" dirty="0">
                <a:latin typeface="Tahoma"/>
                <a:cs typeface="Tahoma"/>
              </a:rPr>
              <a:t>.</a:t>
            </a:r>
            <a:endParaRPr sz="1200">
              <a:latin typeface="Tahoma"/>
              <a:cs typeface="Tahoma"/>
            </a:endParaRPr>
          </a:p>
        </p:txBody>
      </p:sp>
      <p:pic>
        <p:nvPicPr>
          <p:cNvPr id="6" name="object 6"/>
          <p:cNvPicPr/>
          <p:nvPr/>
        </p:nvPicPr>
        <p:blipFill>
          <a:blip r:embed="rId3" cstate="print"/>
          <a:stretch>
            <a:fillRect/>
          </a:stretch>
        </p:blipFill>
        <p:spPr>
          <a:xfrm>
            <a:off x="300139" y="1105560"/>
            <a:ext cx="71526" cy="71526"/>
          </a:xfrm>
          <a:prstGeom prst="rect">
            <a:avLst/>
          </a:prstGeom>
        </p:spPr>
      </p:pic>
      <p:pic>
        <p:nvPicPr>
          <p:cNvPr id="7" name="object 7"/>
          <p:cNvPicPr/>
          <p:nvPr/>
        </p:nvPicPr>
        <p:blipFill>
          <a:blip r:embed="rId4" cstate="print"/>
          <a:stretch>
            <a:fillRect/>
          </a:stretch>
        </p:blipFill>
        <p:spPr>
          <a:xfrm>
            <a:off x="300139" y="1472488"/>
            <a:ext cx="71526" cy="71526"/>
          </a:xfrm>
          <a:prstGeom prst="rect">
            <a:avLst/>
          </a:prstGeom>
        </p:spPr>
      </p:pic>
      <p:pic>
        <p:nvPicPr>
          <p:cNvPr id="8" name="object 8"/>
          <p:cNvPicPr/>
          <p:nvPr/>
        </p:nvPicPr>
        <p:blipFill>
          <a:blip r:embed="rId5" cstate="print"/>
          <a:stretch>
            <a:fillRect/>
          </a:stretch>
        </p:blipFill>
        <p:spPr>
          <a:xfrm>
            <a:off x="300139" y="2022868"/>
            <a:ext cx="71526" cy="71526"/>
          </a:xfrm>
          <a:prstGeom prst="rect">
            <a:avLst/>
          </a:prstGeom>
        </p:spPr>
      </p:pic>
      <p:grpSp>
        <p:nvGrpSpPr>
          <p:cNvPr id="9" name="object 9"/>
          <p:cNvGrpSpPr/>
          <p:nvPr/>
        </p:nvGrpSpPr>
        <p:grpSpPr>
          <a:xfrm>
            <a:off x="0" y="2341546"/>
            <a:ext cx="4608195" cy="1115060"/>
            <a:chOff x="0" y="2341546"/>
            <a:chExt cx="4608195" cy="1115060"/>
          </a:xfrm>
        </p:grpSpPr>
        <p:pic>
          <p:nvPicPr>
            <p:cNvPr id="10" name="object 10"/>
            <p:cNvPicPr/>
            <p:nvPr/>
          </p:nvPicPr>
          <p:blipFill>
            <a:blip r:embed="rId6" cstate="print"/>
            <a:stretch>
              <a:fillRect/>
            </a:stretch>
          </p:blipFill>
          <p:spPr>
            <a:xfrm>
              <a:off x="148666" y="2341546"/>
              <a:ext cx="3600043" cy="989980"/>
            </a:xfrm>
            <a:prstGeom prst="rect">
              <a:avLst/>
            </a:prstGeom>
          </p:spPr>
        </p:pic>
        <p:sp>
          <p:nvSpPr>
            <p:cNvPr id="11" name="object 11"/>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A30000"/>
            </a:solidFill>
          </p:spPr>
          <p:txBody>
            <a:bodyPr wrap="square" lIns="0" tIns="0" rIns="0" bIns="0" rtlCol="0"/>
            <a:lstStyle/>
            <a:p>
              <a:endParaRPr/>
            </a:p>
          </p:txBody>
        </p:sp>
        <p:sp>
          <p:nvSpPr>
            <p:cNvPr id="12" name="object 12"/>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EBEBEB"/>
            </a:solidFill>
          </p:spPr>
          <p:txBody>
            <a:bodyPr wrap="square" lIns="0" tIns="0" rIns="0" bIns="0" rtlCol="0"/>
            <a:lstStyle/>
            <a:p>
              <a:endParaRPr/>
            </a:p>
          </p:txBody>
        </p:sp>
        <p:sp>
          <p:nvSpPr>
            <p:cNvPr id="13" name="object 13"/>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D8D8D8"/>
            </a:solidFill>
          </p:spPr>
          <p:txBody>
            <a:bodyPr wrap="square" lIns="0" tIns="0" rIns="0" bIns="0" rtlCol="0"/>
            <a:lstStyle/>
            <a:p>
              <a:endParaRPr/>
            </a:p>
          </p:txBody>
        </p:sp>
      </p:grpSp>
      <p:sp>
        <p:nvSpPr>
          <p:cNvPr id="14" name="object 14"/>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Richard,</a:t>
            </a:r>
            <a:r>
              <a:rPr spc="45" dirty="0"/>
              <a:t> </a:t>
            </a:r>
            <a:r>
              <a:rPr dirty="0"/>
              <a:t>Philip</a:t>
            </a:r>
            <a:r>
              <a:rPr spc="290" dirty="0"/>
              <a:t> </a:t>
            </a:r>
            <a:r>
              <a:rPr spc="-10" dirty="0"/>
              <a:t>(AIUB)</a:t>
            </a:r>
          </a:p>
        </p:txBody>
      </p:sp>
      <p:sp>
        <p:nvSpPr>
          <p:cNvPr id="15" name="object 15"/>
          <p:cNvSpPr txBox="1"/>
          <p:nvPr/>
        </p:nvSpPr>
        <p:spPr>
          <a:xfrm>
            <a:off x="2253170" y="3351784"/>
            <a:ext cx="101600" cy="102235"/>
          </a:xfrm>
          <a:prstGeom prst="rect">
            <a:avLst/>
          </a:prstGeom>
        </p:spPr>
        <p:txBody>
          <a:bodyPr vert="horz" wrap="square" lIns="0" tIns="0" rIns="0" bIns="0" rtlCol="0">
            <a:spAutoFit/>
          </a:bodyPr>
          <a:lstStyle/>
          <a:p>
            <a:pPr marL="12700">
              <a:lnSpc>
                <a:spcPts val="675"/>
              </a:lnSpc>
            </a:pPr>
            <a:r>
              <a:rPr sz="600" spc="-25" dirty="0">
                <a:solidFill>
                  <a:srgbClr val="0000FF"/>
                </a:solidFill>
                <a:latin typeface="Tahoma"/>
                <a:cs typeface="Tahoma"/>
                <a:hlinkClick r:id="rId7" action="ppaction://hlinksldjump"/>
              </a:rPr>
              <a:t>AI</a:t>
            </a:r>
            <a:endParaRPr sz="600">
              <a:latin typeface="Tahoma"/>
              <a:cs typeface="Tahoma"/>
            </a:endParaRPr>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AIUB</a:t>
            </a:r>
            <a:r>
              <a:rPr spc="150" dirty="0"/>
              <a:t> </a:t>
            </a:r>
            <a:r>
              <a:rPr spc="-20" dirty="0"/>
              <a:t>2024</a:t>
            </a: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12700">
              <a:lnSpc>
                <a:spcPts val="675"/>
              </a:lnSpc>
            </a:pPr>
            <a:fld id="{81D60167-4931-47E6-BA6A-407CBD079E47}" type="slidenum">
              <a:rPr dirty="0"/>
              <a:t>10</a:t>
            </a:fld>
            <a:r>
              <a:rPr spc="10" dirty="0"/>
              <a:t> </a:t>
            </a:r>
            <a:r>
              <a:rPr spc="90" dirty="0"/>
              <a:t>/</a:t>
            </a:r>
            <a:r>
              <a:rPr spc="10" dirty="0"/>
              <a:t> </a:t>
            </a:r>
            <a:r>
              <a:rPr spc="-25" dirty="0"/>
              <a:t>31</a:t>
            </a:r>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89890"/>
          </a:xfrm>
          <a:custGeom>
            <a:avLst/>
            <a:gdLst/>
            <a:ahLst/>
            <a:cxnLst/>
            <a:rect l="l" t="t" r="r" b="b"/>
            <a:pathLst>
              <a:path w="4608195" h="389890">
                <a:moveTo>
                  <a:pt x="4608004" y="0"/>
                </a:moveTo>
                <a:lnTo>
                  <a:pt x="0" y="0"/>
                </a:lnTo>
                <a:lnTo>
                  <a:pt x="0" y="389623"/>
                </a:lnTo>
                <a:lnTo>
                  <a:pt x="4608004" y="389623"/>
                </a:lnTo>
                <a:lnTo>
                  <a:pt x="4608004" y="0"/>
                </a:lnTo>
                <a:close/>
              </a:path>
            </a:pathLst>
          </a:custGeom>
          <a:solidFill>
            <a:srgbClr val="F2F2F2"/>
          </a:solidFill>
        </p:spPr>
        <p:txBody>
          <a:bodyPr wrap="square" lIns="0" tIns="0" rIns="0" bIns="0" rtlCol="0"/>
          <a:lstStyle/>
          <a:p>
            <a:endParaRPr/>
          </a:p>
        </p:txBody>
      </p:sp>
      <p:sp>
        <p:nvSpPr>
          <p:cNvPr id="3" name="object 3"/>
          <p:cNvSpPr txBox="1">
            <a:spLocks noGrp="1"/>
          </p:cNvSpPr>
          <p:nvPr>
            <p:ph type="title"/>
          </p:nvPr>
        </p:nvSpPr>
        <p:spPr>
          <a:xfrm>
            <a:off x="95300" y="60904"/>
            <a:ext cx="1638300" cy="288290"/>
          </a:xfrm>
          <a:prstGeom prst="rect">
            <a:avLst/>
          </a:prstGeom>
        </p:spPr>
        <p:txBody>
          <a:bodyPr vert="horz" wrap="square" lIns="0" tIns="15240" rIns="0" bIns="0" rtlCol="0">
            <a:spAutoFit/>
          </a:bodyPr>
          <a:lstStyle/>
          <a:p>
            <a:pPr marL="12700">
              <a:lnSpc>
                <a:spcPct val="100000"/>
              </a:lnSpc>
              <a:spcBef>
                <a:spcPts val="120"/>
              </a:spcBef>
            </a:pPr>
            <a:r>
              <a:rPr spc="-55" dirty="0"/>
              <a:t>Hill-</a:t>
            </a:r>
            <a:r>
              <a:rPr spc="-60" dirty="0"/>
              <a:t>climbing</a:t>
            </a:r>
            <a:r>
              <a:rPr spc="30" dirty="0"/>
              <a:t> </a:t>
            </a:r>
            <a:r>
              <a:rPr spc="-40" dirty="0"/>
              <a:t>Cont.</a:t>
            </a:r>
          </a:p>
        </p:txBody>
      </p:sp>
      <p:pic>
        <p:nvPicPr>
          <p:cNvPr id="4" name="object 4"/>
          <p:cNvPicPr/>
          <p:nvPr/>
        </p:nvPicPr>
        <p:blipFill>
          <a:blip r:embed="rId2" cstate="print"/>
          <a:stretch>
            <a:fillRect/>
          </a:stretch>
        </p:blipFill>
        <p:spPr>
          <a:xfrm>
            <a:off x="300139" y="672414"/>
            <a:ext cx="71526" cy="71526"/>
          </a:xfrm>
          <a:prstGeom prst="rect">
            <a:avLst/>
          </a:prstGeom>
        </p:spPr>
      </p:pic>
      <p:sp>
        <p:nvSpPr>
          <p:cNvPr id="5" name="object 5"/>
          <p:cNvSpPr txBox="1"/>
          <p:nvPr/>
        </p:nvSpPr>
        <p:spPr>
          <a:xfrm>
            <a:off x="433298" y="581936"/>
            <a:ext cx="4039870" cy="2561590"/>
          </a:xfrm>
          <a:prstGeom prst="rect">
            <a:avLst/>
          </a:prstGeom>
        </p:spPr>
        <p:txBody>
          <a:bodyPr vert="horz" wrap="square" lIns="0" tIns="12065" rIns="0" bIns="0" rtlCol="0" anchor="t">
            <a:spAutoFit/>
          </a:bodyPr>
          <a:lstStyle/>
          <a:p>
            <a:pPr marL="12700" marR="147320">
              <a:lnSpc>
                <a:spcPct val="100000"/>
              </a:lnSpc>
              <a:spcBef>
                <a:spcPts val="95"/>
              </a:spcBef>
            </a:pPr>
            <a:r>
              <a:rPr sz="1200" b="1" spc="-35" dirty="0">
                <a:solidFill>
                  <a:srgbClr val="C00000"/>
                </a:solidFill>
                <a:latin typeface="Arial"/>
                <a:cs typeface="Arial"/>
              </a:rPr>
              <a:t>Stochastic</a:t>
            </a:r>
            <a:r>
              <a:rPr sz="1200" b="1" spc="5" dirty="0">
                <a:solidFill>
                  <a:srgbClr val="C00000"/>
                </a:solidFill>
                <a:latin typeface="Arial"/>
                <a:cs typeface="Arial"/>
              </a:rPr>
              <a:t> </a:t>
            </a:r>
            <a:r>
              <a:rPr sz="1200" b="1" spc="-10" dirty="0">
                <a:solidFill>
                  <a:srgbClr val="C00000"/>
                </a:solidFill>
                <a:latin typeface="Arial"/>
                <a:cs typeface="Arial"/>
              </a:rPr>
              <a:t>hill</a:t>
            </a:r>
            <a:r>
              <a:rPr sz="1200" b="1" spc="45" dirty="0">
                <a:solidFill>
                  <a:srgbClr val="C00000"/>
                </a:solidFill>
                <a:latin typeface="Arial"/>
                <a:cs typeface="Arial"/>
              </a:rPr>
              <a:t> </a:t>
            </a:r>
            <a:r>
              <a:rPr sz="1200" b="1" spc="-45" dirty="0">
                <a:solidFill>
                  <a:srgbClr val="C00000"/>
                </a:solidFill>
                <a:latin typeface="Arial"/>
                <a:cs typeface="Arial"/>
              </a:rPr>
              <a:t>climbing</a:t>
            </a:r>
            <a:r>
              <a:rPr sz="1200" b="1" spc="25" dirty="0">
                <a:solidFill>
                  <a:srgbClr val="C00000"/>
                </a:solidFill>
                <a:latin typeface="Arial"/>
                <a:cs typeface="Arial"/>
              </a:rPr>
              <a:t> </a:t>
            </a:r>
            <a:r>
              <a:rPr sz="1200" spc="-80" dirty="0">
                <a:latin typeface="Tahoma"/>
                <a:cs typeface="Tahoma"/>
              </a:rPr>
              <a:t>chooses</a:t>
            </a:r>
            <a:r>
              <a:rPr sz="1200" spc="-15" dirty="0">
                <a:latin typeface="Tahoma"/>
                <a:cs typeface="Tahoma"/>
              </a:rPr>
              <a:t> </a:t>
            </a:r>
            <a:r>
              <a:rPr sz="1200" dirty="0">
                <a:latin typeface="Tahoma"/>
                <a:cs typeface="Tahoma"/>
              </a:rPr>
              <a:t>at</a:t>
            </a:r>
            <a:r>
              <a:rPr sz="1200" spc="-35" dirty="0">
                <a:latin typeface="Tahoma"/>
                <a:cs typeface="Tahoma"/>
              </a:rPr>
              <a:t> </a:t>
            </a:r>
            <a:r>
              <a:rPr sz="1200" spc="-65" dirty="0">
                <a:latin typeface="Tahoma"/>
                <a:cs typeface="Tahoma"/>
              </a:rPr>
              <a:t>random</a:t>
            </a:r>
            <a:r>
              <a:rPr sz="1200" spc="-30" dirty="0">
                <a:latin typeface="Tahoma"/>
                <a:cs typeface="Tahoma"/>
              </a:rPr>
              <a:t> </a:t>
            </a:r>
            <a:r>
              <a:rPr sz="1200" spc="-45" dirty="0">
                <a:latin typeface="Tahoma"/>
                <a:cs typeface="Tahoma"/>
              </a:rPr>
              <a:t>from</a:t>
            </a:r>
            <a:r>
              <a:rPr sz="1200" spc="-35" dirty="0">
                <a:latin typeface="Tahoma"/>
                <a:cs typeface="Tahoma"/>
              </a:rPr>
              <a:t> </a:t>
            </a:r>
            <a:r>
              <a:rPr sz="1200" spc="-75" dirty="0">
                <a:latin typeface="Tahoma"/>
                <a:cs typeface="Tahoma"/>
              </a:rPr>
              <a:t>among</a:t>
            </a:r>
            <a:r>
              <a:rPr sz="1200" spc="-15" dirty="0">
                <a:latin typeface="Tahoma"/>
                <a:cs typeface="Tahoma"/>
              </a:rPr>
              <a:t> </a:t>
            </a:r>
            <a:r>
              <a:rPr sz="1200" spc="-25" dirty="0">
                <a:latin typeface="Tahoma"/>
                <a:cs typeface="Tahoma"/>
              </a:rPr>
              <a:t>the uphill</a:t>
            </a:r>
            <a:r>
              <a:rPr sz="1200" spc="-55" dirty="0">
                <a:latin typeface="Tahoma"/>
                <a:cs typeface="Tahoma"/>
              </a:rPr>
              <a:t> </a:t>
            </a:r>
            <a:r>
              <a:rPr sz="1200" spc="-90" dirty="0">
                <a:latin typeface="Tahoma"/>
                <a:cs typeface="Tahoma"/>
              </a:rPr>
              <a:t>moves;</a:t>
            </a:r>
            <a:r>
              <a:rPr sz="1200" dirty="0">
                <a:latin typeface="Tahoma"/>
                <a:cs typeface="Tahoma"/>
              </a:rPr>
              <a:t> </a:t>
            </a:r>
            <a:r>
              <a:rPr sz="1200" spc="-40" dirty="0">
                <a:latin typeface="Tahoma"/>
                <a:cs typeface="Tahoma"/>
              </a:rPr>
              <a:t>the</a:t>
            </a:r>
            <a:r>
              <a:rPr sz="1200" spc="-30" dirty="0">
                <a:latin typeface="Tahoma"/>
                <a:cs typeface="Tahoma"/>
              </a:rPr>
              <a:t> </a:t>
            </a:r>
            <a:r>
              <a:rPr sz="1200" spc="-45" dirty="0">
                <a:latin typeface="Tahoma"/>
                <a:cs typeface="Tahoma"/>
              </a:rPr>
              <a:t>probability</a:t>
            </a:r>
            <a:r>
              <a:rPr sz="1200" spc="-25" dirty="0">
                <a:latin typeface="Tahoma"/>
                <a:cs typeface="Tahoma"/>
              </a:rPr>
              <a:t> </a:t>
            </a:r>
            <a:r>
              <a:rPr sz="1200" dirty="0">
                <a:latin typeface="Tahoma"/>
                <a:cs typeface="Tahoma"/>
              </a:rPr>
              <a:t>of</a:t>
            </a:r>
            <a:r>
              <a:rPr sz="1200" spc="-30" dirty="0">
                <a:latin typeface="Tahoma"/>
                <a:cs typeface="Tahoma"/>
              </a:rPr>
              <a:t> </a:t>
            </a:r>
            <a:r>
              <a:rPr sz="1200" spc="-60" dirty="0">
                <a:latin typeface="Tahoma"/>
                <a:cs typeface="Tahoma"/>
              </a:rPr>
              <a:t>selection</a:t>
            </a:r>
            <a:r>
              <a:rPr sz="1200" spc="-25" dirty="0">
                <a:latin typeface="Tahoma"/>
                <a:cs typeface="Tahoma"/>
              </a:rPr>
              <a:t> </a:t>
            </a:r>
            <a:r>
              <a:rPr sz="1200" spc="-45" dirty="0">
                <a:latin typeface="Tahoma"/>
                <a:cs typeface="Tahoma"/>
              </a:rPr>
              <a:t>can</a:t>
            </a:r>
            <a:r>
              <a:rPr sz="1200" spc="-25" dirty="0">
                <a:latin typeface="Tahoma"/>
                <a:cs typeface="Tahoma"/>
              </a:rPr>
              <a:t> </a:t>
            </a:r>
            <a:r>
              <a:rPr sz="1200" spc="-60" dirty="0">
                <a:latin typeface="Tahoma"/>
                <a:cs typeface="Tahoma"/>
              </a:rPr>
              <a:t>vary</a:t>
            </a:r>
            <a:r>
              <a:rPr sz="1200" spc="-30" dirty="0">
                <a:latin typeface="Tahoma"/>
                <a:cs typeface="Tahoma"/>
              </a:rPr>
              <a:t> </a:t>
            </a:r>
            <a:r>
              <a:rPr sz="1200" spc="-20" dirty="0">
                <a:latin typeface="Tahoma"/>
                <a:cs typeface="Tahoma"/>
              </a:rPr>
              <a:t>with</a:t>
            </a:r>
            <a:r>
              <a:rPr sz="1200" spc="-25" dirty="0">
                <a:latin typeface="Tahoma"/>
                <a:cs typeface="Tahoma"/>
              </a:rPr>
              <a:t> the </a:t>
            </a:r>
            <a:r>
              <a:rPr sz="1200" spc="-85" dirty="0">
                <a:latin typeface="Tahoma"/>
                <a:cs typeface="Tahoma"/>
              </a:rPr>
              <a:t>steepness</a:t>
            </a:r>
            <a:r>
              <a:rPr sz="1200" spc="-10" dirty="0">
                <a:latin typeface="Tahoma"/>
                <a:cs typeface="Tahoma"/>
              </a:rPr>
              <a:t> </a:t>
            </a:r>
            <a:r>
              <a:rPr sz="1200" dirty="0">
                <a:latin typeface="Tahoma"/>
                <a:cs typeface="Tahoma"/>
              </a:rPr>
              <a:t>of</a:t>
            </a:r>
            <a:r>
              <a:rPr sz="1200" spc="-65" dirty="0">
                <a:latin typeface="Tahoma"/>
                <a:cs typeface="Tahoma"/>
              </a:rPr>
              <a:t> </a:t>
            </a:r>
            <a:r>
              <a:rPr sz="1200" spc="-40" dirty="0">
                <a:latin typeface="Tahoma"/>
                <a:cs typeface="Tahoma"/>
              </a:rPr>
              <a:t>the</a:t>
            </a:r>
            <a:r>
              <a:rPr sz="1200" spc="-35" dirty="0">
                <a:latin typeface="Tahoma"/>
                <a:cs typeface="Tahoma"/>
              </a:rPr>
              <a:t> </a:t>
            </a:r>
            <a:r>
              <a:rPr sz="1200" spc="-25" dirty="0">
                <a:latin typeface="Tahoma"/>
                <a:cs typeface="Tahoma"/>
              </a:rPr>
              <a:t>uphill</a:t>
            </a:r>
            <a:r>
              <a:rPr sz="1200" spc="-35" dirty="0">
                <a:latin typeface="Tahoma"/>
                <a:cs typeface="Tahoma"/>
              </a:rPr>
              <a:t> </a:t>
            </a:r>
            <a:r>
              <a:rPr sz="1200" spc="-20" dirty="0">
                <a:latin typeface="Tahoma"/>
                <a:cs typeface="Tahoma"/>
              </a:rPr>
              <a:t>move.</a:t>
            </a:r>
            <a:endParaRPr sz="1200">
              <a:latin typeface="Tahoma"/>
              <a:cs typeface="Tahoma"/>
            </a:endParaRPr>
          </a:p>
          <a:p>
            <a:pPr marL="12700" marR="5080">
              <a:lnSpc>
                <a:spcPct val="100000"/>
              </a:lnSpc>
              <a:spcBef>
                <a:spcPts val="310"/>
              </a:spcBef>
            </a:pPr>
            <a:r>
              <a:rPr sz="1200" dirty="0">
                <a:latin typeface="Tahoma"/>
                <a:cs typeface="Tahoma"/>
              </a:rPr>
              <a:t>This</a:t>
            </a:r>
            <a:r>
              <a:rPr sz="1200" spc="-35" dirty="0">
                <a:latin typeface="Tahoma"/>
                <a:cs typeface="Tahoma"/>
              </a:rPr>
              <a:t> </a:t>
            </a:r>
            <a:r>
              <a:rPr sz="1200" spc="-50" dirty="0">
                <a:latin typeface="Tahoma"/>
                <a:cs typeface="Tahoma"/>
              </a:rPr>
              <a:t>usually</a:t>
            </a:r>
            <a:r>
              <a:rPr sz="1200" spc="-20" dirty="0">
                <a:latin typeface="Tahoma"/>
                <a:cs typeface="Tahoma"/>
              </a:rPr>
              <a:t> </a:t>
            </a:r>
            <a:r>
              <a:rPr sz="1200" spc="-75" dirty="0">
                <a:latin typeface="Tahoma"/>
                <a:cs typeface="Tahoma"/>
              </a:rPr>
              <a:t>converges</a:t>
            </a:r>
            <a:r>
              <a:rPr sz="1200" spc="-20" dirty="0">
                <a:latin typeface="Tahoma"/>
                <a:cs typeface="Tahoma"/>
              </a:rPr>
              <a:t> </a:t>
            </a:r>
            <a:r>
              <a:rPr sz="1200" spc="-85" dirty="0">
                <a:latin typeface="Tahoma"/>
                <a:cs typeface="Tahoma"/>
              </a:rPr>
              <a:t>more</a:t>
            </a:r>
            <a:r>
              <a:rPr sz="1200" spc="-10" dirty="0">
                <a:latin typeface="Tahoma"/>
                <a:cs typeface="Tahoma"/>
              </a:rPr>
              <a:t> </a:t>
            </a:r>
            <a:r>
              <a:rPr sz="1200" spc="-50" dirty="0">
                <a:latin typeface="Tahoma"/>
                <a:cs typeface="Tahoma"/>
              </a:rPr>
              <a:t>slowly</a:t>
            </a:r>
            <a:r>
              <a:rPr sz="1200" spc="-20" dirty="0">
                <a:latin typeface="Tahoma"/>
                <a:cs typeface="Tahoma"/>
              </a:rPr>
              <a:t> </a:t>
            </a:r>
            <a:r>
              <a:rPr sz="1200" spc="-45" dirty="0">
                <a:latin typeface="Tahoma"/>
                <a:cs typeface="Tahoma"/>
              </a:rPr>
              <a:t>than</a:t>
            </a:r>
            <a:r>
              <a:rPr sz="1200" spc="-20" dirty="0">
                <a:latin typeface="Tahoma"/>
                <a:cs typeface="Tahoma"/>
              </a:rPr>
              <a:t> </a:t>
            </a:r>
            <a:r>
              <a:rPr sz="1200" spc="-40" dirty="0">
                <a:latin typeface="Tahoma"/>
                <a:cs typeface="Tahoma"/>
              </a:rPr>
              <a:t>the</a:t>
            </a:r>
            <a:r>
              <a:rPr sz="1200" spc="-20" dirty="0">
                <a:latin typeface="Tahoma"/>
                <a:cs typeface="Tahoma"/>
              </a:rPr>
              <a:t> </a:t>
            </a:r>
            <a:r>
              <a:rPr sz="1200" spc="-70" dirty="0">
                <a:latin typeface="Tahoma"/>
                <a:cs typeface="Tahoma"/>
              </a:rPr>
              <a:t>steepest</a:t>
            </a:r>
            <a:r>
              <a:rPr sz="1200" spc="-20" dirty="0">
                <a:latin typeface="Tahoma"/>
                <a:cs typeface="Tahoma"/>
              </a:rPr>
              <a:t> </a:t>
            </a:r>
            <a:r>
              <a:rPr sz="1200" spc="-60" dirty="0">
                <a:latin typeface="Tahoma"/>
                <a:cs typeface="Tahoma"/>
              </a:rPr>
              <a:t>ascent,</a:t>
            </a:r>
            <a:r>
              <a:rPr sz="1200" spc="-20" dirty="0">
                <a:latin typeface="Tahoma"/>
                <a:cs typeface="Tahoma"/>
              </a:rPr>
              <a:t> </a:t>
            </a:r>
            <a:r>
              <a:rPr sz="1200" spc="-25" dirty="0">
                <a:latin typeface="Tahoma"/>
                <a:cs typeface="Tahoma"/>
              </a:rPr>
              <a:t>but </a:t>
            </a:r>
            <a:r>
              <a:rPr sz="1200" dirty="0">
                <a:latin typeface="Tahoma"/>
                <a:cs typeface="Tahoma"/>
              </a:rPr>
              <a:t>in</a:t>
            </a:r>
            <a:r>
              <a:rPr sz="1200" spc="-20" dirty="0">
                <a:latin typeface="Tahoma"/>
                <a:cs typeface="Tahoma"/>
              </a:rPr>
              <a:t> </a:t>
            </a:r>
            <a:r>
              <a:rPr sz="1200" spc="-90" dirty="0">
                <a:latin typeface="Tahoma"/>
                <a:cs typeface="Tahoma"/>
              </a:rPr>
              <a:t>some</a:t>
            </a:r>
            <a:r>
              <a:rPr sz="1200" spc="-5" dirty="0">
                <a:latin typeface="Tahoma"/>
                <a:cs typeface="Tahoma"/>
              </a:rPr>
              <a:t> </a:t>
            </a:r>
            <a:r>
              <a:rPr sz="1200" spc="-35" dirty="0">
                <a:latin typeface="Tahoma"/>
                <a:cs typeface="Tahoma"/>
              </a:rPr>
              <a:t>state</a:t>
            </a:r>
            <a:r>
              <a:rPr sz="1200" spc="-15" dirty="0">
                <a:latin typeface="Tahoma"/>
                <a:cs typeface="Tahoma"/>
              </a:rPr>
              <a:t> </a:t>
            </a:r>
            <a:r>
              <a:rPr sz="1200" spc="-60" dirty="0">
                <a:latin typeface="Tahoma"/>
                <a:cs typeface="Tahoma"/>
              </a:rPr>
              <a:t>landscapes,</a:t>
            </a:r>
            <a:r>
              <a:rPr sz="1200" spc="-10" dirty="0">
                <a:latin typeface="Tahoma"/>
                <a:cs typeface="Tahoma"/>
              </a:rPr>
              <a:t> </a:t>
            </a:r>
            <a:r>
              <a:rPr sz="1200" dirty="0">
                <a:latin typeface="Tahoma"/>
                <a:cs typeface="Tahoma"/>
              </a:rPr>
              <a:t>it</a:t>
            </a:r>
            <a:r>
              <a:rPr sz="1200" spc="-10" dirty="0">
                <a:latin typeface="Tahoma"/>
                <a:cs typeface="Tahoma"/>
              </a:rPr>
              <a:t> </a:t>
            </a:r>
            <a:r>
              <a:rPr sz="1200" spc="-50" dirty="0">
                <a:latin typeface="Tahoma"/>
                <a:cs typeface="Tahoma"/>
              </a:rPr>
              <a:t>finds</a:t>
            </a:r>
            <a:r>
              <a:rPr sz="1200" spc="-15" dirty="0">
                <a:latin typeface="Tahoma"/>
                <a:cs typeface="Tahoma"/>
              </a:rPr>
              <a:t> </a:t>
            </a:r>
            <a:r>
              <a:rPr sz="1200" spc="-45" dirty="0">
                <a:latin typeface="Tahoma"/>
                <a:cs typeface="Tahoma"/>
              </a:rPr>
              <a:t>better</a:t>
            </a:r>
            <a:r>
              <a:rPr sz="1200" spc="-10" dirty="0">
                <a:latin typeface="Tahoma"/>
                <a:cs typeface="Tahoma"/>
              </a:rPr>
              <a:t> solutions.</a:t>
            </a:r>
            <a:endParaRPr sz="1200">
              <a:latin typeface="Tahoma"/>
              <a:cs typeface="Tahoma"/>
            </a:endParaRPr>
          </a:p>
          <a:p>
            <a:pPr marL="12700" marR="64135">
              <a:lnSpc>
                <a:spcPct val="100000"/>
              </a:lnSpc>
              <a:spcBef>
                <a:spcPts val="310"/>
              </a:spcBef>
            </a:pPr>
            <a:r>
              <a:rPr sz="1200" b="1" spc="-40" dirty="0">
                <a:solidFill>
                  <a:srgbClr val="C00000"/>
                </a:solidFill>
                <a:latin typeface="Arial"/>
                <a:cs typeface="Arial"/>
              </a:rPr>
              <a:t>First-</a:t>
            </a:r>
            <a:r>
              <a:rPr sz="1200" b="1" spc="-30" dirty="0">
                <a:solidFill>
                  <a:srgbClr val="C00000"/>
                </a:solidFill>
                <a:latin typeface="Arial"/>
                <a:cs typeface="Arial"/>
              </a:rPr>
              <a:t>choice</a:t>
            </a:r>
            <a:r>
              <a:rPr sz="1200" b="1" spc="-25" dirty="0">
                <a:solidFill>
                  <a:srgbClr val="C00000"/>
                </a:solidFill>
                <a:latin typeface="Arial"/>
                <a:cs typeface="Arial"/>
              </a:rPr>
              <a:t> </a:t>
            </a:r>
            <a:r>
              <a:rPr sz="1200" b="1" spc="-10" dirty="0">
                <a:solidFill>
                  <a:srgbClr val="C00000"/>
                </a:solidFill>
                <a:latin typeface="Arial"/>
                <a:cs typeface="Arial"/>
              </a:rPr>
              <a:t>hill</a:t>
            </a:r>
            <a:r>
              <a:rPr sz="1200" b="1" spc="15" dirty="0">
                <a:solidFill>
                  <a:srgbClr val="C00000"/>
                </a:solidFill>
                <a:latin typeface="Arial"/>
                <a:cs typeface="Arial"/>
              </a:rPr>
              <a:t> </a:t>
            </a:r>
            <a:r>
              <a:rPr sz="1200" b="1" spc="-45" dirty="0">
                <a:solidFill>
                  <a:srgbClr val="C00000"/>
                </a:solidFill>
                <a:latin typeface="Arial"/>
                <a:cs typeface="Arial"/>
              </a:rPr>
              <a:t>climbing</a:t>
            </a:r>
            <a:r>
              <a:rPr sz="1200" b="1" spc="-5" dirty="0">
                <a:solidFill>
                  <a:srgbClr val="C00000"/>
                </a:solidFill>
                <a:latin typeface="Arial"/>
                <a:cs typeface="Arial"/>
              </a:rPr>
              <a:t> </a:t>
            </a:r>
            <a:r>
              <a:rPr sz="1200" spc="-65" dirty="0">
                <a:latin typeface="Tahoma"/>
                <a:cs typeface="Tahoma"/>
              </a:rPr>
              <a:t>implements</a:t>
            </a:r>
            <a:r>
              <a:rPr sz="1200" spc="-30" dirty="0">
                <a:latin typeface="Tahoma"/>
                <a:cs typeface="Tahoma"/>
              </a:rPr>
              <a:t> </a:t>
            </a:r>
            <a:r>
              <a:rPr sz="1200" spc="-35" dirty="0">
                <a:latin typeface="Tahoma"/>
                <a:cs typeface="Tahoma"/>
              </a:rPr>
              <a:t>stochastic</a:t>
            </a:r>
            <a:r>
              <a:rPr sz="1200" spc="-60" dirty="0">
                <a:latin typeface="Tahoma"/>
                <a:cs typeface="Tahoma"/>
              </a:rPr>
              <a:t> </a:t>
            </a:r>
            <a:r>
              <a:rPr sz="1200" dirty="0">
                <a:latin typeface="Tahoma"/>
                <a:cs typeface="Tahoma"/>
              </a:rPr>
              <a:t>hill</a:t>
            </a:r>
            <a:r>
              <a:rPr sz="1200" spc="-65" dirty="0">
                <a:latin typeface="Tahoma"/>
                <a:cs typeface="Tahoma"/>
              </a:rPr>
              <a:t> </a:t>
            </a:r>
            <a:r>
              <a:rPr sz="1200" spc="-10" dirty="0">
                <a:latin typeface="Tahoma"/>
                <a:cs typeface="Tahoma"/>
              </a:rPr>
              <a:t>climbing </a:t>
            </a:r>
            <a:r>
              <a:rPr sz="1200" spc="-60" dirty="0">
                <a:latin typeface="Tahoma"/>
                <a:cs typeface="Tahoma"/>
              </a:rPr>
              <a:t>by</a:t>
            </a:r>
            <a:r>
              <a:rPr sz="1200" spc="-35" dirty="0">
                <a:latin typeface="Tahoma"/>
                <a:cs typeface="Tahoma"/>
              </a:rPr>
              <a:t> </a:t>
            </a:r>
            <a:r>
              <a:rPr sz="1200" spc="-60" dirty="0">
                <a:latin typeface="Tahoma"/>
                <a:cs typeface="Tahoma"/>
              </a:rPr>
              <a:t>generating</a:t>
            </a:r>
            <a:r>
              <a:rPr sz="1200" spc="-35" dirty="0">
                <a:latin typeface="Tahoma"/>
                <a:cs typeface="Tahoma"/>
              </a:rPr>
              <a:t> </a:t>
            </a:r>
            <a:r>
              <a:rPr sz="1200" spc="-85" dirty="0">
                <a:latin typeface="Tahoma"/>
                <a:cs typeface="Tahoma"/>
              </a:rPr>
              <a:t>successors</a:t>
            </a:r>
            <a:r>
              <a:rPr sz="1200" spc="-10" dirty="0">
                <a:latin typeface="Tahoma"/>
                <a:cs typeface="Tahoma"/>
              </a:rPr>
              <a:t> </a:t>
            </a:r>
            <a:r>
              <a:rPr sz="1200" spc="-55" dirty="0">
                <a:latin typeface="Tahoma"/>
                <a:cs typeface="Tahoma"/>
              </a:rPr>
              <a:t>randomly</a:t>
            </a:r>
            <a:r>
              <a:rPr sz="1200" spc="-35" dirty="0">
                <a:latin typeface="Tahoma"/>
                <a:cs typeface="Tahoma"/>
              </a:rPr>
              <a:t> </a:t>
            </a:r>
            <a:r>
              <a:rPr sz="1200" spc="-10" dirty="0">
                <a:latin typeface="Tahoma"/>
                <a:cs typeface="Tahoma"/>
              </a:rPr>
              <a:t>until</a:t>
            </a:r>
            <a:r>
              <a:rPr sz="1200" spc="-50" dirty="0">
                <a:latin typeface="Tahoma"/>
                <a:cs typeface="Tahoma"/>
              </a:rPr>
              <a:t> </a:t>
            </a:r>
            <a:r>
              <a:rPr sz="1200" spc="-90" dirty="0">
                <a:latin typeface="Tahoma"/>
                <a:cs typeface="Tahoma"/>
              </a:rPr>
              <a:t>one</a:t>
            </a:r>
            <a:r>
              <a:rPr sz="1200" spc="-5" dirty="0">
                <a:latin typeface="Tahoma"/>
                <a:cs typeface="Tahoma"/>
              </a:rPr>
              <a:t> </a:t>
            </a:r>
            <a:r>
              <a:rPr sz="1200" dirty="0">
                <a:latin typeface="Tahoma"/>
                <a:cs typeface="Tahoma"/>
              </a:rPr>
              <a:t>is</a:t>
            </a:r>
            <a:r>
              <a:rPr sz="1200" spc="-30" dirty="0">
                <a:latin typeface="Tahoma"/>
                <a:cs typeface="Tahoma"/>
              </a:rPr>
              <a:t> </a:t>
            </a:r>
            <a:r>
              <a:rPr sz="1200" spc="-75" dirty="0">
                <a:latin typeface="Tahoma"/>
                <a:cs typeface="Tahoma"/>
              </a:rPr>
              <a:t>generated</a:t>
            </a:r>
            <a:r>
              <a:rPr sz="1200" spc="-15" dirty="0">
                <a:latin typeface="Tahoma"/>
                <a:cs typeface="Tahoma"/>
              </a:rPr>
              <a:t> </a:t>
            </a:r>
            <a:r>
              <a:rPr sz="1200" dirty="0">
                <a:latin typeface="Tahoma"/>
                <a:cs typeface="Tahoma"/>
              </a:rPr>
              <a:t>that</a:t>
            </a:r>
            <a:r>
              <a:rPr sz="1200" spc="-30" dirty="0">
                <a:latin typeface="Tahoma"/>
                <a:cs typeface="Tahoma"/>
              </a:rPr>
              <a:t> </a:t>
            </a:r>
            <a:r>
              <a:rPr sz="1200" spc="-25" dirty="0">
                <a:latin typeface="Tahoma"/>
                <a:cs typeface="Tahoma"/>
              </a:rPr>
              <a:t>is </a:t>
            </a:r>
            <a:r>
              <a:rPr sz="1200" u="sng" spc="-45" dirty="0">
                <a:latin typeface="Tahoma"/>
                <a:cs typeface="Tahoma"/>
              </a:rPr>
              <a:t>better</a:t>
            </a:r>
            <a:r>
              <a:rPr sz="1200" u="sng" spc="-20" dirty="0">
                <a:latin typeface="Tahoma"/>
                <a:cs typeface="Tahoma"/>
              </a:rPr>
              <a:t> </a:t>
            </a:r>
            <a:r>
              <a:rPr sz="1200" u="sng" spc="-35" dirty="0">
                <a:latin typeface="Tahoma"/>
                <a:cs typeface="Tahoma"/>
              </a:rPr>
              <a:t>than</a:t>
            </a:r>
            <a:r>
              <a:rPr sz="1200" u="sng" spc="-20" dirty="0">
                <a:latin typeface="Tahoma"/>
                <a:cs typeface="Tahoma"/>
              </a:rPr>
              <a:t> </a:t>
            </a:r>
            <a:r>
              <a:rPr sz="1200" u="sng" spc="-40" dirty="0">
                <a:latin typeface="Tahoma"/>
                <a:cs typeface="Tahoma"/>
              </a:rPr>
              <a:t>the</a:t>
            </a:r>
            <a:r>
              <a:rPr sz="1200" u="sng" spc="-20" dirty="0">
                <a:latin typeface="Tahoma"/>
                <a:cs typeface="Tahoma"/>
              </a:rPr>
              <a:t> </a:t>
            </a:r>
            <a:r>
              <a:rPr sz="1200" u="sng" spc="-55" dirty="0">
                <a:latin typeface="Tahoma"/>
                <a:cs typeface="Tahoma"/>
              </a:rPr>
              <a:t>current</a:t>
            </a:r>
            <a:r>
              <a:rPr sz="1200" u="sng" spc="-20" dirty="0">
                <a:latin typeface="Tahoma"/>
                <a:cs typeface="Tahoma"/>
              </a:rPr>
              <a:t> </a:t>
            </a:r>
            <a:r>
              <a:rPr sz="1200" u="sng" spc="-10" dirty="0">
                <a:latin typeface="Tahoma"/>
                <a:cs typeface="Tahoma"/>
              </a:rPr>
              <a:t>state.</a:t>
            </a:r>
            <a:endParaRPr sz="1200" u="sng">
              <a:latin typeface="Tahoma"/>
              <a:cs typeface="Tahoma"/>
            </a:endParaRPr>
          </a:p>
          <a:p>
            <a:pPr marL="12700" marR="10160">
              <a:lnSpc>
                <a:spcPct val="100000"/>
              </a:lnSpc>
              <a:spcBef>
                <a:spcPts val="310"/>
              </a:spcBef>
            </a:pPr>
            <a:r>
              <a:rPr sz="1200" dirty="0">
                <a:latin typeface="Tahoma"/>
                <a:cs typeface="Tahoma"/>
              </a:rPr>
              <a:t>This</a:t>
            </a:r>
            <a:r>
              <a:rPr sz="1200" spc="-85" dirty="0">
                <a:latin typeface="Tahoma"/>
                <a:cs typeface="Tahoma"/>
              </a:rPr>
              <a:t> </a:t>
            </a:r>
            <a:r>
              <a:rPr sz="1200" dirty="0">
                <a:latin typeface="Tahoma"/>
                <a:cs typeface="Tahoma"/>
              </a:rPr>
              <a:t>is</a:t>
            </a:r>
            <a:r>
              <a:rPr sz="1200" spc="-30" dirty="0">
                <a:latin typeface="Tahoma"/>
                <a:cs typeface="Tahoma"/>
              </a:rPr>
              <a:t> </a:t>
            </a:r>
            <a:r>
              <a:rPr sz="1200" dirty="0">
                <a:latin typeface="Tahoma"/>
                <a:cs typeface="Tahoma"/>
              </a:rPr>
              <a:t>a</a:t>
            </a:r>
            <a:r>
              <a:rPr sz="1200" spc="-30" dirty="0">
                <a:latin typeface="Tahoma"/>
                <a:cs typeface="Tahoma"/>
              </a:rPr>
              <a:t> </a:t>
            </a:r>
            <a:r>
              <a:rPr sz="1200" spc="-45" dirty="0">
                <a:latin typeface="Tahoma"/>
                <a:cs typeface="Tahoma"/>
              </a:rPr>
              <a:t>good</a:t>
            </a:r>
            <a:r>
              <a:rPr sz="1200" spc="-35" dirty="0">
                <a:latin typeface="Tahoma"/>
                <a:cs typeface="Tahoma"/>
              </a:rPr>
              <a:t> </a:t>
            </a:r>
            <a:r>
              <a:rPr sz="1200" spc="-50" dirty="0">
                <a:latin typeface="Tahoma"/>
                <a:cs typeface="Tahoma"/>
              </a:rPr>
              <a:t>strategy</a:t>
            </a:r>
            <a:r>
              <a:rPr sz="1200" spc="-30" dirty="0">
                <a:latin typeface="Tahoma"/>
                <a:cs typeface="Tahoma"/>
              </a:rPr>
              <a:t> </a:t>
            </a:r>
            <a:r>
              <a:rPr sz="1200" spc="-90" dirty="0">
                <a:latin typeface="Tahoma"/>
                <a:cs typeface="Tahoma"/>
              </a:rPr>
              <a:t>when</a:t>
            </a:r>
            <a:r>
              <a:rPr sz="1200" spc="-5" dirty="0">
                <a:latin typeface="Tahoma"/>
                <a:cs typeface="Tahoma"/>
              </a:rPr>
              <a:t> </a:t>
            </a:r>
            <a:r>
              <a:rPr sz="1200" dirty="0">
                <a:latin typeface="Tahoma"/>
                <a:cs typeface="Tahoma"/>
              </a:rPr>
              <a:t>a</a:t>
            </a:r>
            <a:r>
              <a:rPr sz="1200" spc="-30" dirty="0">
                <a:latin typeface="Tahoma"/>
                <a:cs typeface="Tahoma"/>
              </a:rPr>
              <a:t> </a:t>
            </a:r>
            <a:r>
              <a:rPr sz="1200" spc="-35" dirty="0">
                <a:latin typeface="Tahoma"/>
                <a:cs typeface="Tahoma"/>
              </a:rPr>
              <a:t>state</a:t>
            </a:r>
            <a:r>
              <a:rPr sz="1200" spc="-30" dirty="0">
                <a:latin typeface="Tahoma"/>
                <a:cs typeface="Tahoma"/>
              </a:rPr>
              <a:t> </a:t>
            </a:r>
            <a:r>
              <a:rPr sz="1200" spc="-75" dirty="0">
                <a:latin typeface="Tahoma"/>
                <a:cs typeface="Tahoma"/>
              </a:rPr>
              <a:t>has</a:t>
            </a:r>
            <a:r>
              <a:rPr sz="1200" spc="-20" dirty="0">
                <a:latin typeface="Tahoma"/>
                <a:cs typeface="Tahoma"/>
              </a:rPr>
              <a:t> </a:t>
            </a:r>
            <a:r>
              <a:rPr sz="1200" spc="-75" dirty="0">
                <a:latin typeface="Tahoma"/>
                <a:cs typeface="Tahoma"/>
              </a:rPr>
              <a:t>many</a:t>
            </a:r>
            <a:r>
              <a:rPr sz="1200" spc="-15" dirty="0">
                <a:latin typeface="Tahoma"/>
                <a:cs typeface="Tahoma"/>
              </a:rPr>
              <a:t> </a:t>
            </a:r>
            <a:r>
              <a:rPr sz="1200" spc="-55" dirty="0">
                <a:latin typeface="Tahoma"/>
                <a:cs typeface="Tahoma"/>
              </a:rPr>
              <a:t>(e.g.,</a:t>
            </a:r>
            <a:r>
              <a:rPr sz="1200" spc="-35" dirty="0">
                <a:latin typeface="Tahoma"/>
                <a:cs typeface="Tahoma"/>
              </a:rPr>
              <a:t> </a:t>
            </a:r>
            <a:r>
              <a:rPr sz="1200" spc="-50" dirty="0">
                <a:latin typeface="Tahoma"/>
                <a:cs typeface="Tahoma"/>
              </a:rPr>
              <a:t>thousands) </a:t>
            </a:r>
            <a:r>
              <a:rPr sz="1200" dirty="0">
                <a:latin typeface="Tahoma"/>
                <a:cs typeface="Tahoma"/>
              </a:rPr>
              <a:t>of</a:t>
            </a:r>
            <a:r>
              <a:rPr sz="1200" spc="-90" dirty="0">
                <a:latin typeface="Tahoma"/>
                <a:cs typeface="Tahoma"/>
              </a:rPr>
              <a:t> </a:t>
            </a:r>
            <a:r>
              <a:rPr sz="1200" spc="-10" dirty="0">
                <a:latin typeface="Tahoma"/>
                <a:cs typeface="Tahoma"/>
              </a:rPr>
              <a:t>successors.</a:t>
            </a:r>
            <a:endParaRPr sz="1200">
              <a:latin typeface="Tahoma"/>
              <a:cs typeface="Tahoma"/>
            </a:endParaRPr>
          </a:p>
          <a:p>
            <a:pPr marL="12700" marR="138430">
              <a:lnSpc>
                <a:spcPct val="100000"/>
              </a:lnSpc>
              <a:spcBef>
                <a:spcPts val="310"/>
              </a:spcBef>
            </a:pPr>
            <a:r>
              <a:rPr sz="1200" dirty="0">
                <a:latin typeface="Tahoma"/>
                <a:cs typeface="Tahoma"/>
              </a:rPr>
              <a:t>The</a:t>
            </a:r>
            <a:r>
              <a:rPr sz="1200" spc="-45" dirty="0">
                <a:latin typeface="Tahoma"/>
                <a:cs typeface="Tahoma"/>
              </a:rPr>
              <a:t> </a:t>
            </a:r>
            <a:r>
              <a:rPr sz="1200" spc="-40" dirty="0">
                <a:latin typeface="Tahoma"/>
                <a:cs typeface="Tahoma"/>
              </a:rPr>
              <a:t>hill-climbing</a:t>
            </a:r>
            <a:r>
              <a:rPr sz="1200" spc="-25" dirty="0">
                <a:latin typeface="Tahoma"/>
                <a:cs typeface="Tahoma"/>
              </a:rPr>
              <a:t> </a:t>
            </a:r>
            <a:r>
              <a:rPr sz="1200" spc="-50" dirty="0">
                <a:latin typeface="Tahoma"/>
                <a:cs typeface="Tahoma"/>
              </a:rPr>
              <a:t>algorithms</a:t>
            </a:r>
            <a:r>
              <a:rPr sz="1200" spc="-25" dirty="0">
                <a:latin typeface="Tahoma"/>
                <a:cs typeface="Tahoma"/>
              </a:rPr>
              <a:t> </a:t>
            </a:r>
            <a:r>
              <a:rPr sz="1200" spc="-60" dirty="0">
                <a:latin typeface="Tahoma"/>
                <a:cs typeface="Tahoma"/>
              </a:rPr>
              <a:t>described</a:t>
            </a:r>
            <a:r>
              <a:rPr sz="1200" spc="-30" dirty="0">
                <a:latin typeface="Tahoma"/>
                <a:cs typeface="Tahoma"/>
              </a:rPr>
              <a:t> </a:t>
            </a:r>
            <a:r>
              <a:rPr sz="1200" spc="-60" dirty="0">
                <a:latin typeface="Tahoma"/>
                <a:cs typeface="Tahoma"/>
              </a:rPr>
              <a:t>so</a:t>
            </a:r>
            <a:r>
              <a:rPr sz="1200" spc="-25" dirty="0">
                <a:latin typeface="Tahoma"/>
                <a:cs typeface="Tahoma"/>
              </a:rPr>
              <a:t> </a:t>
            </a:r>
            <a:r>
              <a:rPr sz="1200" spc="-40" dirty="0">
                <a:latin typeface="Tahoma"/>
                <a:cs typeface="Tahoma"/>
              </a:rPr>
              <a:t>far</a:t>
            </a:r>
            <a:r>
              <a:rPr sz="1200" spc="-25" dirty="0">
                <a:latin typeface="Tahoma"/>
                <a:cs typeface="Tahoma"/>
              </a:rPr>
              <a:t> </a:t>
            </a:r>
            <a:r>
              <a:rPr sz="1200" spc="-85" dirty="0">
                <a:latin typeface="Tahoma"/>
                <a:cs typeface="Tahoma"/>
              </a:rPr>
              <a:t>are</a:t>
            </a:r>
            <a:r>
              <a:rPr sz="1200" spc="-10" dirty="0">
                <a:latin typeface="Tahoma"/>
                <a:cs typeface="Tahoma"/>
              </a:rPr>
              <a:t> </a:t>
            </a:r>
            <a:r>
              <a:rPr sz="1200" b="1" spc="-10" dirty="0">
                <a:solidFill>
                  <a:srgbClr val="C00000"/>
                </a:solidFill>
                <a:latin typeface="Tahoma"/>
                <a:cs typeface="Tahoma"/>
              </a:rPr>
              <a:t>incomplete</a:t>
            </a:r>
            <a:r>
              <a:rPr sz="1200" spc="-10" dirty="0">
                <a:latin typeface="Tahoma"/>
                <a:cs typeface="Tahoma"/>
              </a:rPr>
              <a:t>; </a:t>
            </a:r>
            <a:r>
              <a:rPr sz="1200" spc="-55" dirty="0">
                <a:latin typeface="Tahoma"/>
                <a:cs typeface="Tahoma"/>
              </a:rPr>
              <a:t>they</a:t>
            </a:r>
            <a:r>
              <a:rPr sz="1200" spc="-40" dirty="0">
                <a:latin typeface="Tahoma"/>
                <a:cs typeface="Tahoma"/>
              </a:rPr>
              <a:t> </a:t>
            </a:r>
            <a:r>
              <a:rPr sz="1200" spc="-50" dirty="0">
                <a:latin typeface="Tahoma"/>
                <a:cs typeface="Tahoma"/>
              </a:rPr>
              <a:t>often</a:t>
            </a:r>
            <a:r>
              <a:rPr sz="1200" spc="-25" dirty="0">
                <a:latin typeface="Tahoma"/>
                <a:cs typeface="Tahoma"/>
              </a:rPr>
              <a:t> </a:t>
            </a:r>
            <a:r>
              <a:rPr sz="1200" spc="-10" dirty="0">
                <a:latin typeface="Tahoma"/>
                <a:cs typeface="Tahoma"/>
              </a:rPr>
              <a:t>fail</a:t>
            </a:r>
            <a:r>
              <a:rPr sz="1200" spc="-20" dirty="0">
                <a:latin typeface="Tahoma"/>
                <a:cs typeface="Tahoma"/>
              </a:rPr>
              <a:t> </a:t>
            </a:r>
            <a:r>
              <a:rPr sz="1200" dirty="0">
                <a:latin typeface="Tahoma"/>
                <a:cs typeface="Tahoma"/>
              </a:rPr>
              <a:t>to</a:t>
            </a:r>
            <a:r>
              <a:rPr sz="1200" spc="-15" dirty="0">
                <a:latin typeface="Tahoma"/>
                <a:cs typeface="Tahoma"/>
              </a:rPr>
              <a:t> </a:t>
            </a:r>
            <a:r>
              <a:rPr sz="1200" spc="-35" dirty="0">
                <a:latin typeface="Tahoma"/>
                <a:cs typeface="Tahoma"/>
              </a:rPr>
              <a:t>find</a:t>
            </a:r>
            <a:r>
              <a:rPr sz="1200" spc="-15" dirty="0">
                <a:latin typeface="Tahoma"/>
                <a:cs typeface="Tahoma"/>
              </a:rPr>
              <a:t> </a:t>
            </a:r>
            <a:r>
              <a:rPr sz="1200" dirty="0">
                <a:latin typeface="Tahoma"/>
                <a:cs typeface="Tahoma"/>
              </a:rPr>
              <a:t>a</a:t>
            </a:r>
            <a:r>
              <a:rPr sz="1200" spc="-20" dirty="0">
                <a:latin typeface="Tahoma"/>
                <a:cs typeface="Tahoma"/>
              </a:rPr>
              <a:t> </a:t>
            </a:r>
            <a:r>
              <a:rPr sz="1200" spc="-45" dirty="0">
                <a:latin typeface="Tahoma"/>
                <a:cs typeface="Tahoma"/>
              </a:rPr>
              <a:t>goal</a:t>
            </a:r>
            <a:r>
              <a:rPr sz="1200" spc="-15" dirty="0">
                <a:latin typeface="Tahoma"/>
                <a:cs typeface="Tahoma"/>
              </a:rPr>
              <a:t> </a:t>
            </a:r>
            <a:r>
              <a:rPr sz="1200" spc="-90" dirty="0">
                <a:latin typeface="Tahoma"/>
                <a:cs typeface="Tahoma"/>
              </a:rPr>
              <a:t>when</a:t>
            </a:r>
            <a:r>
              <a:rPr sz="1200" spc="-5" dirty="0">
                <a:latin typeface="Tahoma"/>
                <a:cs typeface="Tahoma"/>
              </a:rPr>
              <a:t> </a:t>
            </a:r>
            <a:r>
              <a:rPr sz="1200" spc="-90" dirty="0">
                <a:latin typeface="Tahoma"/>
                <a:cs typeface="Tahoma"/>
              </a:rPr>
              <a:t>one</a:t>
            </a:r>
            <a:r>
              <a:rPr sz="1200" spc="-5" dirty="0">
                <a:latin typeface="Tahoma"/>
                <a:cs typeface="Tahoma"/>
              </a:rPr>
              <a:t> </a:t>
            </a:r>
            <a:r>
              <a:rPr sz="1200" spc="-60" dirty="0">
                <a:latin typeface="Tahoma"/>
                <a:cs typeface="Tahoma"/>
              </a:rPr>
              <a:t>exists</a:t>
            </a:r>
            <a:r>
              <a:rPr sz="1200" spc="-15" dirty="0">
                <a:latin typeface="Tahoma"/>
                <a:cs typeface="Tahoma"/>
              </a:rPr>
              <a:t> </a:t>
            </a:r>
            <a:r>
              <a:rPr sz="1200" spc="-80" dirty="0">
                <a:latin typeface="Tahoma"/>
                <a:cs typeface="Tahoma"/>
              </a:rPr>
              <a:t>because</a:t>
            </a:r>
            <a:r>
              <a:rPr sz="1200" spc="-15" dirty="0">
                <a:latin typeface="Tahoma"/>
                <a:cs typeface="Tahoma"/>
              </a:rPr>
              <a:t> </a:t>
            </a:r>
            <a:r>
              <a:rPr sz="1200" spc="-55" dirty="0">
                <a:latin typeface="Tahoma"/>
                <a:cs typeface="Tahoma"/>
              </a:rPr>
              <a:t>they</a:t>
            </a:r>
            <a:r>
              <a:rPr sz="1200" spc="-15" dirty="0">
                <a:latin typeface="Tahoma"/>
                <a:cs typeface="Tahoma"/>
              </a:rPr>
              <a:t> </a:t>
            </a:r>
            <a:r>
              <a:rPr sz="1200" spc="-25" dirty="0">
                <a:latin typeface="Tahoma"/>
                <a:cs typeface="Tahoma"/>
              </a:rPr>
              <a:t>can </a:t>
            </a:r>
            <a:r>
              <a:rPr sz="1200" spc="-45" dirty="0">
                <a:latin typeface="Tahoma"/>
                <a:cs typeface="Tahoma"/>
              </a:rPr>
              <a:t>get</a:t>
            </a:r>
            <a:r>
              <a:rPr sz="1200" spc="-50" dirty="0">
                <a:latin typeface="Tahoma"/>
                <a:cs typeface="Tahoma"/>
              </a:rPr>
              <a:t> </a:t>
            </a:r>
            <a:r>
              <a:rPr sz="1200" spc="-30" dirty="0">
                <a:latin typeface="Tahoma"/>
                <a:cs typeface="Tahoma"/>
              </a:rPr>
              <a:t>stuck</a:t>
            </a:r>
            <a:r>
              <a:rPr sz="1200" spc="-65" dirty="0">
                <a:latin typeface="Tahoma"/>
                <a:cs typeface="Tahoma"/>
              </a:rPr>
              <a:t> </a:t>
            </a:r>
            <a:r>
              <a:rPr sz="1200" spc="-45" dirty="0">
                <a:latin typeface="Tahoma"/>
                <a:cs typeface="Tahoma"/>
              </a:rPr>
              <a:t>on</a:t>
            </a:r>
            <a:r>
              <a:rPr sz="1200" spc="-50" dirty="0">
                <a:latin typeface="Tahoma"/>
                <a:cs typeface="Tahoma"/>
              </a:rPr>
              <a:t> </a:t>
            </a:r>
            <a:r>
              <a:rPr sz="1200" spc="-10" dirty="0">
                <a:latin typeface="Tahoma"/>
                <a:cs typeface="Tahoma"/>
              </a:rPr>
              <a:t>local</a:t>
            </a:r>
            <a:r>
              <a:rPr sz="1200" spc="-50" dirty="0">
                <a:latin typeface="Tahoma"/>
                <a:cs typeface="Tahoma"/>
              </a:rPr>
              <a:t> </a:t>
            </a:r>
            <a:r>
              <a:rPr sz="1200" spc="-10" dirty="0">
                <a:latin typeface="Tahoma"/>
                <a:cs typeface="Tahoma"/>
              </a:rPr>
              <a:t>maxima.</a:t>
            </a:r>
            <a:endParaRPr sz="1200">
              <a:latin typeface="Tahoma"/>
              <a:cs typeface="Tahoma"/>
            </a:endParaRPr>
          </a:p>
        </p:txBody>
      </p:sp>
      <p:pic>
        <p:nvPicPr>
          <p:cNvPr id="6" name="object 6"/>
          <p:cNvPicPr/>
          <p:nvPr/>
        </p:nvPicPr>
        <p:blipFill>
          <a:blip r:embed="rId3" cstate="print"/>
          <a:stretch>
            <a:fillRect/>
          </a:stretch>
        </p:blipFill>
        <p:spPr>
          <a:xfrm>
            <a:off x="300139" y="1260754"/>
            <a:ext cx="71526" cy="71526"/>
          </a:xfrm>
          <a:prstGeom prst="rect">
            <a:avLst/>
          </a:prstGeom>
        </p:spPr>
      </p:pic>
      <p:pic>
        <p:nvPicPr>
          <p:cNvPr id="7" name="object 7"/>
          <p:cNvPicPr/>
          <p:nvPr/>
        </p:nvPicPr>
        <p:blipFill>
          <a:blip r:embed="rId4" cstate="print"/>
          <a:stretch>
            <a:fillRect/>
          </a:stretch>
        </p:blipFill>
        <p:spPr>
          <a:xfrm>
            <a:off x="300139" y="1665643"/>
            <a:ext cx="71526" cy="71526"/>
          </a:xfrm>
          <a:prstGeom prst="rect">
            <a:avLst/>
          </a:prstGeom>
        </p:spPr>
      </p:pic>
      <p:pic>
        <p:nvPicPr>
          <p:cNvPr id="8" name="object 8"/>
          <p:cNvPicPr/>
          <p:nvPr/>
        </p:nvPicPr>
        <p:blipFill>
          <a:blip r:embed="rId5" cstate="print"/>
          <a:stretch>
            <a:fillRect/>
          </a:stretch>
        </p:blipFill>
        <p:spPr>
          <a:xfrm>
            <a:off x="300139" y="2253983"/>
            <a:ext cx="71526" cy="71526"/>
          </a:xfrm>
          <a:prstGeom prst="rect">
            <a:avLst/>
          </a:prstGeom>
        </p:spPr>
      </p:pic>
      <p:pic>
        <p:nvPicPr>
          <p:cNvPr id="9" name="object 9"/>
          <p:cNvPicPr/>
          <p:nvPr/>
        </p:nvPicPr>
        <p:blipFill>
          <a:blip r:embed="rId6" cstate="print"/>
          <a:stretch>
            <a:fillRect/>
          </a:stretch>
        </p:blipFill>
        <p:spPr>
          <a:xfrm>
            <a:off x="300139" y="2658859"/>
            <a:ext cx="71526" cy="71526"/>
          </a:xfrm>
          <a:prstGeom prst="rect">
            <a:avLst/>
          </a:prstGeom>
        </p:spPr>
      </p:pic>
      <p:grpSp>
        <p:nvGrpSpPr>
          <p:cNvPr id="10" name="object 10"/>
          <p:cNvGrpSpPr/>
          <p:nvPr/>
        </p:nvGrpSpPr>
        <p:grpSpPr>
          <a:xfrm>
            <a:off x="0" y="3346348"/>
            <a:ext cx="4608195" cy="109855"/>
            <a:chOff x="0" y="3346348"/>
            <a:chExt cx="4608195" cy="109855"/>
          </a:xfrm>
        </p:grpSpPr>
        <p:sp>
          <p:nvSpPr>
            <p:cNvPr id="11" name="object 11"/>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A30000"/>
            </a:solidFill>
          </p:spPr>
          <p:txBody>
            <a:bodyPr wrap="square" lIns="0" tIns="0" rIns="0" bIns="0" rtlCol="0"/>
            <a:lstStyle/>
            <a:p>
              <a:endParaRPr/>
            </a:p>
          </p:txBody>
        </p:sp>
        <p:sp>
          <p:nvSpPr>
            <p:cNvPr id="12" name="object 12"/>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EBEBEB"/>
            </a:solidFill>
          </p:spPr>
          <p:txBody>
            <a:bodyPr wrap="square" lIns="0" tIns="0" rIns="0" bIns="0" rtlCol="0"/>
            <a:lstStyle/>
            <a:p>
              <a:endParaRPr/>
            </a:p>
          </p:txBody>
        </p:sp>
        <p:sp>
          <p:nvSpPr>
            <p:cNvPr id="13" name="object 13"/>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D8D8D8"/>
            </a:solidFill>
          </p:spPr>
          <p:txBody>
            <a:bodyPr wrap="square" lIns="0" tIns="0" rIns="0" bIns="0" rtlCol="0"/>
            <a:lstStyle/>
            <a:p>
              <a:endParaRPr/>
            </a:p>
          </p:txBody>
        </p:sp>
      </p:grpSp>
      <p:sp>
        <p:nvSpPr>
          <p:cNvPr id="14" name="object 14"/>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Richard,</a:t>
            </a:r>
            <a:r>
              <a:rPr spc="45" dirty="0"/>
              <a:t> </a:t>
            </a:r>
            <a:r>
              <a:rPr dirty="0"/>
              <a:t>Philip</a:t>
            </a:r>
            <a:r>
              <a:rPr spc="290" dirty="0"/>
              <a:t> </a:t>
            </a:r>
            <a:r>
              <a:rPr spc="-10" dirty="0"/>
              <a:t>(AIUB)</a:t>
            </a:r>
          </a:p>
        </p:txBody>
      </p:sp>
      <p:sp>
        <p:nvSpPr>
          <p:cNvPr id="15" name="object 15"/>
          <p:cNvSpPr txBox="1"/>
          <p:nvPr/>
        </p:nvSpPr>
        <p:spPr>
          <a:xfrm>
            <a:off x="2253170" y="3351784"/>
            <a:ext cx="101600" cy="102235"/>
          </a:xfrm>
          <a:prstGeom prst="rect">
            <a:avLst/>
          </a:prstGeom>
        </p:spPr>
        <p:txBody>
          <a:bodyPr vert="horz" wrap="square" lIns="0" tIns="0" rIns="0" bIns="0" rtlCol="0">
            <a:spAutoFit/>
          </a:bodyPr>
          <a:lstStyle/>
          <a:p>
            <a:pPr marL="12700">
              <a:lnSpc>
                <a:spcPts val="675"/>
              </a:lnSpc>
            </a:pPr>
            <a:r>
              <a:rPr sz="600" spc="-25" dirty="0">
                <a:solidFill>
                  <a:srgbClr val="0000FF"/>
                </a:solidFill>
                <a:latin typeface="Tahoma"/>
                <a:cs typeface="Tahoma"/>
                <a:hlinkClick r:id="rId7" action="ppaction://hlinksldjump"/>
              </a:rPr>
              <a:t>AI</a:t>
            </a:r>
            <a:endParaRPr sz="600">
              <a:latin typeface="Tahoma"/>
              <a:cs typeface="Tahoma"/>
            </a:endParaRPr>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AIUB</a:t>
            </a:r>
            <a:r>
              <a:rPr spc="150" dirty="0"/>
              <a:t> </a:t>
            </a:r>
            <a:r>
              <a:rPr spc="-20" dirty="0"/>
              <a:t>2024</a:t>
            </a: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12700">
              <a:lnSpc>
                <a:spcPts val="675"/>
              </a:lnSpc>
            </a:pPr>
            <a:fld id="{81D60167-4931-47E6-BA6A-407CBD079E47}" type="slidenum">
              <a:rPr dirty="0"/>
              <a:t>11</a:t>
            </a:fld>
            <a:r>
              <a:rPr spc="10" dirty="0"/>
              <a:t> </a:t>
            </a:r>
            <a:r>
              <a:rPr spc="90" dirty="0"/>
              <a:t>/</a:t>
            </a:r>
            <a:r>
              <a:rPr spc="10" dirty="0"/>
              <a:t> </a:t>
            </a:r>
            <a:r>
              <a:rPr spc="-25" dirty="0"/>
              <a:t>31</a:t>
            </a: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89890"/>
          </a:xfrm>
          <a:custGeom>
            <a:avLst/>
            <a:gdLst/>
            <a:ahLst/>
            <a:cxnLst/>
            <a:rect l="l" t="t" r="r" b="b"/>
            <a:pathLst>
              <a:path w="4608195" h="389890">
                <a:moveTo>
                  <a:pt x="4608004" y="0"/>
                </a:moveTo>
                <a:lnTo>
                  <a:pt x="0" y="0"/>
                </a:lnTo>
                <a:lnTo>
                  <a:pt x="0" y="389623"/>
                </a:lnTo>
                <a:lnTo>
                  <a:pt x="4608004" y="389623"/>
                </a:lnTo>
                <a:lnTo>
                  <a:pt x="4608004" y="0"/>
                </a:lnTo>
                <a:close/>
              </a:path>
            </a:pathLst>
          </a:custGeom>
          <a:solidFill>
            <a:srgbClr val="F2F2F2"/>
          </a:solidFill>
        </p:spPr>
        <p:txBody>
          <a:bodyPr wrap="square" lIns="0" tIns="0" rIns="0" bIns="0" rtlCol="0"/>
          <a:lstStyle/>
          <a:p>
            <a:endParaRPr/>
          </a:p>
        </p:txBody>
      </p:sp>
      <p:sp>
        <p:nvSpPr>
          <p:cNvPr id="3" name="object 3"/>
          <p:cNvSpPr txBox="1">
            <a:spLocks noGrp="1"/>
          </p:cNvSpPr>
          <p:nvPr>
            <p:ph type="title"/>
          </p:nvPr>
        </p:nvSpPr>
        <p:spPr>
          <a:xfrm>
            <a:off x="95300" y="60904"/>
            <a:ext cx="1638300" cy="288290"/>
          </a:xfrm>
          <a:prstGeom prst="rect">
            <a:avLst/>
          </a:prstGeom>
        </p:spPr>
        <p:txBody>
          <a:bodyPr vert="horz" wrap="square" lIns="0" tIns="15240" rIns="0" bIns="0" rtlCol="0">
            <a:spAutoFit/>
          </a:bodyPr>
          <a:lstStyle/>
          <a:p>
            <a:pPr marL="12700">
              <a:lnSpc>
                <a:spcPct val="100000"/>
              </a:lnSpc>
              <a:spcBef>
                <a:spcPts val="120"/>
              </a:spcBef>
            </a:pPr>
            <a:r>
              <a:rPr spc="-55" dirty="0"/>
              <a:t>Hill-</a:t>
            </a:r>
            <a:r>
              <a:rPr spc="-60" dirty="0"/>
              <a:t>climbing</a:t>
            </a:r>
            <a:r>
              <a:rPr spc="30" dirty="0"/>
              <a:t> </a:t>
            </a:r>
            <a:r>
              <a:rPr spc="-40" dirty="0"/>
              <a:t>Cont.</a:t>
            </a:r>
          </a:p>
        </p:txBody>
      </p:sp>
      <p:pic>
        <p:nvPicPr>
          <p:cNvPr id="4" name="object 4"/>
          <p:cNvPicPr/>
          <p:nvPr/>
        </p:nvPicPr>
        <p:blipFill>
          <a:blip r:embed="rId2" cstate="print"/>
          <a:stretch>
            <a:fillRect/>
          </a:stretch>
        </p:blipFill>
        <p:spPr>
          <a:xfrm>
            <a:off x="300139" y="892568"/>
            <a:ext cx="71526" cy="71526"/>
          </a:xfrm>
          <a:prstGeom prst="rect">
            <a:avLst/>
          </a:prstGeom>
        </p:spPr>
      </p:pic>
      <p:sp>
        <p:nvSpPr>
          <p:cNvPr id="5" name="object 5"/>
          <p:cNvSpPr txBox="1"/>
          <p:nvPr/>
        </p:nvSpPr>
        <p:spPr>
          <a:xfrm>
            <a:off x="433298" y="802091"/>
            <a:ext cx="3997325" cy="2011045"/>
          </a:xfrm>
          <a:prstGeom prst="rect">
            <a:avLst/>
          </a:prstGeom>
        </p:spPr>
        <p:txBody>
          <a:bodyPr vert="horz" wrap="square" lIns="0" tIns="12065" rIns="0" bIns="0" rtlCol="0" anchor="t">
            <a:spAutoFit/>
          </a:bodyPr>
          <a:lstStyle/>
          <a:p>
            <a:pPr marL="12700" marR="122555">
              <a:lnSpc>
                <a:spcPct val="100000"/>
              </a:lnSpc>
              <a:spcBef>
                <a:spcPts val="95"/>
              </a:spcBef>
            </a:pPr>
            <a:r>
              <a:rPr sz="1200" b="1" spc="-50" dirty="0">
                <a:latin typeface="Arial"/>
                <a:cs typeface="Arial"/>
              </a:rPr>
              <a:t>Random-</a:t>
            </a:r>
            <a:r>
              <a:rPr sz="1200" b="1" dirty="0">
                <a:latin typeface="Arial"/>
                <a:cs typeface="Arial"/>
              </a:rPr>
              <a:t>restart</a:t>
            </a:r>
            <a:r>
              <a:rPr sz="1200" b="1" spc="-15" dirty="0">
                <a:latin typeface="Arial"/>
                <a:cs typeface="Arial"/>
              </a:rPr>
              <a:t> </a:t>
            </a:r>
            <a:r>
              <a:rPr sz="1200" b="1" spc="-10" dirty="0">
                <a:latin typeface="Arial"/>
                <a:cs typeface="Arial"/>
              </a:rPr>
              <a:t>hill</a:t>
            </a:r>
            <a:r>
              <a:rPr sz="1200" b="1" spc="25" dirty="0">
                <a:latin typeface="Arial"/>
                <a:cs typeface="Arial"/>
              </a:rPr>
              <a:t> </a:t>
            </a:r>
            <a:r>
              <a:rPr sz="1200" b="1" spc="-45" dirty="0">
                <a:latin typeface="Arial"/>
                <a:cs typeface="Arial"/>
              </a:rPr>
              <a:t>climbing</a:t>
            </a:r>
            <a:r>
              <a:rPr sz="1200" b="1" spc="10" dirty="0">
                <a:latin typeface="Arial"/>
                <a:cs typeface="Arial"/>
              </a:rPr>
              <a:t> </a:t>
            </a:r>
            <a:r>
              <a:rPr sz="1200" spc="-50" dirty="0">
                <a:latin typeface="Tahoma"/>
                <a:cs typeface="Tahoma"/>
              </a:rPr>
              <a:t>adopts</a:t>
            </a:r>
            <a:r>
              <a:rPr sz="1200" spc="-45" dirty="0">
                <a:latin typeface="Tahoma"/>
                <a:cs typeface="Tahoma"/>
              </a:rPr>
              <a:t> </a:t>
            </a:r>
            <a:r>
              <a:rPr sz="1200" spc="-40" dirty="0">
                <a:latin typeface="Tahoma"/>
                <a:cs typeface="Tahoma"/>
              </a:rPr>
              <a:t>the</a:t>
            </a:r>
            <a:r>
              <a:rPr sz="1200" spc="-50" dirty="0">
                <a:latin typeface="Tahoma"/>
                <a:cs typeface="Tahoma"/>
              </a:rPr>
              <a:t> </a:t>
            </a:r>
            <a:r>
              <a:rPr sz="1200" spc="-65" dirty="0">
                <a:latin typeface="Tahoma"/>
                <a:cs typeface="Tahoma"/>
              </a:rPr>
              <a:t>well-</a:t>
            </a:r>
            <a:r>
              <a:rPr sz="1200" spc="-75" dirty="0">
                <a:latin typeface="Tahoma"/>
                <a:cs typeface="Tahoma"/>
              </a:rPr>
              <a:t>known</a:t>
            </a:r>
            <a:r>
              <a:rPr sz="1200" spc="-20" dirty="0">
                <a:latin typeface="Tahoma"/>
                <a:cs typeface="Tahoma"/>
              </a:rPr>
              <a:t> </a:t>
            </a:r>
            <a:r>
              <a:rPr sz="1200" spc="-60" dirty="0">
                <a:latin typeface="Tahoma"/>
                <a:cs typeface="Tahoma"/>
              </a:rPr>
              <a:t>adage, </a:t>
            </a:r>
            <a:r>
              <a:rPr sz="1200" dirty="0">
                <a:latin typeface="Tahoma"/>
                <a:cs typeface="Tahoma"/>
              </a:rPr>
              <a:t>“If</a:t>
            </a:r>
            <a:r>
              <a:rPr sz="1200" spc="-65" dirty="0">
                <a:latin typeface="Tahoma"/>
                <a:cs typeface="Tahoma"/>
              </a:rPr>
              <a:t> </a:t>
            </a:r>
            <a:r>
              <a:rPr sz="1200" dirty="0">
                <a:latin typeface="Tahoma"/>
                <a:cs typeface="Tahoma"/>
              </a:rPr>
              <a:t>at</a:t>
            </a:r>
            <a:r>
              <a:rPr sz="1200" spc="-35" dirty="0">
                <a:latin typeface="Tahoma"/>
                <a:cs typeface="Tahoma"/>
              </a:rPr>
              <a:t> </a:t>
            </a:r>
            <a:r>
              <a:rPr sz="1200" spc="-20" dirty="0">
                <a:latin typeface="Tahoma"/>
                <a:cs typeface="Tahoma"/>
              </a:rPr>
              <a:t>first</a:t>
            </a:r>
            <a:r>
              <a:rPr sz="1200" spc="-35" dirty="0">
                <a:latin typeface="Tahoma"/>
                <a:cs typeface="Tahoma"/>
              </a:rPr>
              <a:t> </a:t>
            </a:r>
            <a:r>
              <a:rPr sz="1200" spc="-70" dirty="0">
                <a:latin typeface="Tahoma"/>
                <a:cs typeface="Tahoma"/>
              </a:rPr>
              <a:t>you</a:t>
            </a:r>
            <a:r>
              <a:rPr sz="1200" spc="-25" dirty="0">
                <a:latin typeface="Tahoma"/>
                <a:cs typeface="Tahoma"/>
              </a:rPr>
              <a:t> </a:t>
            </a:r>
            <a:r>
              <a:rPr sz="1200" spc="-10" dirty="0">
                <a:latin typeface="Tahoma"/>
                <a:cs typeface="Tahoma"/>
              </a:rPr>
              <a:t>don’t</a:t>
            </a:r>
            <a:r>
              <a:rPr sz="1200" spc="-30" dirty="0">
                <a:latin typeface="Tahoma"/>
                <a:cs typeface="Tahoma"/>
              </a:rPr>
              <a:t> </a:t>
            </a:r>
            <a:r>
              <a:rPr sz="1200" spc="-80" dirty="0">
                <a:latin typeface="Tahoma"/>
                <a:cs typeface="Tahoma"/>
              </a:rPr>
              <a:t>succeed,</a:t>
            </a:r>
            <a:r>
              <a:rPr sz="1200" spc="-15" dirty="0">
                <a:latin typeface="Tahoma"/>
                <a:cs typeface="Tahoma"/>
              </a:rPr>
              <a:t> </a:t>
            </a:r>
            <a:r>
              <a:rPr sz="1200" spc="-45" dirty="0">
                <a:latin typeface="Tahoma"/>
                <a:cs typeface="Tahoma"/>
              </a:rPr>
              <a:t>try,</a:t>
            </a:r>
            <a:r>
              <a:rPr sz="1200" spc="-35" dirty="0">
                <a:latin typeface="Tahoma"/>
                <a:cs typeface="Tahoma"/>
              </a:rPr>
              <a:t> </a:t>
            </a:r>
            <a:r>
              <a:rPr sz="1200" dirty="0">
                <a:latin typeface="Tahoma"/>
                <a:cs typeface="Tahoma"/>
              </a:rPr>
              <a:t>try</a:t>
            </a:r>
            <a:r>
              <a:rPr sz="1200" spc="-35" dirty="0">
                <a:latin typeface="Tahoma"/>
                <a:cs typeface="Tahoma"/>
              </a:rPr>
              <a:t> </a:t>
            </a:r>
            <a:r>
              <a:rPr sz="1200" spc="-10" dirty="0">
                <a:latin typeface="Tahoma"/>
                <a:cs typeface="Tahoma"/>
              </a:rPr>
              <a:t>again.”</a:t>
            </a:r>
            <a:endParaRPr sz="1200">
              <a:latin typeface="Tahoma"/>
              <a:cs typeface="Tahoma"/>
            </a:endParaRPr>
          </a:p>
          <a:p>
            <a:pPr marL="12700" marR="306705">
              <a:lnSpc>
                <a:spcPct val="100000"/>
              </a:lnSpc>
              <a:spcBef>
                <a:spcPts val="305"/>
              </a:spcBef>
            </a:pPr>
            <a:r>
              <a:rPr sz="1200" spc="-10" dirty="0">
                <a:latin typeface="Tahoma"/>
                <a:cs typeface="Tahoma"/>
              </a:rPr>
              <a:t>It</a:t>
            </a:r>
            <a:r>
              <a:rPr sz="1200" spc="-60" dirty="0">
                <a:latin typeface="Tahoma"/>
                <a:cs typeface="Tahoma"/>
              </a:rPr>
              <a:t> </a:t>
            </a:r>
            <a:r>
              <a:rPr sz="1200" spc="-45" dirty="0">
                <a:latin typeface="Tahoma"/>
                <a:cs typeface="Tahoma"/>
              </a:rPr>
              <a:t>conducts</a:t>
            </a:r>
            <a:r>
              <a:rPr sz="1200" spc="-30" dirty="0">
                <a:latin typeface="Tahoma"/>
                <a:cs typeface="Tahoma"/>
              </a:rPr>
              <a:t> </a:t>
            </a:r>
            <a:r>
              <a:rPr sz="1200" dirty="0">
                <a:latin typeface="Tahoma"/>
                <a:cs typeface="Tahoma"/>
              </a:rPr>
              <a:t>a</a:t>
            </a:r>
            <a:r>
              <a:rPr sz="1200" spc="-25" dirty="0">
                <a:latin typeface="Tahoma"/>
                <a:cs typeface="Tahoma"/>
              </a:rPr>
              <a:t> </a:t>
            </a:r>
            <a:r>
              <a:rPr sz="1200" spc="-75" dirty="0">
                <a:latin typeface="Tahoma"/>
                <a:cs typeface="Tahoma"/>
              </a:rPr>
              <a:t>series</a:t>
            </a:r>
            <a:r>
              <a:rPr sz="1200" spc="-20" dirty="0">
                <a:latin typeface="Tahoma"/>
                <a:cs typeface="Tahoma"/>
              </a:rPr>
              <a:t> </a:t>
            </a:r>
            <a:r>
              <a:rPr sz="1200" dirty="0">
                <a:latin typeface="Tahoma"/>
                <a:cs typeface="Tahoma"/>
              </a:rPr>
              <a:t>of</a:t>
            </a:r>
            <a:r>
              <a:rPr sz="1200" spc="-25" dirty="0">
                <a:latin typeface="Tahoma"/>
                <a:cs typeface="Tahoma"/>
              </a:rPr>
              <a:t> </a:t>
            </a:r>
            <a:r>
              <a:rPr sz="1200" spc="-40" dirty="0">
                <a:latin typeface="Tahoma"/>
                <a:cs typeface="Tahoma"/>
              </a:rPr>
              <a:t>hill-climbing</a:t>
            </a:r>
            <a:r>
              <a:rPr sz="1200" spc="-30" dirty="0">
                <a:latin typeface="Tahoma"/>
                <a:cs typeface="Tahoma"/>
              </a:rPr>
              <a:t> </a:t>
            </a:r>
            <a:r>
              <a:rPr sz="1200" spc="-90" dirty="0">
                <a:latin typeface="Tahoma"/>
                <a:cs typeface="Tahoma"/>
              </a:rPr>
              <a:t>searches</a:t>
            </a:r>
            <a:r>
              <a:rPr sz="1200" dirty="0">
                <a:latin typeface="Tahoma"/>
                <a:cs typeface="Tahoma"/>
              </a:rPr>
              <a:t> </a:t>
            </a:r>
            <a:r>
              <a:rPr sz="1200" spc="-50" dirty="0">
                <a:latin typeface="Tahoma"/>
                <a:cs typeface="Tahoma"/>
              </a:rPr>
              <a:t>from</a:t>
            </a:r>
            <a:r>
              <a:rPr sz="1200" spc="-30" dirty="0">
                <a:latin typeface="Tahoma"/>
                <a:cs typeface="Tahoma"/>
              </a:rPr>
              <a:t> </a:t>
            </a:r>
            <a:r>
              <a:rPr sz="1200" spc="-45" dirty="0">
                <a:latin typeface="Tahoma"/>
                <a:cs typeface="Tahoma"/>
              </a:rPr>
              <a:t>randomly </a:t>
            </a:r>
            <a:r>
              <a:rPr sz="1200" spc="-75" dirty="0">
                <a:latin typeface="Tahoma"/>
                <a:cs typeface="Tahoma"/>
              </a:rPr>
              <a:t>generated</a:t>
            </a:r>
            <a:r>
              <a:rPr sz="1200" spc="-20" dirty="0">
                <a:latin typeface="Tahoma"/>
                <a:cs typeface="Tahoma"/>
              </a:rPr>
              <a:t> </a:t>
            </a:r>
            <a:r>
              <a:rPr sz="1200" spc="-10" dirty="0">
                <a:latin typeface="Tahoma"/>
                <a:cs typeface="Tahoma"/>
              </a:rPr>
              <a:t>initial</a:t>
            </a:r>
            <a:r>
              <a:rPr sz="1200" spc="-60" dirty="0">
                <a:latin typeface="Tahoma"/>
                <a:cs typeface="Tahoma"/>
              </a:rPr>
              <a:t> </a:t>
            </a:r>
            <a:r>
              <a:rPr sz="1200" spc="-55" dirty="0">
                <a:latin typeface="Tahoma"/>
                <a:cs typeface="Tahoma"/>
              </a:rPr>
              <a:t>states,</a:t>
            </a:r>
            <a:r>
              <a:rPr sz="1200" spc="-40" dirty="0">
                <a:latin typeface="Tahoma"/>
                <a:cs typeface="Tahoma"/>
              </a:rPr>
              <a:t> </a:t>
            </a:r>
            <a:r>
              <a:rPr sz="1200" spc="-10" dirty="0">
                <a:latin typeface="Tahoma"/>
                <a:cs typeface="Tahoma"/>
              </a:rPr>
              <a:t>until</a:t>
            </a:r>
            <a:r>
              <a:rPr sz="1200" spc="-40" dirty="0">
                <a:latin typeface="Tahoma"/>
                <a:cs typeface="Tahoma"/>
              </a:rPr>
              <a:t> </a:t>
            </a:r>
            <a:r>
              <a:rPr sz="1200" dirty="0">
                <a:latin typeface="Tahoma"/>
                <a:cs typeface="Tahoma"/>
              </a:rPr>
              <a:t>a</a:t>
            </a:r>
            <a:r>
              <a:rPr sz="1200" spc="-40" dirty="0">
                <a:latin typeface="Tahoma"/>
                <a:cs typeface="Tahoma"/>
              </a:rPr>
              <a:t> </a:t>
            </a:r>
            <a:r>
              <a:rPr sz="1200" spc="-45" dirty="0">
                <a:latin typeface="Tahoma"/>
                <a:cs typeface="Tahoma"/>
              </a:rPr>
              <a:t>goal</a:t>
            </a:r>
            <a:r>
              <a:rPr sz="1200" spc="-40" dirty="0">
                <a:latin typeface="Tahoma"/>
                <a:cs typeface="Tahoma"/>
              </a:rPr>
              <a:t> </a:t>
            </a:r>
            <a:r>
              <a:rPr sz="1200" dirty="0">
                <a:latin typeface="Tahoma"/>
                <a:cs typeface="Tahoma"/>
              </a:rPr>
              <a:t>is</a:t>
            </a:r>
            <a:r>
              <a:rPr sz="1200" spc="-40" dirty="0">
                <a:latin typeface="Tahoma"/>
                <a:cs typeface="Tahoma"/>
              </a:rPr>
              <a:t> </a:t>
            </a:r>
            <a:r>
              <a:rPr sz="1200" spc="-10" dirty="0">
                <a:latin typeface="Tahoma"/>
                <a:cs typeface="Tahoma"/>
              </a:rPr>
              <a:t>found.</a:t>
            </a:r>
            <a:endParaRPr sz="1200">
              <a:latin typeface="Tahoma"/>
              <a:cs typeface="Tahoma"/>
            </a:endParaRPr>
          </a:p>
          <a:p>
            <a:pPr marL="12700" marR="17145">
              <a:lnSpc>
                <a:spcPct val="100000"/>
              </a:lnSpc>
              <a:spcBef>
                <a:spcPts val="310"/>
              </a:spcBef>
            </a:pPr>
            <a:r>
              <a:rPr sz="1200" spc="-20" dirty="0">
                <a:latin typeface="Tahoma"/>
                <a:cs typeface="Tahoma"/>
              </a:rPr>
              <a:t>For</a:t>
            </a:r>
            <a:r>
              <a:rPr sz="1200" b="1" spc="-25" dirty="0">
                <a:solidFill>
                  <a:srgbClr val="C00000"/>
                </a:solidFill>
                <a:latin typeface="Tahoma"/>
                <a:cs typeface="Tahoma"/>
              </a:rPr>
              <a:t> </a:t>
            </a:r>
            <a:r>
              <a:rPr sz="1200" b="1" spc="-85" dirty="0">
                <a:solidFill>
                  <a:srgbClr val="C00000"/>
                </a:solidFill>
                <a:latin typeface="Tahoma"/>
                <a:cs typeface="Tahoma"/>
              </a:rPr>
              <a:t>8-queens</a:t>
            </a:r>
            <a:r>
              <a:rPr sz="1200" spc="-85" dirty="0">
                <a:latin typeface="Tahoma"/>
                <a:cs typeface="Tahoma"/>
              </a:rPr>
              <a:t>,</a:t>
            </a:r>
            <a:r>
              <a:rPr sz="1200" spc="-10" dirty="0">
                <a:latin typeface="Tahoma"/>
                <a:cs typeface="Tahoma"/>
              </a:rPr>
              <a:t> </a:t>
            </a:r>
            <a:r>
              <a:rPr sz="1200" spc="-55" dirty="0">
                <a:latin typeface="Tahoma"/>
                <a:cs typeface="Tahoma"/>
              </a:rPr>
              <a:t>then,</a:t>
            </a:r>
            <a:r>
              <a:rPr sz="1200" spc="-20" dirty="0">
                <a:latin typeface="Tahoma"/>
                <a:cs typeface="Tahoma"/>
              </a:rPr>
              <a:t> </a:t>
            </a:r>
            <a:r>
              <a:rPr sz="1200" spc="-80" dirty="0">
                <a:latin typeface="Tahoma"/>
                <a:cs typeface="Tahoma"/>
              </a:rPr>
              <a:t>random-</a:t>
            </a:r>
            <a:r>
              <a:rPr sz="1200" spc="-50" dirty="0">
                <a:latin typeface="Tahoma"/>
                <a:cs typeface="Tahoma"/>
              </a:rPr>
              <a:t>restart</a:t>
            </a:r>
            <a:r>
              <a:rPr sz="1200" spc="-15" dirty="0">
                <a:latin typeface="Tahoma"/>
                <a:cs typeface="Tahoma"/>
              </a:rPr>
              <a:t> </a:t>
            </a:r>
            <a:r>
              <a:rPr sz="1200" dirty="0">
                <a:latin typeface="Tahoma"/>
                <a:cs typeface="Tahoma"/>
              </a:rPr>
              <a:t>hill</a:t>
            </a:r>
            <a:r>
              <a:rPr sz="1200" spc="-15" dirty="0">
                <a:latin typeface="Tahoma"/>
                <a:cs typeface="Tahoma"/>
              </a:rPr>
              <a:t> </a:t>
            </a:r>
            <a:r>
              <a:rPr sz="1200" spc="-40" dirty="0">
                <a:latin typeface="Tahoma"/>
                <a:cs typeface="Tahoma"/>
              </a:rPr>
              <a:t>climbing</a:t>
            </a:r>
            <a:r>
              <a:rPr sz="1200" spc="-20" dirty="0">
                <a:latin typeface="Tahoma"/>
                <a:cs typeface="Tahoma"/>
              </a:rPr>
              <a:t> </a:t>
            </a:r>
            <a:r>
              <a:rPr sz="1200" dirty="0">
                <a:latin typeface="Tahoma"/>
                <a:cs typeface="Tahoma"/>
              </a:rPr>
              <a:t>is</a:t>
            </a:r>
            <a:r>
              <a:rPr sz="1200" spc="-15" dirty="0">
                <a:latin typeface="Tahoma"/>
                <a:cs typeface="Tahoma"/>
              </a:rPr>
              <a:t> </a:t>
            </a:r>
            <a:r>
              <a:rPr sz="1200" spc="-65" dirty="0">
                <a:latin typeface="Tahoma"/>
                <a:cs typeface="Tahoma"/>
              </a:rPr>
              <a:t>very</a:t>
            </a:r>
            <a:r>
              <a:rPr sz="1200" spc="-20" dirty="0">
                <a:latin typeface="Tahoma"/>
                <a:cs typeface="Tahoma"/>
              </a:rPr>
              <a:t> </a:t>
            </a:r>
            <a:r>
              <a:rPr sz="1200" spc="-45" dirty="0">
                <a:latin typeface="Tahoma"/>
                <a:cs typeface="Tahoma"/>
              </a:rPr>
              <a:t>effective </a:t>
            </a:r>
            <a:r>
              <a:rPr sz="1200" spc="-10" dirty="0">
                <a:latin typeface="Tahoma"/>
                <a:cs typeface="Tahoma"/>
              </a:rPr>
              <a:t>indeed.</a:t>
            </a:r>
            <a:endParaRPr sz="1200">
              <a:latin typeface="Tahoma"/>
              <a:cs typeface="Tahoma"/>
            </a:endParaRPr>
          </a:p>
          <a:p>
            <a:pPr marL="12700" marR="95885">
              <a:lnSpc>
                <a:spcPct val="100000"/>
              </a:lnSpc>
              <a:spcBef>
                <a:spcPts val="309"/>
              </a:spcBef>
            </a:pPr>
            <a:r>
              <a:rPr sz="1200" dirty="0">
                <a:latin typeface="Tahoma"/>
                <a:cs typeface="Tahoma"/>
              </a:rPr>
              <a:t>if</a:t>
            </a:r>
            <a:r>
              <a:rPr sz="1200" spc="-15" dirty="0">
                <a:latin typeface="Tahoma"/>
                <a:cs typeface="Tahoma"/>
              </a:rPr>
              <a:t> </a:t>
            </a:r>
            <a:r>
              <a:rPr sz="1200" spc="-65" dirty="0">
                <a:latin typeface="Tahoma"/>
                <a:cs typeface="Tahoma"/>
              </a:rPr>
              <a:t>there</a:t>
            </a:r>
            <a:r>
              <a:rPr sz="1200" spc="-10" dirty="0">
                <a:latin typeface="Tahoma"/>
                <a:cs typeface="Tahoma"/>
              </a:rPr>
              <a:t> </a:t>
            </a:r>
            <a:r>
              <a:rPr sz="1200" spc="-90" dirty="0">
                <a:latin typeface="Tahoma"/>
                <a:cs typeface="Tahoma"/>
              </a:rPr>
              <a:t>are</a:t>
            </a:r>
            <a:r>
              <a:rPr sz="1200" spc="-5" dirty="0">
                <a:latin typeface="Tahoma"/>
                <a:cs typeface="Tahoma"/>
              </a:rPr>
              <a:t> </a:t>
            </a:r>
            <a:r>
              <a:rPr sz="1200" spc="-70" dirty="0">
                <a:latin typeface="Tahoma"/>
                <a:cs typeface="Tahoma"/>
              </a:rPr>
              <a:t>few</a:t>
            </a:r>
            <a:r>
              <a:rPr sz="1200" spc="-10" dirty="0">
                <a:latin typeface="Tahoma"/>
                <a:cs typeface="Tahoma"/>
              </a:rPr>
              <a:t> local </a:t>
            </a:r>
            <a:r>
              <a:rPr sz="1200" spc="-60" dirty="0">
                <a:latin typeface="Tahoma"/>
                <a:cs typeface="Tahoma"/>
              </a:rPr>
              <a:t>maxima</a:t>
            </a:r>
            <a:r>
              <a:rPr sz="1200" spc="-5" dirty="0">
                <a:latin typeface="Tahoma"/>
                <a:cs typeface="Tahoma"/>
              </a:rPr>
              <a:t> </a:t>
            </a:r>
            <a:r>
              <a:rPr sz="1200" spc="-55" dirty="0">
                <a:latin typeface="Tahoma"/>
                <a:cs typeface="Tahoma"/>
              </a:rPr>
              <a:t>and</a:t>
            </a:r>
            <a:r>
              <a:rPr sz="1200" spc="-10" dirty="0">
                <a:latin typeface="Tahoma"/>
                <a:cs typeface="Tahoma"/>
              </a:rPr>
              <a:t> </a:t>
            </a:r>
            <a:r>
              <a:rPr sz="1200" spc="-50" dirty="0">
                <a:latin typeface="Tahoma"/>
                <a:cs typeface="Tahoma"/>
              </a:rPr>
              <a:t>plateaux,</a:t>
            </a:r>
            <a:r>
              <a:rPr sz="1200" spc="-10" dirty="0">
                <a:latin typeface="Tahoma"/>
                <a:cs typeface="Tahoma"/>
              </a:rPr>
              <a:t> </a:t>
            </a:r>
            <a:r>
              <a:rPr sz="1200" spc="-80" dirty="0">
                <a:latin typeface="Tahoma"/>
                <a:cs typeface="Tahoma"/>
              </a:rPr>
              <a:t>random-</a:t>
            </a:r>
            <a:r>
              <a:rPr sz="1200" spc="-50" dirty="0">
                <a:latin typeface="Tahoma"/>
                <a:cs typeface="Tahoma"/>
              </a:rPr>
              <a:t>restart</a:t>
            </a:r>
            <a:r>
              <a:rPr sz="1200" spc="-10" dirty="0">
                <a:latin typeface="Tahoma"/>
                <a:cs typeface="Tahoma"/>
              </a:rPr>
              <a:t> </a:t>
            </a:r>
            <a:r>
              <a:rPr sz="1200" spc="-20" dirty="0">
                <a:latin typeface="Tahoma"/>
                <a:cs typeface="Tahoma"/>
              </a:rPr>
              <a:t>hill </a:t>
            </a:r>
            <a:r>
              <a:rPr sz="1200" spc="-40" dirty="0">
                <a:latin typeface="Tahoma"/>
                <a:cs typeface="Tahoma"/>
              </a:rPr>
              <a:t>climbing</a:t>
            </a:r>
            <a:r>
              <a:rPr sz="1200" spc="-55" dirty="0">
                <a:latin typeface="Tahoma"/>
                <a:cs typeface="Tahoma"/>
              </a:rPr>
              <a:t> </a:t>
            </a:r>
            <a:r>
              <a:rPr sz="1200" dirty="0">
                <a:latin typeface="Tahoma"/>
                <a:cs typeface="Tahoma"/>
              </a:rPr>
              <a:t>will</a:t>
            </a:r>
            <a:r>
              <a:rPr sz="1200" spc="-50" dirty="0">
                <a:latin typeface="Tahoma"/>
                <a:cs typeface="Tahoma"/>
              </a:rPr>
              <a:t> </a:t>
            </a:r>
            <a:r>
              <a:rPr sz="1200" spc="-25" dirty="0">
                <a:latin typeface="Tahoma"/>
                <a:cs typeface="Tahoma"/>
              </a:rPr>
              <a:t>find</a:t>
            </a:r>
            <a:r>
              <a:rPr sz="1200" spc="-45" dirty="0">
                <a:latin typeface="Tahoma"/>
                <a:cs typeface="Tahoma"/>
              </a:rPr>
              <a:t> </a:t>
            </a:r>
            <a:r>
              <a:rPr sz="1200" dirty="0">
                <a:latin typeface="Tahoma"/>
                <a:cs typeface="Tahoma"/>
              </a:rPr>
              <a:t>a</a:t>
            </a:r>
            <a:r>
              <a:rPr sz="1200" spc="-45" dirty="0">
                <a:latin typeface="Tahoma"/>
                <a:cs typeface="Tahoma"/>
              </a:rPr>
              <a:t> good</a:t>
            </a:r>
            <a:r>
              <a:rPr sz="1200" spc="-40" dirty="0">
                <a:latin typeface="Tahoma"/>
                <a:cs typeface="Tahoma"/>
              </a:rPr>
              <a:t> solution</a:t>
            </a:r>
            <a:r>
              <a:rPr sz="1200" spc="-45" dirty="0">
                <a:latin typeface="Tahoma"/>
                <a:cs typeface="Tahoma"/>
              </a:rPr>
              <a:t> </a:t>
            </a:r>
            <a:r>
              <a:rPr sz="1200" spc="-65" dirty="0">
                <a:latin typeface="Tahoma"/>
                <a:cs typeface="Tahoma"/>
              </a:rPr>
              <a:t>very</a:t>
            </a:r>
            <a:r>
              <a:rPr sz="1200" spc="-30" dirty="0">
                <a:latin typeface="Tahoma"/>
                <a:cs typeface="Tahoma"/>
              </a:rPr>
              <a:t> </a:t>
            </a:r>
            <a:r>
              <a:rPr sz="1200" spc="-10" dirty="0">
                <a:latin typeface="Tahoma"/>
                <a:cs typeface="Tahoma"/>
              </a:rPr>
              <a:t>quickly.</a:t>
            </a:r>
            <a:endParaRPr sz="1200">
              <a:latin typeface="Tahoma"/>
              <a:cs typeface="Tahoma"/>
            </a:endParaRPr>
          </a:p>
          <a:p>
            <a:pPr marL="12700" marR="5080">
              <a:spcBef>
                <a:spcPts val="305"/>
              </a:spcBef>
            </a:pPr>
            <a:r>
              <a:rPr lang="en-US" sz="1200" spc="-25" dirty="0">
                <a:latin typeface="Tahoma"/>
                <a:cs typeface="Tahoma"/>
              </a:rPr>
              <a:t>NP(</a:t>
            </a:r>
            <a:r>
              <a:rPr lang="en-US" sz="1200" spc="-25" dirty="0"/>
              <a:t>Nondeterministic </a:t>
            </a:r>
            <a:r>
              <a:rPr lang="en-US" sz="1200" spc="-25" dirty="0" err="1"/>
              <a:t>Polynomia</a:t>
            </a:r>
            <a:r>
              <a:rPr lang="en-US" sz="1200" spc="-25" dirty="0"/>
              <a:t>)</a:t>
            </a:r>
            <a:r>
              <a:rPr lang="en-US" sz="1200" spc="-25" dirty="0">
                <a:latin typeface="Tahoma"/>
                <a:cs typeface="Tahoma"/>
              </a:rPr>
              <a:t>-</a:t>
            </a:r>
            <a:r>
              <a:rPr lang="en-US" sz="1200" spc="-35" dirty="0">
                <a:latin typeface="Tahoma"/>
                <a:cs typeface="Tahoma"/>
              </a:rPr>
              <a:t>hard</a:t>
            </a:r>
            <a:r>
              <a:rPr sz="1200" spc="-35" dirty="0">
                <a:latin typeface="Tahoma"/>
                <a:cs typeface="Tahoma"/>
              </a:rPr>
              <a:t> </a:t>
            </a:r>
            <a:r>
              <a:rPr sz="1200" spc="-75" dirty="0">
                <a:latin typeface="Tahoma"/>
                <a:cs typeface="Tahoma"/>
              </a:rPr>
              <a:t>problems</a:t>
            </a:r>
            <a:r>
              <a:rPr sz="1200" spc="-20" dirty="0">
                <a:latin typeface="Tahoma"/>
                <a:cs typeface="Tahoma"/>
              </a:rPr>
              <a:t> </a:t>
            </a:r>
            <a:r>
              <a:rPr sz="1200" spc="-30" dirty="0">
                <a:latin typeface="Tahoma"/>
                <a:cs typeface="Tahoma"/>
              </a:rPr>
              <a:t>typically</a:t>
            </a:r>
            <a:r>
              <a:rPr sz="1200" spc="-25" dirty="0">
                <a:latin typeface="Tahoma"/>
                <a:cs typeface="Tahoma"/>
              </a:rPr>
              <a:t> </a:t>
            </a:r>
            <a:r>
              <a:rPr sz="1200" spc="-75" dirty="0">
                <a:latin typeface="Tahoma"/>
                <a:cs typeface="Tahoma"/>
              </a:rPr>
              <a:t>have</a:t>
            </a:r>
            <a:r>
              <a:rPr sz="1200" spc="-20" dirty="0">
                <a:latin typeface="Tahoma"/>
                <a:cs typeface="Tahoma"/>
              </a:rPr>
              <a:t> </a:t>
            </a:r>
            <a:r>
              <a:rPr sz="1200" spc="-35" dirty="0">
                <a:latin typeface="Tahoma"/>
                <a:cs typeface="Tahoma"/>
              </a:rPr>
              <a:t>an</a:t>
            </a:r>
            <a:r>
              <a:rPr sz="1200" spc="-20" dirty="0">
                <a:latin typeface="Tahoma"/>
                <a:cs typeface="Tahoma"/>
              </a:rPr>
              <a:t> </a:t>
            </a:r>
            <a:r>
              <a:rPr sz="1200" spc="-50" dirty="0">
                <a:latin typeface="Tahoma"/>
                <a:cs typeface="Tahoma"/>
              </a:rPr>
              <a:t>exponential</a:t>
            </a:r>
            <a:r>
              <a:rPr sz="1200" spc="-25" dirty="0">
                <a:latin typeface="Tahoma"/>
                <a:cs typeface="Tahoma"/>
              </a:rPr>
              <a:t> </a:t>
            </a:r>
            <a:r>
              <a:rPr sz="1200" spc="-70" dirty="0">
                <a:latin typeface="Tahoma"/>
                <a:cs typeface="Tahoma"/>
              </a:rPr>
              <a:t>number</a:t>
            </a:r>
            <a:r>
              <a:rPr sz="1200" spc="-25" dirty="0">
                <a:latin typeface="Tahoma"/>
                <a:cs typeface="Tahoma"/>
              </a:rPr>
              <a:t> </a:t>
            </a:r>
            <a:r>
              <a:rPr sz="1200" dirty="0">
                <a:latin typeface="Tahoma"/>
                <a:cs typeface="Tahoma"/>
              </a:rPr>
              <a:t>of</a:t>
            </a:r>
            <a:r>
              <a:rPr sz="1200" spc="-25" dirty="0">
                <a:latin typeface="Tahoma"/>
                <a:cs typeface="Tahoma"/>
              </a:rPr>
              <a:t> </a:t>
            </a:r>
            <a:r>
              <a:rPr sz="1200" spc="-10" dirty="0">
                <a:latin typeface="Tahoma"/>
                <a:cs typeface="Tahoma"/>
              </a:rPr>
              <a:t>local </a:t>
            </a:r>
            <a:r>
              <a:rPr sz="1200" spc="-60" dirty="0">
                <a:latin typeface="Tahoma"/>
                <a:cs typeface="Tahoma"/>
              </a:rPr>
              <a:t>maxima</a:t>
            </a:r>
            <a:r>
              <a:rPr sz="1200" spc="-35" dirty="0">
                <a:latin typeface="Tahoma"/>
                <a:cs typeface="Tahoma"/>
              </a:rPr>
              <a:t> </a:t>
            </a:r>
            <a:r>
              <a:rPr sz="1200" dirty="0">
                <a:latin typeface="Tahoma"/>
                <a:cs typeface="Tahoma"/>
              </a:rPr>
              <a:t>to</a:t>
            </a:r>
            <a:r>
              <a:rPr sz="1200" spc="-30" dirty="0">
                <a:latin typeface="Tahoma"/>
                <a:cs typeface="Tahoma"/>
              </a:rPr>
              <a:t> </a:t>
            </a:r>
            <a:r>
              <a:rPr sz="1200" spc="-45" dirty="0">
                <a:latin typeface="Tahoma"/>
                <a:cs typeface="Tahoma"/>
              </a:rPr>
              <a:t>get</a:t>
            </a:r>
            <a:r>
              <a:rPr sz="1200" spc="-35" dirty="0">
                <a:latin typeface="Tahoma"/>
                <a:cs typeface="Tahoma"/>
              </a:rPr>
              <a:t> </a:t>
            </a:r>
            <a:r>
              <a:rPr sz="1200" spc="-30" dirty="0">
                <a:latin typeface="Tahoma"/>
                <a:cs typeface="Tahoma"/>
              </a:rPr>
              <a:t>stuck </a:t>
            </a:r>
            <a:r>
              <a:rPr sz="1200" spc="-25" dirty="0">
                <a:latin typeface="Tahoma"/>
                <a:cs typeface="Tahoma"/>
              </a:rPr>
              <a:t>on.</a:t>
            </a:r>
            <a:endParaRPr sz="1200">
              <a:latin typeface="Tahoma"/>
              <a:cs typeface="Tahoma"/>
            </a:endParaRPr>
          </a:p>
        </p:txBody>
      </p:sp>
      <p:pic>
        <p:nvPicPr>
          <p:cNvPr id="6" name="object 6"/>
          <p:cNvPicPr/>
          <p:nvPr/>
        </p:nvPicPr>
        <p:blipFill>
          <a:blip r:embed="rId3" cstate="print"/>
          <a:stretch>
            <a:fillRect/>
          </a:stretch>
        </p:blipFill>
        <p:spPr>
          <a:xfrm>
            <a:off x="300139" y="1297444"/>
            <a:ext cx="71526" cy="71526"/>
          </a:xfrm>
          <a:prstGeom prst="rect">
            <a:avLst/>
          </a:prstGeom>
        </p:spPr>
      </p:pic>
      <p:pic>
        <p:nvPicPr>
          <p:cNvPr id="7" name="object 7"/>
          <p:cNvPicPr/>
          <p:nvPr/>
        </p:nvPicPr>
        <p:blipFill>
          <a:blip r:embed="rId4" cstate="print"/>
          <a:stretch>
            <a:fillRect/>
          </a:stretch>
        </p:blipFill>
        <p:spPr>
          <a:xfrm>
            <a:off x="300139" y="1702333"/>
            <a:ext cx="71526" cy="71526"/>
          </a:xfrm>
          <a:prstGeom prst="rect">
            <a:avLst/>
          </a:prstGeom>
        </p:spPr>
      </p:pic>
      <p:pic>
        <p:nvPicPr>
          <p:cNvPr id="8" name="object 8"/>
          <p:cNvPicPr/>
          <p:nvPr/>
        </p:nvPicPr>
        <p:blipFill>
          <a:blip r:embed="rId5" cstate="print"/>
          <a:stretch>
            <a:fillRect/>
          </a:stretch>
        </p:blipFill>
        <p:spPr>
          <a:xfrm>
            <a:off x="300139" y="2107209"/>
            <a:ext cx="71526" cy="71526"/>
          </a:xfrm>
          <a:prstGeom prst="rect">
            <a:avLst/>
          </a:prstGeom>
        </p:spPr>
      </p:pic>
      <p:pic>
        <p:nvPicPr>
          <p:cNvPr id="9" name="object 9"/>
          <p:cNvPicPr/>
          <p:nvPr/>
        </p:nvPicPr>
        <p:blipFill>
          <a:blip r:embed="rId6" cstate="print"/>
          <a:stretch>
            <a:fillRect/>
          </a:stretch>
        </p:blipFill>
        <p:spPr>
          <a:xfrm>
            <a:off x="300139" y="2512098"/>
            <a:ext cx="71526" cy="71526"/>
          </a:xfrm>
          <a:prstGeom prst="rect">
            <a:avLst/>
          </a:prstGeom>
        </p:spPr>
      </p:pic>
      <p:grpSp>
        <p:nvGrpSpPr>
          <p:cNvPr id="10" name="object 10"/>
          <p:cNvGrpSpPr/>
          <p:nvPr/>
        </p:nvGrpSpPr>
        <p:grpSpPr>
          <a:xfrm>
            <a:off x="0" y="3346348"/>
            <a:ext cx="4608195" cy="109855"/>
            <a:chOff x="0" y="3346348"/>
            <a:chExt cx="4608195" cy="109855"/>
          </a:xfrm>
        </p:grpSpPr>
        <p:sp>
          <p:nvSpPr>
            <p:cNvPr id="11" name="object 11"/>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A30000"/>
            </a:solidFill>
          </p:spPr>
          <p:txBody>
            <a:bodyPr wrap="square" lIns="0" tIns="0" rIns="0" bIns="0" rtlCol="0"/>
            <a:lstStyle/>
            <a:p>
              <a:endParaRPr/>
            </a:p>
          </p:txBody>
        </p:sp>
        <p:sp>
          <p:nvSpPr>
            <p:cNvPr id="12" name="object 12"/>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EBEBEB"/>
            </a:solidFill>
          </p:spPr>
          <p:txBody>
            <a:bodyPr wrap="square" lIns="0" tIns="0" rIns="0" bIns="0" rtlCol="0"/>
            <a:lstStyle/>
            <a:p>
              <a:endParaRPr/>
            </a:p>
          </p:txBody>
        </p:sp>
        <p:sp>
          <p:nvSpPr>
            <p:cNvPr id="13" name="object 13"/>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D8D8D8"/>
            </a:solidFill>
          </p:spPr>
          <p:txBody>
            <a:bodyPr wrap="square" lIns="0" tIns="0" rIns="0" bIns="0" rtlCol="0"/>
            <a:lstStyle/>
            <a:p>
              <a:endParaRPr/>
            </a:p>
          </p:txBody>
        </p:sp>
      </p:grpSp>
      <p:sp>
        <p:nvSpPr>
          <p:cNvPr id="14" name="object 14"/>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Richard,</a:t>
            </a:r>
            <a:r>
              <a:rPr spc="45" dirty="0"/>
              <a:t> </a:t>
            </a:r>
            <a:r>
              <a:rPr dirty="0"/>
              <a:t>Philip</a:t>
            </a:r>
            <a:r>
              <a:rPr spc="290" dirty="0"/>
              <a:t> </a:t>
            </a:r>
            <a:r>
              <a:rPr spc="-10" dirty="0"/>
              <a:t>(AIUB)</a:t>
            </a:r>
          </a:p>
        </p:txBody>
      </p:sp>
      <p:sp>
        <p:nvSpPr>
          <p:cNvPr id="15" name="object 15"/>
          <p:cNvSpPr txBox="1"/>
          <p:nvPr/>
        </p:nvSpPr>
        <p:spPr>
          <a:xfrm>
            <a:off x="2253170" y="3351784"/>
            <a:ext cx="101600" cy="102235"/>
          </a:xfrm>
          <a:prstGeom prst="rect">
            <a:avLst/>
          </a:prstGeom>
        </p:spPr>
        <p:txBody>
          <a:bodyPr vert="horz" wrap="square" lIns="0" tIns="0" rIns="0" bIns="0" rtlCol="0">
            <a:spAutoFit/>
          </a:bodyPr>
          <a:lstStyle/>
          <a:p>
            <a:pPr marL="12700">
              <a:lnSpc>
                <a:spcPts val="675"/>
              </a:lnSpc>
            </a:pPr>
            <a:r>
              <a:rPr sz="600" spc="-25" dirty="0">
                <a:solidFill>
                  <a:srgbClr val="0000FF"/>
                </a:solidFill>
                <a:latin typeface="Tahoma"/>
                <a:cs typeface="Tahoma"/>
                <a:hlinkClick r:id="rId7" action="ppaction://hlinksldjump"/>
              </a:rPr>
              <a:t>AI</a:t>
            </a:r>
            <a:endParaRPr sz="600">
              <a:latin typeface="Tahoma"/>
              <a:cs typeface="Tahoma"/>
            </a:endParaRPr>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AIUB</a:t>
            </a:r>
            <a:r>
              <a:rPr spc="150" dirty="0"/>
              <a:t> </a:t>
            </a:r>
            <a:r>
              <a:rPr spc="-20" dirty="0"/>
              <a:t>2024</a:t>
            </a: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12700">
              <a:lnSpc>
                <a:spcPts val="675"/>
              </a:lnSpc>
            </a:pPr>
            <a:fld id="{81D60167-4931-47E6-BA6A-407CBD079E47}" type="slidenum">
              <a:rPr dirty="0"/>
              <a:t>12</a:t>
            </a:fld>
            <a:r>
              <a:rPr spc="10" dirty="0"/>
              <a:t> </a:t>
            </a:r>
            <a:r>
              <a:rPr spc="90" dirty="0"/>
              <a:t>/</a:t>
            </a:r>
            <a:r>
              <a:rPr spc="10" dirty="0"/>
              <a:t> </a:t>
            </a:r>
            <a:r>
              <a:rPr spc="-25" dirty="0"/>
              <a:t>31</a:t>
            </a: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86653-D554-1C79-CF5D-7C7C3A1035EA}"/>
              </a:ext>
            </a:extLst>
          </p:cNvPr>
          <p:cNvSpPr>
            <a:spLocks noGrp="1"/>
          </p:cNvSpPr>
          <p:nvPr>
            <p:ph type="title"/>
          </p:nvPr>
        </p:nvSpPr>
        <p:spPr>
          <a:xfrm>
            <a:off x="95300" y="8048"/>
            <a:ext cx="4512523" cy="1077218"/>
          </a:xfrm>
        </p:spPr>
        <p:txBody>
          <a:bodyPr wrap="square" lIns="0" tIns="0" rIns="0" bIns="0" anchor="t">
            <a:spAutoFit/>
          </a:bodyPr>
          <a:lstStyle/>
          <a:p>
            <a:pPr algn="l"/>
            <a:r>
              <a:rPr lang="en-US" sz="1600" b="1" dirty="0">
                <a:solidFill>
                  <a:srgbClr val="000000"/>
                </a:solidFill>
                <a:latin typeface="Raleway"/>
              </a:rPr>
              <a:t>Example</a:t>
            </a:r>
            <a:endParaRPr lang="en-US" sz="1200" dirty="0"/>
          </a:p>
          <a:p>
            <a:pPr algn="l"/>
            <a:r>
              <a:rPr lang="en-US" sz="1050" dirty="0">
                <a:solidFill>
                  <a:srgbClr val="000000"/>
                </a:solidFill>
                <a:latin typeface="Raleway"/>
              </a:rPr>
              <a:t>Hill Climbing Algorithm can be categorized as an informed search. So we can implement any node-based search or problems like the n-queens problem using it. To understand the concept easily, we will take up a very simple example.</a:t>
            </a:r>
            <a:endParaRPr lang="en-US" sz="1200" dirty="0"/>
          </a:p>
          <a:p>
            <a:endParaRPr lang="en-US" sz="1200" dirty="0">
              <a:ea typeface="Tahoma"/>
            </a:endParaRPr>
          </a:p>
        </p:txBody>
      </p:sp>
      <p:pic>
        <p:nvPicPr>
          <p:cNvPr id="4" name="Picture 3">
            <a:extLst>
              <a:ext uri="{FF2B5EF4-FFF2-40B4-BE49-F238E27FC236}">
                <a16:creationId xmlns:a16="http://schemas.microsoft.com/office/drawing/2014/main" id="{3FAFC5F3-9413-B644-84C4-89C665E9DB39}"/>
              </a:ext>
            </a:extLst>
          </p:cNvPr>
          <p:cNvPicPr>
            <a:picLocks noChangeAspect="1"/>
          </p:cNvPicPr>
          <p:nvPr/>
        </p:nvPicPr>
        <p:blipFill>
          <a:blip r:embed="rId2"/>
          <a:stretch>
            <a:fillRect/>
          </a:stretch>
        </p:blipFill>
        <p:spPr>
          <a:xfrm>
            <a:off x="95744" y="1124711"/>
            <a:ext cx="1549005" cy="1210700"/>
          </a:xfrm>
          <a:prstGeom prst="rect">
            <a:avLst/>
          </a:prstGeom>
        </p:spPr>
      </p:pic>
      <p:sp>
        <p:nvSpPr>
          <p:cNvPr id="6" name="TextBox 5">
            <a:extLst>
              <a:ext uri="{FF2B5EF4-FFF2-40B4-BE49-F238E27FC236}">
                <a16:creationId xmlns:a16="http://schemas.microsoft.com/office/drawing/2014/main" id="{215715F2-E43F-FF1B-4E1C-B375C5C4DC9C}"/>
              </a:ext>
            </a:extLst>
          </p:cNvPr>
          <p:cNvSpPr txBox="1"/>
          <p:nvPr/>
        </p:nvSpPr>
        <p:spPr>
          <a:xfrm>
            <a:off x="1891471" y="922881"/>
            <a:ext cx="271685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t> while solving any hill-climbing problem is to choose an appropriate </a:t>
            </a:r>
            <a:r>
              <a:rPr lang="en-US" sz="900" dirty="0">
                <a:hlinkClick r:id="rId3"/>
              </a:rPr>
              <a:t>heuristic function</a:t>
            </a:r>
            <a:r>
              <a:rPr lang="en-US" sz="900" dirty="0"/>
              <a:t>.</a:t>
            </a:r>
          </a:p>
          <a:p>
            <a:r>
              <a:rPr lang="en-US" sz="900" dirty="0"/>
              <a:t>Let’s define such function </a:t>
            </a:r>
            <a:r>
              <a:rPr lang="en-US" sz="900" i="1" dirty="0"/>
              <a:t>h:</a:t>
            </a:r>
          </a:p>
          <a:p>
            <a:r>
              <a:rPr lang="en-US" sz="900" b="1" i="1" dirty="0">
                <a:solidFill>
                  <a:srgbClr val="C00000"/>
                </a:solidFill>
              </a:rPr>
              <a:t>h(x)</a:t>
            </a:r>
            <a:r>
              <a:rPr lang="en-US" sz="900" b="1" dirty="0">
                <a:solidFill>
                  <a:srgbClr val="C00000"/>
                </a:solidFill>
              </a:rPr>
              <a:t> = +1 for all the blocks in the support structure if the block is correctly positioned otherwise -1 for all the blocks in the support structure.</a:t>
            </a:r>
          </a:p>
          <a:p>
            <a:r>
              <a:rPr lang="en-US" sz="900" dirty="0"/>
              <a:t>Here, we will call any block correctly positioned if it has the same support structure as the goal state. As per the hill climbing procedure discussed earlier let’s look at all the iterations and their heuristics to reach the target state:</a:t>
            </a:r>
          </a:p>
        </p:txBody>
      </p:sp>
    </p:spTree>
    <p:extLst>
      <p:ext uri="{BB962C8B-B14F-4D97-AF65-F5344CB8AC3E}">
        <p14:creationId xmlns:p14="http://schemas.microsoft.com/office/powerpoint/2010/main" val="1554448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9E64A7-FE8D-5C07-80CC-BE0CD0515C58}"/>
              </a:ext>
            </a:extLst>
          </p:cNvPr>
          <p:cNvPicPr>
            <a:picLocks noChangeAspect="1"/>
          </p:cNvPicPr>
          <p:nvPr/>
        </p:nvPicPr>
        <p:blipFill>
          <a:blip r:embed="rId2"/>
          <a:stretch>
            <a:fillRect/>
          </a:stretch>
        </p:blipFill>
        <p:spPr>
          <a:xfrm>
            <a:off x="85192" y="565691"/>
            <a:ext cx="4334341" cy="2387311"/>
          </a:xfrm>
          <a:prstGeom prst="rect">
            <a:avLst/>
          </a:prstGeom>
        </p:spPr>
      </p:pic>
    </p:spTree>
    <p:extLst>
      <p:ext uri="{BB962C8B-B14F-4D97-AF65-F5344CB8AC3E}">
        <p14:creationId xmlns:p14="http://schemas.microsoft.com/office/powerpoint/2010/main" val="1156187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89890"/>
          </a:xfrm>
          <a:custGeom>
            <a:avLst/>
            <a:gdLst/>
            <a:ahLst/>
            <a:cxnLst/>
            <a:rect l="l" t="t" r="r" b="b"/>
            <a:pathLst>
              <a:path w="4608195" h="389890">
                <a:moveTo>
                  <a:pt x="4608004" y="0"/>
                </a:moveTo>
                <a:lnTo>
                  <a:pt x="0" y="0"/>
                </a:lnTo>
                <a:lnTo>
                  <a:pt x="0" y="389623"/>
                </a:lnTo>
                <a:lnTo>
                  <a:pt x="4608004" y="389623"/>
                </a:lnTo>
                <a:lnTo>
                  <a:pt x="4608004" y="0"/>
                </a:lnTo>
                <a:close/>
              </a:path>
            </a:pathLst>
          </a:custGeom>
          <a:solidFill>
            <a:srgbClr val="F2F2F2"/>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spc="-75" dirty="0"/>
              <a:t>Simulated</a:t>
            </a:r>
            <a:r>
              <a:rPr spc="-60" dirty="0"/>
              <a:t> </a:t>
            </a:r>
            <a:r>
              <a:rPr spc="-95" dirty="0"/>
              <a:t>annealing</a:t>
            </a:r>
          </a:p>
        </p:txBody>
      </p:sp>
      <p:pic>
        <p:nvPicPr>
          <p:cNvPr id="4" name="object 4"/>
          <p:cNvPicPr/>
          <p:nvPr/>
        </p:nvPicPr>
        <p:blipFill>
          <a:blip r:embed="rId2" cstate="print"/>
          <a:stretch>
            <a:fillRect/>
          </a:stretch>
        </p:blipFill>
        <p:spPr>
          <a:xfrm>
            <a:off x="300139" y="1069708"/>
            <a:ext cx="71526" cy="71526"/>
          </a:xfrm>
          <a:prstGeom prst="rect">
            <a:avLst/>
          </a:prstGeom>
        </p:spPr>
      </p:pic>
      <p:sp>
        <p:nvSpPr>
          <p:cNvPr id="5" name="object 5"/>
          <p:cNvSpPr txBox="1"/>
          <p:nvPr/>
        </p:nvSpPr>
        <p:spPr>
          <a:xfrm>
            <a:off x="433298" y="979231"/>
            <a:ext cx="4039235" cy="1567815"/>
          </a:xfrm>
          <a:prstGeom prst="rect">
            <a:avLst/>
          </a:prstGeom>
        </p:spPr>
        <p:txBody>
          <a:bodyPr vert="horz" wrap="square" lIns="0" tIns="12065" rIns="0" bIns="0" rtlCol="0">
            <a:spAutoFit/>
          </a:bodyPr>
          <a:lstStyle/>
          <a:p>
            <a:pPr marL="12700" marR="61594">
              <a:lnSpc>
                <a:spcPct val="100000"/>
              </a:lnSpc>
              <a:spcBef>
                <a:spcPts val="95"/>
              </a:spcBef>
            </a:pPr>
            <a:r>
              <a:rPr sz="1200" b="1" dirty="0">
                <a:latin typeface="Arial"/>
                <a:cs typeface="Arial"/>
              </a:rPr>
              <a:t>A</a:t>
            </a:r>
            <a:r>
              <a:rPr sz="1200" b="1" spc="30" dirty="0">
                <a:latin typeface="Arial"/>
                <a:cs typeface="Arial"/>
              </a:rPr>
              <a:t> </a:t>
            </a:r>
            <a:r>
              <a:rPr sz="1200" b="1" spc="-40" dirty="0">
                <a:latin typeface="Arial"/>
                <a:cs typeface="Arial"/>
              </a:rPr>
              <a:t>hill-climbing</a:t>
            </a:r>
            <a:r>
              <a:rPr sz="1200" b="1" spc="65" dirty="0">
                <a:latin typeface="Arial"/>
                <a:cs typeface="Arial"/>
              </a:rPr>
              <a:t> </a:t>
            </a:r>
            <a:r>
              <a:rPr sz="1200" b="1" spc="-35" dirty="0">
                <a:latin typeface="Arial"/>
                <a:cs typeface="Arial"/>
              </a:rPr>
              <a:t>algorithm</a:t>
            </a:r>
            <a:r>
              <a:rPr sz="1200" b="1" spc="15" dirty="0">
                <a:latin typeface="Arial"/>
                <a:cs typeface="Arial"/>
              </a:rPr>
              <a:t> </a:t>
            </a:r>
            <a:r>
              <a:rPr sz="1200" dirty="0">
                <a:latin typeface="Tahoma"/>
                <a:cs typeface="Tahoma"/>
              </a:rPr>
              <a:t>that</a:t>
            </a:r>
            <a:r>
              <a:rPr sz="1200" spc="-25" dirty="0">
                <a:latin typeface="Tahoma"/>
                <a:cs typeface="Tahoma"/>
              </a:rPr>
              <a:t> </a:t>
            </a:r>
            <a:r>
              <a:rPr sz="1200" spc="-80" dirty="0">
                <a:latin typeface="Tahoma"/>
                <a:cs typeface="Tahoma"/>
              </a:rPr>
              <a:t>never</a:t>
            </a:r>
            <a:r>
              <a:rPr sz="1200" spc="-10" dirty="0">
                <a:latin typeface="Tahoma"/>
                <a:cs typeface="Tahoma"/>
              </a:rPr>
              <a:t> </a:t>
            </a:r>
            <a:r>
              <a:rPr sz="1200" spc="-90" dirty="0">
                <a:latin typeface="Tahoma"/>
                <a:cs typeface="Tahoma"/>
              </a:rPr>
              <a:t>makes</a:t>
            </a:r>
            <a:r>
              <a:rPr sz="1200" spc="-5" dirty="0">
                <a:latin typeface="Tahoma"/>
                <a:cs typeface="Tahoma"/>
              </a:rPr>
              <a:t> </a:t>
            </a:r>
            <a:r>
              <a:rPr sz="1200" spc="-20" dirty="0">
                <a:latin typeface="Tahoma"/>
                <a:cs typeface="Tahoma"/>
              </a:rPr>
              <a:t>“downhill”</a:t>
            </a:r>
            <a:r>
              <a:rPr sz="1200" spc="-25" dirty="0">
                <a:latin typeface="Tahoma"/>
                <a:cs typeface="Tahoma"/>
              </a:rPr>
              <a:t> </a:t>
            </a:r>
            <a:r>
              <a:rPr sz="1200" spc="-65" dirty="0">
                <a:latin typeface="Tahoma"/>
                <a:cs typeface="Tahoma"/>
              </a:rPr>
              <a:t>moves </a:t>
            </a:r>
            <a:r>
              <a:rPr sz="1200" spc="-70" dirty="0">
                <a:latin typeface="Tahoma"/>
                <a:cs typeface="Tahoma"/>
              </a:rPr>
              <a:t>toward</a:t>
            </a:r>
            <a:r>
              <a:rPr sz="1200" spc="-20" dirty="0">
                <a:latin typeface="Tahoma"/>
                <a:cs typeface="Tahoma"/>
              </a:rPr>
              <a:t> </a:t>
            </a:r>
            <a:r>
              <a:rPr sz="1200" spc="-55" dirty="0">
                <a:latin typeface="Tahoma"/>
                <a:cs typeface="Tahoma"/>
              </a:rPr>
              <a:t>states</a:t>
            </a:r>
            <a:r>
              <a:rPr sz="1200" spc="-20" dirty="0">
                <a:latin typeface="Tahoma"/>
                <a:cs typeface="Tahoma"/>
              </a:rPr>
              <a:t> with </a:t>
            </a:r>
            <a:r>
              <a:rPr sz="1200" spc="-75" dirty="0">
                <a:latin typeface="Tahoma"/>
                <a:cs typeface="Tahoma"/>
              </a:rPr>
              <a:t>lower</a:t>
            </a:r>
            <a:r>
              <a:rPr sz="1200" spc="-15" dirty="0">
                <a:latin typeface="Tahoma"/>
                <a:cs typeface="Tahoma"/>
              </a:rPr>
              <a:t> </a:t>
            </a:r>
            <a:r>
              <a:rPr sz="1200" spc="-10" dirty="0">
                <a:latin typeface="Tahoma"/>
                <a:cs typeface="Tahoma"/>
              </a:rPr>
              <a:t>value.</a:t>
            </a:r>
            <a:endParaRPr sz="1200">
              <a:latin typeface="Tahoma"/>
              <a:cs typeface="Tahoma"/>
            </a:endParaRPr>
          </a:p>
          <a:p>
            <a:pPr marL="12700" marR="5080">
              <a:lnSpc>
                <a:spcPct val="100000"/>
              </a:lnSpc>
              <a:spcBef>
                <a:spcPts val="305"/>
              </a:spcBef>
            </a:pPr>
            <a:r>
              <a:rPr sz="1200" b="1" dirty="0">
                <a:latin typeface="Arial"/>
                <a:cs typeface="Arial"/>
              </a:rPr>
              <a:t>A</a:t>
            </a:r>
            <a:r>
              <a:rPr sz="1200" b="1" spc="5" dirty="0">
                <a:latin typeface="Arial"/>
                <a:cs typeface="Arial"/>
              </a:rPr>
              <a:t> </a:t>
            </a:r>
            <a:r>
              <a:rPr sz="1200" b="1" spc="-35" dirty="0">
                <a:latin typeface="Arial"/>
                <a:cs typeface="Arial"/>
              </a:rPr>
              <a:t>purely</a:t>
            </a:r>
            <a:r>
              <a:rPr sz="1200" b="1" spc="40" dirty="0">
                <a:latin typeface="Arial"/>
                <a:cs typeface="Arial"/>
              </a:rPr>
              <a:t> </a:t>
            </a:r>
            <a:r>
              <a:rPr sz="1200" b="1" spc="-35" dirty="0">
                <a:latin typeface="Arial"/>
                <a:cs typeface="Arial"/>
              </a:rPr>
              <a:t>random</a:t>
            </a:r>
            <a:r>
              <a:rPr sz="1200" b="1" spc="45" dirty="0">
                <a:latin typeface="Arial"/>
                <a:cs typeface="Arial"/>
              </a:rPr>
              <a:t> </a:t>
            </a:r>
            <a:r>
              <a:rPr sz="1200" b="1" spc="-25" dirty="0">
                <a:latin typeface="Arial"/>
                <a:cs typeface="Arial"/>
              </a:rPr>
              <a:t>walk</a:t>
            </a:r>
            <a:r>
              <a:rPr sz="1200" b="1" spc="-5" dirty="0">
                <a:latin typeface="Arial"/>
                <a:cs typeface="Arial"/>
              </a:rPr>
              <a:t> </a:t>
            </a:r>
            <a:r>
              <a:rPr sz="1200" dirty="0">
                <a:latin typeface="Tahoma"/>
                <a:cs typeface="Tahoma"/>
              </a:rPr>
              <a:t>that</a:t>
            </a:r>
            <a:r>
              <a:rPr sz="1200" spc="-35" dirty="0">
                <a:latin typeface="Tahoma"/>
                <a:cs typeface="Tahoma"/>
              </a:rPr>
              <a:t> </a:t>
            </a:r>
            <a:r>
              <a:rPr sz="1200" spc="-20" dirty="0">
                <a:latin typeface="Tahoma"/>
                <a:cs typeface="Tahoma"/>
              </a:rPr>
              <a:t>is,</a:t>
            </a:r>
            <a:r>
              <a:rPr sz="1200" spc="-40" dirty="0">
                <a:latin typeface="Tahoma"/>
                <a:cs typeface="Tahoma"/>
              </a:rPr>
              <a:t> </a:t>
            </a:r>
            <a:r>
              <a:rPr sz="1200" spc="-65" dirty="0">
                <a:latin typeface="Tahoma"/>
                <a:cs typeface="Tahoma"/>
              </a:rPr>
              <a:t>moving</a:t>
            </a:r>
            <a:r>
              <a:rPr sz="1200" spc="-30" dirty="0">
                <a:latin typeface="Tahoma"/>
                <a:cs typeface="Tahoma"/>
              </a:rPr>
              <a:t> </a:t>
            </a:r>
            <a:r>
              <a:rPr sz="1200" dirty="0">
                <a:latin typeface="Tahoma"/>
                <a:cs typeface="Tahoma"/>
              </a:rPr>
              <a:t>to</a:t>
            </a:r>
            <a:r>
              <a:rPr sz="1200" spc="-40" dirty="0">
                <a:latin typeface="Tahoma"/>
                <a:cs typeface="Tahoma"/>
              </a:rPr>
              <a:t> </a:t>
            </a:r>
            <a:r>
              <a:rPr sz="1200" dirty="0">
                <a:latin typeface="Tahoma"/>
                <a:cs typeface="Tahoma"/>
              </a:rPr>
              <a:t>a</a:t>
            </a:r>
            <a:r>
              <a:rPr sz="1200" spc="-40" dirty="0">
                <a:latin typeface="Tahoma"/>
                <a:cs typeface="Tahoma"/>
              </a:rPr>
              <a:t> </a:t>
            </a:r>
            <a:r>
              <a:rPr sz="1200" spc="-80" dirty="0">
                <a:latin typeface="Tahoma"/>
                <a:cs typeface="Tahoma"/>
              </a:rPr>
              <a:t>successor</a:t>
            </a:r>
            <a:r>
              <a:rPr sz="1200" spc="-10" dirty="0">
                <a:latin typeface="Tahoma"/>
                <a:cs typeface="Tahoma"/>
              </a:rPr>
              <a:t> chosen </a:t>
            </a:r>
            <a:r>
              <a:rPr sz="1200" spc="-55" dirty="0">
                <a:latin typeface="Tahoma"/>
                <a:cs typeface="Tahoma"/>
              </a:rPr>
              <a:t>uniformly</a:t>
            </a:r>
            <a:r>
              <a:rPr sz="1200" spc="-25" dirty="0">
                <a:latin typeface="Tahoma"/>
                <a:cs typeface="Tahoma"/>
              </a:rPr>
              <a:t> </a:t>
            </a:r>
            <a:r>
              <a:rPr sz="1200" dirty="0">
                <a:latin typeface="Tahoma"/>
                <a:cs typeface="Tahoma"/>
              </a:rPr>
              <a:t>at</a:t>
            </a:r>
            <a:r>
              <a:rPr sz="1200" spc="-20" dirty="0">
                <a:latin typeface="Tahoma"/>
                <a:cs typeface="Tahoma"/>
              </a:rPr>
              <a:t> </a:t>
            </a:r>
            <a:r>
              <a:rPr sz="1200" spc="-70" dirty="0">
                <a:latin typeface="Tahoma"/>
                <a:cs typeface="Tahoma"/>
              </a:rPr>
              <a:t>random</a:t>
            </a:r>
            <a:r>
              <a:rPr sz="1200" spc="-25" dirty="0">
                <a:latin typeface="Tahoma"/>
                <a:cs typeface="Tahoma"/>
              </a:rPr>
              <a:t> </a:t>
            </a:r>
            <a:r>
              <a:rPr sz="1200" spc="-50" dirty="0">
                <a:latin typeface="Tahoma"/>
                <a:cs typeface="Tahoma"/>
              </a:rPr>
              <a:t>from</a:t>
            </a:r>
            <a:r>
              <a:rPr sz="1200" spc="-20" dirty="0">
                <a:latin typeface="Tahoma"/>
                <a:cs typeface="Tahoma"/>
              </a:rPr>
              <a:t> </a:t>
            </a:r>
            <a:r>
              <a:rPr sz="1200" spc="-40" dirty="0">
                <a:latin typeface="Tahoma"/>
                <a:cs typeface="Tahoma"/>
              </a:rPr>
              <a:t>the</a:t>
            </a:r>
            <a:r>
              <a:rPr sz="1200" spc="-25" dirty="0">
                <a:latin typeface="Tahoma"/>
                <a:cs typeface="Tahoma"/>
              </a:rPr>
              <a:t> </a:t>
            </a:r>
            <a:r>
              <a:rPr sz="1200" spc="-45" dirty="0">
                <a:latin typeface="Tahoma"/>
                <a:cs typeface="Tahoma"/>
              </a:rPr>
              <a:t>set</a:t>
            </a:r>
            <a:r>
              <a:rPr sz="1200" spc="-20" dirty="0">
                <a:latin typeface="Tahoma"/>
                <a:cs typeface="Tahoma"/>
              </a:rPr>
              <a:t> </a:t>
            </a:r>
            <a:r>
              <a:rPr sz="1200" dirty="0">
                <a:latin typeface="Tahoma"/>
                <a:cs typeface="Tahoma"/>
              </a:rPr>
              <a:t>of</a:t>
            </a:r>
            <a:r>
              <a:rPr sz="1200" spc="-25" dirty="0">
                <a:latin typeface="Tahoma"/>
                <a:cs typeface="Tahoma"/>
              </a:rPr>
              <a:t> </a:t>
            </a:r>
            <a:r>
              <a:rPr sz="1200" spc="-75" dirty="0">
                <a:latin typeface="Tahoma"/>
                <a:cs typeface="Tahoma"/>
              </a:rPr>
              <a:t>successors—</a:t>
            </a:r>
            <a:r>
              <a:rPr sz="1200" dirty="0">
                <a:latin typeface="Tahoma"/>
                <a:cs typeface="Tahoma"/>
              </a:rPr>
              <a:t>is</a:t>
            </a:r>
            <a:r>
              <a:rPr sz="1200" spc="-20" dirty="0">
                <a:latin typeface="Tahoma"/>
                <a:cs typeface="Tahoma"/>
              </a:rPr>
              <a:t> </a:t>
            </a:r>
            <a:r>
              <a:rPr sz="1200" spc="-55" dirty="0">
                <a:latin typeface="Tahoma"/>
                <a:cs typeface="Tahoma"/>
              </a:rPr>
              <a:t>complete</a:t>
            </a:r>
            <a:r>
              <a:rPr sz="1200" spc="-20" dirty="0">
                <a:latin typeface="Tahoma"/>
                <a:cs typeface="Tahoma"/>
              </a:rPr>
              <a:t> </a:t>
            </a:r>
            <a:r>
              <a:rPr sz="1200" spc="-25" dirty="0">
                <a:latin typeface="Tahoma"/>
                <a:cs typeface="Tahoma"/>
              </a:rPr>
              <a:t>but </a:t>
            </a:r>
            <a:r>
              <a:rPr sz="1200" spc="-65" dirty="0">
                <a:latin typeface="Tahoma"/>
                <a:cs typeface="Tahoma"/>
              </a:rPr>
              <a:t>extremely</a:t>
            </a:r>
            <a:r>
              <a:rPr sz="1200" spc="-30" dirty="0">
                <a:latin typeface="Tahoma"/>
                <a:cs typeface="Tahoma"/>
              </a:rPr>
              <a:t> </a:t>
            </a:r>
            <a:r>
              <a:rPr sz="1200" spc="-10" dirty="0">
                <a:latin typeface="Tahoma"/>
                <a:cs typeface="Tahoma"/>
              </a:rPr>
              <a:t>inefficient.</a:t>
            </a:r>
            <a:endParaRPr sz="1200">
              <a:latin typeface="Tahoma"/>
              <a:cs typeface="Tahoma"/>
            </a:endParaRPr>
          </a:p>
          <a:p>
            <a:pPr marL="12700" marR="349885" algn="just">
              <a:lnSpc>
                <a:spcPct val="100000"/>
              </a:lnSpc>
              <a:spcBef>
                <a:spcPts val="315"/>
              </a:spcBef>
            </a:pPr>
            <a:r>
              <a:rPr sz="1200" b="1" spc="-25" dirty="0">
                <a:latin typeface="Arial"/>
                <a:cs typeface="Arial"/>
              </a:rPr>
              <a:t>Simulated</a:t>
            </a:r>
            <a:r>
              <a:rPr sz="1200" b="1" spc="-5" dirty="0">
                <a:latin typeface="Arial"/>
                <a:cs typeface="Arial"/>
              </a:rPr>
              <a:t> </a:t>
            </a:r>
            <a:r>
              <a:rPr sz="1200" b="1" spc="-45" dirty="0">
                <a:latin typeface="Arial"/>
                <a:cs typeface="Arial"/>
              </a:rPr>
              <a:t>annealing</a:t>
            </a:r>
            <a:r>
              <a:rPr sz="1200" b="1" spc="10" dirty="0">
                <a:latin typeface="Arial"/>
                <a:cs typeface="Arial"/>
              </a:rPr>
              <a:t> </a:t>
            </a:r>
            <a:r>
              <a:rPr sz="1200" dirty="0">
                <a:latin typeface="Tahoma"/>
                <a:cs typeface="Tahoma"/>
              </a:rPr>
              <a:t>is</a:t>
            </a:r>
            <a:r>
              <a:rPr sz="1200" spc="-45" dirty="0">
                <a:latin typeface="Tahoma"/>
                <a:cs typeface="Tahoma"/>
              </a:rPr>
              <a:t> </a:t>
            </a:r>
            <a:r>
              <a:rPr sz="1200" spc="-65" dirty="0">
                <a:latin typeface="Tahoma"/>
                <a:cs typeface="Tahoma"/>
              </a:rPr>
              <a:t>such</a:t>
            </a:r>
            <a:r>
              <a:rPr sz="1200" spc="-30" dirty="0">
                <a:latin typeface="Tahoma"/>
                <a:cs typeface="Tahoma"/>
              </a:rPr>
              <a:t> </a:t>
            </a:r>
            <a:r>
              <a:rPr sz="1200" spc="-35" dirty="0">
                <a:latin typeface="Tahoma"/>
                <a:cs typeface="Tahoma"/>
              </a:rPr>
              <a:t>an</a:t>
            </a:r>
            <a:r>
              <a:rPr sz="1200" spc="-45" dirty="0">
                <a:latin typeface="Tahoma"/>
                <a:cs typeface="Tahoma"/>
              </a:rPr>
              <a:t> algorithm </a:t>
            </a:r>
            <a:r>
              <a:rPr sz="1200" dirty="0">
                <a:latin typeface="Tahoma"/>
                <a:cs typeface="Tahoma"/>
              </a:rPr>
              <a:t>to</a:t>
            </a:r>
            <a:r>
              <a:rPr sz="1200" spc="-50" dirty="0">
                <a:latin typeface="Tahoma"/>
                <a:cs typeface="Tahoma"/>
              </a:rPr>
              <a:t> </a:t>
            </a:r>
            <a:r>
              <a:rPr sz="1200" spc="-65" dirty="0">
                <a:latin typeface="Tahoma"/>
                <a:cs typeface="Tahoma"/>
              </a:rPr>
              <a:t>combine</a:t>
            </a:r>
            <a:r>
              <a:rPr sz="1200" spc="-30" dirty="0">
                <a:latin typeface="Tahoma"/>
                <a:cs typeface="Tahoma"/>
              </a:rPr>
              <a:t> </a:t>
            </a:r>
            <a:r>
              <a:rPr sz="1200" spc="-20" dirty="0">
                <a:latin typeface="Tahoma"/>
                <a:cs typeface="Tahoma"/>
              </a:rPr>
              <a:t>hill </a:t>
            </a:r>
            <a:r>
              <a:rPr sz="1200" spc="-40" dirty="0">
                <a:latin typeface="Tahoma"/>
                <a:cs typeface="Tahoma"/>
              </a:rPr>
              <a:t>climbing</a:t>
            </a:r>
            <a:r>
              <a:rPr sz="1200" spc="-55" dirty="0">
                <a:latin typeface="Tahoma"/>
                <a:cs typeface="Tahoma"/>
              </a:rPr>
              <a:t> </a:t>
            </a:r>
            <a:r>
              <a:rPr sz="1200" spc="-20" dirty="0">
                <a:latin typeface="Tahoma"/>
                <a:cs typeface="Tahoma"/>
              </a:rPr>
              <a:t>with</a:t>
            </a:r>
            <a:r>
              <a:rPr sz="1200" spc="-75" dirty="0">
                <a:latin typeface="Tahoma"/>
                <a:cs typeface="Tahoma"/>
              </a:rPr>
              <a:t> </a:t>
            </a:r>
            <a:r>
              <a:rPr sz="1200" dirty="0">
                <a:latin typeface="Tahoma"/>
                <a:cs typeface="Tahoma"/>
              </a:rPr>
              <a:t>a</a:t>
            </a:r>
            <a:r>
              <a:rPr sz="1200" spc="-45" dirty="0">
                <a:latin typeface="Tahoma"/>
                <a:cs typeface="Tahoma"/>
              </a:rPr>
              <a:t> </a:t>
            </a:r>
            <a:r>
              <a:rPr sz="1200" spc="-65" dirty="0">
                <a:latin typeface="Tahoma"/>
                <a:cs typeface="Tahoma"/>
              </a:rPr>
              <a:t>random</a:t>
            </a:r>
            <a:r>
              <a:rPr sz="1200" spc="-30" dirty="0">
                <a:latin typeface="Tahoma"/>
                <a:cs typeface="Tahoma"/>
              </a:rPr>
              <a:t> </a:t>
            </a:r>
            <a:r>
              <a:rPr sz="1200" spc="-50" dirty="0">
                <a:latin typeface="Tahoma"/>
                <a:cs typeface="Tahoma"/>
              </a:rPr>
              <a:t>walk</a:t>
            </a:r>
            <a:r>
              <a:rPr sz="1200" spc="-30" dirty="0">
                <a:latin typeface="Tahoma"/>
                <a:cs typeface="Tahoma"/>
              </a:rPr>
              <a:t> </a:t>
            </a:r>
            <a:r>
              <a:rPr sz="1200" dirty="0">
                <a:latin typeface="Tahoma"/>
                <a:cs typeface="Tahoma"/>
              </a:rPr>
              <a:t>in</a:t>
            </a:r>
            <a:r>
              <a:rPr sz="1200" spc="-35" dirty="0">
                <a:latin typeface="Tahoma"/>
                <a:cs typeface="Tahoma"/>
              </a:rPr>
              <a:t> </a:t>
            </a:r>
            <a:r>
              <a:rPr sz="1200" spc="-90" dirty="0">
                <a:latin typeface="Tahoma"/>
                <a:cs typeface="Tahoma"/>
              </a:rPr>
              <a:t>some</a:t>
            </a:r>
            <a:r>
              <a:rPr sz="1200" spc="-5" dirty="0">
                <a:latin typeface="Tahoma"/>
                <a:cs typeface="Tahoma"/>
              </a:rPr>
              <a:t> </a:t>
            </a:r>
            <a:r>
              <a:rPr sz="1200" spc="-100" dirty="0">
                <a:latin typeface="Tahoma"/>
                <a:cs typeface="Tahoma"/>
              </a:rPr>
              <a:t>way</a:t>
            </a:r>
            <a:r>
              <a:rPr sz="1200" spc="10" dirty="0">
                <a:latin typeface="Tahoma"/>
                <a:cs typeface="Tahoma"/>
              </a:rPr>
              <a:t> </a:t>
            </a:r>
            <a:r>
              <a:rPr sz="1200" dirty="0">
                <a:latin typeface="Tahoma"/>
                <a:cs typeface="Tahoma"/>
              </a:rPr>
              <a:t>that</a:t>
            </a:r>
            <a:r>
              <a:rPr sz="1200" spc="-35" dirty="0">
                <a:latin typeface="Tahoma"/>
                <a:cs typeface="Tahoma"/>
              </a:rPr>
              <a:t> </a:t>
            </a:r>
            <a:r>
              <a:rPr sz="1200" spc="-50" dirty="0">
                <a:latin typeface="Tahoma"/>
                <a:cs typeface="Tahoma"/>
              </a:rPr>
              <a:t>yields</a:t>
            </a:r>
            <a:r>
              <a:rPr sz="1200" spc="-35" dirty="0">
                <a:latin typeface="Tahoma"/>
                <a:cs typeface="Tahoma"/>
              </a:rPr>
              <a:t> </a:t>
            </a:r>
            <a:r>
              <a:rPr sz="1200" spc="-20" dirty="0">
                <a:latin typeface="Tahoma"/>
                <a:cs typeface="Tahoma"/>
              </a:rPr>
              <a:t>both </a:t>
            </a:r>
            <a:r>
              <a:rPr sz="1200" spc="-50" dirty="0">
                <a:latin typeface="Tahoma"/>
                <a:cs typeface="Tahoma"/>
              </a:rPr>
              <a:t>efficiency</a:t>
            </a:r>
            <a:r>
              <a:rPr sz="1200" spc="-40" dirty="0">
                <a:latin typeface="Tahoma"/>
                <a:cs typeface="Tahoma"/>
              </a:rPr>
              <a:t> </a:t>
            </a:r>
            <a:r>
              <a:rPr sz="1200" spc="-55" dirty="0">
                <a:latin typeface="Tahoma"/>
                <a:cs typeface="Tahoma"/>
              </a:rPr>
              <a:t>and</a:t>
            </a:r>
            <a:r>
              <a:rPr sz="1200" spc="-40" dirty="0">
                <a:latin typeface="Tahoma"/>
                <a:cs typeface="Tahoma"/>
              </a:rPr>
              <a:t> </a:t>
            </a:r>
            <a:r>
              <a:rPr sz="1200" spc="-10" dirty="0">
                <a:latin typeface="Tahoma"/>
                <a:cs typeface="Tahoma"/>
              </a:rPr>
              <a:t>completeness.</a:t>
            </a:r>
            <a:endParaRPr sz="1200">
              <a:latin typeface="Tahoma"/>
              <a:cs typeface="Tahoma"/>
            </a:endParaRPr>
          </a:p>
        </p:txBody>
      </p:sp>
      <p:pic>
        <p:nvPicPr>
          <p:cNvPr id="6" name="object 6"/>
          <p:cNvPicPr/>
          <p:nvPr/>
        </p:nvPicPr>
        <p:blipFill>
          <a:blip r:embed="rId3" cstate="print"/>
          <a:stretch>
            <a:fillRect/>
          </a:stretch>
        </p:blipFill>
        <p:spPr>
          <a:xfrm>
            <a:off x="300139" y="1474584"/>
            <a:ext cx="71526" cy="71526"/>
          </a:xfrm>
          <a:prstGeom prst="rect">
            <a:avLst/>
          </a:prstGeom>
        </p:spPr>
      </p:pic>
      <p:pic>
        <p:nvPicPr>
          <p:cNvPr id="7" name="object 7"/>
          <p:cNvPicPr/>
          <p:nvPr/>
        </p:nvPicPr>
        <p:blipFill>
          <a:blip r:embed="rId4" cstate="print"/>
          <a:stretch>
            <a:fillRect/>
          </a:stretch>
        </p:blipFill>
        <p:spPr>
          <a:xfrm>
            <a:off x="300139" y="2062924"/>
            <a:ext cx="71526" cy="71526"/>
          </a:xfrm>
          <a:prstGeom prst="rect">
            <a:avLst/>
          </a:prstGeom>
        </p:spPr>
      </p:pic>
      <p:grpSp>
        <p:nvGrpSpPr>
          <p:cNvPr id="8" name="object 8"/>
          <p:cNvGrpSpPr/>
          <p:nvPr/>
        </p:nvGrpSpPr>
        <p:grpSpPr>
          <a:xfrm>
            <a:off x="0" y="3346348"/>
            <a:ext cx="4608195" cy="109855"/>
            <a:chOff x="0" y="3346348"/>
            <a:chExt cx="4608195" cy="109855"/>
          </a:xfrm>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A30000"/>
            </a:solidFill>
          </p:spPr>
          <p:txBody>
            <a:bodyPr wrap="square" lIns="0" tIns="0" rIns="0" bIns="0" rtlCol="0"/>
            <a:lstStyle/>
            <a:p>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EBEBEB"/>
            </a:solidFill>
          </p:spPr>
          <p:txBody>
            <a:bodyPr wrap="square" lIns="0" tIns="0" rIns="0" bIns="0" rtlCol="0"/>
            <a:lstStyle/>
            <a:p>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D8D8D8"/>
            </a:solidFill>
          </p:spPr>
          <p:txBody>
            <a:bodyPr wrap="square" lIns="0" tIns="0" rIns="0" bIns="0" rtlCol="0"/>
            <a:lstStyle/>
            <a:p>
              <a:endParaRPr/>
            </a:p>
          </p:txBody>
        </p:sp>
      </p:grpSp>
      <p:sp>
        <p:nvSpPr>
          <p:cNvPr id="12" name="object 12"/>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Richard,</a:t>
            </a:r>
            <a:r>
              <a:rPr spc="45" dirty="0"/>
              <a:t> </a:t>
            </a:r>
            <a:r>
              <a:rPr dirty="0"/>
              <a:t>Philip</a:t>
            </a:r>
            <a:r>
              <a:rPr spc="290" dirty="0"/>
              <a:t> </a:t>
            </a:r>
            <a:r>
              <a:rPr spc="-10" dirty="0"/>
              <a:t>(AIUB)</a:t>
            </a:r>
          </a:p>
        </p:txBody>
      </p:sp>
      <p:sp>
        <p:nvSpPr>
          <p:cNvPr id="13" name="object 13"/>
          <p:cNvSpPr txBox="1"/>
          <p:nvPr/>
        </p:nvSpPr>
        <p:spPr>
          <a:xfrm>
            <a:off x="2253170" y="3351784"/>
            <a:ext cx="101600" cy="102235"/>
          </a:xfrm>
          <a:prstGeom prst="rect">
            <a:avLst/>
          </a:prstGeom>
        </p:spPr>
        <p:txBody>
          <a:bodyPr vert="horz" wrap="square" lIns="0" tIns="0" rIns="0" bIns="0" rtlCol="0">
            <a:spAutoFit/>
          </a:bodyPr>
          <a:lstStyle/>
          <a:p>
            <a:pPr marL="12700">
              <a:lnSpc>
                <a:spcPts val="675"/>
              </a:lnSpc>
            </a:pPr>
            <a:r>
              <a:rPr sz="600" spc="-25" dirty="0">
                <a:solidFill>
                  <a:srgbClr val="0000FF"/>
                </a:solidFill>
                <a:latin typeface="Tahoma"/>
                <a:cs typeface="Tahoma"/>
                <a:hlinkClick r:id="rId5" action="ppaction://hlinksldjump"/>
              </a:rPr>
              <a:t>AI</a:t>
            </a:r>
            <a:endParaRPr sz="600">
              <a:latin typeface="Tahoma"/>
              <a:cs typeface="Tahoma"/>
            </a:endParaRP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AIUB</a:t>
            </a:r>
            <a:r>
              <a:rPr spc="150" dirty="0"/>
              <a:t> </a:t>
            </a:r>
            <a:r>
              <a:rPr spc="-20" dirty="0"/>
              <a:t>2024</a:t>
            </a: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12700">
              <a:lnSpc>
                <a:spcPts val="675"/>
              </a:lnSpc>
            </a:pPr>
            <a:fld id="{81D60167-4931-47E6-BA6A-407CBD079E47}" type="slidenum">
              <a:rPr dirty="0"/>
              <a:t>15</a:t>
            </a:fld>
            <a:r>
              <a:rPr spc="10" dirty="0"/>
              <a:t> </a:t>
            </a:r>
            <a:r>
              <a:rPr spc="90" dirty="0"/>
              <a:t>/</a:t>
            </a:r>
            <a:r>
              <a:rPr spc="10" dirty="0"/>
              <a:t> </a:t>
            </a:r>
            <a:r>
              <a:rPr spc="-25" dirty="0"/>
              <a:t>31</a:t>
            </a: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89890"/>
          </a:xfrm>
          <a:custGeom>
            <a:avLst/>
            <a:gdLst/>
            <a:ahLst/>
            <a:cxnLst/>
            <a:rect l="l" t="t" r="r" b="b"/>
            <a:pathLst>
              <a:path w="4608195" h="389890">
                <a:moveTo>
                  <a:pt x="4608004" y="0"/>
                </a:moveTo>
                <a:lnTo>
                  <a:pt x="0" y="0"/>
                </a:lnTo>
                <a:lnTo>
                  <a:pt x="0" y="389623"/>
                </a:lnTo>
                <a:lnTo>
                  <a:pt x="4608004" y="389623"/>
                </a:lnTo>
                <a:lnTo>
                  <a:pt x="4608004" y="0"/>
                </a:lnTo>
                <a:close/>
              </a:path>
            </a:pathLst>
          </a:custGeom>
          <a:solidFill>
            <a:srgbClr val="F2F2F2"/>
          </a:solidFill>
        </p:spPr>
        <p:txBody>
          <a:bodyPr wrap="square" lIns="0" tIns="0" rIns="0" bIns="0" rtlCol="0"/>
          <a:lstStyle/>
          <a:p>
            <a:endParaRPr/>
          </a:p>
        </p:txBody>
      </p:sp>
      <p:sp>
        <p:nvSpPr>
          <p:cNvPr id="3" name="object 3"/>
          <p:cNvSpPr txBox="1">
            <a:spLocks noGrp="1"/>
          </p:cNvSpPr>
          <p:nvPr>
            <p:ph type="title"/>
          </p:nvPr>
        </p:nvSpPr>
        <p:spPr>
          <a:xfrm>
            <a:off x="95300" y="60904"/>
            <a:ext cx="1615440" cy="288290"/>
          </a:xfrm>
          <a:prstGeom prst="rect">
            <a:avLst/>
          </a:prstGeom>
        </p:spPr>
        <p:txBody>
          <a:bodyPr vert="horz" wrap="square" lIns="0" tIns="15240" rIns="0" bIns="0" rtlCol="0">
            <a:spAutoFit/>
          </a:bodyPr>
          <a:lstStyle/>
          <a:p>
            <a:pPr marL="12700">
              <a:lnSpc>
                <a:spcPct val="100000"/>
              </a:lnSpc>
              <a:spcBef>
                <a:spcPts val="120"/>
              </a:spcBef>
            </a:pPr>
            <a:r>
              <a:rPr spc="-40" dirty="0"/>
              <a:t>Local</a:t>
            </a:r>
            <a:r>
              <a:rPr spc="-35" dirty="0"/>
              <a:t> </a:t>
            </a:r>
            <a:r>
              <a:rPr spc="-135" dirty="0"/>
              <a:t>beam</a:t>
            </a:r>
            <a:r>
              <a:rPr spc="5" dirty="0"/>
              <a:t> </a:t>
            </a:r>
            <a:r>
              <a:rPr spc="-110" dirty="0"/>
              <a:t>search</a:t>
            </a:r>
          </a:p>
        </p:txBody>
      </p:sp>
      <p:pic>
        <p:nvPicPr>
          <p:cNvPr id="4" name="object 4"/>
          <p:cNvPicPr/>
          <p:nvPr/>
        </p:nvPicPr>
        <p:blipFill>
          <a:blip r:embed="rId2" cstate="print"/>
          <a:stretch>
            <a:fillRect/>
          </a:stretch>
        </p:blipFill>
        <p:spPr>
          <a:xfrm>
            <a:off x="300139" y="830986"/>
            <a:ext cx="71526" cy="71526"/>
          </a:xfrm>
          <a:prstGeom prst="rect">
            <a:avLst/>
          </a:prstGeom>
        </p:spPr>
      </p:pic>
      <p:sp>
        <p:nvSpPr>
          <p:cNvPr id="5" name="object 5"/>
          <p:cNvSpPr txBox="1"/>
          <p:nvPr/>
        </p:nvSpPr>
        <p:spPr>
          <a:xfrm>
            <a:off x="433298" y="740521"/>
            <a:ext cx="4037329" cy="2194560"/>
          </a:xfrm>
          <a:prstGeom prst="rect">
            <a:avLst/>
          </a:prstGeom>
        </p:spPr>
        <p:txBody>
          <a:bodyPr vert="horz" wrap="square" lIns="0" tIns="12065" rIns="0" bIns="0" rtlCol="0" anchor="t">
            <a:spAutoFit/>
          </a:bodyPr>
          <a:lstStyle/>
          <a:p>
            <a:pPr marL="12700" marR="289560">
              <a:lnSpc>
                <a:spcPct val="100000"/>
              </a:lnSpc>
              <a:spcBef>
                <a:spcPts val="95"/>
              </a:spcBef>
            </a:pPr>
            <a:r>
              <a:rPr sz="1200" b="1" dirty="0">
                <a:latin typeface="Arial"/>
                <a:cs typeface="Arial"/>
              </a:rPr>
              <a:t>The</a:t>
            </a:r>
            <a:r>
              <a:rPr sz="1200" b="1" spc="-15" dirty="0">
                <a:latin typeface="Arial"/>
                <a:cs typeface="Arial"/>
              </a:rPr>
              <a:t> </a:t>
            </a:r>
            <a:r>
              <a:rPr sz="1200" b="1" spc="-25" dirty="0">
                <a:latin typeface="Arial"/>
                <a:cs typeface="Arial"/>
              </a:rPr>
              <a:t>local</a:t>
            </a:r>
            <a:r>
              <a:rPr sz="1200" b="1" spc="35" dirty="0">
                <a:latin typeface="Arial"/>
                <a:cs typeface="Arial"/>
              </a:rPr>
              <a:t> </a:t>
            </a:r>
            <a:r>
              <a:rPr sz="1200" b="1" spc="-10" dirty="0">
                <a:latin typeface="Arial"/>
                <a:cs typeface="Arial"/>
              </a:rPr>
              <a:t>beam</a:t>
            </a:r>
            <a:r>
              <a:rPr sz="1200" b="1" spc="35" dirty="0">
                <a:latin typeface="Arial"/>
                <a:cs typeface="Arial"/>
              </a:rPr>
              <a:t> </a:t>
            </a:r>
            <a:r>
              <a:rPr sz="1200" b="1" spc="-60" dirty="0">
                <a:latin typeface="Arial"/>
                <a:cs typeface="Arial"/>
              </a:rPr>
              <a:t>search</a:t>
            </a:r>
            <a:r>
              <a:rPr sz="1200" b="1" spc="30" dirty="0">
                <a:latin typeface="Arial"/>
                <a:cs typeface="Arial"/>
              </a:rPr>
              <a:t> </a:t>
            </a:r>
            <a:r>
              <a:rPr sz="1200" b="1" spc="-35" dirty="0">
                <a:latin typeface="Arial"/>
                <a:cs typeface="Arial"/>
              </a:rPr>
              <a:t>algorithm</a:t>
            </a:r>
            <a:r>
              <a:rPr sz="1200" b="1" spc="-5" dirty="0">
                <a:latin typeface="Arial"/>
                <a:cs typeface="Arial"/>
              </a:rPr>
              <a:t> </a:t>
            </a:r>
            <a:r>
              <a:rPr sz="1200" spc="-95" dirty="0">
                <a:latin typeface="Tahoma"/>
                <a:cs typeface="Tahoma"/>
              </a:rPr>
              <a:t>keeps</a:t>
            </a:r>
            <a:r>
              <a:rPr sz="1200" dirty="0">
                <a:latin typeface="Tahoma"/>
                <a:cs typeface="Tahoma"/>
              </a:rPr>
              <a:t> </a:t>
            </a:r>
            <a:r>
              <a:rPr sz="1200" spc="-20" dirty="0">
                <a:latin typeface="Tahoma"/>
                <a:cs typeface="Tahoma"/>
              </a:rPr>
              <a:t>track</a:t>
            </a:r>
            <a:r>
              <a:rPr sz="1200" spc="-50" dirty="0">
                <a:latin typeface="Tahoma"/>
                <a:cs typeface="Tahoma"/>
              </a:rPr>
              <a:t> </a:t>
            </a:r>
            <a:r>
              <a:rPr sz="1200" dirty="0">
                <a:latin typeface="Tahoma"/>
                <a:cs typeface="Tahoma"/>
              </a:rPr>
              <a:t>of</a:t>
            </a:r>
            <a:r>
              <a:rPr sz="1200" spc="-45" dirty="0">
                <a:latin typeface="Tahoma"/>
                <a:cs typeface="Tahoma"/>
              </a:rPr>
              <a:t> </a:t>
            </a:r>
            <a:r>
              <a:rPr sz="1200" b="1" dirty="0">
                <a:solidFill>
                  <a:srgbClr val="FF0000"/>
                </a:solidFill>
                <a:latin typeface="Tahoma"/>
                <a:cs typeface="Tahoma"/>
              </a:rPr>
              <a:t>k</a:t>
            </a:r>
            <a:r>
              <a:rPr sz="1200" b="1" spc="-50" dirty="0">
                <a:solidFill>
                  <a:srgbClr val="FF0000"/>
                </a:solidFill>
                <a:latin typeface="Tahoma"/>
                <a:cs typeface="Tahoma"/>
              </a:rPr>
              <a:t> </a:t>
            </a:r>
            <a:r>
              <a:rPr sz="1200" b="1" spc="-40" dirty="0">
                <a:solidFill>
                  <a:srgbClr val="FF0000"/>
                </a:solidFill>
                <a:latin typeface="Tahoma"/>
                <a:cs typeface="Tahoma"/>
              </a:rPr>
              <a:t>states</a:t>
            </a:r>
            <a:r>
              <a:rPr sz="1200" spc="-40" dirty="0">
                <a:latin typeface="Tahoma"/>
                <a:cs typeface="Tahoma"/>
              </a:rPr>
              <a:t> </a:t>
            </a:r>
            <a:r>
              <a:rPr sz="1200" spc="-45" dirty="0">
                <a:latin typeface="Tahoma"/>
                <a:cs typeface="Tahoma"/>
              </a:rPr>
              <a:t>rather</a:t>
            </a:r>
            <a:r>
              <a:rPr sz="1200" spc="-50" dirty="0">
                <a:latin typeface="Tahoma"/>
                <a:cs typeface="Tahoma"/>
              </a:rPr>
              <a:t> </a:t>
            </a:r>
            <a:r>
              <a:rPr sz="1200" spc="-35" dirty="0">
                <a:latin typeface="Tahoma"/>
                <a:cs typeface="Tahoma"/>
              </a:rPr>
              <a:t>than</a:t>
            </a:r>
            <a:r>
              <a:rPr sz="1200" spc="-55" dirty="0">
                <a:latin typeface="Tahoma"/>
                <a:cs typeface="Tahoma"/>
              </a:rPr>
              <a:t> </a:t>
            </a:r>
            <a:r>
              <a:rPr sz="1200" spc="-25" dirty="0">
                <a:latin typeface="Tahoma"/>
                <a:cs typeface="Tahoma"/>
              </a:rPr>
              <a:t>just</a:t>
            </a:r>
            <a:r>
              <a:rPr sz="1200" spc="-55" dirty="0">
                <a:latin typeface="Tahoma"/>
                <a:cs typeface="Tahoma"/>
              </a:rPr>
              <a:t> </a:t>
            </a:r>
            <a:r>
              <a:rPr sz="1200" spc="-20" dirty="0">
                <a:latin typeface="Tahoma"/>
                <a:cs typeface="Tahoma"/>
              </a:rPr>
              <a:t>one.</a:t>
            </a:r>
            <a:endParaRPr sz="1200">
              <a:latin typeface="Tahoma"/>
              <a:cs typeface="Tahoma"/>
            </a:endParaRPr>
          </a:p>
          <a:p>
            <a:pPr marL="12700" marR="60325">
              <a:lnSpc>
                <a:spcPct val="100000"/>
              </a:lnSpc>
              <a:spcBef>
                <a:spcPts val="305"/>
              </a:spcBef>
            </a:pPr>
            <a:r>
              <a:rPr sz="1200" spc="-55" dirty="0">
                <a:latin typeface="Tahoma"/>
                <a:cs typeface="Tahoma"/>
              </a:rPr>
              <a:t>Keeping</a:t>
            </a:r>
            <a:r>
              <a:rPr sz="1200" spc="-40" dirty="0">
                <a:latin typeface="Tahoma"/>
                <a:cs typeface="Tahoma"/>
              </a:rPr>
              <a:t> </a:t>
            </a:r>
            <a:r>
              <a:rPr sz="1200" spc="-25" dirty="0">
                <a:latin typeface="Tahoma"/>
                <a:cs typeface="Tahoma"/>
              </a:rPr>
              <a:t>just</a:t>
            </a:r>
            <a:r>
              <a:rPr sz="1200" spc="-70" dirty="0">
                <a:latin typeface="Tahoma"/>
                <a:cs typeface="Tahoma"/>
              </a:rPr>
              <a:t> </a:t>
            </a:r>
            <a:r>
              <a:rPr sz="1200" spc="-90" dirty="0">
                <a:latin typeface="Tahoma"/>
                <a:cs typeface="Tahoma"/>
              </a:rPr>
              <a:t>one</a:t>
            </a:r>
            <a:r>
              <a:rPr sz="1200" spc="-5" dirty="0">
                <a:latin typeface="Tahoma"/>
                <a:cs typeface="Tahoma"/>
              </a:rPr>
              <a:t> </a:t>
            </a:r>
            <a:r>
              <a:rPr sz="1200" spc="-65" dirty="0">
                <a:latin typeface="Tahoma"/>
                <a:cs typeface="Tahoma"/>
              </a:rPr>
              <a:t>node</a:t>
            </a:r>
            <a:r>
              <a:rPr sz="1200" spc="-25" dirty="0">
                <a:latin typeface="Tahoma"/>
                <a:cs typeface="Tahoma"/>
              </a:rPr>
              <a:t> </a:t>
            </a:r>
            <a:r>
              <a:rPr sz="1200" dirty="0">
                <a:latin typeface="Tahoma"/>
                <a:cs typeface="Tahoma"/>
              </a:rPr>
              <a:t>in</a:t>
            </a:r>
            <a:r>
              <a:rPr sz="1200" spc="-45" dirty="0">
                <a:latin typeface="Tahoma"/>
                <a:cs typeface="Tahoma"/>
              </a:rPr>
              <a:t> </a:t>
            </a:r>
            <a:r>
              <a:rPr sz="1200" spc="-85" dirty="0">
                <a:latin typeface="Tahoma"/>
                <a:cs typeface="Tahoma"/>
              </a:rPr>
              <a:t>memory</a:t>
            </a:r>
            <a:r>
              <a:rPr sz="1200" spc="-10" dirty="0">
                <a:latin typeface="Tahoma"/>
                <a:cs typeface="Tahoma"/>
              </a:rPr>
              <a:t> </a:t>
            </a:r>
            <a:r>
              <a:rPr sz="1200" spc="-35" dirty="0">
                <a:latin typeface="Tahoma"/>
                <a:cs typeface="Tahoma"/>
              </a:rPr>
              <a:t>might</a:t>
            </a:r>
            <a:r>
              <a:rPr sz="1200" spc="-25" dirty="0">
                <a:latin typeface="Tahoma"/>
                <a:cs typeface="Tahoma"/>
              </a:rPr>
              <a:t> </a:t>
            </a:r>
            <a:r>
              <a:rPr sz="1200" spc="-105" dirty="0">
                <a:latin typeface="Tahoma"/>
                <a:cs typeface="Tahoma"/>
              </a:rPr>
              <a:t>seem</a:t>
            </a:r>
            <a:r>
              <a:rPr sz="1200" spc="10" dirty="0">
                <a:latin typeface="Tahoma"/>
                <a:cs typeface="Tahoma"/>
              </a:rPr>
              <a:t> </a:t>
            </a:r>
            <a:r>
              <a:rPr sz="1200" dirty="0">
                <a:latin typeface="Tahoma"/>
                <a:cs typeface="Tahoma"/>
              </a:rPr>
              <a:t>to</a:t>
            </a:r>
            <a:r>
              <a:rPr sz="1200" spc="-25" dirty="0">
                <a:latin typeface="Tahoma"/>
                <a:cs typeface="Tahoma"/>
              </a:rPr>
              <a:t> </a:t>
            </a:r>
            <a:r>
              <a:rPr sz="1200" spc="-50" dirty="0">
                <a:latin typeface="Tahoma"/>
                <a:cs typeface="Tahoma"/>
              </a:rPr>
              <a:t>be</a:t>
            </a:r>
            <a:r>
              <a:rPr sz="1200" spc="-25" dirty="0">
                <a:latin typeface="Tahoma"/>
                <a:cs typeface="Tahoma"/>
              </a:rPr>
              <a:t> </a:t>
            </a:r>
            <a:r>
              <a:rPr sz="1200" spc="-35" dirty="0">
                <a:latin typeface="Tahoma"/>
                <a:cs typeface="Tahoma"/>
              </a:rPr>
              <a:t>an</a:t>
            </a:r>
            <a:r>
              <a:rPr sz="1200" spc="-25" dirty="0">
                <a:latin typeface="Tahoma"/>
                <a:cs typeface="Tahoma"/>
              </a:rPr>
              <a:t> </a:t>
            </a:r>
            <a:r>
              <a:rPr sz="1200" spc="-65" dirty="0">
                <a:latin typeface="Tahoma"/>
                <a:cs typeface="Tahoma"/>
              </a:rPr>
              <a:t>extreme </a:t>
            </a:r>
            <a:r>
              <a:rPr sz="1200" spc="-40" dirty="0">
                <a:latin typeface="Tahoma"/>
                <a:cs typeface="Tahoma"/>
              </a:rPr>
              <a:t>reaction</a:t>
            </a:r>
            <a:r>
              <a:rPr sz="1200" spc="-55" dirty="0">
                <a:latin typeface="Tahoma"/>
                <a:cs typeface="Tahoma"/>
              </a:rPr>
              <a:t> </a:t>
            </a:r>
            <a:r>
              <a:rPr sz="1200" dirty="0">
                <a:latin typeface="Tahoma"/>
                <a:cs typeface="Tahoma"/>
              </a:rPr>
              <a:t>to</a:t>
            </a:r>
            <a:r>
              <a:rPr sz="1200" spc="-30" dirty="0">
                <a:latin typeface="Tahoma"/>
                <a:cs typeface="Tahoma"/>
              </a:rPr>
              <a:t> </a:t>
            </a:r>
            <a:r>
              <a:rPr sz="1200" spc="-40" dirty="0">
                <a:latin typeface="Tahoma"/>
                <a:cs typeface="Tahoma"/>
              </a:rPr>
              <a:t>the</a:t>
            </a:r>
            <a:r>
              <a:rPr sz="1200" spc="-25" dirty="0">
                <a:latin typeface="Tahoma"/>
                <a:cs typeface="Tahoma"/>
              </a:rPr>
              <a:t> </a:t>
            </a:r>
            <a:r>
              <a:rPr sz="1200" spc="-75" dirty="0">
                <a:latin typeface="Tahoma"/>
                <a:cs typeface="Tahoma"/>
              </a:rPr>
              <a:t>problem</a:t>
            </a:r>
            <a:r>
              <a:rPr sz="1200" spc="-20" dirty="0">
                <a:latin typeface="Tahoma"/>
                <a:cs typeface="Tahoma"/>
              </a:rPr>
              <a:t> </a:t>
            </a:r>
            <a:r>
              <a:rPr sz="1200" dirty="0">
                <a:latin typeface="Tahoma"/>
                <a:cs typeface="Tahoma"/>
              </a:rPr>
              <a:t>of</a:t>
            </a:r>
            <a:r>
              <a:rPr sz="1200" spc="-30" dirty="0">
                <a:latin typeface="Tahoma"/>
                <a:cs typeface="Tahoma"/>
              </a:rPr>
              <a:t> </a:t>
            </a:r>
            <a:r>
              <a:rPr sz="1200" spc="-85" dirty="0">
                <a:latin typeface="Tahoma"/>
                <a:cs typeface="Tahoma"/>
              </a:rPr>
              <a:t>memory</a:t>
            </a:r>
            <a:r>
              <a:rPr sz="1200" spc="-5" dirty="0">
                <a:latin typeface="Tahoma"/>
                <a:cs typeface="Tahoma"/>
              </a:rPr>
              <a:t> </a:t>
            </a:r>
            <a:r>
              <a:rPr sz="1200" spc="-10" dirty="0">
                <a:latin typeface="Tahoma"/>
                <a:cs typeface="Tahoma"/>
              </a:rPr>
              <a:t>limitations.</a:t>
            </a:r>
            <a:endParaRPr sz="1200">
              <a:latin typeface="Tahoma"/>
              <a:cs typeface="Tahoma"/>
            </a:endParaRPr>
          </a:p>
          <a:p>
            <a:pPr marL="12700" marR="5080">
              <a:lnSpc>
                <a:spcPct val="100000"/>
              </a:lnSpc>
              <a:spcBef>
                <a:spcPts val="310"/>
              </a:spcBef>
            </a:pPr>
            <a:r>
              <a:rPr sz="1200" spc="-10" dirty="0">
                <a:latin typeface="Tahoma"/>
                <a:cs typeface="Tahoma"/>
              </a:rPr>
              <a:t>It</a:t>
            </a:r>
            <a:r>
              <a:rPr sz="1200" spc="-65" dirty="0">
                <a:latin typeface="Tahoma"/>
                <a:cs typeface="Tahoma"/>
              </a:rPr>
              <a:t> begins</a:t>
            </a:r>
            <a:r>
              <a:rPr sz="1200" spc="-30" dirty="0">
                <a:latin typeface="Tahoma"/>
                <a:cs typeface="Tahoma"/>
              </a:rPr>
              <a:t> </a:t>
            </a:r>
            <a:r>
              <a:rPr sz="1200" spc="-20" dirty="0">
                <a:latin typeface="Tahoma"/>
                <a:cs typeface="Tahoma"/>
              </a:rPr>
              <a:t>with</a:t>
            </a:r>
            <a:r>
              <a:rPr sz="1200" spc="-35" dirty="0">
                <a:latin typeface="Tahoma"/>
                <a:cs typeface="Tahoma"/>
              </a:rPr>
              <a:t> </a:t>
            </a:r>
            <a:r>
              <a:rPr sz="1200" dirty="0">
                <a:latin typeface="Tahoma"/>
                <a:cs typeface="Tahoma"/>
              </a:rPr>
              <a:t>k</a:t>
            </a:r>
            <a:r>
              <a:rPr sz="1200" spc="-35" dirty="0">
                <a:latin typeface="Tahoma"/>
                <a:cs typeface="Tahoma"/>
              </a:rPr>
              <a:t> </a:t>
            </a:r>
            <a:r>
              <a:rPr sz="1200" spc="-55" dirty="0">
                <a:latin typeface="Tahoma"/>
                <a:cs typeface="Tahoma"/>
              </a:rPr>
              <a:t>randomly</a:t>
            </a:r>
            <a:r>
              <a:rPr sz="1200" spc="-35" dirty="0">
                <a:latin typeface="Tahoma"/>
                <a:cs typeface="Tahoma"/>
              </a:rPr>
              <a:t> </a:t>
            </a:r>
            <a:r>
              <a:rPr sz="1200" spc="-75" dirty="0">
                <a:latin typeface="Tahoma"/>
                <a:cs typeface="Tahoma"/>
              </a:rPr>
              <a:t>generated</a:t>
            </a:r>
            <a:r>
              <a:rPr sz="1200" spc="-15" dirty="0">
                <a:latin typeface="Tahoma"/>
                <a:cs typeface="Tahoma"/>
              </a:rPr>
              <a:t> </a:t>
            </a:r>
            <a:r>
              <a:rPr sz="1200" spc="-35" dirty="0">
                <a:latin typeface="Tahoma"/>
                <a:cs typeface="Tahoma"/>
              </a:rPr>
              <a:t>states.</a:t>
            </a:r>
            <a:r>
              <a:rPr sz="1200" spc="80" dirty="0">
                <a:latin typeface="Tahoma"/>
                <a:cs typeface="Tahoma"/>
              </a:rPr>
              <a:t> </a:t>
            </a:r>
            <a:r>
              <a:rPr sz="1200" dirty="0">
                <a:latin typeface="Tahoma"/>
                <a:cs typeface="Tahoma"/>
              </a:rPr>
              <a:t>At</a:t>
            </a:r>
            <a:r>
              <a:rPr sz="1200" spc="-35" dirty="0">
                <a:latin typeface="Tahoma"/>
                <a:cs typeface="Tahoma"/>
              </a:rPr>
              <a:t> </a:t>
            </a:r>
            <a:r>
              <a:rPr sz="1200" spc="-65" dirty="0">
                <a:latin typeface="Tahoma"/>
                <a:cs typeface="Tahoma"/>
              </a:rPr>
              <a:t>each</a:t>
            </a:r>
            <a:r>
              <a:rPr sz="1200" spc="-30" dirty="0">
                <a:latin typeface="Tahoma"/>
                <a:cs typeface="Tahoma"/>
              </a:rPr>
              <a:t> </a:t>
            </a:r>
            <a:r>
              <a:rPr sz="1200" spc="-45" dirty="0">
                <a:latin typeface="Tahoma"/>
                <a:cs typeface="Tahoma"/>
              </a:rPr>
              <a:t>step,</a:t>
            </a:r>
            <a:r>
              <a:rPr sz="1200" spc="-35" dirty="0">
                <a:latin typeface="Tahoma"/>
                <a:cs typeface="Tahoma"/>
              </a:rPr>
              <a:t> </a:t>
            </a:r>
            <a:r>
              <a:rPr sz="1200" dirty="0">
                <a:latin typeface="Tahoma"/>
                <a:cs typeface="Tahoma"/>
              </a:rPr>
              <a:t>all</a:t>
            </a:r>
            <a:r>
              <a:rPr sz="1200" spc="-35" dirty="0">
                <a:latin typeface="Tahoma"/>
                <a:cs typeface="Tahoma"/>
              </a:rPr>
              <a:t> </a:t>
            </a:r>
            <a:r>
              <a:rPr sz="1200" spc="-25" dirty="0">
                <a:latin typeface="Tahoma"/>
                <a:cs typeface="Tahoma"/>
              </a:rPr>
              <a:t>the </a:t>
            </a:r>
            <a:r>
              <a:rPr sz="1200" spc="-75" dirty="0">
                <a:latin typeface="Tahoma"/>
                <a:cs typeface="Tahoma"/>
              </a:rPr>
              <a:t>successors</a:t>
            </a:r>
            <a:r>
              <a:rPr sz="1200" spc="-20" dirty="0">
                <a:latin typeface="Tahoma"/>
                <a:cs typeface="Tahoma"/>
              </a:rPr>
              <a:t> </a:t>
            </a:r>
            <a:r>
              <a:rPr sz="1200" dirty="0">
                <a:latin typeface="Tahoma"/>
                <a:cs typeface="Tahoma"/>
              </a:rPr>
              <a:t>of</a:t>
            </a:r>
            <a:r>
              <a:rPr sz="1200" spc="-60" dirty="0">
                <a:latin typeface="Tahoma"/>
                <a:cs typeface="Tahoma"/>
              </a:rPr>
              <a:t> </a:t>
            </a:r>
            <a:r>
              <a:rPr sz="1200" dirty="0">
                <a:latin typeface="Tahoma"/>
                <a:cs typeface="Tahoma"/>
              </a:rPr>
              <a:t>all</a:t>
            </a:r>
            <a:r>
              <a:rPr sz="1200" spc="-30" dirty="0">
                <a:latin typeface="Tahoma"/>
                <a:cs typeface="Tahoma"/>
              </a:rPr>
              <a:t> </a:t>
            </a:r>
            <a:r>
              <a:rPr sz="1200" dirty="0">
                <a:latin typeface="Tahoma"/>
                <a:cs typeface="Tahoma"/>
              </a:rPr>
              <a:t>k</a:t>
            </a:r>
            <a:r>
              <a:rPr sz="1200" spc="-35" dirty="0">
                <a:latin typeface="Tahoma"/>
                <a:cs typeface="Tahoma"/>
              </a:rPr>
              <a:t> </a:t>
            </a:r>
            <a:r>
              <a:rPr sz="1200" spc="-55" dirty="0">
                <a:latin typeface="Tahoma"/>
                <a:cs typeface="Tahoma"/>
              </a:rPr>
              <a:t>states</a:t>
            </a:r>
            <a:r>
              <a:rPr sz="1200" spc="-30" dirty="0">
                <a:latin typeface="Tahoma"/>
                <a:cs typeface="Tahoma"/>
              </a:rPr>
              <a:t> </a:t>
            </a:r>
            <a:r>
              <a:rPr sz="1200" spc="-85" dirty="0">
                <a:latin typeface="Tahoma"/>
                <a:cs typeface="Tahoma"/>
              </a:rPr>
              <a:t>are</a:t>
            </a:r>
            <a:r>
              <a:rPr sz="1200" spc="-5" dirty="0">
                <a:latin typeface="Tahoma"/>
                <a:cs typeface="Tahoma"/>
              </a:rPr>
              <a:t> </a:t>
            </a:r>
            <a:r>
              <a:rPr sz="1200" spc="-10" dirty="0">
                <a:latin typeface="Tahoma"/>
                <a:cs typeface="Tahoma"/>
              </a:rPr>
              <a:t>generated.</a:t>
            </a:r>
            <a:endParaRPr sz="1200">
              <a:latin typeface="Tahoma"/>
              <a:cs typeface="Tahoma"/>
            </a:endParaRPr>
          </a:p>
          <a:p>
            <a:pPr marL="12700" marR="215900">
              <a:lnSpc>
                <a:spcPct val="100000"/>
              </a:lnSpc>
              <a:spcBef>
                <a:spcPts val="309"/>
              </a:spcBef>
            </a:pPr>
            <a:r>
              <a:rPr sz="1200" spc="-60" dirty="0">
                <a:latin typeface="Tahoma"/>
                <a:cs typeface="Tahoma"/>
              </a:rPr>
              <a:t>If</a:t>
            </a:r>
            <a:r>
              <a:rPr sz="1200" spc="-35" dirty="0">
                <a:latin typeface="Tahoma"/>
                <a:cs typeface="Tahoma"/>
              </a:rPr>
              <a:t> </a:t>
            </a:r>
            <a:r>
              <a:rPr sz="1200" spc="-60" dirty="0">
                <a:latin typeface="Tahoma"/>
                <a:cs typeface="Tahoma"/>
              </a:rPr>
              <a:t>any</a:t>
            </a:r>
            <a:r>
              <a:rPr sz="1200" spc="-35" dirty="0">
                <a:latin typeface="Tahoma"/>
                <a:cs typeface="Tahoma"/>
              </a:rPr>
              <a:t> </a:t>
            </a:r>
            <a:r>
              <a:rPr sz="1200" spc="-90" dirty="0">
                <a:latin typeface="Tahoma"/>
                <a:cs typeface="Tahoma"/>
              </a:rPr>
              <a:t>one</a:t>
            </a:r>
            <a:r>
              <a:rPr sz="1200" spc="-5" dirty="0">
                <a:latin typeface="Tahoma"/>
                <a:cs typeface="Tahoma"/>
              </a:rPr>
              <a:t> </a:t>
            </a:r>
            <a:r>
              <a:rPr sz="1200" dirty="0">
                <a:latin typeface="Tahoma"/>
                <a:cs typeface="Tahoma"/>
              </a:rPr>
              <a:t>is</a:t>
            </a:r>
            <a:r>
              <a:rPr sz="1200" spc="-45" dirty="0">
                <a:latin typeface="Tahoma"/>
                <a:cs typeface="Tahoma"/>
              </a:rPr>
              <a:t> </a:t>
            </a:r>
            <a:r>
              <a:rPr sz="1200" dirty="0">
                <a:latin typeface="Tahoma"/>
                <a:cs typeface="Tahoma"/>
              </a:rPr>
              <a:t>a</a:t>
            </a:r>
            <a:r>
              <a:rPr sz="1200" spc="-30" dirty="0">
                <a:latin typeface="Tahoma"/>
                <a:cs typeface="Tahoma"/>
              </a:rPr>
              <a:t> </a:t>
            </a:r>
            <a:r>
              <a:rPr sz="1200" spc="-45" dirty="0">
                <a:latin typeface="Tahoma"/>
                <a:cs typeface="Tahoma"/>
              </a:rPr>
              <a:t>goal,</a:t>
            </a:r>
            <a:r>
              <a:rPr sz="1200" spc="-30" dirty="0">
                <a:latin typeface="Tahoma"/>
                <a:cs typeface="Tahoma"/>
              </a:rPr>
              <a:t> </a:t>
            </a:r>
            <a:r>
              <a:rPr sz="1200" spc="-40" dirty="0">
                <a:latin typeface="Tahoma"/>
                <a:cs typeface="Tahoma"/>
              </a:rPr>
              <a:t>the</a:t>
            </a:r>
            <a:r>
              <a:rPr sz="1200" spc="-30" dirty="0">
                <a:latin typeface="Tahoma"/>
                <a:cs typeface="Tahoma"/>
              </a:rPr>
              <a:t> </a:t>
            </a:r>
            <a:r>
              <a:rPr sz="1200" spc="-45" dirty="0">
                <a:latin typeface="Tahoma"/>
                <a:cs typeface="Tahoma"/>
              </a:rPr>
              <a:t>algorithm</a:t>
            </a:r>
            <a:r>
              <a:rPr sz="1200" spc="-30" dirty="0">
                <a:latin typeface="Tahoma"/>
                <a:cs typeface="Tahoma"/>
              </a:rPr>
              <a:t> </a:t>
            </a:r>
            <a:r>
              <a:rPr sz="1200" spc="-20" dirty="0">
                <a:latin typeface="Tahoma"/>
                <a:cs typeface="Tahoma"/>
              </a:rPr>
              <a:t>halts.</a:t>
            </a:r>
            <a:r>
              <a:rPr sz="1200" spc="85" dirty="0">
                <a:latin typeface="Tahoma"/>
                <a:cs typeface="Tahoma"/>
              </a:rPr>
              <a:t> </a:t>
            </a:r>
            <a:r>
              <a:rPr sz="1200" spc="-55" dirty="0">
                <a:latin typeface="Tahoma"/>
                <a:cs typeface="Tahoma"/>
              </a:rPr>
              <a:t>Otherwise,</a:t>
            </a:r>
            <a:r>
              <a:rPr sz="1200" spc="-30" dirty="0">
                <a:latin typeface="Tahoma"/>
                <a:cs typeface="Tahoma"/>
              </a:rPr>
              <a:t> </a:t>
            </a:r>
            <a:r>
              <a:rPr sz="1200" dirty="0">
                <a:latin typeface="Tahoma"/>
                <a:cs typeface="Tahoma"/>
              </a:rPr>
              <a:t>it</a:t>
            </a:r>
            <a:r>
              <a:rPr sz="1200" spc="-30" dirty="0">
                <a:latin typeface="Tahoma"/>
                <a:cs typeface="Tahoma"/>
              </a:rPr>
              <a:t> </a:t>
            </a:r>
            <a:r>
              <a:rPr sz="1200" spc="-50" dirty="0">
                <a:latin typeface="Tahoma"/>
                <a:cs typeface="Tahoma"/>
              </a:rPr>
              <a:t>selects </a:t>
            </a:r>
            <a:r>
              <a:rPr sz="1200" spc="-40" dirty="0">
                <a:latin typeface="Tahoma"/>
                <a:cs typeface="Tahoma"/>
              </a:rPr>
              <a:t>the</a:t>
            </a:r>
            <a:r>
              <a:rPr sz="1200" spc="-50" dirty="0">
                <a:latin typeface="Tahoma"/>
                <a:cs typeface="Tahoma"/>
              </a:rPr>
              <a:t> </a:t>
            </a:r>
            <a:r>
              <a:rPr sz="1200" dirty="0">
                <a:latin typeface="Tahoma"/>
                <a:cs typeface="Tahoma"/>
              </a:rPr>
              <a:t>k</a:t>
            </a:r>
            <a:r>
              <a:rPr sz="1200" spc="-30" dirty="0">
                <a:latin typeface="Tahoma"/>
                <a:cs typeface="Tahoma"/>
              </a:rPr>
              <a:t> </a:t>
            </a:r>
            <a:r>
              <a:rPr sz="1200" spc="-45" dirty="0">
                <a:latin typeface="Tahoma"/>
                <a:cs typeface="Tahoma"/>
              </a:rPr>
              <a:t>best</a:t>
            </a:r>
            <a:r>
              <a:rPr sz="1200" spc="-30" dirty="0">
                <a:latin typeface="Tahoma"/>
                <a:cs typeface="Tahoma"/>
              </a:rPr>
              <a:t> </a:t>
            </a:r>
            <a:r>
              <a:rPr sz="1200" spc="-75" dirty="0">
                <a:latin typeface="Tahoma"/>
                <a:cs typeface="Tahoma"/>
              </a:rPr>
              <a:t>successors</a:t>
            </a:r>
            <a:r>
              <a:rPr sz="1200" spc="-20" dirty="0">
                <a:latin typeface="Tahoma"/>
                <a:cs typeface="Tahoma"/>
              </a:rPr>
              <a:t> </a:t>
            </a:r>
            <a:r>
              <a:rPr sz="1200" spc="-50" dirty="0">
                <a:latin typeface="Tahoma"/>
                <a:cs typeface="Tahoma"/>
              </a:rPr>
              <a:t>from</a:t>
            </a:r>
            <a:r>
              <a:rPr sz="1200" spc="-35" dirty="0">
                <a:latin typeface="Tahoma"/>
                <a:cs typeface="Tahoma"/>
              </a:rPr>
              <a:t> </a:t>
            </a:r>
            <a:r>
              <a:rPr sz="1200" spc="-40" dirty="0">
                <a:latin typeface="Tahoma"/>
                <a:cs typeface="Tahoma"/>
              </a:rPr>
              <a:t>the</a:t>
            </a:r>
            <a:r>
              <a:rPr sz="1200" spc="-30" dirty="0">
                <a:latin typeface="Tahoma"/>
                <a:cs typeface="Tahoma"/>
              </a:rPr>
              <a:t> </a:t>
            </a:r>
            <a:r>
              <a:rPr sz="1200" spc="-55" dirty="0">
                <a:latin typeface="Tahoma"/>
                <a:cs typeface="Tahoma"/>
              </a:rPr>
              <a:t>complete</a:t>
            </a:r>
            <a:r>
              <a:rPr sz="1200" spc="-35" dirty="0">
                <a:latin typeface="Tahoma"/>
                <a:cs typeface="Tahoma"/>
              </a:rPr>
              <a:t> </a:t>
            </a:r>
            <a:r>
              <a:rPr sz="1200" dirty="0">
                <a:latin typeface="Tahoma"/>
                <a:cs typeface="Tahoma"/>
              </a:rPr>
              <a:t>list</a:t>
            </a:r>
            <a:r>
              <a:rPr sz="1200" spc="-30" dirty="0">
                <a:latin typeface="Tahoma"/>
                <a:cs typeface="Tahoma"/>
              </a:rPr>
              <a:t> </a:t>
            </a:r>
            <a:r>
              <a:rPr sz="1200" spc="-55" dirty="0">
                <a:latin typeface="Tahoma"/>
                <a:cs typeface="Tahoma"/>
              </a:rPr>
              <a:t>and</a:t>
            </a:r>
            <a:r>
              <a:rPr sz="1200" spc="-30" dirty="0">
                <a:latin typeface="Tahoma"/>
                <a:cs typeface="Tahoma"/>
              </a:rPr>
              <a:t> </a:t>
            </a:r>
            <a:r>
              <a:rPr sz="1200" spc="-10" dirty="0">
                <a:latin typeface="Tahoma"/>
                <a:cs typeface="Tahoma"/>
              </a:rPr>
              <a:t>repeats.</a:t>
            </a:r>
            <a:endParaRPr sz="1200">
              <a:latin typeface="Tahoma"/>
              <a:cs typeface="Tahoma"/>
            </a:endParaRPr>
          </a:p>
          <a:p>
            <a:pPr marL="12700" marR="101600">
              <a:lnSpc>
                <a:spcPct val="100000"/>
              </a:lnSpc>
              <a:spcBef>
                <a:spcPts val="305"/>
              </a:spcBef>
            </a:pPr>
            <a:r>
              <a:rPr sz="1200" dirty="0">
                <a:latin typeface="Tahoma"/>
                <a:cs typeface="Tahoma"/>
              </a:rPr>
              <a:t>A</a:t>
            </a:r>
            <a:r>
              <a:rPr sz="1200" spc="-50" dirty="0">
                <a:latin typeface="Tahoma"/>
                <a:cs typeface="Tahoma"/>
              </a:rPr>
              <a:t> </a:t>
            </a:r>
            <a:r>
              <a:rPr sz="1200" spc="-40" dirty="0">
                <a:latin typeface="Tahoma"/>
                <a:cs typeface="Tahoma"/>
              </a:rPr>
              <a:t>variant</a:t>
            </a:r>
            <a:r>
              <a:rPr sz="1200" spc="-30" dirty="0">
                <a:latin typeface="Tahoma"/>
                <a:cs typeface="Tahoma"/>
              </a:rPr>
              <a:t> </a:t>
            </a:r>
            <a:r>
              <a:rPr sz="1200" spc="-40" dirty="0">
                <a:latin typeface="Tahoma"/>
                <a:cs typeface="Tahoma"/>
              </a:rPr>
              <a:t>called</a:t>
            </a:r>
            <a:r>
              <a:rPr sz="1200" spc="-35" dirty="0">
                <a:latin typeface="Tahoma"/>
                <a:cs typeface="Tahoma"/>
              </a:rPr>
              <a:t> </a:t>
            </a:r>
            <a:r>
              <a:rPr sz="1200" b="1" spc="-40" dirty="0">
                <a:latin typeface="Arial"/>
                <a:cs typeface="Arial"/>
              </a:rPr>
              <a:t>stochastic</a:t>
            </a:r>
            <a:r>
              <a:rPr sz="1200" b="1" spc="55" dirty="0">
                <a:latin typeface="Arial"/>
                <a:cs typeface="Arial"/>
              </a:rPr>
              <a:t> </a:t>
            </a:r>
            <a:r>
              <a:rPr sz="1200" b="1" spc="-10" dirty="0">
                <a:latin typeface="Arial"/>
                <a:cs typeface="Arial"/>
              </a:rPr>
              <a:t>beam</a:t>
            </a:r>
            <a:r>
              <a:rPr sz="1200" b="1" spc="50" dirty="0">
                <a:latin typeface="Arial"/>
                <a:cs typeface="Arial"/>
              </a:rPr>
              <a:t> </a:t>
            </a:r>
            <a:r>
              <a:rPr sz="1200" b="1" spc="-75" dirty="0">
                <a:latin typeface="Arial"/>
                <a:cs typeface="Arial"/>
              </a:rPr>
              <a:t>search</a:t>
            </a:r>
            <a:r>
              <a:rPr sz="1200" spc="-75" dirty="0">
                <a:latin typeface="Tahoma"/>
                <a:cs typeface="Tahoma"/>
              </a:rPr>
              <a:t>,</a:t>
            </a:r>
            <a:r>
              <a:rPr sz="1200" spc="-20" dirty="0">
                <a:latin typeface="Tahoma"/>
                <a:cs typeface="Tahoma"/>
              </a:rPr>
              <a:t> </a:t>
            </a:r>
            <a:r>
              <a:rPr sz="1200" spc="-60" dirty="0">
                <a:latin typeface="Tahoma"/>
                <a:cs typeface="Tahoma"/>
              </a:rPr>
              <a:t>instead</a:t>
            </a:r>
            <a:r>
              <a:rPr sz="1200" spc="-30" dirty="0">
                <a:latin typeface="Tahoma"/>
                <a:cs typeface="Tahoma"/>
              </a:rPr>
              <a:t> </a:t>
            </a:r>
            <a:r>
              <a:rPr sz="1200" dirty="0">
                <a:latin typeface="Tahoma"/>
                <a:cs typeface="Tahoma"/>
              </a:rPr>
              <a:t>of</a:t>
            </a:r>
            <a:r>
              <a:rPr sz="1200" spc="-30" dirty="0">
                <a:latin typeface="Tahoma"/>
                <a:cs typeface="Tahoma"/>
              </a:rPr>
              <a:t> </a:t>
            </a:r>
            <a:r>
              <a:rPr sz="1200" spc="-45" dirty="0">
                <a:latin typeface="Tahoma"/>
                <a:cs typeface="Tahoma"/>
              </a:rPr>
              <a:t>choosing </a:t>
            </a:r>
            <a:r>
              <a:rPr sz="1200" spc="-40" dirty="0">
                <a:latin typeface="Tahoma"/>
                <a:cs typeface="Tahoma"/>
              </a:rPr>
              <a:t>the</a:t>
            </a:r>
            <a:r>
              <a:rPr sz="1200" spc="-55" dirty="0">
                <a:latin typeface="Tahoma"/>
                <a:cs typeface="Tahoma"/>
              </a:rPr>
              <a:t> </a:t>
            </a:r>
            <a:r>
              <a:rPr sz="1200" b="1" spc="-10" dirty="0">
                <a:latin typeface="Arial"/>
                <a:cs typeface="Arial"/>
              </a:rPr>
              <a:t>best</a:t>
            </a:r>
            <a:r>
              <a:rPr sz="1200" b="1" spc="30" dirty="0">
                <a:latin typeface="Arial"/>
                <a:cs typeface="Arial"/>
              </a:rPr>
              <a:t> </a:t>
            </a:r>
            <a:r>
              <a:rPr sz="1200" b="1" dirty="0">
                <a:latin typeface="Arial"/>
                <a:cs typeface="Arial"/>
              </a:rPr>
              <a:t>k</a:t>
            </a:r>
            <a:r>
              <a:rPr sz="1200" b="1" spc="5" dirty="0">
                <a:latin typeface="Arial"/>
                <a:cs typeface="Arial"/>
              </a:rPr>
              <a:t> </a:t>
            </a:r>
            <a:r>
              <a:rPr sz="1200" spc="-45" dirty="0">
                <a:latin typeface="Tahoma"/>
                <a:cs typeface="Tahoma"/>
              </a:rPr>
              <a:t>from</a:t>
            </a:r>
            <a:r>
              <a:rPr sz="1200" spc="-40" dirty="0">
                <a:latin typeface="Tahoma"/>
                <a:cs typeface="Tahoma"/>
              </a:rPr>
              <a:t> the </a:t>
            </a:r>
            <a:r>
              <a:rPr sz="1200" spc="-20" dirty="0">
                <a:latin typeface="Tahoma"/>
                <a:cs typeface="Tahoma"/>
              </a:rPr>
              <a:t>pool</a:t>
            </a:r>
            <a:r>
              <a:rPr sz="1200" spc="-35" dirty="0">
                <a:latin typeface="Tahoma"/>
                <a:cs typeface="Tahoma"/>
              </a:rPr>
              <a:t> </a:t>
            </a:r>
            <a:r>
              <a:rPr sz="1200" dirty="0">
                <a:latin typeface="Tahoma"/>
                <a:cs typeface="Tahoma"/>
              </a:rPr>
              <a:t>of</a:t>
            </a:r>
            <a:r>
              <a:rPr sz="1200" spc="-40" dirty="0">
                <a:latin typeface="Tahoma"/>
                <a:cs typeface="Tahoma"/>
              </a:rPr>
              <a:t> </a:t>
            </a:r>
            <a:r>
              <a:rPr sz="1200" spc="-45" dirty="0">
                <a:latin typeface="Tahoma"/>
                <a:cs typeface="Tahoma"/>
              </a:rPr>
              <a:t>candidate</a:t>
            </a:r>
            <a:r>
              <a:rPr sz="1200" spc="-35" dirty="0">
                <a:latin typeface="Tahoma"/>
                <a:cs typeface="Tahoma"/>
              </a:rPr>
              <a:t> </a:t>
            </a:r>
            <a:r>
              <a:rPr sz="1200" spc="-80" dirty="0">
                <a:latin typeface="Tahoma"/>
                <a:cs typeface="Tahoma"/>
              </a:rPr>
              <a:t>successors,</a:t>
            </a:r>
            <a:r>
              <a:rPr sz="1200" spc="-15" dirty="0">
                <a:latin typeface="Tahoma"/>
                <a:cs typeface="Tahoma"/>
              </a:rPr>
              <a:t> </a:t>
            </a:r>
            <a:r>
              <a:rPr sz="1200" spc="-10" dirty="0">
                <a:latin typeface="Tahoma"/>
                <a:cs typeface="Tahoma"/>
              </a:rPr>
              <a:t>stochastic </a:t>
            </a:r>
            <a:r>
              <a:rPr sz="1200" spc="-70" dirty="0">
                <a:latin typeface="Tahoma"/>
                <a:cs typeface="Tahoma"/>
              </a:rPr>
              <a:t>beam</a:t>
            </a:r>
            <a:r>
              <a:rPr sz="1200" spc="15" dirty="0">
                <a:latin typeface="Tahoma"/>
                <a:cs typeface="Tahoma"/>
              </a:rPr>
              <a:t> </a:t>
            </a:r>
            <a:r>
              <a:rPr sz="1200" spc="-80" dirty="0">
                <a:latin typeface="Tahoma"/>
                <a:cs typeface="Tahoma"/>
              </a:rPr>
              <a:t>search</a:t>
            </a:r>
            <a:r>
              <a:rPr sz="1200" spc="20" dirty="0">
                <a:latin typeface="Tahoma"/>
                <a:cs typeface="Tahoma"/>
              </a:rPr>
              <a:t> </a:t>
            </a:r>
            <a:r>
              <a:rPr sz="1200" spc="-80" dirty="0">
                <a:latin typeface="Tahoma"/>
                <a:cs typeface="Tahoma"/>
              </a:rPr>
              <a:t>chooses</a:t>
            </a:r>
            <a:r>
              <a:rPr sz="1200" spc="10" dirty="0">
                <a:latin typeface="Tahoma"/>
                <a:cs typeface="Tahoma"/>
              </a:rPr>
              <a:t> </a:t>
            </a:r>
            <a:r>
              <a:rPr sz="1200" b="1" dirty="0">
                <a:latin typeface="Arial"/>
                <a:cs typeface="Arial"/>
              </a:rPr>
              <a:t>k</a:t>
            </a:r>
            <a:r>
              <a:rPr sz="1200" b="1" spc="110" dirty="0">
                <a:latin typeface="Arial"/>
                <a:cs typeface="Arial"/>
              </a:rPr>
              <a:t> </a:t>
            </a:r>
            <a:r>
              <a:rPr sz="1200" b="1" spc="-110" dirty="0">
                <a:latin typeface="Arial"/>
                <a:cs typeface="Arial"/>
              </a:rPr>
              <a:t>successors</a:t>
            </a:r>
            <a:r>
              <a:rPr sz="1200" b="1" spc="110" dirty="0">
                <a:latin typeface="Arial"/>
                <a:cs typeface="Arial"/>
              </a:rPr>
              <a:t> </a:t>
            </a:r>
            <a:r>
              <a:rPr sz="1200" b="1" dirty="0">
                <a:latin typeface="Arial"/>
                <a:cs typeface="Arial"/>
              </a:rPr>
              <a:t>at</a:t>
            </a:r>
            <a:r>
              <a:rPr sz="1200" b="1" spc="105" dirty="0">
                <a:latin typeface="Arial"/>
                <a:cs typeface="Arial"/>
              </a:rPr>
              <a:t> </a:t>
            </a:r>
            <a:r>
              <a:rPr sz="1200" b="1" spc="-10" dirty="0">
                <a:latin typeface="Arial"/>
                <a:cs typeface="Arial"/>
              </a:rPr>
              <a:t>random</a:t>
            </a:r>
            <a:r>
              <a:rPr sz="1200" spc="-10" dirty="0">
                <a:latin typeface="Tahoma"/>
                <a:cs typeface="Tahoma"/>
              </a:rPr>
              <a:t>.</a:t>
            </a:r>
            <a:endParaRPr sz="1200">
              <a:latin typeface="Tahoma"/>
              <a:cs typeface="Tahoma"/>
            </a:endParaRPr>
          </a:p>
        </p:txBody>
      </p:sp>
      <p:pic>
        <p:nvPicPr>
          <p:cNvPr id="6" name="object 6"/>
          <p:cNvPicPr/>
          <p:nvPr/>
        </p:nvPicPr>
        <p:blipFill>
          <a:blip r:embed="rId3" cstate="print"/>
          <a:stretch>
            <a:fillRect/>
          </a:stretch>
        </p:blipFill>
        <p:spPr>
          <a:xfrm>
            <a:off x="300139" y="1235875"/>
            <a:ext cx="71526" cy="71526"/>
          </a:xfrm>
          <a:prstGeom prst="rect">
            <a:avLst/>
          </a:prstGeom>
        </p:spPr>
      </p:pic>
      <p:pic>
        <p:nvPicPr>
          <p:cNvPr id="7" name="object 7"/>
          <p:cNvPicPr/>
          <p:nvPr/>
        </p:nvPicPr>
        <p:blipFill>
          <a:blip r:embed="rId4" cstate="print"/>
          <a:stretch>
            <a:fillRect/>
          </a:stretch>
        </p:blipFill>
        <p:spPr>
          <a:xfrm>
            <a:off x="300139" y="1640751"/>
            <a:ext cx="71526" cy="71526"/>
          </a:xfrm>
          <a:prstGeom prst="rect">
            <a:avLst/>
          </a:prstGeom>
        </p:spPr>
      </p:pic>
      <p:pic>
        <p:nvPicPr>
          <p:cNvPr id="8" name="object 8"/>
          <p:cNvPicPr/>
          <p:nvPr/>
        </p:nvPicPr>
        <p:blipFill>
          <a:blip r:embed="rId5" cstate="print"/>
          <a:stretch>
            <a:fillRect/>
          </a:stretch>
        </p:blipFill>
        <p:spPr>
          <a:xfrm>
            <a:off x="300139" y="2045639"/>
            <a:ext cx="71526" cy="71526"/>
          </a:xfrm>
          <a:prstGeom prst="rect">
            <a:avLst/>
          </a:prstGeom>
        </p:spPr>
      </p:pic>
      <p:pic>
        <p:nvPicPr>
          <p:cNvPr id="9" name="object 9"/>
          <p:cNvPicPr/>
          <p:nvPr/>
        </p:nvPicPr>
        <p:blipFill>
          <a:blip r:embed="rId6" cstate="print"/>
          <a:stretch>
            <a:fillRect/>
          </a:stretch>
        </p:blipFill>
        <p:spPr>
          <a:xfrm>
            <a:off x="300139" y="2450515"/>
            <a:ext cx="71526" cy="71526"/>
          </a:xfrm>
          <a:prstGeom prst="rect">
            <a:avLst/>
          </a:prstGeom>
        </p:spPr>
      </p:pic>
      <p:grpSp>
        <p:nvGrpSpPr>
          <p:cNvPr id="10" name="object 10"/>
          <p:cNvGrpSpPr/>
          <p:nvPr/>
        </p:nvGrpSpPr>
        <p:grpSpPr>
          <a:xfrm>
            <a:off x="0" y="3346348"/>
            <a:ext cx="4608195" cy="109855"/>
            <a:chOff x="0" y="3346348"/>
            <a:chExt cx="4608195" cy="109855"/>
          </a:xfrm>
        </p:grpSpPr>
        <p:sp>
          <p:nvSpPr>
            <p:cNvPr id="11" name="object 11"/>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A30000"/>
            </a:solidFill>
          </p:spPr>
          <p:txBody>
            <a:bodyPr wrap="square" lIns="0" tIns="0" rIns="0" bIns="0" rtlCol="0"/>
            <a:lstStyle/>
            <a:p>
              <a:endParaRPr/>
            </a:p>
          </p:txBody>
        </p:sp>
        <p:sp>
          <p:nvSpPr>
            <p:cNvPr id="12" name="object 12"/>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EBEBEB"/>
            </a:solidFill>
          </p:spPr>
          <p:txBody>
            <a:bodyPr wrap="square" lIns="0" tIns="0" rIns="0" bIns="0" rtlCol="0"/>
            <a:lstStyle/>
            <a:p>
              <a:endParaRPr/>
            </a:p>
          </p:txBody>
        </p:sp>
        <p:sp>
          <p:nvSpPr>
            <p:cNvPr id="13" name="object 13"/>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D8D8D8"/>
            </a:solidFill>
          </p:spPr>
          <p:txBody>
            <a:bodyPr wrap="square" lIns="0" tIns="0" rIns="0" bIns="0" rtlCol="0"/>
            <a:lstStyle/>
            <a:p>
              <a:endParaRPr/>
            </a:p>
          </p:txBody>
        </p:sp>
      </p:grpSp>
      <p:sp>
        <p:nvSpPr>
          <p:cNvPr id="14" name="object 14"/>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Richard,</a:t>
            </a:r>
            <a:r>
              <a:rPr spc="45" dirty="0"/>
              <a:t> </a:t>
            </a:r>
            <a:r>
              <a:rPr dirty="0"/>
              <a:t>Philip</a:t>
            </a:r>
            <a:r>
              <a:rPr spc="290" dirty="0"/>
              <a:t> </a:t>
            </a:r>
            <a:r>
              <a:rPr spc="-10" dirty="0"/>
              <a:t>(AIUB)</a:t>
            </a:r>
          </a:p>
        </p:txBody>
      </p:sp>
      <p:sp>
        <p:nvSpPr>
          <p:cNvPr id="15" name="object 15"/>
          <p:cNvSpPr txBox="1"/>
          <p:nvPr/>
        </p:nvSpPr>
        <p:spPr>
          <a:xfrm>
            <a:off x="2253170" y="3351784"/>
            <a:ext cx="101600" cy="102235"/>
          </a:xfrm>
          <a:prstGeom prst="rect">
            <a:avLst/>
          </a:prstGeom>
        </p:spPr>
        <p:txBody>
          <a:bodyPr vert="horz" wrap="square" lIns="0" tIns="0" rIns="0" bIns="0" rtlCol="0">
            <a:spAutoFit/>
          </a:bodyPr>
          <a:lstStyle/>
          <a:p>
            <a:pPr marL="12700">
              <a:lnSpc>
                <a:spcPts val="675"/>
              </a:lnSpc>
            </a:pPr>
            <a:r>
              <a:rPr sz="600" spc="-25" dirty="0">
                <a:solidFill>
                  <a:srgbClr val="0000FF"/>
                </a:solidFill>
                <a:latin typeface="Tahoma"/>
                <a:cs typeface="Tahoma"/>
                <a:hlinkClick r:id="rId7" action="ppaction://hlinksldjump"/>
              </a:rPr>
              <a:t>AI</a:t>
            </a:r>
            <a:endParaRPr sz="600">
              <a:latin typeface="Tahoma"/>
              <a:cs typeface="Tahoma"/>
            </a:endParaRPr>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AIUB</a:t>
            </a:r>
            <a:r>
              <a:rPr spc="150" dirty="0"/>
              <a:t> </a:t>
            </a:r>
            <a:r>
              <a:rPr spc="-20" dirty="0"/>
              <a:t>2024</a:t>
            </a: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12700">
              <a:lnSpc>
                <a:spcPts val="675"/>
              </a:lnSpc>
            </a:pPr>
            <a:fld id="{81D60167-4931-47E6-BA6A-407CBD079E47}" type="slidenum">
              <a:rPr dirty="0"/>
              <a:t>16</a:t>
            </a:fld>
            <a:r>
              <a:rPr spc="10" dirty="0"/>
              <a:t> </a:t>
            </a:r>
            <a:r>
              <a:rPr spc="90" dirty="0"/>
              <a:t>/</a:t>
            </a:r>
            <a:r>
              <a:rPr spc="10" dirty="0"/>
              <a:t> </a:t>
            </a:r>
            <a:r>
              <a:rPr spc="-25" dirty="0"/>
              <a:t>31</a:t>
            </a:r>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89890"/>
          </a:xfrm>
          <a:custGeom>
            <a:avLst/>
            <a:gdLst/>
            <a:ahLst/>
            <a:cxnLst/>
            <a:rect l="l" t="t" r="r" b="b"/>
            <a:pathLst>
              <a:path w="4608195" h="389890">
                <a:moveTo>
                  <a:pt x="4608004" y="0"/>
                </a:moveTo>
                <a:lnTo>
                  <a:pt x="0" y="0"/>
                </a:lnTo>
                <a:lnTo>
                  <a:pt x="0" y="389623"/>
                </a:lnTo>
                <a:lnTo>
                  <a:pt x="4608004" y="389623"/>
                </a:lnTo>
                <a:lnTo>
                  <a:pt x="4608004" y="0"/>
                </a:lnTo>
                <a:close/>
              </a:path>
            </a:pathLst>
          </a:custGeom>
          <a:solidFill>
            <a:srgbClr val="F2F2F2"/>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spc="-85" dirty="0"/>
              <a:t>Genetic</a:t>
            </a:r>
            <a:r>
              <a:rPr spc="-20" dirty="0"/>
              <a:t> </a:t>
            </a:r>
            <a:r>
              <a:rPr spc="-85" dirty="0"/>
              <a:t>algorithms</a:t>
            </a:r>
          </a:p>
        </p:txBody>
      </p:sp>
      <p:pic>
        <p:nvPicPr>
          <p:cNvPr id="4" name="object 4"/>
          <p:cNvPicPr/>
          <p:nvPr/>
        </p:nvPicPr>
        <p:blipFill>
          <a:blip r:embed="rId2" cstate="print"/>
          <a:stretch>
            <a:fillRect/>
          </a:stretch>
        </p:blipFill>
        <p:spPr>
          <a:xfrm>
            <a:off x="300139" y="741934"/>
            <a:ext cx="71526" cy="71526"/>
          </a:xfrm>
          <a:prstGeom prst="rect">
            <a:avLst/>
          </a:prstGeom>
        </p:spPr>
      </p:pic>
      <p:sp>
        <p:nvSpPr>
          <p:cNvPr id="5" name="object 5"/>
          <p:cNvSpPr txBox="1"/>
          <p:nvPr/>
        </p:nvSpPr>
        <p:spPr>
          <a:xfrm>
            <a:off x="433298" y="651469"/>
            <a:ext cx="4021454" cy="574675"/>
          </a:xfrm>
          <a:prstGeom prst="rect">
            <a:avLst/>
          </a:prstGeom>
        </p:spPr>
        <p:txBody>
          <a:bodyPr vert="horz" wrap="square" lIns="0" tIns="12065" rIns="0" bIns="0" rtlCol="0" anchor="t">
            <a:spAutoFit/>
          </a:bodyPr>
          <a:lstStyle/>
          <a:p>
            <a:pPr marL="12700" marR="5080">
              <a:lnSpc>
                <a:spcPct val="100000"/>
              </a:lnSpc>
              <a:spcBef>
                <a:spcPts val="95"/>
              </a:spcBef>
            </a:pPr>
            <a:r>
              <a:rPr sz="1200" dirty="0">
                <a:latin typeface="Tahoma"/>
                <a:cs typeface="Tahoma"/>
              </a:rPr>
              <a:t>A</a:t>
            </a:r>
            <a:r>
              <a:rPr sz="1200" spc="-45" dirty="0">
                <a:latin typeface="Tahoma"/>
                <a:cs typeface="Tahoma"/>
              </a:rPr>
              <a:t> </a:t>
            </a:r>
            <a:r>
              <a:rPr sz="1200" b="1" spc="-25" dirty="0">
                <a:latin typeface="Arial"/>
                <a:cs typeface="Arial"/>
              </a:rPr>
              <a:t>genetic</a:t>
            </a:r>
            <a:r>
              <a:rPr sz="1200" b="1" spc="35" dirty="0">
                <a:latin typeface="Arial"/>
                <a:cs typeface="Arial"/>
              </a:rPr>
              <a:t> </a:t>
            </a:r>
            <a:r>
              <a:rPr sz="1200" b="1" spc="-30" dirty="0">
                <a:latin typeface="Arial"/>
                <a:cs typeface="Arial"/>
              </a:rPr>
              <a:t>algorithm</a:t>
            </a:r>
            <a:r>
              <a:rPr sz="1200" b="1" spc="40" dirty="0">
                <a:latin typeface="Arial"/>
                <a:cs typeface="Arial"/>
              </a:rPr>
              <a:t> </a:t>
            </a:r>
            <a:r>
              <a:rPr sz="1200" b="1" dirty="0">
                <a:latin typeface="Arial"/>
                <a:cs typeface="Arial"/>
              </a:rPr>
              <a:t>(or</a:t>
            </a:r>
            <a:r>
              <a:rPr sz="1200" b="1" spc="35" dirty="0">
                <a:latin typeface="Arial"/>
                <a:cs typeface="Arial"/>
              </a:rPr>
              <a:t> </a:t>
            </a:r>
            <a:r>
              <a:rPr sz="1200" b="1" dirty="0">
                <a:latin typeface="Arial"/>
                <a:cs typeface="Arial"/>
              </a:rPr>
              <a:t>GA)</a:t>
            </a:r>
            <a:r>
              <a:rPr sz="1200" dirty="0">
                <a:latin typeface="Tahoma"/>
                <a:cs typeface="Tahoma"/>
              </a:rPr>
              <a:t>is</a:t>
            </a:r>
            <a:r>
              <a:rPr sz="1200" spc="-45" dirty="0">
                <a:latin typeface="Tahoma"/>
                <a:cs typeface="Tahoma"/>
              </a:rPr>
              <a:t> </a:t>
            </a:r>
            <a:r>
              <a:rPr sz="1200" dirty="0">
                <a:latin typeface="Tahoma"/>
                <a:cs typeface="Tahoma"/>
              </a:rPr>
              <a:t>a</a:t>
            </a:r>
            <a:r>
              <a:rPr sz="1200" spc="-45" dirty="0">
                <a:latin typeface="Tahoma"/>
                <a:cs typeface="Tahoma"/>
              </a:rPr>
              <a:t> </a:t>
            </a:r>
            <a:r>
              <a:rPr sz="1200" spc="-40" dirty="0">
                <a:solidFill>
                  <a:srgbClr val="FF0000"/>
                </a:solidFill>
                <a:highlight>
                  <a:srgbClr val="FFFF00"/>
                </a:highlight>
                <a:latin typeface="Tahoma"/>
                <a:cs typeface="Tahoma"/>
              </a:rPr>
              <a:t>variant </a:t>
            </a:r>
            <a:r>
              <a:rPr sz="1200" dirty="0">
                <a:solidFill>
                  <a:srgbClr val="FF0000"/>
                </a:solidFill>
                <a:highlight>
                  <a:srgbClr val="FFFF00"/>
                </a:highlight>
                <a:latin typeface="Tahoma"/>
                <a:cs typeface="Tahoma"/>
              </a:rPr>
              <a:t>of</a:t>
            </a:r>
            <a:r>
              <a:rPr sz="1200" spc="-45" dirty="0">
                <a:solidFill>
                  <a:srgbClr val="FF0000"/>
                </a:solidFill>
                <a:highlight>
                  <a:srgbClr val="FFFF00"/>
                </a:highlight>
                <a:latin typeface="Tahoma"/>
                <a:cs typeface="Tahoma"/>
              </a:rPr>
              <a:t> </a:t>
            </a:r>
            <a:r>
              <a:rPr sz="1200" spc="-35" dirty="0">
                <a:solidFill>
                  <a:srgbClr val="FF0000"/>
                </a:solidFill>
                <a:highlight>
                  <a:srgbClr val="FFFF00"/>
                </a:highlight>
                <a:latin typeface="Tahoma"/>
                <a:cs typeface="Tahoma"/>
              </a:rPr>
              <a:t>stochastic</a:t>
            </a:r>
            <a:r>
              <a:rPr sz="1200" spc="-45" dirty="0">
                <a:solidFill>
                  <a:srgbClr val="FF0000"/>
                </a:solidFill>
                <a:highlight>
                  <a:srgbClr val="FFFF00"/>
                </a:highlight>
                <a:latin typeface="Tahoma"/>
                <a:cs typeface="Tahoma"/>
              </a:rPr>
              <a:t> </a:t>
            </a:r>
            <a:r>
              <a:rPr sz="1200" spc="-20" dirty="0">
                <a:solidFill>
                  <a:srgbClr val="FF0000"/>
                </a:solidFill>
                <a:highlight>
                  <a:srgbClr val="FFFF00"/>
                </a:highlight>
                <a:latin typeface="Tahoma"/>
                <a:cs typeface="Tahoma"/>
              </a:rPr>
              <a:t>beam </a:t>
            </a:r>
            <a:r>
              <a:rPr sz="1200" spc="-80" dirty="0">
                <a:solidFill>
                  <a:srgbClr val="FF0000"/>
                </a:solidFill>
                <a:highlight>
                  <a:srgbClr val="FFFF00"/>
                </a:highlight>
                <a:latin typeface="Tahoma"/>
                <a:cs typeface="Tahoma"/>
              </a:rPr>
              <a:t>search</a:t>
            </a:r>
            <a:r>
              <a:rPr sz="1200" spc="-10" dirty="0">
                <a:latin typeface="Tahoma"/>
                <a:cs typeface="Tahoma"/>
              </a:rPr>
              <a:t> </a:t>
            </a:r>
            <a:r>
              <a:rPr sz="1200" dirty="0">
                <a:latin typeface="Tahoma"/>
                <a:cs typeface="Tahoma"/>
              </a:rPr>
              <a:t>in</a:t>
            </a:r>
            <a:r>
              <a:rPr sz="1200" spc="-5" dirty="0">
                <a:latin typeface="Tahoma"/>
                <a:cs typeface="Tahoma"/>
              </a:rPr>
              <a:t> </a:t>
            </a:r>
            <a:r>
              <a:rPr sz="1200" spc="-50" dirty="0">
                <a:latin typeface="Tahoma"/>
                <a:cs typeface="Tahoma"/>
              </a:rPr>
              <a:t>which</a:t>
            </a:r>
            <a:r>
              <a:rPr sz="1200" spc="-10" dirty="0">
                <a:latin typeface="Tahoma"/>
                <a:cs typeface="Tahoma"/>
              </a:rPr>
              <a:t> </a:t>
            </a:r>
            <a:r>
              <a:rPr sz="1200" spc="-80" dirty="0">
                <a:latin typeface="Tahoma"/>
                <a:cs typeface="Tahoma"/>
              </a:rPr>
              <a:t>successor</a:t>
            </a:r>
            <a:r>
              <a:rPr sz="1200" spc="-5" dirty="0">
                <a:latin typeface="Tahoma"/>
                <a:cs typeface="Tahoma"/>
              </a:rPr>
              <a:t> </a:t>
            </a:r>
            <a:r>
              <a:rPr sz="1200" spc="-55" dirty="0">
                <a:latin typeface="Tahoma"/>
                <a:cs typeface="Tahoma"/>
              </a:rPr>
              <a:t>states</a:t>
            </a:r>
            <a:r>
              <a:rPr sz="1200" spc="-5" dirty="0">
                <a:latin typeface="Tahoma"/>
                <a:cs typeface="Tahoma"/>
              </a:rPr>
              <a:t> </a:t>
            </a:r>
            <a:r>
              <a:rPr sz="1200" spc="-85" dirty="0">
                <a:latin typeface="Tahoma"/>
                <a:cs typeface="Tahoma"/>
              </a:rPr>
              <a:t>are</a:t>
            </a:r>
            <a:r>
              <a:rPr sz="1200" spc="-10" dirty="0">
                <a:latin typeface="Tahoma"/>
                <a:cs typeface="Tahoma"/>
              </a:rPr>
              <a:t> </a:t>
            </a:r>
            <a:r>
              <a:rPr sz="1200" spc="-75" dirty="0">
                <a:latin typeface="Tahoma"/>
                <a:cs typeface="Tahoma"/>
              </a:rPr>
              <a:t>generated</a:t>
            </a:r>
            <a:r>
              <a:rPr sz="1200" spc="-5" dirty="0">
                <a:latin typeface="Tahoma"/>
                <a:cs typeface="Tahoma"/>
              </a:rPr>
              <a:t> </a:t>
            </a:r>
            <a:r>
              <a:rPr sz="1200" spc="-60" dirty="0">
                <a:latin typeface="Tahoma"/>
                <a:cs typeface="Tahoma"/>
              </a:rPr>
              <a:t>by</a:t>
            </a:r>
            <a:r>
              <a:rPr sz="1200" spc="-5" dirty="0">
                <a:latin typeface="Tahoma"/>
                <a:cs typeface="Tahoma"/>
              </a:rPr>
              <a:t> </a:t>
            </a:r>
            <a:r>
              <a:rPr sz="1200" spc="-50" dirty="0">
                <a:latin typeface="Tahoma"/>
                <a:cs typeface="Tahoma"/>
              </a:rPr>
              <a:t>combining</a:t>
            </a:r>
            <a:r>
              <a:rPr sz="1200" spc="-10" dirty="0">
                <a:latin typeface="Tahoma"/>
                <a:cs typeface="Tahoma"/>
              </a:rPr>
              <a:t> </a:t>
            </a:r>
            <a:r>
              <a:rPr sz="1200" spc="-25" dirty="0">
                <a:latin typeface="Tahoma"/>
                <a:cs typeface="Tahoma"/>
              </a:rPr>
              <a:t>two </a:t>
            </a:r>
            <a:r>
              <a:rPr sz="1200" spc="-55" dirty="0">
                <a:latin typeface="Tahoma"/>
                <a:cs typeface="Tahoma"/>
              </a:rPr>
              <a:t>parent</a:t>
            </a:r>
            <a:r>
              <a:rPr sz="1200" spc="-35" dirty="0">
                <a:latin typeface="Tahoma"/>
                <a:cs typeface="Tahoma"/>
              </a:rPr>
              <a:t> </a:t>
            </a:r>
            <a:r>
              <a:rPr sz="1200" spc="-55" dirty="0">
                <a:latin typeface="Tahoma"/>
                <a:cs typeface="Tahoma"/>
              </a:rPr>
              <a:t>states</a:t>
            </a:r>
            <a:r>
              <a:rPr sz="1200" spc="-30" dirty="0">
                <a:latin typeface="Tahoma"/>
                <a:cs typeface="Tahoma"/>
              </a:rPr>
              <a:t> </a:t>
            </a:r>
            <a:r>
              <a:rPr sz="1200" spc="-45" dirty="0">
                <a:latin typeface="Tahoma"/>
                <a:cs typeface="Tahoma"/>
              </a:rPr>
              <a:t>rather</a:t>
            </a:r>
            <a:r>
              <a:rPr sz="1200" spc="-30" dirty="0">
                <a:latin typeface="Tahoma"/>
                <a:cs typeface="Tahoma"/>
              </a:rPr>
              <a:t> </a:t>
            </a:r>
            <a:r>
              <a:rPr sz="1200" spc="-35" dirty="0">
                <a:latin typeface="Tahoma"/>
                <a:cs typeface="Tahoma"/>
              </a:rPr>
              <a:t>than</a:t>
            </a:r>
            <a:r>
              <a:rPr sz="1200" spc="-30" dirty="0">
                <a:latin typeface="Tahoma"/>
                <a:cs typeface="Tahoma"/>
              </a:rPr>
              <a:t> </a:t>
            </a:r>
            <a:r>
              <a:rPr sz="1200" spc="-60" dirty="0">
                <a:latin typeface="Tahoma"/>
                <a:cs typeface="Tahoma"/>
              </a:rPr>
              <a:t>by</a:t>
            </a:r>
            <a:r>
              <a:rPr sz="1200" spc="-30" dirty="0">
                <a:latin typeface="Tahoma"/>
                <a:cs typeface="Tahoma"/>
              </a:rPr>
              <a:t> </a:t>
            </a:r>
            <a:r>
              <a:rPr sz="1200" spc="-45" dirty="0">
                <a:latin typeface="Tahoma"/>
                <a:cs typeface="Tahoma"/>
              </a:rPr>
              <a:t>modifying</a:t>
            </a:r>
            <a:r>
              <a:rPr sz="1200" spc="-30" dirty="0">
                <a:latin typeface="Tahoma"/>
                <a:cs typeface="Tahoma"/>
              </a:rPr>
              <a:t> </a:t>
            </a:r>
            <a:r>
              <a:rPr sz="1200" dirty="0">
                <a:latin typeface="Tahoma"/>
                <a:cs typeface="Tahoma"/>
              </a:rPr>
              <a:t>a</a:t>
            </a:r>
            <a:r>
              <a:rPr sz="1200" spc="-30" dirty="0">
                <a:latin typeface="Tahoma"/>
                <a:cs typeface="Tahoma"/>
              </a:rPr>
              <a:t> </a:t>
            </a:r>
            <a:r>
              <a:rPr sz="1200" spc="-60" dirty="0">
                <a:latin typeface="Tahoma"/>
                <a:cs typeface="Tahoma"/>
              </a:rPr>
              <a:t>single</a:t>
            </a:r>
            <a:r>
              <a:rPr sz="1200" spc="-30" dirty="0">
                <a:latin typeface="Tahoma"/>
                <a:cs typeface="Tahoma"/>
              </a:rPr>
              <a:t> </a:t>
            </a:r>
            <a:r>
              <a:rPr sz="1200" spc="-10" dirty="0">
                <a:latin typeface="Tahoma"/>
                <a:cs typeface="Tahoma"/>
              </a:rPr>
              <a:t>state.</a:t>
            </a:r>
            <a:endParaRPr sz="1200">
              <a:latin typeface="Tahoma"/>
              <a:cs typeface="Tahoma"/>
            </a:endParaRPr>
          </a:p>
        </p:txBody>
      </p:sp>
      <p:pic>
        <p:nvPicPr>
          <p:cNvPr id="6" name="object 6"/>
          <p:cNvPicPr/>
          <p:nvPr/>
        </p:nvPicPr>
        <p:blipFill>
          <a:blip r:embed="rId3" cstate="print"/>
          <a:stretch>
            <a:fillRect/>
          </a:stretch>
        </p:blipFill>
        <p:spPr>
          <a:xfrm>
            <a:off x="148666" y="1300995"/>
            <a:ext cx="3960138" cy="1800001"/>
          </a:xfrm>
          <a:prstGeom prst="rect">
            <a:avLst/>
          </a:prstGeom>
        </p:spPr>
      </p:pic>
      <p:grpSp>
        <p:nvGrpSpPr>
          <p:cNvPr id="7" name="object 7"/>
          <p:cNvGrpSpPr/>
          <p:nvPr/>
        </p:nvGrpSpPr>
        <p:grpSpPr>
          <a:xfrm>
            <a:off x="0" y="3346348"/>
            <a:ext cx="4608195" cy="109855"/>
            <a:chOff x="0" y="3346348"/>
            <a:chExt cx="4608195" cy="109855"/>
          </a:xfrm>
        </p:grpSpPr>
        <p:sp>
          <p:nvSpPr>
            <p:cNvPr id="8" name="object 8"/>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A30000"/>
            </a:solidFill>
          </p:spPr>
          <p:txBody>
            <a:bodyPr wrap="square" lIns="0" tIns="0" rIns="0" bIns="0" rtlCol="0"/>
            <a:lstStyle/>
            <a:p>
              <a:endParaRPr/>
            </a:p>
          </p:txBody>
        </p:sp>
        <p:sp>
          <p:nvSpPr>
            <p:cNvPr id="9" name="object 9"/>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EBEBEB"/>
            </a:solidFill>
          </p:spPr>
          <p:txBody>
            <a:bodyPr wrap="square" lIns="0" tIns="0" rIns="0" bIns="0" rtlCol="0"/>
            <a:lstStyle/>
            <a:p>
              <a:endParaRPr/>
            </a:p>
          </p:txBody>
        </p:sp>
        <p:sp>
          <p:nvSpPr>
            <p:cNvPr id="10" name="object 10"/>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D8D8D8"/>
            </a:solidFill>
          </p:spPr>
          <p:txBody>
            <a:bodyPr wrap="square" lIns="0" tIns="0" rIns="0" bIns="0" rtlCol="0"/>
            <a:lstStyle/>
            <a:p>
              <a:endParaRPr/>
            </a:p>
          </p:txBody>
        </p:sp>
      </p:gr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Richard,</a:t>
            </a:r>
            <a:r>
              <a:rPr spc="45" dirty="0"/>
              <a:t> </a:t>
            </a:r>
            <a:r>
              <a:rPr dirty="0"/>
              <a:t>Philip</a:t>
            </a:r>
            <a:r>
              <a:rPr spc="290" dirty="0"/>
              <a:t> </a:t>
            </a:r>
            <a:r>
              <a:rPr spc="-10" dirty="0"/>
              <a:t>(AIUB)</a:t>
            </a:r>
          </a:p>
        </p:txBody>
      </p:sp>
      <p:sp>
        <p:nvSpPr>
          <p:cNvPr id="12" name="object 12"/>
          <p:cNvSpPr txBox="1"/>
          <p:nvPr/>
        </p:nvSpPr>
        <p:spPr>
          <a:xfrm>
            <a:off x="2253170" y="3351784"/>
            <a:ext cx="101600" cy="102235"/>
          </a:xfrm>
          <a:prstGeom prst="rect">
            <a:avLst/>
          </a:prstGeom>
        </p:spPr>
        <p:txBody>
          <a:bodyPr vert="horz" wrap="square" lIns="0" tIns="0" rIns="0" bIns="0" rtlCol="0">
            <a:spAutoFit/>
          </a:bodyPr>
          <a:lstStyle/>
          <a:p>
            <a:pPr marL="12700">
              <a:lnSpc>
                <a:spcPts val="675"/>
              </a:lnSpc>
            </a:pPr>
            <a:r>
              <a:rPr sz="600" spc="-25" dirty="0">
                <a:solidFill>
                  <a:srgbClr val="0000FF"/>
                </a:solidFill>
                <a:latin typeface="Tahoma"/>
                <a:cs typeface="Tahoma"/>
                <a:hlinkClick r:id="rId4" action="ppaction://hlinksldjump"/>
              </a:rPr>
              <a:t>AI</a:t>
            </a:r>
            <a:endParaRPr sz="600">
              <a:latin typeface="Tahoma"/>
              <a:cs typeface="Tahoma"/>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AIUB</a:t>
            </a:r>
            <a:r>
              <a:rPr spc="150" dirty="0"/>
              <a:t> </a:t>
            </a:r>
            <a:r>
              <a:rPr spc="-20" dirty="0"/>
              <a:t>2024</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12700">
              <a:lnSpc>
                <a:spcPts val="675"/>
              </a:lnSpc>
            </a:pPr>
            <a:fld id="{81D60167-4931-47E6-BA6A-407CBD079E47}" type="slidenum">
              <a:rPr dirty="0"/>
              <a:t>17</a:t>
            </a:fld>
            <a:r>
              <a:rPr spc="10" dirty="0"/>
              <a:t> </a:t>
            </a:r>
            <a:r>
              <a:rPr spc="90" dirty="0"/>
              <a:t>/</a:t>
            </a:r>
            <a:r>
              <a:rPr spc="10" dirty="0"/>
              <a:t> </a:t>
            </a:r>
            <a:r>
              <a:rPr spc="-25" dirty="0"/>
              <a:t>31</a:t>
            </a: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60904"/>
            <a:ext cx="1621790" cy="288290"/>
          </a:xfrm>
          <a:prstGeom prst="rect">
            <a:avLst/>
          </a:prstGeom>
        </p:spPr>
        <p:txBody>
          <a:bodyPr vert="horz" wrap="square" lIns="0" tIns="15240" rIns="0" bIns="0" rtlCol="0">
            <a:spAutoFit/>
          </a:bodyPr>
          <a:lstStyle/>
          <a:p>
            <a:pPr marL="12700">
              <a:lnSpc>
                <a:spcPct val="100000"/>
              </a:lnSpc>
              <a:spcBef>
                <a:spcPts val="120"/>
              </a:spcBef>
            </a:pPr>
            <a:r>
              <a:rPr sz="1700" spc="-85" dirty="0">
                <a:solidFill>
                  <a:srgbClr val="CC0000"/>
                </a:solidFill>
                <a:latin typeface="Tahoma"/>
                <a:cs typeface="Tahoma"/>
              </a:rPr>
              <a:t>Genetic</a:t>
            </a:r>
            <a:r>
              <a:rPr sz="1700" spc="-20" dirty="0">
                <a:solidFill>
                  <a:srgbClr val="CC0000"/>
                </a:solidFill>
                <a:latin typeface="Tahoma"/>
                <a:cs typeface="Tahoma"/>
              </a:rPr>
              <a:t> </a:t>
            </a:r>
            <a:r>
              <a:rPr sz="1700" spc="-85" dirty="0">
                <a:solidFill>
                  <a:srgbClr val="CC0000"/>
                </a:solidFill>
                <a:latin typeface="Tahoma"/>
                <a:cs typeface="Tahoma"/>
              </a:rPr>
              <a:t>algorithms</a:t>
            </a:r>
            <a:endParaRPr sz="1700">
              <a:latin typeface="Tahoma"/>
              <a:cs typeface="Tahoma"/>
            </a:endParaRPr>
          </a:p>
        </p:txBody>
      </p:sp>
      <p:pic>
        <p:nvPicPr>
          <p:cNvPr id="3" name="object 3"/>
          <p:cNvPicPr/>
          <p:nvPr/>
        </p:nvPicPr>
        <p:blipFill>
          <a:blip r:embed="rId2" cstate="print"/>
          <a:stretch>
            <a:fillRect/>
          </a:stretch>
        </p:blipFill>
        <p:spPr>
          <a:xfrm>
            <a:off x="300139" y="888682"/>
            <a:ext cx="71526" cy="71526"/>
          </a:xfrm>
          <a:prstGeom prst="rect">
            <a:avLst/>
          </a:prstGeom>
        </p:spPr>
      </p:pic>
      <p:sp>
        <p:nvSpPr>
          <p:cNvPr id="4" name="object 4"/>
          <p:cNvSpPr txBox="1"/>
          <p:nvPr/>
        </p:nvSpPr>
        <p:spPr>
          <a:xfrm>
            <a:off x="433298" y="798217"/>
            <a:ext cx="3467735" cy="207645"/>
          </a:xfrm>
          <a:prstGeom prst="rect">
            <a:avLst/>
          </a:prstGeom>
        </p:spPr>
        <p:txBody>
          <a:bodyPr vert="horz" wrap="square" lIns="0" tIns="12065" rIns="0" bIns="0" rtlCol="0">
            <a:spAutoFit/>
          </a:bodyPr>
          <a:lstStyle/>
          <a:p>
            <a:pPr marL="12700">
              <a:lnSpc>
                <a:spcPct val="100000"/>
              </a:lnSpc>
              <a:spcBef>
                <a:spcPts val="95"/>
              </a:spcBef>
            </a:pPr>
            <a:r>
              <a:rPr sz="1200" spc="-40" dirty="0">
                <a:latin typeface="Tahoma"/>
                <a:cs typeface="Tahoma"/>
              </a:rPr>
              <a:t>Check</a:t>
            </a:r>
            <a:r>
              <a:rPr sz="1200" spc="-55" dirty="0">
                <a:latin typeface="Tahoma"/>
                <a:cs typeface="Tahoma"/>
              </a:rPr>
              <a:t> </a:t>
            </a:r>
            <a:r>
              <a:rPr sz="1200" spc="-80" dirty="0">
                <a:latin typeface="Tahoma"/>
                <a:cs typeface="Tahoma"/>
              </a:rPr>
              <a:t>every</a:t>
            </a:r>
            <a:r>
              <a:rPr sz="1200" spc="-15" dirty="0">
                <a:latin typeface="Tahoma"/>
                <a:cs typeface="Tahoma"/>
              </a:rPr>
              <a:t> </a:t>
            </a:r>
            <a:r>
              <a:rPr sz="1200" spc="-55" dirty="0">
                <a:latin typeface="Tahoma"/>
                <a:cs typeface="Tahoma"/>
              </a:rPr>
              <a:t>column</a:t>
            </a:r>
            <a:r>
              <a:rPr sz="1200" spc="-40" dirty="0">
                <a:latin typeface="Tahoma"/>
                <a:cs typeface="Tahoma"/>
              </a:rPr>
              <a:t> </a:t>
            </a:r>
            <a:r>
              <a:rPr sz="1200" spc="-55" dirty="0">
                <a:latin typeface="Tahoma"/>
                <a:cs typeface="Tahoma"/>
              </a:rPr>
              <a:t>and</a:t>
            </a:r>
            <a:r>
              <a:rPr sz="1200" spc="-35" dirty="0">
                <a:latin typeface="Tahoma"/>
                <a:cs typeface="Tahoma"/>
              </a:rPr>
              <a:t> </a:t>
            </a:r>
            <a:r>
              <a:rPr sz="1200" spc="-25" dirty="0">
                <a:latin typeface="Tahoma"/>
                <a:cs typeface="Tahoma"/>
              </a:rPr>
              <a:t>find</a:t>
            </a:r>
            <a:r>
              <a:rPr sz="1200" spc="-35" dirty="0">
                <a:latin typeface="Tahoma"/>
                <a:cs typeface="Tahoma"/>
              </a:rPr>
              <a:t> </a:t>
            </a:r>
            <a:r>
              <a:rPr sz="1200" spc="-40" dirty="0">
                <a:latin typeface="Tahoma"/>
                <a:cs typeface="Tahoma"/>
              </a:rPr>
              <a:t>the</a:t>
            </a:r>
            <a:r>
              <a:rPr sz="1200" spc="-35" dirty="0">
                <a:latin typeface="Tahoma"/>
                <a:cs typeface="Tahoma"/>
              </a:rPr>
              <a:t> position </a:t>
            </a:r>
            <a:r>
              <a:rPr sz="1200" dirty="0">
                <a:latin typeface="Tahoma"/>
                <a:cs typeface="Tahoma"/>
              </a:rPr>
              <a:t>of</a:t>
            </a:r>
            <a:r>
              <a:rPr sz="1200" spc="-35" dirty="0">
                <a:latin typeface="Tahoma"/>
                <a:cs typeface="Tahoma"/>
              </a:rPr>
              <a:t> </a:t>
            </a:r>
            <a:r>
              <a:rPr sz="1200" spc="-40" dirty="0">
                <a:latin typeface="Tahoma"/>
                <a:cs typeface="Tahoma"/>
              </a:rPr>
              <a:t>the</a:t>
            </a:r>
            <a:r>
              <a:rPr sz="1200" spc="-35" dirty="0">
                <a:latin typeface="Tahoma"/>
                <a:cs typeface="Tahoma"/>
              </a:rPr>
              <a:t> </a:t>
            </a:r>
            <a:r>
              <a:rPr sz="1200" spc="-60" dirty="0">
                <a:latin typeface="Tahoma"/>
                <a:cs typeface="Tahoma"/>
              </a:rPr>
              <a:t>queen.</a:t>
            </a:r>
            <a:endParaRPr sz="1200">
              <a:latin typeface="Tahoma"/>
              <a:cs typeface="Tahoma"/>
            </a:endParaRPr>
          </a:p>
        </p:txBody>
      </p:sp>
      <p:pic>
        <p:nvPicPr>
          <p:cNvPr id="5" name="object 5"/>
          <p:cNvPicPr/>
          <p:nvPr/>
        </p:nvPicPr>
        <p:blipFill>
          <a:blip r:embed="rId3" cstate="print"/>
          <a:stretch>
            <a:fillRect/>
          </a:stretch>
        </p:blipFill>
        <p:spPr>
          <a:xfrm>
            <a:off x="148666" y="1080833"/>
            <a:ext cx="3959942" cy="1800034"/>
          </a:xfrm>
          <a:prstGeom prst="rect">
            <a:avLst/>
          </a:prstGeom>
        </p:spPr>
      </p:pic>
      <p:grpSp>
        <p:nvGrpSpPr>
          <p:cNvPr id="6" name="object 6"/>
          <p:cNvGrpSpPr/>
          <p:nvPr/>
        </p:nvGrpSpPr>
        <p:grpSpPr>
          <a:xfrm>
            <a:off x="0" y="3346348"/>
            <a:ext cx="4608195" cy="109855"/>
            <a:chOff x="0" y="3346348"/>
            <a:chExt cx="4608195" cy="109855"/>
          </a:xfrm>
        </p:grpSpPr>
        <p:sp>
          <p:nvSpPr>
            <p:cNvPr id="7" name="object 7"/>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A30000"/>
            </a:solidFill>
          </p:spPr>
          <p:txBody>
            <a:bodyPr wrap="square" lIns="0" tIns="0" rIns="0" bIns="0" rtlCol="0"/>
            <a:lstStyle/>
            <a:p>
              <a:endParaRPr/>
            </a:p>
          </p:txBody>
        </p:sp>
        <p:sp>
          <p:nvSpPr>
            <p:cNvPr id="8" name="object 8"/>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EBEBEB"/>
            </a:solidFill>
          </p:spPr>
          <p:txBody>
            <a:bodyPr wrap="square" lIns="0" tIns="0" rIns="0" bIns="0" rtlCol="0"/>
            <a:lstStyle/>
            <a:p>
              <a:endParaRPr/>
            </a:p>
          </p:txBody>
        </p:sp>
        <p:sp>
          <p:nvSpPr>
            <p:cNvPr id="9" name="object 9"/>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D8D8D8"/>
            </a:solidFill>
          </p:spPr>
          <p:txBody>
            <a:bodyPr wrap="square" lIns="0" tIns="0" rIns="0" bIns="0" rtlCol="0"/>
            <a:lstStyle/>
            <a:p>
              <a:endParaRPr/>
            </a:p>
          </p:txBody>
        </p:sp>
      </p:gr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Richard,</a:t>
            </a:r>
            <a:r>
              <a:rPr spc="45" dirty="0"/>
              <a:t> </a:t>
            </a:r>
            <a:r>
              <a:rPr dirty="0"/>
              <a:t>Philip</a:t>
            </a:r>
            <a:r>
              <a:rPr spc="290" dirty="0"/>
              <a:t> </a:t>
            </a:r>
            <a:r>
              <a:rPr spc="-10" dirty="0"/>
              <a:t>(AIUB)</a:t>
            </a:r>
          </a:p>
        </p:txBody>
      </p:sp>
      <p:sp>
        <p:nvSpPr>
          <p:cNvPr id="11" name="object 11"/>
          <p:cNvSpPr txBox="1"/>
          <p:nvPr/>
        </p:nvSpPr>
        <p:spPr>
          <a:xfrm>
            <a:off x="2253170" y="3351784"/>
            <a:ext cx="101600" cy="102235"/>
          </a:xfrm>
          <a:prstGeom prst="rect">
            <a:avLst/>
          </a:prstGeom>
        </p:spPr>
        <p:txBody>
          <a:bodyPr vert="horz" wrap="square" lIns="0" tIns="0" rIns="0" bIns="0" rtlCol="0">
            <a:spAutoFit/>
          </a:bodyPr>
          <a:lstStyle/>
          <a:p>
            <a:pPr marL="12700">
              <a:lnSpc>
                <a:spcPts val="675"/>
              </a:lnSpc>
            </a:pPr>
            <a:r>
              <a:rPr sz="600" spc="-25" dirty="0">
                <a:solidFill>
                  <a:srgbClr val="0000FF"/>
                </a:solidFill>
                <a:latin typeface="Tahoma"/>
                <a:cs typeface="Tahoma"/>
                <a:hlinkClick r:id="rId4" action="ppaction://hlinksldjump"/>
              </a:rPr>
              <a:t>AI</a:t>
            </a:r>
            <a:endParaRPr sz="600">
              <a:latin typeface="Tahoma"/>
              <a:cs typeface="Tahoma"/>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AIUB</a:t>
            </a:r>
            <a:r>
              <a:rPr spc="150" dirty="0"/>
              <a:t> </a:t>
            </a:r>
            <a:r>
              <a:rPr spc="-20" dirty="0"/>
              <a:t>2024</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12700">
              <a:lnSpc>
                <a:spcPts val="675"/>
              </a:lnSpc>
            </a:pPr>
            <a:fld id="{81D60167-4931-47E6-BA6A-407CBD079E47}" type="slidenum">
              <a:rPr dirty="0"/>
              <a:t>18</a:t>
            </a:fld>
            <a:r>
              <a:rPr spc="10" dirty="0"/>
              <a:t> </a:t>
            </a:r>
            <a:r>
              <a:rPr spc="90" dirty="0"/>
              <a:t>/</a:t>
            </a:r>
            <a:r>
              <a:rPr spc="10" dirty="0"/>
              <a:t> </a:t>
            </a:r>
            <a:r>
              <a:rPr spc="-25" dirty="0"/>
              <a:t>31</a:t>
            </a: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89890"/>
          </a:xfrm>
          <a:custGeom>
            <a:avLst/>
            <a:gdLst/>
            <a:ahLst/>
            <a:cxnLst/>
            <a:rect l="l" t="t" r="r" b="b"/>
            <a:pathLst>
              <a:path w="4608195" h="389890">
                <a:moveTo>
                  <a:pt x="4608004" y="0"/>
                </a:moveTo>
                <a:lnTo>
                  <a:pt x="0" y="0"/>
                </a:lnTo>
                <a:lnTo>
                  <a:pt x="0" y="389623"/>
                </a:lnTo>
                <a:lnTo>
                  <a:pt x="4608004" y="389623"/>
                </a:lnTo>
                <a:lnTo>
                  <a:pt x="4608004" y="0"/>
                </a:lnTo>
                <a:close/>
              </a:path>
            </a:pathLst>
          </a:custGeom>
          <a:solidFill>
            <a:srgbClr val="F2F2F2"/>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spc="-85" dirty="0"/>
              <a:t>Genetic</a:t>
            </a:r>
            <a:r>
              <a:rPr spc="-20" dirty="0"/>
              <a:t> </a:t>
            </a:r>
            <a:r>
              <a:rPr spc="-85" dirty="0"/>
              <a:t>algorithms</a:t>
            </a:r>
          </a:p>
        </p:txBody>
      </p:sp>
      <p:sp>
        <p:nvSpPr>
          <p:cNvPr id="5" name="object 5"/>
          <p:cNvSpPr txBox="1"/>
          <p:nvPr/>
        </p:nvSpPr>
        <p:spPr>
          <a:xfrm>
            <a:off x="191792" y="798713"/>
            <a:ext cx="4281376" cy="1974258"/>
          </a:xfrm>
          <a:prstGeom prst="rect">
            <a:avLst/>
          </a:prstGeom>
        </p:spPr>
        <p:txBody>
          <a:bodyPr vert="horz" wrap="square" lIns="0" tIns="12065" rIns="0" bIns="0" rtlCol="0" anchor="t">
            <a:spAutoFit/>
          </a:bodyPr>
          <a:lstStyle/>
          <a:p>
            <a:pPr marL="241300" marR="200025" indent="-228600" algn="just">
              <a:spcBef>
                <a:spcPts val="95"/>
              </a:spcBef>
              <a:buAutoNum type="arabicPeriod"/>
            </a:pPr>
            <a:r>
              <a:rPr lang="en-US" sz="1050" b="1" spc="-40" dirty="0">
                <a:solidFill>
                  <a:srgbClr val="FF0000"/>
                </a:solidFill>
                <a:latin typeface="Tahoma"/>
                <a:cs typeface="Tahoma"/>
              </a:rPr>
              <a:t>Fitness</a:t>
            </a:r>
            <a:r>
              <a:rPr sz="1050" b="1" spc="-55" dirty="0">
                <a:solidFill>
                  <a:srgbClr val="FF0000"/>
                </a:solidFill>
                <a:latin typeface="Tahoma"/>
                <a:cs typeface="Tahoma"/>
              </a:rPr>
              <a:t> </a:t>
            </a:r>
            <a:r>
              <a:rPr sz="1050" b="1" spc="-35" dirty="0">
                <a:solidFill>
                  <a:srgbClr val="FF0000"/>
                </a:solidFill>
                <a:latin typeface="Tahoma"/>
                <a:cs typeface="Tahoma"/>
              </a:rPr>
              <a:t>function:</a:t>
            </a:r>
            <a:r>
              <a:rPr sz="1050" spc="40" dirty="0">
                <a:latin typeface="Tahoma"/>
                <a:cs typeface="Tahoma"/>
              </a:rPr>
              <a:t> </a:t>
            </a:r>
            <a:r>
              <a:rPr lang="en-US" sz="1050" spc="40" dirty="0"/>
              <a:t>evaluates how “good” a state is;</a:t>
            </a:r>
            <a:r>
              <a:rPr lang="en-US" sz="1050" spc="40" dirty="0">
                <a:latin typeface="Tahoma"/>
                <a:cs typeface="Tahoma"/>
              </a:rPr>
              <a:t> </a:t>
            </a:r>
            <a:r>
              <a:rPr sz="1050" spc="-70" dirty="0">
                <a:latin typeface="Tahoma"/>
                <a:cs typeface="Tahoma"/>
              </a:rPr>
              <a:t>number</a:t>
            </a:r>
            <a:r>
              <a:rPr sz="1050" spc="-25" dirty="0">
                <a:latin typeface="Tahoma"/>
                <a:cs typeface="Tahoma"/>
              </a:rPr>
              <a:t> </a:t>
            </a:r>
            <a:r>
              <a:rPr sz="1050" dirty="0">
                <a:latin typeface="Tahoma"/>
                <a:cs typeface="Tahoma"/>
              </a:rPr>
              <a:t>of</a:t>
            </a:r>
            <a:r>
              <a:rPr sz="1050" spc="-35" dirty="0">
                <a:latin typeface="Tahoma"/>
                <a:cs typeface="Tahoma"/>
              </a:rPr>
              <a:t> </a:t>
            </a:r>
            <a:r>
              <a:rPr sz="1050" spc="-75" dirty="0">
                <a:latin typeface="Tahoma"/>
                <a:cs typeface="Tahoma"/>
              </a:rPr>
              <a:t>non-</a:t>
            </a:r>
            <a:r>
              <a:rPr sz="1050" spc="-35" dirty="0">
                <a:latin typeface="Tahoma"/>
                <a:cs typeface="Tahoma"/>
              </a:rPr>
              <a:t>attacking </a:t>
            </a:r>
            <a:r>
              <a:rPr sz="1050" spc="-50" dirty="0">
                <a:latin typeface="Tahoma"/>
                <a:cs typeface="Tahoma"/>
              </a:rPr>
              <a:t>pairs</a:t>
            </a:r>
            <a:r>
              <a:rPr sz="1050" spc="-35" dirty="0">
                <a:latin typeface="Tahoma"/>
                <a:cs typeface="Tahoma"/>
              </a:rPr>
              <a:t> </a:t>
            </a:r>
            <a:r>
              <a:rPr sz="1050" dirty="0">
                <a:latin typeface="Tahoma"/>
                <a:cs typeface="Tahoma"/>
              </a:rPr>
              <a:t>of</a:t>
            </a:r>
            <a:r>
              <a:rPr sz="1050" spc="-40" dirty="0">
                <a:latin typeface="Tahoma"/>
                <a:cs typeface="Tahoma"/>
              </a:rPr>
              <a:t> </a:t>
            </a:r>
            <a:r>
              <a:rPr sz="1050" spc="-100" dirty="0">
                <a:latin typeface="Tahoma"/>
                <a:cs typeface="Tahoma"/>
              </a:rPr>
              <a:t>queens</a:t>
            </a:r>
            <a:r>
              <a:rPr sz="1050" spc="10" dirty="0">
                <a:latin typeface="Tahoma"/>
                <a:cs typeface="Tahoma"/>
              </a:rPr>
              <a:t> </a:t>
            </a:r>
            <a:r>
              <a:rPr sz="1050" spc="-25" dirty="0">
                <a:latin typeface="Tahoma"/>
                <a:cs typeface="Tahoma"/>
              </a:rPr>
              <a:t>for </a:t>
            </a:r>
            <a:r>
              <a:rPr sz="1050" spc="-80" dirty="0">
                <a:latin typeface="Tahoma"/>
                <a:cs typeface="Tahoma"/>
              </a:rPr>
              <a:t>8-</a:t>
            </a:r>
            <a:r>
              <a:rPr sz="1050" spc="-85" dirty="0">
                <a:latin typeface="Tahoma"/>
                <a:cs typeface="Tahoma"/>
              </a:rPr>
              <a:t>queen</a:t>
            </a:r>
            <a:r>
              <a:rPr sz="1050" spc="-10" dirty="0">
                <a:latin typeface="Tahoma"/>
                <a:cs typeface="Tahoma"/>
              </a:rPr>
              <a:t> </a:t>
            </a:r>
            <a:r>
              <a:rPr sz="1050" spc="-30" dirty="0">
                <a:latin typeface="Tahoma"/>
                <a:cs typeface="Tahoma"/>
              </a:rPr>
              <a:t>(min</a:t>
            </a:r>
            <a:r>
              <a:rPr sz="1050" spc="-25" dirty="0">
                <a:latin typeface="Tahoma"/>
                <a:cs typeface="Tahoma"/>
              </a:rPr>
              <a:t> </a:t>
            </a:r>
            <a:r>
              <a:rPr sz="1050" dirty="0">
                <a:latin typeface="Tahoma"/>
                <a:cs typeface="Tahoma"/>
              </a:rPr>
              <a:t>=</a:t>
            </a:r>
            <a:r>
              <a:rPr sz="1050" spc="-10" dirty="0">
                <a:latin typeface="Tahoma"/>
                <a:cs typeface="Tahoma"/>
              </a:rPr>
              <a:t> 0,</a:t>
            </a:r>
            <a:r>
              <a:rPr sz="1050" spc="-15" dirty="0">
                <a:latin typeface="Tahoma"/>
                <a:cs typeface="Tahoma"/>
              </a:rPr>
              <a:t> </a:t>
            </a:r>
            <a:r>
              <a:rPr sz="1050" spc="-60" dirty="0">
                <a:latin typeface="Tahoma"/>
                <a:cs typeface="Tahoma"/>
              </a:rPr>
              <a:t>max</a:t>
            </a:r>
            <a:r>
              <a:rPr sz="1050" spc="-15" dirty="0">
                <a:latin typeface="Tahoma"/>
                <a:cs typeface="Tahoma"/>
              </a:rPr>
              <a:t> </a:t>
            </a:r>
            <a:r>
              <a:rPr sz="1050" dirty="0">
                <a:latin typeface="Tahoma"/>
                <a:cs typeface="Tahoma"/>
              </a:rPr>
              <a:t>=</a:t>
            </a:r>
            <a:r>
              <a:rPr sz="1050" spc="-10" dirty="0">
                <a:latin typeface="Tahoma"/>
                <a:cs typeface="Tahoma"/>
              </a:rPr>
              <a:t> </a:t>
            </a:r>
            <a:r>
              <a:rPr sz="1050" dirty="0">
                <a:latin typeface="Tahoma"/>
                <a:cs typeface="Tahoma"/>
              </a:rPr>
              <a:t>8</a:t>
            </a:r>
            <a:r>
              <a:rPr sz="1050" spc="-15" dirty="0">
                <a:latin typeface="Tahoma"/>
                <a:cs typeface="Tahoma"/>
              </a:rPr>
              <a:t> </a:t>
            </a:r>
            <a:r>
              <a:rPr sz="1050" dirty="0">
                <a:latin typeface="Tahoma"/>
                <a:cs typeface="Tahoma"/>
              </a:rPr>
              <a:t>*</a:t>
            </a:r>
            <a:r>
              <a:rPr sz="1050" spc="-15" dirty="0">
                <a:latin typeface="Tahoma"/>
                <a:cs typeface="Tahoma"/>
              </a:rPr>
              <a:t> </a:t>
            </a:r>
            <a:r>
              <a:rPr sz="1050" dirty="0">
                <a:latin typeface="Tahoma"/>
                <a:cs typeface="Tahoma"/>
              </a:rPr>
              <a:t>7/2</a:t>
            </a:r>
            <a:r>
              <a:rPr sz="1050" spc="-10" dirty="0">
                <a:latin typeface="Tahoma"/>
                <a:cs typeface="Tahoma"/>
              </a:rPr>
              <a:t> </a:t>
            </a:r>
            <a:r>
              <a:rPr sz="1050" dirty="0">
                <a:latin typeface="Tahoma"/>
                <a:cs typeface="Tahoma"/>
              </a:rPr>
              <a:t>=</a:t>
            </a:r>
            <a:r>
              <a:rPr sz="1050" spc="-15" dirty="0">
                <a:latin typeface="Tahoma"/>
                <a:cs typeface="Tahoma"/>
              </a:rPr>
              <a:t> </a:t>
            </a:r>
            <a:r>
              <a:rPr sz="1050" spc="-20" dirty="0">
                <a:latin typeface="Tahoma"/>
                <a:cs typeface="Tahoma"/>
              </a:rPr>
              <a:t>28)</a:t>
            </a:r>
            <a:r>
              <a:rPr sz="1050" spc="-15" dirty="0">
                <a:latin typeface="Tahoma"/>
                <a:cs typeface="Tahoma"/>
              </a:rPr>
              <a:t> </a:t>
            </a:r>
            <a:r>
              <a:rPr sz="1050" dirty="0">
                <a:latin typeface="Tahoma"/>
                <a:cs typeface="Tahoma"/>
              </a:rPr>
              <a:t>.</a:t>
            </a:r>
            <a:r>
              <a:rPr sz="1050" spc="110" dirty="0">
                <a:latin typeface="Tahoma"/>
                <a:cs typeface="Tahoma"/>
              </a:rPr>
              <a:t> </a:t>
            </a:r>
            <a:r>
              <a:rPr sz="1050" spc="-70" dirty="0">
                <a:latin typeface="Tahoma"/>
                <a:cs typeface="Tahoma"/>
              </a:rPr>
              <a:t>[for</a:t>
            </a:r>
            <a:r>
              <a:rPr sz="1050" spc="-15" dirty="0">
                <a:latin typeface="Tahoma"/>
                <a:cs typeface="Tahoma"/>
              </a:rPr>
              <a:t> </a:t>
            </a:r>
            <a:r>
              <a:rPr sz="1050" spc="-80" dirty="0">
                <a:latin typeface="Tahoma"/>
                <a:cs typeface="Tahoma"/>
              </a:rPr>
              <a:t>n-</a:t>
            </a:r>
            <a:r>
              <a:rPr sz="1050" spc="-85" dirty="0">
                <a:latin typeface="Tahoma"/>
                <a:cs typeface="Tahoma"/>
              </a:rPr>
              <a:t>queen</a:t>
            </a:r>
            <a:r>
              <a:rPr sz="1050" spc="-10" dirty="0">
                <a:latin typeface="Tahoma"/>
                <a:cs typeface="Tahoma"/>
              </a:rPr>
              <a:t> </a:t>
            </a:r>
            <a:r>
              <a:rPr sz="1050" spc="-25" dirty="0">
                <a:latin typeface="Tahoma"/>
                <a:cs typeface="Tahoma"/>
              </a:rPr>
              <a:t>max </a:t>
            </a:r>
            <a:r>
              <a:rPr sz="1050" spc="-35" dirty="0">
                <a:latin typeface="Tahoma"/>
                <a:cs typeface="Tahoma"/>
              </a:rPr>
              <a:t>attacking</a:t>
            </a:r>
            <a:r>
              <a:rPr sz="1050" spc="35" dirty="0">
                <a:latin typeface="Tahoma"/>
                <a:cs typeface="Tahoma"/>
              </a:rPr>
              <a:t> </a:t>
            </a:r>
            <a:r>
              <a:rPr sz="1050" dirty="0">
                <a:latin typeface="Tahoma"/>
                <a:cs typeface="Tahoma"/>
              </a:rPr>
              <a:t>=</a:t>
            </a:r>
            <a:r>
              <a:rPr sz="1050" spc="40" dirty="0">
                <a:latin typeface="Tahoma"/>
                <a:cs typeface="Tahoma"/>
              </a:rPr>
              <a:t> </a:t>
            </a:r>
            <a:r>
              <a:rPr sz="1050" spc="-55" dirty="0">
                <a:latin typeface="Tahoma"/>
                <a:cs typeface="Tahoma"/>
              </a:rPr>
              <a:t>n*(n-</a:t>
            </a:r>
            <a:r>
              <a:rPr sz="1050" spc="-10" dirty="0">
                <a:latin typeface="Tahoma"/>
                <a:cs typeface="Tahoma"/>
              </a:rPr>
              <a:t>1)/2]</a:t>
            </a:r>
            <a:endParaRPr sz="1050">
              <a:latin typeface="Tahoma"/>
              <a:cs typeface="Tahoma"/>
            </a:endParaRPr>
          </a:p>
          <a:p>
            <a:pPr marL="12700" marR="421640">
              <a:lnSpc>
                <a:spcPct val="100000"/>
              </a:lnSpc>
              <a:spcBef>
                <a:spcPts val="310"/>
              </a:spcBef>
            </a:pPr>
            <a:r>
              <a:rPr sz="1050" dirty="0">
                <a:latin typeface="Tahoma"/>
                <a:cs typeface="Tahoma"/>
              </a:rPr>
              <a:t>First</a:t>
            </a:r>
            <a:r>
              <a:rPr sz="1050" spc="-30" dirty="0">
                <a:latin typeface="Tahoma"/>
                <a:cs typeface="Tahoma"/>
              </a:rPr>
              <a:t> </a:t>
            </a:r>
            <a:r>
              <a:rPr sz="1050" spc="-35" dirty="0">
                <a:latin typeface="Tahoma"/>
                <a:cs typeface="Tahoma"/>
              </a:rPr>
              <a:t>state</a:t>
            </a:r>
            <a:r>
              <a:rPr sz="1050" spc="-30" dirty="0">
                <a:latin typeface="Tahoma"/>
                <a:cs typeface="Tahoma"/>
              </a:rPr>
              <a:t> </a:t>
            </a:r>
            <a:r>
              <a:rPr sz="1050" spc="-55" dirty="0">
                <a:latin typeface="Tahoma"/>
                <a:cs typeface="Tahoma"/>
              </a:rPr>
              <a:t>value,</a:t>
            </a:r>
            <a:r>
              <a:rPr sz="1050" spc="-25" dirty="0">
                <a:latin typeface="Tahoma"/>
                <a:cs typeface="Tahoma"/>
              </a:rPr>
              <a:t> </a:t>
            </a:r>
            <a:r>
              <a:rPr sz="1050" spc="-65" dirty="0">
                <a:latin typeface="Tahoma"/>
                <a:cs typeface="Tahoma"/>
              </a:rPr>
              <a:t>non</a:t>
            </a:r>
            <a:r>
              <a:rPr sz="1050" spc="-30" dirty="0">
                <a:latin typeface="Tahoma"/>
                <a:cs typeface="Tahoma"/>
              </a:rPr>
              <a:t> </a:t>
            </a:r>
            <a:r>
              <a:rPr sz="1050" spc="-35" dirty="0">
                <a:latin typeface="Tahoma"/>
                <a:cs typeface="Tahoma"/>
              </a:rPr>
              <a:t>attacking</a:t>
            </a:r>
            <a:r>
              <a:rPr sz="1050" spc="-25" dirty="0">
                <a:latin typeface="Tahoma"/>
                <a:cs typeface="Tahoma"/>
              </a:rPr>
              <a:t> </a:t>
            </a:r>
            <a:r>
              <a:rPr sz="1050" spc="-10" dirty="0">
                <a:latin typeface="Tahoma"/>
                <a:cs typeface="Tahoma"/>
              </a:rPr>
              <a:t>(total</a:t>
            </a:r>
            <a:r>
              <a:rPr sz="1050" spc="-30" dirty="0">
                <a:latin typeface="Tahoma"/>
                <a:cs typeface="Tahoma"/>
              </a:rPr>
              <a:t> </a:t>
            </a:r>
            <a:r>
              <a:rPr sz="1050" spc="-65" dirty="0">
                <a:latin typeface="Tahoma"/>
                <a:cs typeface="Tahoma"/>
              </a:rPr>
              <a:t>non</a:t>
            </a:r>
            <a:r>
              <a:rPr sz="1050" spc="-25" dirty="0">
                <a:latin typeface="Tahoma"/>
                <a:cs typeface="Tahoma"/>
              </a:rPr>
              <a:t> </a:t>
            </a:r>
            <a:r>
              <a:rPr sz="1050" spc="-35" dirty="0">
                <a:latin typeface="Tahoma"/>
                <a:cs typeface="Tahoma"/>
              </a:rPr>
              <a:t>attacking(28)</a:t>
            </a:r>
            <a:r>
              <a:rPr sz="1050" spc="-30" dirty="0">
                <a:latin typeface="Tahoma"/>
                <a:cs typeface="Tahoma"/>
              </a:rPr>
              <a:t> </a:t>
            </a:r>
            <a:r>
              <a:rPr sz="1050" spc="-50" dirty="0">
                <a:latin typeface="Tahoma"/>
                <a:cs typeface="Tahoma"/>
              </a:rPr>
              <a:t>- </a:t>
            </a:r>
            <a:r>
              <a:rPr sz="1050" spc="-30" dirty="0">
                <a:latin typeface="Tahoma"/>
                <a:cs typeface="Tahoma"/>
              </a:rPr>
              <a:t>attacking(4))</a:t>
            </a:r>
            <a:r>
              <a:rPr sz="1050" spc="15" dirty="0">
                <a:latin typeface="Tahoma"/>
                <a:cs typeface="Tahoma"/>
              </a:rPr>
              <a:t> </a:t>
            </a:r>
            <a:r>
              <a:rPr sz="1050" dirty="0">
                <a:latin typeface="Tahoma"/>
                <a:cs typeface="Tahoma"/>
              </a:rPr>
              <a:t>=</a:t>
            </a:r>
            <a:r>
              <a:rPr sz="1050" spc="20" dirty="0">
                <a:latin typeface="Tahoma"/>
                <a:cs typeface="Tahoma"/>
              </a:rPr>
              <a:t> </a:t>
            </a:r>
            <a:r>
              <a:rPr sz="1050" spc="-25" dirty="0">
                <a:latin typeface="Tahoma"/>
                <a:cs typeface="Tahoma"/>
              </a:rPr>
              <a:t>24</a:t>
            </a:r>
            <a:endParaRPr sz="1050">
              <a:latin typeface="Tahoma"/>
              <a:cs typeface="Tahoma"/>
            </a:endParaRPr>
          </a:p>
          <a:p>
            <a:pPr marL="12700" marR="5080">
              <a:spcBef>
                <a:spcPts val="310"/>
              </a:spcBef>
            </a:pPr>
            <a:r>
              <a:rPr lang="en-US" sz="1050" b="1" spc="-10" dirty="0">
                <a:solidFill>
                  <a:srgbClr val="FF0000"/>
                </a:solidFill>
              </a:rPr>
              <a:t>2. Selection</a:t>
            </a:r>
            <a:r>
              <a:rPr lang="en-US" sz="1050" spc="-10" dirty="0"/>
              <a:t>: Calculate fitness values of all individuals; </a:t>
            </a:r>
            <a:endParaRPr lang="en-US" sz="1050">
              <a:latin typeface="Tahoma"/>
              <a:ea typeface="Tahoma"/>
              <a:cs typeface="Tahoma"/>
            </a:endParaRPr>
          </a:p>
          <a:p>
            <a:pPr algn="l"/>
            <a:r>
              <a:rPr lang="en-US" sz="1050" spc="-10" dirty="0"/>
              <a:t>Convert fitness to selection probability.</a:t>
            </a:r>
            <a:endParaRPr lang="en-US" sz="1400" dirty="0"/>
          </a:p>
          <a:p>
            <a:pPr marL="342900" indent="-342900" algn="l">
              <a:buAutoNum type="arabicPeriod"/>
            </a:pPr>
            <a:r>
              <a:rPr lang="en-US" sz="1050" spc="-10" dirty="0"/>
              <a:t>Example: for values 24, 23, 20, 11 → total = 78</a:t>
            </a:r>
            <a:endParaRPr lang="en-US" sz="1400" dirty="0"/>
          </a:p>
          <a:p>
            <a:pPr marL="342900" indent="-342900" algn="l">
              <a:buAutoNum type="arabicPeriod"/>
            </a:pPr>
            <a:r>
              <a:rPr lang="en-US" sz="1050" spc="-10" dirty="0"/>
              <a:t>Probability of selecting state with fitness 24 = 24/78 = </a:t>
            </a:r>
            <a:r>
              <a:rPr lang="en-US" sz="1050" b="1" spc="-10" dirty="0"/>
              <a:t>31%</a:t>
            </a:r>
            <a:endParaRPr lang="en-US" sz="1400" dirty="0"/>
          </a:p>
          <a:p>
            <a:pPr marL="12700" marR="5080">
              <a:spcBef>
                <a:spcPts val="310"/>
              </a:spcBef>
            </a:pPr>
            <a:endParaRPr lang="en-US" sz="1050" spc="-10" dirty="0"/>
          </a:p>
          <a:p>
            <a:pPr marL="12700" marR="5080">
              <a:spcBef>
                <a:spcPts val="310"/>
              </a:spcBef>
            </a:pPr>
            <a:r>
              <a:rPr sz="1050" spc="-110" dirty="0">
                <a:latin typeface="Tahoma"/>
                <a:cs typeface="Tahoma"/>
              </a:rPr>
              <a:t>In</a:t>
            </a:r>
            <a:r>
              <a:rPr sz="1050" spc="15" dirty="0">
                <a:latin typeface="Tahoma"/>
                <a:cs typeface="Tahoma"/>
              </a:rPr>
              <a:t> </a:t>
            </a:r>
            <a:r>
              <a:rPr sz="1050" dirty="0">
                <a:latin typeface="Tahoma"/>
                <a:cs typeface="Tahoma"/>
              </a:rPr>
              <a:t>(c),</a:t>
            </a:r>
            <a:r>
              <a:rPr sz="1050" spc="-70" dirty="0">
                <a:latin typeface="Tahoma"/>
                <a:cs typeface="Tahoma"/>
              </a:rPr>
              <a:t> </a:t>
            </a:r>
            <a:r>
              <a:rPr sz="1050" spc="-65" dirty="0">
                <a:latin typeface="Tahoma"/>
                <a:cs typeface="Tahoma"/>
              </a:rPr>
              <a:t>two</a:t>
            </a:r>
            <a:r>
              <a:rPr sz="1050" spc="-20" dirty="0">
                <a:latin typeface="Tahoma"/>
                <a:cs typeface="Tahoma"/>
              </a:rPr>
              <a:t> </a:t>
            </a:r>
            <a:r>
              <a:rPr sz="1050" spc="-50" dirty="0">
                <a:latin typeface="Tahoma"/>
                <a:cs typeface="Tahoma"/>
              </a:rPr>
              <a:t>pairs</a:t>
            </a:r>
            <a:r>
              <a:rPr sz="1050" spc="-20" dirty="0">
                <a:latin typeface="Tahoma"/>
                <a:cs typeface="Tahoma"/>
              </a:rPr>
              <a:t> </a:t>
            </a:r>
            <a:r>
              <a:rPr sz="1050" spc="-85" dirty="0">
                <a:latin typeface="Tahoma"/>
                <a:cs typeface="Tahoma"/>
              </a:rPr>
              <a:t>are</a:t>
            </a:r>
            <a:r>
              <a:rPr sz="1050" spc="-10" dirty="0">
                <a:latin typeface="Tahoma"/>
                <a:cs typeface="Tahoma"/>
              </a:rPr>
              <a:t> </a:t>
            </a:r>
            <a:r>
              <a:rPr sz="1050" spc="-60" dirty="0">
                <a:latin typeface="Tahoma"/>
                <a:cs typeface="Tahoma"/>
              </a:rPr>
              <a:t>selected</a:t>
            </a:r>
            <a:r>
              <a:rPr sz="1050" spc="-20" dirty="0">
                <a:latin typeface="Tahoma"/>
                <a:cs typeface="Tahoma"/>
              </a:rPr>
              <a:t> </a:t>
            </a:r>
            <a:r>
              <a:rPr sz="1050" dirty="0">
                <a:latin typeface="Tahoma"/>
                <a:cs typeface="Tahoma"/>
              </a:rPr>
              <a:t>at</a:t>
            </a:r>
            <a:r>
              <a:rPr sz="1050" spc="-20" dirty="0">
                <a:latin typeface="Tahoma"/>
                <a:cs typeface="Tahoma"/>
              </a:rPr>
              <a:t> </a:t>
            </a:r>
            <a:r>
              <a:rPr sz="1050" spc="-65" dirty="0">
                <a:latin typeface="Tahoma"/>
                <a:cs typeface="Tahoma"/>
              </a:rPr>
              <a:t>random</a:t>
            </a:r>
            <a:r>
              <a:rPr sz="1050" spc="-20" dirty="0">
                <a:latin typeface="Tahoma"/>
                <a:cs typeface="Tahoma"/>
              </a:rPr>
              <a:t> </a:t>
            </a:r>
            <a:r>
              <a:rPr sz="1050" spc="-40" dirty="0">
                <a:latin typeface="Tahoma"/>
                <a:cs typeface="Tahoma"/>
              </a:rPr>
              <a:t>for</a:t>
            </a:r>
            <a:r>
              <a:rPr sz="1050" spc="-20" dirty="0">
                <a:latin typeface="Tahoma"/>
                <a:cs typeface="Tahoma"/>
              </a:rPr>
              <a:t> </a:t>
            </a:r>
            <a:r>
              <a:rPr sz="1050" spc="-10" dirty="0">
                <a:latin typeface="Tahoma"/>
                <a:cs typeface="Tahoma"/>
              </a:rPr>
              <a:t>reproduction.</a:t>
            </a:r>
            <a:endParaRPr sz="1050" dirty="0">
              <a:latin typeface="Tahoma"/>
              <a:cs typeface="Tahoma"/>
            </a:endParaRPr>
          </a:p>
        </p:txBody>
      </p:sp>
      <p:grpSp>
        <p:nvGrpSpPr>
          <p:cNvPr id="10" name="object 10"/>
          <p:cNvGrpSpPr/>
          <p:nvPr/>
        </p:nvGrpSpPr>
        <p:grpSpPr>
          <a:xfrm>
            <a:off x="0" y="3346348"/>
            <a:ext cx="4608195" cy="109855"/>
            <a:chOff x="0" y="3346348"/>
            <a:chExt cx="4608195" cy="109855"/>
          </a:xfrm>
        </p:grpSpPr>
        <p:sp>
          <p:nvSpPr>
            <p:cNvPr id="11" name="object 11"/>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A30000"/>
            </a:solidFill>
          </p:spPr>
          <p:txBody>
            <a:bodyPr wrap="square" lIns="0" tIns="0" rIns="0" bIns="0" rtlCol="0"/>
            <a:lstStyle/>
            <a:p>
              <a:endParaRPr/>
            </a:p>
          </p:txBody>
        </p:sp>
        <p:sp>
          <p:nvSpPr>
            <p:cNvPr id="12" name="object 12"/>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EBEBEB"/>
            </a:solidFill>
          </p:spPr>
          <p:txBody>
            <a:bodyPr wrap="square" lIns="0" tIns="0" rIns="0" bIns="0" rtlCol="0"/>
            <a:lstStyle/>
            <a:p>
              <a:endParaRPr/>
            </a:p>
          </p:txBody>
        </p:sp>
        <p:sp>
          <p:nvSpPr>
            <p:cNvPr id="13" name="object 13"/>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D8D8D8"/>
            </a:solidFill>
          </p:spPr>
          <p:txBody>
            <a:bodyPr wrap="square" lIns="0" tIns="0" rIns="0" bIns="0" rtlCol="0"/>
            <a:lstStyle/>
            <a:p>
              <a:endParaRPr/>
            </a:p>
          </p:txBody>
        </p:sp>
      </p:grpSp>
      <p:sp>
        <p:nvSpPr>
          <p:cNvPr id="14" name="object 14"/>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Richard,</a:t>
            </a:r>
            <a:r>
              <a:rPr spc="45" dirty="0"/>
              <a:t> </a:t>
            </a:r>
            <a:r>
              <a:rPr dirty="0"/>
              <a:t>Philip</a:t>
            </a:r>
            <a:r>
              <a:rPr spc="290" dirty="0"/>
              <a:t> </a:t>
            </a:r>
            <a:r>
              <a:rPr spc="-10" dirty="0"/>
              <a:t>(AIUB)</a:t>
            </a:r>
          </a:p>
        </p:txBody>
      </p:sp>
      <p:sp>
        <p:nvSpPr>
          <p:cNvPr id="15" name="object 15"/>
          <p:cNvSpPr txBox="1"/>
          <p:nvPr/>
        </p:nvSpPr>
        <p:spPr>
          <a:xfrm>
            <a:off x="2253170" y="3351784"/>
            <a:ext cx="101600" cy="102235"/>
          </a:xfrm>
          <a:prstGeom prst="rect">
            <a:avLst/>
          </a:prstGeom>
        </p:spPr>
        <p:txBody>
          <a:bodyPr vert="horz" wrap="square" lIns="0" tIns="0" rIns="0" bIns="0" rtlCol="0">
            <a:spAutoFit/>
          </a:bodyPr>
          <a:lstStyle/>
          <a:p>
            <a:pPr marL="12700">
              <a:lnSpc>
                <a:spcPts val="675"/>
              </a:lnSpc>
            </a:pPr>
            <a:r>
              <a:rPr sz="600" spc="-25" dirty="0">
                <a:solidFill>
                  <a:srgbClr val="0000FF"/>
                </a:solidFill>
                <a:latin typeface="Tahoma"/>
                <a:cs typeface="Tahoma"/>
                <a:hlinkClick r:id="rId2" action="ppaction://hlinksldjump"/>
              </a:rPr>
              <a:t>AI</a:t>
            </a:r>
            <a:endParaRPr sz="600">
              <a:latin typeface="Tahoma"/>
              <a:cs typeface="Tahoma"/>
            </a:endParaRPr>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AIUB</a:t>
            </a:r>
            <a:r>
              <a:rPr spc="150" dirty="0"/>
              <a:t> </a:t>
            </a:r>
            <a:r>
              <a:rPr spc="-20" dirty="0"/>
              <a:t>2024</a:t>
            </a: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12700">
              <a:lnSpc>
                <a:spcPts val="675"/>
              </a:lnSpc>
            </a:pPr>
            <a:fld id="{81D60167-4931-47E6-BA6A-407CBD079E47}" type="slidenum">
              <a:rPr dirty="0"/>
              <a:t>19</a:t>
            </a:fld>
            <a:r>
              <a:rPr spc="10" dirty="0"/>
              <a:t> </a:t>
            </a:r>
            <a:r>
              <a:rPr spc="90" dirty="0"/>
              <a:t>/</a:t>
            </a:r>
            <a:r>
              <a:rPr spc="10" dirty="0"/>
              <a:t> </a:t>
            </a:r>
            <a:r>
              <a:rPr spc="-25" dirty="0"/>
              <a:t>31</a:t>
            </a: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89890"/>
          </a:xfrm>
          <a:custGeom>
            <a:avLst/>
            <a:gdLst/>
            <a:ahLst/>
            <a:cxnLst/>
            <a:rect l="l" t="t" r="r" b="b"/>
            <a:pathLst>
              <a:path w="4608195" h="389890">
                <a:moveTo>
                  <a:pt x="4608004" y="0"/>
                </a:moveTo>
                <a:lnTo>
                  <a:pt x="0" y="0"/>
                </a:lnTo>
                <a:lnTo>
                  <a:pt x="0" y="389623"/>
                </a:lnTo>
                <a:lnTo>
                  <a:pt x="4608004" y="389623"/>
                </a:lnTo>
                <a:lnTo>
                  <a:pt x="4608004" y="0"/>
                </a:lnTo>
                <a:close/>
              </a:path>
            </a:pathLst>
          </a:custGeom>
          <a:solidFill>
            <a:srgbClr val="F2F2F2"/>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spc="-80" dirty="0"/>
              <a:t>Table</a:t>
            </a:r>
            <a:r>
              <a:rPr spc="-55" dirty="0"/>
              <a:t> </a:t>
            </a:r>
            <a:r>
              <a:rPr spc="-30" dirty="0"/>
              <a:t>of</a:t>
            </a:r>
            <a:r>
              <a:rPr spc="-90" dirty="0"/>
              <a:t> </a:t>
            </a:r>
            <a:r>
              <a:rPr spc="-75" dirty="0"/>
              <a:t>Contents</a:t>
            </a:r>
          </a:p>
        </p:txBody>
      </p:sp>
      <p:pic>
        <p:nvPicPr>
          <p:cNvPr id="4" name="object 4"/>
          <p:cNvPicPr/>
          <p:nvPr/>
        </p:nvPicPr>
        <p:blipFill>
          <a:blip r:embed="rId2" cstate="print"/>
          <a:stretch>
            <a:fillRect/>
          </a:stretch>
        </p:blipFill>
        <p:spPr>
          <a:xfrm>
            <a:off x="94678" y="704989"/>
            <a:ext cx="175450" cy="175450"/>
          </a:xfrm>
          <a:prstGeom prst="rect">
            <a:avLst/>
          </a:prstGeom>
        </p:spPr>
      </p:pic>
      <p:sp>
        <p:nvSpPr>
          <p:cNvPr id="5" name="object 5"/>
          <p:cNvSpPr txBox="1"/>
          <p:nvPr/>
        </p:nvSpPr>
        <p:spPr>
          <a:xfrm>
            <a:off x="142824" y="711998"/>
            <a:ext cx="79375" cy="147320"/>
          </a:xfrm>
          <a:prstGeom prst="rect">
            <a:avLst/>
          </a:prstGeom>
        </p:spPr>
        <p:txBody>
          <a:bodyPr vert="horz" wrap="square" lIns="0" tIns="12065" rIns="0" bIns="0" rtlCol="0">
            <a:spAutoFit/>
          </a:bodyPr>
          <a:lstStyle/>
          <a:p>
            <a:pPr marL="12700">
              <a:lnSpc>
                <a:spcPct val="100000"/>
              </a:lnSpc>
              <a:spcBef>
                <a:spcPts val="95"/>
              </a:spcBef>
            </a:pPr>
            <a:r>
              <a:rPr sz="800" spc="-50" dirty="0">
                <a:solidFill>
                  <a:srgbClr val="EAEAF7"/>
                </a:solidFill>
                <a:latin typeface="Tahoma"/>
                <a:cs typeface="Tahoma"/>
              </a:rPr>
              <a:t>1</a:t>
            </a:r>
            <a:endParaRPr sz="800">
              <a:latin typeface="Tahoma"/>
              <a:cs typeface="Tahoma"/>
            </a:endParaRPr>
          </a:p>
        </p:txBody>
      </p:sp>
      <p:sp>
        <p:nvSpPr>
          <p:cNvPr id="6" name="object 6"/>
          <p:cNvSpPr txBox="1"/>
          <p:nvPr/>
        </p:nvSpPr>
        <p:spPr>
          <a:xfrm>
            <a:off x="321538" y="675408"/>
            <a:ext cx="1511300" cy="207645"/>
          </a:xfrm>
          <a:prstGeom prst="rect">
            <a:avLst/>
          </a:prstGeom>
        </p:spPr>
        <p:txBody>
          <a:bodyPr vert="horz" wrap="square" lIns="0" tIns="12065" rIns="0" bIns="0" rtlCol="0">
            <a:spAutoFit/>
          </a:bodyPr>
          <a:lstStyle/>
          <a:p>
            <a:pPr marL="12700">
              <a:lnSpc>
                <a:spcPct val="100000"/>
              </a:lnSpc>
              <a:spcBef>
                <a:spcPts val="95"/>
              </a:spcBef>
            </a:pPr>
            <a:r>
              <a:rPr sz="1200" spc="-65" dirty="0">
                <a:solidFill>
                  <a:srgbClr val="0000FF"/>
                </a:solidFill>
                <a:latin typeface="Tahoma"/>
                <a:cs typeface="Tahoma"/>
                <a:hlinkClick r:id="rId3" action="ppaction://hlinksldjump"/>
              </a:rPr>
              <a:t>Beyond</a:t>
            </a:r>
            <a:r>
              <a:rPr sz="1200" spc="-5" dirty="0">
                <a:solidFill>
                  <a:srgbClr val="0000FF"/>
                </a:solidFill>
                <a:latin typeface="Tahoma"/>
                <a:cs typeface="Tahoma"/>
                <a:hlinkClick r:id="rId3" action="ppaction://hlinksldjump"/>
              </a:rPr>
              <a:t> </a:t>
            </a:r>
            <a:r>
              <a:rPr sz="1200" spc="-35" dirty="0">
                <a:solidFill>
                  <a:srgbClr val="0000FF"/>
                </a:solidFill>
                <a:latin typeface="Tahoma"/>
                <a:cs typeface="Tahoma"/>
                <a:hlinkClick r:id="rId3" action="ppaction://hlinksldjump"/>
              </a:rPr>
              <a:t>Classical</a:t>
            </a:r>
            <a:r>
              <a:rPr sz="1200" spc="-5" dirty="0">
                <a:solidFill>
                  <a:srgbClr val="0000FF"/>
                </a:solidFill>
                <a:latin typeface="Tahoma"/>
                <a:cs typeface="Tahoma"/>
                <a:hlinkClick r:id="rId3" action="ppaction://hlinksldjump"/>
              </a:rPr>
              <a:t> </a:t>
            </a:r>
            <a:r>
              <a:rPr sz="1200" spc="-45" dirty="0">
                <a:solidFill>
                  <a:srgbClr val="0000FF"/>
                </a:solidFill>
                <a:latin typeface="Tahoma"/>
                <a:cs typeface="Tahoma"/>
                <a:hlinkClick r:id="rId3" action="ppaction://hlinksldjump"/>
              </a:rPr>
              <a:t>Search</a:t>
            </a:r>
            <a:endParaRPr sz="1200">
              <a:latin typeface="Tahoma"/>
              <a:cs typeface="Tahoma"/>
            </a:endParaRPr>
          </a:p>
        </p:txBody>
      </p:sp>
      <p:pic>
        <p:nvPicPr>
          <p:cNvPr id="7" name="object 7"/>
          <p:cNvPicPr/>
          <p:nvPr/>
        </p:nvPicPr>
        <p:blipFill>
          <a:blip r:embed="rId4" cstate="print"/>
          <a:stretch>
            <a:fillRect/>
          </a:stretch>
        </p:blipFill>
        <p:spPr>
          <a:xfrm>
            <a:off x="94678" y="1040460"/>
            <a:ext cx="175450" cy="175450"/>
          </a:xfrm>
          <a:prstGeom prst="rect">
            <a:avLst/>
          </a:prstGeom>
        </p:spPr>
      </p:pic>
      <p:sp>
        <p:nvSpPr>
          <p:cNvPr id="8" name="object 8"/>
          <p:cNvSpPr txBox="1"/>
          <p:nvPr/>
        </p:nvSpPr>
        <p:spPr>
          <a:xfrm>
            <a:off x="142824" y="1047482"/>
            <a:ext cx="79375" cy="147320"/>
          </a:xfrm>
          <a:prstGeom prst="rect">
            <a:avLst/>
          </a:prstGeom>
        </p:spPr>
        <p:txBody>
          <a:bodyPr vert="horz" wrap="square" lIns="0" tIns="12065" rIns="0" bIns="0" rtlCol="0">
            <a:spAutoFit/>
          </a:bodyPr>
          <a:lstStyle/>
          <a:p>
            <a:pPr marL="12700">
              <a:lnSpc>
                <a:spcPct val="100000"/>
              </a:lnSpc>
              <a:spcBef>
                <a:spcPts val="95"/>
              </a:spcBef>
            </a:pPr>
            <a:r>
              <a:rPr sz="800" spc="-50" dirty="0">
                <a:solidFill>
                  <a:srgbClr val="EAEAF7"/>
                </a:solidFill>
                <a:latin typeface="Tahoma"/>
                <a:cs typeface="Tahoma"/>
              </a:rPr>
              <a:t>2</a:t>
            </a:r>
            <a:endParaRPr sz="800">
              <a:latin typeface="Tahoma"/>
              <a:cs typeface="Tahoma"/>
            </a:endParaRPr>
          </a:p>
        </p:txBody>
      </p:sp>
      <p:pic>
        <p:nvPicPr>
          <p:cNvPr id="9" name="object 9"/>
          <p:cNvPicPr/>
          <p:nvPr/>
        </p:nvPicPr>
        <p:blipFill>
          <a:blip r:embed="rId5" cstate="print"/>
          <a:stretch>
            <a:fillRect/>
          </a:stretch>
        </p:blipFill>
        <p:spPr>
          <a:xfrm>
            <a:off x="347052" y="1280604"/>
            <a:ext cx="71526" cy="71526"/>
          </a:xfrm>
          <a:prstGeom prst="rect">
            <a:avLst/>
          </a:prstGeom>
        </p:spPr>
      </p:pic>
      <p:pic>
        <p:nvPicPr>
          <p:cNvPr id="10" name="object 10"/>
          <p:cNvPicPr/>
          <p:nvPr/>
        </p:nvPicPr>
        <p:blipFill>
          <a:blip r:embed="rId6" cstate="print"/>
          <a:stretch>
            <a:fillRect/>
          </a:stretch>
        </p:blipFill>
        <p:spPr>
          <a:xfrm>
            <a:off x="347052" y="1464068"/>
            <a:ext cx="71526" cy="71526"/>
          </a:xfrm>
          <a:prstGeom prst="rect">
            <a:avLst/>
          </a:prstGeom>
        </p:spPr>
      </p:pic>
      <p:pic>
        <p:nvPicPr>
          <p:cNvPr id="11" name="object 11"/>
          <p:cNvPicPr/>
          <p:nvPr/>
        </p:nvPicPr>
        <p:blipFill>
          <a:blip r:embed="rId7" cstate="print"/>
          <a:stretch>
            <a:fillRect/>
          </a:stretch>
        </p:blipFill>
        <p:spPr>
          <a:xfrm>
            <a:off x="347052" y="1647532"/>
            <a:ext cx="71526" cy="71526"/>
          </a:xfrm>
          <a:prstGeom prst="rect">
            <a:avLst/>
          </a:prstGeom>
        </p:spPr>
      </p:pic>
      <p:pic>
        <p:nvPicPr>
          <p:cNvPr id="12" name="object 12"/>
          <p:cNvPicPr/>
          <p:nvPr/>
        </p:nvPicPr>
        <p:blipFill>
          <a:blip r:embed="rId8" cstate="print"/>
          <a:stretch>
            <a:fillRect/>
          </a:stretch>
        </p:blipFill>
        <p:spPr>
          <a:xfrm>
            <a:off x="347052" y="1830997"/>
            <a:ext cx="71526" cy="71526"/>
          </a:xfrm>
          <a:prstGeom prst="rect">
            <a:avLst/>
          </a:prstGeom>
        </p:spPr>
      </p:pic>
      <p:sp>
        <p:nvSpPr>
          <p:cNvPr id="13" name="object 13"/>
          <p:cNvSpPr txBox="1">
            <a:spLocks noGrp="1"/>
          </p:cNvSpPr>
          <p:nvPr>
            <p:ph type="body" idx="1"/>
          </p:nvPr>
        </p:nvSpPr>
        <p:spPr>
          <a:prstGeom prst="rect">
            <a:avLst/>
          </a:prstGeom>
        </p:spPr>
        <p:txBody>
          <a:bodyPr vert="horz" wrap="square" lIns="0" tIns="12065" rIns="0" bIns="0" rtlCol="0" anchor="t">
            <a:spAutoFit/>
          </a:bodyPr>
          <a:lstStyle/>
          <a:p>
            <a:pPr marL="164465" marR="5080" indent="-152400">
              <a:lnSpc>
                <a:spcPct val="100000"/>
              </a:lnSpc>
              <a:spcBef>
                <a:spcPts val="95"/>
              </a:spcBef>
            </a:pPr>
            <a:r>
              <a:rPr spc="-10" dirty="0">
                <a:solidFill>
                  <a:srgbClr val="0000FF"/>
                </a:solidFill>
                <a:hlinkClick r:id="rId9" action="ppaction://hlinksldjump"/>
              </a:rPr>
              <a:t>Local</a:t>
            </a:r>
            <a:r>
              <a:rPr spc="-25" dirty="0">
                <a:solidFill>
                  <a:srgbClr val="0000FF"/>
                </a:solidFill>
                <a:hlinkClick r:id="rId9" action="ppaction://hlinksldjump"/>
              </a:rPr>
              <a:t> </a:t>
            </a:r>
            <a:r>
              <a:rPr spc="-65" dirty="0">
                <a:solidFill>
                  <a:srgbClr val="0000FF"/>
                </a:solidFill>
                <a:hlinkClick r:id="rId9" action="ppaction://hlinksldjump"/>
              </a:rPr>
              <a:t>Search</a:t>
            </a:r>
            <a:r>
              <a:rPr spc="-25" dirty="0">
                <a:solidFill>
                  <a:srgbClr val="0000FF"/>
                </a:solidFill>
                <a:hlinkClick r:id="rId9" action="ppaction://hlinksldjump"/>
              </a:rPr>
              <a:t> </a:t>
            </a:r>
            <a:r>
              <a:rPr spc="-40" dirty="0">
                <a:solidFill>
                  <a:srgbClr val="0000FF"/>
                </a:solidFill>
                <a:hlinkClick r:id="rId9" action="ppaction://hlinksldjump"/>
              </a:rPr>
              <a:t>Algorithms</a:t>
            </a:r>
            <a:r>
              <a:rPr spc="-25" dirty="0">
                <a:solidFill>
                  <a:srgbClr val="0000FF"/>
                </a:solidFill>
                <a:hlinkClick r:id="rId9" action="ppaction://hlinksldjump"/>
              </a:rPr>
              <a:t> </a:t>
            </a:r>
            <a:r>
              <a:rPr spc="-55" dirty="0">
                <a:solidFill>
                  <a:srgbClr val="0000FF"/>
                </a:solidFill>
                <a:hlinkClick r:id="rId9" action="ppaction://hlinksldjump"/>
              </a:rPr>
              <a:t>and</a:t>
            </a:r>
            <a:r>
              <a:rPr spc="-25" dirty="0">
                <a:solidFill>
                  <a:srgbClr val="0000FF"/>
                </a:solidFill>
                <a:hlinkClick r:id="rId9" action="ppaction://hlinksldjump"/>
              </a:rPr>
              <a:t> Optimization </a:t>
            </a:r>
            <a:r>
              <a:rPr spc="-45" dirty="0">
                <a:solidFill>
                  <a:srgbClr val="0000FF"/>
                </a:solidFill>
                <a:hlinkClick r:id="rId9" action="ppaction://hlinksldjump"/>
              </a:rPr>
              <a:t>Problems</a:t>
            </a:r>
            <a:r>
              <a:rPr spc="-45" dirty="0">
                <a:solidFill>
                  <a:srgbClr val="0000FF"/>
                </a:solidFill>
              </a:rPr>
              <a:t> </a:t>
            </a:r>
            <a:r>
              <a:rPr spc="-30" dirty="0">
                <a:solidFill>
                  <a:srgbClr val="0000FF"/>
                </a:solidFill>
                <a:hlinkClick r:id="rId10" action="ppaction://hlinksldjump"/>
              </a:rPr>
              <a:t>Hill-</a:t>
            </a:r>
            <a:r>
              <a:rPr spc="-25" dirty="0">
                <a:solidFill>
                  <a:srgbClr val="0000FF"/>
                </a:solidFill>
                <a:hlinkClick r:id="rId10" action="ppaction://hlinksldjump"/>
              </a:rPr>
              <a:t>climbing </a:t>
            </a:r>
            <a:r>
              <a:rPr spc="-10" dirty="0">
                <a:solidFill>
                  <a:srgbClr val="0000FF"/>
                </a:solidFill>
                <a:hlinkClick r:id="rId10" action="ppaction://hlinksldjump"/>
              </a:rPr>
              <a:t>search</a:t>
            </a:r>
          </a:p>
          <a:p>
            <a:pPr marL="164465" marR="1859280">
              <a:spcBef>
                <a:spcPts val="10"/>
              </a:spcBef>
            </a:pPr>
            <a:r>
              <a:rPr spc="-40" dirty="0">
                <a:solidFill>
                  <a:srgbClr val="0000FF"/>
                </a:solidFill>
                <a:hlinkClick r:id="rId11" action="ppaction://hlinksldjump"/>
              </a:rPr>
              <a:t>Simulated</a:t>
            </a:r>
            <a:r>
              <a:rPr spc="-45" dirty="0">
                <a:solidFill>
                  <a:srgbClr val="0000FF"/>
                </a:solidFill>
                <a:hlinkClick r:id="rId11" action="ppaction://hlinksldjump"/>
              </a:rPr>
              <a:t> </a:t>
            </a:r>
            <a:r>
              <a:rPr spc="-70" dirty="0">
                <a:solidFill>
                  <a:srgbClr val="0000FF"/>
                </a:solidFill>
                <a:hlinkClick r:id="rId11" action="ppaction://hlinksldjump"/>
              </a:rPr>
              <a:t>annealing</a:t>
            </a:r>
            <a:r>
              <a:rPr spc="-70" dirty="0">
                <a:solidFill>
                  <a:srgbClr val="0000FF"/>
                </a:solidFill>
              </a:rPr>
              <a:t> </a:t>
            </a:r>
            <a:endParaRPr lang="en-US" spc="-10">
              <a:solidFill>
                <a:srgbClr val="0000FF"/>
              </a:solidFill>
              <a:hlinkClick r:id="rId12" action="ppaction://hlinksldjump"/>
            </a:endParaRPr>
          </a:p>
          <a:p>
            <a:pPr marL="164465" marR="1859280">
              <a:spcBef>
                <a:spcPts val="10"/>
              </a:spcBef>
            </a:pPr>
            <a:r>
              <a:rPr spc="-10" dirty="0">
                <a:solidFill>
                  <a:srgbClr val="0000FF"/>
                </a:solidFill>
                <a:hlinkClick r:id="rId13" action="ppaction://hlinksldjump"/>
              </a:rPr>
              <a:t>Local</a:t>
            </a:r>
            <a:r>
              <a:rPr spc="-35" dirty="0">
                <a:solidFill>
                  <a:srgbClr val="0000FF"/>
                </a:solidFill>
                <a:hlinkClick r:id="rId13" action="ppaction://hlinksldjump"/>
              </a:rPr>
              <a:t> </a:t>
            </a:r>
            <a:r>
              <a:rPr spc="-70" dirty="0">
                <a:solidFill>
                  <a:srgbClr val="0000FF"/>
                </a:solidFill>
                <a:hlinkClick r:id="rId13" action="ppaction://hlinksldjump"/>
              </a:rPr>
              <a:t>beam</a:t>
            </a:r>
            <a:r>
              <a:rPr spc="-25" dirty="0">
                <a:solidFill>
                  <a:srgbClr val="0000FF"/>
                </a:solidFill>
                <a:hlinkClick r:id="rId13" action="ppaction://hlinksldjump"/>
              </a:rPr>
              <a:t> </a:t>
            </a:r>
            <a:r>
              <a:rPr spc="-10" dirty="0">
                <a:solidFill>
                  <a:srgbClr val="0000FF"/>
                </a:solidFill>
                <a:hlinkClick r:id="rId13" action="ppaction://hlinksldjump"/>
              </a:rPr>
              <a:t>search</a:t>
            </a:r>
            <a:r>
              <a:rPr spc="-10" dirty="0">
                <a:solidFill>
                  <a:srgbClr val="0000FF"/>
                </a:solidFill>
              </a:rPr>
              <a:t> </a:t>
            </a:r>
            <a:endParaRPr lang="en-US" spc="-10" dirty="0">
              <a:solidFill>
                <a:srgbClr val="0000FF"/>
              </a:solidFill>
              <a:ea typeface="Tahoma"/>
              <a:hlinkClick r:id="" action="ppaction://noaction"/>
            </a:endParaRPr>
          </a:p>
          <a:p>
            <a:pPr marL="164465" marR="1859280">
              <a:spcBef>
                <a:spcPts val="10"/>
              </a:spcBef>
            </a:pPr>
            <a:r>
              <a:rPr lang="en-US" spc="-45" dirty="0">
                <a:solidFill>
                  <a:srgbClr val="0000FF"/>
                </a:solidFill>
                <a:hlinkClick r:id="rId12" action="ppaction://hlinksldjump"/>
              </a:rPr>
              <a:t>Genetic</a:t>
            </a:r>
            <a:r>
              <a:rPr lang="en-US" spc="-10" dirty="0">
                <a:solidFill>
                  <a:srgbClr val="0000FF"/>
                </a:solidFill>
                <a:hlinkClick r:id="rId12" action="ppaction://hlinksldjump">
                  <a:extLst>
                    <a:ext uri="{A12FA001-AC4F-418D-AE19-62706E023703}">
                      <ahyp:hlinkClr xmlns:ahyp="http://schemas.microsoft.com/office/drawing/2018/hyperlinkcolor" val="tx"/>
                    </a:ext>
                  </a:extLst>
                </a:hlinkClick>
              </a:rPr>
              <a:t> algorithms</a:t>
            </a:r>
            <a:endParaRPr spc="-10" dirty="0">
              <a:solidFill>
                <a:srgbClr val="0000FF"/>
              </a:solidFill>
              <a:ea typeface="Tahoma"/>
              <a:hlinkClick r:id="" action="ppaction://noaction">
                <a:extLst>
                  <a:ext uri="{A12FA001-AC4F-418D-AE19-62706E023703}">
                    <ahyp:hlinkClr xmlns:ahyp="http://schemas.microsoft.com/office/drawing/2018/hyperlinkcolor" val="tx"/>
                  </a:ext>
                </a:extLst>
              </a:hlinkClick>
            </a:endParaRPr>
          </a:p>
        </p:txBody>
      </p:sp>
      <p:pic>
        <p:nvPicPr>
          <p:cNvPr id="14" name="object 14"/>
          <p:cNvPicPr/>
          <p:nvPr/>
        </p:nvPicPr>
        <p:blipFill>
          <a:blip r:embed="rId14" cstate="print"/>
          <a:stretch>
            <a:fillRect/>
          </a:stretch>
        </p:blipFill>
        <p:spPr>
          <a:xfrm>
            <a:off x="94678" y="2109787"/>
            <a:ext cx="175450" cy="175450"/>
          </a:xfrm>
          <a:prstGeom prst="rect">
            <a:avLst/>
          </a:prstGeom>
        </p:spPr>
      </p:pic>
      <p:sp>
        <p:nvSpPr>
          <p:cNvPr id="15" name="object 15"/>
          <p:cNvSpPr txBox="1"/>
          <p:nvPr/>
        </p:nvSpPr>
        <p:spPr>
          <a:xfrm>
            <a:off x="142824" y="2116809"/>
            <a:ext cx="79375" cy="147320"/>
          </a:xfrm>
          <a:prstGeom prst="rect">
            <a:avLst/>
          </a:prstGeom>
        </p:spPr>
        <p:txBody>
          <a:bodyPr vert="horz" wrap="square" lIns="0" tIns="12065" rIns="0" bIns="0" rtlCol="0">
            <a:spAutoFit/>
          </a:bodyPr>
          <a:lstStyle/>
          <a:p>
            <a:pPr marL="12700">
              <a:lnSpc>
                <a:spcPct val="100000"/>
              </a:lnSpc>
              <a:spcBef>
                <a:spcPts val="95"/>
              </a:spcBef>
            </a:pPr>
            <a:r>
              <a:rPr sz="800" spc="-50" dirty="0">
                <a:solidFill>
                  <a:srgbClr val="EAEAF7"/>
                </a:solidFill>
                <a:latin typeface="Tahoma"/>
                <a:cs typeface="Tahoma"/>
              </a:rPr>
              <a:t>3</a:t>
            </a:r>
            <a:endParaRPr sz="800">
              <a:latin typeface="Tahoma"/>
              <a:cs typeface="Tahoma"/>
            </a:endParaRPr>
          </a:p>
        </p:txBody>
      </p:sp>
      <p:sp>
        <p:nvSpPr>
          <p:cNvPr id="16" name="object 16"/>
          <p:cNvSpPr txBox="1"/>
          <p:nvPr/>
        </p:nvSpPr>
        <p:spPr>
          <a:xfrm>
            <a:off x="321538" y="2080219"/>
            <a:ext cx="2188210" cy="207645"/>
          </a:xfrm>
          <a:prstGeom prst="rect">
            <a:avLst/>
          </a:prstGeom>
        </p:spPr>
        <p:txBody>
          <a:bodyPr vert="horz" wrap="square" lIns="0" tIns="12065" rIns="0" bIns="0" rtlCol="0">
            <a:spAutoFit/>
          </a:bodyPr>
          <a:lstStyle/>
          <a:p>
            <a:pPr marL="12700">
              <a:lnSpc>
                <a:spcPct val="100000"/>
              </a:lnSpc>
              <a:spcBef>
                <a:spcPts val="95"/>
              </a:spcBef>
            </a:pPr>
            <a:r>
              <a:rPr sz="1200" spc="-10" dirty="0">
                <a:solidFill>
                  <a:srgbClr val="0000FF"/>
                </a:solidFill>
                <a:latin typeface="Tahoma"/>
                <a:cs typeface="Tahoma"/>
                <a:hlinkClick r:id="" action="ppaction://noaction"/>
              </a:rPr>
              <a:t>Local</a:t>
            </a:r>
            <a:r>
              <a:rPr sz="1200" spc="-30" dirty="0">
                <a:solidFill>
                  <a:srgbClr val="0000FF"/>
                </a:solidFill>
                <a:latin typeface="Tahoma"/>
                <a:cs typeface="Tahoma"/>
                <a:hlinkClick r:id="" action="ppaction://noaction"/>
              </a:rPr>
              <a:t> </a:t>
            </a:r>
            <a:r>
              <a:rPr sz="1200" spc="-65" dirty="0">
                <a:solidFill>
                  <a:srgbClr val="0000FF"/>
                </a:solidFill>
                <a:latin typeface="Tahoma"/>
                <a:cs typeface="Tahoma"/>
                <a:hlinkClick r:id="" action="ppaction://noaction"/>
              </a:rPr>
              <a:t>Search</a:t>
            </a:r>
            <a:r>
              <a:rPr sz="1200" spc="-25" dirty="0">
                <a:solidFill>
                  <a:srgbClr val="0000FF"/>
                </a:solidFill>
                <a:latin typeface="Tahoma"/>
                <a:cs typeface="Tahoma"/>
                <a:hlinkClick r:id="" action="ppaction://noaction"/>
              </a:rPr>
              <a:t> </a:t>
            </a:r>
            <a:r>
              <a:rPr sz="1200" dirty="0">
                <a:solidFill>
                  <a:srgbClr val="0000FF"/>
                </a:solidFill>
                <a:latin typeface="Tahoma"/>
                <a:cs typeface="Tahoma"/>
                <a:hlinkClick r:id="" action="ppaction://noaction"/>
              </a:rPr>
              <a:t>in</a:t>
            </a:r>
            <a:r>
              <a:rPr sz="1200" spc="-25" dirty="0">
                <a:solidFill>
                  <a:srgbClr val="0000FF"/>
                </a:solidFill>
                <a:latin typeface="Tahoma"/>
                <a:cs typeface="Tahoma"/>
                <a:hlinkClick r:id="" action="ppaction://noaction"/>
              </a:rPr>
              <a:t> </a:t>
            </a:r>
            <a:r>
              <a:rPr sz="1200" spc="-45" dirty="0">
                <a:solidFill>
                  <a:srgbClr val="0000FF"/>
                </a:solidFill>
                <a:latin typeface="Tahoma"/>
                <a:cs typeface="Tahoma"/>
                <a:hlinkClick r:id="" action="ppaction://noaction"/>
              </a:rPr>
              <a:t>Continuous</a:t>
            </a:r>
            <a:r>
              <a:rPr sz="1200" spc="-30" dirty="0">
                <a:solidFill>
                  <a:srgbClr val="0000FF"/>
                </a:solidFill>
                <a:latin typeface="Tahoma"/>
                <a:cs typeface="Tahoma"/>
                <a:hlinkClick r:id="" action="ppaction://noaction"/>
              </a:rPr>
              <a:t> </a:t>
            </a:r>
            <a:r>
              <a:rPr sz="1200" spc="-55" dirty="0">
                <a:solidFill>
                  <a:srgbClr val="0000FF"/>
                </a:solidFill>
                <a:latin typeface="Tahoma"/>
                <a:cs typeface="Tahoma"/>
                <a:hlinkClick r:id="" action="ppaction://noaction"/>
              </a:rPr>
              <a:t>Spaces</a:t>
            </a:r>
            <a:endParaRPr sz="1200">
              <a:latin typeface="Tahoma"/>
              <a:cs typeface="Tahoma"/>
            </a:endParaRPr>
          </a:p>
        </p:txBody>
      </p:sp>
      <p:pic>
        <p:nvPicPr>
          <p:cNvPr id="17" name="object 17"/>
          <p:cNvPicPr/>
          <p:nvPr/>
        </p:nvPicPr>
        <p:blipFill>
          <a:blip r:embed="rId15" cstate="print"/>
          <a:stretch>
            <a:fillRect/>
          </a:stretch>
        </p:blipFill>
        <p:spPr>
          <a:xfrm>
            <a:off x="94678" y="2445258"/>
            <a:ext cx="175450" cy="175450"/>
          </a:xfrm>
          <a:prstGeom prst="rect">
            <a:avLst/>
          </a:prstGeom>
        </p:spPr>
      </p:pic>
      <p:sp>
        <p:nvSpPr>
          <p:cNvPr id="18" name="object 18"/>
          <p:cNvSpPr txBox="1"/>
          <p:nvPr/>
        </p:nvSpPr>
        <p:spPr>
          <a:xfrm>
            <a:off x="142824" y="2452279"/>
            <a:ext cx="79375" cy="147320"/>
          </a:xfrm>
          <a:prstGeom prst="rect">
            <a:avLst/>
          </a:prstGeom>
        </p:spPr>
        <p:txBody>
          <a:bodyPr vert="horz" wrap="square" lIns="0" tIns="12065" rIns="0" bIns="0" rtlCol="0">
            <a:spAutoFit/>
          </a:bodyPr>
          <a:lstStyle/>
          <a:p>
            <a:pPr marL="12700">
              <a:lnSpc>
                <a:spcPct val="100000"/>
              </a:lnSpc>
              <a:spcBef>
                <a:spcPts val="95"/>
              </a:spcBef>
            </a:pPr>
            <a:r>
              <a:rPr sz="800" spc="-50" dirty="0">
                <a:solidFill>
                  <a:srgbClr val="EAEAF7"/>
                </a:solidFill>
                <a:latin typeface="Tahoma"/>
                <a:cs typeface="Tahoma"/>
              </a:rPr>
              <a:t>4</a:t>
            </a:r>
            <a:endParaRPr sz="800">
              <a:latin typeface="Tahoma"/>
              <a:cs typeface="Tahoma"/>
            </a:endParaRPr>
          </a:p>
        </p:txBody>
      </p:sp>
      <p:sp>
        <p:nvSpPr>
          <p:cNvPr id="19" name="object 19"/>
          <p:cNvSpPr txBox="1"/>
          <p:nvPr/>
        </p:nvSpPr>
        <p:spPr>
          <a:xfrm>
            <a:off x="321538" y="2415689"/>
            <a:ext cx="522605" cy="207645"/>
          </a:xfrm>
          <a:prstGeom prst="rect">
            <a:avLst/>
          </a:prstGeom>
        </p:spPr>
        <p:txBody>
          <a:bodyPr vert="horz" wrap="square" lIns="0" tIns="12065" rIns="0" bIns="0" rtlCol="0">
            <a:spAutoFit/>
          </a:bodyPr>
          <a:lstStyle/>
          <a:p>
            <a:pPr marL="12700">
              <a:lnSpc>
                <a:spcPct val="100000"/>
              </a:lnSpc>
              <a:spcBef>
                <a:spcPts val="95"/>
              </a:spcBef>
            </a:pPr>
            <a:r>
              <a:rPr sz="1200" spc="-55" dirty="0">
                <a:solidFill>
                  <a:srgbClr val="0000FF"/>
                </a:solidFill>
                <a:latin typeface="Tahoma"/>
                <a:cs typeface="Tahoma"/>
                <a:hlinkClick r:id="" action="ppaction://noaction"/>
              </a:rPr>
              <a:t>Exercise</a:t>
            </a:r>
            <a:endParaRPr sz="1200">
              <a:latin typeface="Tahoma"/>
              <a:cs typeface="Tahoma"/>
            </a:endParaRPr>
          </a:p>
        </p:txBody>
      </p:sp>
      <p:pic>
        <p:nvPicPr>
          <p:cNvPr id="20" name="object 20"/>
          <p:cNvPicPr/>
          <p:nvPr/>
        </p:nvPicPr>
        <p:blipFill>
          <a:blip r:embed="rId16" cstate="print"/>
          <a:stretch>
            <a:fillRect/>
          </a:stretch>
        </p:blipFill>
        <p:spPr>
          <a:xfrm>
            <a:off x="94678" y="2780741"/>
            <a:ext cx="175450" cy="175450"/>
          </a:xfrm>
          <a:prstGeom prst="rect">
            <a:avLst/>
          </a:prstGeom>
        </p:spPr>
      </p:pic>
      <p:sp>
        <p:nvSpPr>
          <p:cNvPr id="21" name="object 21"/>
          <p:cNvSpPr txBox="1"/>
          <p:nvPr/>
        </p:nvSpPr>
        <p:spPr>
          <a:xfrm>
            <a:off x="142824" y="2787750"/>
            <a:ext cx="79375" cy="147320"/>
          </a:xfrm>
          <a:prstGeom prst="rect">
            <a:avLst/>
          </a:prstGeom>
        </p:spPr>
        <p:txBody>
          <a:bodyPr vert="horz" wrap="square" lIns="0" tIns="12065" rIns="0" bIns="0" rtlCol="0">
            <a:spAutoFit/>
          </a:bodyPr>
          <a:lstStyle/>
          <a:p>
            <a:pPr marL="12700">
              <a:lnSpc>
                <a:spcPct val="100000"/>
              </a:lnSpc>
              <a:spcBef>
                <a:spcPts val="95"/>
              </a:spcBef>
            </a:pPr>
            <a:r>
              <a:rPr sz="800" spc="-50" dirty="0">
                <a:solidFill>
                  <a:srgbClr val="EAEAF7"/>
                </a:solidFill>
                <a:latin typeface="Tahoma"/>
                <a:cs typeface="Tahoma"/>
              </a:rPr>
              <a:t>5</a:t>
            </a:r>
            <a:endParaRPr sz="800">
              <a:latin typeface="Tahoma"/>
              <a:cs typeface="Tahoma"/>
            </a:endParaRPr>
          </a:p>
        </p:txBody>
      </p:sp>
      <p:sp>
        <p:nvSpPr>
          <p:cNvPr id="22" name="object 22"/>
          <p:cNvSpPr txBox="1"/>
          <p:nvPr/>
        </p:nvSpPr>
        <p:spPr>
          <a:xfrm>
            <a:off x="321538" y="2751173"/>
            <a:ext cx="680720" cy="207645"/>
          </a:xfrm>
          <a:prstGeom prst="rect">
            <a:avLst/>
          </a:prstGeom>
        </p:spPr>
        <p:txBody>
          <a:bodyPr vert="horz" wrap="square" lIns="0" tIns="12065" rIns="0" bIns="0" rtlCol="0">
            <a:spAutoFit/>
          </a:bodyPr>
          <a:lstStyle/>
          <a:p>
            <a:pPr marL="12700">
              <a:lnSpc>
                <a:spcPct val="100000"/>
              </a:lnSpc>
              <a:spcBef>
                <a:spcPts val="95"/>
              </a:spcBef>
            </a:pPr>
            <a:r>
              <a:rPr sz="1200" spc="-75" dirty="0">
                <a:solidFill>
                  <a:srgbClr val="0000FF"/>
                </a:solidFill>
                <a:latin typeface="Tahoma"/>
                <a:cs typeface="Tahoma"/>
                <a:hlinkClick r:id="" action="ppaction://noaction"/>
              </a:rPr>
              <a:t>References</a:t>
            </a:r>
            <a:endParaRPr sz="1200">
              <a:latin typeface="Tahoma"/>
              <a:cs typeface="Tahoma"/>
            </a:endParaRPr>
          </a:p>
        </p:txBody>
      </p:sp>
      <p:grpSp>
        <p:nvGrpSpPr>
          <p:cNvPr id="23" name="object 23"/>
          <p:cNvGrpSpPr/>
          <p:nvPr/>
        </p:nvGrpSpPr>
        <p:grpSpPr>
          <a:xfrm>
            <a:off x="0" y="3346348"/>
            <a:ext cx="4608195" cy="109855"/>
            <a:chOff x="0" y="3346348"/>
            <a:chExt cx="4608195" cy="109855"/>
          </a:xfrm>
        </p:grpSpPr>
        <p:sp>
          <p:nvSpPr>
            <p:cNvPr id="24" name="object 24"/>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A30000"/>
            </a:solidFill>
          </p:spPr>
          <p:txBody>
            <a:bodyPr wrap="square" lIns="0" tIns="0" rIns="0" bIns="0" rtlCol="0"/>
            <a:lstStyle/>
            <a:p>
              <a:endParaRPr/>
            </a:p>
          </p:txBody>
        </p:sp>
        <p:sp>
          <p:nvSpPr>
            <p:cNvPr id="25" name="object 25"/>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EBEBEB"/>
            </a:solidFill>
          </p:spPr>
          <p:txBody>
            <a:bodyPr wrap="square" lIns="0" tIns="0" rIns="0" bIns="0" rtlCol="0"/>
            <a:lstStyle/>
            <a:p>
              <a:endParaRPr/>
            </a:p>
          </p:txBody>
        </p:sp>
        <p:sp>
          <p:nvSpPr>
            <p:cNvPr id="26" name="object 26"/>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D8D8D8"/>
            </a:solidFill>
          </p:spPr>
          <p:txBody>
            <a:bodyPr wrap="square" lIns="0" tIns="0" rIns="0" bIns="0" rtlCol="0"/>
            <a:lstStyle/>
            <a:p>
              <a:endParaRPr/>
            </a:p>
          </p:txBody>
        </p:sp>
      </p:grpSp>
      <p:sp>
        <p:nvSpPr>
          <p:cNvPr id="27" name="object 27"/>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Richard,</a:t>
            </a:r>
            <a:r>
              <a:rPr spc="45" dirty="0"/>
              <a:t> </a:t>
            </a:r>
            <a:r>
              <a:rPr dirty="0"/>
              <a:t>Philip</a:t>
            </a:r>
            <a:r>
              <a:rPr spc="290" dirty="0"/>
              <a:t> </a:t>
            </a:r>
            <a:r>
              <a:rPr spc="-10" dirty="0"/>
              <a:t>(AIUB)</a:t>
            </a:r>
          </a:p>
        </p:txBody>
      </p:sp>
      <p:sp>
        <p:nvSpPr>
          <p:cNvPr id="28" name="object 28"/>
          <p:cNvSpPr txBox="1"/>
          <p:nvPr/>
        </p:nvSpPr>
        <p:spPr>
          <a:xfrm>
            <a:off x="2253170" y="3351784"/>
            <a:ext cx="101600" cy="102235"/>
          </a:xfrm>
          <a:prstGeom prst="rect">
            <a:avLst/>
          </a:prstGeom>
        </p:spPr>
        <p:txBody>
          <a:bodyPr vert="horz" wrap="square" lIns="0" tIns="0" rIns="0" bIns="0" rtlCol="0">
            <a:spAutoFit/>
          </a:bodyPr>
          <a:lstStyle/>
          <a:p>
            <a:pPr marL="12700">
              <a:lnSpc>
                <a:spcPts val="675"/>
              </a:lnSpc>
            </a:pPr>
            <a:r>
              <a:rPr sz="600" spc="-25" dirty="0">
                <a:solidFill>
                  <a:srgbClr val="0000FF"/>
                </a:solidFill>
                <a:latin typeface="Tahoma"/>
                <a:cs typeface="Tahoma"/>
                <a:hlinkClick r:id="rId17" action="ppaction://hlinksldjump"/>
              </a:rPr>
              <a:t>AI</a:t>
            </a:r>
            <a:endParaRPr sz="600">
              <a:latin typeface="Tahoma"/>
              <a:cs typeface="Tahoma"/>
            </a:endParaRPr>
          </a:p>
        </p:txBody>
      </p:sp>
      <p:sp>
        <p:nvSpPr>
          <p:cNvPr id="29" name="object 29"/>
          <p:cNvSpPr txBox="1">
            <a:spLocks noGrp="1"/>
          </p:cNvSpPr>
          <p:nvPr>
            <p:ph type="ftr" sz="quarter" idx="5"/>
          </p:nvPr>
        </p:nvSpPr>
        <p:spPr>
          <a:prstGeom prst="rect">
            <a:avLst/>
          </a:prstGeom>
        </p:spPr>
        <p:txBody>
          <a:bodyPr vert="horz" wrap="square" lIns="0" tIns="0" rIns="0" bIns="0" rtlCol="0">
            <a:spAutoFit/>
          </a:bodyPr>
          <a:lstStyle/>
          <a:p>
            <a:pPr marL="52705">
              <a:lnSpc>
                <a:spcPts val="675"/>
              </a:lnSpc>
            </a:pPr>
            <a:r>
              <a:rPr dirty="0"/>
              <a:t>AIUB</a:t>
            </a:r>
            <a:r>
              <a:rPr spc="150" dirty="0"/>
              <a:t> </a:t>
            </a:r>
            <a:r>
              <a:rPr spc="-20" dirty="0"/>
              <a:t>2024</a:t>
            </a:r>
          </a:p>
        </p:txBody>
      </p:sp>
      <p:sp>
        <p:nvSpPr>
          <p:cNvPr id="30" name="object 30"/>
          <p:cNvSpPr txBox="1">
            <a:spLocks noGrp="1"/>
          </p:cNvSpPr>
          <p:nvPr>
            <p:ph type="sldNum" sz="quarter" idx="7"/>
          </p:nvPr>
        </p:nvSpPr>
        <p:spPr>
          <a:prstGeom prst="rect">
            <a:avLst/>
          </a:prstGeom>
        </p:spPr>
        <p:txBody>
          <a:bodyPr vert="horz" wrap="square" lIns="0" tIns="0" rIns="0" bIns="0" rtlCol="0">
            <a:spAutoFit/>
          </a:bodyPr>
          <a:lstStyle/>
          <a:p>
            <a:pPr marL="52705">
              <a:lnSpc>
                <a:spcPts val="675"/>
              </a:lnSpc>
            </a:pPr>
            <a:fld id="{81D60167-4931-47E6-BA6A-407CBD079E47}" type="slidenum">
              <a:rPr dirty="0"/>
              <a:t>2</a:t>
            </a:fld>
            <a:r>
              <a:rPr spc="15" dirty="0"/>
              <a:t> </a:t>
            </a:r>
            <a:r>
              <a:rPr spc="90" dirty="0"/>
              <a:t>/</a:t>
            </a:r>
            <a:r>
              <a:rPr spc="15" dirty="0"/>
              <a:t> </a:t>
            </a:r>
            <a:r>
              <a:rPr spc="-25" dirty="0"/>
              <a:t>31</a:t>
            </a: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60904"/>
            <a:ext cx="2121535" cy="288290"/>
          </a:xfrm>
          <a:prstGeom prst="rect">
            <a:avLst/>
          </a:prstGeom>
        </p:spPr>
        <p:txBody>
          <a:bodyPr vert="horz" wrap="square" lIns="0" tIns="15240" rIns="0" bIns="0" rtlCol="0">
            <a:spAutoFit/>
          </a:bodyPr>
          <a:lstStyle/>
          <a:p>
            <a:pPr marL="12700">
              <a:lnSpc>
                <a:spcPct val="100000"/>
              </a:lnSpc>
              <a:spcBef>
                <a:spcPts val="120"/>
              </a:spcBef>
            </a:pPr>
            <a:r>
              <a:rPr sz="1700" spc="-85" dirty="0">
                <a:solidFill>
                  <a:srgbClr val="CC0000"/>
                </a:solidFill>
                <a:latin typeface="Tahoma"/>
                <a:cs typeface="Tahoma"/>
              </a:rPr>
              <a:t>Genetic</a:t>
            </a:r>
            <a:r>
              <a:rPr sz="1700" spc="-5" dirty="0">
                <a:solidFill>
                  <a:srgbClr val="CC0000"/>
                </a:solidFill>
                <a:latin typeface="Tahoma"/>
                <a:cs typeface="Tahoma"/>
              </a:rPr>
              <a:t> </a:t>
            </a:r>
            <a:r>
              <a:rPr sz="1700" spc="-90" dirty="0">
                <a:solidFill>
                  <a:srgbClr val="CC0000"/>
                </a:solidFill>
                <a:latin typeface="Tahoma"/>
                <a:cs typeface="Tahoma"/>
              </a:rPr>
              <a:t>algorithms</a:t>
            </a:r>
            <a:r>
              <a:rPr sz="1700" dirty="0">
                <a:solidFill>
                  <a:srgbClr val="CC0000"/>
                </a:solidFill>
                <a:latin typeface="Tahoma"/>
                <a:cs typeface="Tahoma"/>
              </a:rPr>
              <a:t> </a:t>
            </a:r>
            <a:r>
              <a:rPr sz="1700" spc="-50" dirty="0">
                <a:solidFill>
                  <a:srgbClr val="CC0000"/>
                </a:solidFill>
                <a:latin typeface="Tahoma"/>
                <a:cs typeface="Tahoma"/>
              </a:rPr>
              <a:t>cont.</a:t>
            </a:r>
            <a:endParaRPr sz="1700">
              <a:latin typeface="Tahoma"/>
              <a:cs typeface="Tahoma"/>
            </a:endParaRPr>
          </a:p>
        </p:txBody>
      </p:sp>
      <p:pic>
        <p:nvPicPr>
          <p:cNvPr id="3" name="object 3"/>
          <p:cNvPicPr/>
          <p:nvPr/>
        </p:nvPicPr>
        <p:blipFill>
          <a:blip r:embed="rId2" cstate="print"/>
          <a:stretch>
            <a:fillRect/>
          </a:stretch>
        </p:blipFill>
        <p:spPr>
          <a:xfrm>
            <a:off x="976036" y="352178"/>
            <a:ext cx="3511959" cy="1613414"/>
          </a:xfrm>
          <a:prstGeom prst="rect">
            <a:avLst/>
          </a:prstGeom>
        </p:spPr>
      </p:pic>
      <p:grpSp>
        <p:nvGrpSpPr>
          <p:cNvPr id="4" name="object 4"/>
          <p:cNvGrpSpPr/>
          <p:nvPr/>
        </p:nvGrpSpPr>
        <p:grpSpPr>
          <a:xfrm>
            <a:off x="0" y="3346348"/>
            <a:ext cx="4608195" cy="109855"/>
            <a:chOff x="0" y="3346348"/>
            <a:chExt cx="4608195" cy="109855"/>
          </a:xfrm>
        </p:grpSpPr>
        <p:sp>
          <p:nvSpPr>
            <p:cNvPr id="5" name="object 5"/>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A30000"/>
            </a:solidFill>
          </p:spPr>
          <p:txBody>
            <a:bodyPr wrap="square" lIns="0" tIns="0" rIns="0" bIns="0" rtlCol="0"/>
            <a:lstStyle/>
            <a:p>
              <a:endParaRPr/>
            </a:p>
          </p:txBody>
        </p:sp>
        <p:sp>
          <p:nvSpPr>
            <p:cNvPr id="6" name="object 6"/>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EBEBEB"/>
            </a:solidFill>
          </p:spPr>
          <p:txBody>
            <a:bodyPr wrap="square" lIns="0" tIns="0" rIns="0" bIns="0" rtlCol="0"/>
            <a:lstStyle/>
            <a:p>
              <a:endParaRPr/>
            </a:p>
          </p:txBody>
        </p:sp>
        <p:sp>
          <p:nvSpPr>
            <p:cNvPr id="7" name="object 7"/>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D8D8D8"/>
            </a:solidFill>
          </p:spPr>
          <p:txBody>
            <a:bodyPr wrap="square" lIns="0" tIns="0" rIns="0" bIns="0" rtlCol="0"/>
            <a:lstStyle/>
            <a:p>
              <a:endParaRPr/>
            </a:p>
          </p:txBody>
        </p:sp>
      </p:gr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Richard,</a:t>
            </a:r>
            <a:r>
              <a:rPr spc="45" dirty="0"/>
              <a:t> </a:t>
            </a:r>
            <a:r>
              <a:rPr dirty="0"/>
              <a:t>Philip</a:t>
            </a:r>
            <a:r>
              <a:rPr spc="290" dirty="0"/>
              <a:t> </a:t>
            </a:r>
            <a:r>
              <a:rPr spc="-10" dirty="0"/>
              <a:t>(AIUB)</a:t>
            </a:r>
          </a:p>
        </p:txBody>
      </p:sp>
      <p:sp>
        <p:nvSpPr>
          <p:cNvPr id="9" name="object 9"/>
          <p:cNvSpPr txBox="1"/>
          <p:nvPr/>
        </p:nvSpPr>
        <p:spPr>
          <a:xfrm>
            <a:off x="2253170" y="3351784"/>
            <a:ext cx="101600" cy="102235"/>
          </a:xfrm>
          <a:prstGeom prst="rect">
            <a:avLst/>
          </a:prstGeom>
        </p:spPr>
        <p:txBody>
          <a:bodyPr vert="horz" wrap="square" lIns="0" tIns="0" rIns="0" bIns="0" rtlCol="0">
            <a:spAutoFit/>
          </a:bodyPr>
          <a:lstStyle/>
          <a:p>
            <a:pPr marL="12700">
              <a:lnSpc>
                <a:spcPts val="675"/>
              </a:lnSpc>
            </a:pPr>
            <a:r>
              <a:rPr sz="600" spc="-25" dirty="0">
                <a:solidFill>
                  <a:srgbClr val="0000FF"/>
                </a:solidFill>
                <a:latin typeface="Tahoma"/>
                <a:cs typeface="Tahoma"/>
                <a:hlinkClick r:id="rId3" action="ppaction://hlinksldjump"/>
              </a:rPr>
              <a:t>AI</a:t>
            </a:r>
            <a:endParaRPr sz="600">
              <a:latin typeface="Tahoma"/>
              <a:cs typeface="Tahoma"/>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AIUB</a:t>
            </a:r>
            <a:r>
              <a:rPr spc="150" dirty="0"/>
              <a:t> </a:t>
            </a:r>
            <a:r>
              <a:rPr spc="-20" dirty="0"/>
              <a:t>2024</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700">
              <a:lnSpc>
                <a:spcPts val="675"/>
              </a:lnSpc>
            </a:pPr>
            <a:fld id="{81D60167-4931-47E6-BA6A-407CBD079E47}" type="slidenum">
              <a:rPr dirty="0"/>
              <a:t>20</a:t>
            </a:fld>
            <a:r>
              <a:rPr spc="10" dirty="0"/>
              <a:t> </a:t>
            </a:r>
            <a:r>
              <a:rPr spc="90" dirty="0"/>
              <a:t>/</a:t>
            </a:r>
            <a:r>
              <a:rPr spc="10" dirty="0"/>
              <a:t> </a:t>
            </a:r>
            <a:r>
              <a:rPr spc="-25" dirty="0"/>
              <a:t>31</a:t>
            </a:r>
          </a:p>
        </p:txBody>
      </p:sp>
      <p:sp>
        <p:nvSpPr>
          <p:cNvPr id="12" name="TextBox 11">
            <a:extLst>
              <a:ext uri="{FF2B5EF4-FFF2-40B4-BE49-F238E27FC236}">
                <a16:creationId xmlns:a16="http://schemas.microsoft.com/office/drawing/2014/main" id="{71C94408-F255-231E-BD70-073BC226B912}"/>
              </a:ext>
            </a:extLst>
          </p:cNvPr>
          <p:cNvSpPr txBox="1"/>
          <p:nvPr/>
        </p:nvSpPr>
        <p:spPr>
          <a:xfrm>
            <a:off x="98550" y="1726481"/>
            <a:ext cx="4398480" cy="16204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solidFill>
                  <a:srgbClr val="FF0000"/>
                </a:solidFill>
              </a:rPr>
              <a:t>Crossover:</a:t>
            </a:r>
            <a:endParaRPr lang="en-US" sz="1050" b="1">
              <a:solidFill>
                <a:srgbClr val="FF0000"/>
              </a:solidFill>
            </a:endParaRPr>
          </a:p>
          <a:p>
            <a:pPr marL="228600" indent="-228600">
              <a:buFont typeface=""/>
              <a:buChar char="•"/>
            </a:pPr>
            <a:r>
              <a:rPr lang="en-US" sz="1200" dirty="0"/>
              <a:t>Combine two parents to produce a child.</a:t>
            </a:r>
          </a:p>
          <a:p>
            <a:pPr marL="228600" indent="-228600">
              <a:buFont typeface=""/>
              <a:buChar char="•"/>
            </a:pPr>
            <a:r>
              <a:rPr lang="en-US" sz="1200" dirty="0"/>
              <a:t>One-point crossover: e.g., split after 4th gene</a:t>
            </a:r>
          </a:p>
          <a:p>
            <a:pPr marL="228600" lvl="1" indent="-228600">
              <a:buFont typeface=""/>
              <a:buChar char="•"/>
            </a:pPr>
            <a:r>
              <a:rPr lang="en-US" sz="1200" dirty="0"/>
              <a:t>Parent 1: 1625|7483</a:t>
            </a:r>
          </a:p>
          <a:p>
            <a:pPr marL="228600" lvl="1" indent="-228600">
              <a:buFont typeface=""/>
              <a:buChar char="•"/>
            </a:pPr>
            <a:r>
              <a:rPr lang="en-US" sz="1200" dirty="0"/>
              <a:t>Parent 2: 7381|2465</a:t>
            </a:r>
          </a:p>
          <a:p>
            <a:pPr marL="228600" lvl="1" indent="-228600">
              <a:buFont typeface=""/>
              <a:buChar char="•"/>
            </a:pPr>
            <a:r>
              <a:rPr lang="en-US" sz="1200" dirty="0"/>
              <a:t>Child: 1625|2465</a:t>
            </a:r>
          </a:p>
          <a:p>
            <a:pPr marL="228600" indent="-228600">
              <a:buFont typeface=""/>
              <a:buChar char="•"/>
            </a:pPr>
            <a:r>
              <a:rPr lang="en-US" sz="1200" dirty="0"/>
              <a:t>In the visual, shaded columns represent the discarded part, and unshaded parts are retained</a:t>
            </a:r>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60904"/>
            <a:ext cx="2121535" cy="288290"/>
          </a:xfrm>
          <a:prstGeom prst="rect">
            <a:avLst/>
          </a:prstGeom>
        </p:spPr>
        <p:txBody>
          <a:bodyPr vert="horz" wrap="square" lIns="0" tIns="15240" rIns="0" bIns="0" rtlCol="0">
            <a:spAutoFit/>
          </a:bodyPr>
          <a:lstStyle/>
          <a:p>
            <a:pPr marL="12700">
              <a:lnSpc>
                <a:spcPct val="100000"/>
              </a:lnSpc>
              <a:spcBef>
                <a:spcPts val="120"/>
              </a:spcBef>
            </a:pPr>
            <a:r>
              <a:rPr sz="1700" spc="-85" dirty="0">
                <a:solidFill>
                  <a:srgbClr val="CC0000"/>
                </a:solidFill>
                <a:latin typeface="Tahoma"/>
                <a:cs typeface="Tahoma"/>
              </a:rPr>
              <a:t>Genetic</a:t>
            </a:r>
            <a:r>
              <a:rPr sz="1700" spc="-5" dirty="0">
                <a:solidFill>
                  <a:srgbClr val="CC0000"/>
                </a:solidFill>
                <a:latin typeface="Tahoma"/>
                <a:cs typeface="Tahoma"/>
              </a:rPr>
              <a:t> </a:t>
            </a:r>
            <a:r>
              <a:rPr sz="1700" spc="-90" dirty="0">
                <a:solidFill>
                  <a:srgbClr val="CC0000"/>
                </a:solidFill>
                <a:latin typeface="Tahoma"/>
                <a:cs typeface="Tahoma"/>
              </a:rPr>
              <a:t>algorithms</a:t>
            </a:r>
            <a:r>
              <a:rPr sz="1700" dirty="0">
                <a:solidFill>
                  <a:srgbClr val="CC0000"/>
                </a:solidFill>
                <a:latin typeface="Tahoma"/>
                <a:cs typeface="Tahoma"/>
              </a:rPr>
              <a:t> </a:t>
            </a:r>
            <a:r>
              <a:rPr sz="1700" spc="-50" dirty="0">
                <a:solidFill>
                  <a:srgbClr val="CC0000"/>
                </a:solidFill>
                <a:latin typeface="Tahoma"/>
                <a:cs typeface="Tahoma"/>
              </a:rPr>
              <a:t>cont.</a:t>
            </a:r>
            <a:endParaRPr sz="1700">
              <a:latin typeface="Tahoma"/>
              <a:cs typeface="Tahoma"/>
            </a:endParaRPr>
          </a:p>
        </p:txBody>
      </p:sp>
      <p:pic>
        <p:nvPicPr>
          <p:cNvPr id="3" name="object 3"/>
          <p:cNvPicPr/>
          <p:nvPr/>
        </p:nvPicPr>
        <p:blipFill>
          <a:blip r:embed="rId2" cstate="print"/>
          <a:stretch>
            <a:fillRect/>
          </a:stretch>
        </p:blipFill>
        <p:spPr>
          <a:xfrm>
            <a:off x="97846" y="573968"/>
            <a:ext cx="3154241" cy="2403870"/>
          </a:xfrm>
          <a:prstGeom prst="rect">
            <a:avLst/>
          </a:prstGeom>
        </p:spPr>
      </p:pic>
      <p:grpSp>
        <p:nvGrpSpPr>
          <p:cNvPr id="4" name="object 4"/>
          <p:cNvGrpSpPr/>
          <p:nvPr/>
        </p:nvGrpSpPr>
        <p:grpSpPr>
          <a:xfrm>
            <a:off x="0" y="3346348"/>
            <a:ext cx="4608195" cy="109855"/>
            <a:chOff x="0" y="3346348"/>
            <a:chExt cx="4608195" cy="109855"/>
          </a:xfrm>
        </p:grpSpPr>
        <p:sp>
          <p:nvSpPr>
            <p:cNvPr id="5" name="object 5"/>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A30000"/>
            </a:solidFill>
          </p:spPr>
          <p:txBody>
            <a:bodyPr wrap="square" lIns="0" tIns="0" rIns="0" bIns="0" rtlCol="0"/>
            <a:lstStyle/>
            <a:p>
              <a:endParaRPr/>
            </a:p>
          </p:txBody>
        </p:sp>
        <p:sp>
          <p:nvSpPr>
            <p:cNvPr id="6" name="object 6"/>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EBEBEB"/>
            </a:solidFill>
          </p:spPr>
          <p:txBody>
            <a:bodyPr wrap="square" lIns="0" tIns="0" rIns="0" bIns="0" rtlCol="0"/>
            <a:lstStyle/>
            <a:p>
              <a:endParaRPr/>
            </a:p>
          </p:txBody>
        </p:sp>
        <p:sp>
          <p:nvSpPr>
            <p:cNvPr id="7" name="object 7"/>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D8D8D8"/>
            </a:solidFill>
          </p:spPr>
          <p:txBody>
            <a:bodyPr wrap="square" lIns="0" tIns="0" rIns="0" bIns="0" rtlCol="0"/>
            <a:lstStyle/>
            <a:p>
              <a:endParaRPr/>
            </a:p>
          </p:txBody>
        </p:sp>
      </p:gr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Richard,</a:t>
            </a:r>
            <a:r>
              <a:rPr spc="45" dirty="0"/>
              <a:t> </a:t>
            </a:r>
            <a:r>
              <a:rPr dirty="0"/>
              <a:t>Philip</a:t>
            </a:r>
            <a:r>
              <a:rPr spc="290" dirty="0"/>
              <a:t> </a:t>
            </a:r>
            <a:r>
              <a:rPr spc="-10" dirty="0"/>
              <a:t>(AIUB)</a:t>
            </a:r>
          </a:p>
        </p:txBody>
      </p:sp>
      <p:sp>
        <p:nvSpPr>
          <p:cNvPr id="9" name="object 9"/>
          <p:cNvSpPr txBox="1"/>
          <p:nvPr/>
        </p:nvSpPr>
        <p:spPr>
          <a:xfrm>
            <a:off x="2253170" y="3351784"/>
            <a:ext cx="101600" cy="102235"/>
          </a:xfrm>
          <a:prstGeom prst="rect">
            <a:avLst/>
          </a:prstGeom>
        </p:spPr>
        <p:txBody>
          <a:bodyPr vert="horz" wrap="square" lIns="0" tIns="0" rIns="0" bIns="0" rtlCol="0">
            <a:spAutoFit/>
          </a:bodyPr>
          <a:lstStyle/>
          <a:p>
            <a:pPr marL="12700">
              <a:lnSpc>
                <a:spcPts val="675"/>
              </a:lnSpc>
            </a:pPr>
            <a:r>
              <a:rPr sz="600" spc="-25" dirty="0">
                <a:solidFill>
                  <a:srgbClr val="0000FF"/>
                </a:solidFill>
                <a:latin typeface="Tahoma"/>
                <a:cs typeface="Tahoma"/>
                <a:hlinkClick r:id="rId3" action="ppaction://hlinksldjump"/>
              </a:rPr>
              <a:t>AI</a:t>
            </a:r>
            <a:endParaRPr sz="600">
              <a:latin typeface="Tahoma"/>
              <a:cs typeface="Tahoma"/>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AIUB</a:t>
            </a:r>
            <a:r>
              <a:rPr spc="150" dirty="0"/>
              <a:t> </a:t>
            </a:r>
            <a:r>
              <a:rPr spc="-20" dirty="0"/>
              <a:t>2024</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700">
              <a:lnSpc>
                <a:spcPts val="675"/>
              </a:lnSpc>
            </a:pPr>
            <a:fld id="{81D60167-4931-47E6-BA6A-407CBD079E47}" type="slidenum">
              <a:rPr dirty="0"/>
              <a:t>21</a:t>
            </a:fld>
            <a:r>
              <a:rPr spc="10" dirty="0"/>
              <a:t> </a:t>
            </a:r>
            <a:r>
              <a:rPr spc="90" dirty="0"/>
              <a:t>/</a:t>
            </a:r>
            <a:r>
              <a:rPr spc="10" dirty="0"/>
              <a:t> </a:t>
            </a:r>
            <a:r>
              <a:rPr spc="-25" dirty="0"/>
              <a:t>31</a:t>
            </a:r>
          </a:p>
        </p:txBody>
      </p:sp>
      <p:sp>
        <p:nvSpPr>
          <p:cNvPr id="12" name="TextBox 11">
            <a:extLst>
              <a:ext uri="{FF2B5EF4-FFF2-40B4-BE49-F238E27FC236}">
                <a16:creationId xmlns:a16="http://schemas.microsoft.com/office/drawing/2014/main" id="{CB32A4BC-5D06-FEE4-BAAE-26884719C8BA}"/>
              </a:ext>
            </a:extLst>
          </p:cNvPr>
          <p:cNvSpPr txBox="1"/>
          <p:nvPr/>
        </p:nvSpPr>
        <p:spPr>
          <a:xfrm>
            <a:off x="3472549" y="866462"/>
            <a:ext cx="2162400" cy="1323439"/>
          </a:xfrm>
          <a:prstGeom prst="rect">
            <a:avLst/>
          </a:prstGeom>
          <a:solidFill>
            <a:srgbClr val="FFFF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b="1" dirty="0">
                <a:solidFill>
                  <a:srgbClr val="FF0000"/>
                </a:solidFill>
              </a:rPr>
              <a:t>Mutation:</a:t>
            </a:r>
          </a:p>
          <a:p>
            <a:pPr marL="228600" indent="-228600">
              <a:buFont typeface=""/>
              <a:buChar char="•"/>
            </a:pPr>
            <a:r>
              <a:rPr lang="en-US" sz="800" dirty="0"/>
              <a:t>Randomly change a gene (queen’s row in a column) to introduce diversity and avoid local minima.</a:t>
            </a:r>
          </a:p>
          <a:p>
            <a:r>
              <a:rPr lang="en-US" sz="800" b="1" dirty="0"/>
              <a:t> </a:t>
            </a:r>
            <a:r>
              <a:rPr lang="en-US" sz="800" b="1" dirty="0">
                <a:solidFill>
                  <a:srgbClr val="FF0000"/>
                </a:solidFill>
              </a:rPr>
              <a:t>Iteration</a:t>
            </a:r>
            <a:r>
              <a:rPr lang="en-US" sz="800" b="1" dirty="0"/>
              <a:t>:</a:t>
            </a:r>
            <a:endParaRPr lang="en-US"/>
          </a:p>
          <a:p>
            <a:pPr marL="228600" indent="-228600">
              <a:buFont typeface=""/>
              <a:buChar char="•"/>
            </a:pPr>
            <a:r>
              <a:rPr lang="en-US" sz="800" dirty="0"/>
              <a:t>Repeat selection, crossover, mutation over several generations.</a:t>
            </a:r>
          </a:p>
          <a:p>
            <a:pPr marL="228600" indent="-228600">
              <a:buFont typeface=""/>
              <a:buChar char="•"/>
            </a:pPr>
            <a:r>
              <a:rPr lang="en-US" sz="800" dirty="0"/>
              <a:t>Stop when a chromosome with </a:t>
            </a:r>
            <a:r>
              <a:rPr lang="en-US" sz="800" b="1" dirty="0"/>
              <a:t>fitness = 28</a:t>
            </a:r>
            <a:r>
              <a:rPr lang="en-US" sz="800" dirty="0"/>
              <a:t> is found (no attacking pairs).</a:t>
            </a:r>
          </a:p>
        </p:txBody>
      </p:sp>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89890"/>
          </a:xfrm>
          <a:custGeom>
            <a:avLst/>
            <a:gdLst/>
            <a:ahLst/>
            <a:cxnLst/>
            <a:rect l="l" t="t" r="r" b="b"/>
            <a:pathLst>
              <a:path w="4608195" h="389890">
                <a:moveTo>
                  <a:pt x="4608004" y="0"/>
                </a:moveTo>
                <a:lnTo>
                  <a:pt x="0" y="0"/>
                </a:lnTo>
                <a:lnTo>
                  <a:pt x="0" y="389623"/>
                </a:lnTo>
                <a:lnTo>
                  <a:pt x="4608004" y="389623"/>
                </a:lnTo>
                <a:lnTo>
                  <a:pt x="4608004" y="0"/>
                </a:lnTo>
                <a:close/>
              </a:path>
            </a:pathLst>
          </a:custGeom>
          <a:solidFill>
            <a:srgbClr val="F2F2F2"/>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dirty="0"/>
              <a:t>GA</a:t>
            </a:r>
            <a:r>
              <a:rPr spc="5" dirty="0"/>
              <a:t> </a:t>
            </a:r>
            <a:r>
              <a:rPr spc="-100" dirty="0"/>
              <a:t>numerical</a:t>
            </a:r>
            <a:r>
              <a:rPr spc="10" dirty="0"/>
              <a:t> </a:t>
            </a:r>
            <a:r>
              <a:rPr spc="-80" dirty="0"/>
              <a:t>Example</a:t>
            </a:r>
          </a:p>
        </p:txBody>
      </p:sp>
      <p:pic>
        <p:nvPicPr>
          <p:cNvPr id="4" name="object 4"/>
          <p:cNvPicPr/>
          <p:nvPr/>
        </p:nvPicPr>
        <p:blipFill>
          <a:blip r:embed="rId2" cstate="print"/>
          <a:stretch>
            <a:fillRect/>
          </a:stretch>
        </p:blipFill>
        <p:spPr>
          <a:xfrm>
            <a:off x="300139" y="1391081"/>
            <a:ext cx="71526" cy="71526"/>
          </a:xfrm>
          <a:prstGeom prst="rect">
            <a:avLst/>
          </a:prstGeom>
        </p:spPr>
      </p:pic>
      <p:sp>
        <p:nvSpPr>
          <p:cNvPr id="10" name="object 10"/>
          <p:cNvSpPr txBox="1"/>
          <p:nvPr/>
        </p:nvSpPr>
        <p:spPr>
          <a:xfrm>
            <a:off x="94761" y="863035"/>
            <a:ext cx="4187719" cy="1697388"/>
          </a:xfrm>
          <a:prstGeom prst="rect">
            <a:avLst/>
          </a:prstGeom>
        </p:spPr>
        <p:txBody>
          <a:bodyPr vert="horz" wrap="square" lIns="0" tIns="12065" rIns="0" bIns="0" rtlCol="0" anchor="t">
            <a:spAutoFit/>
          </a:bodyPr>
          <a:lstStyle/>
          <a:p>
            <a:pPr marL="38100" marR="30480">
              <a:spcBef>
                <a:spcPts val="95"/>
              </a:spcBef>
            </a:pPr>
            <a:endParaRPr lang="en-US" sz="1200" spc="-30" dirty="0">
              <a:latin typeface="Tahoma"/>
              <a:cs typeface="Tahoma"/>
            </a:endParaRPr>
          </a:p>
          <a:p>
            <a:pPr marL="38100" marR="30480">
              <a:spcBef>
                <a:spcPts val="95"/>
              </a:spcBef>
            </a:pPr>
            <a:endParaRPr lang="en-US" sz="1200" spc="-30" dirty="0">
              <a:latin typeface="Tahoma"/>
              <a:cs typeface="Tahoma"/>
            </a:endParaRPr>
          </a:p>
          <a:p>
            <a:pPr marL="38100" marR="30480">
              <a:spcBef>
                <a:spcPts val="95"/>
              </a:spcBef>
            </a:pPr>
            <a:r>
              <a:rPr lang="en-US" sz="1200" spc="-30" dirty="0">
                <a:latin typeface="Tahoma"/>
                <a:cs typeface="Tahoma"/>
              </a:rPr>
              <a:t>        Problem : </a:t>
            </a:r>
            <a:r>
              <a:rPr sz="1200" spc="-30" dirty="0">
                <a:latin typeface="Tahoma"/>
                <a:cs typeface="Tahoma"/>
              </a:rPr>
              <a:t>Maximize</a:t>
            </a:r>
            <a:r>
              <a:rPr sz="1200" spc="-65" dirty="0">
                <a:latin typeface="Tahoma"/>
                <a:cs typeface="Tahoma"/>
              </a:rPr>
              <a:t> </a:t>
            </a:r>
            <a:r>
              <a:rPr sz="1200" i="1" dirty="0">
                <a:latin typeface="Arial"/>
                <a:cs typeface="Arial"/>
              </a:rPr>
              <a:t>f</a:t>
            </a:r>
            <a:r>
              <a:rPr sz="1200" i="1" spc="-85" dirty="0">
                <a:latin typeface="Arial"/>
                <a:cs typeface="Arial"/>
              </a:rPr>
              <a:t> </a:t>
            </a:r>
            <a:r>
              <a:rPr sz="1200" spc="-45" dirty="0">
                <a:latin typeface="Tahoma"/>
                <a:cs typeface="Tahoma"/>
              </a:rPr>
              <a:t>(</a:t>
            </a:r>
            <a:r>
              <a:rPr sz="1200" i="1" spc="-45" dirty="0">
                <a:latin typeface="Arial"/>
                <a:cs typeface="Arial"/>
              </a:rPr>
              <a:t>x</a:t>
            </a:r>
            <a:r>
              <a:rPr sz="1200" i="1" spc="-225" dirty="0">
                <a:latin typeface="Arial"/>
                <a:cs typeface="Arial"/>
              </a:rPr>
              <a:t> </a:t>
            </a:r>
            <a:r>
              <a:rPr sz="1200" dirty="0">
                <a:latin typeface="Tahoma"/>
                <a:cs typeface="Tahoma"/>
              </a:rPr>
              <a:t>)</a:t>
            </a:r>
            <a:r>
              <a:rPr sz="1200" spc="-75" dirty="0">
                <a:latin typeface="Tahoma"/>
                <a:cs typeface="Tahoma"/>
              </a:rPr>
              <a:t> </a:t>
            </a:r>
            <a:r>
              <a:rPr sz="1200" dirty="0">
                <a:latin typeface="Tahoma"/>
                <a:cs typeface="Tahoma"/>
              </a:rPr>
              <a:t>=</a:t>
            </a:r>
            <a:r>
              <a:rPr sz="1200" spc="-65" dirty="0">
                <a:latin typeface="Tahoma"/>
                <a:cs typeface="Tahoma"/>
              </a:rPr>
              <a:t> </a:t>
            </a:r>
            <a:r>
              <a:rPr sz="1200" i="1" spc="-75" dirty="0">
                <a:latin typeface="Arial"/>
                <a:cs typeface="Arial"/>
              </a:rPr>
              <a:t>x</a:t>
            </a:r>
            <a:r>
              <a:rPr sz="1200" i="1" spc="-225" dirty="0">
                <a:latin typeface="Arial"/>
                <a:cs typeface="Arial"/>
              </a:rPr>
              <a:t> </a:t>
            </a:r>
            <a:r>
              <a:rPr sz="1200" baseline="31250" dirty="0">
                <a:latin typeface="Tahoma"/>
                <a:cs typeface="Tahoma"/>
              </a:rPr>
              <a:t>2</a:t>
            </a:r>
            <a:r>
              <a:rPr sz="1200" i="1" dirty="0">
                <a:latin typeface="Calibri"/>
                <a:cs typeface="Calibri"/>
              </a:rPr>
              <a:t>/</a:t>
            </a:r>
            <a:r>
              <a:rPr sz="1200" dirty="0">
                <a:latin typeface="Tahoma"/>
                <a:cs typeface="Tahoma"/>
              </a:rPr>
              <a:t>2</a:t>
            </a:r>
            <a:r>
              <a:rPr sz="1200" spc="-110" dirty="0">
                <a:latin typeface="Tahoma"/>
                <a:cs typeface="Tahoma"/>
              </a:rPr>
              <a:t> </a:t>
            </a:r>
            <a:r>
              <a:rPr sz="1200" i="1" spc="220" dirty="0">
                <a:latin typeface="Arial"/>
                <a:cs typeface="Arial"/>
              </a:rPr>
              <a:t>−</a:t>
            </a:r>
            <a:r>
              <a:rPr sz="1200" i="1" spc="-80" dirty="0">
                <a:latin typeface="Arial"/>
                <a:cs typeface="Arial"/>
              </a:rPr>
              <a:t> </a:t>
            </a:r>
            <a:r>
              <a:rPr sz="1200" dirty="0">
                <a:latin typeface="Tahoma"/>
                <a:cs typeface="Tahoma"/>
              </a:rPr>
              <a:t>3</a:t>
            </a:r>
            <a:r>
              <a:rPr sz="1200" i="1" dirty="0">
                <a:latin typeface="Arial"/>
                <a:cs typeface="Arial"/>
              </a:rPr>
              <a:t>x</a:t>
            </a:r>
            <a:r>
              <a:rPr sz="1200" i="1" spc="130" dirty="0">
                <a:latin typeface="Arial"/>
                <a:cs typeface="Arial"/>
              </a:rPr>
              <a:t> </a:t>
            </a:r>
            <a:r>
              <a:rPr sz="1200" dirty="0">
                <a:latin typeface="Tahoma"/>
                <a:cs typeface="Tahoma"/>
              </a:rPr>
              <a:t>,</a:t>
            </a:r>
            <a:r>
              <a:rPr sz="1200" spc="-10" dirty="0">
                <a:latin typeface="Tahoma"/>
                <a:cs typeface="Tahoma"/>
              </a:rPr>
              <a:t> </a:t>
            </a:r>
            <a:r>
              <a:rPr sz="1200" spc="-90" dirty="0">
                <a:latin typeface="Tahoma"/>
                <a:cs typeface="Tahoma"/>
              </a:rPr>
              <a:t>when</a:t>
            </a:r>
            <a:r>
              <a:rPr sz="1200" dirty="0">
                <a:latin typeface="Tahoma"/>
                <a:cs typeface="Tahoma"/>
              </a:rPr>
              <a:t> x</a:t>
            </a:r>
            <a:r>
              <a:rPr sz="1200" spc="-10" dirty="0">
                <a:latin typeface="Tahoma"/>
                <a:cs typeface="Tahoma"/>
              </a:rPr>
              <a:t> </a:t>
            </a:r>
            <a:r>
              <a:rPr sz="1200" dirty="0">
                <a:latin typeface="Tahoma"/>
                <a:cs typeface="Tahoma"/>
              </a:rPr>
              <a:t>in</a:t>
            </a:r>
            <a:r>
              <a:rPr sz="1200" spc="-10" dirty="0">
                <a:latin typeface="Tahoma"/>
                <a:cs typeface="Tahoma"/>
              </a:rPr>
              <a:t> </a:t>
            </a:r>
            <a:r>
              <a:rPr sz="1200" spc="-95" dirty="0">
                <a:latin typeface="Tahoma"/>
                <a:cs typeface="Tahoma"/>
              </a:rPr>
              <a:t>[0</a:t>
            </a:r>
            <a:r>
              <a:rPr sz="1200" dirty="0">
                <a:latin typeface="Tahoma"/>
                <a:cs typeface="Tahoma"/>
              </a:rPr>
              <a:t> to</a:t>
            </a:r>
            <a:r>
              <a:rPr sz="1200" spc="-10" dirty="0">
                <a:latin typeface="Tahoma"/>
                <a:cs typeface="Tahoma"/>
              </a:rPr>
              <a:t> </a:t>
            </a:r>
            <a:r>
              <a:rPr sz="1200" spc="-70" dirty="0">
                <a:latin typeface="Tahoma"/>
                <a:cs typeface="Tahoma"/>
              </a:rPr>
              <a:t>31] </a:t>
            </a:r>
            <a:endParaRPr lang="en-US" sz="1200" dirty="0">
              <a:latin typeface="Tahoma"/>
              <a:cs typeface="Tahoma"/>
            </a:endParaRPr>
          </a:p>
          <a:p>
            <a:pPr marL="38100" marR="30480">
              <a:spcBef>
                <a:spcPts val="95"/>
              </a:spcBef>
            </a:pPr>
            <a:r>
              <a:rPr lang="en-US" sz="1200" spc="-30" dirty="0">
                <a:latin typeface="Tahoma"/>
                <a:cs typeface="Tahoma"/>
              </a:rPr>
              <a:t>           </a:t>
            </a:r>
            <a:r>
              <a:rPr sz="1200" spc="-30" dirty="0">
                <a:latin typeface="Tahoma"/>
                <a:cs typeface="Tahoma"/>
              </a:rPr>
              <a:t>Binary</a:t>
            </a:r>
            <a:r>
              <a:rPr sz="1200" spc="-45" dirty="0">
                <a:latin typeface="Tahoma"/>
                <a:cs typeface="Tahoma"/>
              </a:rPr>
              <a:t> </a:t>
            </a:r>
            <a:r>
              <a:rPr sz="1200" spc="-40" dirty="0">
                <a:latin typeface="Tahoma"/>
                <a:cs typeface="Tahoma"/>
              </a:rPr>
              <a:t>Encoding</a:t>
            </a:r>
            <a:r>
              <a:rPr sz="1200" spc="-45" dirty="0">
                <a:latin typeface="Tahoma"/>
                <a:cs typeface="Tahoma"/>
              </a:rPr>
              <a:t> </a:t>
            </a:r>
            <a:r>
              <a:rPr sz="1200" dirty="0">
                <a:latin typeface="Tahoma"/>
                <a:cs typeface="Tahoma"/>
              </a:rPr>
              <a:t>–</a:t>
            </a:r>
            <a:r>
              <a:rPr sz="1200" spc="-45" dirty="0">
                <a:latin typeface="Tahoma"/>
                <a:cs typeface="Tahoma"/>
              </a:rPr>
              <a:t> </a:t>
            </a:r>
            <a:r>
              <a:rPr sz="1200" dirty="0">
                <a:latin typeface="Tahoma"/>
                <a:cs typeface="Tahoma"/>
              </a:rPr>
              <a:t>5</a:t>
            </a:r>
            <a:r>
              <a:rPr sz="1200" spc="-40" dirty="0">
                <a:latin typeface="Tahoma"/>
                <a:cs typeface="Tahoma"/>
              </a:rPr>
              <a:t> </a:t>
            </a:r>
            <a:r>
              <a:rPr sz="1200" spc="-10" dirty="0">
                <a:latin typeface="Tahoma"/>
                <a:cs typeface="Tahoma"/>
              </a:rPr>
              <a:t>digits</a:t>
            </a:r>
            <a:endParaRPr lang="en-US" sz="1200" dirty="0">
              <a:latin typeface="Tahoma"/>
              <a:cs typeface="Tahoma"/>
            </a:endParaRPr>
          </a:p>
          <a:p>
            <a:pPr marL="335280" marR="1163320">
              <a:lnSpc>
                <a:spcPct val="121100"/>
              </a:lnSpc>
              <a:spcBef>
                <a:spcPts val="300"/>
              </a:spcBef>
            </a:pPr>
            <a:r>
              <a:rPr lang="en-US" sz="1200" spc="-35" dirty="0">
                <a:latin typeface="Tahoma"/>
                <a:cs typeface="Tahoma"/>
              </a:rPr>
              <a:t>    </a:t>
            </a:r>
            <a:r>
              <a:rPr sz="1200" spc="-35" dirty="0">
                <a:latin typeface="Tahoma"/>
                <a:cs typeface="Tahoma"/>
              </a:rPr>
              <a:t>Initialization</a:t>
            </a:r>
            <a:r>
              <a:rPr sz="1200" spc="-50" dirty="0">
                <a:latin typeface="Tahoma"/>
                <a:cs typeface="Tahoma"/>
              </a:rPr>
              <a:t> </a:t>
            </a:r>
            <a:r>
              <a:rPr sz="1200" dirty="0">
                <a:latin typeface="Tahoma"/>
                <a:cs typeface="Tahoma"/>
              </a:rPr>
              <a:t>of</a:t>
            </a:r>
            <a:r>
              <a:rPr sz="1200" spc="-50" dirty="0">
                <a:latin typeface="Tahoma"/>
                <a:cs typeface="Tahoma"/>
              </a:rPr>
              <a:t> </a:t>
            </a:r>
            <a:r>
              <a:rPr sz="1200" spc="-40" dirty="0">
                <a:latin typeface="Tahoma"/>
                <a:cs typeface="Tahoma"/>
              </a:rPr>
              <a:t>Population </a:t>
            </a:r>
            <a:r>
              <a:rPr sz="1200" spc="-10" dirty="0">
                <a:latin typeface="Tahoma"/>
                <a:cs typeface="Tahoma"/>
              </a:rPr>
              <a:t>Selection </a:t>
            </a:r>
            <a:r>
              <a:rPr lang="en-US" sz="1200" spc="-10" dirty="0">
                <a:latin typeface="Tahoma"/>
                <a:cs typeface="Tahoma"/>
              </a:rPr>
              <a:t>      </a:t>
            </a:r>
            <a:r>
              <a:rPr sz="1200" spc="-35" dirty="0">
                <a:latin typeface="Tahoma"/>
                <a:cs typeface="Tahoma"/>
              </a:rPr>
              <a:t>Crossover/Recombination </a:t>
            </a:r>
            <a:r>
              <a:rPr sz="1200" spc="-10" dirty="0">
                <a:latin typeface="Tahoma"/>
                <a:cs typeface="Tahoma"/>
              </a:rPr>
              <a:t>Mutation</a:t>
            </a:r>
            <a:endParaRPr sz="1200" dirty="0">
              <a:latin typeface="Tahoma"/>
              <a:cs typeface="Tahoma"/>
            </a:endParaRPr>
          </a:p>
          <a:p>
            <a:pPr marL="335280" marR="1640205">
              <a:lnSpc>
                <a:spcPct val="121100"/>
              </a:lnSpc>
            </a:pPr>
            <a:r>
              <a:rPr sz="1200" spc="-10" dirty="0">
                <a:latin typeface="Tahoma"/>
                <a:cs typeface="Tahoma"/>
              </a:rPr>
              <a:t>Survival/Accept </a:t>
            </a:r>
            <a:r>
              <a:rPr sz="1200" spc="-35" dirty="0">
                <a:latin typeface="Tahoma"/>
                <a:cs typeface="Tahoma"/>
              </a:rPr>
              <a:t>Update</a:t>
            </a:r>
            <a:r>
              <a:rPr sz="1200" spc="-40" dirty="0">
                <a:latin typeface="Tahoma"/>
                <a:cs typeface="Tahoma"/>
              </a:rPr>
              <a:t> </a:t>
            </a:r>
            <a:r>
              <a:rPr sz="1200" spc="-35" dirty="0">
                <a:latin typeface="Tahoma"/>
                <a:cs typeface="Tahoma"/>
              </a:rPr>
              <a:t>Population</a:t>
            </a:r>
            <a:endParaRPr sz="1200">
              <a:latin typeface="Tahoma"/>
              <a:cs typeface="Tahoma"/>
            </a:endParaRPr>
          </a:p>
        </p:txBody>
      </p:sp>
      <p:grpSp>
        <p:nvGrpSpPr>
          <p:cNvPr id="11" name="object 11"/>
          <p:cNvGrpSpPr/>
          <p:nvPr/>
        </p:nvGrpSpPr>
        <p:grpSpPr>
          <a:xfrm>
            <a:off x="0" y="3346348"/>
            <a:ext cx="4608195" cy="109855"/>
            <a:chOff x="0" y="3346348"/>
            <a:chExt cx="4608195" cy="109855"/>
          </a:xfrm>
        </p:grpSpPr>
        <p:sp>
          <p:nvSpPr>
            <p:cNvPr id="12" name="object 12"/>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A30000"/>
            </a:solidFill>
          </p:spPr>
          <p:txBody>
            <a:bodyPr wrap="square" lIns="0" tIns="0" rIns="0" bIns="0" rtlCol="0"/>
            <a:lstStyle/>
            <a:p>
              <a:endParaRPr/>
            </a:p>
          </p:txBody>
        </p:sp>
        <p:sp>
          <p:nvSpPr>
            <p:cNvPr id="13" name="object 13"/>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EBEBEB"/>
            </a:solidFill>
          </p:spPr>
          <p:txBody>
            <a:bodyPr wrap="square" lIns="0" tIns="0" rIns="0" bIns="0" rtlCol="0"/>
            <a:lstStyle/>
            <a:p>
              <a:endParaRPr/>
            </a:p>
          </p:txBody>
        </p:sp>
        <p:sp>
          <p:nvSpPr>
            <p:cNvPr id="14" name="object 14"/>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D8D8D8"/>
            </a:solidFill>
          </p:spPr>
          <p:txBody>
            <a:bodyPr wrap="square" lIns="0" tIns="0" rIns="0" bIns="0" rtlCol="0"/>
            <a:lstStyle/>
            <a:p>
              <a:endParaRPr/>
            </a:p>
          </p:txBody>
        </p:sp>
      </p:grpSp>
      <p:sp>
        <p:nvSpPr>
          <p:cNvPr id="15" name="object 15"/>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Richard,</a:t>
            </a:r>
            <a:r>
              <a:rPr spc="45" dirty="0"/>
              <a:t> </a:t>
            </a:r>
            <a:r>
              <a:rPr dirty="0"/>
              <a:t>Philip</a:t>
            </a:r>
            <a:r>
              <a:rPr spc="290" dirty="0"/>
              <a:t> </a:t>
            </a:r>
            <a:r>
              <a:rPr spc="-10" dirty="0"/>
              <a:t>(AIUB)</a:t>
            </a:r>
          </a:p>
        </p:txBody>
      </p:sp>
      <p:sp>
        <p:nvSpPr>
          <p:cNvPr id="16" name="object 16"/>
          <p:cNvSpPr txBox="1"/>
          <p:nvPr/>
        </p:nvSpPr>
        <p:spPr>
          <a:xfrm>
            <a:off x="2253170" y="3351784"/>
            <a:ext cx="101600" cy="102235"/>
          </a:xfrm>
          <a:prstGeom prst="rect">
            <a:avLst/>
          </a:prstGeom>
        </p:spPr>
        <p:txBody>
          <a:bodyPr vert="horz" wrap="square" lIns="0" tIns="0" rIns="0" bIns="0" rtlCol="0">
            <a:spAutoFit/>
          </a:bodyPr>
          <a:lstStyle/>
          <a:p>
            <a:pPr marL="12700">
              <a:lnSpc>
                <a:spcPts val="675"/>
              </a:lnSpc>
            </a:pPr>
            <a:r>
              <a:rPr sz="600" spc="-25" dirty="0">
                <a:solidFill>
                  <a:srgbClr val="0000FF"/>
                </a:solidFill>
                <a:latin typeface="Tahoma"/>
                <a:cs typeface="Tahoma"/>
                <a:hlinkClick r:id="rId3" action="ppaction://hlinksldjump"/>
              </a:rPr>
              <a:t>AI</a:t>
            </a:r>
            <a:endParaRPr sz="600">
              <a:latin typeface="Tahoma"/>
              <a:cs typeface="Tahoma"/>
            </a:endParaRP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AIUB</a:t>
            </a:r>
            <a:r>
              <a:rPr spc="150" dirty="0"/>
              <a:t> </a:t>
            </a:r>
            <a:r>
              <a:rPr spc="-20" dirty="0"/>
              <a:t>2024</a:t>
            </a:r>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12700">
              <a:lnSpc>
                <a:spcPts val="675"/>
              </a:lnSpc>
            </a:pPr>
            <a:fld id="{81D60167-4931-47E6-BA6A-407CBD079E47}" type="slidenum">
              <a:rPr dirty="0"/>
              <a:t>22</a:t>
            </a:fld>
            <a:r>
              <a:rPr spc="10" dirty="0"/>
              <a:t> </a:t>
            </a:r>
            <a:r>
              <a:rPr spc="90" dirty="0"/>
              <a:t>/</a:t>
            </a:r>
            <a:r>
              <a:rPr spc="10" dirty="0"/>
              <a:t> </a:t>
            </a:r>
            <a:r>
              <a:rPr spc="-25" dirty="0"/>
              <a:t>31</a:t>
            </a:r>
          </a:p>
        </p:txBody>
      </p:sp>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5240" rIns="0" bIns="0" rtlCol="0">
            <a:spAutoFit/>
          </a:bodyPr>
          <a:lstStyle/>
          <a:p>
            <a:pPr marL="12700">
              <a:lnSpc>
                <a:spcPct val="100000"/>
              </a:lnSpc>
              <a:spcBef>
                <a:spcPts val="120"/>
              </a:spcBef>
            </a:pPr>
            <a:r>
              <a:rPr spc="-120" dirty="0"/>
              <a:t>References</a:t>
            </a:r>
          </a:p>
        </p:txBody>
      </p:sp>
      <p:grpSp>
        <p:nvGrpSpPr>
          <p:cNvPr id="3" name="object 3"/>
          <p:cNvGrpSpPr/>
          <p:nvPr/>
        </p:nvGrpSpPr>
        <p:grpSpPr>
          <a:xfrm>
            <a:off x="184086" y="1214709"/>
            <a:ext cx="106680" cy="144780"/>
            <a:chOff x="184086" y="1214709"/>
            <a:chExt cx="106680" cy="144780"/>
          </a:xfrm>
        </p:grpSpPr>
        <p:pic>
          <p:nvPicPr>
            <p:cNvPr id="4" name="object 4"/>
            <p:cNvPicPr/>
            <p:nvPr/>
          </p:nvPicPr>
          <p:blipFill>
            <a:blip r:embed="rId2" cstate="print"/>
            <a:stretch>
              <a:fillRect/>
            </a:stretch>
          </p:blipFill>
          <p:spPr>
            <a:xfrm>
              <a:off x="186626" y="1217249"/>
              <a:ext cx="101219" cy="139174"/>
            </a:xfrm>
            <a:prstGeom prst="rect">
              <a:avLst/>
            </a:prstGeom>
          </p:spPr>
        </p:pic>
        <p:sp>
          <p:nvSpPr>
            <p:cNvPr id="5" name="object 5"/>
            <p:cNvSpPr/>
            <p:nvPr/>
          </p:nvSpPr>
          <p:spPr>
            <a:xfrm>
              <a:off x="186626" y="1217249"/>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6" name="object 6"/>
            <p:cNvSpPr/>
            <p:nvPr/>
          </p:nvSpPr>
          <p:spPr>
            <a:xfrm>
              <a:off x="199278" y="1236227"/>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7" name="object 7"/>
            <p:cNvSpPr/>
            <p:nvPr/>
          </p:nvSpPr>
          <p:spPr>
            <a:xfrm>
              <a:off x="211931" y="1255206"/>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8" name="object 8"/>
            <p:cNvSpPr/>
            <p:nvPr/>
          </p:nvSpPr>
          <p:spPr>
            <a:xfrm>
              <a:off x="199278" y="1286836"/>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pic>
          <p:nvPicPr>
            <p:cNvPr id="9" name="object 9"/>
            <p:cNvPicPr/>
            <p:nvPr/>
          </p:nvPicPr>
          <p:blipFill>
            <a:blip r:embed="rId3" cstate="print"/>
            <a:stretch>
              <a:fillRect/>
            </a:stretch>
          </p:blipFill>
          <p:spPr>
            <a:xfrm>
              <a:off x="243562" y="1283672"/>
              <a:ext cx="31635" cy="44283"/>
            </a:xfrm>
            <a:prstGeom prst="rect">
              <a:avLst/>
            </a:prstGeom>
          </p:spPr>
        </p:pic>
        <p:sp>
          <p:nvSpPr>
            <p:cNvPr id="10" name="object 10"/>
            <p:cNvSpPr/>
            <p:nvPr/>
          </p:nvSpPr>
          <p:spPr>
            <a:xfrm>
              <a:off x="243562" y="1337445"/>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11" name="object 11"/>
            <p:cNvSpPr/>
            <p:nvPr/>
          </p:nvSpPr>
          <p:spPr>
            <a:xfrm>
              <a:off x="262540" y="1217249"/>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sp>
        <p:nvSpPr>
          <p:cNvPr id="12" name="object 12"/>
          <p:cNvSpPr txBox="1"/>
          <p:nvPr/>
        </p:nvSpPr>
        <p:spPr>
          <a:xfrm>
            <a:off x="387438" y="1172918"/>
            <a:ext cx="3933190" cy="1109345"/>
          </a:xfrm>
          <a:prstGeom prst="rect">
            <a:avLst/>
          </a:prstGeom>
        </p:spPr>
        <p:txBody>
          <a:bodyPr vert="horz" wrap="square" lIns="0" tIns="12065" rIns="0" bIns="0" rtlCol="0">
            <a:spAutoFit/>
          </a:bodyPr>
          <a:lstStyle/>
          <a:p>
            <a:pPr marL="12700" marR="5080" algn="just">
              <a:lnSpc>
                <a:spcPct val="100000"/>
              </a:lnSpc>
              <a:spcBef>
                <a:spcPts val="95"/>
              </a:spcBef>
            </a:pPr>
            <a:r>
              <a:rPr sz="1200" spc="-25" dirty="0">
                <a:solidFill>
                  <a:srgbClr val="3333B2"/>
                </a:solidFill>
                <a:latin typeface="Tahoma"/>
                <a:cs typeface="Tahoma"/>
              </a:rPr>
              <a:t>Stuart</a:t>
            </a:r>
            <a:r>
              <a:rPr sz="1200" spc="-50" dirty="0">
                <a:solidFill>
                  <a:srgbClr val="3333B2"/>
                </a:solidFill>
                <a:latin typeface="Tahoma"/>
                <a:cs typeface="Tahoma"/>
              </a:rPr>
              <a:t> </a:t>
            </a:r>
            <a:r>
              <a:rPr sz="1200" spc="-45" dirty="0">
                <a:solidFill>
                  <a:srgbClr val="3333B2"/>
                </a:solidFill>
                <a:latin typeface="Tahoma"/>
                <a:cs typeface="Tahoma"/>
              </a:rPr>
              <a:t>Russell</a:t>
            </a:r>
            <a:r>
              <a:rPr sz="1200" spc="-40" dirty="0">
                <a:solidFill>
                  <a:srgbClr val="3333B2"/>
                </a:solidFill>
                <a:latin typeface="Tahoma"/>
                <a:cs typeface="Tahoma"/>
              </a:rPr>
              <a:t> </a:t>
            </a:r>
            <a:r>
              <a:rPr sz="1200" spc="-55" dirty="0">
                <a:solidFill>
                  <a:srgbClr val="3333B2"/>
                </a:solidFill>
                <a:latin typeface="Tahoma"/>
                <a:cs typeface="Tahoma"/>
              </a:rPr>
              <a:t>and</a:t>
            </a:r>
            <a:r>
              <a:rPr sz="1200" spc="-35" dirty="0">
                <a:solidFill>
                  <a:srgbClr val="3333B2"/>
                </a:solidFill>
                <a:latin typeface="Tahoma"/>
                <a:cs typeface="Tahoma"/>
              </a:rPr>
              <a:t> </a:t>
            </a:r>
            <a:r>
              <a:rPr sz="1200" spc="-30" dirty="0">
                <a:solidFill>
                  <a:srgbClr val="3333B2"/>
                </a:solidFill>
                <a:latin typeface="Tahoma"/>
                <a:cs typeface="Tahoma"/>
              </a:rPr>
              <a:t>Peter</a:t>
            </a:r>
            <a:r>
              <a:rPr sz="1200" spc="-40" dirty="0">
                <a:solidFill>
                  <a:srgbClr val="3333B2"/>
                </a:solidFill>
                <a:latin typeface="Tahoma"/>
                <a:cs typeface="Tahoma"/>
              </a:rPr>
              <a:t> Norvig. </a:t>
            </a:r>
            <a:r>
              <a:rPr sz="1200" spc="-60" dirty="0">
                <a:solidFill>
                  <a:srgbClr val="3333B2"/>
                </a:solidFill>
                <a:latin typeface="Tahoma"/>
                <a:cs typeface="Tahoma"/>
              </a:rPr>
              <a:t>2009.</a:t>
            </a:r>
            <a:r>
              <a:rPr sz="1200" spc="-35" dirty="0">
                <a:solidFill>
                  <a:srgbClr val="3333B2"/>
                </a:solidFill>
                <a:latin typeface="Tahoma"/>
                <a:cs typeface="Tahoma"/>
              </a:rPr>
              <a:t> </a:t>
            </a:r>
            <a:r>
              <a:rPr sz="1200" spc="-10" dirty="0">
                <a:solidFill>
                  <a:srgbClr val="3333B2"/>
                </a:solidFill>
                <a:latin typeface="Tahoma"/>
                <a:cs typeface="Tahoma"/>
              </a:rPr>
              <a:t>Artificial</a:t>
            </a:r>
            <a:r>
              <a:rPr sz="1200" spc="-40" dirty="0">
                <a:solidFill>
                  <a:srgbClr val="3333B2"/>
                </a:solidFill>
                <a:latin typeface="Tahoma"/>
                <a:cs typeface="Tahoma"/>
              </a:rPr>
              <a:t> </a:t>
            </a:r>
            <a:r>
              <a:rPr sz="1200" spc="-55" dirty="0">
                <a:solidFill>
                  <a:srgbClr val="3333B2"/>
                </a:solidFill>
                <a:latin typeface="Tahoma"/>
                <a:cs typeface="Tahoma"/>
              </a:rPr>
              <a:t>Intelligence:</a:t>
            </a:r>
            <a:r>
              <a:rPr sz="1200" spc="75" dirty="0">
                <a:solidFill>
                  <a:srgbClr val="3333B2"/>
                </a:solidFill>
                <a:latin typeface="Tahoma"/>
                <a:cs typeface="Tahoma"/>
              </a:rPr>
              <a:t> </a:t>
            </a:r>
            <a:r>
              <a:rPr sz="1200" spc="-50" dirty="0">
                <a:solidFill>
                  <a:srgbClr val="3333B2"/>
                </a:solidFill>
                <a:latin typeface="Tahoma"/>
                <a:cs typeface="Tahoma"/>
              </a:rPr>
              <a:t>A </a:t>
            </a:r>
            <a:r>
              <a:rPr sz="1200" spc="-35" dirty="0">
                <a:solidFill>
                  <a:srgbClr val="3333B2"/>
                </a:solidFill>
                <a:latin typeface="Tahoma"/>
                <a:cs typeface="Tahoma"/>
              </a:rPr>
              <a:t>Modern </a:t>
            </a:r>
            <a:r>
              <a:rPr sz="1200" spc="-45" dirty="0">
                <a:solidFill>
                  <a:srgbClr val="3333B2"/>
                </a:solidFill>
                <a:latin typeface="Tahoma"/>
                <a:cs typeface="Tahoma"/>
              </a:rPr>
              <a:t>Approach</a:t>
            </a:r>
            <a:r>
              <a:rPr sz="1200" spc="-35" dirty="0">
                <a:solidFill>
                  <a:srgbClr val="3333B2"/>
                </a:solidFill>
                <a:latin typeface="Tahoma"/>
                <a:cs typeface="Tahoma"/>
              </a:rPr>
              <a:t> </a:t>
            </a:r>
            <a:r>
              <a:rPr sz="1200" spc="-25" dirty="0">
                <a:solidFill>
                  <a:srgbClr val="3333B2"/>
                </a:solidFill>
                <a:latin typeface="Tahoma"/>
                <a:cs typeface="Tahoma"/>
              </a:rPr>
              <a:t>(3rd</a:t>
            </a:r>
            <a:r>
              <a:rPr sz="1200" spc="-35" dirty="0">
                <a:solidFill>
                  <a:srgbClr val="3333B2"/>
                </a:solidFill>
                <a:latin typeface="Tahoma"/>
                <a:cs typeface="Tahoma"/>
              </a:rPr>
              <a:t> </a:t>
            </a:r>
            <a:r>
              <a:rPr sz="1200" spc="-50" dirty="0">
                <a:solidFill>
                  <a:srgbClr val="3333B2"/>
                </a:solidFill>
                <a:latin typeface="Tahoma"/>
                <a:cs typeface="Tahoma"/>
              </a:rPr>
              <a:t>ed.).</a:t>
            </a:r>
            <a:r>
              <a:rPr sz="1200" spc="-35" dirty="0">
                <a:solidFill>
                  <a:srgbClr val="3333B2"/>
                </a:solidFill>
                <a:latin typeface="Tahoma"/>
                <a:cs typeface="Tahoma"/>
              </a:rPr>
              <a:t> </a:t>
            </a:r>
            <a:r>
              <a:rPr sz="1200" spc="-30" dirty="0">
                <a:solidFill>
                  <a:srgbClr val="3333B2"/>
                </a:solidFill>
                <a:latin typeface="Tahoma"/>
                <a:cs typeface="Tahoma"/>
              </a:rPr>
              <a:t>Prentice </a:t>
            </a:r>
            <a:r>
              <a:rPr sz="1200" dirty="0">
                <a:solidFill>
                  <a:srgbClr val="3333B2"/>
                </a:solidFill>
                <a:latin typeface="Tahoma"/>
                <a:cs typeface="Tahoma"/>
              </a:rPr>
              <a:t>Hall</a:t>
            </a:r>
            <a:r>
              <a:rPr sz="1200" spc="-35" dirty="0">
                <a:solidFill>
                  <a:srgbClr val="3333B2"/>
                </a:solidFill>
                <a:latin typeface="Tahoma"/>
                <a:cs typeface="Tahoma"/>
              </a:rPr>
              <a:t> </a:t>
            </a:r>
            <a:r>
              <a:rPr sz="1200" spc="-50" dirty="0">
                <a:solidFill>
                  <a:srgbClr val="3333B2"/>
                </a:solidFill>
                <a:latin typeface="Tahoma"/>
                <a:cs typeface="Tahoma"/>
              </a:rPr>
              <a:t>Press,</a:t>
            </a:r>
            <a:r>
              <a:rPr sz="1200" spc="-35" dirty="0">
                <a:solidFill>
                  <a:srgbClr val="3333B2"/>
                </a:solidFill>
                <a:latin typeface="Tahoma"/>
                <a:cs typeface="Tahoma"/>
              </a:rPr>
              <a:t> </a:t>
            </a:r>
            <a:r>
              <a:rPr sz="1200" spc="-45" dirty="0">
                <a:solidFill>
                  <a:srgbClr val="3333B2"/>
                </a:solidFill>
                <a:latin typeface="Tahoma"/>
                <a:cs typeface="Tahoma"/>
              </a:rPr>
              <a:t>Upper</a:t>
            </a:r>
            <a:r>
              <a:rPr sz="1200" spc="-35" dirty="0">
                <a:solidFill>
                  <a:srgbClr val="3333B2"/>
                </a:solidFill>
                <a:latin typeface="Tahoma"/>
                <a:cs typeface="Tahoma"/>
              </a:rPr>
              <a:t> </a:t>
            </a:r>
            <a:r>
              <a:rPr sz="1200" spc="-30" dirty="0">
                <a:solidFill>
                  <a:srgbClr val="3333B2"/>
                </a:solidFill>
                <a:latin typeface="Tahoma"/>
                <a:cs typeface="Tahoma"/>
              </a:rPr>
              <a:t>Saddle </a:t>
            </a:r>
            <a:r>
              <a:rPr sz="1200" spc="-35" dirty="0">
                <a:solidFill>
                  <a:srgbClr val="3333B2"/>
                </a:solidFill>
                <a:latin typeface="Tahoma"/>
                <a:cs typeface="Tahoma"/>
              </a:rPr>
              <a:t>River,</a:t>
            </a:r>
            <a:r>
              <a:rPr sz="1200" spc="-10" dirty="0">
                <a:solidFill>
                  <a:srgbClr val="3333B2"/>
                </a:solidFill>
                <a:latin typeface="Tahoma"/>
                <a:cs typeface="Tahoma"/>
              </a:rPr>
              <a:t> </a:t>
            </a:r>
            <a:r>
              <a:rPr sz="1200" dirty="0">
                <a:solidFill>
                  <a:srgbClr val="3333B2"/>
                </a:solidFill>
                <a:latin typeface="Tahoma"/>
                <a:cs typeface="Tahoma"/>
              </a:rPr>
              <a:t>NJ,</a:t>
            </a:r>
            <a:r>
              <a:rPr sz="1200" spc="-10" dirty="0">
                <a:solidFill>
                  <a:srgbClr val="3333B2"/>
                </a:solidFill>
                <a:latin typeface="Tahoma"/>
                <a:cs typeface="Tahoma"/>
              </a:rPr>
              <a:t> </a:t>
            </a:r>
            <a:r>
              <a:rPr sz="1200" spc="-20" dirty="0">
                <a:solidFill>
                  <a:srgbClr val="3333B2"/>
                </a:solidFill>
                <a:latin typeface="Tahoma"/>
                <a:cs typeface="Tahoma"/>
              </a:rPr>
              <a:t>USA.</a:t>
            </a:r>
            <a:endParaRPr sz="1200">
              <a:latin typeface="Tahoma"/>
              <a:cs typeface="Tahoma"/>
            </a:endParaRPr>
          </a:p>
          <a:p>
            <a:pPr marL="12700" marR="345440">
              <a:lnSpc>
                <a:spcPts val="2200"/>
              </a:lnSpc>
            </a:pPr>
            <a:r>
              <a:rPr sz="1200" spc="-45" dirty="0">
                <a:solidFill>
                  <a:srgbClr val="FF0000"/>
                </a:solidFill>
                <a:latin typeface="Tahoma"/>
                <a:cs typeface="Tahoma"/>
                <a:hlinkClick r:id="rId4"/>
              </a:rPr>
              <a:t>https://www.cs.cmu.edu/</a:t>
            </a:r>
            <a:r>
              <a:rPr sz="1200" spc="100" dirty="0">
                <a:solidFill>
                  <a:srgbClr val="FF0000"/>
                </a:solidFill>
                <a:latin typeface="Tahoma"/>
                <a:cs typeface="Tahoma"/>
                <a:hlinkClick r:id="rId4"/>
              </a:rPr>
              <a:t> </a:t>
            </a:r>
            <a:r>
              <a:rPr sz="1200" spc="-55" dirty="0">
                <a:solidFill>
                  <a:srgbClr val="FF0000"/>
                </a:solidFill>
                <a:latin typeface="Tahoma"/>
                <a:cs typeface="Tahoma"/>
                <a:hlinkClick r:id="rId4"/>
              </a:rPr>
              <a:t>15281/coursenotes/localsearch</a:t>
            </a:r>
            <a:r>
              <a:rPr sz="1200" spc="-55" dirty="0">
                <a:solidFill>
                  <a:srgbClr val="FF0000"/>
                </a:solidFill>
                <a:latin typeface="Tahoma"/>
                <a:cs typeface="Tahoma"/>
              </a:rPr>
              <a:t> </a:t>
            </a:r>
            <a:r>
              <a:rPr sz="1200" spc="-50" dirty="0">
                <a:solidFill>
                  <a:srgbClr val="FF0000"/>
                </a:solidFill>
                <a:latin typeface="Tahoma"/>
                <a:cs typeface="Tahoma"/>
                <a:hlinkClick r:id="rId5"/>
              </a:rPr>
              <a:t>https://inst.eecs.berkeley.edu/</a:t>
            </a:r>
            <a:r>
              <a:rPr sz="1200" spc="85" dirty="0">
                <a:solidFill>
                  <a:srgbClr val="FF0000"/>
                </a:solidFill>
                <a:latin typeface="Tahoma"/>
                <a:cs typeface="Tahoma"/>
                <a:hlinkClick r:id="rId5"/>
              </a:rPr>
              <a:t> </a:t>
            </a:r>
            <a:r>
              <a:rPr sz="1200" spc="-10" dirty="0">
                <a:solidFill>
                  <a:srgbClr val="FF0000"/>
                </a:solidFill>
                <a:latin typeface="Tahoma"/>
                <a:cs typeface="Tahoma"/>
                <a:hlinkClick r:id="rId5"/>
              </a:rPr>
              <a:t>cs188/sp22/</a:t>
            </a:r>
            <a:endParaRPr sz="1200">
              <a:latin typeface="Tahoma"/>
              <a:cs typeface="Tahoma"/>
            </a:endParaRPr>
          </a:p>
        </p:txBody>
      </p:sp>
      <p:grpSp>
        <p:nvGrpSpPr>
          <p:cNvPr id="13" name="object 13"/>
          <p:cNvGrpSpPr/>
          <p:nvPr/>
        </p:nvGrpSpPr>
        <p:grpSpPr>
          <a:xfrm>
            <a:off x="184086" y="1836260"/>
            <a:ext cx="106680" cy="144780"/>
            <a:chOff x="184086" y="1836260"/>
            <a:chExt cx="106680" cy="144780"/>
          </a:xfrm>
        </p:grpSpPr>
        <p:pic>
          <p:nvPicPr>
            <p:cNvPr id="14" name="object 14"/>
            <p:cNvPicPr/>
            <p:nvPr/>
          </p:nvPicPr>
          <p:blipFill>
            <a:blip r:embed="rId6" cstate="print"/>
            <a:stretch>
              <a:fillRect/>
            </a:stretch>
          </p:blipFill>
          <p:spPr>
            <a:xfrm>
              <a:off x="186626" y="1838800"/>
              <a:ext cx="101219" cy="139174"/>
            </a:xfrm>
            <a:prstGeom prst="rect">
              <a:avLst/>
            </a:prstGeom>
          </p:spPr>
        </p:pic>
        <p:sp>
          <p:nvSpPr>
            <p:cNvPr id="15" name="object 15"/>
            <p:cNvSpPr/>
            <p:nvPr/>
          </p:nvSpPr>
          <p:spPr>
            <a:xfrm>
              <a:off x="186626" y="1838800"/>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16" name="object 16"/>
            <p:cNvSpPr/>
            <p:nvPr/>
          </p:nvSpPr>
          <p:spPr>
            <a:xfrm>
              <a:off x="199278" y="1857778"/>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17" name="object 17"/>
            <p:cNvSpPr/>
            <p:nvPr/>
          </p:nvSpPr>
          <p:spPr>
            <a:xfrm>
              <a:off x="211931" y="1876756"/>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18" name="object 18"/>
            <p:cNvSpPr/>
            <p:nvPr/>
          </p:nvSpPr>
          <p:spPr>
            <a:xfrm>
              <a:off x="199278" y="1908387"/>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pic>
          <p:nvPicPr>
            <p:cNvPr id="19" name="object 19"/>
            <p:cNvPicPr/>
            <p:nvPr/>
          </p:nvPicPr>
          <p:blipFill>
            <a:blip r:embed="rId7" cstate="print"/>
            <a:stretch>
              <a:fillRect/>
            </a:stretch>
          </p:blipFill>
          <p:spPr>
            <a:xfrm>
              <a:off x="243562" y="1905223"/>
              <a:ext cx="31635" cy="44283"/>
            </a:xfrm>
            <a:prstGeom prst="rect">
              <a:avLst/>
            </a:prstGeom>
          </p:spPr>
        </p:pic>
        <p:sp>
          <p:nvSpPr>
            <p:cNvPr id="20" name="object 20"/>
            <p:cNvSpPr/>
            <p:nvPr/>
          </p:nvSpPr>
          <p:spPr>
            <a:xfrm>
              <a:off x="243562" y="1958996"/>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21" name="object 21"/>
            <p:cNvSpPr/>
            <p:nvPr/>
          </p:nvSpPr>
          <p:spPr>
            <a:xfrm>
              <a:off x="262540" y="1838800"/>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grpSp>
        <p:nvGrpSpPr>
          <p:cNvPr id="22" name="object 22"/>
          <p:cNvGrpSpPr/>
          <p:nvPr/>
        </p:nvGrpSpPr>
        <p:grpSpPr>
          <a:xfrm>
            <a:off x="184086" y="2116193"/>
            <a:ext cx="106680" cy="144780"/>
            <a:chOff x="184086" y="2116193"/>
            <a:chExt cx="106680" cy="144780"/>
          </a:xfrm>
        </p:grpSpPr>
        <p:pic>
          <p:nvPicPr>
            <p:cNvPr id="23" name="object 23"/>
            <p:cNvPicPr/>
            <p:nvPr/>
          </p:nvPicPr>
          <p:blipFill>
            <a:blip r:embed="rId2" cstate="print"/>
            <a:stretch>
              <a:fillRect/>
            </a:stretch>
          </p:blipFill>
          <p:spPr>
            <a:xfrm>
              <a:off x="186626" y="2118733"/>
              <a:ext cx="101219" cy="139174"/>
            </a:xfrm>
            <a:prstGeom prst="rect">
              <a:avLst/>
            </a:prstGeom>
          </p:spPr>
        </p:pic>
        <p:sp>
          <p:nvSpPr>
            <p:cNvPr id="24" name="object 24"/>
            <p:cNvSpPr/>
            <p:nvPr/>
          </p:nvSpPr>
          <p:spPr>
            <a:xfrm>
              <a:off x="186626" y="2118733"/>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25" name="object 25"/>
            <p:cNvSpPr/>
            <p:nvPr/>
          </p:nvSpPr>
          <p:spPr>
            <a:xfrm>
              <a:off x="199278" y="2137711"/>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26" name="object 26"/>
            <p:cNvSpPr/>
            <p:nvPr/>
          </p:nvSpPr>
          <p:spPr>
            <a:xfrm>
              <a:off x="211931" y="2156690"/>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27" name="object 27"/>
            <p:cNvSpPr/>
            <p:nvPr/>
          </p:nvSpPr>
          <p:spPr>
            <a:xfrm>
              <a:off x="199278" y="2188320"/>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pic>
          <p:nvPicPr>
            <p:cNvPr id="28" name="object 28"/>
            <p:cNvPicPr/>
            <p:nvPr/>
          </p:nvPicPr>
          <p:blipFill>
            <a:blip r:embed="rId3" cstate="print"/>
            <a:stretch>
              <a:fillRect/>
            </a:stretch>
          </p:blipFill>
          <p:spPr>
            <a:xfrm>
              <a:off x="243562" y="2185156"/>
              <a:ext cx="31635" cy="44283"/>
            </a:xfrm>
            <a:prstGeom prst="rect">
              <a:avLst/>
            </a:prstGeom>
          </p:spPr>
        </p:pic>
        <p:sp>
          <p:nvSpPr>
            <p:cNvPr id="29" name="object 29"/>
            <p:cNvSpPr/>
            <p:nvPr/>
          </p:nvSpPr>
          <p:spPr>
            <a:xfrm>
              <a:off x="243562" y="2238929"/>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30" name="object 30"/>
            <p:cNvSpPr/>
            <p:nvPr/>
          </p:nvSpPr>
          <p:spPr>
            <a:xfrm>
              <a:off x="262540" y="2118733"/>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grpSp>
        <p:nvGrpSpPr>
          <p:cNvPr id="31" name="object 31"/>
          <p:cNvGrpSpPr/>
          <p:nvPr/>
        </p:nvGrpSpPr>
        <p:grpSpPr>
          <a:xfrm>
            <a:off x="0" y="3346348"/>
            <a:ext cx="4608195" cy="109855"/>
            <a:chOff x="0" y="3346348"/>
            <a:chExt cx="4608195" cy="109855"/>
          </a:xfrm>
        </p:grpSpPr>
        <p:sp>
          <p:nvSpPr>
            <p:cNvPr id="32" name="object 32"/>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A30000"/>
            </a:solidFill>
          </p:spPr>
          <p:txBody>
            <a:bodyPr wrap="square" lIns="0" tIns="0" rIns="0" bIns="0" rtlCol="0"/>
            <a:lstStyle/>
            <a:p>
              <a:endParaRPr/>
            </a:p>
          </p:txBody>
        </p:sp>
        <p:sp>
          <p:nvSpPr>
            <p:cNvPr id="33" name="object 33"/>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EBEBEB"/>
            </a:solidFill>
          </p:spPr>
          <p:txBody>
            <a:bodyPr wrap="square" lIns="0" tIns="0" rIns="0" bIns="0" rtlCol="0"/>
            <a:lstStyle/>
            <a:p>
              <a:endParaRPr/>
            </a:p>
          </p:txBody>
        </p:sp>
        <p:sp>
          <p:nvSpPr>
            <p:cNvPr id="34" name="object 34"/>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D8D8D8"/>
            </a:solidFill>
          </p:spPr>
          <p:txBody>
            <a:bodyPr wrap="square" lIns="0" tIns="0" rIns="0" bIns="0" rtlCol="0"/>
            <a:lstStyle/>
            <a:p>
              <a:endParaRPr/>
            </a:p>
          </p:txBody>
        </p:sp>
      </p:grpSp>
      <p:sp>
        <p:nvSpPr>
          <p:cNvPr id="35" name="object 35"/>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Richard,</a:t>
            </a:r>
            <a:r>
              <a:rPr spc="45" dirty="0"/>
              <a:t> </a:t>
            </a:r>
            <a:r>
              <a:rPr dirty="0"/>
              <a:t>Philip</a:t>
            </a:r>
            <a:r>
              <a:rPr spc="290" dirty="0"/>
              <a:t> </a:t>
            </a:r>
            <a:r>
              <a:rPr spc="-10" dirty="0"/>
              <a:t>(AIUB)</a:t>
            </a:r>
          </a:p>
        </p:txBody>
      </p:sp>
      <p:sp>
        <p:nvSpPr>
          <p:cNvPr id="36" name="object 36"/>
          <p:cNvSpPr txBox="1"/>
          <p:nvPr/>
        </p:nvSpPr>
        <p:spPr>
          <a:xfrm>
            <a:off x="2253170" y="3351784"/>
            <a:ext cx="101600" cy="102235"/>
          </a:xfrm>
          <a:prstGeom prst="rect">
            <a:avLst/>
          </a:prstGeom>
        </p:spPr>
        <p:txBody>
          <a:bodyPr vert="horz" wrap="square" lIns="0" tIns="0" rIns="0" bIns="0" rtlCol="0">
            <a:spAutoFit/>
          </a:bodyPr>
          <a:lstStyle/>
          <a:p>
            <a:pPr marL="12700">
              <a:lnSpc>
                <a:spcPts val="675"/>
              </a:lnSpc>
            </a:pPr>
            <a:r>
              <a:rPr sz="600" spc="-25" dirty="0">
                <a:solidFill>
                  <a:srgbClr val="0000FF"/>
                </a:solidFill>
                <a:latin typeface="Tahoma"/>
                <a:cs typeface="Tahoma"/>
                <a:hlinkClick r:id="rId8" action="ppaction://hlinksldjump"/>
              </a:rPr>
              <a:t>AI</a:t>
            </a:r>
            <a:endParaRPr sz="600">
              <a:latin typeface="Tahoma"/>
              <a:cs typeface="Tahoma"/>
            </a:endParaRPr>
          </a:p>
        </p:txBody>
      </p:sp>
      <p:sp>
        <p:nvSpPr>
          <p:cNvPr id="37" name="object 37"/>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AIUB</a:t>
            </a:r>
            <a:r>
              <a:rPr spc="150" dirty="0"/>
              <a:t> </a:t>
            </a:r>
            <a:r>
              <a:rPr spc="-20" dirty="0"/>
              <a:t>2024</a:t>
            </a:r>
          </a:p>
        </p:txBody>
      </p:sp>
      <p:sp>
        <p:nvSpPr>
          <p:cNvPr id="38" name="object 38"/>
          <p:cNvSpPr txBox="1">
            <a:spLocks noGrp="1"/>
          </p:cNvSpPr>
          <p:nvPr>
            <p:ph type="sldNum" sz="quarter" idx="7"/>
          </p:nvPr>
        </p:nvSpPr>
        <p:spPr>
          <a:prstGeom prst="rect">
            <a:avLst/>
          </a:prstGeom>
        </p:spPr>
        <p:txBody>
          <a:bodyPr vert="horz" wrap="square" lIns="0" tIns="0" rIns="0" bIns="0" rtlCol="0">
            <a:spAutoFit/>
          </a:bodyPr>
          <a:lstStyle/>
          <a:p>
            <a:pPr marL="12700">
              <a:lnSpc>
                <a:spcPts val="675"/>
              </a:lnSpc>
            </a:pPr>
            <a:fld id="{81D60167-4931-47E6-BA6A-407CBD079E47}" type="slidenum">
              <a:rPr dirty="0"/>
              <a:t>23</a:t>
            </a:fld>
            <a:r>
              <a:rPr spc="10" dirty="0"/>
              <a:t> </a:t>
            </a:r>
            <a:r>
              <a:rPr spc="90" dirty="0"/>
              <a:t>/</a:t>
            </a:r>
            <a:r>
              <a:rPr spc="10" dirty="0"/>
              <a:t> </a:t>
            </a:r>
            <a:r>
              <a:rPr spc="-25" dirty="0"/>
              <a:t>31</a:t>
            </a: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89890"/>
          </a:xfrm>
          <a:custGeom>
            <a:avLst/>
            <a:gdLst/>
            <a:ahLst/>
            <a:cxnLst/>
            <a:rect l="l" t="t" r="r" b="b"/>
            <a:pathLst>
              <a:path w="4608195" h="389890">
                <a:moveTo>
                  <a:pt x="4608004" y="0"/>
                </a:moveTo>
                <a:lnTo>
                  <a:pt x="0" y="0"/>
                </a:lnTo>
                <a:lnTo>
                  <a:pt x="0" y="389623"/>
                </a:lnTo>
                <a:lnTo>
                  <a:pt x="4608004" y="389623"/>
                </a:lnTo>
                <a:lnTo>
                  <a:pt x="4608004" y="0"/>
                </a:lnTo>
                <a:close/>
              </a:path>
            </a:pathLst>
          </a:custGeom>
          <a:solidFill>
            <a:srgbClr val="F2F2F2"/>
          </a:solidFill>
        </p:spPr>
        <p:txBody>
          <a:bodyPr wrap="square" lIns="0" tIns="0" rIns="0" bIns="0" rtlCol="0"/>
          <a:lstStyle/>
          <a:p>
            <a:endParaRPr/>
          </a:p>
        </p:txBody>
      </p:sp>
      <p:sp>
        <p:nvSpPr>
          <p:cNvPr id="3" name="object 3"/>
          <p:cNvSpPr txBox="1">
            <a:spLocks noGrp="1"/>
          </p:cNvSpPr>
          <p:nvPr>
            <p:ph type="title"/>
          </p:nvPr>
        </p:nvSpPr>
        <p:spPr>
          <a:xfrm>
            <a:off x="95300" y="60904"/>
            <a:ext cx="2083435" cy="288290"/>
          </a:xfrm>
          <a:prstGeom prst="rect">
            <a:avLst/>
          </a:prstGeom>
        </p:spPr>
        <p:txBody>
          <a:bodyPr vert="horz" wrap="square" lIns="0" tIns="15240" rIns="0" bIns="0" rtlCol="0">
            <a:spAutoFit/>
          </a:bodyPr>
          <a:lstStyle/>
          <a:p>
            <a:pPr marL="12700">
              <a:lnSpc>
                <a:spcPct val="100000"/>
              </a:lnSpc>
              <a:spcBef>
                <a:spcPts val="120"/>
              </a:spcBef>
            </a:pPr>
            <a:r>
              <a:rPr spc="-105" dirty="0"/>
              <a:t>Beyond</a:t>
            </a:r>
            <a:r>
              <a:rPr spc="5" dirty="0"/>
              <a:t> </a:t>
            </a:r>
            <a:r>
              <a:rPr spc="-70" dirty="0"/>
              <a:t>Classical</a:t>
            </a:r>
            <a:r>
              <a:rPr spc="10" dirty="0"/>
              <a:t> </a:t>
            </a:r>
            <a:r>
              <a:rPr spc="-90" dirty="0"/>
              <a:t>Search</a:t>
            </a:r>
          </a:p>
        </p:txBody>
      </p:sp>
      <p:pic>
        <p:nvPicPr>
          <p:cNvPr id="4" name="object 4"/>
          <p:cNvPicPr/>
          <p:nvPr/>
        </p:nvPicPr>
        <p:blipFill>
          <a:blip r:embed="rId2" cstate="print"/>
          <a:stretch>
            <a:fillRect/>
          </a:stretch>
        </p:blipFill>
        <p:spPr>
          <a:xfrm>
            <a:off x="300139" y="815809"/>
            <a:ext cx="71526" cy="71526"/>
          </a:xfrm>
          <a:prstGeom prst="rect">
            <a:avLst/>
          </a:prstGeom>
        </p:spPr>
      </p:pic>
      <p:sp>
        <p:nvSpPr>
          <p:cNvPr id="5" name="object 5"/>
          <p:cNvSpPr txBox="1"/>
          <p:nvPr/>
        </p:nvSpPr>
        <p:spPr>
          <a:xfrm>
            <a:off x="380641" y="720069"/>
            <a:ext cx="4161992" cy="2382062"/>
          </a:xfrm>
          <a:prstGeom prst="rect">
            <a:avLst/>
          </a:prstGeom>
          <a:solidFill>
            <a:schemeClr val="bg1"/>
          </a:solidFill>
        </p:spPr>
        <p:txBody>
          <a:bodyPr vert="horz" wrap="square" lIns="0" tIns="12065" rIns="0" bIns="0" rtlCol="0" anchor="t">
            <a:spAutoFit/>
          </a:bodyPr>
          <a:lstStyle/>
          <a:p>
            <a:pPr marL="12700" marR="48895">
              <a:lnSpc>
                <a:spcPct val="100000"/>
              </a:lnSpc>
              <a:spcBef>
                <a:spcPts val="95"/>
              </a:spcBef>
            </a:pPr>
            <a:r>
              <a:rPr sz="1200" dirty="0">
                <a:latin typeface="Tahoma"/>
                <a:cs typeface="Tahoma"/>
              </a:rPr>
              <a:t>A</a:t>
            </a:r>
            <a:r>
              <a:rPr sz="1200" spc="-20" dirty="0">
                <a:latin typeface="Tahoma"/>
                <a:cs typeface="Tahoma"/>
              </a:rPr>
              <a:t> </a:t>
            </a:r>
            <a:r>
              <a:rPr sz="1200" spc="-60" dirty="0">
                <a:latin typeface="Tahoma"/>
                <a:cs typeface="Tahoma"/>
              </a:rPr>
              <a:t>single</a:t>
            </a:r>
            <a:r>
              <a:rPr sz="1200" spc="-15" dirty="0">
                <a:latin typeface="Tahoma"/>
                <a:cs typeface="Tahoma"/>
              </a:rPr>
              <a:t> </a:t>
            </a:r>
            <a:r>
              <a:rPr sz="1200" spc="-65" dirty="0">
                <a:latin typeface="Tahoma"/>
                <a:cs typeface="Tahoma"/>
              </a:rPr>
              <a:t>category</a:t>
            </a:r>
            <a:r>
              <a:rPr sz="1200" spc="-15" dirty="0">
                <a:latin typeface="Tahoma"/>
                <a:cs typeface="Tahoma"/>
              </a:rPr>
              <a:t> </a:t>
            </a:r>
            <a:r>
              <a:rPr sz="1200" dirty="0">
                <a:latin typeface="Tahoma"/>
                <a:cs typeface="Tahoma"/>
              </a:rPr>
              <a:t>of</a:t>
            </a:r>
            <a:r>
              <a:rPr sz="1200" spc="-15" dirty="0">
                <a:latin typeface="Tahoma"/>
                <a:cs typeface="Tahoma"/>
              </a:rPr>
              <a:t> </a:t>
            </a:r>
            <a:r>
              <a:rPr sz="1200" spc="-65" dirty="0">
                <a:latin typeface="Tahoma"/>
                <a:cs typeface="Tahoma"/>
              </a:rPr>
              <a:t>problems:</a:t>
            </a:r>
            <a:r>
              <a:rPr sz="1200" spc="105" dirty="0">
                <a:latin typeface="Tahoma"/>
                <a:cs typeface="Tahoma"/>
              </a:rPr>
              <a:t> </a:t>
            </a:r>
            <a:r>
              <a:rPr sz="1200" u="sng" spc="-65" dirty="0">
                <a:solidFill>
                  <a:srgbClr val="FF0000"/>
                </a:solidFill>
                <a:latin typeface="Tahoma"/>
                <a:cs typeface="Tahoma"/>
              </a:rPr>
              <a:t>observable,</a:t>
            </a:r>
            <a:r>
              <a:rPr sz="1200" u="sng" spc="-15" dirty="0">
                <a:solidFill>
                  <a:srgbClr val="FF0000"/>
                </a:solidFill>
                <a:latin typeface="Tahoma"/>
                <a:cs typeface="Tahoma"/>
              </a:rPr>
              <a:t> </a:t>
            </a:r>
            <a:r>
              <a:rPr sz="1200" u="sng" spc="-45" dirty="0">
                <a:solidFill>
                  <a:srgbClr val="FF0000"/>
                </a:solidFill>
                <a:latin typeface="Tahoma"/>
                <a:cs typeface="Tahoma"/>
              </a:rPr>
              <a:t>deterministic,</a:t>
            </a:r>
            <a:r>
              <a:rPr sz="1200" u="sng" spc="-15" dirty="0">
                <a:solidFill>
                  <a:srgbClr val="FF0000"/>
                </a:solidFill>
                <a:latin typeface="Tahoma"/>
                <a:cs typeface="Tahoma"/>
              </a:rPr>
              <a:t> </a:t>
            </a:r>
            <a:r>
              <a:rPr sz="1200" u="sng" spc="-50" dirty="0">
                <a:solidFill>
                  <a:srgbClr val="FF0000"/>
                </a:solidFill>
                <a:latin typeface="Tahoma"/>
                <a:cs typeface="Tahoma"/>
              </a:rPr>
              <a:t>known </a:t>
            </a:r>
            <a:r>
              <a:rPr sz="1200" u="sng" spc="-65" dirty="0">
                <a:solidFill>
                  <a:srgbClr val="FF0000"/>
                </a:solidFill>
                <a:latin typeface="Tahoma"/>
                <a:cs typeface="Tahoma"/>
              </a:rPr>
              <a:t>environments</a:t>
            </a:r>
            <a:r>
              <a:rPr sz="1200" u="sng" spc="-30" dirty="0">
                <a:solidFill>
                  <a:srgbClr val="FF0000"/>
                </a:solidFill>
                <a:latin typeface="Tahoma"/>
                <a:cs typeface="Tahoma"/>
              </a:rPr>
              <a:t> </a:t>
            </a:r>
            <a:r>
              <a:rPr sz="1200" spc="-90" dirty="0">
                <a:latin typeface="Tahoma"/>
                <a:cs typeface="Tahoma"/>
              </a:rPr>
              <a:t>where</a:t>
            </a:r>
            <a:r>
              <a:rPr sz="1200" spc="-5" dirty="0">
                <a:latin typeface="Tahoma"/>
                <a:cs typeface="Tahoma"/>
              </a:rPr>
              <a:t> </a:t>
            </a:r>
            <a:r>
              <a:rPr sz="1200" spc="-40" dirty="0">
                <a:latin typeface="Tahoma"/>
                <a:cs typeface="Tahoma"/>
              </a:rPr>
              <a:t>the</a:t>
            </a:r>
            <a:r>
              <a:rPr sz="1200" spc="-55" dirty="0">
                <a:latin typeface="Tahoma"/>
                <a:cs typeface="Tahoma"/>
              </a:rPr>
              <a:t> </a:t>
            </a:r>
            <a:r>
              <a:rPr sz="1200" spc="-40" dirty="0">
                <a:latin typeface="Tahoma"/>
                <a:cs typeface="Tahoma"/>
              </a:rPr>
              <a:t>solution</a:t>
            </a:r>
            <a:r>
              <a:rPr sz="1200" spc="-50" dirty="0">
                <a:latin typeface="Tahoma"/>
                <a:cs typeface="Tahoma"/>
              </a:rPr>
              <a:t> </a:t>
            </a:r>
            <a:r>
              <a:rPr sz="1200" dirty="0">
                <a:latin typeface="Tahoma"/>
                <a:cs typeface="Tahoma"/>
              </a:rPr>
              <a:t>is</a:t>
            </a:r>
            <a:r>
              <a:rPr sz="1200" spc="-45" dirty="0">
                <a:latin typeface="Tahoma"/>
                <a:cs typeface="Tahoma"/>
              </a:rPr>
              <a:t> </a:t>
            </a:r>
            <a:r>
              <a:rPr sz="1200" dirty="0">
                <a:latin typeface="Tahoma"/>
                <a:cs typeface="Tahoma"/>
              </a:rPr>
              <a:t>a</a:t>
            </a:r>
            <a:r>
              <a:rPr sz="1200" spc="-30" dirty="0">
                <a:latin typeface="Tahoma"/>
                <a:cs typeface="Tahoma"/>
              </a:rPr>
              <a:t> </a:t>
            </a:r>
            <a:r>
              <a:rPr sz="1200" spc="-90" dirty="0">
                <a:latin typeface="Tahoma"/>
                <a:cs typeface="Tahoma"/>
              </a:rPr>
              <a:t>sequence</a:t>
            </a:r>
            <a:r>
              <a:rPr sz="1200" spc="-5" dirty="0">
                <a:latin typeface="Tahoma"/>
                <a:cs typeface="Tahoma"/>
              </a:rPr>
              <a:t> </a:t>
            </a:r>
            <a:r>
              <a:rPr sz="1200" dirty="0">
                <a:latin typeface="Tahoma"/>
                <a:cs typeface="Tahoma"/>
              </a:rPr>
              <a:t>of</a:t>
            </a:r>
            <a:r>
              <a:rPr sz="1200" spc="-30" dirty="0">
                <a:latin typeface="Tahoma"/>
                <a:cs typeface="Tahoma"/>
              </a:rPr>
              <a:t> </a:t>
            </a:r>
            <a:r>
              <a:rPr sz="1200" spc="-10" dirty="0">
                <a:latin typeface="Tahoma"/>
                <a:cs typeface="Tahoma"/>
              </a:rPr>
              <a:t>actions.</a:t>
            </a:r>
            <a:endParaRPr sz="1200">
              <a:latin typeface="Tahoma"/>
              <a:cs typeface="Tahoma"/>
            </a:endParaRPr>
          </a:p>
          <a:p>
            <a:pPr marL="12700">
              <a:lnSpc>
                <a:spcPct val="100000"/>
              </a:lnSpc>
              <a:spcBef>
                <a:spcPts val="305"/>
              </a:spcBef>
            </a:pPr>
            <a:r>
              <a:rPr sz="1200" spc="-90" dirty="0">
                <a:latin typeface="Tahoma"/>
                <a:cs typeface="Tahoma"/>
              </a:rPr>
              <a:t>when</a:t>
            </a:r>
            <a:r>
              <a:rPr sz="1200" spc="5" dirty="0">
                <a:latin typeface="Tahoma"/>
                <a:cs typeface="Tahoma"/>
              </a:rPr>
              <a:t> </a:t>
            </a:r>
            <a:r>
              <a:rPr sz="1200" spc="-80" dirty="0">
                <a:latin typeface="Tahoma"/>
                <a:cs typeface="Tahoma"/>
              </a:rPr>
              <a:t>these</a:t>
            </a:r>
            <a:r>
              <a:rPr sz="1200" spc="5" dirty="0">
                <a:latin typeface="Tahoma"/>
                <a:cs typeface="Tahoma"/>
              </a:rPr>
              <a:t> </a:t>
            </a:r>
            <a:r>
              <a:rPr sz="1200" spc="-65" dirty="0">
                <a:latin typeface="Tahoma"/>
                <a:cs typeface="Tahoma"/>
              </a:rPr>
              <a:t>assumptions</a:t>
            </a:r>
            <a:r>
              <a:rPr sz="1200" spc="5" dirty="0">
                <a:latin typeface="Tahoma"/>
                <a:cs typeface="Tahoma"/>
              </a:rPr>
              <a:t> </a:t>
            </a:r>
            <a:r>
              <a:rPr sz="1200" spc="-85" dirty="0">
                <a:latin typeface="Tahoma"/>
                <a:cs typeface="Tahoma"/>
              </a:rPr>
              <a:t>are</a:t>
            </a:r>
            <a:r>
              <a:rPr sz="1200" spc="5" dirty="0">
                <a:latin typeface="Tahoma"/>
                <a:cs typeface="Tahoma"/>
              </a:rPr>
              <a:t> </a:t>
            </a:r>
            <a:r>
              <a:rPr sz="1200" spc="-10" dirty="0">
                <a:latin typeface="Tahoma"/>
                <a:cs typeface="Tahoma"/>
              </a:rPr>
              <a:t>relaxed.</a:t>
            </a:r>
            <a:endParaRPr sz="1200">
              <a:latin typeface="Tahoma"/>
              <a:cs typeface="Tahoma"/>
            </a:endParaRPr>
          </a:p>
          <a:p>
            <a:pPr marL="12700" marR="5080">
              <a:lnSpc>
                <a:spcPct val="100000"/>
              </a:lnSpc>
              <a:spcBef>
                <a:spcPts val="305"/>
              </a:spcBef>
            </a:pPr>
            <a:r>
              <a:rPr lang="en-US" sz="1200" spc="-50" dirty="0">
                <a:latin typeface="Tahoma"/>
                <a:cs typeface="Tahoma"/>
              </a:rPr>
              <a:t>Algorithms</a:t>
            </a:r>
            <a:r>
              <a:rPr sz="1200" spc="-45" dirty="0">
                <a:latin typeface="Tahoma"/>
                <a:cs typeface="Tahoma"/>
              </a:rPr>
              <a:t> </a:t>
            </a:r>
            <a:r>
              <a:rPr sz="1200" dirty="0">
                <a:latin typeface="Tahoma"/>
                <a:cs typeface="Tahoma"/>
              </a:rPr>
              <a:t>that</a:t>
            </a:r>
            <a:r>
              <a:rPr sz="1200" spc="-50" dirty="0">
                <a:latin typeface="Tahoma"/>
                <a:cs typeface="Tahoma"/>
              </a:rPr>
              <a:t> </a:t>
            </a:r>
            <a:r>
              <a:rPr sz="1200" spc="-65" dirty="0">
                <a:latin typeface="Tahoma"/>
                <a:cs typeface="Tahoma"/>
              </a:rPr>
              <a:t>perform</a:t>
            </a:r>
            <a:r>
              <a:rPr sz="1200" spc="-30" dirty="0">
                <a:latin typeface="Tahoma"/>
                <a:cs typeface="Tahoma"/>
              </a:rPr>
              <a:t> </a:t>
            </a:r>
            <a:r>
              <a:rPr sz="1200" spc="-60" dirty="0">
                <a:latin typeface="Tahoma"/>
                <a:cs typeface="Tahoma"/>
              </a:rPr>
              <a:t>purely</a:t>
            </a:r>
            <a:r>
              <a:rPr sz="1200" spc="-30" dirty="0">
                <a:latin typeface="Tahoma"/>
                <a:cs typeface="Tahoma"/>
              </a:rPr>
              <a:t> </a:t>
            </a:r>
            <a:r>
              <a:rPr sz="1200" spc="-10" dirty="0">
                <a:latin typeface="Tahoma"/>
                <a:cs typeface="Tahoma"/>
              </a:rPr>
              <a:t>local</a:t>
            </a:r>
            <a:r>
              <a:rPr sz="1200" spc="-35" dirty="0">
                <a:latin typeface="Tahoma"/>
                <a:cs typeface="Tahoma"/>
              </a:rPr>
              <a:t> </a:t>
            </a:r>
            <a:r>
              <a:rPr sz="1200" spc="-80" dirty="0">
                <a:latin typeface="Tahoma"/>
                <a:cs typeface="Tahoma"/>
              </a:rPr>
              <a:t>search</a:t>
            </a:r>
            <a:r>
              <a:rPr sz="1200" spc="-15" dirty="0">
                <a:latin typeface="Tahoma"/>
                <a:cs typeface="Tahoma"/>
              </a:rPr>
              <a:t> </a:t>
            </a:r>
            <a:r>
              <a:rPr sz="1200" dirty="0">
                <a:latin typeface="Tahoma"/>
                <a:cs typeface="Tahoma"/>
              </a:rPr>
              <a:t>in</a:t>
            </a:r>
            <a:r>
              <a:rPr sz="1200" spc="-35" dirty="0">
                <a:latin typeface="Tahoma"/>
                <a:cs typeface="Tahoma"/>
              </a:rPr>
              <a:t> </a:t>
            </a:r>
            <a:r>
              <a:rPr sz="1200" spc="-40" dirty="0">
                <a:latin typeface="Tahoma"/>
                <a:cs typeface="Tahoma"/>
              </a:rPr>
              <a:t>the</a:t>
            </a:r>
            <a:r>
              <a:rPr sz="1200" spc="-30" dirty="0">
                <a:latin typeface="Tahoma"/>
                <a:cs typeface="Tahoma"/>
              </a:rPr>
              <a:t> </a:t>
            </a:r>
            <a:r>
              <a:rPr sz="1200" spc="-35" dirty="0">
                <a:latin typeface="Tahoma"/>
                <a:cs typeface="Tahoma"/>
              </a:rPr>
              <a:t>state </a:t>
            </a:r>
            <a:r>
              <a:rPr sz="1200" spc="-10" dirty="0">
                <a:latin typeface="Tahoma"/>
                <a:cs typeface="Tahoma"/>
              </a:rPr>
              <a:t>space, </a:t>
            </a:r>
            <a:r>
              <a:rPr sz="1200" spc="-50" dirty="0">
                <a:latin typeface="Tahoma"/>
                <a:cs typeface="Tahoma"/>
              </a:rPr>
              <a:t>evaluating</a:t>
            </a:r>
            <a:r>
              <a:rPr sz="1200" spc="-40" dirty="0">
                <a:latin typeface="Tahoma"/>
                <a:cs typeface="Tahoma"/>
              </a:rPr>
              <a:t> </a:t>
            </a:r>
            <a:r>
              <a:rPr sz="1200" spc="-55" dirty="0">
                <a:latin typeface="Tahoma"/>
                <a:cs typeface="Tahoma"/>
              </a:rPr>
              <a:t>and</a:t>
            </a:r>
            <a:r>
              <a:rPr sz="1200" spc="-15" dirty="0">
                <a:latin typeface="Tahoma"/>
                <a:cs typeface="Tahoma"/>
              </a:rPr>
              <a:t> </a:t>
            </a:r>
            <a:r>
              <a:rPr sz="1200" spc="-45" dirty="0">
                <a:latin typeface="Tahoma"/>
                <a:cs typeface="Tahoma"/>
              </a:rPr>
              <a:t>modifying</a:t>
            </a:r>
            <a:r>
              <a:rPr sz="1200" spc="-20" dirty="0">
                <a:latin typeface="Tahoma"/>
                <a:cs typeface="Tahoma"/>
              </a:rPr>
              <a:t> </a:t>
            </a:r>
            <a:r>
              <a:rPr sz="1200" spc="-90" dirty="0">
                <a:latin typeface="Tahoma"/>
                <a:cs typeface="Tahoma"/>
              </a:rPr>
              <a:t>one</a:t>
            </a:r>
            <a:r>
              <a:rPr sz="1200" dirty="0">
                <a:latin typeface="Tahoma"/>
                <a:cs typeface="Tahoma"/>
              </a:rPr>
              <a:t> </a:t>
            </a:r>
            <a:r>
              <a:rPr sz="1200" spc="-50" dirty="0">
                <a:latin typeface="Tahoma"/>
                <a:cs typeface="Tahoma"/>
              </a:rPr>
              <a:t>or</a:t>
            </a:r>
            <a:r>
              <a:rPr sz="1200" spc="-20" dirty="0">
                <a:latin typeface="Tahoma"/>
                <a:cs typeface="Tahoma"/>
              </a:rPr>
              <a:t> </a:t>
            </a:r>
            <a:r>
              <a:rPr sz="1200" spc="-85" dirty="0">
                <a:latin typeface="Tahoma"/>
                <a:cs typeface="Tahoma"/>
              </a:rPr>
              <a:t>more</a:t>
            </a:r>
            <a:r>
              <a:rPr sz="1200" spc="-10" dirty="0">
                <a:latin typeface="Tahoma"/>
                <a:cs typeface="Tahoma"/>
              </a:rPr>
              <a:t> </a:t>
            </a:r>
            <a:r>
              <a:rPr sz="1200" spc="-55" dirty="0">
                <a:latin typeface="Tahoma"/>
                <a:cs typeface="Tahoma"/>
              </a:rPr>
              <a:t>current</a:t>
            </a:r>
            <a:r>
              <a:rPr sz="1200" spc="-15" dirty="0">
                <a:latin typeface="Tahoma"/>
                <a:cs typeface="Tahoma"/>
              </a:rPr>
              <a:t> </a:t>
            </a:r>
            <a:r>
              <a:rPr sz="1200" spc="-55" dirty="0">
                <a:latin typeface="Tahoma"/>
                <a:cs typeface="Tahoma"/>
              </a:rPr>
              <a:t>states</a:t>
            </a:r>
            <a:r>
              <a:rPr sz="1200" spc="-15" dirty="0">
                <a:latin typeface="Tahoma"/>
                <a:cs typeface="Tahoma"/>
              </a:rPr>
              <a:t> </a:t>
            </a:r>
            <a:r>
              <a:rPr sz="1200" spc="-45" dirty="0">
                <a:latin typeface="Tahoma"/>
                <a:cs typeface="Tahoma"/>
              </a:rPr>
              <a:t>rather</a:t>
            </a:r>
            <a:r>
              <a:rPr sz="1200" spc="-20" dirty="0">
                <a:latin typeface="Tahoma"/>
                <a:cs typeface="Tahoma"/>
              </a:rPr>
              <a:t> than </a:t>
            </a:r>
            <a:r>
              <a:rPr sz="1200" spc="-45" dirty="0">
                <a:latin typeface="Tahoma"/>
                <a:cs typeface="Tahoma"/>
              </a:rPr>
              <a:t>systematically</a:t>
            </a:r>
            <a:r>
              <a:rPr sz="1200" spc="-35" dirty="0">
                <a:latin typeface="Tahoma"/>
                <a:cs typeface="Tahoma"/>
              </a:rPr>
              <a:t> </a:t>
            </a:r>
            <a:r>
              <a:rPr sz="1200" spc="-60" dirty="0">
                <a:latin typeface="Tahoma"/>
                <a:cs typeface="Tahoma"/>
              </a:rPr>
              <a:t>exploring</a:t>
            </a:r>
            <a:r>
              <a:rPr sz="1200" spc="-30" dirty="0">
                <a:latin typeface="Tahoma"/>
                <a:cs typeface="Tahoma"/>
              </a:rPr>
              <a:t> </a:t>
            </a:r>
            <a:r>
              <a:rPr sz="1200" spc="-55" dirty="0">
                <a:latin typeface="Tahoma"/>
                <a:cs typeface="Tahoma"/>
              </a:rPr>
              <a:t>paths</a:t>
            </a:r>
            <a:r>
              <a:rPr sz="1200" spc="-30" dirty="0">
                <a:latin typeface="Tahoma"/>
                <a:cs typeface="Tahoma"/>
              </a:rPr>
              <a:t> </a:t>
            </a:r>
            <a:r>
              <a:rPr sz="1200" spc="-45" dirty="0">
                <a:latin typeface="Tahoma"/>
                <a:cs typeface="Tahoma"/>
              </a:rPr>
              <a:t>from</a:t>
            </a:r>
            <a:r>
              <a:rPr sz="1200" spc="-30" dirty="0">
                <a:latin typeface="Tahoma"/>
                <a:cs typeface="Tahoma"/>
              </a:rPr>
              <a:t> </a:t>
            </a:r>
            <a:r>
              <a:rPr sz="1200" spc="-35" dirty="0">
                <a:latin typeface="Tahoma"/>
                <a:cs typeface="Tahoma"/>
              </a:rPr>
              <a:t>an</a:t>
            </a:r>
            <a:r>
              <a:rPr sz="1200" spc="-30" dirty="0">
                <a:latin typeface="Tahoma"/>
                <a:cs typeface="Tahoma"/>
              </a:rPr>
              <a:t> </a:t>
            </a:r>
            <a:r>
              <a:rPr sz="1200" spc="-10" dirty="0">
                <a:latin typeface="Tahoma"/>
                <a:cs typeface="Tahoma"/>
              </a:rPr>
              <a:t>initial</a:t>
            </a:r>
            <a:r>
              <a:rPr sz="1200" spc="-30" dirty="0">
                <a:latin typeface="Tahoma"/>
                <a:cs typeface="Tahoma"/>
              </a:rPr>
              <a:t> </a:t>
            </a:r>
            <a:r>
              <a:rPr sz="1200" spc="-10" dirty="0">
                <a:latin typeface="Tahoma"/>
                <a:cs typeface="Tahoma"/>
              </a:rPr>
              <a:t>state.</a:t>
            </a:r>
            <a:endParaRPr sz="1200">
              <a:latin typeface="Tahoma"/>
              <a:cs typeface="Tahoma"/>
            </a:endParaRPr>
          </a:p>
          <a:p>
            <a:pPr marL="12700" marR="309880">
              <a:lnSpc>
                <a:spcPct val="100000"/>
              </a:lnSpc>
              <a:spcBef>
                <a:spcPts val="315"/>
              </a:spcBef>
            </a:pPr>
            <a:r>
              <a:rPr sz="1200" b="1" spc="-60" dirty="0">
                <a:highlight>
                  <a:srgbClr val="FFFF00"/>
                </a:highlight>
                <a:latin typeface="Tahoma"/>
                <a:cs typeface="Tahoma"/>
              </a:rPr>
              <a:t>These</a:t>
            </a:r>
            <a:r>
              <a:rPr sz="1200" b="1" spc="-35" dirty="0">
                <a:highlight>
                  <a:srgbClr val="FFFF00"/>
                </a:highlight>
                <a:latin typeface="Tahoma"/>
                <a:cs typeface="Tahoma"/>
              </a:rPr>
              <a:t> </a:t>
            </a:r>
            <a:r>
              <a:rPr sz="1200" b="1" spc="-50" dirty="0">
                <a:highlight>
                  <a:srgbClr val="FFFF00"/>
                </a:highlight>
                <a:latin typeface="Tahoma"/>
                <a:cs typeface="Tahoma"/>
              </a:rPr>
              <a:t>algorithms</a:t>
            </a:r>
            <a:r>
              <a:rPr sz="1200" b="1" spc="-30" dirty="0">
                <a:highlight>
                  <a:srgbClr val="FFFF00"/>
                </a:highlight>
                <a:latin typeface="Tahoma"/>
                <a:cs typeface="Tahoma"/>
              </a:rPr>
              <a:t> </a:t>
            </a:r>
            <a:r>
              <a:rPr sz="1200" b="1" spc="-85" dirty="0">
                <a:highlight>
                  <a:srgbClr val="FFFF00"/>
                </a:highlight>
                <a:latin typeface="Tahoma"/>
                <a:cs typeface="Tahoma"/>
              </a:rPr>
              <a:t>are</a:t>
            </a:r>
            <a:r>
              <a:rPr sz="1200" b="1" spc="-5" dirty="0">
                <a:highlight>
                  <a:srgbClr val="FFFF00"/>
                </a:highlight>
                <a:latin typeface="Tahoma"/>
                <a:cs typeface="Tahoma"/>
              </a:rPr>
              <a:t> </a:t>
            </a:r>
            <a:r>
              <a:rPr sz="1200" b="1" spc="-45" dirty="0">
                <a:highlight>
                  <a:srgbClr val="FFFF00"/>
                </a:highlight>
                <a:latin typeface="Tahoma"/>
                <a:cs typeface="Tahoma"/>
              </a:rPr>
              <a:t>suitable</a:t>
            </a:r>
            <a:r>
              <a:rPr sz="1200" b="1" spc="-25" dirty="0">
                <a:highlight>
                  <a:srgbClr val="FFFF00"/>
                </a:highlight>
                <a:latin typeface="Tahoma"/>
                <a:cs typeface="Tahoma"/>
              </a:rPr>
              <a:t> </a:t>
            </a:r>
            <a:r>
              <a:rPr sz="1200" b="1" spc="-40" dirty="0">
                <a:highlight>
                  <a:srgbClr val="FFFF00"/>
                </a:highlight>
                <a:latin typeface="Tahoma"/>
                <a:cs typeface="Tahoma"/>
              </a:rPr>
              <a:t>for</a:t>
            </a:r>
            <a:r>
              <a:rPr sz="1200" b="1" spc="-20" dirty="0">
                <a:highlight>
                  <a:srgbClr val="FFFF00"/>
                </a:highlight>
                <a:latin typeface="Tahoma"/>
                <a:cs typeface="Tahoma"/>
              </a:rPr>
              <a:t> </a:t>
            </a:r>
            <a:r>
              <a:rPr sz="1200" b="1" spc="-75" dirty="0">
                <a:highlight>
                  <a:srgbClr val="FFFF00"/>
                </a:highlight>
                <a:latin typeface="Tahoma"/>
                <a:cs typeface="Tahoma"/>
              </a:rPr>
              <a:t>problems</a:t>
            </a:r>
            <a:r>
              <a:rPr sz="1200" b="1" spc="-20" dirty="0">
                <a:highlight>
                  <a:srgbClr val="FFFF00"/>
                </a:highlight>
                <a:latin typeface="Tahoma"/>
                <a:cs typeface="Tahoma"/>
              </a:rPr>
              <a:t> </a:t>
            </a:r>
            <a:r>
              <a:rPr sz="1200" b="1" dirty="0">
                <a:highlight>
                  <a:srgbClr val="FFFF00"/>
                </a:highlight>
                <a:latin typeface="Tahoma"/>
                <a:cs typeface="Tahoma"/>
              </a:rPr>
              <a:t>in</a:t>
            </a:r>
            <a:r>
              <a:rPr sz="1200" b="1" spc="-20" dirty="0">
                <a:highlight>
                  <a:srgbClr val="FFFF00"/>
                </a:highlight>
                <a:latin typeface="Tahoma"/>
                <a:cs typeface="Tahoma"/>
              </a:rPr>
              <a:t> </a:t>
            </a:r>
            <a:r>
              <a:rPr sz="1200" b="1" spc="-50" dirty="0">
                <a:highlight>
                  <a:srgbClr val="FFFF00"/>
                </a:highlight>
                <a:latin typeface="Tahoma"/>
                <a:cs typeface="Tahoma"/>
              </a:rPr>
              <a:t>which</a:t>
            </a:r>
            <a:r>
              <a:rPr sz="1200" b="1" spc="-25" dirty="0">
                <a:highlight>
                  <a:srgbClr val="FFFF00"/>
                </a:highlight>
                <a:latin typeface="Tahoma"/>
                <a:cs typeface="Tahoma"/>
              </a:rPr>
              <a:t> </a:t>
            </a:r>
            <a:r>
              <a:rPr sz="1200" b="1" dirty="0">
                <a:highlight>
                  <a:srgbClr val="FFFF00"/>
                </a:highlight>
                <a:latin typeface="Tahoma"/>
                <a:cs typeface="Tahoma"/>
              </a:rPr>
              <a:t>all</a:t>
            </a:r>
            <a:r>
              <a:rPr sz="1200" b="1" spc="-20" dirty="0">
                <a:highlight>
                  <a:srgbClr val="FFFF00"/>
                </a:highlight>
                <a:latin typeface="Tahoma"/>
                <a:cs typeface="Tahoma"/>
              </a:rPr>
              <a:t> that </a:t>
            </a:r>
            <a:r>
              <a:rPr sz="1200" b="1" spc="-45" dirty="0">
                <a:highlight>
                  <a:srgbClr val="FFFF00"/>
                </a:highlight>
                <a:latin typeface="Tahoma"/>
                <a:cs typeface="Tahoma"/>
              </a:rPr>
              <a:t>matters</a:t>
            </a:r>
            <a:r>
              <a:rPr sz="1200" b="1" spc="-50" dirty="0">
                <a:highlight>
                  <a:srgbClr val="FFFF00"/>
                </a:highlight>
                <a:latin typeface="Tahoma"/>
                <a:cs typeface="Tahoma"/>
              </a:rPr>
              <a:t> </a:t>
            </a:r>
            <a:r>
              <a:rPr sz="1200" b="1" dirty="0">
                <a:highlight>
                  <a:srgbClr val="FFFF00"/>
                </a:highlight>
                <a:latin typeface="Tahoma"/>
                <a:cs typeface="Tahoma"/>
              </a:rPr>
              <a:t>is</a:t>
            </a:r>
            <a:r>
              <a:rPr sz="1200" b="1" spc="-60" dirty="0">
                <a:highlight>
                  <a:srgbClr val="FFFF00"/>
                </a:highlight>
                <a:latin typeface="Tahoma"/>
                <a:cs typeface="Tahoma"/>
              </a:rPr>
              <a:t> </a:t>
            </a:r>
            <a:r>
              <a:rPr sz="1200" b="1" spc="-40" dirty="0">
                <a:highlight>
                  <a:srgbClr val="FFFF00"/>
                </a:highlight>
                <a:latin typeface="Tahoma"/>
                <a:cs typeface="Tahoma"/>
              </a:rPr>
              <a:t>the</a:t>
            </a:r>
            <a:r>
              <a:rPr sz="1200" b="1" spc="-45" dirty="0">
                <a:highlight>
                  <a:srgbClr val="FFFF00"/>
                </a:highlight>
                <a:latin typeface="Tahoma"/>
                <a:cs typeface="Tahoma"/>
              </a:rPr>
              <a:t> </a:t>
            </a:r>
            <a:r>
              <a:rPr sz="1200" b="1" u="sng" spc="-40" dirty="0">
                <a:highlight>
                  <a:srgbClr val="FFFF00"/>
                </a:highlight>
                <a:latin typeface="Tahoma"/>
                <a:cs typeface="Tahoma"/>
              </a:rPr>
              <a:t>solution</a:t>
            </a:r>
            <a:r>
              <a:rPr sz="1200" b="1" u="sng" spc="-45" dirty="0">
                <a:highlight>
                  <a:srgbClr val="FFFF00"/>
                </a:highlight>
                <a:latin typeface="Tahoma"/>
                <a:cs typeface="Tahoma"/>
              </a:rPr>
              <a:t> </a:t>
            </a:r>
            <a:r>
              <a:rPr sz="1200" b="1" u="sng" spc="-35" dirty="0">
                <a:highlight>
                  <a:srgbClr val="FFFF00"/>
                </a:highlight>
                <a:latin typeface="Tahoma"/>
                <a:cs typeface="Tahoma"/>
              </a:rPr>
              <a:t>state</a:t>
            </a:r>
            <a:r>
              <a:rPr sz="1200" b="1" spc="-35" dirty="0">
                <a:highlight>
                  <a:srgbClr val="FFFF00"/>
                </a:highlight>
                <a:latin typeface="Tahoma"/>
                <a:cs typeface="Tahoma"/>
              </a:rPr>
              <a:t>,</a:t>
            </a:r>
            <a:r>
              <a:rPr sz="1200" b="1" spc="-45" dirty="0">
                <a:highlight>
                  <a:srgbClr val="FFFF00"/>
                </a:highlight>
                <a:latin typeface="Tahoma"/>
                <a:cs typeface="Tahoma"/>
              </a:rPr>
              <a:t> </a:t>
            </a:r>
            <a:r>
              <a:rPr sz="1200" b="1" spc="-10" dirty="0">
                <a:highlight>
                  <a:srgbClr val="FFFF00"/>
                </a:highlight>
                <a:latin typeface="Tahoma"/>
                <a:cs typeface="Tahoma"/>
              </a:rPr>
              <a:t>not</a:t>
            </a:r>
            <a:r>
              <a:rPr sz="1200" b="1" spc="-45" dirty="0">
                <a:highlight>
                  <a:srgbClr val="FFFF00"/>
                </a:highlight>
                <a:latin typeface="Tahoma"/>
                <a:cs typeface="Tahoma"/>
              </a:rPr>
              <a:t> </a:t>
            </a:r>
            <a:r>
              <a:rPr sz="1200" b="1" spc="-40" dirty="0">
                <a:highlight>
                  <a:srgbClr val="FFFF00"/>
                </a:highlight>
                <a:latin typeface="Tahoma"/>
                <a:cs typeface="Tahoma"/>
              </a:rPr>
              <a:t>the</a:t>
            </a:r>
            <a:r>
              <a:rPr sz="1200" b="1" spc="-45" dirty="0">
                <a:highlight>
                  <a:srgbClr val="FFFF00"/>
                </a:highlight>
                <a:latin typeface="Tahoma"/>
                <a:cs typeface="Tahoma"/>
              </a:rPr>
              <a:t> </a:t>
            </a:r>
            <a:r>
              <a:rPr sz="1200" b="1" u="sng" spc="-30" dirty="0">
                <a:highlight>
                  <a:srgbClr val="FFFF00"/>
                </a:highlight>
                <a:latin typeface="Tahoma"/>
                <a:cs typeface="Tahoma"/>
              </a:rPr>
              <a:t>path</a:t>
            </a:r>
            <a:r>
              <a:rPr sz="1200" b="1" u="sng" spc="-45" dirty="0">
                <a:highlight>
                  <a:srgbClr val="FFFF00"/>
                </a:highlight>
                <a:latin typeface="Tahoma"/>
                <a:cs typeface="Tahoma"/>
              </a:rPr>
              <a:t> </a:t>
            </a:r>
            <a:r>
              <a:rPr sz="1200" b="1" u="sng" spc="-25" dirty="0">
                <a:highlight>
                  <a:srgbClr val="FFFF00"/>
                </a:highlight>
                <a:latin typeface="Tahoma"/>
                <a:cs typeface="Tahoma"/>
              </a:rPr>
              <a:t>cost</a:t>
            </a:r>
            <a:r>
              <a:rPr sz="1200" b="1" spc="-45" dirty="0">
                <a:highlight>
                  <a:srgbClr val="FFFF00"/>
                </a:highlight>
                <a:latin typeface="Tahoma"/>
                <a:cs typeface="Tahoma"/>
              </a:rPr>
              <a:t> </a:t>
            </a:r>
            <a:r>
              <a:rPr sz="1200" b="1" dirty="0">
                <a:highlight>
                  <a:srgbClr val="FFFF00"/>
                </a:highlight>
                <a:latin typeface="Tahoma"/>
                <a:cs typeface="Tahoma"/>
              </a:rPr>
              <a:t>to</a:t>
            </a:r>
            <a:r>
              <a:rPr sz="1200" b="1" spc="-45" dirty="0">
                <a:highlight>
                  <a:srgbClr val="FFFF00"/>
                </a:highlight>
                <a:latin typeface="Tahoma"/>
                <a:cs typeface="Tahoma"/>
              </a:rPr>
              <a:t> </a:t>
            </a:r>
            <a:r>
              <a:rPr sz="1200" b="1" spc="-65" dirty="0">
                <a:highlight>
                  <a:srgbClr val="FFFF00"/>
                </a:highlight>
                <a:latin typeface="Tahoma"/>
                <a:cs typeface="Tahoma"/>
              </a:rPr>
              <a:t>reach</a:t>
            </a:r>
            <a:r>
              <a:rPr sz="1200" b="1" spc="-25" dirty="0">
                <a:highlight>
                  <a:srgbClr val="FFFF00"/>
                </a:highlight>
                <a:latin typeface="Tahoma"/>
                <a:cs typeface="Tahoma"/>
              </a:rPr>
              <a:t> it.</a:t>
            </a:r>
            <a:endParaRPr sz="1200" b="1">
              <a:highlight>
                <a:srgbClr val="FFFF00"/>
              </a:highlight>
              <a:latin typeface="Tahoma"/>
              <a:cs typeface="Tahoma"/>
            </a:endParaRPr>
          </a:p>
          <a:p>
            <a:pPr marL="12700" marR="66040">
              <a:lnSpc>
                <a:spcPct val="100000"/>
              </a:lnSpc>
              <a:spcBef>
                <a:spcPts val="305"/>
              </a:spcBef>
            </a:pPr>
            <a:r>
              <a:rPr sz="1200" dirty="0">
                <a:latin typeface="Tahoma"/>
                <a:cs typeface="Tahoma"/>
              </a:rPr>
              <a:t>The</a:t>
            </a:r>
            <a:r>
              <a:rPr sz="1200" spc="-95" dirty="0">
                <a:latin typeface="Tahoma"/>
                <a:cs typeface="Tahoma"/>
              </a:rPr>
              <a:t> </a:t>
            </a:r>
            <a:r>
              <a:rPr sz="1200" spc="-30" dirty="0">
                <a:latin typeface="Tahoma"/>
                <a:cs typeface="Tahoma"/>
              </a:rPr>
              <a:t>family</a:t>
            </a:r>
            <a:r>
              <a:rPr sz="1200" spc="-60" dirty="0">
                <a:latin typeface="Tahoma"/>
                <a:cs typeface="Tahoma"/>
              </a:rPr>
              <a:t> </a:t>
            </a:r>
            <a:r>
              <a:rPr sz="1200" dirty="0">
                <a:latin typeface="Tahoma"/>
                <a:cs typeface="Tahoma"/>
              </a:rPr>
              <a:t>of</a:t>
            </a:r>
            <a:r>
              <a:rPr sz="1200" spc="-50" dirty="0">
                <a:latin typeface="Tahoma"/>
                <a:cs typeface="Tahoma"/>
              </a:rPr>
              <a:t> </a:t>
            </a:r>
            <a:r>
              <a:rPr sz="1200" spc="-10" dirty="0">
                <a:latin typeface="Tahoma"/>
                <a:cs typeface="Tahoma"/>
              </a:rPr>
              <a:t>local</a:t>
            </a:r>
            <a:r>
              <a:rPr sz="1200" spc="-45" dirty="0">
                <a:latin typeface="Tahoma"/>
                <a:cs typeface="Tahoma"/>
              </a:rPr>
              <a:t> </a:t>
            </a:r>
            <a:r>
              <a:rPr sz="1200" spc="-80" dirty="0">
                <a:latin typeface="Tahoma"/>
                <a:cs typeface="Tahoma"/>
              </a:rPr>
              <a:t>search</a:t>
            </a:r>
            <a:r>
              <a:rPr sz="1200" spc="-15" dirty="0">
                <a:latin typeface="Tahoma"/>
                <a:cs typeface="Tahoma"/>
              </a:rPr>
              <a:t> </a:t>
            </a:r>
            <a:r>
              <a:rPr sz="1200" spc="-50" dirty="0">
                <a:latin typeface="Tahoma"/>
                <a:cs typeface="Tahoma"/>
              </a:rPr>
              <a:t>algorithms</a:t>
            </a:r>
            <a:r>
              <a:rPr sz="1200" spc="-45" dirty="0">
                <a:latin typeface="Tahoma"/>
                <a:cs typeface="Tahoma"/>
              </a:rPr>
              <a:t> </a:t>
            </a:r>
            <a:r>
              <a:rPr sz="1200" spc="-55" dirty="0">
                <a:latin typeface="Tahoma"/>
                <a:cs typeface="Tahoma"/>
              </a:rPr>
              <a:t>includes</a:t>
            </a:r>
            <a:r>
              <a:rPr sz="1200" spc="-35" dirty="0">
                <a:latin typeface="Tahoma"/>
                <a:cs typeface="Tahoma"/>
              </a:rPr>
              <a:t> </a:t>
            </a:r>
            <a:r>
              <a:rPr sz="1200" spc="-60" dirty="0">
                <a:latin typeface="Tahoma"/>
                <a:cs typeface="Tahoma"/>
              </a:rPr>
              <a:t>methods</a:t>
            </a:r>
            <a:r>
              <a:rPr sz="1200" spc="-35" dirty="0">
                <a:latin typeface="Tahoma"/>
                <a:cs typeface="Tahoma"/>
              </a:rPr>
              <a:t> </a:t>
            </a:r>
            <a:r>
              <a:rPr sz="1200" spc="-45" dirty="0">
                <a:latin typeface="Tahoma"/>
                <a:cs typeface="Tahoma"/>
              </a:rPr>
              <a:t>inspired </a:t>
            </a:r>
            <a:r>
              <a:rPr sz="1200" spc="-60" dirty="0">
                <a:latin typeface="Tahoma"/>
                <a:cs typeface="Tahoma"/>
              </a:rPr>
              <a:t>by</a:t>
            </a:r>
            <a:r>
              <a:rPr sz="1200" spc="-20" dirty="0">
                <a:latin typeface="Tahoma"/>
                <a:cs typeface="Tahoma"/>
              </a:rPr>
              <a:t> </a:t>
            </a:r>
            <a:r>
              <a:rPr sz="1200" spc="-25" dirty="0">
                <a:latin typeface="Tahoma"/>
                <a:cs typeface="Tahoma"/>
              </a:rPr>
              <a:t>statistical</a:t>
            </a:r>
            <a:r>
              <a:rPr sz="1200" spc="-15" dirty="0">
                <a:latin typeface="Tahoma"/>
                <a:cs typeface="Tahoma"/>
              </a:rPr>
              <a:t> </a:t>
            </a:r>
            <a:r>
              <a:rPr sz="1200" spc="-60" dirty="0">
                <a:latin typeface="Tahoma"/>
                <a:cs typeface="Tahoma"/>
              </a:rPr>
              <a:t>physics</a:t>
            </a:r>
            <a:r>
              <a:rPr sz="1200" spc="-15" dirty="0">
                <a:latin typeface="Tahoma"/>
                <a:cs typeface="Tahoma"/>
              </a:rPr>
              <a:t> </a:t>
            </a:r>
            <a:r>
              <a:rPr sz="1200" spc="-45" dirty="0">
                <a:latin typeface="Tahoma"/>
                <a:cs typeface="Tahoma"/>
              </a:rPr>
              <a:t>(simulated</a:t>
            </a:r>
            <a:r>
              <a:rPr sz="1200" spc="-15" dirty="0">
                <a:latin typeface="Tahoma"/>
                <a:cs typeface="Tahoma"/>
              </a:rPr>
              <a:t> </a:t>
            </a:r>
            <a:r>
              <a:rPr sz="1200" spc="-60" dirty="0">
                <a:latin typeface="Tahoma"/>
                <a:cs typeface="Tahoma"/>
              </a:rPr>
              <a:t>annealing)</a:t>
            </a:r>
            <a:r>
              <a:rPr sz="1200" spc="-15" dirty="0">
                <a:latin typeface="Tahoma"/>
                <a:cs typeface="Tahoma"/>
              </a:rPr>
              <a:t> </a:t>
            </a:r>
            <a:r>
              <a:rPr sz="1200" spc="-55" dirty="0">
                <a:latin typeface="Tahoma"/>
                <a:cs typeface="Tahoma"/>
              </a:rPr>
              <a:t>and</a:t>
            </a:r>
            <a:r>
              <a:rPr sz="1200" spc="-15" dirty="0">
                <a:latin typeface="Tahoma"/>
                <a:cs typeface="Tahoma"/>
              </a:rPr>
              <a:t> </a:t>
            </a:r>
            <a:r>
              <a:rPr sz="1200" spc="-10" dirty="0">
                <a:latin typeface="Tahoma"/>
                <a:cs typeface="Tahoma"/>
              </a:rPr>
              <a:t>evolutionary </a:t>
            </a:r>
            <a:r>
              <a:rPr sz="1200" spc="-40" dirty="0">
                <a:latin typeface="Tahoma"/>
                <a:cs typeface="Tahoma"/>
              </a:rPr>
              <a:t>biology</a:t>
            </a:r>
            <a:r>
              <a:rPr sz="1200" spc="-30" dirty="0">
                <a:latin typeface="Tahoma"/>
                <a:cs typeface="Tahoma"/>
              </a:rPr>
              <a:t> </a:t>
            </a:r>
            <a:r>
              <a:rPr sz="1200" spc="-50" dirty="0">
                <a:latin typeface="Tahoma"/>
                <a:cs typeface="Tahoma"/>
              </a:rPr>
              <a:t>(genetic</a:t>
            </a:r>
            <a:r>
              <a:rPr sz="1200" spc="-30" dirty="0">
                <a:latin typeface="Tahoma"/>
                <a:cs typeface="Tahoma"/>
              </a:rPr>
              <a:t> </a:t>
            </a:r>
            <a:r>
              <a:rPr sz="1200" spc="-10" dirty="0">
                <a:latin typeface="Tahoma"/>
                <a:cs typeface="Tahoma"/>
              </a:rPr>
              <a:t>algorithms).</a:t>
            </a:r>
            <a:endParaRPr sz="1200">
              <a:latin typeface="Tahoma"/>
              <a:cs typeface="Tahoma"/>
            </a:endParaRPr>
          </a:p>
        </p:txBody>
      </p:sp>
      <p:pic>
        <p:nvPicPr>
          <p:cNvPr id="6" name="object 6"/>
          <p:cNvPicPr/>
          <p:nvPr/>
        </p:nvPicPr>
        <p:blipFill>
          <a:blip r:embed="rId3" cstate="print"/>
          <a:stretch>
            <a:fillRect/>
          </a:stretch>
        </p:blipFill>
        <p:spPr>
          <a:xfrm>
            <a:off x="300139" y="1220685"/>
            <a:ext cx="71526" cy="71526"/>
          </a:xfrm>
          <a:prstGeom prst="rect">
            <a:avLst/>
          </a:prstGeom>
        </p:spPr>
      </p:pic>
      <p:pic>
        <p:nvPicPr>
          <p:cNvPr id="7" name="object 7"/>
          <p:cNvPicPr/>
          <p:nvPr/>
        </p:nvPicPr>
        <p:blipFill>
          <a:blip r:embed="rId4" cstate="print"/>
          <a:stretch>
            <a:fillRect/>
          </a:stretch>
        </p:blipFill>
        <p:spPr>
          <a:xfrm>
            <a:off x="300139" y="1442110"/>
            <a:ext cx="71526" cy="71526"/>
          </a:xfrm>
          <a:prstGeom prst="rect">
            <a:avLst/>
          </a:prstGeom>
        </p:spPr>
      </p:pic>
      <p:pic>
        <p:nvPicPr>
          <p:cNvPr id="8" name="object 8"/>
          <p:cNvPicPr/>
          <p:nvPr/>
        </p:nvPicPr>
        <p:blipFill>
          <a:blip r:embed="rId5" cstate="print"/>
          <a:stretch>
            <a:fillRect/>
          </a:stretch>
        </p:blipFill>
        <p:spPr>
          <a:xfrm>
            <a:off x="300139" y="2030450"/>
            <a:ext cx="71526" cy="71526"/>
          </a:xfrm>
          <a:prstGeom prst="rect">
            <a:avLst/>
          </a:prstGeom>
        </p:spPr>
      </p:pic>
      <p:pic>
        <p:nvPicPr>
          <p:cNvPr id="9" name="object 9"/>
          <p:cNvPicPr/>
          <p:nvPr/>
        </p:nvPicPr>
        <p:blipFill>
          <a:blip r:embed="rId6" cstate="print"/>
          <a:stretch>
            <a:fillRect/>
          </a:stretch>
        </p:blipFill>
        <p:spPr>
          <a:xfrm>
            <a:off x="300139" y="2598482"/>
            <a:ext cx="71526" cy="71526"/>
          </a:xfrm>
          <a:prstGeom prst="rect">
            <a:avLst/>
          </a:prstGeom>
        </p:spPr>
      </p:pic>
      <p:grpSp>
        <p:nvGrpSpPr>
          <p:cNvPr id="10" name="object 10"/>
          <p:cNvGrpSpPr/>
          <p:nvPr/>
        </p:nvGrpSpPr>
        <p:grpSpPr>
          <a:xfrm>
            <a:off x="0" y="3346348"/>
            <a:ext cx="4608195" cy="109855"/>
            <a:chOff x="0" y="3346348"/>
            <a:chExt cx="4608195" cy="109855"/>
          </a:xfrm>
        </p:grpSpPr>
        <p:sp>
          <p:nvSpPr>
            <p:cNvPr id="11" name="object 11"/>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A30000"/>
            </a:solidFill>
          </p:spPr>
          <p:txBody>
            <a:bodyPr wrap="square" lIns="0" tIns="0" rIns="0" bIns="0" rtlCol="0"/>
            <a:lstStyle/>
            <a:p>
              <a:endParaRPr/>
            </a:p>
          </p:txBody>
        </p:sp>
        <p:sp>
          <p:nvSpPr>
            <p:cNvPr id="12" name="object 12"/>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EBEBEB"/>
            </a:solidFill>
          </p:spPr>
          <p:txBody>
            <a:bodyPr wrap="square" lIns="0" tIns="0" rIns="0" bIns="0" rtlCol="0"/>
            <a:lstStyle/>
            <a:p>
              <a:endParaRPr/>
            </a:p>
          </p:txBody>
        </p:sp>
        <p:sp>
          <p:nvSpPr>
            <p:cNvPr id="13" name="object 13"/>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D8D8D8"/>
            </a:solidFill>
          </p:spPr>
          <p:txBody>
            <a:bodyPr wrap="square" lIns="0" tIns="0" rIns="0" bIns="0" rtlCol="0"/>
            <a:lstStyle/>
            <a:p>
              <a:endParaRPr/>
            </a:p>
          </p:txBody>
        </p:sp>
      </p:grpSp>
      <p:sp>
        <p:nvSpPr>
          <p:cNvPr id="14" name="object 14"/>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Richard,</a:t>
            </a:r>
            <a:r>
              <a:rPr spc="45" dirty="0"/>
              <a:t> </a:t>
            </a:r>
            <a:r>
              <a:rPr dirty="0"/>
              <a:t>Philip</a:t>
            </a:r>
            <a:r>
              <a:rPr spc="290" dirty="0"/>
              <a:t> </a:t>
            </a:r>
            <a:r>
              <a:rPr spc="-10" dirty="0"/>
              <a:t>(AIUB)</a:t>
            </a:r>
          </a:p>
        </p:txBody>
      </p:sp>
      <p:sp>
        <p:nvSpPr>
          <p:cNvPr id="15" name="object 15"/>
          <p:cNvSpPr txBox="1"/>
          <p:nvPr/>
        </p:nvSpPr>
        <p:spPr>
          <a:xfrm>
            <a:off x="2253170" y="3351784"/>
            <a:ext cx="101600" cy="102235"/>
          </a:xfrm>
          <a:prstGeom prst="rect">
            <a:avLst/>
          </a:prstGeom>
        </p:spPr>
        <p:txBody>
          <a:bodyPr vert="horz" wrap="square" lIns="0" tIns="0" rIns="0" bIns="0" rtlCol="0">
            <a:spAutoFit/>
          </a:bodyPr>
          <a:lstStyle/>
          <a:p>
            <a:pPr marL="12700">
              <a:lnSpc>
                <a:spcPts val="675"/>
              </a:lnSpc>
            </a:pPr>
            <a:r>
              <a:rPr sz="600" spc="-25" dirty="0">
                <a:solidFill>
                  <a:srgbClr val="0000FF"/>
                </a:solidFill>
                <a:latin typeface="Tahoma"/>
                <a:cs typeface="Tahoma"/>
                <a:hlinkClick r:id="rId7" action="ppaction://hlinksldjump"/>
              </a:rPr>
              <a:t>AI</a:t>
            </a:r>
            <a:endParaRPr sz="600">
              <a:latin typeface="Tahoma"/>
              <a:cs typeface="Tahoma"/>
            </a:endParaRPr>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52705">
              <a:lnSpc>
                <a:spcPts val="675"/>
              </a:lnSpc>
            </a:pPr>
            <a:r>
              <a:rPr dirty="0"/>
              <a:t>AIUB</a:t>
            </a:r>
            <a:r>
              <a:rPr spc="150" dirty="0"/>
              <a:t> </a:t>
            </a:r>
            <a:r>
              <a:rPr spc="-20" dirty="0"/>
              <a:t>2024</a:t>
            </a: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52705">
              <a:lnSpc>
                <a:spcPts val="675"/>
              </a:lnSpc>
            </a:pPr>
            <a:fld id="{81D60167-4931-47E6-BA6A-407CBD079E47}" type="slidenum">
              <a:rPr dirty="0"/>
              <a:t>3</a:t>
            </a:fld>
            <a:r>
              <a:rPr spc="15" dirty="0"/>
              <a:t> </a:t>
            </a:r>
            <a:r>
              <a:rPr spc="90" dirty="0"/>
              <a:t>/</a:t>
            </a:r>
            <a:r>
              <a:rPr spc="15" dirty="0"/>
              <a:t> </a:t>
            </a:r>
            <a:r>
              <a:rPr spc="-25" dirty="0"/>
              <a:t>31</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668020"/>
          </a:xfrm>
          <a:custGeom>
            <a:avLst/>
            <a:gdLst/>
            <a:ahLst/>
            <a:cxnLst/>
            <a:rect l="l" t="t" r="r" b="b"/>
            <a:pathLst>
              <a:path w="4608195" h="668020">
                <a:moveTo>
                  <a:pt x="4608004" y="0"/>
                </a:moveTo>
                <a:lnTo>
                  <a:pt x="0" y="0"/>
                </a:lnTo>
                <a:lnTo>
                  <a:pt x="0" y="667981"/>
                </a:lnTo>
                <a:lnTo>
                  <a:pt x="4608004" y="667981"/>
                </a:lnTo>
                <a:lnTo>
                  <a:pt x="4608004" y="0"/>
                </a:lnTo>
                <a:close/>
              </a:path>
            </a:pathLst>
          </a:custGeom>
          <a:solidFill>
            <a:srgbClr val="F2F2F2"/>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2700" marR="5080">
              <a:lnSpc>
                <a:spcPct val="107400"/>
              </a:lnSpc>
              <a:spcBef>
                <a:spcPts val="95"/>
              </a:spcBef>
            </a:pPr>
            <a:r>
              <a:rPr spc="-40" dirty="0"/>
              <a:t>Local</a:t>
            </a:r>
            <a:r>
              <a:rPr spc="-30" dirty="0"/>
              <a:t> </a:t>
            </a:r>
            <a:r>
              <a:rPr spc="-110" dirty="0"/>
              <a:t>Search</a:t>
            </a:r>
            <a:r>
              <a:rPr spc="-25" dirty="0"/>
              <a:t> </a:t>
            </a:r>
            <a:r>
              <a:rPr spc="-70" dirty="0"/>
              <a:t>Algorithms</a:t>
            </a:r>
            <a:r>
              <a:rPr spc="-25" dirty="0"/>
              <a:t> </a:t>
            </a:r>
            <a:r>
              <a:rPr spc="-114" dirty="0"/>
              <a:t>and</a:t>
            </a:r>
            <a:r>
              <a:rPr spc="-20" dirty="0"/>
              <a:t> </a:t>
            </a:r>
            <a:r>
              <a:rPr spc="-50" dirty="0"/>
              <a:t>Optimization </a:t>
            </a:r>
            <a:r>
              <a:rPr spc="-10" dirty="0"/>
              <a:t>Problems</a:t>
            </a:r>
          </a:p>
        </p:txBody>
      </p:sp>
      <p:pic>
        <p:nvPicPr>
          <p:cNvPr id="4" name="object 4"/>
          <p:cNvPicPr/>
          <p:nvPr/>
        </p:nvPicPr>
        <p:blipFill>
          <a:blip r:embed="rId2" cstate="print"/>
          <a:stretch>
            <a:fillRect/>
          </a:stretch>
        </p:blipFill>
        <p:spPr>
          <a:xfrm>
            <a:off x="300139" y="1221536"/>
            <a:ext cx="71526" cy="71526"/>
          </a:xfrm>
          <a:prstGeom prst="rect">
            <a:avLst/>
          </a:prstGeom>
        </p:spPr>
      </p:pic>
      <p:pic>
        <p:nvPicPr>
          <p:cNvPr id="6" name="object 6"/>
          <p:cNvPicPr/>
          <p:nvPr/>
        </p:nvPicPr>
        <p:blipFill>
          <a:blip r:embed="rId3" cstate="print"/>
          <a:stretch>
            <a:fillRect/>
          </a:stretch>
        </p:blipFill>
        <p:spPr>
          <a:xfrm>
            <a:off x="300139" y="1626412"/>
            <a:ext cx="71526" cy="71526"/>
          </a:xfrm>
          <a:prstGeom prst="rect">
            <a:avLst/>
          </a:prstGeom>
        </p:spPr>
      </p:pic>
      <p:pic>
        <p:nvPicPr>
          <p:cNvPr id="7" name="object 7"/>
          <p:cNvPicPr/>
          <p:nvPr/>
        </p:nvPicPr>
        <p:blipFill>
          <a:blip r:embed="rId4" cstate="print"/>
          <a:stretch>
            <a:fillRect/>
          </a:stretch>
        </p:blipFill>
        <p:spPr>
          <a:xfrm>
            <a:off x="300139" y="2214752"/>
            <a:ext cx="71526" cy="71526"/>
          </a:xfrm>
          <a:prstGeom prst="rect">
            <a:avLst/>
          </a:prstGeom>
        </p:spPr>
      </p:pic>
      <p:pic>
        <p:nvPicPr>
          <p:cNvPr id="8" name="object 8"/>
          <p:cNvPicPr/>
          <p:nvPr/>
        </p:nvPicPr>
        <p:blipFill>
          <a:blip r:embed="rId5" cstate="print"/>
          <a:stretch>
            <a:fillRect/>
          </a:stretch>
        </p:blipFill>
        <p:spPr>
          <a:xfrm>
            <a:off x="300139" y="2619641"/>
            <a:ext cx="71526" cy="71526"/>
          </a:xfrm>
          <a:prstGeom prst="rect">
            <a:avLst/>
          </a:prstGeom>
        </p:spPr>
      </p:pic>
      <p:grpSp>
        <p:nvGrpSpPr>
          <p:cNvPr id="9" name="object 9"/>
          <p:cNvGrpSpPr/>
          <p:nvPr/>
        </p:nvGrpSpPr>
        <p:grpSpPr>
          <a:xfrm>
            <a:off x="0" y="3346348"/>
            <a:ext cx="4608195" cy="109855"/>
            <a:chOff x="0" y="3346348"/>
            <a:chExt cx="4608195" cy="109855"/>
          </a:xfrm>
        </p:grpSpPr>
        <p:sp>
          <p:nvSpPr>
            <p:cNvPr id="10" name="object 10"/>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A30000"/>
            </a:solidFill>
          </p:spPr>
          <p:txBody>
            <a:bodyPr wrap="square" lIns="0" tIns="0" rIns="0" bIns="0" rtlCol="0"/>
            <a:lstStyle/>
            <a:p>
              <a:endParaRPr/>
            </a:p>
          </p:txBody>
        </p:sp>
        <p:sp>
          <p:nvSpPr>
            <p:cNvPr id="11" name="object 11"/>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EBEBEB"/>
            </a:solidFill>
          </p:spPr>
          <p:txBody>
            <a:bodyPr wrap="square" lIns="0" tIns="0" rIns="0" bIns="0" rtlCol="0"/>
            <a:lstStyle/>
            <a:p>
              <a:endParaRPr/>
            </a:p>
          </p:txBody>
        </p:sp>
        <p:sp>
          <p:nvSpPr>
            <p:cNvPr id="12" name="object 12"/>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D8D8D8"/>
            </a:solidFill>
          </p:spPr>
          <p:txBody>
            <a:bodyPr wrap="square" lIns="0" tIns="0" rIns="0" bIns="0" rtlCol="0"/>
            <a:lstStyle/>
            <a:p>
              <a:endParaRPr/>
            </a:p>
          </p:txBody>
        </p:sp>
      </p:gr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Richard,</a:t>
            </a:r>
            <a:r>
              <a:rPr spc="45" dirty="0"/>
              <a:t> </a:t>
            </a:r>
            <a:r>
              <a:rPr dirty="0"/>
              <a:t>Philip</a:t>
            </a:r>
            <a:r>
              <a:rPr spc="290" dirty="0"/>
              <a:t> </a:t>
            </a:r>
            <a:r>
              <a:rPr spc="-10" dirty="0"/>
              <a:t>(AIUB)</a:t>
            </a:r>
          </a:p>
        </p:txBody>
      </p:sp>
      <p:sp>
        <p:nvSpPr>
          <p:cNvPr id="14" name="object 14"/>
          <p:cNvSpPr txBox="1"/>
          <p:nvPr/>
        </p:nvSpPr>
        <p:spPr>
          <a:xfrm>
            <a:off x="2253170" y="3351784"/>
            <a:ext cx="101600" cy="102235"/>
          </a:xfrm>
          <a:prstGeom prst="rect">
            <a:avLst/>
          </a:prstGeom>
        </p:spPr>
        <p:txBody>
          <a:bodyPr vert="horz" wrap="square" lIns="0" tIns="0" rIns="0" bIns="0" rtlCol="0">
            <a:spAutoFit/>
          </a:bodyPr>
          <a:lstStyle/>
          <a:p>
            <a:pPr marL="12700">
              <a:lnSpc>
                <a:spcPts val="675"/>
              </a:lnSpc>
            </a:pPr>
            <a:r>
              <a:rPr sz="600" spc="-25" dirty="0">
                <a:solidFill>
                  <a:srgbClr val="0000FF"/>
                </a:solidFill>
                <a:latin typeface="Tahoma"/>
                <a:cs typeface="Tahoma"/>
                <a:hlinkClick r:id="rId6" action="ppaction://hlinksldjump"/>
              </a:rPr>
              <a:t>AI</a:t>
            </a:r>
            <a:endParaRPr sz="600">
              <a:latin typeface="Tahoma"/>
              <a:cs typeface="Tahoma"/>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52705">
              <a:lnSpc>
                <a:spcPts val="675"/>
              </a:lnSpc>
            </a:pPr>
            <a:r>
              <a:rPr dirty="0"/>
              <a:t>AIUB</a:t>
            </a:r>
            <a:r>
              <a:rPr spc="150" dirty="0"/>
              <a:t> </a:t>
            </a:r>
            <a:r>
              <a:rPr spc="-20" dirty="0"/>
              <a:t>2024</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52705">
              <a:lnSpc>
                <a:spcPts val="675"/>
              </a:lnSpc>
            </a:pPr>
            <a:fld id="{81D60167-4931-47E6-BA6A-407CBD079E47}" type="slidenum">
              <a:rPr dirty="0"/>
              <a:t>4</a:t>
            </a:fld>
            <a:r>
              <a:rPr spc="15" dirty="0"/>
              <a:t> </a:t>
            </a:r>
            <a:r>
              <a:rPr spc="90" dirty="0"/>
              <a:t>/</a:t>
            </a:r>
            <a:r>
              <a:rPr spc="15" dirty="0"/>
              <a:t> </a:t>
            </a:r>
            <a:r>
              <a:rPr spc="-25" dirty="0"/>
              <a:t>31</a:t>
            </a:r>
          </a:p>
        </p:txBody>
      </p:sp>
      <p:sp>
        <p:nvSpPr>
          <p:cNvPr id="18" name="object 5">
            <a:extLst>
              <a:ext uri="{FF2B5EF4-FFF2-40B4-BE49-F238E27FC236}">
                <a16:creationId xmlns:a16="http://schemas.microsoft.com/office/drawing/2014/main" id="{16C5D8B3-2C38-27C7-EBE3-AD59800D492C}"/>
              </a:ext>
            </a:extLst>
          </p:cNvPr>
          <p:cNvSpPr txBox="1"/>
          <p:nvPr/>
        </p:nvSpPr>
        <p:spPr>
          <a:xfrm>
            <a:off x="528047" y="1146847"/>
            <a:ext cx="3977640" cy="1789592"/>
          </a:xfrm>
          <a:prstGeom prst="rect">
            <a:avLst/>
          </a:prstGeom>
          <a:solidFill>
            <a:schemeClr val="bg1"/>
          </a:solidFill>
        </p:spPr>
        <p:txBody>
          <a:bodyPr vert="horz" wrap="square" lIns="0" tIns="12065" rIns="0" bIns="0" rtlCol="0" anchor="t">
            <a:spAutoFit/>
          </a:bodyPr>
          <a:lstStyle>
            <a:defPPr>
              <a:defRPr kern="0"/>
            </a:defPPr>
          </a:lstStyle>
          <a:p>
            <a:pPr marL="12700" marR="46990">
              <a:lnSpc>
                <a:spcPct val="100000"/>
              </a:lnSpc>
              <a:spcBef>
                <a:spcPts val="95"/>
              </a:spcBef>
            </a:pPr>
            <a:r>
              <a:rPr sz="1200" dirty="0">
                <a:latin typeface="Tahoma"/>
                <a:cs typeface="Tahoma"/>
              </a:rPr>
              <a:t>The</a:t>
            </a:r>
            <a:r>
              <a:rPr sz="1200" spc="-95" dirty="0">
                <a:latin typeface="Tahoma"/>
                <a:cs typeface="Tahoma"/>
              </a:rPr>
              <a:t> </a:t>
            </a:r>
            <a:r>
              <a:rPr sz="1200" spc="-80" dirty="0">
                <a:latin typeface="Tahoma"/>
                <a:cs typeface="Tahoma"/>
              </a:rPr>
              <a:t>search</a:t>
            </a:r>
            <a:r>
              <a:rPr sz="1200" spc="-15" dirty="0">
                <a:latin typeface="Tahoma"/>
                <a:cs typeface="Tahoma"/>
              </a:rPr>
              <a:t> </a:t>
            </a:r>
            <a:r>
              <a:rPr sz="1200" spc="-50" dirty="0">
                <a:latin typeface="Tahoma"/>
                <a:cs typeface="Tahoma"/>
              </a:rPr>
              <a:t>algorithms</a:t>
            </a:r>
            <a:r>
              <a:rPr sz="1200" spc="-25" dirty="0">
                <a:latin typeface="Tahoma"/>
                <a:cs typeface="Tahoma"/>
              </a:rPr>
              <a:t> </a:t>
            </a:r>
            <a:r>
              <a:rPr sz="1200" dirty="0">
                <a:latin typeface="Tahoma"/>
                <a:cs typeface="Tahoma"/>
              </a:rPr>
              <a:t>that</a:t>
            </a:r>
            <a:r>
              <a:rPr sz="1200" spc="-15" dirty="0">
                <a:latin typeface="Tahoma"/>
                <a:cs typeface="Tahoma"/>
              </a:rPr>
              <a:t> </a:t>
            </a:r>
            <a:r>
              <a:rPr sz="1200" spc="-135" dirty="0">
                <a:latin typeface="Tahoma"/>
                <a:cs typeface="Tahoma"/>
              </a:rPr>
              <a:t>we</a:t>
            </a:r>
            <a:r>
              <a:rPr sz="1200" spc="15" dirty="0">
                <a:latin typeface="Tahoma"/>
                <a:cs typeface="Tahoma"/>
              </a:rPr>
              <a:t> </a:t>
            </a:r>
            <a:r>
              <a:rPr sz="1200" spc="-75" dirty="0">
                <a:latin typeface="Tahoma"/>
                <a:cs typeface="Tahoma"/>
              </a:rPr>
              <a:t>have</a:t>
            </a:r>
            <a:r>
              <a:rPr sz="1200" spc="-20" dirty="0">
                <a:latin typeface="Tahoma"/>
                <a:cs typeface="Tahoma"/>
              </a:rPr>
              <a:t> </a:t>
            </a:r>
            <a:r>
              <a:rPr sz="1200" spc="-105" dirty="0">
                <a:latin typeface="Tahoma"/>
                <a:cs typeface="Tahoma"/>
              </a:rPr>
              <a:t>seen</a:t>
            </a:r>
            <a:r>
              <a:rPr sz="1200" spc="10" dirty="0">
                <a:latin typeface="Tahoma"/>
                <a:cs typeface="Tahoma"/>
              </a:rPr>
              <a:t> </a:t>
            </a:r>
            <a:r>
              <a:rPr sz="1200" spc="-60" dirty="0">
                <a:latin typeface="Tahoma"/>
                <a:cs typeface="Tahoma"/>
              </a:rPr>
              <a:t>so</a:t>
            </a:r>
            <a:r>
              <a:rPr sz="1200" spc="-15" dirty="0">
                <a:latin typeface="Tahoma"/>
                <a:cs typeface="Tahoma"/>
              </a:rPr>
              <a:t> </a:t>
            </a:r>
            <a:r>
              <a:rPr sz="1200" spc="-40" dirty="0">
                <a:latin typeface="Tahoma"/>
                <a:cs typeface="Tahoma"/>
              </a:rPr>
              <a:t>far</a:t>
            </a:r>
            <a:r>
              <a:rPr sz="1200" spc="-20" dirty="0">
                <a:latin typeface="Tahoma"/>
                <a:cs typeface="Tahoma"/>
              </a:rPr>
              <a:t> </a:t>
            </a:r>
            <a:r>
              <a:rPr sz="1200" spc="-85" dirty="0">
                <a:latin typeface="Tahoma"/>
                <a:cs typeface="Tahoma"/>
              </a:rPr>
              <a:t>are</a:t>
            </a:r>
            <a:r>
              <a:rPr sz="1200" spc="-10" dirty="0">
                <a:latin typeface="Tahoma"/>
                <a:cs typeface="Tahoma"/>
              </a:rPr>
              <a:t> </a:t>
            </a:r>
            <a:r>
              <a:rPr sz="1200" spc="-80" dirty="0">
                <a:latin typeface="Tahoma"/>
                <a:cs typeface="Tahoma"/>
              </a:rPr>
              <a:t>designed</a:t>
            </a:r>
            <a:r>
              <a:rPr sz="1200" spc="-15" dirty="0">
                <a:latin typeface="Tahoma"/>
                <a:cs typeface="Tahoma"/>
              </a:rPr>
              <a:t> </a:t>
            </a:r>
            <a:r>
              <a:rPr sz="1200" spc="-25" dirty="0">
                <a:latin typeface="Tahoma"/>
                <a:cs typeface="Tahoma"/>
              </a:rPr>
              <a:t>to </a:t>
            </a:r>
            <a:r>
              <a:rPr sz="1200" spc="-80" dirty="0">
                <a:latin typeface="Tahoma"/>
                <a:cs typeface="Tahoma"/>
              </a:rPr>
              <a:t>explore</a:t>
            </a:r>
            <a:r>
              <a:rPr sz="1200" spc="20" dirty="0">
                <a:latin typeface="Tahoma"/>
                <a:cs typeface="Tahoma"/>
              </a:rPr>
              <a:t> </a:t>
            </a:r>
            <a:r>
              <a:rPr sz="1200" spc="-80" dirty="0">
                <a:latin typeface="Tahoma"/>
                <a:cs typeface="Tahoma"/>
              </a:rPr>
              <a:t>search</a:t>
            </a:r>
            <a:r>
              <a:rPr sz="1200" spc="20" dirty="0">
                <a:latin typeface="Tahoma"/>
                <a:cs typeface="Tahoma"/>
              </a:rPr>
              <a:t> </a:t>
            </a:r>
            <a:r>
              <a:rPr sz="1200" spc="-75" dirty="0">
                <a:latin typeface="Tahoma"/>
                <a:cs typeface="Tahoma"/>
              </a:rPr>
              <a:t>spaces</a:t>
            </a:r>
            <a:r>
              <a:rPr sz="1200" spc="25" dirty="0">
                <a:latin typeface="Tahoma"/>
                <a:cs typeface="Tahoma"/>
              </a:rPr>
              <a:t> </a:t>
            </a:r>
            <a:r>
              <a:rPr sz="1200" spc="-10" dirty="0">
                <a:latin typeface="Tahoma"/>
                <a:cs typeface="Tahoma"/>
              </a:rPr>
              <a:t>systematically.</a:t>
            </a:r>
            <a:endParaRPr sz="1200">
              <a:latin typeface="Tahoma"/>
              <a:cs typeface="Tahoma"/>
            </a:endParaRPr>
          </a:p>
          <a:p>
            <a:pPr marL="12700" marR="5080">
              <a:lnSpc>
                <a:spcPct val="100000"/>
              </a:lnSpc>
              <a:spcBef>
                <a:spcPts val="305"/>
              </a:spcBef>
            </a:pPr>
            <a:r>
              <a:rPr sz="1200" dirty="0">
                <a:latin typeface="Tahoma"/>
                <a:cs typeface="Tahoma"/>
              </a:rPr>
              <a:t>This</a:t>
            </a:r>
            <a:r>
              <a:rPr sz="1200" spc="-50" dirty="0">
                <a:latin typeface="Tahoma"/>
                <a:cs typeface="Tahoma"/>
              </a:rPr>
              <a:t> </a:t>
            </a:r>
            <a:r>
              <a:rPr sz="1200" spc="-45" dirty="0">
                <a:latin typeface="Tahoma"/>
                <a:cs typeface="Tahoma"/>
              </a:rPr>
              <a:t>systematicity</a:t>
            </a:r>
            <a:r>
              <a:rPr sz="1200" spc="-20" dirty="0">
                <a:latin typeface="Tahoma"/>
                <a:cs typeface="Tahoma"/>
              </a:rPr>
              <a:t> </a:t>
            </a:r>
            <a:r>
              <a:rPr sz="1200" dirty="0">
                <a:latin typeface="Tahoma"/>
                <a:cs typeface="Tahoma"/>
              </a:rPr>
              <a:t>is</a:t>
            </a:r>
            <a:r>
              <a:rPr sz="1200" spc="-20" dirty="0">
                <a:latin typeface="Tahoma"/>
                <a:cs typeface="Tahoma"/>
              </a:rPr>
              <a:t> </a:t>
            </a:r>
            <a:r>
              <a:rPr sz="1200" spc="-65" dirty="0">
                <a:latin typeface="Tahoma"/>
                <a:cs typeface="Tahoma"/>
              </a:rPr>
              <a:t>achieved</a:t>
            </a:r>
            <a:r>
              <a:rPr sz="1200" spc="-15" dirty="0">
                <a:latin typeface="Tahoma"/>
                <a:cs typeface="Tahoma"/>
              </a:rPr>
              <a:t> </a:t>
            </a:r>
            <a:r>
              <a:rPr sz="1200" spc="-60" dirty="0">
                <a:latin typeface="Tahoma"/>
                <a:cs typeface="Tahoma"/>
              </a:rPr>
              <a:t>by</a:t>
            </a:r>
            <a:r>
              <a:rPr sz="1200" spc="-20" dirty="0">
                <a:latin typeface="Tahoma"/>
                <a:cs typeface="Tahoma"/>
              </a:rPr>
              <a:t> </a:t>
            </a:r>
            <a:r>
              <a:rPr sz="1200" spc="-80" dirty="0">
                <a:latin typeface="Tahoma"/>
                <a:cs typeface="Tahoma"/>
              </a:rPr>
              <a:t>keeping</a:t>
            </a:r>
            <a:r>
              <a:rPr sz="1200" spc="-15" dirty="0">
                <a:latin typeface="Tahoma"/>
                <a:cs typeface="Tahoma"/>
              </a:rPr>
              <a:t> </a:t>
            </a:r>
            <a:r>
              <a:rPr sz="1200" spc="-90" dirty="0">
                <a:latin typeface="Tahoma"/>
                <a:cs typeface="Tahoma"/>
              </a:rPr>
              <a:t>one</a:t>
            </a:r>
            <a:r>
              <a:rPr sz="1200" dirty="0">
                <a:latin typeface="Tahoma"/>
                <a:cs typeface="Tahoma"/>
              </a:rPr>
              <a:t> </a:t>
            </a:r>
            <a:r>
              <a:rPr sz="1200" spc="-50" dirty="0">
                <a:latin typeface="Tahoma"/>
                <a:cs typeface="Tahoma"/>
              </a:rPr>
              <a:t>or</a:t>
            </a:r>
            <a:r>
              <a:rPr sz="1200" spc="-20" dirty="0">
                <a:latin typeface="Tahoma"/>
                <a:cs typeface="Tahoma"/>
              </a:rPr>
              <a:t> </a:t>
            </a:r>
            <a:r>
              <a:rPr sz="1200" spc="-85" dirty="0">
                <a:latin typeface="Tahoma"/>
                <a:cs typeface="Tahoma"/>
              </a:rPr>
              <a:t>more</a:t>
            </a:r>
            <a:r>
              <a:rPr sz="1200" spc="-10" dirty="0">
                <a:latin typeface="Tahoma"/>
                <a:cs typeface="Tahoma"/>
              </a:rPr>
              <a:t> </a:t>
            </a:r>
            <a:r>
              <a:rPr sz="1200" spc="-55" dirty="0">
                <a:latin typeface="Tahoma"/>
                <a:cs typeface="Tahoma"/>
              </a:rPr>
              <a:t>paths</a:t>
            </a:r>
            <a:r>
              <a:rPr sz="1200" spc="-20" dirty="0">
                <a:latin typeface="Tahoma"/>
                <a:cs typeface="Tahoma"/>
              </a:rPr>
              <a:t> </a:t>
            </a:r>
            <a:r>
              <a:rPr sz="1200" spc="-25" dirty="0">
                <a:latin typeface="Tahoma"/>
                <a:cs typeface="Tahoma"/>
              </a:rPr>
              <a:t>in </a:t>
            </a:r>
            <a:r>
              <a:rPr sz="1200" spc="-85" dirty="0">
                <a:latin typeface="Tahoma"/>
                <a:cs typeface="Tahoma"/>
              </a:rPr>
              <a:t>memory</a:t>
            </a:r>
            <a:r>
              <a:rPr sz="1200" spc="-10" dirty="0">
                <a:latin typeface="Tahoma"/>
                <a:cs typeface="Tahoma"/>
              </a:rPr>
              <a:t> </a:t>
            </a:r>
            <a:r>
              <a:rPr sz="1200" spc="-55" dirty="0">
                <a:latin typeface="Tahoma"/>
                <a:cs typeface="Tahoma"/>
              </a:rPr>
              <a:t>and</a:t>
            </a:r>
            <a:r>
              <a:rPr sz="1200" spc="-25" dirty="0">
                <a:latin typeface="Tahoma"/>
                <a:cs typeface="Tahoma"/>
              </a:rPr>
              <a:t> </a:t>
            </a:r>
            <a:r>
              <a:rPr sz="1200" spc="-60" dirty="0">
                <a:latin typeface="Tahoma"/>
                <a:cs typeface="Tahoma"/>
              </a:rPr>
              <a:t>by</a:t>
            </a:r>
            <a:r>
              <a:rPr sz="1200" spc="-10" dirty="0">
                <a:latin typeface="Tahoma"/>
                <a:cs typeface="Tahoma"/>
              </a:rPr>
              <a:t> </a:t>
            </a:r>
            <a:r>
              <a:rPr sz="1200" spc="-60" dirty="0">
                <a:latin typeface="Tahoma"/>
                <a:cs typeface="Tahoma"/>
              </a:rPr>
              <a:t>recording</a:t>
            </a:r>
            <a:r>
              <a:rPr sz="1200" spc="-15" dirty="0">
                <a:latin typeface="Tahoma"/>
                <a:cs typeface="Tahoma"/>
              </a:rPr>
              <a:t> </a:t>
            </a:r>
            <a:r>
              <a:rPr sz="1200" spc="-50" dirty="0">
                <a:latin typeface="Tahoma"/>
                <a:cs typeface="Tahoma"/>
              </a:rPr>
              <a:t>which</a:t>
            </a:r>
            <a:r>
              <a:rPr sz="1200" spc="-15" dirty="0">
                <a:latin typeface="Tahoma"/>
                <a:cs typeface="Tahoma"/>
              </a:rPr>
              <a:t> </a:t>
            </a:r>
            <a:r>
              <a:rPr sz="1200" spc="-50" dirty="0">
                <a:latin typeface="Tahoma"/>
                <a:cs typeface="Tahoma"/>
              </a:rPr>
              <a:t>alternatives</a:t>
            </a:r>
            <a:r>
              <a:rPr sz="1200" spc="-15" dirty="0">
                <a:latin typeface="Tahoma"/>
                <a:cs typeface="Tahoma"/>
              </a:rPr>
              <a:t> </a:t>
            </a:r>
            <a:r>
              <a:rPr sz="1200" spc="-75" dirty="0">
                <a:latin typeface="Tahoma"/>
                <a:cs typeface="Tahoma"/>
              </a:rPr>
              <a:t>have</a:t>
            </a:r>
            <a:r>
              <a:rPr sz="1200" spc="-15" dirty="0">
                <a:latin typeface="Tahoma"/>
                <a:cs typeface="Tahoma"/>
              </a:rPr>
              <a:t> </a:t>
            </a:r>
            <a:r>
              <a:rPr sz="1200" spc="-80" dirty="0">
                <a:latin typeface="Tahoma"/>
                <a:cs typeface="Tahoma"/>
              </a:rPr>
              <a:t>been</a:t>
            </a:r>
            <a:r>
              <a:rPr sz="1200" spc="-15" dirty="0">
                <a:latin typeface="Tahoma"/>
                <a:cs typeface="Tahoma"/>
              </a:rPr>
              <a:t> </a:t>
            </a:r>
            <a:r>
              <a:rPr sz="1200" spc="-65" dirty="0">
                <a:latin typeface="Tahoma"/>
                <a:cs typeface="Tahoma"/>
              </a:rPr>
              <a:t>explored </a:t>
            </a:r>
            <a:r>
              <a:rPr sz="1200" dirty="0">
                <a:latin typeface="Tahoma"/>
                <a:cs typeface="Tahoma"/>
              </a:rPr>
              <a:t>at</a:t>
            </a:r>
            <a:r>
              <a:rPr sz="1200" spc="-50" dirty="0">
                <a:latin typeface="Tahoma"/>
                <a:cs typeface="Tahoma"/>
              </a:rPr>
              <a:t> </a:t>
            </a:r>
            <a:r>
              <a:rPr sz="1200" spc="-65" dirty="0">
                <a:latin typeface="Tahoma"/>
                <a:cs typeface="Tahoma"/>
              </a:rPr>
              <a:t>each</a:t>
            </a:r>
            <a:r>
              <a:rPr sz="1200" spc="-25" dirty="0">
                <a:latin typeface="Tahoma"/>
                <a:cs typeface="Tahoma"/>
              </a:rPr>
              <a:t> </a:t>
            </a:r>
            <a:r>
              <a:rPr sz="1200" spc="-20" dirty="0">
                <a:latin typeface="Tahoma"/>
                <a:cs typeface="Tahoma"/>
              </a:rPr>
              <a:t>point</a:t>
            </a:r>
            <a:r>
              <a:rPr sz="1200" spc="-40" dirty="0">
                <a:latin typeface="Tahoma"/>
                <a:cs typeface="Tahoma"/>
              </a:rPr>
              <a:t> </a:t>
            </a:r>
            <a:r>
              <a:rPr sz="1200" spc="-45" dirty="0">
                <a:latin typeface="Tahoma"/>
                <a:cs typeface="Tahoma"/>
              </a:rPr>
              <a:t>along</a:t>
            </a:r>
            <a:r>
              <a:rPr sz="1200" spc="-35" dirty="0">
                <a:latin typeface="Tahoma"/>
                <a:cs typeface="Tahoma"/>
              </a:rPr>
              <a:t> </a:t>
            </a:r>
            <a:r>
              <a:rPr sz="1200" spc="-40" dirty="0">
                <a:latin typeface="Tahoma"/>
                <a:cs typeface="Tahoma"/>
              </a:rPr>
              <a:t>the </a:t>
            </a:r>
            <a:r>
              <a:rPr sz="1200" spc="-10" dirty="0">
                <a:latin typeface="Tahoma"/>
                <a:cs typeface="Tahoma"/>
              </a:rPr>
              <a:t>path.</a:t>
            </a:r>
            <a:endParaRPr sz="1200">
              <a:latin typeface="Tahoma"/>
              <a:cs typeface="Tahoma"/>
            </a:endParaRPr>
          </a:p>
          <a:p>
            <a:pPr marL="12700" marR="107950">
              <a:lnSpc>
                <a:spcPct val="100000"/>
              </a:lnSpc>
              <a:spcBef>
                <a:spcPts val="315"/>
              </a:spcBef>
            </a:pPr>
            <a:r>
              <a:rPr sz="1200" spc="-60" dirty="0">
                <a:latin typeface="Tahoma"/>
                <a:cs typeface="Tahoma"/>
              </a:rPr>
              <a:t>When</a:t>
            </a:r>
            <a:r>
              <a:rPr sz="1200" spc="-35" dirty="0">
                <a:latin typeface="Tahoma"/>
                <a:cs typeface="Tahoma"/>
              </a:rPr>
              <a:t> </a:t>
            </a:r>
            <a:r>
              <a:rPr sz="1200" dirty="0">
                <a:latin typeface="Tahoma"/>
                <a:cs typeface="Tahoma"/>
              </a:rPr>
              <a:t>a</a:t>
            </a:r>
            <a:r>
              <a:rPr sz="1200" spc="-45" dirty="0">
                <a:latin typeface="Tahoma"/>
                <a:cs typeface="Tahoma"/>
              </a:rPr>
              <a:t> goal</a:t>
            </a:r>
            <a:r>
              <a:rPr sz="1200" spc="-35" dirty="0">
                <a:latin typeface="Tahoma"/>
                <a:cs typeface="Tahoma"/>
              </a:rPr>
              <a:t> </a:t>
            </a:r>
            <a:r>
              <a:rPr sz="1200" dirty="0">
                <a:latin typeface="Tahoma"/>
                <a:cs typeface="Tahoma"/>
              </a:rPr>
              <a:t>is</a:t>
            </a:r>
            <a:r>
              <a:rPr sz="1200" spc="-40" dirty="0">
                <a:latin typeface="Tahoma"/>
                <a:cs typeface="Tahoma"/>
              </a:rPr>
              <a:t> </a:t>
            </a:r>
            <a:r>
              <a:rPr sz="1200" spc="-60" dirty="0">
                <a:latin typeface="Tahoma"/>
                <a:cs typeface="Tahoma"/>
              </a:rPr>
              <a:t>found,</a:t>
            </a:r>
            <a:r>
              <a:rPr sz="1200" spc="-30" dirty="0">
                <a:latin typeface="Tahoma"/>
                <a:cs typeface="Tahoma"/>
              </a:rPr>
              <a:t> </a:t>
            </a:r>
            <a:r>
              <a:rPr sz="1200" spc="-40" dirty="0">
                <a:latin typeface="Tahoma"/>
                <a:cs typeface="Tahoma"/>
              </a:rPr>
              <a:t>the </a:t>
            </a:r>
            <a:r>
              <a:rPr sz="1200" spc="-30" dirty="0">
                <a:latin typeface="Tahoma"/>
                <a:cs typeface="Tahoma"/>
              </a:rPr>
              <a:t>path</a:t>
            </a:r>
            <a:r>
              <a:rPr sz="1200" spc="-35" dirty="0">
                <a:latin typeface="Tahoma"/>
                <a:cs typeface="Tahoma"/>
              </a:rPr>
              <a:t> </a:t>
            </a:r>
            <a:r>
              <a:rPr sz="1200" dirty="0">
                <a:latin typeface="Tahoma"/>
                <a:cs typeface="Tahoma"/>
              </a:rPr>
              <a:t>to</a:t>
            </a:r>
            <a:r>
              <a:rPr sz="1200" spc="-35" dirty="0">
                <a:latin typeface="Tahoma"/>
                <a:cs typeface="Tahoma"/>
              </a:rPr>
              <a:t> </a:t>
            </a:r>
            <a:r>
              <a:rPr sz="1200" dirty="0">
                <a:latin typeface="Tahoma"/>
                <a:cs typeface="Tahoma"/>
              </a:rPr>
              <a:t>that</a:t>
            </a:r>
            <a:r>
              <a:rPr sz="1200" spc="-40" dirty="0">
                <a:latin typeface="Tahoma"/>
                <a:cs typeface="Tahoma"/>
              </a:rPr>
              <a:t> </a:t>
            </a:r>
            <a:r>
              <a:rPr sz="1200" spc="-45" dirty="0">
                <a:latin typeface="Tahoma"/>
                <a:cs typeface="Tahoma"/>
              </a:rPr>
              <a:t>goal</a:t>
            </a:r>
            <a:r>
              <a:rPr sz="1200" spc="-35" dirty="0">
                <a:latin typeface="Tahoma"/>
                <a:cs typeface="Tahoma"/>
              </a:rPr>
              <a:t> </a:t>
            </a:r>
            <a:r>
              <a:rPr sz="1200" spc="-50" dirty="0">
                <a:latin typeface="Tahoma"/>
                <a:cs typeface="Tahoma"/>
              </a:rPr>
              <a:t>also</a:t>
            </a:r>
            <a:r>
              <a:rPr sz="1200" spc="-35" dirty="0">
                <a:latin typeface="Tahoma"/>
                <a:cs typeface="Tahoma"/>
              </a:rPr>
              <a:t> </a:t>
            </a:r>
            <a:r>
              <a:rPr sz="1200" spc="-45" dirty="0">
                <a:latin typeface="Tahoma"/>
                <a:cs typeface="Tahoma"/>
              </a:rPr>
              <a:t>constitutes</a:t>
            </a:r>
            <a:r>
              <a:rPr sz="1200" spc="-40" dirty="0">
                <a:latin typeface="Tahoma"/>
                <a:cs typeface="Tahoma"/>
              </a:rPr>
              <a:t> </a:t>
            </a:r>
            <a:r>
              <a:rPr sz="1200" spc="-50" dirty="0">
                <a:latin typeface="Tahoma"/>
                <a:cs typeface="Tahoma"/>
              </a:rPr>
              <a:t>a </a:t>
            </a:r>
            <a:r>
              <a:rPr sz="1200" spc="-40" dirty="0">
                <a:latin typeface="Tahoma"/>
                <a:cs typeface="Tahoma"/>
              </a:rPr>
              <a:t>solution </a:t>
            </a:r>
            <a:r>
              <a:rPr sz="1200" dirty="0">
                <a:latin typeface="Tahoma"/>
                <a:cs typeface="Tahoma"/>
              </a:rPr>
              <a:t>to</a:t>
            </a:r>
            <a:r>
              <a:rPr sz="1200" spc="-35" dirty="0">
                <a:latin typeface="Tahoma"/>
                <a:cs typeface="Tahoma"/>
              </a:rPr>
              <a:t> </a:t>
            </a:r>
            <a:r>
              <a:rPr sz="1200" spc="-40" dirty="0">
                <a:latin typeface="Tahoma"/>
                <a:cs typeface="Tahoma"/>
              </a:rPr>
              <a:t>the </a:t>
            </a:r>
            <a:r>
              <a:rPr sz="1200" spc="-10" dirty="0">
                <a:latin typeface="Tahoma"/>
                <a:cs typeface="Tahoma"/>
              </a:rPr>
              <a:t>problem.</a:t>
            </a:r>
            <a:endParaRPr sz="1200">
              <a:latin typeface="Tahoma"/>
              <a:cs typeface="Tahoma"/>
            </a:endParaRPr>
          </a:p>
          <a:p>
            <a:pPr marL="12700">
              <a:lnSpc>
                <a:spcPct val="100000"/>
              </a:lnSpc>
              <a:spcBef>
                <a:spcPts val="309"/>
              </a:spcBef>
            </a:pPr>
            <a:r>
              <a:rPr sz="1200" spc="-110" dirty="0">
                <a:latin typeface="Tahoma"/>
                <a:cs typeface="Tahoma"/>
              </a:rPr>
              <a:t>In</a:t>
            </a:r>
            <a:r>
              <a:rPr sz="1200" spc="15" dirty="0">
                <a:latin typeface="Tahoma"/>
                <a:cs typeface="Tahoma"/>
              </a:rPr>
              <a:t> </a:t>
            </a:r>
            <a:r>
              <a:rPr sz="1200" spc="-75" dirty="0">
                <a:latin typeface="Tahoma"/>
                <a:cs typeface="Tahoma"/>
              </a:rPr>
              <a:t>many</a:t>
            </a:r>
            <a:r>
              <a:rPr sz="1200" spc="-20" dirty="0">
                <a:latin typeface="Tahoma"/>
                <a:cs typeface="Tahoma"/>
              </a:rPr>
              <a:t> </a:t>
            </a:r>
            <a:r>
              <a:rPr sz="1200" spc="-65" dirty="0">
                <a:latin typeface="Tahoma"/>
                <a:cs typeface="Tahoma"/>
              </a:rPr>
              <a:t>problems,</a:t>
            </a:r>
            <a:r>
              <a:rPr sz="1200" spc="-30" dirty="0">
                <a:latin typeface="Tahoma"/>
                <a:cs typeface="Tahoma"/>
              </a:rPr>
              <a:t> </a:t>
            </a:r>
            <a:r>
              <a:rPr sz="1200" spc="-90" dirty="0">
                <a:latin typeface="Tahoma"/>
                <a:cs typeface="Tahoma"/>
              </a:rPr>
              <a:t>however,</a:t>
            </a:r>
            <a:r>
              <a:rPr sz="1200" spc="-5" dirty="0">
                <a:latin typeface="Tahoma"/>
                <a:cs typeface="Tahoma"/>
              </a:rPr>
              <a:t> </a:t>
            </a:r>
            <a:r>
              <a:rPr sz="1200" b="1" spc="-40" dirty="0">
                <a:highlight>
                  <a:srgbClr val="FFFF00"/>
                </a:highlight>
                <a:latin typeface="Tahoma"/>
                <a:cs typeface="Tahoma"/>
              </a:rPr>
              <a:t>the</a:t>
            </a:r>
            <a:r>
              <a:rPr sz="1200" b="1" spc="-50" dirty="0">
                <a:highlight>
                  <a:srgbClr val="FFFF00"/>
                </a:highlight>
                <a:latin typeface="Tahoma"/>
                <a:cs typeface="Tahoma"/>
              </a:rPr>
              <a:t> </a:t>
            </a:r>
            <a:r>
              <a:rPr sz="1200" b="1" spc="-30" dirty="0">
                <a:highlight>
                  <a:srgbClr val="FFFF00"/>
                </a:highlight>
                <a:latin typeface="Tahoma"/>
                <a:cs typeface="Tahoma"/>
              </a:rPr>
              <a:t>path</a:t>
            </a:r>
            <a:r>
              <a:rPr sz="1200" b="1" spc="-45" dirty="0">
                <a:highlight>
                  <a:srgbClr val="FFFF00"/>
                </a:highlight>
                <a:latin typeface="Tahoma"/>
                <a:cs typeface="Tahoma"/>
              </a:rPr>
              <a:t> </a:t>
            </a:r>
            <a:r>
              <a:rPr sz="1200" b="1" dirty="0">
                <a:highlight>
                  <a:srgbClr val="FFFF00"/>
                </a:highlight>
                <a:latin typeface="Tahoma"/>
                <a:cs typeface="Tahoma"/>
              </a:rPr>
              <a:t>to</a:t>
            </a:r>
            <a:r>
              <a:rPr sz="1200" b="1" spc="-25" dirty="0">
                <a:highlight>
                  <a:srgbClr val="FFFF00"/>
                </a:highlight>
                <a:latin typeface="Tahoma"/>
                <a:cs typeface="Tahoma"/>
              </a:rPr>
              <a:t> </a:t>
            </a:r>
            <a:r>
              <a:rPr sz="1200" b="1" spc="-40" dirty="0">
                <a:highlight>
                  <a:srgbClr val="FFFF00"/>
                </a:highlight>
                <a:latin typeface="Tahoma"/>
                <a:cs typeface="Tahoma"/>
              </a:rPr>
              <a:t>the</a:t>
            </a:r>
            <a:r>
              <a:rPr sz="1200" b="1" spc="-20" dirty="0">
                <a:highlight>
                  <a:srgbClr val="FFFF00"/>
                </a:highlight>
                <a:latin typeface="Tahoma"/>
                <a:cs typeface="Tahoma"/>
              </a:rPr>
              <a:t> </a:t>
            </a:r>
            <a:r>
              <a:rPr sz="1200" b="1" spc="-45" dirty="0">
                <a:highlight>
                  <a:srgbClr val="FFFF00"/>
                </a:highlight>
                <a:latin typeface="Tahoma"/>
                <a:cs typeface="Tahoma"/>
              </a:rPr>
              <a:t>goal</a:t>
            </a:r>
            <a:r>
              <a:rPr sz="1200" b="1" spc="-25" dirty="0">
                <a:highlight>
                  <a:srgbClr val="FFFF00"/>
                </a:highlight>
                <a:latin typeface="Tahoma"/>
                <a:cs typeface="Tahoma"/>
              </a:rPr>
              <a:t> </a:t>
            </a:r>
            <a:r>
              <a:rPr sz="1200" b="1" dirty="0">
                <a:highlight>
                  <a:srgbClr val="FFFF00"/>
                </a:highlight>
                <a:latin typeface="Tahoma"/>
                <a:cs typeface="Tahoma"/>
              </a:rPr>
              <a:t>is</a:t>
            </a:r>
            <a:r>
              <a:rPr sz="1200" b="1" spc="-20" dirty="0">
                <a:highlight>
                  <a:srgbClr val="FFFF00"/>
                </a:highlight>
                <a:latin typeface="Tahoma"/>
                <a:cs typeface="Tahoma"/>
              </a:rPr>
              <a:t> </a:t>
            </a:r>
            <a:r>
              <a:rPr sz="1200" b="1" spc="-10" dirty="0">
                <a:highlight>
                  <a:srgbClr val="FFFF00"/>
                </a:highlight>
                <a:latin typeface="Tahoma"/>
                <a:cs typeface="Tahoma"/>
              </a:rPr>
              <a:t>irrelevant.</a:t>
            </a:r>
            <a:endParaRPr sz="1200" b="1" dirty="0">
              <a:highlight>
                <a:srgbClr val="FFFF00"/>
              </a:highlight>
              <a:latin typeface="Tahoma"/>
              <a:cs typeface="Tahoma"/>
            </a:endParaRP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668020"/>
          </a:xfrm>
          <a:custGeom>
            <a:avLst/>
            <a:gdLst/>
            <a:ahLst/>
            <a:cxnLst/>
            <a:rect l="l" t="t" r="r" b="b"/>
            <a:pathLst>
              <a:path w="4608195" h="668020">
                <a:moveTo>
                  <a:pt x="4608004" y="0"/>
                </a:moveTo>
                <a:lnTo>
                  <a:pt x="0" y="0"/>
                </a:lnTo>
                <a:lnTo>
                  <a:pt x="0" y="667981"/>
                </a:lnTo>
                <a:lnTo>
                  <a:pt x="4608004" y="667981"/>
                </a:lnTo>
                <a:lnTo>
                  <a:pt x="4608004" y="0"/>
                </a:lnTo>
                <a:close/>
              </a:path>
            </a:pathLst>
          </a:custGeom>
          <a:solidFill>
            <a:srgbClr val="F2F2F2"/>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2700" marR="5080">
              <a:lnSpc>
                <a:spcPct val="107400"/>
              </a:lnSpc>
              <a:spcBef>
                <a:spcPts val="95"/>
              </a:spcBef>
            </a:pPr>
            <a:r>
              <a:rPr spc="-40" dirty="0"/>
              <a:t>Local</a:t>
            </a:r>
            <a:r>
              <a:rPr spc="-30" dirty="0"/>
              <a:t> </a:t>
            </a:r>
            <a:r>
              <a:rPr spc="-110" dirty="0"/>
              <a:t>Search</a:t>
            </a:r>
            <a:r>
              <a:rPr spc="-25" dirty="0"/>
              <a:t> </a:t>
            </a:r>
            <a:r>
              <a:rPr spc="-70" dirty="0"/>
              <a:t>Algorithms</a:t>
            </a:r>
            <a:r>
              <a:rPr spc="-25" dirty="0"/>
              <a:t> </a:t>
            </a:r>
            <a:r>
              <a:rPr spc="-114" dirty="0"/>
              <a:t>and</a:t>
            </a:r>
            <a:r>
              <a:rPr spc="-20" dirty="0"/>
              <a:t> </a:t>
            </a:r>
            <a:r>
              <a:rPr spc="-50" dirty="0"/>
              <a:t>Optimization </a:t>
            </a:r>
            <a:r>
              <a:rPr spc="-10" dirty="0"/>
              <a:t>Problems</a:t>
            </a:r>
          </a:p>
        </p:txBody>
      </p:sp>
      <p:pic>
        <p:nvPicPr>
          <p:cNvPr id="4" name="object 4"/>
          <p:cNvPicPr/>
          <p:nvPr/>
        </p:nvPicPr>
        <p:blipFill>
          <a:blip r:embed="rId2" cstate="print"/>
          <a:stretch>
            <a:fillRect/>
          </a:stretch>
        </p:blipFill>
        <p:spPr>
          <a:xfrm>
            <a:off x="300139" y="1001382"/>
            <a:ext cx="71526" cy="71526"/>
          </a:xfrm>
          <a:prstGeom prst="rect">
            <a:avLst/>
          </a:prstGeom>
        </p:spPr>
      </p:pic>
      <p:sp>
        <p:nvSpPr>
          <p:cNvPr id="5" name="object 5"/>
          <p:cNvSpPr txBox="1"/>
          <p:nvPr/>
        </p:nvSpPr>
        <p:spPr>
          <a:xfrm>
            <a:off x="433298" y="910905"/>
            <a:ext cx="4030345" cy="2156460"/>
          </a:xfrm>
          <a:prstGeom prst="rect">
            <a:avLst/>
          </a:prstGeom>
        </p:spPr>
        <p:txBody>
          <a:bodyPr vert="horz" wrap="square" lIns="0" tIns="12065" rIns="0" bIns="0" rtlCol="0" anchor="t">
            <a:spAutoFit/>
          </a:bodyPr>
          <a:lstStyle/>
          <a:p>
            <a:pPr marL="12700" marR="66675">
              <a:lnSpc>
                <a:spcPct val="100000"/>
              </a:lnSpc>
              <a:spcBef>
                <a:spcPts val="95"/>
              </a:spcBef>
            </a:pPr>
            <a:r>
              <a:rPr sz="1200" spc="-20" dirty="0">
                <a:latin typeface="Tahoma"/>
                <a:cs typeface="Tahoma"/>
              </a:rPr>
              <a:t>For</a:t>
            </a:r>
            <a:r>
              <a:rPr sz="1200" spc="-50" dirty="0">
                <a:latin typeface="Tahoma"/>
                <a:cs typeface="Tahoma"/>
              </a:rPr>
              <a:t> </a:t>
            </a:r>
            <a:r>
              <a:rPr sz="1200" spc="-75" dirty="0">
                <a:latin typeface="Tahoma"/>
                <a:cs typeface="Tahoma"/>
              </a:rPr>
              <a:t>example,</a:t>
            </a:r>
            <a:r>
              <a:rPr sz="1200" spc="-15" dirty="0">
                <a:latin typeface="Tahoma"/>
                <a:cs typeface="Tahoma"/>
              </a:rPr>
              <a:t> </a:t>
            </a:r>
            <a:r>
              <a:rPr sz="1200" dirty="0">
                <a:latin typeface="Tahoma"/>
                <a:cs typeface="Tahoma"/>
              </a:rPr>
              <a:t>in</a:t>
            </a:r>
            <a:r>
              <a:rPr sz="1200" spc="-25" dirty="0">
                <a:latin typeface="Tahoma"/>
                <a:cs typeface="Tahoma"/>
              </a:rPr>
              <a:t> </a:t>
            </a:r>
            <a:r>
              <a:rPr sz="1200" spc="-40" dirty="0">
                <a:latin typeface="Tahoma"/>
                <a:cs typeface="Tahoma"/>
              </a:rPr>
              <a:t>the</a:t>
            </a:r>
            <a:r>
              <a:rPr sz="1200" spc="-25" dirty="0">
                <a:highlight>
                  <a:srgbClr val="FFFF00"/>
                </a:highlight>
                <a:latin typeface="Tahoma"/>
                <a:cs typeface="Tahoma"/>
              </a:rPr>
              <a:t> </a:t>
            </a:r>
            <a:r>
              <a:rPr sz="1200" spc="-85" dirty="0">
                <a:highlight>
                  <a:srgbClr val="FFFF00"/>
                </a:highlight>
                <a:latin typeface="Tahoma"/>
                <a:cs typeface="Tahoma"/>
              </a:rPr>
              <a:t>8-</a:t>
            </a:r>
            <a:r>
              <a:rPr sz="1200" spc="-90" dirty="0">
                <a:highlight>
                  <a:srgbClr val="FFFF00"/>
                </a:highlight>
                <a:latin typeface="Tahoma"/>
                <a:cs typeface="Tahoma"/>
              </a:rPr>
              <a:t>queens</a:t>
            </a:r>
            <a:r>
              <a:rPr sz="1200" dirty="0">
                <a:highlight>
                  <a:srgbClr val="FFFF00"/>
                </a:highlight>
                <a:latin typeface="Tahoma"/>
                <a:cs typeface="Tahoma"/>
              </a:rPr>
              <a:t> </a:t>
            </a:r>
            <a:r>
              <a:rPr sz="1200" spc="-70" dirty="0">
                <a:highlight>
                  <a:srgbClr val="FFFF00"/>
                </a:highlight>
                <a:latin typeface="Tahoma"/>
                <a:cs typeface="Tahoma"/>
              </a:rPr>
              <a:t>problem</a:t>
            </a:r>
            <a:r>
              <a:rPr sz="1200" spc="-70" dirty="0">
                <a:latin typeface="Tahoma"/>
                <a:cs typeface="Tahoma"/>
              </a:rPr>
              <a:t>,</a:t>
            </a:r>
            <a:r>
              <a:rPr sz="1200" spc="-25" dirty="0">
                <a:latin typeface="Tahoma"/>
                <a:cs typeface="Tahoma"/>
              </a:rPr>
              <a:t> </a:t>
            </a:r>
            <a:r>
              <a:rPr sz="1200" spc="-50" dirty="0">
                <a:latin typeface="Tahoma"/>
                <a:cs typeface="Tahoma"/>
              </a:rPr>
              <a:t>what</a:t>
            </a:r>
            <a:r>
              <a:rPr sz="1200" spc="-20" dirty="0">
                <a:latin typeface="Tahoma"/>
                <a:cs typeface="Tahoma"/>
              </a:rPr>
              <a:t> </a:t>
            </a:r>
            <a:r>
              <a:rPr sz="1200" spc="-45" dirty="0">
                <a:latin typeface="Tahoma"/>
                <a:cs typeface="Tahoma"/>
              </a:rPr>
              <a:t>matters</a:t>
            </a:r>
            <a:r>
              <a:rPr sz="1200" spc="-25" dirty="0">
                <a:latin typeface="Tahoma"/>
                <a:cs typeface="Tahoma"/>
              </a:rPr>
              <a:t> </a:t>
            </a:r>
            <a:r>
              <a:rPr sz="1200" dirty="0">
                <a:latin typeface="Tahoma"/>
                <a:cs typeface="Tahoma"/>
              </a:rPr>
              <a:t>is</a:t>
            </a:r>
            <a:r>
              <a:rPr sz="1200" spc="-25" dirty="0">
                <a:latin typeface="Tahoma"/>
                <a:cs typeface="Tahoma"/>
              </a:rPr>
              <a:t> </a:t>
            </a:r>
            <a:r>
              <a:rPr sz="1200" spc="-40" dirty="0">
                <a:latin typeface="Tahoma"/>
                <a:cs typeface="Tahoma"/>
              </a:rPr>
              <a:t>the</a:t>
            </a:r>
            <a:r>
              <a:rPr sz="1200" spc="-20" dirty="0">
                <a:latin typeface="Tahoma"/>
                <a:cs typeface="Tahoma"/>
              </a:rPr>
              <a:t> </a:t>
            </a:r>
            <a:r>
              <a:rPr sz="1200" spc="-10" dirty="0">
                <a:latin typeface="Tahoma"/>
                <a:cs typeface="Tahoma"/>
              </a:rPr>
              <a:t>final </a:t>
            </a:r>
            <a:r>
              <a:rPr sz="1200" spc="-45" dirty="0">
                <a:latin typeface="Tahoma"/>
                <a:cs typeface="Tahoma"/>
              </a:rPr>
              <a:t>configuration</a:t>
            </a:r>
            <a:r>
              <a:rPr sz="1200" spc="-50" dirty="0">
                <a:latin typeface="Tahoma"/>
                <a:cs typeface="Tahoma"/>
              </a:rPr>
              <a:t> </a:t>
            </a:r>
            <a:r>
              <a:rPr sz="1200" dirty="0">
                <a:latin typeface="Tahoma"/>
                <a:cs typeface="Tahoma"/>
              </a:rPr>
              <a:t>of</a:t>
            </a:r>
            <a:r>
              <a:rPr sz="1200" spc="-55" dirty="0">
                <a:latin typeface="Tahoma"/>
                <a:cs typeface="Tahoma"/>
              </a:rPr>
              <a:t> </a:t>
            </a:r>
            <a:r>
              <a:rPr sz="1200" spc="-85" dirty="0">
                <a:latin typeface="Tahoma"/>
                <a:cs typeface="Tahoma"/>
              </a:rPr>
              <a:t>queens,</a:t>
            </a:r>
            <a:r>
              <a:rPr sz="1200" spc="-10" dirty="0">
                <a:latin typeface="Tahoma"/>
                <a:cs typeface="Tahoma"/>
              </a:rPr>
              <a:t> not</a:t>
            </a:r>
            <a:r>
              <a:rPr sz="1200" spc="-30" dirty="0">
                <a:latin typeface="Tahoma"/>
                <a:cs typeface="Tahoma"/>
              </a:rPr>
              <a:t> </a:t>
            </a:r>
            <a:r>
              <a:rPr sz="1200" spc="-40" dirty="0">
                <a:latin typeface="Tahoma"/>
                <a:cs typeface="Tahoma"/>
              </a:rPr>
              <a:t>the</a:t>
            </a:r>
            <a:r>
              <a:rPr sz="1200" spc="-30" dirty="0">
                <a:latin typeface="Tahoma"/>
                <a:cs typeface="Tahoma"/>
              </a:rPr>
              <a:t> </a:t>
            </a:r>
            <a:r>
              <a:rPr sz="1200" spc="-70" dirty="0">
                <a:latin typeface="Tahoma"/>
                <a:cs typeface="Tahoma"/>
              </a:rPr>
              <a:t>order</a:t>
            </a:r>
            <a:r>
              <a:rPr sz="1200" spc="-20" dirty="0">
                <a:latin typeface="Tahoma"/>
                <a:cs typeface="Tahoma"/>
              </a:rPr>
              <a:t> </a:t>
            </a:r>
            <a:r>
              <a:rPr sz="1200" dirty="0">
                <a:latin typeface="Tahoma"/>
                <a:cs typeface="Tahoma"/>
              </a:rPr>
              <a:t>in</a:t>
            </a:r>
            <a:r>
              <a:rPr sz="1200" spc="-30" dirty="0">
                <a:latin typeface="Tahoma"/>
                <a:cs typeface="Tahoma"/>
              </a:rPr>
              <a:t> </a:t>
            </a:r>
            <a:r>
              <a:rPr sz="1200" spc="-50" dirty="0">
                <a:latin typeface="Tahoma"/>
                <a:cs typeface="Tahoma"/>
              </a:rPr>
              <a:t>which</a:t>
            </a:r>
            <a:r>
              <a:rPr sz="1200" spc="-30" dirty="0">
                <a:latin typeface="Tahoma"/>
                <a:cs typeface="Tahoma"/>
              </a:rPr>
              <a:t> </a:t>
            </a:r>
            <a:r>
              <a:rPr sz="1200" spc="-55" dirty="0">
                <a:latin typeface="Tahoma"/>
                <a:cs typeface="Tahoma"/>
              </a:rPr>
              <a:t>they</a:t>
            </a:r>
            <a:r>
              <a:rPr sz="1200" spc="-30" dirty="0">
                <a:latin typeface="Tahoma"/>
                <a:cs typeface="Tahoma"/>
              </a:rPr>
              <a:t> </a:t>
            </a:r>
            <a:r>
              <a:rPr sz="1200" spc="-85" dirty="0">
                <a:latin typeface="Tahoma"/>
                <a:cs typeface="Tahoma"/>
              </a:rPr>
              <a:t>are</a:t>
            </a:r>
            <a:r>
              <a:rPr sz="1200" spc="-5" dirty="0">
                <a:latin typeface="Tahoma"/>
                <a:cs typeface="Tahoma"/>
              </a:rPr>
              <a:t> </a:t>
            </a:r>
            <a:r>
              <a:rPr sz="1200" spc="-25" dirty="0">
                <a:latin typeface="Tahoma"/>
                <a:cs typeface="Tahoma"/>
              </a:rPr>
              <a:t>added.</a:t>
            </a:r>
            <a:endParaRPr sz="1200">
              <a:latin typeface="Tahoma"/>
              <a:cs typeface="Tahoma"/>
            </a:endParaRPr>
          </a:p>
          <a:p>
            <a:pPr marL="12700" marR="135890">
              <a:lnSpc>
                <a:spcPct val="100000"/>
              </a:lnSpc>
              <a:spcBef>
                <a:spcPts val="305"/>
              </a:spcBef>
            </a:pPr>
            <a:r>
              <a:rPr sz="1200" dirty="0">
                <a:latin typeface="Tahoma"/>
                <a:cs typeface="Tahoma"/>
              </a:rPr>
              <a:t>The</a:t>
            </a:r>
            <a:r>
              <a:rPr sz="1200" spc="-20" dirty="0">
                <a:latin typeface="Tahoma"/>
                <a:cs typeface="Tahoma"/>
              </a:rPr>
              <a:t> </a:t>
            </a:r>
            <a:r>
              <a:rPr sz="1200" spc="-95" dirty="0">
                <a:latin typeface="Tahoma"/>
                <a:cs typeface="Tahoma"/>
              </a:rPr>
              <a:t>same</a:t>
            </a:r>
            <a:r>
              <a:rPr sz="1200" dirty="0">
                <a:latin typeface="Tahoma"/>
                <a:cs typeface="Tahoma"/>
              </a:rPr>
              <a:t> </a:t>
            </a:r>
            <a:r>
              <a:rPr sz="1200" spc="-75" dirty="0">
                <a:latin typeface="Tahoma"/>
                <a:cs typeface="Tahoma"/>
              </a:rPr>
              <a:t>general</a:t>
            </a:r>
            <a:r>
              <a:rPr sz="1200" spc="-10" dirty="0">
                <a:latin typeface="Tahoma"/>
                <a:cs typeface="Tahoma"/>
              </a:rPr>
              <a:t> </a:t>
            </a:r>
            <a:r>
              <a:rPr sz="1200" spc="-65" dirty="0">
                <a:latin typeface="Tahoma"/>
                <a:cs typeface="Tahoma"/>
              </a:rPr>
              <a:t>property</a:t>
            </a:r>
            <a:r>
              <a:rPr sz="1200" spc="-5" dirty="0">
                <a:latin typeface="Tahoma"/>
                <a:cs typeface="Tahoma"/>
              </a:rPr>
              <a:t> </a:t>
            </a:r>
            <a:r>
              <a:rPr sz="1200" spc="-55" dirty="0">
                <a:latin typeface="Tahoma"/>
                <a:cs typeface="Tahoma"/>
              </a:rPr>
              <a:t>holds</a:t>
            </a:r>
            <a:r>
              <a:rPr sz="1200" spc="-10" dirty="0">
                <a:latin typeface="Tahoma"/>
                <a:cs typeface="Tahoma"/>
              </a:rPr>
              <a:t> </a:t>
            </a:r>
            <a:r>
              <a:rPr sz="1200" spc="-40" dirty="0">
                <a:latin typeface="Tahoma"/>
                <a:cs typeface="Tahoma"/>
              </a:rPr>
              <a:t>for</a:t>
            </a:r>
            <a:r>
              <a:rPr sz="1200" spc="-10" dirty="0">
                <a:latin typeface="Tahoma"/>
                <a:cs typeface="Tahoma"/>
              </a:rPr>
              <a:t> </a:t>
            </a:r>
            <a:r>
              <a:rPr sz="1200" spc="-75" dirty="0">
                <a:latin typeface="Tahoma"/>
                <a:cs typeface="Tahoma"/>
              </a:rPr>
              <a:t>many</a:t>
            </a:r>
            <a:r>
              <a:rPr sz="1200" spc="-10" dirty="0">
                <a:latin typeface="Tahoma"/>
                <a:cs typeface="Tahoma"/>
              </a:rPr>
              <a:t> important </a:t>
            </a:r>
            <a:r>
              <a:rPr sz="1200" spc="-40" dirty="0">
                <a:latin typeface="Tahoma"/>
                <a:cs typeface="Tahoma"/>
              </a:rPr>
              <a:t>applications</a:t>
            </a:r>
            <a:r>
              <a:rPr sz="1200" spc="5" dirty="0">
                <a:latin typeface="Tahoma"/>
                <a:cs typeface="Tahoma"/>
              </a:rPr>
              <a:t> </a:t>
            </a:r>
            <a:r>
              <a:rPr sz="1200" spc="-65" dirty="0">
                <a:latin typeface="Tahoma"/>
                <a:cs typeface="Tahoma"/>
              </a:rPr>
              <a:t>such</a:t>
            </a:r>
            <a:r>
              <a:rPr sz="1200" spc="10" dirty="0">
                <a:latin typeface="Tahoma"/>
                <a:cs typeface="Tahoma"/>
              </a:rPr>
              <a:t> </a:t>
            </a:r>
            <a:r>
              <a:rPr sz="1200" spc="-55" dirty="0">
                <a:latin typeface="Tahoma"/>
                <a:cs typeface="Tahoma"/>
              </a:rPr>
              <a:t>as</a:t>
            </a:r>
            <a:r>
              <a:rPr sz="1200" spc="10" dirty="0">
                <a:latin typeface="Tahoma"/>
                <a:cs typeface="Tahoma"/>
              </a:rPr>
              <a:t> </a:t>
            </a:r>
            <a:r>
              <a:rPr sz="1200" spc="-50" dirty="0">
                <a:highlight>
                  <a:srgbClr val="FFFF00"/>
                </a:highlight>
                <a:latin typeface="Tahoma"/>
                <a:cs typeface="Tahoma"/>
              </a:rPr>
              <a:t>integrated-</a:t>
            </a:r>
            <a:r>
              <a:rPr sz="1200" spc="-30" dirty="0">
                <a:highlight>
                  <a:srgbClr val="FFFF00"/>
                </a:highlight>
                <a:latin typeface="Tahoma"/>
                <a:cs typeface="Tahoma"/>
              </a:rPr>
              <a:t>circuit</a:t>
            </a:r>
            <a:r>
              <a:rPr sz="1200" spc="10" dirty="0">
                <a:highlight>
                  <a:srgbClr val="FFFF00"/>
                </a:highlight>
                <a:latin typeface="Tahoma"/>
                <a:cs typeface="Tahoma"/>
              </a:rPr>
              <a:t> </a:t>
            </a:r>
            <a:r>
              <a:rPr sz="1200" spc="-65" dirty="0">
                <a:highlight>
                  <a:srgbClr val="FFFF00"/>
                </a:highlight>
                <a:latin typeface="Tahoma"/>
                <a:cs typeface="Tahoma"/>
              </a:rPr>
              <a:t>design,</a:t>
            </a:r>
            <a:r>
              <a:rPr sz="1200" spc="10" dirty="0">
                <a:highlight>
                  <a:srgbClr val="FFFF00"/>
                </a:highlight>
                <a:latin typeface="Tahoma"/>
                <a:cs typeface="Tahoma"/>
              </a:rPr>
              <a:t> </a:t>
            </a:r>
            <a:r>
              <a:rPr sz="1200" spc="-55" dirty="0">
                <a:highlight>
                  <a:srgbClr val="FFFF00"/>
                </a:highlight>
                <a:latin typeface="Tahoma"/>
                <a:cs typeface="Tahoma"/>
              </a:rPr>
              <a:t>factory-</a:t>
            </a:r>
            <a:r>
              <a:rPr sz="1200" spc="-10" dirty="0">
                <a:highlight>
                  <a:srgbClr val="FFFF00"/>
                </a:highlight>
                <a:latin typeface="Tahoma"/>
                <a:cs typeface="Tahoma"/>
              </a:rPr>
              <a:t>floor </a:t>
            </a:r>
            <a:r>
              <a:rPr sz="1200" spc="-45" dirty="0">
                <a:highlight>
                  <a:srgbClr val="FFFF00"/>
                </a:highlight>
                <a:latin typeface="Tahoma"/>
                <a:cs typeface="Tahoma"/>
              </a:rPr>
              <a:t>layout,</a:t>
            </a:r>
            <a:r>
              <a:rPr sz="1200" spc="-15" dirty="0">
                <a:highlight>
                  <a:srgbClr val="FFFF00"/>
                </a:highlight>
                <a:latin typeface="Tahoma"/>
                <a:cs typeface="Tahoma"/>
              </a:rPr>
              <a:t> </a:t>
            </a:r>
            <a:r>
              <a:rPr sz="1200" spc="-65" dirty="0">
                <a:highlight>
                  <a:srgbClr val="FFFF00"/>
                </a:highlight>
                <a:latin typeface="Tahoma"/>
                <a:cs typeface="Tahoma"/>
              </a:rPr>
              <a:t>job-</a:t>
            </a:r>
            <a:r>
              <a:rPr sz="1200" spc="-60" dirty="0">
                <a:highlight>
                  <a:srgbClr val="FFFF00"/>
                </a:highlight>
                <a:latin typeface="Tahoma"/>
                <a:cs typeface="Tahoma"/>
              </a:rPr>
              <a:t>shop</a:t>
            </a:r>
            <a:r>
              <a:rPr sz="1200" spc="-15" dirty="0">
                <a:highlight>
                  <a:srgbClr val="FFFF00"/>
                </a:highlight>
                <a:latin typeface="Tahoma"/>
                <a:cs typeface="Tahoma"/>
              </a:rPr>
              <a:t> </a:t>
            </a:r>
            <a:r>
              <a:rPr sz="1200" spc="-60" dirty="0">
                <a:highlight>
                  <a:srgbClr val="FFFF00"/>
                </a:highlight>
                <a:latin typeface="Tahoma"/>
                <a:cs typeface="Tahoma"/>
              </a:rPr>
              <a:t>scheduling,</a:t>
            </a:r>
            <a:r>
              <a:rPr sz="1200" spc="-15" dirty="0">
                <a:highlight>
                  <a:srgbClr val="FFFF00"/>
                </a:highlight>
                <a:latin typeface="Tahoma"/>
                <a:cs typeface="Tahoma"/>
              </a:rPr>
              <a:t> </a:t>
            </a:r>
            <a:r>
              <a:rPr sz="1200" spc="-35" dirty="0">
                <a:highlight>
                  <a:srgbClr val="FFFF00"/>
                </a:highlight>
                <a:latin typeface="Tahoma"/>
                <a:cs typeface="Tahoma"/>
              </a:rPr>
              <a:t>automatic</a:t>
            </a:r>
            <a:r>
              <a:rPr sz="1200" spc="-15" dirty="0">
                <a:highlight>
                  <a:srgbClr val="FFFF00"/>
                </a:highlight>
                <a:latin typeface="Tahoma"/>
                <a:cs typeface="Tahoma"/>
              </a:rPr>
              <a:t> </a:t>
            </a:r>
            <a:r>
              <a:rPr sz="1200" spc="-10" dirty="0">
                <a:highlight>
                  <a:srgbClr val="FFFF00"/>
                </a:highlight>
                <a:latin typeface="Tahoma"/>
                <a:cs typeface="Tahoma"/>
              </a:rPr>
              <a:t>programming, </a:t>
            </a:r>
            <a:r>
              <a:rPr sz="1200" spc="-55" dirty="0">
                <a:highlight>
                  <a:srgbClr val="FFFF00"/>
                </a:highlight>
                <a:latin typeface="Tahoma"/>
                <a:cs typeface="Tahoma"/>
              </a:rPr>
              <a:t>telecommunications</a:t>
            </a:r>
            <a:r>
              <a:rPr sz="1200" dirty="0">
                <a:highlight>
                  <a:srgbClr val="FFFF00"/>
                </a:highlight>
                <a:latin typeface="Tahoma"/>
                <a:cs typeface="Tahoma"/>
              </a:rPr>
              <a:t> </a:t>
            </a:r>
            <a:r>
              <a:rPr sz="1200" spc="-80" dirty="0">
                <a:highlight>
                  <a:srgbClr val="FFFF00"/>
                </a:highlight>
                <a:latin typeface="Tahoma"/>
                <a:cs typeface="Tahoma"/>
              </a:rPr>
              <a:t>network</a:t>
            </a:r>
            <a:r>
              <a:rPr sz="1200" dirty="0">
                <a:highlight>
                  <a:srgbClr val="FFFF00"/>
                </a:highlight>
                <a:latin typeface="Tahoma"/>
                <a:cs typeface="Tahoma"/>
              </a:rPr>
              <a:t> </a:t>
            </a:r>
            <a:r>
              <a:rPr sz="1200" spc="-35" dirty="0">
                <a:highlight>
                  <a:srgbClr val="FFFF00"/>
                </a:highlight>
                <a:latin typeface="Tahoma"/>
                <a:cs typeface="Tahoma"/>
              </a:rPr>
              <a:t>optimization,</a:t>
            </a:r>
            <a:r>
              <a:rPr sz="1200" spc="5" dirty="0">
                <a:highlight>
                  <a:srgbClr val="FFFF00"/>
                </a:highlight>
                <a:latin typeface="Tahoma"/>
                <a:cs typeface="Tahoma"/>
              </a:rPr>
              <a:t> </a:t>
            </a:r>
            <a:r>
              <a:rPr sz="1200" spc="-55" dirty="0">
                <a:highlight>
                  <a:srgbClr val="FFFF00"/>
                </a:highlight>
                <a:latin typeface="Tahoma"/>
                <a:cs typeface="Tahoma"/>
              </a:rPr>
              <a:t>vehicle</a:t>
            </a:r>
            <a:r>
              <a:rPr sz="1200" spc="5" dirty="0">
                <a:highlight>
                  <a:srgbClr val="FFFF00"/>
                </a:highlight>
                <a:latin typeface="Tahoma"/>
                <a:cs typeface="Tahoma"/>
              </a:rPr>
              <a:t> </a:t>
            </a:r>
            <a:r>
              <a:rPr sz="1200" spc="-40" dirty="0">
                <a:highlight>
                  <a:srgbClr val="FFFF00"/>
                </a:highlight>
                <a:latin typeface="Tahoma"/>
                <a:cs typeface="Tahoma"/>
              </a:rPr>
              <a:t>routing,</a:t>
            </a:r>
            <a:r>
              <a:rPr sz="1200" spc="5" dirty="0">
                <a:highlight>
                  <a:srgbClr val="FFFF00"/>
                </a:highlight>
                <a:latin typeface="Tahoma"/>
                <a:cs typeface="Tahoma"/>
              </a:rPr>
              <a:t> </a:t>
            </a:r>
            <a:r>
              <a:rPr sz="1200" spc="-30" dirty="0">
                <a:highlight>
                  <a:srgbClr val="FFFF00"/>
                </a:highlight>
                <a:latin typeface="Tahoma"/>
                <a:cs typeface="Tahoma"/>
              </a:rPr>
              <a:t>and portfolio</a:t>
            </a:r>
            <a:r>
              <a:rPr sz="1200" spc="-45" dirty="0">
                <a:highlight>
                  <a:srgbClr val="FFFF00"/>
                </a:highlight>
                <a:latin typeface="Tahoma"/>
                <a:cs typeface="Tahoma"/>
              </a:rPr>
              <a:t> </a:t>
            </a:r>
            <a:r>
              <a:rPr sz="1200" spc="-10" dirty="0">
                <a:highlight>
                  <a:srgbClr val="FFFF00"/>
                </a:highlight>
                <a:latin typeface="Tahoma"/>
                <a:cs typeface="Tahoma"/>
              </a:rPr>
              <a:t>management.</a:t>
            </a:r>
            <a:endParaRPr sz="1200" dirty="0">
              <a:highlight>
                <a:srgbClr val="FFFF00"/>
              </a:highlight>
              <a:latin typeface="Tahoma"/>
              <a:cs typeface="Tahoma"/>
            </a:endParaRPr>
          </a:p>
          <a:p>
            <a:pPr marL="12700" marR="5080">
              <a:lnSpc>
                <a:spcPct val="100000"/>
              </a:lnSpc>
              <a:spcBef>
                <a:spcPts val="325"/>
              </a:spcBef>
            </a:pPr>
            <a:r>
              <a:rPr sz="1200" spc="-60" dirty="0">
                <a:latin typeface="Tahoma"/>
                <a:cs typeface="Tahoma"/>
              </a:rPr>
              <a:t>If</a:t>
            </a:r>
            <a:r>
              <a:rPr sz="1200" spc="-35" dirty="0">
                <a:latin typeface="Tahoma"/>
                <a:cs typeface="Tahoma"/>
              </a:rPr>
              <a:t> </a:t>
            </a:r>
            <a:r>
              <a:rPr sz="1200" spc="-40" dirty="0">
                <a:latin typeface="Tahoma"/>
                <a:cs typeface="Tahoma"/>
              </a:rPr>
              <a:t>the</a:t>
            </a:r>
            <a:r>
              <a:rPr sz="1200" spc="-55" dirty="0">
                <a:latin typeface="Tahoma"/>
                <a:cs typeface="Tahoma"/>
              </a:rPr>
              <a:t> </a:t>
            </a:r>
            <a:r>
              <a:rPr sz="1200" spc="-30" dirty="0">
                <a:latin typeface="Tahoma"/>
                <a:cs typeface="Tahoma"/>
              </a:rPr>
              <a:t>path</a:t>
            </a:r>
            <a:r>
              <a:rPr sz="1200" spc="-65" dirty="0">
                <a:latin typeface="Tahoma"/>
                <a:cs typeface="Tahoma"/>
              </a:rPr>
              <a:t> </a:t>
            </a:r>
            <a:r>
              <a:rPr sz="1200" dirty="0">
                <a:latin typeface="Tahoma"/>
                <a:cs typeface="Tahoma"/>
              </a:rPr>
              <a:t>to</a:t>
            </a:r>
            <a:r>
              <a:rPr sz="1200" spc="-50" dirty="0">
                <a:latin typeface="Tahoma"/>
                <a:cs typeface="Tahoma"/>
              </a:rPr>
              <a:t> </a:t>
            </a:r>
            <a:r>
              <a:rPr sz="1200" spc="-40" dirty="0">
                <a:latin typeface="Tahoma"/>
                <a:cs typeface="Tahoma"/>
              </a:rPr>
              <a:t>the</a:t>
            </a:r>
            <a:r>
              <a:rPr sz="1200" spc="-35" dirty="0">
                <a:latin typeface="Tahoma"/>
                <a:cs typeface="Tahoma"/>
              </a:rPr>
              <a:t> </a:t>
            </a:r>
            <a:r>
              <a:rPr sz="1200" spc="-45" dirty="0">
                <a:latin typeface="Tahoma"/>
                <a:cs typeface="Tahoma"/>
              </a:rPr>
              <a:t>goal</a:t>
            </a:r>
            <a:r>
              <a:rPr sz="1200" spc="-35" dirty="0">
                <a:latin typeface="Tahoma"/>
                <a:cs typeface="Tahoma"/>
              </a:rPr>
              <a:t> </a:t>
            </a:r>
            <a:r>
              <a:rPr sz="1200" spc="-70" dirty="0">
                <a:latin typeface="Tahoma"/>
                <a:cs typeface="Tahoma"/>
              </a:rPr>
              <a:t>does</a:t>
            </a:r>
            <a:r>
              <a:rPr sz="1200" spc="-20" dirty="0">
                <a:latin typeface="Tahoma"/>
                <a:cs typeface="Tahoma"/>
              </a:rPr>
              <a:t> </a:t>
            </a:r>
            <a:r>
              <a:rPr sz="1200" spc="-10" dirty="0">
                <a:latin typeface="Tahoma"/>
                <a:cs typeface="Tahoma"/>
              </a:rPr>
              <a:t>not</a:t>
            </a:r>
            <a:r>
              <a:rPr sz="1200" spc="-35" dirty="0">
                <a:latin typeface="Tahoma"/>
                <a:cs typeface="Tahoma"/>
              </a:rPr>
              <a:t> matter, </a:t>
            </a:r>
            <a:r>
              <a:rPr sz="1200" spc="-135" dirty="0">
                <a:latin typeface="Tahoma"/>
                <a:cs typeface="Tahoma"/>
              </a:rPr>
              <a:t>we</a:t>
            </a:r>
            <a:r>
              <a:rPr sz="1200" spc="15" dirty="0">
                <a:latin typeface="Tahoma"/>
                <a:cs typeface="Tahoma"/>
              </a:rPr>
              <a:t> </a:t>
            </a:r>
            <a:r>
              <a:rPr sz="1200" spc="-35" dirty="0">
                <a:latin typeface="Tahoma"/>
                <a:cs typeface="Tahoma"/>
              </a:rPr>
              <a:t>might </a:t>
            </a:r>
            <a:r>
              <a:rPr sz="1200" spc="-55" dirty="0">
                <a:latin typeface="Tahoma"/>
                <a:cs typeface="Tahoma"/>
              </a:rPr>
              <a:t>consider</a:t>
            </a:r>
            <a:r>
              <a:rPr sz="1200" spc="-35" dirty="0">
                <a:latin typeface="Tahoma"/>
                <a:cs typeface="Tahoma"/>
              </a:rPr>
              <a:t> </a:t>
            </a:r>
            <a:r>
              <a:rPr sz="1200" spc="-50" dirty="0">
                <a:latin typeface="Tahoma"/>
                <a:cs typeface="Tahoma"/>
              </a:rPr>
              <a:t>a different</a:t>
            </a:r>
            <a:r>
              <a:rPr sz="1200" spc="-45" dirty="0">
                <a:latin typeface="Tahoma"/>
                <a:cs typeface="Tahoma"/>
              </a:rPr>
              <a:t> </a:t>
            </a:r>
            <a:r>
              <a:rPr sz="1200" spc="-50" dirty="0">
                <a:latin typeface="Tahoma"/>
                <a:cs typeface="Tahoma"/>
              </a:rPr>
              <a:t>class</a:t>
            </a:r>
            <a:r>
              <a:rPr sz="1200" spc="-45" dirty="0">
                <a:latin typeface="Tahoma"/>
                <a:cs typeface="Tahoma"/>
              </a:rPr>
              <a:t> </a:t>
            </a:r>
            <a:r>
              <a:rPr sz="1200" dirty="0">
                <a:latin typeface="Tahoma"/>
                <a:cs typeface="Tahoma"/>
              </a:rPr>
              <a:t>of</a:t>
            </a:r>
            <a:r>
              <a:rPr sz="1200" spc="-95" dirty="0">
                <a:latin typeface="Tahoma"/>
                <a:cs typeface="Tahoma"/>
              </a:rPr>
              <a:t> </a:t>
            </a:r>
            <a:r>
              <a:rPr sz="1200" spc="-50" dirty="0">
                <a:latin typeface="Tahoma"/>
                <a:cs typeface="Tahoma"/>
              </a:rPr>
              <a:t>algorithms,</a:t>
            </a:r>
            <a:r>
              <a:rPr sz="1200" spc="-40" dirty="0">
                <a:latin typeface="Tahoma"/>
                <a:cs typeface="Tahoma"/>
              </a:rPr>
              <a:t> </a:t>
            </a:r>
            <a:r>
              <a:rPr sz="1200" spc="-85" dirty="0">
                <a:latin typeface="Tahoma"/>
                <a:cs typeface="Tahoma"/>
              </a:rPr>
              <a:t>ones</a:t>
            </a:r>
            <a:r>
              <a:rPr sz="1200" spc="-10" dirty="0">
                <a:latin typeface="Tahoma"/>
                <a:cs typeface="Tahoma"/>
              </a:rPr>
              <a:t> </a:t>
            </a:r>
            <a:r>
              <a:rPr sz="1200" dirty="0">
                <a:latin typeface="Tahoma"/>
                <a:cs typeface="Tahoma"/>
              </a:rPr>
              <a:t>that</a:t>
            </a:r>
            <a:r>
              <a:rPr sz="1200" spc="-45" dirty="0">
                <a:latin typeface="Tahoma"/>
                <a:cs typeface="Tahoma"/>
              </a:rPr>
              <a:t> </a:t>
            </a:r>
            <a:r>
              <a:rPr sz="1200" spc="-30" dirty="0">
                <a:latin typeface="Tahoma"/>
                <a:cs typeface="Tahoma"/>
              </a:rPr>
              <a:t>do</a:t>
            </a:r>
            <a:r>
              <a:rPr sz="1200" spc="-45" dirty="0">
                <a:latin typeface="Tahoma"/>
                <a:cs typeface="Tahoma"/>
              </a:rPr>
              <a:t> </a:t>
            </a:r>
            <a:r>
              <a:rPr sz="1200" spc="-10" dirty="0">
                <a:latin typeface="Tahoma"/>
                <a:cs typeface="Tahoma"/>
              </a:rPr>
              <a:t>not</a:t>
            </a:r>
            <a:r>
              <a:rPr sz="1200" spc="-40" dirty="0">
                <a:latin typeface="Tahoma"/>
                <a:cs typeface="Tahoma"/>
              </a:rPr>
              <a:t> </a:t>
            </a:r>
            <a:r>
              <a:rPr sz="1200" spc="-75" dirty="0">
                <a:latin typeface="Tahoma"/>
                <a:cs typeface="Tahoma"/>
              </a:rPr>
              <a:t>worry</a:t>
            </a:r>
            <a:r>
              <a:rPr sz="1200" spc="-20" dirty="0">
                <a:latin typeface="Tahoma"/>
                <a:cs typeface="Tahoma"/>
              </a:rPr>
              <a:t> </a:t>
            </a:r>
            <a:r>
              <a:rPr sz="1200" spc="-30" dirty="0">
                <a:latin typeface="Tahoma"/>
                <a:cs typeface="Tahoma"/>
              </a:rPr>
              <a:t>about</a:t>
            </a:r>
            <a:r>
              <a:rPr sz="1200" spc="-40" dirty="0">
                <a:latin typeface="Tahoma"/>
                <a:cs typeface="Tahoma"/>
              </a:rPr>
              <a:t> paths </a:t>
            </a:r>
            <a:r>
              <a:rPr sz="1200" dirty="0">
                <a:latin typeface="Tahoma"/>
                <a:cs typeface="Tahoma"/>
              </a:rPr>
              <a:t>at</a:t>
            </a:r>
            <a:r>
              <a:rPr sz="1200" spc="-40" dirty="0">
                <a:latin typeface="Tahoma"/>
                <a:cs typeface="Tahoma"/>
              </a:rPr>
              <a:t> </a:t>
            </a:r>
            <a:r>
              <a:rPr sz="1200" spc="-20" dirty="0">
                <a:latin typeface="Tahoma"/>
                <a:cs typeface="Tahoma"/>
              </a:rPr>
              <a:t>all.</a:t>
            </a:r>
            <a:endParaRPr sz="1200">
              <a:latin typeface="Tahoma"/>
              <a:cs typeface="Tahoma"/>
            </a:endParaRPr>
          </a:p>
          <a:p>
            <a:pPr marL="12700">
              <a:lnSpc>
                <a:spcPct val="100000"/>
              </a:lnSpc>
              <a:spcBef>
                <a:spcPts val="310"/>
              </a:spcBef>
            </a:pPr>
            <a:r>
              <a:rPr sz="1200" spc="-45" dirty="0">
                <a:latin typeface="Tahoma"/>
                <a:cs typeface="Tahoma"/>
              </a:rPr>
              <a:t>Example:</a:t>
            </a:r>
            <a:r>
              <a:rPr sz="1200" dirty="0">
                <a:latin typeface="Tahoma"/>
                <a:cs typeface="Tahoma"/>
              </a:rPr>
              <a:t> </a:t>
            </a:r>
            <a:r>
              <a:rPr sz="1200" b="1" spc="-25" dirty="0">
                <a:latin typeface="Arial"/>
                <a:cs typeface="Arial"/>
              </a:rPr>
              <a:t>Local</a:t>
            </a:r>
            <a:r>
              <a:rPr sz="1200" b="1" spc="-15" dirty="0">
                <a:latin typeface="Arial"/>
                <a:cs typeface="Arial"/>
              </a:rPr>
              <a:t> </a:t>
            </a:r>
            <a:r>
              <a:rPr sz="1200" b="1" spc="-10" dirty="0">
                <a:latin typeface="Arial"/>
                <a:cs typeface="Arial"/>
              </a:rPr>
              <a:t>search</a:t>
            </a:r>
            <a:endParaRPr sz="1200">
              <a:latin typeface="Arial"/>
              <a:cs typeface="Arial"/>
            </a:endParaRPr>
          </a:p>
        </p:txBody>
      </p:sp>
      <p:pic>
        <p:nvPicPr>
          <p:cNvPr id="6" name="object 6"/>
          <p:cNvPicPr/>
          <p:nvPr/>
        </p:nvPicPr>
        <p:blipFill>
          <a:blip r:embed="rId3" cstate="print"/>
          <a:stretch>
            <a:fillRect/>
          </a:stretch>
        </p:blipFill>
        <p:spPr>
          <a:xfrm>
            <a:off x="300139" y="1406258"/>
            <a:ext cx="71526" cy="71526"/>
          </a:xfrm>
          <a:prstGeom prst="rect">
            <a:avLst/>
          </a:prstGeom>
        </p:spPr>
      </p:pic>
      <p:pic>
        <p:nvPicPr>
          <p:cNvPr id="7" name="object 7"/>
          <p:cNvPicPr/>
          <p:nvPr/>
        </p:nvPicPr>
        <p:blipFill>
          <a:blip r:embed="rId4" cstate="print"/>
          <a:stretch>
            <a:fillRect/>
          </a:stretch>
        </p:blipFill>
        <p:spPr>
          <a:xfrm>
            <a:off x="300139" y="2361526"/>
            <a:ext cx="71526" cy="71526"/>
          </a:xfrm>
          <a:prstGeom prst="rect">
            <a:avLst/>
          </a:prstGeom>
        </p:spPr>
      </p:pic>
      <p:pic>
        <p:nvPicPr>
          <p:cNvPr id="8" name="object 8"/>
          <p:cNvPicPr/>
          <p:nvPr/>
        </p:nvPicPr>
        <p:blipFill>
          <a:blip r:embed="rId5" cstate="print"/>
          <a:stretch>
            <a:fillRect/>
          </a:stretch>
        </p:blipFill>
        <p:spPr>
          <a:xfrm>
            <a:off x="300139" y="2949867"/>
            <a:ext cx="71526" cy="71526"/>
          </a:xfrm>
          <a:prstGeom prst="rect">
            <a:avLst/>
          </a:prstGeom>
        </p:spPr>
      </p:pic>
      <p:grpSp>
        <p:nvGrpSpPr>
          <p:cNvPr id="9" name="object 9"/>
          <p:cNvGrpSpPr/>
          <p:nvPr/>
        </p:nvGrpSpPr>
        <p:grpSpPr>
          <a:xfrm>
            <a:off x="0" y="3346348"/>
            <a:ext cx="4608195" cy="109855"/>
            <a:chOff x="0" y="3346348"/>
            <a:chExt cx="4608195" cy="109855"/>
          </a:xfrm>
        </p:grpSpPr>
        <p:sp>
          <p:nvSpPr>
            <p:cNvPr id="10" name="object 10"/>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A30000"/>
            </a:solidFill>
          </p:spPr>
          <p:txBody>
            <a:bodyPr wrap="square" lIns="0" tIns="0" rIns="0" bIns="0" rtlCol="0"/>
            <a:lstStyle/>
            <a:p>
              <a:endParaRPr/>
            </a:p>
          </p:txBody>
        </p:sp>
        <p:sp>
          <p:nvSpPr>
            <p:cNvPr id="11" name="object 11"/>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EBEBEB"/>
            </a:solidFill>
          </p:spPr>
          <p:txBody>
            <a:bodyPr wrap="square" lIns="0" tIns="0" rIns="0" bIns="0" rtlCol="0"/>
            <a:lstStyle/>
            <a:p>
              <a:endParaRPr/>
            </a:p>
          </p:txBody>
        </p:sp>
        <p:sp>
          <p:nvSpPr>
            <p:cNvPr id="12" name="object 12"/>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D8D8D8"/>
            </a:solidFill>
          </p:spPr>
          <p:txBody>
            <a:bodyPr wrap="square" lIns="0" tIns="0" rIns="0" bIns="0" rtlCol="0"/>
            <a:lstStyle/>
            <a:p>
              <a:endParaRPr/>
            </a:p>
          </p:txBody>
        </p:sp>
      </p:gr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Richard,</a:t>
            </a:r>
            <a:r>
              <a:rPr spc="45" dirty="0"/>
              <a:t> </a:t>
            </a:r>
            <a:r>
              <a:rPr dirty="0"/>
              <a:t>Philip</a:t>
            </a:r>
            <a:r>
              <a:rPr spc="290" dirty="0"/>
              <a:t> </a:t>
            </a:r>
            <a:r>
              <a:rPr spc="-10" dirty="0"/>
              <a:t>(AIUB)</a:t>
            </a:r>
          </a:p>
        </p:txBody>
      </p:sp>
      <p:sp>
        <p:nvSpPr>
          <p:cNvPr id="14" name="object 14"/>
          <p:cNvSpPr txBox="1"/>
          <p:nvPr/>
        </p:nvSpPr>
        <p:spPr>
          <a:xfrm>
            <a:off x="2253170" y="3351784"/>
            <a:ext cx="101600" cy="102235"/>
          </a:xfrm>
          <a:prstGeom prst="rect">
            <a:avLst/>
          </a:prstGeom>
        </p:spPr>
        <p:txBody>
          <a:bodyPr vert="horz" wrap="square" lIns="0" tIns="0" rIns="0" bIns="0" rtlCol="0">
            <a:spAutoFit/>
          </a:bodyPr>
          <a:lstStyle/>
          <a:p>
            <a:pPr marL="12700">
              <a:lnSpc>
                <a:spcPts val="675"/>
              </a:lnSpc>
            </a:pPr>
            <a:r>
              <a:rPr sz="600" spc="-25" dirty="0">
                <a:solidFill>
                  <a:srgbClr val="0000FF"/>
                </a:solidFill>
                <a:latin typeface="Tahoma"/>
                <a:cs typeface="Tahoma"/>
                <a:hlinkClick r:id="rId6" action="ppaction://hlinksldjump"/>
              </a:rPr>
              <a:t>AI</a:t>
            </a:r>
            <a:endParaRPr sz="600">
              <a:latin typeface="Tahoma"/>
              <a:cs typeface="Tahoma"/>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AIUB</a:t>
            </a:r>
            <a:r>
              <a:rPr spc="150" dirty="0"/>
              <a:t> </a:t>
            </a:r>
            <a:r>
              <a:rPr spc="-20" dirty="0"/>
              <a:t>2024</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12700">
              <a:lnSpc>
                <a:spcPts val="675"/>
              </a:lnSpc>
            </a:pPr>
            <a:fld id="{81D60167-4931-47E6-BA6A-407CBD079E47}" type="slidenum">
              <a:rPr dirty="0"/>
              <a:t>5</a:t>
            </a:fld>
            <a:r>
              <a:rPr spc="10" dirty="0"/>
              <a:t> </a:t>
            </a:r>
            <a:r>
              <a:rPr spc="90" dirty="0"/>
              <a:t>/</a:t>
            </a:r>
            <a:r>
              <a:rPr spc="10" dirty="0"/>
              <a:t> </a:t>
            </a:r>
            <a:r>
              <a:rPr spc="-25" dirty="0"/>
              <a:t>31</a:t>
            </a: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89890"/>
          </a:xfrm>
          <a:custGeom>
            <a:avLst/>
            <a:gdLst/>
            <a:ahLst/>
            <a:cxnLst/>
            <a:rect l="l" t="t" r="r" b="b"/>
            <a:pathLst>
              <a:path w="4608195" h="389890">
                <a:moveTo>
                  <a:pt x="4608004" y="0"/>
                </a:moveTo>
                <a:lnTo>
                  <a:pt x="0" y="0"/>
                </a:lnTo>
                <a:lnTo>
                  <a:pt x="0" y="389623"/>
                </a:lnTo>
                <a:lnTo>
                  <a:pt x="4608004" y="389623"/>
                </a:lnTo>
                <a:lnTo>
                  <a:pt x="4608004" y="0"/>
                </a:lnTo>
                <a:close/>
              </a:path>
            </a:pathLst>
          </a:custGeom>
          <a:solidFill>
            <a:srgbClr val="F2F2F2"/>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spc="-40" dirty="0"/>
              <a:t>Local</a:t>
            </a:r>
            <a:r>
              <a:rPr spc="-60" dirty="0"/>
              <a:t> </a:t>
            </a:r>
            <a:r>
              <a:rPr spc="-114" dirty="0"/>
              <a:t>search</a:t>
            </a:r>
          </a:p>
        </p:txBody>
      </p:sp>
      <p:pic>
        <p:nvPicPr>
          <p:cNvPr id="4" name="object 4"/>
          <p:cNvPicPr/>
          <p:nvPr/>
        </p:nvPicPr>
        <p:blipFill>
          <a:blip r:embed="rId2" cstate="print"/>
          <a:stretch>
            <a:fillRect/>
          </a:stretch>
        </p:blipFill>
        <p:spPr>
          <a:xfrm>
            <a:off x="300139" y="951954"/>
            <a:ext cx="71526" cy="71526"/>
          </a:xfrm>
          <a:prstGeom prst="rect">
            <a:avLst/>
          </a:prstGeom>
        </p:spPr>
      </p:pic>
      <p:pic>
        <p:nvPicPr>
          <p:cNvPr id="5" name="object 5"/>
          <p:cNvPicPr/>
          <p:nvPr/>
        </p:nvPicPr>
        <p:blipFill>
          <a:blip r:embed="rId3" cstate="print"/>
          <a:stretch>
            <a:fillRect/>
          </a:stretch>
        </p:blipFill>
        <p:spPr>
          <a:xfrm>
            <a:off x="300139" y="1540294"/>
            <a:ext cx="71526" cy="71526"/>
          </a:xfrm>
          <a:prstGeom prst="rect">
            <a:avLst/>
          </a:prstGeom>
        </p:spPr>
      </p:pic>
      <p:pic>
        <p:nvPicPr>
          <p:cNvPr id="6" name="object 6"/>
          <p:cNvPicPr/>
          <p:nvPr/>
        </p:nvPicPr>
        <p:blipFill>
          <a:blip r:embed="rId4" cstate="print"/>
          <a:stretch>
            <a:fillRect/>
          </a:stretch>
        </p:blipFill>
        <p:spPr>
          <a:xfrm>
            <a:off x="300139" y="1750326"/>
            <a:ext cx="71526" cy="71526"/>
          </a:xfrm>
          <a:prstGeom prst="rect">
            <a:avLst/>
          </a:prstGeom>
        </p:spPr>
      </p:pic>
      <p:pic>
        <p:nvPicPr>
          <p:cNvPr id="7" name="object 7"/>
          <p:cNvPicPr/>
          <p:nvPr/>
        </p:nvPicPr>
        <p:blipFill>
          <a:blip r:embed="rId5" cstate="print"/>
          <a:stretch>
            <a:fillRect/>
          </a:stretch>
        </p:blipFill>
        <p:spPr>
          <a:xfrm>
            <a:off x="611365" y="2133676"/>
            <a:ext cx="57632" cy="57632"/>
          </a:xfrm>
          <a:prstGeom prst="rect">
            <a:avLst/>
          </a:prstGeom>
        </p:spPr>
      </p:pic>
      <p:pic>
        <p:nvPicPr>
          <p:cNvPr id="8" name="object 8"/>
          <p:cNvPicPr/>
          <p:nvPr/>
        </p:nvPicPr>
        <p:blipFill>
          <a:blip r:embed="rId6" cstate="print"/>
          <a:stretch>
            <a:fillRect/>
          </a:stretch>
        </p:blipFill>
        <p:spPr>
          <a:xfrm>
            <a:off x="611365" y="2305748"/>
            <a:ext cx="57632" cy="57632"/>
          </a:xfrm>
          <a:prstGeom prst="rect">
            <a:avLst/>
          </a:prstGeom>
        </p:spPr>
      </p:pic>
      <p:sp>
        <p:nvSpPr>
          <p:cNvPr id="9" name="object 9"/>
          <p:cNvSpPr txBox="1"/>
          <p:nvPr/>
        </p:nvSpPr>
        <p:spPr>
          <a:xfrm>
            <a:off x="433298" y="861476"/>
            <a:ext cx="4032590" cy="1889125"/>
          </a:xfrm>
          <a:prstGeom prst="rect">
            <a:avLst/>
          </a:prstGeom>
        </p:spPr>
        <p:txBody>
          <a:bodyPr vert="horz" wrap="square" lIns="0" tIns="12065" rIns="0" bIns="0" rtlCol="0" anchor="t">
            <a:spAutoFit/>
          </a:bodyPr>
          <a:lstStyle/>
          <a:p>
            <a:pPr marL="12700" marR="212090">
              <a:lnSpc>
                <a:spcPct val="100000"/>
              </a:lnSpc>
              <a:spcBef>
                <a:spcPts val="95"/>
              </a:spcBef>
            </a:pPr>
            <a:r>
              <a:rPr sz="1200" spc="-10" dirty="0">
                <a:latin typeface="Tahoma"/>
                <a:cs typeface="Tahoma"/>
              </a:rPr>
              <a:t>Local</a:t>
            </a:r>
            <a:r>
              <a:rPr sz="1200" spc="-20" dirty="0">
                <a:latin typeface="Tahoma"/>
                <a:cs typeface="Tahoma"/>
              </a:rPr>
              <a:t> </a:t>
            </a:r>
            <a:r>
              <a:rPr sz="1200" spc="-80" dirty="0">
                <a:latin typeface="Tahoma"/>
                <a:cs typeface="Tahoma"/>
              </a:rPr>
              <a:t>search</a:t>
            </a:r>
            <a:r>
              <a:rPr sz="1200" spc="-10" dirty="0">
                <a:latin typeface="Tahoma"/>
                <a:cs typeface="Tahoma"/>
              </a:rPr>
              <a:t> </a:t>
            </a:r>
            <a:r>
              <a:rPr sz="1200" spc="-50" dirty="0">
                <a:latin typeface="Tahoma"/>
                <a:cs typeface="Tahoma"/>
              </a:rPr>
              <a:t>algorithms</a:t>
            </a:r>
            <a:r>
              <a:rPr sz="1200" spc="-15" dirty="0">
                <a:latin typeface="Tahoma"/>
                <a:cs typeface="Tahoma"/>
              </a:rPr>
              <a:t> </a:t>
            </a:r>
            <a:r>
              <a:rPr sz="1200" spc="-55" dirty="0">
                <a:latin typeface="Tahoma"/>
                <a:cs typeface="Tahoma"/>
              </a:rPr>
              <a:t>operate</a:t>
            </a:r>
            <a:r>
              <a:rPr sz="1200" spc="-15" dirty="0">
                <a:latin typeface="Tahoma"/>
                <a:cs typeface="Tahoma"/>
              </a:rPr>
              <a:t> </a:t>
            </a:r>
            <a:r>
              <a:rPr sz="1200" b="1" spc="-65" dirty="0">
                <a:solidFill>
                  <a:srgbClr val="FF0000"/>
                </a:solidFill>
                <a:latin typeface="Tahoma"/>
                <a:cs typeface="Tahoma"/>
              </a:rPr>
              <a:t>using</a:t>
            </a:r>
            <a:r>
              <a:rPr sz="1200" b="1" spc="-15" dirty="0">
                <a:solidFill>
                  <a:srgbClr val="FF0000"/>
                </a:solidFill>
                <a:latin typeface="Tahoma"/>
                <a:cs typeface="Tahoma"/>
              </a:rPr>
              <a:t> </a:t>
            </a:r>
            <a:r>
              <a:rPr sz="1200" b="1" dirty="0">
                <a:solidFill>
                  <a:srgbClr val="FF0000"/>
                </a:solidFill>
                <a:latin typeface="Tahoma"/>
                <a:cs typeface="Tahoma"/>
              </a:rPr>
              <a:t>a</a:t>
            </a:r>
            <a:r>
              <a:rPr sz="1200" b="1" spc="-15" dirty="0">
                <a:solidFill>
                  <a:srgbClr val="FF0000"/>
                </a:solidFill>
                <a:latin typeface="Tahoma"/>
                <a:cs typeface="Tahoma"/>
              </a:rPr>
              <a:t> </a:t>
            </a:r>
            <a:r>
              <a:rPr sz="1200" b="1" spc="-60" dirty="0">
                <a:solidFill>
                  <a:srgbClr val="FF0000"/>
                </a:solidFill>
                <a:latin typeface="Tahoma"/>
                <a:cs typeface="Tahoma"/>
              </a:rPr>
              <a:t>single</a:t>
            </a:r>
            <a:r>
              <a:rPr sz="1200" b="1" spc="-15" dirty="0">
                <a:solidFill>
                  <a:srgbClr val="FF0000"/>
                </a:solidFill>
                <a:latin typeface="Tahoma"/>
                <a:cs typeface="Tahoma"/>
              </a:rPr>
              <a:t> </a:t>
            </a:r>
            <a:r>
              <a:rPr sz="1200" b="1" spc="-55" dirty="0">
                <a:solidFill>
                  <a:srgbClr val="FF0000"/>
                </a:solidFill>
                <a:latin typeface="Tahoma"/>
                <a:cs typeface="Tahoma"/>
              </a:rPr>
              <a:t>current</a:t>
            </a:r>
            <a:r>
              <a:rPr sz="1200" b="1" spc="-15" dirty="0">
                <a:solidFill>
                  <a:srgbClr val="FF0000"/>
                </a:solidFill>
                <a:latin typeface="Tahoma"/>
                <a:cs typeface="Tahoma"/>
              </a:rPr>
              <a:t> </a:t>
            </a:r>
            <a:r>
              <a:rPr sz="1200" b="1" spc="-40" dirty="0">
                <a:solidFill>
                  <a:srgbClr val="FF0000"/>
                </a:solidFill>
                <a:latin typeface="Tahoma"/>
                <a:cs typeface="Tahoma"/>
              </a:rPr>
              <a:t>node</a:t>
            </a:r>
            <a:r>
              <a:rPr sz="1200" spc="-40" dirty="0">
                <a:latin typeface="Tahoma"/>
                <a:cs typeface="Tahoma"/>
              </a:rPr>
              <a:t> (rather</a:t>
            </a:r>
            <a:r>
              <a:rPr sz="1200" spc="-55" dirty="0">
                <a:latin typeface="Tahoma"/>
                <a:cs typeface="Tahoma"/>
              </a:rPr>
              <a:t> </a:t>
            </a:r>
            <a:r>
              <a:rPr sz="1200" spc="-35" dirty="0">
                <a:latin typeface="Tahoma"/>
                <a:cs typeface="Tahoma"/>
              </a:rPr>
              <a:t>than</a:t>
            </a:r>
            <a:r>
              <a:rPr sz="1200" spc="-40" dirty="0">
                <a:latin typeface="Tahoma"/>
                <a:cs typeface="Tahoma"/>
              </a:rPr>
              <a:t> </a:t>
            </a:r>
            <a:r>
              <a:rPr sz="1200" spc="-35" dirty="0">
                <a:latin typeface="Tahoma"/>
                <a:cs typeface="Tahoma"/>
              </a:rPr>
              <a:t>multiple </a:t>
            </a:r>
            <a:r>
              <a:rPr sz="1200" spc="-40" dirty="0">
                <a:latin typeface="Tahoma"/>
                <a:cs typeface="Tahoma"/>
              </a:rPr>
              <a:t>paths)</a:t>
            </a:r>
            <a:r>
              <a:rPr sz="1200" spc="-35" dirty="0">
                <a:latin typeface="Tahoma"/>
                <a:cs typeface="Tahoma"/>
              </a:rPr>
              <a:t> </a:t>
            </a:r>
            <a:r>
              <a:rPr sz="1200" spc="-55" dirty="0">
                <a:latin typeface="Tahoma"/>
                <a:cs typeface="Tahoma"/>
              </a:rPr>
              <a:t>and</a:t>
            </a:r>
            <a:r>
              <a:rPr sz="1200" spc="-35" dirty="0">
                <a:latin typeface="Tahoma"/>
                <a:cs typeface="Tahoma"/>
              </a:rPr>
              <a:t> </a:t>
            </a:r>
            <a:r>
              <a:rPr sz="1200" spc="-60" dirty="0">
                <a:latin typeface="Tahoma"/>
                <a:cs typeface="Tahoma"/>
              </a:rPr>
              <a:t>generally</a:t>
            </a:r>
            <a:r>
              <a:rPr sz="1200" spc="-35" dirty="0">
                <a:latin typeface="Tahoma"/>
                <a:cs typeface="Tahoma"/>
              </a:rPr>
              <a:t> </a:t>
            </a:r>
            <a:r>
              <a:rPr sz="1200" spc="-80" dirty="0">
                <a:solidFill>
                  <a:srgbClr val="FF0000"/>
                </a:solidFill>
                <a:latin typeface="Tahoma"/>
                <a:cs typeface="Tahoma"/>
              </a:rPr>
              <a:t>move</a:t>
            </a:r>
            <a:r>
              <a:rPr sz="1200" spc="-15" dirty="0">
                <a:solidFill>
                  <a:srgbClr val="FF0000"/>
                </a:solidFill>
                <a:latin typeface="Tahoma"/>
                <a:cs typeface="Tahoma"/>
              </a:rPr>
              <a:t> </a:t>
            </a:r>
            <a:r>
              <a:rPr sz="1200" spc="-45" dirty="0">
                <a:solidFill>
                  <a:srgbClr val="FF0000"/>
                </a:solidFill>
                <a:latin typeface="Tahoma"/>
                <a:cs typeface="Tahoma"/>
              </a:rPr>
              <a:t>only</a:t>
            </a:r>
            <a:r>
              <a:rPr sz="1200" spc="-35" dirty="0">
                <a:solidFill>
                  <a:srgbClr val="FF0000"/>
                </a:solidFill>
                <a:latin typeface="Tahoma"/>
                <a:cs typeface="Tahoma"/>
              </a:rPr>
              <a:t> </a:t>
            </a:r>
            <a:r>
              <a:rPr sz="1200" spc="-25" dirty="0">
                <a:solidFill>
                  <a:srgbClr val="FF0000"/>
                </a:solidFill>
                <a:latin typeface="Tahoma"/>
                <a:cs typeface="Tahoma"/>
              </a:rPr>
              <a:t>to </a:t>
            </a:r>
            <a:r>
              <a:rPr sz="1200" spc="-75" dirty="0">
                <a:solidFill>
                  <a:srgbClr val="FF0000"/>
                </a:solidFill>
                <a:latin typeface="Tahoma"/>
                <a:cs typeface="Tahoma"/>
              </a:rPr>
              <a:t>neighbors</a:t>
            </a:r>
            <a:r>
              <a:rPr sz="1200" spc="-20" dirty="0">
                <a:latin typeface="Tahoma"/>
                <a:cs typeface="Tahoma"/>
              </a:rPr>
              <a:t> </a:t>
            </a:r>
            <a:r>
              <a:rPr sz="1200" dirty="0">
                <a:latin typeface="Tahoma"/>
                <a:cs typeface="Tahoma"/>
              </a:rPr>
              <a:t>of</a:t>
            </a:r>
            <a:r>
              <a:rPr sz="1200" spc="-70" dirty="0">
                <a:latin typeface="Tahoma"/>
                <a:cs typeface="Tahoma"/>
              </a:rPr>
              <a:t> </a:t>
            </a:r>
            <a:r>
              <a:rPr sz="1200" dirty="0">
                <a:latin typeface="Tahoma"/>
                <a:cs typeface="Tahoma"/>
              </a:rPr>
              <a:t>that</a:t>
            </a:r>
            <a:r>
              <a:rPr sz="1200" spc="-45" dirty="0">
                <a:latin typeface="Tahoma"/>
                <a:cs typeface="Tahoma"/>
              </a:rPr>
              <a:t> </a:t>
            </a:r>
            <a:r>
              <a:rPr sz="1200" spc="-20" dirty="0">
                <a:latin typeface="Tahoma"/>
                <a:cs typeface="Tahoma"/>
              </a:rPr>
              <a:t>node.</a:t>
            </a:r>
            <a:endParaRPr sz="1200">
              <a:latin typeface="Tahoma"/>
              <a:cs typeface="Tahoma"/>
            </a:endParaRPr>
          </a:p>
          <a:p>
            <a:pPr marL="12700">
              <a:lnSpc>
                <a:spcPct val="100000"/>
              </a:lnSpc>
              <a:spcBef>
                <a:spcPts val="310"/>
              </a:spcBef>
            </a:pPr>
            <a:r>
              <a:rPr sz="1200" spc="-40" dirty="0">
                <a:latin typeface="Tahoma"/>
                <a:cs typeface="Tahoma"/>
              </a:rPr>
              <a:t>Typically,</a:t>
            </a:r>
            <a:r>
              <a:rPr sz="1200" spc="-50" dirty="0">
                <a:latin typeface="Tahoma"/>
                <a:cs typeface="Tahoma"/>
              </a:rPr>
              <a:t> </a:t>
            </a:r>
            <a:r>
              <a:rPr sz="1200" spc="-40" dirty="0">
                <a:latin typeface="Tahoma"/>
                <a:cs typeface="Tahoma"/>
              </a:rPr>
              <a:t>the</a:t>
            </a:r>
            <a:r>
              <a:rPr sz="1200" spc="-25" dirty="0">
                <a:latin typeface="Tahoma"/>
                <a:cs typeface="Tahoma"/>
              </a:rPr>
              <a:t> </a:t>
            </a:r>
            <a:r>
              <a:rPr sz="1200" b="1" spc="-55" dirty="0">
                <a:solidFill>
                  <a:srgbClr val="FF0000"/>
                </a:solidFill>
                <a:latin typeface="Tahoma"/>
                <a:cs typeface="Tahoma"/>
              </a:rPr>
              <a:t>paths</a:t>
            </a:r>
            <a:r>
              <a:rPr sz="1200" spc="-25" dirty="0">
                <a:latin typeface="Tahoma"/>
                <a:cs typeface="Tahoma"/>
              </a:rPr>
              <a:t> </a:t>
            </a:r>
            <a:r>
              <a:rPr sz="1200" spc="-60" dirty="0">
                <a:latin typeface="Tahoma"/>
                <a:cs typeface="Tahoma"/>
              </a:rPr>
              <a:t>followed</a:t>
            </a:r>
            <a:r>
              <a:rPr sz="1200" spc="-25" dirty="0">
                <a:latin typeface="Tahoma"/>
                <a:cs typeface="Tahoma"/>
              </a:rPr>
              <a:t> </a:t>
            </a:r>
            <a:r>
              <a:rPr sz="1200" spc="-60" dirty="0">
                <a:latin typeface="Tahoma"/>
                <a:cs typeface="Tahoma"/>
              </a:rPr>
              <a:t>by</a:t>
            </a:r>
            <a:r>
              <a:rPr sz="1200" spc="-20" dirty="0">
                <a:latin typeface="Tahoma"/>
                <a:cs typeface="Tahoma"/>
              </a:rPr>
              <a:t> </a:t>
            </a:r>
            <a:r>
              <a:rPr sz="1200" spc="-40" dirty="0">
                <a:latin typeface="Tahoma"/>
                <a:cs typeface="Tahoma"/>
              </a:rPr>
              <a:t>the</a:t>
            </a:r>
            <a:r>
              <a:rPr sz="1200" spc="-25" dirty="0">
                <a:latin typeface="Tahoma"/>
                <a:cs typeface="Tahoma"/>
              </a:rPr>
              <a:t> </a:t>
            </a:r>
            <a:r>
              <a:rPr sz="1200" spc="-80" dirty="0">
                <a:latin typeface="Tahoma"/>
                <a:cs typeface="Tahoma"/>
              </a:rPr>
              <a:t>search</a:t>
            </a:r>
            <a:r>
              <a:rPr sz="1200" spc="-15" dirty="0">
                <a:latin typeface="Tahoma"/>
                <a:cs typeface="Tahoma"/>
              </a:rPr>
              <a:t> </a:t>
            </a:r>
            <a:r>
              <a:rPr sz="1200" spc="-85" dirty="0">
                <a:latin typeface="Tahoma"/>
                <a:cs typeface="Tahoma"/>
              </a:rPr>
              <a:t>are</a:t>
            </a:r>
            <a:r>
              <a:rPr sz="1200" spc="-10" dirty="0">
                <a:latin typeface="Tahoma"/>
                <a:cs typeface="Tahoma"/>
              </a:rPr>
              <a:t> </a:t>
            </a:r>
            <a:r>
              <a:rPr sz="1200" b="1" spc="-10" dirty="0">
                <a:solidFill>
                  <a:srgbClr val="FF0000"/>
                </a:solidFill>
                <a:latin typeface="Tahoma"/>
                <a:cs typeface="Tahoma"/>
              </a:rPr>
              <a:t>not</a:t>
            </a:r>
            <a:r>
              <a:rPr sz="1200" b="1" spc="-20" dirty="0">
                <a:solidFill>
                  <a:srgbClr val="FF0000"/>
                </a:solidFill>
                <a:latin typeface="Tahoma"/>
                <a:cs typeface="Tahoma"/>
              </a:rPr>
              <a:t> </a:t>
            </a:r>
            <a:r>
              <a:rPr sz="1200" b="1" spc="-10" dirty="0">
                <a:solidFill>
                  <a:srgbClr val="FF0000"/>
                </a:solidFill>
                <a:latin typeface="Tahoma"/>
                <a:cs typeface="Tahoma"/>
              </a:rPr>
              <a:t>retained.</a:t>
            </a:r>
            <a:endParaRPr sz="1200" b="1">
              <a:solidFill>
                <a:srgbClr val="FF0000"/>
              </a:solidFill>
              <a:latin typeface="Tahoma"/>
              <a:ea typeface="Tahoma"/>
              <a:cs typeface="Tahoma"/>
            </a:endParaRPr>
          </a:p>
          <a:p>
            <a:pPr marL="12700" marR="5080">
              <a:lnSpc>
                <a:spcPts val="1350"/>
              </a:lnSpc>
              <a:spcBef>
                <a:spcPts val="335"/>
              </a:spcBef>
            </a:pPr>
            <a:r>
              <a:rPr sz="1200" spc="-35" dirty="0">
                <a:latin typeface="Tahoma"/>
                <a:cs typeface="Tahoma"/>
              </a:rPr>
              <a:t>Although</a:t>
            </a:r>
            <a:r>
              <a:rPr sz="1200" spc="-60" dirty="0">
                <a:latin typeface="Tahoma"/>
                <a:cs typeface="Tahoma"/>
              </a:rPr>
              <a:t> </a:t>
            </a:r>
            <a:r>
              <a:rPr sz="1200" spc="-10" dirty="0">
                <a:latin typeface="Tahoma"/>
                <a:cs typeface="Tahoma"/>
              </a:rPr>
              <a:t>local</a:t>
            </a:r>
            <a:r>
              <a:rPr sz="1200" spc="-40" dirty="0">
                <a:latin typeface="Tahoma"/>
                <a:cs typeface="Tahoma"/>
              </a:rPr>
              <a:t> </a:t>
            </a:r>
            <a:r>
              <a:rPr sz="1200" spc="-80" dirty="0">
                <a:latin typeface="Tahoma"/>
                <a:cs typeface="Tahoma"/>
              </a:rPr>
              <a:t>search</a:t>
            </a:r>
            <a:r>
              <a:rPr sz="1200" spc="-10" dirty="0">
                <a:latin typeface="Tahoma"/>
                <a:cs typeface="Tahoma"/>
              </a:rPr>
              <a:t> </a:t>
            </a:r>
            <a:r>
              <a:rPr sz="1200" spc="-50" dirty="0">
                <a:latin typeface="Tahoma"/>
                <a:cs typeface="Tahoma"/>
              </a:rPr>
              <a:t>algorithms</a:t>
            </a:r>
            <a:r>
              <a:rPr sz="1200" spc="-30" dirty="0">
                <a:latin typeface="Tahoma"/>
                <a:cs typeface="Tahoma"/>
              </a:rPr>
              <a:t> </a:t>
            </a:r>
            <a:r>
              <a:rPr sz="1200" spc="-85" dirty="0">
                <a:latin typeface="Tahoma"/>
                <a:cs typeface="Tahoma"/>
              </a:rPr>
              <a:t>are</a:t>
            </a:r>
            <a:r>
              <a:rPr sz="1200" spc="-10" dirty="0">
                <a:latin typeface="Tahoma"/>
                <a:cs typeface="Tahoma"/>
              </a:rPr>
              <a:t> </a:t>
            </a:r>
            <a:r>
              <a:rPr sz="1200" b="1" spc="-20" dirty="0">
                <a:solidFill>
                  <a:srgbClr val="FF0000"/>
                </a:solidFill>
                <a:latin typeface="Tahoma"/>
                <a:cs typeface="Tahoma"/>
              </a:rPr>
              <a:t>not</a:t>
            </a:r>
            <a:r>
              <a:rPr sz="1200" b="1" spc="-30" dirty="0">
                <a:solidFill>
                  <a:srgbClr val="FF0000"/>
                </a:solidFill>
                <a:latin typeface="Tahoma"/>
                <a:cs typeface="Tahoma"/>
              </a:rPr>
              <a:t> </a:t>
            </a:r>
            <a:r>
              <a:rPr sz="1200" b="1" spc="-50" dirty="0">
                <a:solidFill>
                  <a:srgbClr val="FF0000"/>
                </a:solidFill>
                <a:latin typeface="Tahoma"/>
                <a:cs typeface="Tahoma"/>
              </a:rPr>
              <a:t>systematic,</a:t>
            </a:r>
            <a:r>
              <a:rPr sz="1200" spc="-30" dirty="0">
                <a:latin typeface="Tahoma"/>
                <a:cs typeface="Tahoma"/>
              </a:rPr>
              <a:t> </a:t>
            </a:r>
            <a:r>
              <a:rPr sz="1200" spc="-55" dirty="0">
                <a:latin typeface="Tahoma"/>
                <a:cs typeface="Tahoma"/>
              </a:rPr>
              <a:t>they</a:t>
            </a:r>
            <a:r>
              <a:rPr sz="1200" spc="-30" dirty="0">
                <a:latin typeface="Tahoma"/>
                <a:cs typeface="Tahoma"/>
              </a:rPr>
              <a:t> </a:t>
            </a:r>
            <a:r>
              <a:rPr sz="1200" spc="-35" dirty="0">
                <a:latin typeface="Tahoma"/>
                <a:cs typeface="Tahoma"/>
              </a:rPr>
              <a:t>have </a:t>
            </a:r>
            <a:r>
              <a:rPr sz="1200" spc="-65" dirty="0">
                <a:latin typeface="Tahoma"/>
                <a:cs typeface="Tahoma"/>
              </a:rPr>
              <a:t>two</a:t>
            </a:r>
            <a:r>
              <a:rPr sz="1200" spc="-10" dirty="0">
                <a:latin typeface="Tahoma"/>
                <a:cs typeface="Tahoma"/>
              </a:rPr>
              <a:t> </a:t>
            </a:r>
            <a:r>
              <a:rPr sz="1200" spc="-80" dirty="0">
                <a:latin typeface="Tahoma"/>
                <a:cs typeface="Tahoma"/>
              </a:rPr>
              <a:t>key</a:t>
            </a:r>
            <a:r>
              <a:rPr sz="1200" spc="-5" dirty="0">
                <a:latin typeface="Tahoma"/>
                <a:cs typeface="Tahoma"/>
              </a:rPr>
              <a:t> </a:t>
            </a:r>
            <a:r>
              <a:rPr sz="1200" spc="-10" dirty="0">
                <a:latin typeface="Tahoma"/>
                <a:cs typeface="Tahoma"/>
              </a:rPr>
              <a:t>advantages:</a:t>
            </a:r>
            <a:endParaRPr sz="1200">
              <a:latin typeface="Tahoma"/>
              <a:cs typeface="Tahoma"/>
            </a:endParaRPr>
          </a:p>
          <a:p>
            <a:pPr marL="309880" marR="33655">
              <a:lnSpc>
                <a:spcPct val="102600"/>
              </a:lnSpc>
              <a:spcBef>
                <a:spcPts val="155"/>
              </a:spcBef>
            </a:pPr>
            <a:r>
              <a:rPr sz="1100" spc="-25" dirty="0">
                <a:latin typeface="Tahoma"/>
                <a:cs typeface="Tahoma"/>
              </a:rPr>
              <a:t>they</a:t>
            </a:r>
            <a:r>
              <a:rPr sz="1100" spc="-20" dirty="0">
                <a:latin typeface="Tahoma"/>
                <a:cs typeface="Tahoma"/>
              </a:rPr>
              <a:t> </a:t>
            </a:r>
            <a:r>
              <a:rPr sz="1100" spc="-65" dirty="0">
                <a:latin typeface="Tahoma"/>
                <a:cs typeface="Tahoma"/>
              </a:rPr>
              <a:t>use</a:t>
            </a:r>
            <a:r>
              <a:rPr sz="1100" spc="-10" dirty="0">
                <a:latin typeface="Tahoma"/>
                <a:cs typeface="Tahoma"/>
              </a:rPr>
              <a:t> </a:t>
            </a:r>
            <a:r>
              <a:rPr sz="1100" spc="-50" dirty="0">
                <a:latin typeface="Tahoma"/>
                <a:cs typeface="Tahoma"/>
              </a:rPr>
              <a:t>very</a:t>
            </a:r>
            <a:r>
              <a:rPr sz="1100" spc="-15" dirty="0">
                <a:latin typeface="Tahoma"/>
                <a:cs typeface="Tahoma"/>
              </a:rPr>
              <a:t> </a:t>
            </a:r>
            <a:r>
              <a:rPr sz="1100" b="1" dirty="0">
                <a:solidFill>
                  <a:srgbClr val="C00000"/>
                </a:solidFill>
                <a:latin typeface="Tahoma"/>
                <a:cs typeface="Tahoma"/>
              </a:rPr>
              <a:t>little</a:t>
            </a:r>
            <a:r>
              <a:rPr sz="1100" b="1" spc="-10" dirty="0">
                <a:solidFill>
                  <a:srgbClr val="C00000"/>
                </a:solidFill>
                <a:latin typeface="Tahoma"/>
                <a:cs typeface="Tahoma"/>
              </a:rPr>
              <a:t> </a:t>
            </a:r>
            <a:r>
              <a:rPr sz="1100" b="1" spc="-65" dirty="0">
                <a:solidFill>
                  <a:srgbClr val="C00000"/>
                </a:solidFill>
                <a:latin typeface="Tahoma"/>
                <a:cs typeface="Tahoma"/>
              </a:rPr>
              <a:t>memory</a:t>
            </a:r>
            <a:r>
              <a:rPr sz="1100" spc="-65" dirty="0">
                <a:latin typeface="Tahoma"/>
                <a:cs typeface="Tahoma"/>
              </a:rPr>
              <a:t>—</a:t>
            </a:r>
            <a:r>
              <a:rPr sz="1100" spc="-20" dirty="0">
                <a:latin typeface="Tahoma"/>
                <a:cs typeface="Tahoma"/>
              </a:rPr>
              <a:t>usually</a:t>
            </a:r>
            <a:r>
              <a:rPr sz="1100" spc="-15" dirty="0">
                <a:latin typeface="Tahoma"/>
                <a:cs typeface="Tahoma"/>
              </a:rPr>
              <a:t> </a:t>
            </a:r>
            <a:r>
              <a:rPr sz="1100" dirty="0">
                <a:latin typeface="Tahoma"/>
                <a:cs typeface="Tahoma"/>
              </a:rPr>
              <a:t>a</a:t>
            </a:r>
            <a:r>
              <a:rPr sz="1100" spc="-10" dirty="0">
                <a:latin typeface="Tahoma"/>
                <a:cs typeface="Tahoma"/>
              </a:rPr>
              <a:t> </a:t>
            </a:r>
            <a:r>
              <a:rPr sz="1100" spc="-25" dirty="0">
                <a:latin typeface="Tahoma"/>
                <a:cs typeface="Tahoma"/>
              </a:rPr>
              <a:t>constant</a:t>
            </a:r>
            <a:r>
              <a:rPr sz="1100" spc="-10" dirty="0">
                <a:latin typeface="Tahoma"/>
                <a:cs typeface="Tahoma"/>
              </a:rPr>
              <a:t> </a:t>
            </a:r>
            <a:r>
              <a:rPr sz="1100" spc="-40" dirty="0">
                <a:latin typeface="Tahoma"/>
                <a:cs typeface="Tahoma"/>
              </a:rPr>
              <a:t>amount;</a:t>
            </a:r>
            <a:r>
              <a:rPr sz="1100" spc="-10" dirty="0">
                <a:latin typeface="Tahoma"/>
                <a:cs typeface="Tahoma"/>
              </a:rPr>
              <a:t> </a:t>
            </a:r>
            <a:r>
              <a:rPr sz="1100" spc="-25" dirty="0">
                <a:latin typeface="Tahoma"/>
                <a:cs typeface="Tahoma"/>
              </a:rPr>
              <a:t>and they</a:t>
            </a:r>
            <a:r>
              <a:rPr sz="1100" spc="-45" dirty="0">
                <a:latin typeface="Tahoma"/>
                <a:cs typeface="Tahoma"/>
              </a:rPr>
              <a:t> </a:t>
            </a:r>
            <a:r>
              <a:rPr sz="1100" spc="-20" dirty="0">
                <a:latin typeface="Tahoma"/>
                <a:cs typeface="Tahoma"/>
              </a:rPr>
              <a:t>can</a:t>
            </a:r>
            <a:r>
              <a:rPr sz="1100" spc="-35" dirty="0">
                <a:latin typeface="Tahoma"/>
                <a:cs typeface="Tahoma"/>
              </a:rPr>
              <a:t> </a:t>
            </a:r>
            <a:r>
              <a:rPr sz="1100" spc="-25" dirty="0">
                <a:latin typeface="Tahoma"/>
                <a:cs typeface="Tahoma"/>
              </a:rPr>
              <a:t>often</a:t>
            </a:r>
            <a:r>
              <a:rPr sz="1100" spc="-35" dirty="0">
                <a:latin typeface="Tahoma"/>
                <a:cs typeface="Tahoma"/>
              </a:rPr>
              <a:t> </a:t>
            </a:r>
            <a:r>
              <a:rPr sz="1100" b="1" spc="-10" dirty="0">
                <a:solidFill>
                  <a:srgbClr val="C00000"/>
                </a:solidFill>
                <a:latin typeface="Tahoma"/>
                <a:cs typeface="Tahoma"/>
              </a:rPr>
              <a:t>find</a:t>
            </a:r>
            <a:r>
              <a:rPr sz="1100" b="1" spc="-35" dirty="0">
                <a:solidFill>
                  <a:srgbClr val="C00000"/>
                </a:solidFill>
                <a:latin typeface="Tahoma"/>
                <a:cs typeface="Tahoma"/>
              </a:rPr>
              <a:t> </a:t>
            </a:r>
            <a:r>
              <a:rPr sz="1100" b="1" spc="-50" dirty="0">
                <a:solidFill>
                  <a:srgbClr val="C00000"/>
                </a:solidFill>
                <a:latin typeface="Tahoma"/>
                <a:cs typeface="Tahoma"/>
              </a:rPr>
              <a:t>reasonable</a:t>
            </a:r>
            <a:r>
              <a:rPr sz="1100" b="1" spc="-40" dirty="0">
                <a:solidFill>
                  <a:srgbClr val="C00000"/>
                </a:solidFill>
                <a:latin typeface="Tahoma"/>
                <a:cs typeface="Tahoma"/>
              </a:rPr>
              <a:t> </a:t>
            </a:r>
            <a:r>
              <a:rPr sz="1100" b="1" spc="-35" dirty="0">
                <a:solidFill>
                  <a:srgbClr val="C00000"/>
                </a:solidFill>
                <a:latin typeface="Tahoma"/>
                <a:cs typeface="Tahoma"/>
              </a:rPr>
              <a:t>solutions</a:t>
            </a:r>
            <a:r>
              <a:rPr sz="1100" spc="-35" dirty="0">
                <a:latin typeface="Tahoma"/>
                <a:cs typeface="Tahoma"/>
              </a:rPr>
              <a:t> </a:t>
            </a:r>
            <a:r>
              <a:rPr sz="1100" dirty="0">
                <a:latin typeface="Tahoma"/>
                <a:cs typeface="Tahoma"/>
              </a:rPr>
              <a:t>in</a:t>
            </a:r>
            <a:r>
              <a:rPr sz="1100" spc="-35" dirty="0">
                <a:latin typeface="Tahoma"/>
                <a:cs typeface="Tahoma"/>
              </a:rPr>
              <a:t> </a:t>
            </a:r>
            <a:r>
              <a:rPr sz="1100" spc="-50" dirty="0">
                <a:latin typeface="Tahoma"/>
                <a:cs typeface="Tahoma"/>
              </a:rPr>
              <a:t>large</a:t>
            </a:r>
            <a:r>
              <a:rPr sz="1100" spc="-40" dirty="0">
                <a:latin typeface="Tahoma"/>
                <a:cs typeface="Tahoma"/>
              </a:rPr>
              <a:t> </a:t>
            </a:r>
            <a:r>
              <a:rPr sz="1100" spc="-20" dirty="0">
                <a:latin typeface="Tahoma"/>
                <a:cs typeface="Tahoma"/>
              </a:rPr>
              <a:t>or</a:t>
            </a:r>
            <a:r>
              <a:rPr sz="1100" spc="-35" dirty="0">
                <a:latin typeface="Tahoma"/>
                <a:cs typeface="Tahoma"/>
              </a:rPr>
              <a:t> </a:t>
            </a:r>
            <a:r>
              <a:rPr sz="1100" spc="-10" dirty="0">
                <a:latin typeface="Tahoma"/>
                <a:cs typeface="Tahoma"/>
              </a:rPr>
              <a:t>infinite </a:t>
            </a:r>
            <a:r>
              <a:rPr sz="1100" spc="-35" dirty="0">
                <a:latin typeface="Tahoma"/>
                <a:cs typeface="Tahoma"/>
              </a:rPr>
              <a:t>(continuous)</a:t>
            </a:r>
            <a:r>
              <a:rPr sz="1100" spc="-25" dirty="0">
                <a:latin typeface="Tahoma"/>
                <a:cs typeface="Tahoma"/>
              </a:rPr>
              <a:t> </a:t>
            </a:r>
            <a:r>
              <a:rPr sz="1100" spc="-20" dirty="0">
                <a:latin typeface="Tahoma"/>
                <a:cs typeface="Tahoma"/>
              </a:rPr>
              <a:t>state </a:t>
            </a:r>
            <a:r>
              <a:rPr sz="1100" spc="-65" dirty="0">
                <a:latin typeface="Tahoma"/>
                <a:cs typeface="Tahoma"/>
              </a:rPr>
              <a:t>spaces</a:t>
            </a:r>
            <a:r>
              <a:rPr sz="1100" spc="-25" dirty="0">
                <a:latin typeface="Tahoma"/>
                <a:cs typeface="Tahoma"/>
              </a:rPr>
              <a:t> </a:t>
            </a:r>
            <a:r>
              <a:rPr sz="1100" spc="-20" dirty="0">
                <a:latin typeface="Tahoma"/>
                <a:cs typeface="Tahoma"/>
              </a:rPr>
              <a:t>for </a:t>
            </a:r>
            <a:r>
              <a:rPr sz="1100" spc="-25" dirty="0">
                <a:latin typeface="Tahoma"/>
                <a:cs typeface="Tahoma"/>
              </a:rPr>
              <a:t>which</a:t>
            </a:r>
            <a:r>
              <a:rPr sz="1100" spc="-20" dirty="0">
                <a:latin typeface="Tahoma"/>
                <a:cs typeface="Tahoma"/>
              </a:rPr>
              <a:t> </a:t>
            </a:r>
            <a:r>
              <a:rPr sz="1100" spc="-30" dirty="0">
                <a:latin typeface="Tahoma"/>
                <a:cs typeface="Tahoma"/>
              </a:rPr>
              <a:t>systematic</a:t>
            </a:r>
            <a:r>
              <a:rPr sz="1100" spc="-20" dirty="0">
                <a:latin typeface="Tahoma"/>
                <a:cs typeface="Tahoma"/>
              </a:rPr>
              <a:t> </a:t>
            </a:r>
            <a:r>
              <a:rPr sz="1100" spc="-40" dirty="0">
                <a:latin typeface="Tahoma"/>
                <a:cs typeface="Tahoma"/>
              </a:rPr>
              <a:t>algorithms</a:t>
            </a:r>
            <a:r>
              <a:rPr sz="1100" spc="-25" dirty="0">
                <a:latin typeface="Tahoma"/>
                <a:cs typeface="Tahoma"/>
              </a:rPr>
              <a:t> are </a:t>
            </a:r>
            <a:r>
              <a:rPr sz="1100" spc="-10" dirty="0">
                <a:latin typeface="Tahoma"/>
                <a:cs typeface="Tahoma"/>
              </a:rPr>
              <a:t>unsuitable.</a:t>
            </a:r>
            <a:endParaRPr sz="1100">
              <a:latin typeface="Tahoma"/>
              <a:cs typeface="Tahoma"/>
            </a:endParaRPr>
          </a:p>
        </p:txBody>
      </p:sp>
      <p:grpSp>
        <p:nvGrpSpPr>
          <p:cNvPr id="10" name="object 10"/>
          <p:cNvGrpSpPr/>
          <p:nvPr/>
        </p:nvGrpSpPr>
        <p:grpSpPr>
          <a:xfrm>
            <a:off x="0" y="3346348"/>
            <a:ext cx="4608195" cy="109855"/>
            <a:chOff x="0" y="3346348"/>
            <a:chExt cx="4608195" cy="109855"/>
          </a:xfrm>
        </p:grpSpPr>
        <p:sp>
          <p:nvSpPr>
            <p:cNvPr id="11" name="object 11"/>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A30000"/>
            </a:solidFill>
          </p:spPr>
          <p:txBody>
            <a:bodyPr wrap="square" lIns="0" tIns="0" rIns="0" bIns="0" rtlCol="0"/>
            <a:lstStyle/>
            <a:p>
              <a:endParaRPr/>
            </a:p>
          </p:txBody>
        </p:sp>
        <p:sp>
          <p:nvSpPr>
            <p:cNvPr id="12" name="object 12"/>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EBEBEB"/>
            </a:solidFill>
          </p:spPr>
          <p:txBody>
            <a:bodyPr wrap="square" lIns="0" tIns="0" rIns="0" bIns="0" rtlCol="0"/>
            <a:lstStyle/>
            <a:p>
              <a:endParaRPr/>
            </a:p>
          </p:txBody>
        </p:sp>
        <p:sp>
          <p:nvSpPr>
            <p:cNvPr id="13" name="object 13"/>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D8D8D8"/>
            </a:solidFill>
          </p:spPr>
          <p:txBody>
            <a:bodyPr wrap="square" lIns="0" tIns="0" rIns="0" bIns="0" rtlCol="0"/>
            <a:lstStyle/>
            <a:p>
              <a:endParaRPr/>
            </a:p>
          </p:txBody>
        </p:sp>
      </p:grpSp>
      <p:sp>
        <p:nvSpPr>
          <p:cNvPr id="14" name="object 14"/>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Richard,</a:t>
            </a:r>
            <a:r>
              <a:rPr spc="45" dirty="0"/>
              <a:t> </a:t>
            </a:r>
            <a:r>
              <a:rPr dirty="0"/>
              <a:t>Philip</a:t>
            </a:r>
            <a:r>
              <a:rPr spc="290" dirty="0"/>
              <a:t> </a:t>
            </a:r>
            <a:r>
              <a:rPr spc="-10" dirty="0"/>
              <a:t>(AIUB)</a:t>
            </a:r>
          </a:p>
        </p:txBody>
      </p:sp>
      <p:sp>
        <p:nvSpPr>
          <p:cNvPr id="15" name="object 15"/>
          <p:cNvSpPr txBox="1"/>
          <p:nvPr/>
        </p:nvSpPr>
        <p:spPr>
          <a:xfrm>
            <a:off x="2253170" y="3351784"/>
            <a:ext cx="101600" cy="102235"/>
          </a:xfrm>
          <a:prstGeom prst="rect">
            <a:avLst/>
          </a:prstGeom>
        </p:spPr>
        <p:txBody>
          <a:bodyPr vert="horz" wrap="square" lIns="0" tIns="0" rIns="0" bIns="0" rtlCol="0">
            <a:spAutoFit/>
          </a:bodyPr>
          <a:lstStyle/>
          <a:p>
            <a:pPr marL="12700">
              <a:lnSpc>
                <a:spcPts val="675"/>
              </a:lnSpc>
            </a:pPr>
            <a:r>
              <a:rPr sz="600" spc="-25" dirty="0">
                <a:solidFill>
                  <a:srgbClr val="0000FF"/>
                </a:solidFill>
                <a:latin typeface="Tahoma"/>
                <a:cs typeface="Tahoma"/>
                <a:hlinkClick r:id="rId7" action="ppaction://hlinksldjump"/>
              </a:rPr>
              <a:t>AI</a:t>
            </a:r>
            <a:endParaRPr sz="600">
              <a:latin typeface="Tahoma"/>
              <a:cs typeface="Tahoma"/>
            </a:endParaRPr>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AIUB</a:t>
            </a:r>
            <a:r>
              <a:rPr spc="150" dirty="0"/>
              <a:t> </a:t>
            </a:r>
            <a:r>
              <a:rPr spc="-20" dirty="0"/>
              <a:t>2024</a:t>
            </a: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12700">
              <a:lnSpc>
                <a:spcPts val="675"/>
              </a:lnSpc>
            </a:pPr>
            <a:fld id="{81D60167-4931-47E6-BA6A-407CBD079E47}" type="slidenum">
              <a:rPr dirty="0"/>
              <a:t>6</a:t>
            </a:fld>
            <a:r>
              <a:rPr spc="10" dirty="0"/>
              <a:t> </a:t>
            </a:r>
            <a:r>
              <a:rPr spc="90" dirty="0"/>
              <a:t>/</a:t>
            </a:r>
            <a:r>
              <a:rPr spc="10" dirty="0"/>
              <a:t> </a:t>
            </a:r>
            <a:r>
              <a:rPr spc="-25" dirty="0"/>
              <a:t>31</a:t>
            </a: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89890"/>
          </a:xfrm>
          <a:custGeom>
            <a:avLst/>
            <a:gdLst/>
            <a:ahLst/>
            <a:cxnLst/>
            <a:rect l="l" t="t" r="r" b="b"/>
            <a:pathLst>
              <a:path w="4608195" h="389890">
                <a:moveTo>
                  <a:pt x="4608004" y="0"/>
                </a:moveTo>
                <a:lnTo>
                  <a:pt x="0" y="0"/>
                </a:lnTo>
                <a:lnTo>
                  <a:pt x="0" y="389623"/>
                </a:lnTo>
                <a:lnTo>
                  <a:pt x="4608004" y="389623"/>
                </a:lnTo>
                <a:lnTo>
                  <a:pt x="4608004" y="0"/>
                </a:lnTo>
                <a:close/>
              </a:path>
            </a:pathLst>
          </a:custGeom>
          <a:solidFill>
            <a:srgbClr val="F2F2F2"/>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spc="-40" dirty="0"/>
              <a:t>Local</a:t>
            </a:r>
            <a:r>
              <a:rPr spc="-45" dirty="0"/>
              <a:t> </a:t>
            </a:r>
            <a:r>
              <a:rPr spc="-125" dirty="0"/>
              <a:t>search</a:t>
            </a:r>
            <a:r>
              <a:rPr spc="-10" dirty="0"/>
              <a:t> </a:t>
            </a:r>
            <a:r>
              <a:rPr spc="-120" dirty="0"/>
              <a:t>solves</a:t>
            </a:r>
            <a:r>
              <a:rPr spc="-15" dirty="0"/>
              <a:t> </a:t>
            </a:r>
            <a:r>
              <a:rPr spc="-65" dirty="0"/>
              <a:t>optimization</a:t>
            </a:r>
            <a:r>
              <a:rPr spc="-20" dirty="0"/>
              <a:t> </a:t>
            </a:r>
            <a:r>
              <a:rPr spc="-90" dirty="0"/>
              <a:t>problems</a:t>
            </a:r>
          </a:p>
        </p:txBody>
      </p:sp>
      <p:pic>
        <p:nvPicPr>
          <p:cNvPr id="4" name="object 4"/>
          <p:cNvPicPr/>
          <p:nvPr/>
        </p:nvPicPr>
        <p:blipFill>
          <a:blip r:embed="rId2" cstate="print"/>
          <a:stretch>
            <a:fillRect/>
          </a:stretch>
        </p:blipFill>
        <p:spPr>
          <a:xfrm>
            <a:off x="300139" y="846175"/>
            <a:ext cx="71526" cy="71526"/>
          </a:xfrm>
          <a:prstGeom prst="rect">
            <a:avLst/>
          </a:prstGeom>
        </p:spPr>
      </p:pic>
      <p:sp>
        <p:nvSpPr>
          <p:cNvPr id="5" name="object 5"/>
          <p:cNvSpPr txBox="1"/>
          <p:nvPr/>
        </p:nvSpPr>
        <p:spPr>
          <a:xfrm>
            <a:off x="433298" y="755698"/>
            <a:ext cx="4023995" cy="2118360"/>
          </a:xfrm>
          <a:prstGeom prst="rect">
            <a:avLst/>
          </a:prstGeom>
        </p:spPr>
        <p:txBody>
          <a:bodyPr vert="horz" wrap="square" lIns="0" tIns="12065" rIns="0" bIns="0" rtlCol="0" anchor="t">
            <a:spAutoFit/>
          </a:bodyPr>
          <a:lstStyle/>
          <a:p>
            <a:pPr marL="12700" marR="191135">
              <a:spcBef>
                <a:spcPts val="95"/>
              </a:spcBef>
            </a:pPr>
            <a:r>
              <a:rPr sz="1200" b="1" spc="-25" dirty="0">
                <a:latin typeface="Arial"/>
                <a:cs typeface="Arial"/>
              </a:rPr>
              <a:t>Local</a:t>
            </a:r>
            <a:r>
              <a:rPr sz="1200" b="1" spc="-10" dirty="0">
                <a:latin typeface="Arial"/>
                <a:cs typeface="Arial"/>
              </a:rPr>
              <a:t> </a:t>
            </a:r>
            <a:r>
              <a:rPr sz="1200" b="1" spc="-60" dirty="0">
                <a:latin typeface="Arial"/>
                <a:cs typeface="Arial"/>
              </a:rPr>
              <a:t>search</a:t>
            </a:r>
            <a:r>
              <a:rPr sz="1200" b="1" spc="40" dirty="0">
                <a:latin typeface="Arial"/>
                <a:cs typeface="Arial"/>
              </a:rPr>
              <a:t> </a:t>
            </a:r>
            <a:r>
              <a:rPr sz="1200" b="1" spc="-50" dirty="0">
                <a:latin typeface="Arial"/>
                <a:cs typeface="Arial"/>
              </a:rPr>
              <a:t>algorithms</a:t>
            </a:r>
            <a:r>
              <a:rPr sz="1200" b="1" dirty="0">
                <a:latin typeface="Arial"/>
                <a:cs typeface="Arial"/>
              </a:rPr>
              <a:t> </a:t>
            </a:r>
            <a:r>
              <a:rPr sz="1200" spc="-85" dirty="0">
                <a:latin typeface="Tahoma"/>
                <a:cs typeface="Tahoma"/>
              </a:rPr>
              <a:t>are</a:t>
            </a:r>
            <a:r>
              <a:rPr sz="1200" spc="-5" dirty="0">
                <a:latin typeface="Tahoma"/>
                <a:cs typeface="Tahoma"/>
              </a:rPr>
              <a:t> </a:t>
            </a:r>
            <a:r>
              <a:rPr sz="1200" spc="-70" dirty="0">
                <a:solidFill>
                  <a:srgbClr val="C00000"/>
                </a:solidFill>
                <a:latin typeface="Tahoma"/>
                <a:cs typeface="Tahoma"/>
              </a:rPr>
              <a:t>useful</a:t>
            </a:r>
            <a:r>
              <a:rPr sz="1200" spc="-25" dirty="0">
                <a:latin typeface="Tahoma"/>
                <a:cs typeface="Tahoma"/>
              </a:rPr>
              <a:t> </a:t>
            </a:r>
            <a:r>
              <a:rPr sz="1200" spc="-40" dirty="0">
                <a:latin typeface="Tahoma"/>
                <a:cs typeface="Tahoma"/>
              </a:rPr>
              <a:t>for </a:t>
            </a:r>
            <a:r>
              <a:rPr sz="1200" spc="-50" dirty="0">
                <a:latin typeface="Tahoma"/>
                <a:cs typeface="Tahoma"/>
              </a:rPr>
              <a:t>solving</a:t>
            </a:r>
            <a:r>
              <a:rPr sz="1200" spc="-25" dirty="0">
                <a:latin typeface="Tahoma"/>
                <a:cs typeface="Tahoma"/>
              </a:rPr>
              <a:t> </a:t>
            </a:r>
            <a:r>
              <a:rPr lang="en-US" sz="1200" b="1" spc="-20" dirty="0">
                <a:solidFill>
                  <a:srgbClr val="C00000"/>
                </a:solidFill>
                <a:highlight>
                  <a:srgbClr val="FFFF00"/>
                </a:highlight>
                <a:latin typeface="Arial"/>
                <a:ea typeface="Tahoma"/>
                <a:cs typeface="Arial"/>
              </a:rPr>
              <a:t>pure </a:t>
            </a:r>
            <a:r>
              <a:rPr lang="en-US" sz="1200" b="1" spc="-25" dirty="0">
                <a:solidFill>
                  <a:srgbClr val="C00000"/>
                </a:solidFill>
                <a:highlight>
                  <a:srgbClr val="FFFF00"/>
                </a:highlight>
                <a:latin typeface="Arial"/>
                <a:ea typeface="Tahoma"/>
                <a:cs typeface="Arial"/>
              </a:rPr>
              <a:t>optimization</a:t>
            </a:r>
            <a:r>
              <a:rPr lang="en-US" sz="1200" b="1" spc="20" dirty="0">
                <a:solidFill>
                  <a:srgbClr val="C00000"/>
                </a:solidFill>
                <a:highlight>
                  <a:srgbClr val="FFFF00"/>
                </a:highlight>
                <a:latin typeface="Arial"/>
                <a:ea typeface="Tahoma"/>
                <a:cs typeface="Arial"/>
              </a:rPr>
              <a:t> </a:t>
            </a:r>
            <a:r>
              <a:rPr lang="en-US" sz="1200" b="1" spc="-65" dirty="0">
                <a:solidFill>
                  <a:srgbClr val="C00000"/>
                </a:solidFill>
                <a:highlight>
                  <a:srgbClr val="FFFF00"/>
                </a:highlight>
                <a:latin typeface="Arial"/>
                <a:ea typeface="Tahoma"/>
                <a:cs typeface="Arial"/>
              </a:rPr>
              <a:t>problems</a:t>
            </a:r>
            <a:r>
              <a:rPr sz="1200" spc="-65" dirty="0">
                <a:latin typeface="Tahoma"/>
                <a:cs typeface="Tahoma"/>
              </a:rPr>
              <a:t>,</a:t>
            </a:r>
            <a:r>
              <a:rPr sz="1200" spc="-30" dirty="0">
                <a:latin typeface="Tahoma"/>
                <a:cs typeface="Tahoma"/>
              </a:rPr>
              <a:t> </a:t>
            </a:r>
            <a:r>
              <a:rPr sz="1200" dirty="0">
                <a:latin typeface="Tahoma"/>
                <a:cs typeface="Tahoma"/>
              </a:rPr>
              <a:t>in</a:t>
            </a:r>
            <a:r>
              <a:rPr sz="1200" spc="-40" dirty="0">
                <a:latin typeface="Tahoma"/>
                <a:cs typeface="Tahoma"/>
              </a:rPr>
              <a:t> </a:t>
            </a:r>
            <a:r>
              <a:rPr sz="1200" spc="-50" dirty="0">
                <a:latin typeface="Tahoma"/>
                <a:cs typeface="Tahoma"/>
              </a:rPr>
              <a:t>which</a:t>
            </a:r>
            <a:r>
              <a:rPr sz="1200" spc="-45" dirty="0">
                <a:latin typeface="Tahoma"/>
                <a:cs typeface="Tahoma"/>
              </a:rPr>
              <a:t> </a:t>
            </a:r>
            <a:r>
              <a:rPr sz="1200" spc="-40" dirty="0">
                <a:latin typeface="Tahoma"/>
                <a:cs typeface="Tahoma"/>
              </a:rPr>
              <a:t>the </a:t>
            </a:r>
            <a:r>
              <a:rPr sz="1200" spc="-30" dirty="0">
                <a:latin typeface="Tahoma"/>
                <a:cs typeface="Tahoma"/>
              </a:rPr>
              <a:t>aim</a:t>
            </a:r>
            <a:r>
              <a:rPr sz="1200" spc="-40" dirty="0">
                <a:latin typeface="Tahoma"/>
                <a:cs typeface="Tahoma"/>
              </a:rPr>
              <a:t> </a:t>
            </a:r>
            <a:r>
              <a:rPr sz="1200" dirty="0">
                <a:latin typeface="Tahoma"/>
                <a:cs typeface="Tahoma"/>
              </a:rPr>
              <a:t>is</a:t>
            </a:r>
            <a:r>
              <a:rPr sz="1200" spc="-45" dirty="0">
                <a:latin typeface="Tahoma"/>
                <a:cs typeface="Tahoma"/>
              </a:rPr>
              <a:t> </a:t>
            </a:r>
            <a:r>
              <a:rPr sz="1200" dirty="0">
                <a:latin typeface="Tahoma"/>
                <a:cs typeface="Tahoma"/>
              </a:rPr>
              <a:t>to</a:t>
            </a:r>
            <a:r>
              <a:rPr sz="1200" spc="-40" dirty="0">
                <a:latin typeface="Tahoma"/>
                <a:cs typeface="Tahoma"/>
              </a:rPr>
              <a:t> </a:t>
            </a:r>
            <a:r>
              <a:rPr sz="1200" spc="-25" dirty="0">
                <a:latin typeface="Tahoma"/>
                <a:cs typeface="Tahoma"/>
              </a:rPr>
              <a:t>find</a:t>
            </a:r>
            <a:r>
              <a:rPr sz="1200" spc="-45" dirty="0">
                <a:latin typeface="Tahoma"/>
                <a:cs typeface="Tahoma"/>
              </a:rPr>
              <a:t> </a:t>
            </a:r>
            <a:r>
              <a:rPr sz="1200" spc="-40" dirty="0">
                <a:latin typeface="Tahoma"/>
                <a:cs typeface="Tahoma"/>
              </a:rPr>
              <a:t>the best </a:t>
            </a:r>
            <a:r>
              <a:rPr sz="1200" spc="-35" dirty="0">
                <a:latin typeface="Tahoma"/>
                <a:cs typeface="Tahoma"/>
              </a:rPr>
              <a:t>state</a:t>
            </a:r>
            <a:r>
              <a:rPr sz="1200" spc="-50" dirty="0">
                <a:latin typeface="Tahoma"/>
                <a:cs typeface="Tahoma"/>
              </a:rPr>
              <a:t> </a:t>
            </a:r>
            <a:r>
              <a:rPr sz="1200" spc="-55" dirty="0">
                <a:latin typeface="Tahoma"/>
                <a:cs typeface="Tahoma"/>
              </a:rPr>
              <a:t>according</a:t>
            </a:r>
            <a:r>
              <a:rPr sz="1200" spc="-40" dirty="0">
                <a:latin typeface="Tahoma"/>
                <a:cs typeface="Tahoma"/>
              </a:rPr>
              <a:t> </a:t>
            </a:r>
            <a:r>
              <a:rPr sz="1200" dirty="0">
                <a:latin typeface="Tahoma"/>
                <a:cs typeface="Tahoma"/>
              </a:rPr>
              <a:t>to</a:t>
            </a:r>
            <a:r>
              <a:rPr sz="1200" spc="-45" dirty="0">
                <a:latin typeface="Tahoma"/>
                <a:cs typeface="Tahoma"/>
              </a:rPr>
              <a:t> </a:t>
            </a:r>
            <a:r>
              <a:rPr sz="1200" spc="-35" dirty="0">
                <a:latin typeface="Tahoma"/>
                <a:cs typeface="Tahoma"/>
              </a:rPr>
              <a:t>an</a:t>
            </a:r>
            <a:r>
              <a:rPr sz="1200" spc="-45" dirty="0">
                <a:latin typeface="Tahoma"/>
                <a:cs typeface="Tahoma"/>
              </a:rPr>
              <a:t> </a:t>
            </a:r>
            <a:r>
              <a:rPr sz="1200" b="1" spc="-30" dirty="0">
                <a:latin typeface="Arial"/>
                <a:cs typeface="Arial"/>
              </a:rPr>
              <a:t>objective</a:t>
            </a:r>
            <a:r>
              <a:rPr sz="1200" b="1" spc="40" dirty="0">
                <a:latin typeface="Arial"/>
                <a:cs typeface="Arial"/>
              </a:rPr>
              <a:t> </a:t>
            </a:r>
            <a:r>
              <a:rPr sz="1200" b="1" spc="-10" dirty="0">
                <a:latin typeface="Arial"/>
                <a:cs typeface="Arial"/>
              </a:rPr>
              <a:t>function</a:t>
            </a:r>
            <a:r>
              <a:rPr sz="1200" spc="-10" dirty="0">
                <a:latin typeface="Tahoma"/>
                <a:cs typeface="Tahoma"/>
              </a:rPr>
              <a:t>.</a:t>
            </a:r>
            <a:endParaRPr sz="1200">
              <a:latin typeface="Tahoma"/>
              <a:cs typeface="Tahoma"/>
            </a:endParaRPr>
          </a:p>
          <a:p>
            <a:pPr marL="12700" marR="156210">
              <a:lnSpc>
                <a:spcPct val="100000"/>
              </a:lnSpc>
              <a:spcBef>
                <a:spcPts val="310"/>
              </a:spcBef>
            </a:pPr>
            <a:r>
              <a:rPr sz="1200" spc="-20" dirty="0">
                <a:latin typeface="Tahoma"/>
                <a:cs typeface="Tahoma"/>
              </a:rPr>
              <a:t>Many</a:t>
            </a:r>
            <a:r>
              <a:rPr sz="1200" spc="-30" dirty="0">
                <a:latin typeface="Tahoma"/>
                <a:cs typeface="Tahoma"/>
              </a:rPr>
              <a:t> </a:t>
            </a:r>
            <a:r>
              <a:rPr sz="1200" spc="-35" dirty="0">
                <a:latin typeface="Tahoma"/>
                <a:cs typeface="Tahoma"/>
              </a:rPr>
              <a:t>optimization</a:t>
            </a:r>
            <a:r>
              <a:rPr sz="1200" spc="-25" dirty="0">
                <a:latin typeface="Tahoma"/>
                <a:cs typeface="Tahoma"/>
              </a:rPr>
              <a:t> </a:t>
            </a:r>
            <a:r>
              <a:rPr sz="1200" spc="-75" dirty="0">
                <a:latin typeface="Tahoma"/>
                <a:cs typeface="Tahoma"/>
              </a:rPr>
              <a:t>problems</a:t>
            </a:r>
            <a:r>
              <a:rPr sz="1200" spc="-20" dirty="0">
                <a:latin typeface="Tahoma"/>
                <a:cs typeface="Tahoma"/>
              </a:rPr>
              <a:t> </a:t>
            </a:r>
            <a:r>
              <a:rPr sz="1200" spc="-30" dirty="0">
                <a:latin typeface="Tahoma"/>
                <a:cs typeface="Tahoma"/>
              </a:rPr>
              <a:t>do</a:t>
            </a:r>
            <a:r>
              <a:rPr sz="1200" spc="-25" dirty="0">
                <a:latin typeface="Tahoma"/>
                <a:cs typeface="Tahoma"/>
              </a:rPr>
              <a:t> </a:t>
            </a:r>
            <a:r>
              <a:rPr sz="1200" spc="-10" dirty="0">
                <a:latin typeface="Tahoma"/>
                <a:cs typeface="Tahoma"/>
              </a:rPr>
              <a:t>not</a:t>
            </a:r>
            <a:r>
              <a:rPr sz="1200" spc="-20" dirty="0">
                <a:latin typeface="Tahoma"/>
                <a:cs typeface="Tahoma"/>
              </a:rPr>
              <a:t> </a:t>
            </a:r>
            <a:r>
              <a:rPr sz="1200" dirty="0">
                <a:latin typeface="Tahoma"/>
                <a:cs typeface="Tahoma"/>
              </a:rPr>
              <a:t>fit</a:t>
            </a:r>
            <a:r>
              <a:rPr sz="1200" spc="-25" dirty="0">
                <a:latin typeface="Tahoma"/>
                <a:cs typeface="Tahoma"/>
              </a:rPr>
              <a:t> </a:t>
            </a:r>
            <a:r>
              <a:rPr sz="1200" spc="-40" dirty="0">
                <a:latin typeface="Tahoma"/>
                <a:cs typeface="Tahoma"/>
              </a:rPr>
              <a:t>the</a:t>
            </a:r>
            <a:r>
              <a:rPr sz="1200" spc="-25" dirty="0">
                <a:latin typeface="Tahoma"/>
                <a:cs typeface="Tahoma"/>
              </a:rPr>
              <a:t> </a:t>
            </a:r>
            <a:r>
              <a:rPr sz="1200" spc="-30" dirty="0">
                <a:latin typeface="Tahoma"/>
                <a:cs typeface="Tahoma"/>
              </a:rPr>
              <a:t>“standard”</a:t>
            </a:r>
            <a:r>
              <a:rPr sz="1200" spc="-25" dirty="0">
                <a:latin typeface="Tahoma"/>
                <a:cs typeface="Tahoma"/>
              </a:rPr>
              <a:t> </a:t>
            </a:r>
            <a:r>
              <a:rPr sz="1200" spc="-10" dirty="0">
                <a:latin typeface="Tahoma"/>
                <a:cs typeface="Tahoma"/>
              </a:rPr>
              <a:t>search </a:t>
            </a:r>
            <a:r>
              <a:rPr sz="1200" spc="-60" dirty="0">
                <a:latin typeface="Tahoma"/>
                <a:cs typeface="Tahoma"/>
              </a:rPr>
              <a:t>model</a:t>
            </a:r>
            <a:r>
              <a:rPr sz="1200" spc="-35" dirty="0">
                <a:latin typeface="Tahoma"/>
                <a:cs typeface="Tahoma"/>
              </a:rPr>
              <a:t> </a:t>
            </a:r>
            <a:r>
              <a:rPr sz="1200" spc="-10" dirty="0">
                <a:latin typeface="Tahoma"/>
                <a:cs typeface="Tahoma"/>
              </a:rPr>
              <a:t>but</a:t>
            </a:r>
            <a:r>
              <a:rPr sz="1200" spc="-40" dirty="0">
                <a:latin typeface="Tahoma"/>
                <a:cs typeface="Tahoma"/>
              </a:rPr>
              <a:t> </a:t>
            </a:r>
            <a:r>
              <a:rPr sz="1200" spc="-65" dirty="0">
                <a:latin typeface="Tahoma"/>
                <a:cs typeface="Tahoma"/>
              </a:rPr>
              <a:t>provides</a:t>
            </a:r>
            <a:r>
              <a:rPr sz="1200" spc="-30" dirty="0">
                <a:latin typeface="Tahoma"/>
                <a:cs typeface="Tahoma"/>
              </a:rPr>
              <a:t> </a:t>
            </a:r>
            <a:r>
              <a:rPr sz="1200" spc="-35" dirty="0">
                <a:latin typeface="Tahoma"/>
                <a:cs typeface="Tahoma"/>
              </a:rPr>
              <a:t>an</a:t>
            </a:r>
            <a:r>
              <a:rPr sz="1200" spc="-30" dirty="0">
                <a:latin typeface="Tahoma"/>
                <a:cs typeface="Tahoma"/>
              </a:rPr>
              <a:t> </a:t>
            </a:r>
            <a:r>
              <a:rPr sz="1200" spc="-50" dirty="0">
                <a:latin typeface="Tahoma"/>
                <a:cs typeface="Tahoma"/>
              </a:rPr>
              <a:t>objective</a:t>
            </a:r>
            <a:r>
              <a:rPr sz="1200" spc="-35" dirty="0">
                <a:latin typeface="Tahoma"/>
                <a:cs typeface="Tahoma"/>
              </a:rPr>
              <a:t> function </a:t>
            </a:r>
            <a:r>
              <a:rPr sz="1200" spc="-55" dirty="0">
                <a:latin typeface="Tahoma"/>
                <a:cs typeface="Tahoma"/>
              </a:rPr>
              <a:t>as</a:t>
            </a:r>
            <a:r>
              <a:rPr sz="1200" spc="-30" dirty="0">
                <a:latin typeface="Tahoma"/>
                <a:cs typeface="Tahoma"/>
              </a:rPr>
              <a:t> </a:t>
            </a:r>
            <a:r>
              <a:rPr sz="1200" spc="-45" dirty="0">
                <a:latin typeface="Tahoma"/>
                <a:cs typeface="Tahoma"/>
              </a:rPr>
              <a:t>attempting</a:t>
            </a:r>
            <a:r>
              <a:rPr sz="1200" spc="-35" dirty="0">
                <a:latin typeface="Tahoma"/>
                <a:cs typeface="Tahoma"/>
              </a:rPr>
              <a:t> </a:t>
            </a:r>
            <a:r>
              <a:rPr sz="1200" spc="-25" dirty="0">
                <a:latin typeface="Tahoma"/>
                <a:cs typeface="Tahoma"/>
              </a:rPr>
              <a:t>to </a:t>
            </a:r>
            <a:r>
              <a:rPr sz="1200" spc="-40" dirty="0">
                <a:latin typeface="Tahoma"/>
                <a:cs typeface="Tahoma"/>
              </a:rPr>
              <a:t>optimize,</a:t>
            </a:r>
            <a:r>
              <a:rPr sz="1200" spc="-55" dirty="0">
                <a:latin typeface="Tahoma"/>
                <a:cs typeface="Tahoma"/>
              </a:rPr>
              <a:t> </a:t>
            </a:r>
            <a:r>
              <a:rPr sz="1200" spc="-10" dirty="0">
                <a:latin typeface="Tahoma"/>
                <a:cs typeface="Tahoma"/>
              </a:rPr>
              <a:t>but</a:t>
            </a:r>
            <a:r>
              <a:rPr sz="1200" spc="-85" dirty="0">
                <a:latin typeface="Tahoma"/>
                <a:cs typeface="Tahoma"/>
              </a:rPr>
              <a:t> </a:t>
            </a:r>
            <a:r>
              <a:rPr sz="1200" b="1" dirty="0">
                <a:latin typeface="Arial"/>
                <a:cs typeface="Arial"/>
              </a:rPr>
              <a:t>there</a:t>
            </a:r>
            <a:r>
              <a:rPr sz="1200" b="1" spc="-10" dirty="0">
                <a:latin typeface="Arial"/>
                <a:cs typeface="Arial"/>
              </a:rPr>
              <a:t> </a:t>
            </a:r>
            <a:r>
              <a:rPr sz="1200" b="1" spc="-30" dirty="0">
                <a:latin typeface="Arial"/>
                <a:cs typeface="Arial"/>
              </a:rPr>
              <a:t>is</a:t>
            </a:r>
            <a:r>
              <a:rPr sz="1200" b="1" spc="5" dirty="0">
                <a:latin typeface="Arial"/>
                <a:cs typeface="Arial"/>
              </a:rPr>
              <a:t> </a:t>
            </a:r>
            <a:r>
              <a:rPr sz="1200" b="1" dirty="0">
                <a:latin typeface="Arial"/>
                <a:cs typeface="Arial"/>
              </a:rPr>
              <a:t>no</a:t>
            </a:r>
            <a:r>
              <a:rPr sz="1200" b="1" spc="5" dirty="0">
                <a:latin typeface="Arial"/>
                <a:cs typeface="Arial"/>
              </a:rPr>
              <a:t> </a:t>
            </a:r>
            <a:r>
              <a:rPr sz="1200" b="1" spc="-10" dirty="0">
                <a:latin typeface="Arial"/>
                <a:cs typeface="Arial"/>
              </a:rPr>
              <a:t>“goal</a:t>
            </a:r>
            <a:r>
              <a:rPr sz="1200" b="1" spc="5" dirty="0">
                <a:latin typeface="Arial"/>
                <a:cs typeface="Arial"/>
              </a:rPr>
              <a:t> </a:t>
            </a:r>
            <a:r>
              <a:rPr sz="1200" b="1" dirty="0">
                <a:latin typeface="Arial"/>
                <a:cs typeface="Arial"/>
              </a:rPr>
              <a:t>test” </a:t>
            </a:r>
            <a:r>
              <a:rPr sz="1200" b="1" spc="-10" dirty="0">
                <a:latin typeface="Arial"/>
                <a:cs typeface="Arial"/>
              </a:rPr>
              <a:t>and</a:t>
            </a:r>
            <a:r>
              <a:rPr sz="1200" b="1" spc="5" dirty="0">
                <a:latin typeface="Arial"/>
                <a:cs typeface="Arial"/>
              </a:rPr>
              <a:t> </a:t>
            </a:r>
            <a:r>
              <a:rPr sz="1200" b="1" dirty="0">
                <a:latin typeface="Arial"/>
                <a:cs typeface="Arial"/>
              </a:rPr>
              <a:t>no</a:t>
            </a:r>
            <a:r>
              <a:rPr sz="1200" b="1" spc="5" dirty="0">
                <a:latin typeface="Arial"/>
                <a:cs typeface="Arial"/>
              </a:rPr>
              <a:t> </a:t>
            </a:r>
            <a:r>
              <a:rPr sz="1200" b="1" dirty="0">
                <a:latin typeface="Arial"/>
                <a:cs typeface="Arial"/>
              </a:rPr>
              <a:t>“path </a:t>
            </a:r>
            <a:r>
              <a:rPr sz="1200" b="1" spc="-30" dirty="0">
                <a:latin typeface="Arial"/>
                <a:cs typeface="Arial"/>
              </a:rPr>
              <a:t>cost” </a:t>
            </a:r>
            <a:r>
              <a:rPr sz="1200" spc="-40" dirty="0">
                <a:latin typeface="Tahoma"/>
                <a:cs typeface="Tahoma"/>
              </a:rPr>
              <a:t>for</a:t>
            </a:r>
            <a:r>
              <a:rPr sz="1200" spc="-55" dirty="0">
                <a:latin typeface="Tahoma"/>
                <a:cs typeface="Tahoma"/>
              </a:rPr>
              <a:t> </a:t>
            </a:r>
            <a:r>
              <a:rPr sz="1200" spc="-20" dirty="0">
                <a:latin typeface="Tahoma"/>
                <a:cs typeface="Tahoma"/>
              </a:rPr>
              <a:t>this</a:t>
            </a:r>
            <a:r>
              <a:rPr sz="1200" spc="-50" dirty="0">
                <a:latin typeface="Tahoma"/>
                <a:cs typeface="Tahoma"/>
              </a:rPr>
              <a:t> </a:t>
            </a:r>
            <a:r>
              <a:rPr sz="1200" spc="-10" dirty="0">
                <a:latin typeface="Tahoma"/>
                <a:cs typeface="Tahoma"/>
              </a:rPr>
              <a:t>problem.</a:t>
            </a:r>
            <a:endParaRPr sz="1200">
              <a:latin typeface="Tahoma"/>
              <a:cs typeface="Tahoma"/>
            </a:endParaRPr>
          </a:p>
          <a:p>
            <a:pPr marL="12700" marR="5080">
              <a:lnSpc>
                <a:spcPct val="100000"/>
              </a:lnSpc>
              <a:spcBef>
                <a:spcPts val="320"/>
              </a:spcBef>
            </a:pPr>
            <a:r>
              <a:rPr sz="1200" dirty="0">
                <a:latin typeface="Tahoma"/>
                <a:cs typeface="Tahoma"/>
              </a:rPr>
              <a:t>To</a:t>
            </a:r>
            <a:r>
              <a:rPr sz="1200" spc="-20" dirty="0">
                <a:latin typeface="Tahoma"/>
                <a:cs typeface="Tahoma"/>
              </a:rPr>
              <a:t> </a:t>
            </a:r>
            <a:r>
              <a:rPr sz="1200" spc="-65" dirty="0">
                <a:latin typeface="Tahoma"/>
                <a:cs typeface="Tahoma"/>
              </a:rPr>
              <a:t>understand</a:t>
            </a:r>
            <a:r>
              <a:rPr sz="1200" spc="-15" dirty="0">
                <a:latin typeface="Tahoma"/>
                <a:cs typeface="Tahoma"/>
              </a:rPr>
              <a:t> </a:t>
            </a:r>
            <a:r>
              <a:rPr sz="1200" spc="-10" dirty="0">
                <a:latin typeface="Tahoma"/>
                <a:cs typeface="Tahoma"/>
              </a:rPr>
              <a:t>local</a:t>
            </a:r>
            <a:r>
              <a:rPr sz="1200" spc="-20" dirty="0">
                <a:latin typeface="Tahoma"/>
                <a:cs typeface="Tahoma"/>
              </a:rPr>
              <a:t> </a:t>
            </a:r>
            <a:r>
              <a:rPr sz="1200" spc="-75" dirty="0">
                <a:latin typeface="Tahoma"/>
                <a:cs typeface="Tahoma"/>
              </a:rPr>
              <a:t>search,</a:t>
            </a:r>
            <a:r>
              <a:rPr sz="1200" spc="-15" dirty="0">
                <a:latin typeface="Tahoma"/>
                <a:cs typeface="Tahoma"/>
              </a:rPr>
              <a:t> </a:t>
            </a:r>
            <a:r>
              <a:rPr sz="1200" spc="-60" dirty="0">
                <a:latin typeface="Tahoma"/>
                <a:cs typeface="Tahoma"/>
              </a:rPr>
              <a:t>considering</a:t>
            </a:r>
            <a:r>
              <a:rPr sz="1200" spc="-20" dirty="0">
                <a:latin typeface="Tahoma"/>
                <a:cs typeface="Tahoma"/>
              </a:rPr>
              <a:t> </a:t>
            </a:r>
            <a:r>
              <a:rPr sz="1200" spc="-40" dirty="0">
                <a:latin typeface="Tahoma"/>
                <a:cs typeface="Tahoma"/>
              </a:rPr>
              <a:t>the</a:t>
            </a:r>
            <a:r>
              <a:rPr sz="1200" spc="-20" dirty="0">
                <a:latin typeface="Tahoma"/>
                <a:cs typeface="Tahoma"/>
              </a:rPr>
              <a:t> </a:t>
            </a:r>
            <a:r>
              <a:rPr sz="1200" b="1" spc="-45" dirty="0">
                <a:latin typeface="Arial"/>
                <a:cs typeface="Arial"/>
              </a:rPr>
              <a:t>state-</a:t>
            </a:r>
            <a:r>
              <a:rPr sz="1200" b="1" spc="-20" dirty="0">
                <a:latin typeface="Arial"/>
                <a:cs typeface="Arial"/>
              </a:rPr>
              <a:t>space </a:t>
            </a:r>
            <a:r>
              <a:rPr sz="1200" b="1" spc="-50" dirty="0">
                <a:latin typeface="Arial"/>
                <a:cs typeface="Arial"/>
              </a:rPr>
              <a:t>landscape</a:t>
            </a:r>
            <a:r>
              <a:rPr sz="1200" spc="-50" dirty="0">
                <a:latin typeface="Tahoma"/>
                <a:cs typeface="Tahoma"/>
              </a:rPr>
              <a:t>.</a:t>
            </a:r>
            <a:r>
              <a:rPr sz="1200" spc="20" dirty="0">
                <a:latin typeface="Tahoma"/>
                <a:cs typeface="Tahoma"/>
              </a:rPr>
              <a:t> </a:t>
            </a:r>
            <a:r>
              <a:rPr sz="1200" dirty="0">
                <a:latin typeface="Tahoma"/>
                <a:cs typeface="Tahoma"/>
              </a:rPr>
              <a:t>A</a:t>
            </a:r>
            <a:r>
              <a:rPr sz="1200" spc="-45" dirty="0">
                <a:latin typeface="Tahoma"/>
                <a:cs typeface="Tahoma"/>
              </a:rPr>
              <a:t> </a:t>
            </a:r>
            <a:r>
              <a:rPr sz="1200" spc="-65" dirty="0">
                <a:latin typeface="Tahoma"/>
                <a:cs typeface="Tahoma"/>
              </a:rPr>
              <a:t>landscape</a:t>
            </a:r>
            <a:r>
              <a:rPr sz="1200" spc="-30" dirty="0">
                <a:latin typeface="Tahoma"/>
                <a:cs typeface="Tahoma"/>
              </a:rPr>
              <a:t> </a:t>
            </a:r>
            <a:r>
              <a:rPr sz="1200" spc="-75" dirty="0">
                <a:latin typeface="Tahoma"/>
                <a:cs typeface="Tahoma"/>
              </a:rPr>
              <a:t>has</a:t>
            </a:r>
            <a:r>
              <a:rPr sz="1200" spc="-15" dirty="0">
                <a:latin typeface="Tahoma"/>
                <a:cs typeface="Tahoma"/>
              </a:rPr>
              <a:t> </a:t>
            </a:r>
            <a:r>
              <a:rPr sz="1200" spc="-20" dirty="0">
                <a:latin typeface="Tahoma"/>
                <a:cs typeface="Tahoma"/>
              </a:rPr>
              <a:t>both</a:t>
            </a:r>
            <a:r>
              <a:rPr sz="1200" spc="-45" dirty="0">
                <a:latin typeface="Tahoma"/>
                <a:cs typeface="Tahoma"/>
              </a:rPr>
              <a:t> </a:t>
            </a:r>
            <a:r>
              <a:rPr sz="1200" b="1" spc="-10" dirty="0">
                <a:latin typeface="Arial"/>
                <a:cs typeface="Arial"/>
              </a:rPr>
              <a:t>“location”</a:t>
            </a:r>
            <a:r>
              <a:rPr sz="1200" b="1" spc="35" dirty="0">
                <a:latin typeface="Arial"/>
                <a:cs typeface="Arial"/>
              </a:rPr>
              <a:t> </a:t>
            </a:r>
            <a:r>
              <a:rPr sz="1200" b="1" spc="-10" dirty="0">
                <a:latin typeface="Arial"/>
                <a:cs typeface="Arial"/>
              </a:rPr>
              <a:t>(defined</a:t>
            </a:r>
            <a:r>
              <a:rPr sz="1200" b="1" spc="35" dirty="0">
                <a:latin typeface="Arial"/>
                <a:cs typeface="Arial"/>
              </a:rPr>
              <a:t> </a:t>
            </a:r>
            <a:r>
              <a:rPr sz="1200" b="1" spc="-20" dirty="0">
                <a:latin typeface="Arial"/>
                <a:cs typeface="Arial"/>
              </a:rPr>
              <a:t>by</a:t>
            </a:r>
            <a:r>
              <a:rPr sz="1200" b="1" spc="40" dirty="0">
                <a:latin typeface="Arial"/>
                <a:cs typeface="Arial"/>
              </a:rPr>
              <a:t> </a:t>
            </a:r>
            <a:r>
              <a:rPr sz="1200" b="1" spc="-25" dirty="0">
                <a:latin typeface="Arial"/>
                <a:cs typeface="Arial"/>
              </a:rPr>
              <a:t>the </a:t>
            </a:r>
            <a:r>
              <a:rPr sz="1200" b="1" dirty="0">
                <a:latin typeface="Arial"/>
                <a:cs typeface="Arial"/>
              </a:rPr>
              <a:t>state)</a:t>
            </a:r>
            <a:r>
              <a:rPr sz="1200" b="1" spc="-50" dirty="0">
                <a:latin typeface="Arial"/>
                <a:cs typeface="Arial"/>
              </a:rPr>
              <a:t> </a:t>
            </a:r>
            <a:r>
              <a:rPr sz="1200" spc="-55" dirty="0">
                <a:latin typeface="Tahoma"/>
                <a:cs typeface="Tahoma"/>
              </a:rPr>
              <a:t>and</a:t>
            </a:r>
            <a:r>
              <a:rPr sz="1200" spc="-40" dirty="0">
                <a:latin typeface="Tahoma"/>
                <a:cs typeface="Tahoma"/>
              </a:rPr>
              <a:t> </a:t>
            </a:r>
            <a:r>
              <a:rPr sz="1200" b="1" spc="-10" dirty="0">
                <a:latin typeface="Arial"/>
                <a:cs typeface="Arial"/>
              </a:rPr>
              <a:t>“elevation”</a:t>
            </a:r>
            <a:r>
              <a:rPr sz="1200" b="1" spc="20" dirty="0">
                <a:latin typeface="Arial"/>
                <a:cs typeface="Arial"/>
              </a:rPr>
              <a:t> </a:t>
            </a:r>
            <a:r>
              <a:rPr sz="1200" b="1" spc="-20" dirty="0">
                <a:latin typeface="Arial"/>
                <a:cs typeface="Arial"/>
              </a:rPr>
              <a:t>(defined</a:t>
            </a:r>
            <a:r>
              <a:rPr sz="1200" b="1" spc="15" dirty="0">
                <a:latin typeface="Arial"/>
                <a:cs typeface="Arial"/>
              </a:rPr>
              <a:t> </a:t>
            </a:r>
            <a:r>
              <a:rPr sz="1200" b="1" spc="-20" dirty="0">
                <a:latin typeface="Arial"/>
                <a:cs typeface="Arial"/>
              </a:rPr>
              <a:t>by</a:t>
            </a:r>
            <a:r>
              <a:rPr sz="1200" b="1" spc="20" dirty="0">
                <a:latin typeface="Arial"/>
                <a:cs typeface="Arial"/>
              </a:rPr>
              <a:t> </a:t>
            </a:r>
            <a:r>
              <a:rPr sz="1200" b="1" dirty="0">
                <a:latin typeface="Arial"/>
                <a:cs typeface="Arial"/>
              </a:rPr>
              <a:t>the</a:t>
            </a:r>
            <a:r>
              <a:rPr sz="1200" b="1" spc="20" dirty="0">
                <a:latin typeface="Arial"/>
                <a:cs typeface="Arial"/>
              </a:rPr>
              <a:t> </a:t>
            </a:r>
            <a:r>
              <a:rPr sz="1200" b="1" spc="-30" dirty="0">
                <a:latin typeface="Arial"/>
                <a:cs typeface="Arial"/>
              </a:rPr>
              <a:t>value</a:t>
            </a:r>
            <a:r>
              <a:rPr sz="1200" b="1" spc="15" dirty="0">
                <a:latin typeface="Arial"/>
                <a:cs typeface="Arial"/>
              </a:rPr>
              <a:t> </a:t>
            </a:r>
            <a:r>
              <a:rPr sz="1200" b="1" dirty="0">
                <a:latin typeface="Arial"/>
                <a:cs typeface="Arial"/>
              </a:rPr>
              <a:t>of</a:t>
            </a:r>
            <a:r>
              <a:rPr sz="1200" b="1" spc="20" dirty="0">
                <a:latin typeface="Arial"/>
                <a:cs typeface="Arial"/>
              </a:rPr>
              <a:t> </a:t>
            </a:r>
            <a:r>
              <a:rPr sz="1200" b="1" spc="-25" dirty="0">
                <a:latin typeface="Arial"/>
                <a:cs typeface="Arial"/>
              </a:rPr>
              <a:t>the </a:t>
            </a:r>
            <a:r>
              <a:rPr sz="1200" b="1" spc="-40" dirty="0">
                <a:latin typeface="Arial"/>
                <a:cs typeface="Arial"/>
              </a:rPr>
              <a:t>heuristic</a:t>
            </a:r>
            <a:r>
              <a:rPr sz="1200" b="1" spc="-5" dirty="0">
                <a:latin typeface="Arial"/>
                <a:cs typeface="Arial"/>
              </a:rPr>
              <a:t> </a:t>
            </a:r>
            <a:r>
              <a:rPr sz="1200" b="1" spc="-30" dirty="0">
                <a:latin typeface="Arial"/>
                <a:cs typeface="Arial"/>
              </a:rPr>
              <a:t>cost</a:t>
            </a:r>
            <a:r>
              <a:rPr sz="1200" b="1" spc="-10" dirty="0">
                <a:latin typeface="Arial"/>
                <a:cs typeface="Arial"/>
              </a:rPr>
              <a:t> </a:t>
            </a:r>
            <a:r>
              <a:rPr sz="1200" b="1" spc="-30" dirty="0">
                <a:latin typeface="Arial"/>
                <a:cs typeface="Arial"/>
              </a:rPr>
              <a:t>function</a:t>
            </a:r>
            <a:r>
              <a:rPr sz="1200" b="1" dirty="0">
                <a:latin typeface="Arial"/>
                <a:cs typeface="Arial"/>
              </a:rPr>
              <a:t> or</a:t>
            </a:r>
            <a:r>
              <a:rPr sz="1200" b="1" spc="-5" dirty="0">
                <a:latin typeface="Arial"/>
                <a:cs typeface="Arial"/>
              </a:rPr>
              <a:t> </a:t>
            </a:r>
            <a:r>
              <a:rPr sz="1200" b="1" spc="-30" dirty="0">
                <a:latin typeface="Arial"/>
                <a:cs typeface="Arial"/>
              </a:rPr>
              <a:t>objective</a:t>
            </a:r>
            <a:r>
              <a:rPr sz="1200" b="1" spc="-5" dirty="0">
                <a:latin typeface="Arial"/>
                <a:cs typeface="Arial"/>
              </a:rPr>
              <a:t> </a:t>
            </a:r>
            <a:r>
              <a:rPr sz="1200" b="1" spc="-10" dirty="0">
                <a:latin typeface="Arial"/>
                <a:cs typeface="Arial"/>
              </a:rPr>
              <a:t>function)</a:t>
            </a:r>
            <a:r>
              <a:rPr sz="1200" spc="-10" dirty="0">
                <a:latin typeface="Tahoma"/>
                <a:cs typeface="Tahoma"/>
              </a:rPr>
              <a:t>.</a:t>
            </a:r>
            <a:endParaRPr sz="1200">
              <a:latin typeface="Tahoma"/>
              <a:cs typeface="Tahoma"/>
            </a:endParaRPr>
          </a:p>
        </p:txBody>
      </p:sp>
      <p:pic>
        <p:nvPicPr>
          <p:cNvPr id="6" name="object 6"/>
          <p:cNvPicPr/>
          <p:nvPr/>
        </p:nvPicPr>
        <p:blipFill>
          <a:blip r:embed="rId3" cstate="print"/>
          <a:stretch>
            <a:fillRect/>
          </a:stretch>
        </p:blipFill>
        <p:spPr>
          <a:xfrm>
            <a:off x="300139" y="1434515"/>
            <a:ext cx="71526" cy="71526"/>
          </a:xfrm>
          <a:prstGeom prst="rect">
            <a:avLst/>
          </a:prstGeom>
        </p:spPr>
      </p:pic>
      <p:pic>
        <p:nvPicPr>
          <p:cNvPr id="7" name="object 7"/>
          <p:cNvPicPr/>
          <p:nvPr/>
        </p:nvPicPr>
        <p:blipFill>
          <a:blip r:embed="rId4" cstate="print"/>
          <a:stretch>
            <a:fillRect/>
          </a:stretch>
        </p:blipFill>
        <p:spPr>
          <a:xfrm>
            <a:off x="300139" y="2206320"/>
            <a:ext cx="71526" cy="71526"/>
          </a:xfrm>
          <a:prstGeom prst="rect">
            <a:avLst/>
          </a:prstGeom>
        </p:spPr>
      </p:pic>
      <p:grpSp>
        <p:nvGrpSpPr>
          <p:cNvPr id="8" name="object 8"/>
          <p:cNvGrpSpPr/>
          <p:nvPr/>
        </p:nvGrpSpPr>
        <p:grpSpPr>
          <a:xfrm>
            <a:off x="0" y="3346348"/>
            <a:ext cx="4608195" cy="109855"/>
            <a:chOff x="0" y="3346348"/>
            <a:chExt cx="4608195" cy="109855"/>
          </a:xfrm>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A30000"/>
            </a:solidFill>
          </p:spPr>
          <p:txBody>
            <a:bodyPr wrap="square" lIns="0" tIns="0" rIns="0" bIns="0" rtlCol="0"/>
            <a:lstStyle/>
            <a:p>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EBEBEB"/>
            </a:solidFill>
          </p:spPr>
          <p:txBody>
            <a:bodyPr wrap="square" lIns="0" tIns="0" rIns="0" bIns="0" rtlCol="0"/>
            <a:lstStyle/>
            <a:p>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D8D8D8"/>
            </a:solidFill>
          </p:spPr>
          <p:txBody>
            <a:bodyPr wrap="square" lIns="0" tIns="0" rIns="0" bIns="0" rtlCol="0"/>
            <a:lstStyle/>
            <a:p>
              <a:endParaRPr/>
            </a:p>
          </p:txBody>
        </p:sp>
      </p:grpSp>
      <p:sp>
        <p:nvSpPr>
          <p:cNvPr id="12" name="object 12"/>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Richard,</a:t>
            </a:r>
            <a:r>
              <a:rPr spc="45" dirty="0"/>
              <a:t> </a:t>
            </a:r>
            <a:r>
              <a:rPr dirty="0"/>
              <a:t>Philip</a:t>
            </a:r>
            <a:r>
              <a:rPr spc="290" dirty="0"/>
              <a:t> </a:t>
            </a:r>
            <a:r>
              <a:rPr spc="-10" dirty="0"/>
              <a:t>(AIUB)</a:t>
            </a:r>
          </a:p>
        </p:txBody>
      </p:sp>
      <p:sp>
        <p:nvSpPr>
          <p:cNvPr id="13" name="object 13"/>
          <p:cNvSpPr txBox="1"/>
          <p:nvPr/>
        </p:nvSpPr>
        <p:spPr>
          <a:xfrm>
            <a:off x="2253170" y="3351784"/>
            <a:ext cx="101600" cy="102235"/>
          </a:xfrm>
          <a:prstGeom prst="rect">
            <a:avLst/>
          </a:prstGeom>
        </p:spPr>
        <p:txBody>
          <a:bodyPr vert="horz" wrap="square" lIns="0" tIns="0" rIns="0" bIns="0" rtlCol="0">
            <a:spAutoFit/>
          </a:bodyPr>
          <a:lstStyle/>
          <a:p>
            <a:pPr marL="12700">
              <a:lnSpc>
                <a:spcPts val="675"/>
              </a:lnSpc>
            </a:pPr>
            <a:r>
              <a:rPr sz="600" spc="-25" dirty="0">
                <a:solidFill>
                  <a:srgbClr val="0000FF"/>
                </a:solidFill>
                <a:latin typeface="Tahoma"/>
                <a:cs typeface="Tahoma"/>
                <a:hlinkClick r:id="rId5" action="ppaction://hlinksldjump"/>
              </a:rPr>
              <a:t>AI</a:t>
            </a:r>
            <a:endParaRPr sz="600">
              <a:latin typeface="Tahoma"/>
              <a:cs typeface="Tahoma"/>
            </a:endParaRP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AIUB</a:t>
            </a:r>
            <a:r>
              <a:rPr spc="150" dirty="0"/>
              <a:t> </a:t>
            </a:r>
            <a:r>
              <a:rPr spc="-20" dirty="0"/>
              <a:t>2024</a:t>
            </a: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12700">
              <a:lnSpc>
                <a:spcPts val="675"/>
              </a:lnSpc>
            </a:pPr>
            <a:fld id="{81D60167-4931-47E6-BA6A-407CBD079E47}" type="slidenum">
              <a:rPr dirty="0"/>
              <a:t>7</a:t>
            </a:fld>
            <a:r>
              <a:rPr spc="10" dirty="0"/>
              <a:t> </a:t>
            </a:r>
            <a:r>
              <a:rPr spc="90" dirty="0"/>
              <a:t>/</a:t>
            </a:r>
            <a:r>
              <a:rPr spc="10" dirty="0"/>
              <a:t> </a:t>
            </a:r>
            <a:r>
              <a:rPr spc="-25" dirty="0"/>
              <a:t>31</a:t>
            </a: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89890"/>
          </a:xfrm>
          <a:custGeom>
            <a:avLst/>
            <a:gdLst/>
            <a:ahLst/>
            <a:cxnLst/>
            <a:rect l="l" t="t" r="r" b="b"/>
            <a:pathLst>
              <a:path w="4608195" h="389890">
                <a:moveTo>
                  <a:pt x="4608004" y="0"/>
                </a:moveTo>
                <a:lnTo>
                  <a:pt x="0" y="0"/>
                </a:lnTo>
                <a:lnTo>
                  <a:pt x="0" y="389623"/>
                </a:lnTo>
                <a:lnTo>
                  <a:pt x="4608004" y="389623"/>
                </a:lnTo>
                <a:lnTo>
                  <a:pt x="4608004" y="0"/>
                </a:lnTo>
                <a:close/>
              </a:path>
            </a:pathLst>
          </a:custGeom>
          <a:solidFill>
            <a:srgbClr val="F2F2F2"/>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spc="-50" dirty="0"/>
              <a:t>Optimization</a:t>
            </a:r>
            <a:r>
              <a:rPr spc="-55" dirty="0"/>
              <a:t> </a:t>
            </a:r>
            <a:r>
              <a:rPr spc="-110" dirty="0"/>
              <a:t>problems</a:t>
            </a:r>
          </a:p>
        </p:txBody>
      </p:sp>
      <p:pic>
        <p:nvPicPr>
          <p:cNvPr id="4" name="object 4"/>
          <p:cNvPicPr/>
          <p:nvPr/>
        </p:nvPicPr>
        <p:blipFill>
          <a:blip r:embed="rId2" cstate="print"/>
          <a:stretch>
            <a:fillRect/>
          </a:stretch>
        </p:blipFill>
        <p:spPr>
          <a:xfrm>
            <a:off x="300139" y="977760"/>
            <a:ext cx="71526" cy="71526"/>
          </a:xfrm>
          <a:prstGeom prst="rect">
            <a:avLst/>
          </a:prstGeom>
        </p:spPr>
      </p:pic>
      <p:sp>
        <p:nvSpPr>
          <p:cNvPr id="5" name="object 5"/>
          <p:cNvSpPr txBox="1"/>
          <p:nvPr/>
        </p:nvSpPr>
        <p:spPr>
          <a:xfrm>
            <a:off x="433298" y="887283"/>
            <a:ext cx="4018915" cy="1789430"/>
          </a:xfrm>
          <a:prstGeom prst="rect">
            <a:avLst/>
          </a:prstGeom>
        </p:spPr>
        <p:txBody>
          <a:bodyPr vert="horz" wrap="square" lIns="0" tIns="12065" rIns="0" bIns="0" rtlCol="0" anchor="t">
            <a:spAutoFit/>
          </a:bodyPr>
          <a:lstStyle/>
          <a:p>
            <a:pPr marL="12700" marR="210820">
              <a:lnSpc>
                <a:spcPct val="100000"/>
              </a:lnSpc>
              <a:spcBef>
                <a:spcPts val="95"/>
              </a:spcBef>
            </a:pPr>
            <a:r>
              <a:rPr sz="1200" spc="-60" dirty="0">
                <a:latin typeface="Tahoma"/>
                <a:cs typeface="Tahoma"/>
              </a:rPr>
              <a:t>If</a:t>
            </a:r>
            <a:r>
              <a:rPr sz="1200" spc="-35" dirty="0">
                <a:latin typeface="Tahoma"/>
                <a:cs typeface="Tahoma"/>
              </a:rPr>
              <a:t> </a:t>
            </a:r>
            <a:r>
              <a:rPr sz="1200" spc="-55" dirty="0">
                <a:solidFill>
                  <a:srgbClr val="C00000"/>
                </a:solidFill>
                <a:latin typeface="Tahoma"/>
                <a:cs typeface="Tahoma"/>
              </a:rPr>
              <a:t>elevation</a:t>
            </a:r>
            <a:r>
              <a:rPr sz="1200" spc="-40" dirty="0">
                <a:solidFill>
                  <a:srgbClr val="C00000"/>
                </a:solidFill>
                <a:latin typeface="Tahoma"/>
                <a:cs typeface="Tahoma"/>
              </a:rPr>
              <a:t> </a:t>
            </a:r>
            <a:r>
              <a:rPr sz="1200" spc="-70" dirty="0">
                <a:latin typeface="Tahoma"/>
                <a:cs typeface="Tahoma"/>
              </a:rPr>
              <a:t>corresponds</a:t>
            </a:r>
            <a:r>
              <a:rPr sz="1200" spc="-25" dirty="0">
                <a:latin typeface="Tahoma"/>
                <a:cs typeface="Tahoma"/>
              </a:rPr>
              <a:t> </a:t>
            </a:r>
            <a:r>
              <a:rPr sz="1200" dirty="0">
                <a:latin typeface="Tahoma"/>
                <a:cs typeface="Tahoma"/>
              </a:rPr>
              <a:t>to</a:t>
            </a:r>
            <a:r>
              <a:rPr sz="1200" spc="-65" dirty="0">
                <a:latin typeface="Tahoma"/>
                <a:cs typeface="Tahoma"/>
              </a:rPr>
              <a:t> </a:t>
            </a:r>
            <a:r>
              <a:rPr sz="1200" b="1" spc="-30" dirty="0">
                <a:solidFill>
                  <a:srgbClr val="C00000"/>
                </a:solidFill>
                <a:latin typeface="Arial"/>
                <a:cs typeface="Arial"/>
              </a:rPr>
              <a:t>cost</a:t>
            </a:r>
            <a:r>
              <a:rPr sz="1200" b="1" spc="40" dirty="0">
                <a:solidFill>
                  <a:srgbClr val="C00000"/>
                </a:solidFill>
                <a:latin typeface="Arial"/>
                <a:cs typeface="Arial"/>
              </a:rPr>
              <a:t> </a:t>
            </a:r>
            <a:r>
              <a:rPr sz="1200" b="1" spc="-35" dirty="0">
                <a:solidFill>
                  <a:srgbClr val="C00000"/>
                </a:solidFill>
                <a:latin typeface="Arial"/>
                <a:cs typeface="Arial"/>
              </a:rPr>
              <a:t>function</a:t>
            </a:r>
            <a:r>
              <a:rPr sz="1200" spc="-35" dirty="0">
                <a:latin typeface="Tahoma"/>
                <a:cs typeface="Tahoma"/>
              </a:rPr>
              <a:t>,</a:t>
            </a:r>
            <a:r>
              <a:rPr sz="1200" spc="-40" dirty="0">
                <a:latin typeface="Tahoma"/>
                <a:cs typeface="Tahoma"/>
              </a:rPr>
              <a:t> </a:t>
            </a:r>
            <a:r>
              <a:rPr sz="1200" spc="-55" dirty="0">
                <a:latin typeface="Tahoma"/>
                <a:cs typeface="Tahoma"/>
              </a:rPr>
              <a:t>then</a:t>
            </a:r>
            <a:r>
              <a:rPr sz="1200" spc="-40" dirty="0">
                <a:latin typeface="Tahoma"/>
                <a:cs typeface="Tahoma"/>
              </a:rPr>
              <a:t> the </a:t>
            </a:r>
            <a:r>
              <a:rPr sz="1200" spc="-30" dirty="0">
                <a:latin typeface="Tahoma"/>
                <a:cs typeface="Tahoma"/>
              </a:rPr>
              <a:t>aim</a:t>
            </a:r>
            <a:r>
              <a:rPr sz="1200" spc="-40" dirty="0">
                <a:latin typeface="Tahoma"/>
                <a:cs typeface="Tahoma"/>
              </a:rPr>
              <a:t> </a:t>
            </a:r>
            <a:r>
              <a:rPr sz="1200" dirty="0">
                <a:latin typeface="Tahoma"/>
                <a:cs typeface="Tahoma"/>
              </a:rPr>
              <a:t>is</a:t>
            </a:r>
            <a:r>
              <a:rPr sz="1200" spc="-40" dirty="0">
                <a:latin typeface="Tahoma"/>
                <a:cs typeface="Tahoma"/>
              </a:rPr>
              <a:t> </a:t>
            </a:r>
            <a:r>
              <a:rPr sz="1200" spc="-25" dirty="0">
                <a:latin typeface="Tahoma"/>
                <a:cs typeface="Tahoma"/>
              </a:rPr>
              <a:t>to find</a:t>
            </a:r>
            <a:r>
              <a:rPr sz="1200" spc="-50" dirty="0">
                <a:latin typeface="Tahoma"/>
                <a:cs typeface="Tahoma"/>
              </a:rPr>
              <a:t> </a:t>
            </a:r>
            <a:r>
              <a:rPr sz="1200" spc="-40" dirty="0">
                <a:latin typeface="Tahoma"/>
                <a:cs typeface="Tahoma"/>
              </a:rPr>
              <a:t>the</a:t>
            </a:r>
            <a:r>
              <a:rPr sz="1200" spc="-45" dirty="0">
                <a:latin typeface="Tahoma"/>
                <a:cs typeface="Tahoma"/>
              </a:rPr>
              <a:t> </a:t>
            </a:r>
            <a:r>
              <a:rPr sz="1200" b="1" spc="-45" dirty="0">
                <a:solidFill>
                  <a:srgbClr val="C00000"/>
                </a:solidFill>
                <a:latin typeface="Arial"/>
                <a:cs typeface="Arial"/>
              </a:rPr>
              <a:t>lowest</a:t>
            </a:r>
            <a:r>
              <a:rPr sz="1200" b="1" spc="30" dirty="0">
                <a:solidFill>
                  <a:srgbClr val="C00000"/>
                </a:solidFill>
                <a:latin typeface="Arial"/>
                <a:cs typeface="Arial"/>
              </a:rPr>
              <a:t> </a:t>
            </a:r>
            <a:r>
              <a:rPr sz="1200" b="1" spc="-35" dirty="0">
                <a:solidFill>
                  <a:srgbClr val="C00000"/>
                </a:solidFill>
                <a:latin typeface="Arial"/>
                <a:cs typeface="Arial"/>
              </a:rPr>
              <a:t>valley—</a:t>
            </a:r>
            <a:r>
              <a:rPr sz="1200" b="1" dirty="0">
                <a:solidFill>
                  <a:srgbClr val="C00000"/>
                </a:solidFill>
                <a:latin typeface="Arial"/>
                <a:cs typeface="Arial"/>
              </a:rPr>
              <a:t>a</a:t>
            </a:r>
            <a:r>
              <a:rPr sz="1200" b="1" spc="35" dirty="0">
                <a:solidFill>
                  <a:srgbClr val="C00000"/>
                </a:solidFill>
                <a:latin typeface="Arial"/>
                <a:cs typeface="Arial"/>
              </a:rPr>
              <a:t> </a:t>
            </a:r>
            <a:r>
              <a:rPr sz="1200" b="1" spc="-40" dirty="0">
                <a:solidFill>
                  <a:srgbClr val="C00000"/>
                </a:solidFill>
                <a:latin typeface="Arial"/>
                <a:cs typeface="Arial"/>
              </a:rPr>
              <a:t>global</a:t>
            </a:r>
            <a:r>
              <a:rPr sz="1200" b="1" spc="35" dirty="0">
                <a:solidFill>
                  <a:srgbClr val="C00000"/>
                </a:solidFill>
                <a:latin typeface="Arial"/>
                <a:cs typeface="Arial"/>
              </a:rPr>
              <a:t> </a:t>
            </a:r>
            <a:r>
              <a:rPr sz="1200" b="1" spc="-10" dirty="0">
                <a:solidFill>
                  <a:srgbClr val="C00000"/>
                </a:solidFill>
                <a:latin typeface="Arial"/>
                <a:cs typeface="Arial"/>
              </a:rPr>
              <a:t>minimum</a:t>
            </a:r>
            <a:r>
              <a:rPr sz="1200" spc="-10" dirty="0">
                <a:solidFill>
                  <a:srgbClr val="C00000"/>
                </a:solidFill>
                <a:latin typeface="Tahoma"/>
                <a:cs typeface="Tahoma"/>
              </a:rPr>
              <a:t>;</a:t>
            </a:r>
            <a:endParaRPr sz="1200">
              <a:solidFill>
                <a:srgbClr val="C00000"/>
              </a:solidFill>
              <a:latin typeface="Tahoma"/>
              <a:cs typeface="Tahoma"/>
            </a:endParaRPr>
          </a:p>
          <a:p>
            <a:pPr marL="12700" marR="5080">
              <a:lnSpc>
                <a:spcPct val="100000"/>
              </a:lnSpc>
              <a:spcBef>
                <a:spcPts val="305"/>
              </a:spcBef>
            </a:pPr>
            <a:r>
              <a:rPr sz="1200" dirty="0">
                <a:latin typeface="Tahoma"/>
                <a:cs typeface="Tahoma"/>
              </a:rPr>
              <a:t>if</a:t>
            </a:r>
            <a:r>
              <a:rPr sz="1200" spc="-45" dirty="0">
                <a:latin typeface="Tahoma"/>
                <a:cs typeface="Tahoma"/>
              </a:rPr>
              <a:t> </a:t>
            </a:r>
            <a:r>
              <a:rPr sz="1200" spc="-55" dirty="0">
                <a:solidFill>
                  <a:srgbClr val="C00000"/>
                </a:solidFill>
                <a:latin typeface="Tahoma"/>
                <a:cs typeface="Tahoma"/>
              </a:rPr>
              <a:t>elevation</a:t>
            </a:r>
            <a:r>
              <a:rPr sz="1200" spc="-30" dirty="0">
                <a:solidFill>
                  <a:srgbClr val="C00000"/>
                </a:solidFill>
                <a:latin typeface="Tahoma"/>
                <a:cs typeface="Tahoma"/>
              </a:rPr>
              <a:t> </a:t>
            </a:r>
            <a:r>
              <a:rPr sz="1200" spc="-70" dirty="0">
                <a:latin typeface="Tahoma"/>
                <a:cs typeface="Tahoma"/>
              </a:rPr>
              <a:t>corresponds</a:t>
            </a:r>
            <a:r>
              <a:rPr sz="1200" spc="-25" dirty="0">
                <a:latin typeface="Tahoma"/>
                <a:cs typeface="Tahoma"/>
              </a:rPr>
              <a:t> </a:t>
            </a:r>
            <a:r>
              <a:rPr sz="1200" dirty="0">
                <a:latin typeface="Tahoma"/>
                <a:cs typeface="Tahoma"/>
              </a:rPr>
              <a:t>to</a:t>
            </a:r>
            <a:r>
              <a:rPr sz="1200" spc="-35" dirty="0">
                <a:latin typeface="Tahoma"/>
                <a:cs typeface="Tahoma"/>
              </a:rPr>
              <a:t> an</a:t>
            </a:r>
            <a:r>
              <a:rPr sz="1200" spc="-30" dirty="0">
                <a:latin typeface="Tahoma"/>
                <a:cs typeface="Tahoma"/>
              </a:rPr>
              <a:t> </a:t>
            </a:r>
            <a:r>
              <a:rPr sz="1200" b="1" spc="-30" dirty="0">
                <a:solidFill>
                  <a:srgbClr val="C00000"/>
                </a:solidFill>
                <a:latin typeface="Arial"/>
                <a:cs typeface="Arial"/>
              </a:rPr>
              <a:t>objective</a:t>
            </a:r>
            <a:r>
              <a:rPr sz="1200" b="1" spc="50" dirty="0">
                <a:solidFill>
                  <a:srgbClr val="C00000"/>
                </a:solidFill>
                <a:latin typeface="Arial"/>
                <a:cs typeface="Arial"/>
              </a:rPr>
              <a:t> </a:t>
            </a:r>
            <a:r>
              <a:rPr sz="1200" b="1" spc="-35" dirty="0">
                <a:solidFill>
                  <a:srgbClr val="C00000"/>
                </a:solidFill>
                <a:latin typeface="Arial"/>
                <a:cs typeface="Arial"/>
              </a:rPr>
              <a:t>function</a:t>
            </a:r>
            <a:r>
              <a:rPr sz="1200" spc="-35" dirty="0">
                <a:latin typeface="Tahoma"/>
                <a:cs typeface="Tahoma"/>
              </a:rPr>
              <a:t>, </a:t>
            </a:r>
            <a:r>
              <a:rPr sz="1200" spc="-55" dirty="0">
                <a:latin typeface="Tahoma"/>
                <a:cs typeface="Tahoma"/>
              </a:rPr>
              <a:t>then</a:t>
            </a:r>
            <a:r>
              <a:rPr sz="1200" spc="-30" dirty="0">
                <a:latin typeface="Tahoma"/>
                <a:cs typeface="Tahoma"/>
              </a:rPr>
              <a:t> </a:t>
            </a:r>
            <a:r>
              <a:rPr sz="1200" spc="-40" dirty="0">
                <a:latin typeface="Tahoma"/>
                <a:cs typeface="Tahoma"/>
              </a:rPr>
              <a:t>the</a:t>
            </a:r>
            <a:r>
              <a:rPr sz="1200" spc="-35" dirty="0">
                <a:latin typeface="Tahoma"/>
                <a:cs typeface="Tahoma"/>
              </a:rPr>
              <a:t> </a:t>
            </a:r>
            <a:r>
              <a:rPr sz="1200" spc="-25" dirty="0">
                <a:latin typeface="Tahoma"/>
                <a:cs typeface="Tahoma"/>
              </a:rPr>
              <a:t>aim </a:t>
            </a:r>
            <a:r>
              <a:rPr sz="1200" dirty="0">
                <a:latin typeface="Tahoma"/>
                <a:cs typeface="Tahoma"/>
              </a:rPr>
              <a:t>is</a:t>
            </a:r>
            <a:r>
              <a:rPr sz="1200" spc="-60" dirty="0">
                <a:latin typeface="Tahoma"/>
                <a:cs typeface="Tahoma"/>
              </a:rPr>
              <a:t> </a:t>
            </a:r>
            <a:r>
              <a:rPr sz="1200" dirty="0">
                <a:latin typeface="Tahoma"/>
                <a:cs typeface="Tahoma"/>
              </a:rPr>
              <a:t>to</a:t>
            </a:r>
            <a:r>
              <a:rPr sz="1200" spc="-55" dirty="0">
                <a:latin typeface="Tahoma"/>
                <a:cs typeface="Tahoma"/>
              </a:rPr>
              <a:t> </a:t>
            </a:r>
            <a:r>
              <a:rPr sz="1200" spc="-25" dirty="0">
                <a:latin typeface="Tahoma"/>
                <a:cs typeface="Tahoma"/>
              </a:rPr>
              <a:t>find</a:t>
            </a:r>
            <a:r>
              <a:rPr sz="1200" spc="-55" dirty="0">
                <a:latin typeface="Tahoma"/>
                <a:cs typeface="Tahoma"/>
              </a:rPr>
              <a:t> </a:t>
            </a:r>
            <a:r>
              <a:rPr sz="1200" spc="-40" dirty="0">
                <a:latin typeface="Tahoma"/>
                <a:cs typeface="Tahoma"/>
              </a:rPr>
              <a:t>the</a:t>
            </a:r>
            <a:r>
              <a:rPr sz="1200" spc="-55" dirty="0">
                <a:latin typeface="Tahoma"/>
                <a:cs typeface="Tahoma"/>
              </a:rPr>
              <a:t> </a:t>
            </a:r>
            <a:r>
              <a:rPr sz="1200" b="1" spc="-40" dirty="0">
                <a:solidFill>
                  <a:srgbClr val="C00000"/>
                </a:solidFill>
                <a:latin typeface="Arial"/>
                <a:cs typeface="Arial"/>
              </a:rPr>
              <a:t>highest</a:t>
            </a:r>
            <a:r>
              <a:rPr sz="1200" b="1" spc="25" dirty="0">
                <a:solidFill>
                  <a:srgbClr val="C00000"/>
                </a:solidFill>
                <a:latin typeface="Arial"/>
                <a:cs typeface="Arial"/>
              </a:rPr>
              <a:t> </a:t>
            </a:r>
            <a:r>
              <a:rPr sz="1200" b="1" spc="-20" dirty="0">
                <a:solidFill>
                  <a:srgbClr val="C00000"/>
                </a:solidFill>
                <a:latin typeface="Arial"/>
                <a:cs typeface="Arial"/>
              </a:rPr>
              <a:t>peak—</a:t>
            </a:r>
            <a:r>
              <a:rPr sz="1200" b="1" dirty="0">
                <a:solidFill>
                  <a:srgbClr val="C00000"/>
                </a:solidFill>
                <a:latin typeface="Arial"/>
                <a:cs typeface="Arial"/>
              </a:rPr>
              <a:t>a</a:t>
            </a:r>
            <a:r>
              <a:rPr sz="1200" b="1" spc="25" dirty="0">
                <a:solidFill>
                  <a:srgbClr val="C00000"/>
                </a:solidFill>
                <a:latin typeface="Arial"/>
                <a:cs typeface="Arial"/>
              </a:rPr>
              <a:t> </a:t>
            </a:r>
            <a:r>
              <a:rPr sz="1200" b="1" spc="-40" dirty="0">
                <a:solidFill>
                  <a:srgbClr val="C00000"/>
                </a:solidFill>
                <a:latin typeface="Arial"/>
                <a:cs typeface="Arial"/>
              </a:rPr>
              <a:t>global</a:t>
            </a:r>
            <a:r>
              <a:rPr sz="1200" b="1" spc="20" dirty="0">
                <a:solidFill>
                  <a:srgbClr val="C00000"/>
                </a:solidFill>
                <a:latin typeface="Arial"/>
                <a:cs typeface="Arial"/>
              </a:rPr>
              <a:t> </a:t>
            </a:r>
            <a:r>
              <a:rPr sz="1200" b="1" spc="-30" dirty="0">
                <a:solidFill>
                  <a:srgbClr val="C00000"/>
                </a:solidFill>
                <a:latin typeface="Arial"/>
                <a:cs typeface="Arial"/>
              </a:rPr>
              <a:t>maximum</a:t>
            </a:r>
            <a:r>
              <a:rPr sz="1200" spc="-30" dirty="0">
                <a:solidFill>
                  <a:srgbClr val="C00000"/>
                </a:solidFill>
                <a:latin typeface="Tahoma"/>
                <a:cs typeface="Tahoma"/>
              </a:rPr>
              <a:t>.</a:t>
            </a:r>
            <a:r>
              <a:rPr sz="1200" spc="50" dirty="0">
                <a:latin typeface="Tahoma"/>
                <a:cs typeface="Tahoma"/>
              </a:rPr>
              <a:t> </a:t>
            </a:r>
            <a:r>
              <a:rPr sz="1200" spc="-25" dirty="0">
                <a:latin typeface="Tahoma"/>
                <a:cs typeface="Tahoma"/>
              </a:rPr>
              <a:t>(You</a:t>
            </a:r>
            <a:r>
              <a:rPr sz="1200" spc="-55" dirty="0">
                <a:latin typeface="Tahoma"/>
                <a:cs typeface="Tahoma"/>
              </a:rPr>
              <a:t> </a:t>
            </a:r>
            <a:r>
              <a:rPr sz="1200" spc="-25" dirty="0">
                <a:latin typeface="Tahoma"/>
                <a:cs typeface="Tahoma"/>
              </a:rPr>
              <a:t>can </a:t>
            </a:r>
            <a:r>
              <a:rPr sz="1200" spc="-50" dirty="0">
                <a:latin typeface="Tahoma"/>
                <a:cs typeface="Tahoma"/>
              </a:rPr>
              <a:t>convert</a:t>
            </a:r>
            <a:r>
              <a:rPr sz="1200" spc="-45" dirty="0">
                <a:latin typeface="Tahoma"/>
                <a:cs typeface="Tahoma"/>
              </a:rPr>
              <a:t> from </a:t>
            </a:r>
            <a:r>
              <a:rPr sz="1200" spc="-90" dirty="0">
                <a:latin typeface="Tahoma"/>
                <a:cs typeface="Tahoma"/>
              </a:rPr>
              <a:t>one</a:t>
            </a:r>
            <a:r>
              <a:rPr sz="1200" spc="-5" dirty="0">
                <a:latin typeface="Tahoma"/>
                <a:cs typeface="Tahoma"/>
              </a:rPr>
              <a:t> </a:t>
            </a:r>
            <a:r>
              <a:rPr sz="1200" dirty="0">
                <a:latin typeface="Tahoma"/>
                <a:cs typeface="Tahoma"/>
              </a:rPr>
              <a:t>to</a:t>
            </a:r>
            <a:r>
              <a:rPr sz="1200" spc="-30" dirty="0">
                <a:latin typeface="Tahoma"/>
                <a:cs typeface="Tahoma"/>
              </a:rPr>
              <a:t> </a:t>
            </a:r>
            <a:r>
              <a:rPr sz="1200" spc="-40" dirty="0">
                <a:latin typeface="Tahoma"/>
                <a:cs typeface="Tahoma"/>
              </a:rPr>
              <a:t>the</a:t>
            </a:r>
            <a:r>
              <a:rPr sz="1200" spc="-30" dirty="0">
                <a:latin typeface="Tahoma"/>
                <a:cs typeface="Tahoma"/>
              </a:rPr>
              <a:t> </a:t>
            </a:r>
            <a:r>
              <a:rPr sz="1200" spc="-50" dirty="0">
                <a:latin typeface="Tahoma"/>
                <a:cs typeface="Tahoma"/>
              </a:rPr>
              <a:t>other</a:t>
            </a:r>
            <a:r>
              <a:rPr sz="1200" spc="-30" dirty="0">
                <a:latin typeface="Tahoma"/>
                <a:cs typeface="Tahoma"/>
              </a:rPr>
              <a:t> </a:t>
            </a:r>
            <a:r>
              <a:rPr sz="1200" spc="-25" dirty="0">
                <a:latin typeface="Tahoma"/>
                <a:cs typeface="Tahoma"/>
              </a:rPr>
              <a:t>just</a:t>
            </a:r>
            <a:r>
              <a:rPr sz="1200" spc="-30" dirty="0">
                <a:latin typeface="Tahoma"/>
                <a:cs typeface="Tahoma"/>
              </a:rPr>
              <a:t> </a:t>
            </a:r>
            <a:r>
              <a:rPr sz="1200" spc="-60" dirty="0">
                <a:latin typeface="Tahoma"/>
                <a:cs typeface="Tahoma"/>
              </a:rPr>
              <a:t>by</a:t>
            </a:r>
            <a:r>
              <a:rPr sz="1200" spc="-30" dirty="0">
                <a:latin typeface="Tahoma"/>
                <a:cs typeface="Tahoma"/>
              </a:rPr>
              <a:t> </a:t>
            </a:r>
            <a:r>
              <a:rPr sz="1200" spc="-45" dirty="0">
                <a:latin typeface="Tahoma"/>
                <a:cs typeface="Tahoma"/>
              </a:rPr>
              <a:t>inserting</a:t>
            </a:r>
            <a:r>
              <a:rPr sz="1200" spc="-30" dirty="0">
                <a:latin typeface="Tahoma"/>
                <a:cs typeface="Tahoma"/>
              </a:rPr>
              <a:t> </a:t>
            </a:r>
            <a:r>
              <a:rPr sz="1200" dirty="0">
                <a:latin typeface="Tahoma"/>
                <a:cs typeface="Tahoma"/>
              </a:rPr>
              <a:t>a</a:t>
            </a:r>
            <a:r>
              <a:rPr sz="1200" spc="-30" dirty="0">
                <a:latin typeface="Tahoma"/>
                <a:cs typeface="Tahoma"/>
              </a:rPr>
              <a:t> </a:t>
            </a:r>
            <a:r>
              <a:rPr sz="1200" spc="-65" dirty="0">
                <a:latin typeface="Tahoma"/>
                <a:cs typeface="Tahoma"/>
              </a:rPr>
              <a:t>minus</a:t>
            </a:r>
            <a:r>
              <a:rPr sz="1200" spc="-30" dirty="0">
                <a:latin typeface="Tahoma"/>
                <a:cs typeface="Tahoma"/>
              </a:rPr>
              <a:t> </a:t>
            </a:r>
            <a:r>
              <a:rPr sz="1200" spc="-10" dirty="0">
                <a:latin typeface="Tahoma"/>
                <a:cs typeface="Tahoma"/>
              </a:rPr>
              <a:t>sign.)</a:t>
            </a:r>
            <a:endParaRPr sz="1200">
              <a:latin typeface="Tahoma"/>
              <a:cs typeface="Tahoma"/>
            </a:endParaRPr>
          </a:p>
          <a:p>
            <a:pPr marL="12700">
              <a:lnSpc>
                <a:spcPct val="100000"/>
              </a:lnSpc>
              <a:spcBef>
                <a:spcPts val="315"/>
              </a:spcBef>
            </a:pPr>
            <a:r>
              <a:rPr sz="1200" spc="-10" dirty="0">
                <a:latin typeface="Tahoma"/>
                <a:cs typeface="Tahoma"/>
              </a:rPr>
              <a:t>Local</a:t>
            </a:r>
            <a:r>
              <a:rPr sz="1200" spc="-25" dirty="0">
                <a:latin typeface="Tahoma"/>
                <a:cs typeface="Tahoma"/>
              </a:rPr>
              <a:t> </a:t>
            </a:r>
            <a:r>
              <a:rPr sz="1200" spc="-80" dirty="0">
                <a:latin typeface="Tahoma"/>
                <a:cs typeface="Tahoma"/>
              </a:rPr>
              <a:t>search</a:t>
            </a:r>
            <a:r>
              <a:rPr sz="1200" spc="-10" dirty="0">
                <a:latin typeface="Tahoma"/>
                <a:cs typeface="Tahoma"/>
              </a:rPr>
              <a:t> </a:t>
            </a:r>
            <a:r>
              <a:rPr sz="1200" spc="-50" dirty="0">
                <a:latin typeface="Tahoma"/>
                <a:cs typeface="Tahoma"/>
              </a:rPr>
              <a:t>algorithms</a:t>
            </a:r>
            <a:r>
              <a:rPr sz="1200" spc="-15" dirty="0">
                <a:latin typeface="Tahoma"/>
                <a:cs typeface="Tahoma"/>
              </a:rPr>
              <a:t> </a:t>
            </a:r>
            <a:r>
              <a:rPr sz="1200" spc="-80" dirty="0">
                <a:latin typeface="Tahoma"/>
                <a:cs typeface="Tahoma"/>
              </a:rPr>
              <a:t>explore</a:t>
            </a:r>
            <a:r>
              <a:rPr sz="1200" spc="-15" dirty="0">
                <a:latin typeface="Tahoma"/>
                <a:cs typeface="Tahoma"/>
              </a:rPr>
              <a:t> </a:t>
            </a:r>
            <a:r>
              <a:rPr sz="1200" spc="-20" dirty="0">
                <a:latin typeface="Tahoma"/>
                <a:cs typeface="Tahoma"/>
              </a:rPr>
              <a:t>this</a:t>
            </a:r>
            <a:r>
              <a:rPr sz="1200" spc="-15" dirty="0">
                <a:latin typeface="Tahoma"/>
                <a:cs typeface="Tahoma"/>
              </a:rPr>
              <a:t> </a:t>
            </a:r>
            <a:r>
              <a:rPr sz="1200" spc="-10" dirty="0">
                <a:latin typeface="Tahoma"/>
                <a:cs typeface="Tahoma"/>
              </a:rPr>
              <a:t>landscape.</a:t>
            </a:r>
            <a:endParaRPr sz="1200">
              <a:latin typeface="Tahoma"/>
              <a:cs typeface="Tahoma"/>
            </a:endParaRPr>
          </a:p>
          <a:p>
            <a:pPr marL="12700" marR="215265">
              <a:lnSpc>
                <a:spcPct val="100000"/>
              </a:lnSpc>
              <a:spcBef>
                <a:spcPts val="305"/>
              </a:spcBef>
            </a:pPr>
            <a:r>
              <a:rPr sz="1200" dirty="0">
                <a:latin typeface="Tahoma"/>
                <a:cs typeface="Tahoma"/>
              </a:rPr>
              <a:t>A</a:t>
            </a:r>
            <a:r>
              <a:rPr sz="1200" spc="-30" dirty="0">
                <a:latin typeface="Tahoma"/>
                <a:cs typeface="Tahoma"/>
              </a:rPr>
              <a:t> </a:t>
            </a:r>
            <a:r>
              <a:rPr sz="1200" b="1" spc="-30" dirty="0">
                <a:latin typeface="Arial"/>
                <a:cs typeface="Arial"/>
              </a:rPr>
              <a:t>complete</a:t>
            </a:r>
            <a:r>
              <a:rPr sz="1200" b="1" spc="15" dirty="0">
                <a:latin typeface="Arial"/>
                <a:cs typeface="Arial"/>
              </a:rPr>
              <a:t> </a:t>
            </a:r>
            <a:r>
              <a:rPr sz="1200" spc="-10" dirty="0">
                <a:latin typeface="Tahoma"/>
                <a:cs typeface="Tahoma"/>
              </a:rPr>
              <a:t>local</a:t>
            </a:r>
            <a:r>
              <a:rPr sz="1200" spc="-20" dirty="0">
                <a:latin typeface="Tahoma"/>
                <a:cs typeface="Tahoma"/>
              </a:rPr>
              <a:t> </a:t>
            </a:r>
            <a:r>
              <a:rPr sz="1200" spc="-80" dirty="0">
                <a:latin typeface="Tahoma"/>
                <a:cs typeface="Tahoma"/>
              </a:rPr>
              <a:t>search</a:t>
            </a:r>
            <a:r>
              <a:rPr sz="1200" spc="-15" dirty="0">
                <a:latin typeface="Tahoma"/>
                <a:cs typeface="Tahoma"/>
              </a:rPr>
              <a:t> </a:t>
            </a:r>
            <a:r>
              <a:rPr sz="1200" spc="-45" dirty="0">
                <a:latin typeface="Tahoma"/>
                <a:cs typeface="Tahoma"/>
              </a:rPr>
              <a:t>algorithm</a:t>
            </a:r>
            <a:r>
              <a:rPr sz="1200" spc="-20" dirty="0">
                <a:latin typeface="Tahoma"/>
                <a:cs typeface="Tahoma"/>
              </a:rPr>
              <a:t> </a:t>
            </a:r>
            <a:r>
              <a:rPr sz="1200" spc="-75" dirty="0">
                <a:latin typeface="Tahoma"/>
                <a:cs typeface="Tahoma"/>
              </a:rPr>
              <a:t>always</a:t>
            </a:r>
            <a:r>
              <a:rPr sz="1200" spc="-15" dirty="0">
                <a:latin typeface="Tahoma"/>
                <a:cs typeface="Tahoma"/>
              </a:rPr>
              <a:t> </a:t>
            </a:r>
            <a:r>
              <a:rPr sz="1200" spc="-50" dirty="0">
                <a:latin typeface="Tahoma"/>
                <a:cs typeface="Tahoma"/>
              </a:rPr>
              <a:t>finds</a:t>
            </a:r>
            <a:r>
              <a:rPr sz="1200" spc="-25" dirty="0">
                <a:latin typeface="Tahoma"/>
                <a:cs typeface="Tahoma"/>
              </a:rPr>
              <a:t> </a:t>
            </a:r>
            <a:r>
              <a:rPr sz="1200" dirty="0">
                <a:latin typeface="Tahoma"/>
                <a:cs typeface="Tahoma"/>
              </a:rPr>
              <a:t>a</a:t>
            </a:r>
            <a:r>
              <a:rPr sz="1200" spc="-20" dirty="0">
                <a:latin typeface="Tahoma"/>
                <a:cs typeface="Tahoma"/>
              </a:rPr>
              <a:t> </a:t>
            </a:r>
            <a:r>
              <a:rPr sz="1200" spc="-45" dirty="0">
                <a:latin typeface="Tahoma"/>
                <a:cs typeface="Tahoma"/>
              </a:rPr>
              <a:t>goal</a:t>
            </a:r>
            <a:r>
              <a:rPr sz="1200" spc="-20" dirty="0">
                <a:latin typeface="Tahoma"/>
                <a:cs typeface="Tahoma"/>
              </a:rPr>
              <a:t> </a:t>
            </a:r>
            <a:r>
              <a:rPr sz="1200" dirty="0">
                <a:latin typeface="Tahoma"/>
                <a:cs typeface="Tahoma"/>
              </a:rPr>
              <a:t>if</a:t>
            </a:r>
            <a:r>
              <a:rPr sz="1200" spc="-20" dirty="0">
                <a:latin typeface="Tahoma"/>
                <a:cs typeface="Tahoma"/>
              </a:rPr>
              <a:t> </a:t>
            </a:r>
            <a:r>
              <a:rPr sz="1200" spc="-50" dirty="0">
                <a:latin typeface="Tahoma"/>
                <a:cs typeface="Tahoma"/>
              </a:rPr>
              <a:t>one </a:t>
            </a:r>
            <a:r>
              <a:rPr sz="1200" spc="-65" dirty="0">
                <a:latin typeface="Tahoma"/>
                <a:cs typeface="Tahoma"/>
              </a:rPr>
              <a:t>exists;</a:t>
            </a:r>
            <a:r>
              <a:rPr sz="1200" spc="-30" dirty="0">
                <a:latin typeface="Tahoma"/>
                <a:cs typeface="Tahoma"/>
              </a:rPr>
              <a:t> </a:t>
            </a:r>
            <a:r>
              <a:rPr sz="1200" spc="-45" dirty="0">
                <a:latin typeface="Tahoma"/>
                <a:cs typeface="Tahoma"/>
              </a:rPr>
              <a:t>an</a:t>
            </a:r>
            <a:r>
              <a:rPr sz="1200" spc="-30" dirty="0">
                <a:latin typeface="Tahoma"/>
                <a:cs typeface="Tahoma"/>
              </a:rPr>
              <a:t> </a:t>
            </a:r>
            <a:r>
              <a:rPr sz="1200" b="1" spc="-20" dirty="0">
                <a:latin typeface="Arial"/>
                <a:cs typeface="Arial"/>
              </a:rPr>
              <a:t>optimal</a:t>
            </a:r>
            <a:r>
              <a:rPr sz="1200" b="1" spc="15" dirty="0">
                <a:latin typeface="Arial"/>
                <a:cs typeface="Arial"/>
              </a:rPr>
              <a:t> </a:t>
            </a:r>
            <a:r>
              <a:rPr sz="1200" spc="-45" dirty="0">
                <a:latin typeface="Tahoma"/>
                <a:cs typeface="Tahoma"/>
              </a:rPr>
              <a:t>algorithm</a:t>
            </a:r>
            <a:r>
              <a:rPr sz="1200" spc="-20" dirty="0">
                <a:latin typeface="Tahoma"/>
                <a:cs typeface="Tahoma"/>
              </a:rPr>
              <a:t> </a:t>
            </a:r>
            <a:r>
              <a:rPr sz="1200" spc="-75" dirty="0">
                <a:latin typeface="Tahoma"/>
                <a:cs typeface="Tahoma"/>
              </a:rPr>
              <a:t>always</a:t>
            </a:r>
            <a:r>
              <a:rPr sz="1200" spc="-20" dirty="0">
                <a:latin typeface="Tahoma"/>
                <a:cs typeface="Tahoma"/>
              </a:rPr>
              <a:t> </a:t>
            </a:r>
            <a:r>
              <a:rPr sz="1200" spc="-50" dirty="0">
                <a:latin typeface="Tahoma"/>
                <a:cs typeface="Tahoma"/>
              </a:rPr>
              <a:t>finds</a:t>
            </a:r>
            <a:r>
              <a:rPr sz="1200" spc="-25" dirty="0">
                <a:latin typeface="Tahoma"/>
                <a:cs typeface="Tahoma"/>
              </a:rPr>
              <a:t> </a:t>
            </a:r>
            <a:r>
              <a:rPr sz="1200" dirty="0">
                <a:latin typeface="Tahoma"/>
                <a:cs typeface="Tahoma"/>
              </a:rPr>
              <a:t>a</a:t>
            </a:r>
            <a:r>
              <a:rPr sz="1200" spc="-20" dirty="0">
                <a:latin typeface="Tahoma"/>
                <a:cs typeface="Tahoma"/>
              </a:rPr>
              <a:t> </a:t>
            </a:r>
            <a:r>
              <a:rPr sz="1200" spc="-10" dirty="0">
                <a:latin typeface="Tahoma"/>
                <a:cs typeface="Tahoma"/>
              </a:rPr>
              <a:t>global minimum/maximum.</a:t>
            </a:r>
            <a:endParaRPr sz="1200">
              <a:latin typeface="Tahoma"/>
              <a:cs typeface="Tahoma"/>
            </a:endParaRPr>
          </a:p>
        </p:txBody>
      </p:sp>
      <p:pic>
        <p:nvPicPr>
          <p:cNvPr id="6" name="object 6"/>
          <p:cNvPicPr/>
          <p:nvPr/>
        </p:nvPicPr>
        <p:blipFill>
          <a:blip r:embed="rId3" cstate="print"/>
          <a:stretch>
            <a:fillRect/>
          </a:stretch>
        </p:blipFill>
        <p:spPr>
          <a:xfrm>
            <a:off x="300139" y="1382636"/>
            <a:ext cx="71526" cy="71526"/>
          </a:xfrm>
          <a:prstGeom prst="rect">
            <a:avLst/>
          </a:prstGeom>
        </p:spPr>
      </p:pic>
      <p:pic>
        <p:nvPicPr>
          <p:cNvPr id="7" name="object 7"/>
          <p:cNvPicPr/>
          <p:nvPr/>
        </p:nvPicPr>
        <p:blipFill>
          <a:blip r:embed="rId4" cstate="print"/>
          <a:stretch>
            <a:fillRect/>
          </a:stretch>
        </p:blipFill>
        <p:spPr>
          <a:xfrm>
            <a:off x="300139" y="1970989"/>
            <a:ext cx="71526" cy="71526"/>
          </a:xfrm>
          <a:prstGeom prst="rect">
            <a:avLst/>
          </a:prstGeom>
        </p:spPr>
      </p:pic>
      <p:pic>
        <p:nvPicPr>
          <p:cNvPr id="8" name="object 8"/>
          <p:cNvPicPr/>
          <p:nvPr/>
        </p:nvPicPr>
        <p:blipFill>
          <a:blip r:embed="rId5" cstate="print"/>
          <a:stretch>
            <a:fillRect/>
          </a:stretch>
        </p:blipFill>
        <p:spPr>
          <a:xfrm>
            <a:off x="300139" y="2192401"/>
            <a:ext cx="71526" cy="71526"/>
          </a:xfrm>
          <a:prstGeom prst="rect">
            <a:avLst/>
          </a:prstGeom>
        </p:spPr>
      </p:pic>
      <p:grpSp>
        <p:nvGrpSpPr>
          <p:cNvPr id="9" name="object 9"/>
          <p:cNvGrpSpPr/>
          <p:nvPr/>
        </p:nvGrpSpPr>
        <p:grpSpPr>
          <a:xfrm>
            <a:off x="0" y="3346348"/>
            <a:ext cx="4608195" cy="109855"/>
            <a:chOff x="0" y="3346348"/>
            <a:chExt cx="4608195" cy="109855"/>
          </a:xfrm>
        </p:grpSpPr>
        <p:sp>
          <p:nvSpPr>
            <p:cNvPr id="10" name="object 10"/>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A30000"/>
            </a:solidFill>
          </p:spPr>
          <p:txBody>
            <a:bodyPr wrap="square" lIns="0" tIns="0" rIns="0" bIns="0" rtlCol="0"/>
            <a:lstStyle/>
            <a:p>
              <a:endParaRPr/>
            </a:p>
          </p:txBody>
        </p:sp>
        <p:sp>
          <p:nvSpPr>
            <p:cNvPr id="11" name="object 11"/>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EBEBEB"/>
            </a:solidFill>
          </p:spPr>
          <p:txBody>
            <a:bodyPr wrap="square" lIns="0" tIns="0" rIns="0" bIns="0" rtlCol="0"/>
            <a:lstStyle/>
            <a:p>
              <a:endParaRPr/>
            </a:p>
          </p:txBody>
        </p:sp>
        <p:sp>
          <p:nvSpPr>
            <p:cNvPr id="12" name="object 12"/>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D8D8D8"/>
            </a:solidFill>
          </p:spPr>
          <p:txBody>
            <a:bodyPr wrap="square" lIns="0" tIns="0" rIns="0" bIns="0" rtlCol="0"/>
            <a:lstStyle/>
            <a:p>
              <a:endParaRPr/>
            </a:p>
          </p:txBody>
        </p:sp>
      </p:gr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Richard,</a:t>
            </a:r>
            <a:r>
              <a:rPr spc="45" dirty="0"/>
              <a:t> </a:t>
            </a:r>
            <a:r>
              <a:rPr dirty="0"/>
              <a:t>Philip</a:t>
            </a:r>
            <a:r>
              <a:rPr spc="290" dirty="0"/>
              <a:t> </a:t>
            </a:r>
            <a:r>
              <a:rPr spc="-10" dirty="0"/>
              <a:t>(AIUB)</a:t>
            </a:r>
          </a:p>
        </p:txBody>
      </p:sp>
      <p:sp>
        <p:nvSpPr>
          <p:cNvPr id="14" name="object 14"/>
          <p:cNvSpPr txBox="1"/>
          <p:nvPr/>
        </p:nvSpPr>
        <p:spPr>
          <a:xfrm>
            <a:off x="2253170" y="3351784"/>
            <a:ext cx="101600" cy="102235"/>
          </a:xfrm>
          <a:prstGeom prst="rect">
            <a:avLst/>
          </a:prstGeom>
        </p:spPr>
        <p:txBody>
          <a:bodyPr vert="horz" wrap="square" lIns="0" tIns="0" rIns="0" bIns="0" rtlCol="0">
            <a:spAutoFit/>
          </a:bodyPr>
          <a:lstStyle/>
          <a:p>
            <a:pPr marL="12700">
              <a:lnSpc>
                <a:spcPts val="675"/>
              </a:lnSpc>
            </a:pPr>
            <a:r>
              <a:rPr sz="600" spc="-25" dirty="0">
                <a:solidFill>
                  <a:srgbClr val="0000FF"/>
                </a:solidFill>
                <a:latin typeface="Tahoma"/>
                <a:cs typeface="Tahoma"/>
                <a:hlinkClick r:id="rId6" action="ppaction://hlinksldjump"/>
              </a:rPr>
              <a:t>AI</a:t>
            </a:r>
            <a:endParaRPr sz="600">
              <a:latin typeface="Tahoma"/>
              <a:cs typeface="Tahoma"/>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AIUB</a:t>
            </a:r>
            <a:r>
              <a:rPr spc="150" dirty="0"/>
              <a:t> </a:t>
            </a:r>
            <a:r>
              <a:rPr spc="-20" dirty="0"/>
              <a:t>2024</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12700">
              <a:lnSpc>
                <a:spcPts val="675"/>
              </a:lnSpc>
            </a:pPr>
            <a:fld id="{81D60167-4931-47E6-BA6A-407CBD079E47}" type="slidenum">
              <a:rPr dirty="0"/>
              <a:t>8</a:t>
            </a:fld>
            <a:r>
              <a:rPr spc="10" dirty="0"/>
              <a:t> </a:t>
            </a:r>
            <a:r>
              <a:rPr spc="90" dirty="0"/>
              <a:t>/</a:t>
            </a:r>
            <a:r>
              <a:rPr spc="10" dirty="0"/>
              <a:t> </a:t>
            </a:r>
            <a:r>
              <a:rPr spc="-25" dirty="0"/>
              <a:t>31</a:t>
            </a: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60904"/>
            <a:ext cx="3738245" cy="288290"/>
          </a:xfrm>
          <a:prstGeom prst="rect">
            <a:avLst/>
          </a:prstGeom>
        </p:spPr>
        <p:txBody>
          <a:bodyPr vert="horz" wrap="square" lIns="0" tIns="15240" rIns="0" bIns="0" rtlCol="0">
            <a:spAutoFit/>
          </a:bodyPr>
          <a:lstStyle/>
          <a:p>
            <a:pPr marL="12700">
              <a:lnSpc>
                <a:spcPct val="100000"/>
              </a:lnSpc>
              <a:spcBef>
                <a:spcPts val="120"/>
              </a:spcBef>
            </a:pPr>
            <a:r>
              <a:rPr sz="1700" spc="-65" dirty="0">
                <a:solidFill>
                  <a:srgbClr val="CC0000"/>
                </a:solidFill>
                <a:latin typeface="Tahoma"/>
                <a:cs typeface="Tahoma"/>
              </a:rPr>
              <a:t>optimization</a:t>
            </a:r>
            <a:r>
              <a:rPr sz="1700" spc="-55" dirty="0">
                <a:solidFill>
                  <a:srgbClr val="CC0000"/>
                </a:solidFill>
                <a:latin typeface="Tahoma"/>
                <a:cs typeface="Tahoma"/>
              </a:rPr>
              <a:t> </a:t>
            </a:r>
            <a:r>
              <a:rPr sz="1700" spc="-100" dirty="0">
                <a:solidFill>
                  <a:srgbClr val="CC0000"/>
                </a:solidFill>
                <a:latin typeface="Tahoma"/>
                <a:cs typeface="Tahoma"/>
              </a:rPr>
              <a:t>problems:</a:t>
            </a:r>
            <a:r>
              <a:rPr sz="1700" spc="110" dirty="0">
                <a:solidFill>
                  <a:srgbClr val="CC0000"/>
                </a:solidFill>
                <a:latin typeface="Tahoma"/>
                <a:cs typeface="Tahoma"/>
              </a:rPr>
              <a:t> </a:t>
            </a:r>
            <a:r>
              <a:rPr sz="1700" spc="-55" dirty="0">
                <a:solidFill>
                  <a:srgbClr val="CC0000"/>
                </a:solidFill>
                <a:latin typeface="Tahoma"/>
                <a:cs typeface="Tahoma"/>
              </a:rPr>
              <a:t>Hill-</a:t>
            </a:r>
            <a:r>
              <a:rPr sz="1700" spc="-60" dirty="0">
                <a:solidFill>
                  <a:srgbClr val="CC0000"/>
                </a:solidFill>
                <a:latin typeface="Tahoma"/>
                <a:cs typeface="Tahoma"/>
              </a:rPr>
              <a:t>climbing</a:t>
            </a:r>
            <a:r>
              <a:rPr sz="1700" spc="-50" dirty="0">
                <a:solidFill>
                  <a:srgbClr val="CC0000"/>
                </a:solidFill>
                <a:latin typeface="Tahoma"/>
                <a:cs typeface="Tahoma"/>
              </a:rPr>
              <a:t> </a:t>
            </a:r>
            <a:r>
              <a:rPr sz="1700" spc="-90" dirty="0">
                <a:solidFill>
                  <a:srgbClr val="CC0000"/>
                </a:solidFill>
                <a:latin typeface="Tahoma"/>
                <a:cs typeface="Tahoma"/>
              </a:rPr>
              <a:t>search</a:t>
            </a:r>
            <a:endParaRPr sz="1700">
              <a:latin typeface="Tahoma"/>
              <a:cs typeface="Tahoma"/>
            </a:endParaRPr>
          </a:p>
        </p:txBody>
      </p:sp>
      <p:pic>
        <p:nvPicPr>
          <p:cNvPr id="3" name="object 3"/>
          <p:cNvPicPr/>
          <p:nvPr/>
        </p:nvPicPr>
        <p:blipFill>
          <a:blip r:embed="rId2" cstate="print"/>
          <a:stretch>
            <a:fillRect/>
          </a:stretch>
        </p:blipFill>
        <p:spPr>
          <a:xfrm>
            <a:off x="148666" y="645939"/>
            <a:ext cx="3959921" cy="2340008"/>
          </a:xfrm>
          <a:prstGeom prst="rect">
            <a:avLst/>
          </a:prstGeom>
        </p:spPr>
      </p:pic>
      <p:grpSp>
        <p:nvGrpSpPr>
          <p:cNvPr id="4" name="object 4"/>
          <p:cNvGrpSpPr/>
          <p:nvPr/>
        </p:nvGrpSpPr>
        <p:grpSpPr>
          <a:xfrm>
            <a:off x="0" y="3346348"/>
            <a:ext cx="4608195" cy="109855"/>
            <a:chOff x="0" y="3346348"/>
            <a:chExt cx="4608195" cy="109855"/>
          </a:xfrm>
        </p:grpSpPr>
        <p:sp>
          <p:nvSpPr>
            <p:cNvPr id="5" name="object 5"/>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A30000"/>
            </a:solidFill>
          </p:spPr>
          <p:txBody>
            <a:bodyPr wrap="square" lIns="0" tIns="0" rIns="0" bIns="0" rtlCol="0"/>
            <a:lstStyle/>
            <a:p>
              <a:endParaRPr/>
            </a:p>
          </p:txBody>
        </p:sp>
        <p:sp>
          <p:nvSpPr>
            <p:cNvPr id="6" name="object 6"/>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EBEBEB"/>
            </a:solidFill>
          </p:spPr>
          <p:txBody>
            <a:bodyPr wrap="square" lIns="0" tIns="0" rIns="0" bIns="0" rtlCol="0"/>
            <a:lstStyle/>
            <a:p>
              <a:endParaRPr/>
            </a:p>
          </p:txBody>
        </p:sp>
        <p:sp>
          <p:nvSpPr>
            <p:cNvPr id="7" name="object 7"/>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D8D8D8"/>
            </a:solidFill>
          </p:spPr>
          <p:txBody>
            <a:bodyPr wrap="square" lIns="0" tIns="0" rIns="0" bIns="0" rtlCol="0"/>
            <a:lstStyle/>
            <a:p>
              <a:endParaRPr/>
            </a:p>
          </p:txBody>
        </p:sp>
      </p:gr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Richard,</a:t>
            </a:r>
            <a:r>
              <a:rPr spc="45" dirty="0"/>
              <a:t> </a:t>
            </a:r>
            <a:r>
              <a:rPr dirty="0"/>
              <a:t>Philip</a:t>
            </a:r>
            <a:r>
              <a:rPr spc="290" dirty="0"/>
              <a:t> </a:t>
            </a:r>
            <a:r>
              <a:rPr spc="-10" dirty="0"/>
              <a:t>(AIUB)</a:t>
            </a:r>
          </a:p>
        </p:txBody>
      </p:sp>
      <p:sp>
        <p:nvSpPr>
          <p:cNvPr id="9" name="object 9"/>
          <p:cNvSpPr txBox="1"/>
          <p:nvPr/>
        </p:nvSpPr>
        <p:spPr>
          <a:xfrm>
            <a:off x="2253170" y="3351784"/>
            <a:ext cx="101600" cy="102235"/>
          </a:xfrm>
          <a:prstGeom prst="rect">
            <a:avLst/>
          </a:prstGeom>
        </p:spPr>
        <p:txBody>
          <a:bodyPr vert="horz" wrap="square" lIns="0" tIns="0" rIns="0" bIns="0" rtlCol="0">
            <a:spAutoFit/>
          </a:bodyPr>
          <a:lstStyle/>
          <a:p>
            <a:pPr marL="12700">
              <a:lnSpc>
                <a:spcPts val="675"/>
              </a:lnSpc>
            </a:pPr>
            <a:r>
              <a:rPr sz="600" spc="-25" dirty="0">
                <a:solidFill>
                  <a:srgbClr val="0000FF"/>
                </a:solidFill>
                <a:latin typeface="Tahoma"/>
                <a:cs typeface="Tahoma"/>
                <a:hlinkClick r:id="rId3" action="ppaction://hlinksldjump"/>
              </a:rPr>
              <a:t>AI</a:t>
            </a:r>
            <a:endParaRPr sz="600">
              <a:latin typeface="Tahoma"/>
              <a:cs typeface="Tahoma"/>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AIUB</a:t>
            </a:r>
            <a:r>
              <a:rPr spc="150" dirty="0"/>
              <a:t> </a:t>
            </a:r>
            <a:r>
              <a:rPr spc="-20" dirty="0"/>
              <a:t>2024</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700">
              <a:lnSpc>
                <a:spcPts val="675"/>
              </a:lnSpc>
            </a:pPr>
            <a:fld id="{81D60167-4931-47E6-BA6A-407CBD079E47}" type="slidenum">
              <a:rPr dirty="0"/>
              <a:t>9</a:t>
            </a:fld>
            <a:r>
              <a:rPr spc="10" dirty="0"/>
              <a:t> </a:t>
            </a:r>
            <a:r>
              <a:rPr spc="90" dirty="0"/>
              <a:t>/</a:t>
            </a:r>
            <a:r>
              <a:rPr spc="10" dirty="0"/>
              <a:t> </a:t>
            </a:r>
            <a:r>
              <a:rPr spc="-25" dirty="0"/>
              <a:t>31</a:t>
            </a:r>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Custom</PresentationFormat>
  <Slides>23</Slides>
  <Notes>0</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Artificial Intelligence</vt:lpstr>
      <vt:lpstr>Table of Contents</vt:lpstr>
      <vt:lpstr>Beyond Classical Search</vt:lpstr>
      <vt:lpstr>Local Search Algorithms and Optimization Problems</vt:lpstr>
      <vt:lpstr>Local Search Algorithms and Optimization Problems</vt:lpstr>
      <vt:lpstr>Local search</vt:lpstr>
      <vt:lpstr>Local search solves optimization problems</vt:lpstr>
      <vt:lpstr>Optimization problems</vt:lpstr>
      <vt:lpstr>PowerPoint Presentation</vt:lpstr>
      <vt:lpstr>Hill-climbing Algorithm</vt:lpstr>
      <vt:lpstr>Hill-climbing Cont.</vt:lpstr>
      <vt:lpstr>Hill-climbing Cont.</vt:lpstr>
      <vt:lpstr>Example Hill Climbing Algorithm can be categorized as an informed search. So we can implement any node-based search or problems like the n-queens problem using it. To understand the concept easily, we will take up a very simple example. </vt:lpstr>
      <vt:lpstr>PowerPoint Presentation</vt:lpstr>
      <vt:lpstr>Simulated annealing</vt:lpstr>
      <vt:lpstr>Local beam search</vt:lpstr>
      <vt:lpstr>Genetic algorithms</vt:lpstr>
      <vt:lpstr>PowerPoint Presentation</vt:lpstr>
      <vt:lpstr>Genetic algorithms</vt:lpstr>
      <vt:lpstr>PowerPoint Presentation</vt:lpstr>
      <vt:lpstr>PowerPoint Presentation</vt:lpstr>
      <vt:lpstr>GA numerical Example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 Lecture 4, Chapter 4  Local Search Algorithm and Optimizations </dc:title>
  <dc:creator>Supta Richard Philip</dc:creator>
  <cp:revision>168</cp:revision>
  <dcterms:created xsi:type="dcterms:W3CDTF">2025-04-27T07:02:20Z</dcterms:created>
  <dcterms:modified xsi:type="dcterms:W3CDTF">2025-05-14T06:34:49Z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2024-12-17T00:00:00Z</vt:filetime>
  </property>
  <property fmtid="{D5CDD505-2E9C-101B-9397-08002B2CF9AE}" pid="3" name="Creator">
    <vt:lpwstr>LaTeX with Beamer class</vt:lpwstr>
  </property>
  <property fmtid="{D5CDD505-2E9C-101B-9397-08002B2CF9AE}" pid="4" name="LastSaved">
    <vt:filetime>2025-04-27T00:00:00Z</vt:filetime>
  </property>
  <property fmtid="{D5CDD505-2E9C-101B-9397-08002B2CF9AE}" pid="5" name="PTEX.Fullbanner">
    <vt:lpwstr>This is pdfTeX, Version 3.14159265-2.6-1.40.18 (TeX Live 2017) kpathsea version 6.2.3</vt:lpwstr>
  </property>
  <property fmtid="{D5CDD505-2E9C-101B-9397-08002B2CF9AE}" pid="6" name="Producer">
    <vt:lpwstr>pdfTeX-1.40.18</vt:lpwstr>
  </property>
</Properties>
</file>