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4"/>
  </p:sldMasterIdLst>
  <p:notesMasterIdLst>
    <p:notesMasterId r:id="rId39"/>
  </p:notesMasterIdLst>
  <p:sldIdLst>
    <p:sldId id="268" r:id="rId5"/>
    <p:sldId id="257" r:id="rId6"/>
    <p:sldId id="266" r:id="rId7"/>
    <p:sldId id="270" r:id="rId8"/>
    <p:sldId id="272" r:id="rId9"/>
    <p:sldId id="273" r:id="rId10"/>
    <p:sldId id="274" r:id="rId11"/>
    <p:sldId id="275" r:id="rId12"/>
    <p:sldId id="276" r:id="rId13"/>
    <p:sldId id="277" r:id="rId14"/>
    <p:sldId id="278" r:id="rId15"/>
    <p:sldId id="279" r:id="rId16"/>
    <p:sldId id="280" r:id="rId17"/>
    <p:sldId id="292" r:id="rId18"/>
    <p:sldId id="312" r:id="rId19"/>
    <p:sldId id="281" r:id="rId20"/>
    <p:sldId id="284" r:id="rId21"/>
    <p:sldId id="267" r:id="rId22"/>
    <p:sldId id="295" r:id="rId23"/>
    <p:sldId id="296" r:id="rId24"/>
    <p:sldId id="297" r:id="rId25"/>
    <p:sldId id="298" r:id="rId26"/>
    <p:sldId id="299" r:id="rId27"/>
    <p:sldId id="300" r:id="rId28"/>
    <p:sldId id="302" r:id="rId29"/>
    <p:sldId id="303" r:id="rId30"/>
    <p:sldId id="305" r:id="rId31"/>
    <p:sldId id="306" r:id="rId32"/>
    <p:sldId id="307" r:id="rId33"/>
    <p:sldId id="308" r:id="rId34"/>
    <p:sldId id="309" r:id="rId35"/>
    <p:sldId id="310" r:id="rId36"/>
    <p:sldId id="311" r:id="rId37"/>
    <p:sldId id="265" r:id="rId3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AA3BB87-05D4-F4C2-F69F-52FFE3685AB5}" v="72" dt="2025-05-18T08:55:06.275"/>
    <p1510:client id="{2EC91142-FDF6-816B-3A02-8C1B6B858F7B}" v="20" dt="2025-05-19T06:21:12.68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08"/>
    <p:restoredTop sz="91168" autoAdjust="0"/>
  </p:normalViewPr>
  <p:slideViewPr>
    <p:cSldViewPr snapToGrid="0" snapToObjects="1">
      <p:cViewPr varScale="1">
        <p:scale>
          <a:sx n="104" d="100"/>
          <a:sy n="104" d="100"/>
        </p:scale>
        <p:origin x="1824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theme" Target="theme/theme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presProps" Target="presProps.xml"/><Relationship Id="rId45" Type="http://schemas.microsoft.com/office/2015/10/relationships/revisionInfo" Target="revisionInfo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4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tableStyles" Target="tableStyles.xml"/><Relationship Id="rId8" Type="http://schemas.openxmlformats.org/officeDocument/2006/relationships/slide" Target="slides/slide4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20" Type="http://schemas.openxmlformats.org/officeDocument/2006/relationships/slide" Target="slides/slide16.xml"/><Relationship Id="rId41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ZIA SHARMIN" userId="S::sazia.sharmin@aiub.edu::e76e1817-908f-4d6e-a7ec-37593777c360" providerId="AD" clId="Web-{2EC91142-FDF6-816B-3A02-8C1B6B858F7B}"/>
    <pc:docChg chg="addSld delSld modSld">
      <pc:chgData name="SAZIA SHARMIN" userId="S::sazia.sharmin@aiub.edu::e76e1817-908f-4d6e-a7ec-37593777c360" providerId="AD" clId="Web-{2EC91142-FDF6-816B-3A02-8C1B6B858F7B}" dt="2025-05-19T06:21:12.687" v="12" actId="14100"/>
      <pc:docMkLst>
        <pc:docMk/>
      </pc:docMkLst>
      <pc:sldChg chg="modSp">
        <pc:chgData name="SAZIA SHARMIN" userId="S::sazia.sharmin@aiub.edu::e76e1817-908f-4d6e-a7ec-37593777c360" providerId="AD" clId="Web-{2EC91142-FDF6-816B-3A02-8C1B6B858F7B}" dt="2025-05-19T06:12:05.246" v="8" actId="20577"/>
        <pc:sldMkLst>
          <pc:docMk/>
          <pc:sldMk cId="2134390752" sldId="266"/>
        </pc:sldMkLst>
        <pc:spChg chg="mod">
          <ac:chgData name="SAZIA SHARMIN" userId="S::sazia.sharmin@aiub.edu::e76e1817-908f-4d6e-a7ec-37593777c360" providerId="AD" clId="Web-{2EC91142-FDF6-816B-3A02-8C1B6B858F7B}" dt="2025-05-19T05:48:39.058" v="1" actId="20577"/>
          <ac:spMkLst>
            <pc:docMk/>
            <pc:sldMk cId="2134390752" sldId="266"/>
            <ac:spMk id="8" creationId="{CEA123C5-BFA7-4060-893B-0CB833C3B83E}"/>
          </ac:spMkLst>
        </pc:spChg>
        <pc:spChg chg="mod">
          <ac:chgData name="SAZIA SHARMIN" userId="S::sazia.sharmin@aiub.edu::e76e1817-908f-4d6e-a7ec-37593777c360" providerId="AD" clId="Web-{2EC91142-FDF6-816B-3A02-8C1B6B858F7B}" dt="2025-05-19T06:12:05.246" v="8" actId="20577"/>
          <ac:spMkLst>
            <pc:docMk/>
            <pc:sldMk cId="2134390752" sldId="266"/>
            <ac:spMk id="10" creationId="{26046D79-0BC7-4730-9CCE-DBA3C654D130}"/>
          </ac:spMkLst>
        </pc:spChg>
      </pc:sldChg>
      <pc:sldChg chg="del">
        <pc:chgData name="SAZIA SHARMIN" userId="S::sazia.sharmin@aiub.edu::e76e1817-908f-4d6e-a7ec-37593777c360" providerId="AD" clId="Web-{2EC91142-FDF6-816B-3A02-8C1B6B858F7B}" dt="2025-05-19T06:12:12.965" v="9"/>
        <pc:sldMkLst>
          <pc:docMk/>
          <pc:sldMk cId="2477909620" sldId="271"/>
        </pc:sldMkLst>
      </pc:sldChg>
      <pc:sldChg chg="add del">
        <pc:chgData name="SAZIA SHARMIN" userId="S::sazia.sharmin@aiub.edu::e76e1817-908f-4d6e-a7ec-37593777c360" providerId="AD" clId="Web-{2EC91142-FDF6-816B-3A02-8C1B6B858F7B}" dt="2025-05-19T06:12:04.840" v="7"/>
        <pc:sldMkLst>
          <pc:docMk/>
          <pc:sldMk cId="1424170358" sldId="272"/>
        </pc:sldMkLst>
      </pc:sldChg>
      <pc:sldChg chg="modSp">
        <pc:chgData name="SAZIA SHARMIN" userId="S::sazia.sharmin@aiub.edu::e76e1817-908f-4d6e-a7ec-37593777c360" providerId="AD" clId="Web-{2EC91142-FDF6-816B-3A02-8C1B6B858F7B}" dt="2025-05-19T06:21:12.687" v="12" actId="14100"/>
        <pc:sldMkLst>
          <pc:docMk/>
          <pc:sldMk cId="544777717" sldId="303"/>
        </pc:sldMkLst>
        <pc:spChg chg="mod">
          <ac:chgData name="SAZIA SHARMIN" userId="S::sazia.sharmin@aiub.edu::e76e1817-908f-4d6e-a7ec-37593777c360" providerId="AD" clId="Web-{2EC91142-FDF6-816B-3A02-8C1B6B858F7B}" dt="2025-05-19T06:21:08.155" v="11" actId="14100"/>
          <ac:spMkLst>
            <pc:docMk/>
            <pc:sldMk cId="544777717" sldId="303"/>
            <ac:spMk id="2" creationId="{00000000-0000-0000-0000-000000000000}"/>
          </ac:spMkLst>
        </pc:spChg>
        <pc:picChg chg="mod">
          <ac:chgData name="SAZIA SHARMIN" userId="S::sazia.sharmin@aiub.edu::e76e1817-908f-4d6e-a7ec-37593777c360" providerId="AD" clId="Web-{2EC91142-FDF6-816B-3A02-8C1B6B858F7B}" dt="2025-05-19T06:21:12.687" v="12" actId="14100"/>
          <ac:picMkLst>
            <pc:docMk/>
            <pc:sldMk cId="544777717" sldId="303"/>
            <ac:picMk id="3" creationId="{3092922F-59A5-43DD-99A7-E23AB3D42A14}"/>
          </ac:picMkLst>
        </pc:picChg>
      </pc:sldChg>
    </pc:docChg>
  </pc:docChgLst>
  <pc:docChgLst>
    <pc:chgData name="SAZIA SHARMIN" userId="S::sazia.sharmin@aiub.edu::e76e1817-908f-4d6e-a7ec-37593777c360" providerId="AD" clId="Web-{A2D2E17E-B50B-27EB-A50E-1E8B7E2F6832}"/>
    <pc:docChg chg="modSld">
      <pc:chgData name="SAZIA SHARMIN" userId="S::sazia.sharmin@aiub.edu::e76e1817-908f-4d6e-a7ec-37593777c360" providerId="AD" clId="Web-{A2D2E17E-B50B-27EB-A50E-1E8B7E2F6832}" dt="2025-05-17T04:12:10.895" v="2" actId="14100"/>
      <pc:docMkLst>
        <pc:docMk/>
      </pc:docMkLst>
      <pc:sldChg chg="modSp">
        <pc:chgData name="SAZIA SHARMIN" userId="S::sazia.sharmin@aiub.edu::e76e1817-908f-4d6e-a7ec-37593777c360" providerId="AD" clId="Web-{A2D2E17E-B50B-27EB-A50E-1E8B7E2F6832}" dt="2025-05-17T04:12:10.895" v="2" actId="14100"/>
        <pc:sldMkLst>
          <pc:docMk/>
          <pc:sldMk cId="2023427351" sldId="300"/>
        </pc:sldMkLst>
        <pc:spChg chg="mod">
          <ac:chgData name="SAZIA SHARMIN" userId="S::sazia.sharmin@aiub.edu::e76e1817-908f-4d6e-a7ec-37593777c360" providerId="AD" clId="Web-{A2D2E17E-B50B-27EB-A50E-1E8B7E2F6832}" dt="2025-05-17T04:12:03.348" v="0" actId="14100"/>
          <ac:spMkLst>
            <pc:docMk/>
            <pc:sldMk cId="2023427351" sldId="300"/>
            <ac:spMk id="12" creationId="{00000000-0000-0000-0000-000000000000}"/>
          </ac:spMkLst>
        </pc:spChg>
        <pc:spChg chg="mod">
          <ac:chgData name="SAZIA SHARMIN" userId="S::sazia.sharmin@aiub.edu::e76e1817-908f-4d6e-a7ec-37593777c360" providerId="AD" clId="Web-{A2D2E17E-B50B-27EB-A50E-1E8B7E2F6832}" dt="2025-05-17T04:12:07.411" v="1" actId="1076"/>
          <ac:spMkLst>
            <pc:docMk/>
            <pc:sldMk cId="2023427351" sldId="300"/>
            <ac:spMk id="13" creationId="{00000000-0000-0000-0000-000000000000}"/>
          </ac:spMkLst>
        </pc:spChg>
        <pc:spChg chg="mod">
          <ac:chgData name="SAZIA SHARMIN" userId="S::sazia.sharmin@aiub.edu::e76e1817-908f-4d6e-a7ec-37593777c360" providerId="AD" clId="Web-{A2D2E17E-B50B-27EB-A50E-1E8B7E2F6832}" dt="2025-05-17T04:12:10.895" v="2" actId="14100"/>
          <ac:spMkLst>
            <pc:docMk/>
            <pc:sldMk cId="2023427351" sldId="300"/>
            <ac:spMk id="24" creationId="{00000000-0000-0000-0000-000000000000}"/>
          </ac:spMkLst>
        </pc:spChg>
      </pc:sldChg>
    </pc:docChg>
  </pc:docChgLst>
  <pc:docChgLst>
    <pc:chgData name="SAZIA SHARMIN" userId="S::sazia.sharmin@aiub.edu::e76e1817-908f-4d6e-a7ec-37593777c360" providerId="AD" clId="Web-{8402FE39-98F7-D2D9-56B7-6B3F58910EC0}"/>
    <pc:docChg chg="delSld modSld">
      <pc:chgData name="SAZIA SHARMIN" userId="S::sazia.sharmin@aiub.edu::e76e1817-908f-4d6e-a7ec-37593777c360" providerId="AD" clId="Web-{8402FE39-98F7-D2D9-56B7-6B3F58910EC0}" dt="2025-05-14T12:00:07.242" v="29" actId="20577"/>
      <pc:docMkLst>
        <pc:docMk/>
      </pc:docMkLst>
      <pc:sldChg chg="del">
        <pc:chgData name="SAZIA SHARMIN" userId="S::sazia.sharmin@aiub.edu::e76e1817-908f-4d6e-a7ec-37593777c360" providerId="AD" clId="Web-{8402FE39-98F7-D2D9-56B7-6B3F58910EC0}" dt="2025-05-14T11:56:40.125" v="18"/>
        <pc:sldMkLst>
          <pc:docMk/>
          <pc:sldMk cId="1923382373" sldId="264"/>
        </pc:sldMkLst>
      </pc:sldChg>
      <pc:sldChg chg="modSp">
        <pc:chgData name="SAZIA SHARMIN" userId="S::sazia.sharmin@aiub.edu::e76e1817-908f-4d6e-a7ec-37593777c360" providerId="AD" clId="Web-{8402FE39-98F7-D2D9-56B7-6B3F58910EC0}" dt="2025-05-14T12:00:07.242" v="29" actId="20577"/>
        <pc:sldMkLst>
          <pc:docMk/>
          <pc:sldMk cId="3224969828" sldId="265"/>
        </pc:sldMkLst>
        <pc:spChg chg="mod">
          <ac:chgData name="SAZIA SHARMIN" userId="S::sazia.sharmin@aiub.edu::e76e1817-908f-4d6e-a7ec-37593777c360" providerId="AD" clId="Web-{8402FE39-98F7-D2D9-56B7-6B3F58910EC0}" dt="2025-05-14T12:00:07.242" v="29" actId="20577"/>
          <ac:spMkLst>
            <pc:docMk/>
            <pc:sldMk cId="3224969828" sldId="265"/>
            <ac:spMk id="3" creationId="{56CD2EA8-B54C-CE4F-A943-BFB367453E0E}"/>
          </ac:spMkLst>
        </pc:spChg>
      </pc:sldChg>
      <pc:sldChg chg="modSp">
        <pc:chgData name="SAZIA SHARMIN" userId="S::sazia.sharmin@aiub.edu::e76e1817-908f-4d6e-a7ec-37593777c360" providerId="AD" clId="Web-{8402FE39-98F7-D2D9-56B7-6B3F58910EC0}" dt="2025-05-14T11:19:00.088" v="13"/>
        <pc:sldMkLst>
          <pc:docMk/>
          <pc:sldMk cId="1595753921" sldId="268"/>
        </pc:sldMkLst>
        <pc:graphicFrameChg chg="mod modGraphic">
          <ac:chgData name="SAZIA SHARMIN" userId="S::sazia.sharmin@aiub.edu::e76e1817-908f-4d6e-a7ec-37593777c360" providerId="AD" clId="Web-{8402FE39-98F7-D2D9-56B7-6B3F58910EC0}" dt="2025-05-14T11:19:00.088" v="13"/>
          <ac:graphicFrameMkLst>
            <pc:docMk/>
            <pc:sldMk cId="1595753921" sldId="268"/>
            <ac:graphicFrameMk id="7" creationId="{29FF08AD-7519-4C4A-8E0D-640DF5BB5E58}"/>
          </ac:graphicFrameMkLst>
        </pc:graphicFrameChg>
      </pc:sldChg>
    </pc:docChg>
  </pc:docChgLst>
  <pc:docChgLst>
    <pc:chgData name="SAZIA SHARMIN" userId="S::sazia.sharmin@aiub.edu::e76e1817-908f-4d6e-a7ec-37593777c360" providerId="AD" clId="Web-{0AA3BB87-05D4-F4C2-F69F-52FFE3685AB5}"/>
    <pc:docChg chg="delSld modSld">
      <pc:chgData name="SAZIA SHARMIN" userId="S::sazia.sharmin@aiub.edu::e76e1817-908f-4d6e-a7ec-37593777c360" providerId="AD" clId="Web-{0AA3BB87-05D4-F4C2-F69F-52FFE3685AB5}" dt="2025-05-18T08:55:06.275" v="71" actId="20577"/>
      <pc:docMkLst>
        <pc:docMk/>
      </pc:docMkLst>
      <pc:sldChg chg="modSp">
        <pc:chgData name="SAZIA SHARMIN" userId="S::sazia.sharmin@aiub.edu::e76e1817-908f-4d6e-a7ec-37593777c360" providerId="AD" clId="Web-{0AA3BB87-05D4-F4C2-F69F-52FFE3685AB5}" dt="2025-05-18T08:49:11.887" v="43" actId="20577"/>
        <pc:sldMkLst>
          <pc:docMk/>
          <pc:sldMk cId="3132154582" sldId="267"/>
        </pc:sldMkLst>
        <pc:spChg chg="mod">
          <ac:chgData name="SAZIA SHARMIN" userId="S::sazia.sharmin@aiub.edu::e76e1817-908f-4d6e-a7ec-37593777c360" providerId="AD" clId="Web-{0AA3BB87-05D4-F4C2-F69F-52FFE3685AB5}" dt="2025-05-18T08:49:11.887" v="43" actId="20577"/>
          <ac:spMkLst>
            <pc:docMk/>
            <pc:sldMk cId="3132154582" sldId="267"/>
            <ac:spMk id="7" creationId="{61ABE990-9A52-4F7D-881D-AB634D1D4DD1}"/>
          </ac:spMkLst>
        </pc:spChg>
      </pc:sldChg>
      <pc:sldChg chg="modSp">
        <pc:chgData name="SAZIA SHARMIN" userId="S::sazia.sharmin@aiub.edu::e76e1817-908f-4d6e-a7ec-37593777c360" providerId="AD" clId="Web-{0AA3BB87-05D4-F4C2-F69F-52FFE3685AB5}" dt="2025-05-18T07:50:22.375" v="1" actId="1076"/>
        <pc:sldMkLst>
          <pc:docMk/>
          <pc:sldMk cId="2477909620" sldId="271"/>
        </pc:sldMkLst>
        <pc:picChg chg="mod">
          <ac:chgData name="SAZIA SHARMIN" userId="S::sazia.sharmin@aiub.edu::e76e1817-908f-4d6e-a7ec-37593777c360" providerId="AD" clId="Web-{0AA3BB87-05D4-F4C2-F69F-52FFE3685AB5}" dt="2025-05-18T07:50:22.375" v="1" actId="1076"/>
          <ac:picMkLst>
            <pc:docMk/>
            <pc:sldMk cId="2477909620" sldId="271"/>
            <ac:picMk id="1026" creationId="{00000000-0000-0000-0000-000000000000}"/>
          </ac:picMkLst>
        </pc:picChg>
      </pc:sldChg>
      <pc:sldChg chg="modSp">
        <pc:chgData name="SAZIA SHARMIN" userId="S::sazia.sharmin@aiub.edu::e76e1817-908f-4d6e-a7ec-37593777c360" providerId="AD" clId="Web-{0AA3BB87-05D4-F4C2-F69F-52FFE3685AB5}" dt="2025-05-18T07:51:34.830" v="5" actId="20577"/>
        <pc:sldMkLst>
          <pc:docMk/>
          <pc:sldMk cId="3338252142" sldId="273"/>
        </pc:sldMkLst>
        <pc:spChg chg="mod">
          <ac:chgData name="SAZIA SHARMIN" userId="S::sazia.sharmin@aiub.edu::e76e1817-908f-4d6e-a7ec-37593777c360" providerId="AD" clId="Web-{0AA3BB87-05D4-F4C2-F69F-52FFE3685AB5}" dt="2025-05-18T07:51:34.830" v="5" actId="20577"/>
          <ac:spMkLst>
            <pc:docMk/>
            <pc:sldMk cId="3338252142" sldId="273"/>
            <ac:spMk id="3" creationId="{43F98447-F21C-49FF-BA02-5A2F5C4B01BC}"/>
          </ac:spMkLst>
        </pc:spChg>
      </pc:sldChg>
      <pc:sldChg chg="modSp">
        <pc:chgData name="SAZIA SHARMIN" userId="S::sazia.sharmin@aiub.edu::e76e1817-908f-4d6e-a7ec-37593777c360" providerId="AD" clId="Web-{0AA3BB87-05D4-F4C2-F69F-52FFE3685AB5}" dt="2025-05-18T07:52:24.129" v="12" actId="20577"/>
        <pc:sldMkLst>
          <pc:docMk/>
          <pc:sldMk cId="248376494" sldId="274"/>
        </pc:sldMkLst>
        <pc:spChg chg="mod">
          <ac:chgData name="SAZIA SHARMIN" userId="S::sazia.sharmin@aiub.edu::e76e1817-908f-4d6e-a7ec-37593777c360" providerId="AD" clId="Web-{0AA3BB87-05D4-F4C2-F69F-52FFE3685AB5}" dt="2025-05-18T07:52:24.129" v="12" actId="20577"/>
          <ac:spMkLst>
            <pc:docMk/>
            <pc:sldMk cId="248376494" sldId="274"/>
            <ac:spMk id="3" creationId="{E3C484DA-A94F-4530-AEA0-4E4813134D49}"/>
          </ac:spMkLst>
        </pc:spChg>
      </pc:sldChg>
      <pc:sldChg chg="modSp">
        <pc:chgData name="SAZIA SHARMIN" userId="S::sazia.sharmin@aiub.edu::e76e1817-908f-4d6e-a7ec-37593777c360" providerId="AD" clId="Web-{0AA3BB87-05D4-F4C2-F69F-52FFE3685AB5}" dt="2025-05-18T07:53:37.897" v="15" actId="20577"/>
        <pc:sldMkLst>
          <pc:docMk/>
          <pc:sldMk cId="2173665671" sldId="277"/>
        </pc:sldMkLst>
        <pc:spChg chg="mod">
          <ac:chgData name="SAZIA SHARMIN" userId="S::sazia.sharmin@aiub.edu::e76e1817-908f-4d6e-a7ec-37593777c360" providerId="AD" clId="Web-{0AA3BB87-05D4-F4C2-F69F-52FFE3685AB5}" dt="2025-05-18T07:53:37.897" v="15" actId="20577"/>
          <ac:spMkLst>
            <pc:docMk/>
            <pc:sldMk cId="2173665671" sldId="277"/>
            <ac:spMk id="3" creationId="{12D54732-A912-4BF3-86A1-7656FAC775E6}"/>
          </ac:spMkLst>
        </pc:spChg>
      </pc:sldChg>
      <pc:sldChg chg="del">
        <pc:chgData name="SAZIA SHARMIN" userId="S::sazia.sharmin@aiub.edu::e76e1817-908f-4d6e-a7ec-37593777c360" providerId="AD" clId="Web-{0AA3BB87-05D4-F4C2-F69F-52FFE3685AB5}" dt="2025-05-18T08:45:38.972" v="16"/>
        <pc:sldMkLst>
          <pc:docMk/>
          <pc:sldMk cId="1255496489" sldId="282"/>
        </pc:sldMkLst>
      </pc:sldChg>
      <pc:sldChg chg="del">
        <pc:chgData name="SAZIA SHARMIN" userId="S::sazia.sharmin@aiub.edu::e76e1817-908f-4d6e-a7ec-37593777c360" providerId="AD" clId="Web-{0AA3BB87-05D4-F4C2-F69F-52FFE3685AB5}" dt="2025-05-18T08:45:41.488" v="17"/>
        <pc:sldMkLst>
          <pc:docMk/>
          <pc:sldMk cId="2445608441" sldId="283"/>
        </pc:sldMkLst>
      </pc:sldChg>
      <pc:sldChg chg="modSp">
        <pc:chgData name="SAZIA SHARMIN" userId="S::sazia.sharmin@aiub.edu::e76e1817-908f-4d6e-a7ec-37593777c360" providerId="AD" clId="Web-{0AA3BB87-05D4-F4C2-F69F-52FFE3685AB5}" dt="2025-05-18T08:46:02.239" v="23" actId="20577"/>
        <pc:sldMkLst>
          <pc:docMk/>
          <pc:sldMk cId="436216962" sldId="284"/>
        </pc:sldMkLst>
        <pc:spChg chg="mod">
          <ac:chgData name="SAZIA SHARMIN" userId="S::sazia.sharmin@aiub.edu::e76e1817-908f-4d6e-a7ec-37593777c360" providerId="AD" clId="Web-{0AA3BB87-05D4-F4C2-F69F-52FFE3685AB5}" dt="2025-05-18T08:46:02.239" v="23" actId="20577"/>
          <ac:spMkLst>
            <pc:docMk/>
            <pc:sldMk cId="436216962" sldId="284"/>
            <ac:spMk id="3" creationId="{F6EDFBC1-CF72-4DEB-B70D-36C44157D38F}"/>
          </ac:spMkLst>
        </pc:spChg>
      </pc:sldChg>
      <pc:sldChg chg="del">
        <pc:chgData name="SAZIA SHARMIN" userId="S::sazia.sharmin@aiub.edu::e76e1817-908f-4d6e-a7ec-37593777c360" providerId="AD" clId="Web-{0AA3BB87-05D4-F4C2-F69F-52FFE3685AB5}" dt="2025-05-18T08:46:31.428" v="24"/>
        <pc:sldMkLst>
          <pc:docMk/>
          <pc:sldMk cId="1825983711" sldId="285"/>
        </pc:sldMkLst>
      </pc:sldChg>
      <pc:sldChg chg="del">
        <pc:chgData name="SAZIA SHARMIN" userId="S::sazia.sharmin@aiub.edu::e76e1817-908f-4d6e-a7ec-37593777c360" providerId="AD" clId="Web-{0AA3BB87-05D4-F4C2-F69F-52FFE3685AB5}" dt="2025-05-18T08:46:33.803" v="25"/>
        <pc:sldMkLst>
          <pc:docMk/>
          <pc:sldMk cId="4292401007" sldId="286"/>
        </pc:sldMkLst>
      </pc:sldChg>
      <pc:sldChg chg="del">
        <pc:chgData name="SAZIA SHARMIN" userId="S::sazia.sharmin@aiub.edu::e76e1817-908f-4d6e-a7ec-37593777c360" providerId="AD" clId="Web-{0AA3BB87-05D4-F4C2-F69F-52FFE3685AB5}" dt="2025-05-18T08:46:35.803" v="26"/>
        <pc:sldMkLst>
          <pc:docMk/>
          <pc:sldMk cId="695586852" sldId="287"/>
        </pc:sldMkLst>
      </pc:sldChg>
      <pc:sldChg chg="del">
        <pc:chgData name="SAZIA SHARMIN" userId="S::sazia.sharmin@aiub.edu::e76e1817-908f-4d6e-a7ec-37593777c360" providerId="AD" clId="Web-{0AA3BB87-05D4-F4C2-F69F-52FFE3685AB5}" dt="2025-05-18T08:46:36.990" v="27"/>
        <pc:sldMkLst>
          <pc:docMk/>
          <pc:sldMk cId="2281653776" sldId="288"/>
        </pc:sldMkLst>
      </pc:sldChg>
      <pc:sldChg chg="del">
        <pc:chgData name="SAZIA SHARMIN" userId="S::sazia.sharmin@aiub.edu::e76e1817-908f-4d6e-a7ec-37593777c360" providerId="AD" clId="Web-{0AA3BB87-05D4-F4C2-F69F-52FFE3685AB5}" dt="2025-05-18T08:46:37.865" v="28"/>
        <pc:sldMkLst>
          <pc:docMk/>
          <pc:sldMk cId="1991917131" sldId="289"/>
        </pc:sldMkLst>
      </pc:sldChg>
      <pc:sldChg chg="del">
        <pc:chgData name="SAZIA SHARMIN" userId="S::sazia.sharmin@aiub.edu::e76e1817-908f-4d6e-a7ec-37593777c360" providerId="AD" clId="Web-{0AA3BB87-05D4-F4C2-F69F-52FFE3685AB5}" dt="2025-05-18T08:46:39.178" v="29"/>
        <pc:sldMkLst>
          <pc:docMk/>
          <pc:sldMk cId="2516283022" sldId="290"/>
        </pc:sldMkLst>
      </pc:sldChg>
      <pc:sldChg chg="del">
        <pc:chgData name="SAZIA SHARMIN" userId="S::sazia.sharmin@aiub.edu::e76e1817-908f-4d6e-a7ec-37593777c360" providerId="AD" clId="Web-{0AA3BB87-05D4-F4C2-F69F-52FFE3685AB5}" dt="2025-05-18T08:46:40.178" v="30"/>
        <pc:sldMkLst>
          <pc:docMk/>
          <pc:sldMk cId="1121531930" sldId="291"/>
        </pc:sldMkLst>
      </pc:sldChg>
      <pc:sldChg chg="modSp">
        <pc:chgData name="SAZIA SHARMIN" userId="S::sazia.sharmin@aiub.edu::e76e1817-908f-4d6e-a7ec-37593777c360" providerId="AD" clId="Web-{0AA3BB87-05D4-F4C2-F69F-52FFE3685AB5}" dt="2025-05-18T08:50:08.561" v="47" actId="20577"/>
        <pc:sldMkLst>
          <pc:docMk/>
          <pc:sldMk cId="28509924" sldId="295"/>
        </pc:sldMkLst>
        <pc:spChg chg="mod">
          <ac:chgData name="SAZIA SHARMIN" userId="S::sazia.sharmin@aiub.edu::e76e1817-908f-4d6e-a7ec-37593777c360" providerId="AD" clId="Web-{0AA3BB87-05D4-F4C2-F69F-52FFE3685AB5}" dt="2025-05-18T08:50:08.561" v="47" actId="20577"/>
          <ac:spMkLst>
            <pc:docMk/>
            <pc:sldMk cId="28509924" sldId="295"/>
            <ac:spMk id="3" creationId="{372DD633-7FF0-40E4-B5C6-67614A092BB8}"/>
          </ac:spMkLst>
        </pc:spChg>
      </pc:sldChg>
      <pc:sldChg chg="modSp">
        <pc:chgData name="SAZIA SHARMIN" userId="S::sazia.sharmin@aiub.edu::e76e1817-908f-4d6e-a7ec-37593777c360" providerId="AD" clId="Web-{0AA3BB87-05D4-F4C2-F69F-52FFE3685AB5}" dt="2025-05-18T08:51:19.470" v="51" actId="14100"/>
        <pc:sldMkLst>
          <pc:docMk/>
          <pc:sldMk cId="774604766" sldId="296"/>
        </pc:sldMkLst>
        <pc:spChg chg="mod">
          <ac:chgData name="SAZIA SHARMIN" userId="S::sazia.sharmin@aiub.edu::e76e1817-908f-4d6e-a7ec-37593777c360" providerId="AD" clId="Web-{0AA3BB87-05D4-F4C2-F69F-52FFE3685AB5}" dt="2025-05-18T08:51:19.470" v="51" actId="14100"/>
          <ac:spMkLst>
            <pc:docMk/>
            <pc:sldMk cId="774604766" sldId="296"/>
            <ac:spMk id="3" creationId="{41AF8DF3-9D22-4D5F-8A32-B4BF80439608}"/>
          </ac:spMkLst>
        </pc:spChg>
      </pc:sldChg>
      <pc:sldChg chg="modSp">
        <pc:chgData name="SAZIA SHARMIN" userId="S::sazia.sharmin@aiub.edu::e76e1817-908f-4d6e-a7ec-37593777c360" providerId="AD" clId="Web-{0AA3BB87-05D4-F4C2-F69F-52FFE3685AB5}" dt="2025-05-18T08:51:47.393" v="55" actId="20577"/>
        <pc:sldMkLst>
          <pc:docMk/>
          <pc:sldMk cId="1342122637" sldId="297"/>
        </pc:sldMkLst>
        <pc:spChg chg="mod">
          <ac:chgData name="SAZIA SHARMIN" userId="S::sazia.sharmin@aiub.edu::e76e1817-908f-4d6e-a7ec-37593777c360" providerId="AD" clId="Web-{0AA3BB87-05D4-F4C2-F69F-52FFE3685AB5}" dt="2025-05-18T08:51:47.393" v="55" actId="20577"/>
          <ac:spMkLst>
            <pc:docMk/>
            <pc:sldMk cId="1342122637" sldId="297"/>
            <ac:spMk id="3" creationId="{F662842B-463C-42FC-BE2F-C3FEE2683FE2}"/>
          </ac:spMkLst>
        </pc:spChg>
      </pc:sldChg>
      <pc:sldChg chg="modSp">
        <pc:chgData name="SAZIA SHARMIN" userId="S::sazia.sharmin@aiub.edu::e76e1817-908f-4d6e-a7ec-37593777c360" providerId="AD" clId="Web-{0AA3BB87-05D4-F4C2-F69F-52FFE3685AB5}" dt="2025-05-18T08:52:03.378" v="59" actId="20577"/>
        <pc:sldMkLst>
          <pc:docMk/>
          <pc:sldMk cId="1523870605" sldId="298"/>
        </pc:sldMkLst>
        <pc:spChg chg="mod">
          <ac:chgData name="SAZIA SHARMIN" userId="S::sazia.sharmin@aiub.edu::e76e1817-908f-4d6e-a7ec-37593777c360" providerId="AD" clId="Web-{0AA3BB87-05D4-F4C2-F69F-52FFE3685AB5}" dt="2025-05-18T08:52:03.378" v="59" actId="20577"/>
          <ac:spMkLst>
            <pc:docMk/>
            <pc:sldMk cId="1523870605" sldId="298"/>
            <ac:spMk id="4" creationId="{A0BFA310-234E-4F66-B08A-225A5B20C368}"/>
          </ac:spMkLst>
        </pc:spChg>
      </pc:sldChg>
      <pc:sldChg chg="modSp">
        <pc:chgData name="SAZIA SHARMIN" userId="S::sazia.sharmin@aiub.edu::e76e1817-908f-4d6e-a7ec-37593777c360" providerId="AD" clId="Web-{0AA3BB87-05D4-F4C2-F69F-52FFE3685AB5}" dt="2025-05-18T08:52:52.911" v="65" actId="20577"/>
        <pc:sldMkLst>
          <pc:docMk/>
          <pc:sldMk cId="2013359623" sldId="299"/>
        </pc:sldMkLst>
        <pc:spChg chg="mod">
          <ac:chgData name="SAZIA SHARMIN" userId="S::sazia.sharmin@aiub.edu::e76e1817-908f-4d6e-a7ec-37593777c360" providerId="AD" clId="Web-{0AA3BB87-05D4-F4C2-F69F-52FFE3685AB5}" dt="2025-05-18T08:52:52.911" v="65" actId="20577"/>
          <ac:spMkLst>
            <pc:docMk/>
            <pc:sldMk cId="2013359623" sldId="299"/>
            <ac:spMk id="3" creationId="{15BFE82C-A272-4565-AC95-BF50173D84D3}"/>
          </ac:spMkLst>
        </pc:spChg>
      </pc:sldChg>
      <pc:sldChg chg="modSp">
        <pc:chgData name="SAZIA SHARMIN" userId="S::sazia.sharmin@aiub.edu::e76e1817-908f-4d6e-a7ec-37593777c360" providerId="AD" clId="Web-{0AA3BB87-05D4-F4C2-F69F-52FFE3685AB5}" dt="2025-05-18T08:54:27.211" v="68" actId="20577"/>
        <pc:sldMkLst>
          <pc:docMk/>
          <pc:sldMk cId="186636923" sldId="305"/>
        </pc:sldMkLst>
        <pc:spChg chg="mod">
          <ac:chgData name="SAZIA SHARMIN" userId="S::sazia.sharmin@aiub.edu::e76e1817-908f-4d6e-a7ec-37593777c360" providerId="AD" clId="Web-{0AA3BB87-05D4-F4C2-F69F-52FFE3685AB5}" dt="2025-05-18T08:54:27.211" v="68" actId="20577"/>
          <ac:spMkLst>
            <pc:docMk/>
            <pc:sldMk cId="186636923" sldId="305"/>
            <ac:spMk id="3" creationId="{D047AC09-D41B-425D-BB36-034766BE466A}"/>
          </ac:spMkLst>
        </pc:spChg>
      </pc:sldChg>
      <pc:sldChg chg="modSp">
        <pc:chgData name="SAZIA SHARMIN" userId="S::sazia.sharmin@aiub.edu::e76e1817-908f-4d6e-a7ec-37593777c360" providerId="AD" clId="Web-{0AA3BB87-05D4-F4C2-F69F-52FFE3685AB5}" dt="2025-05-18T08:55:06.275" v="71" actId="20577"/>
        <pc:sldMkLst>
          <pc:docMk/>
          <pc:sldMk cId="1650258681" sldId="310"/>
        </pc:sldMkLst>
        <pc:spChg chg="mod">
          <ac:chgData name="SAZIA SHARMIN" userId="S::sazia.sharmin@aiub.edu::e76e1817-908f-4d6e-a7ec-37593777c360" providerId="AD" clId="Web-{0AA3BB87-05D4-F4C2-F69F-52FFE3685AB5}" dt="2025-05-18T08:55:06.275" v="71" actId="20577"/>
          <ac:spMkLst>
            <pc:docMk/>
            <pc:sldMk cId="1650258681" sldId="310"/>
            <ac:spMk id="3" creationId="{8BE36C71-7A67-4FEF-90A1-4E054E2ED008}"/>
          </ac:spMkLst>
        </pc:spChg>
      </pc:sldChg>
    </pc:docChg>
  </pc:docChgLst>
  <pc:docChgLst>
    <pc:chgData name=" " userId="7df7294e-d88c-40ba-90e5-79451dd84eeb" providerId="ADAL" clId="{865E8905-3A9F-4DF8-BE85-8764B14DC0D4}"/>
    <pc:docChg chg="modSld">
      <pc:chgData name=" " userId="7df7294e-d88c-40ba-90e5-79451dd84eeb" providerId="ADAL" clId="{865E8905-3A9F-4DF8-BE85-8764B14DC0D4}" dt="2019-04-17T04:06:04.677" v="0" actId="1076"/>
      <pc:docMkLst>
        <pc:docMk/>
      </pc:docMkLst>
      <pc:sldChg chg="modSp">
        <pc:chgData name=" " userId="7df7294e-d88c-40ba-90e5-79451dd84eeb" providerId="ADAL" clId="{865E8905-3A9F-4DF8-BE85-8764B14DC0D4}" dt="2019-04-17T04:06:04.677" v="0" actId="1076"/>
        <pc:sldMkLst>
          <pc:docMk/>
          <pc:sldMk cId="3716353229" sldId="259"/>
        </pc:sldMkLst>
        <pc:spChg chg="mod">
          <ac:chgData name=" " userId="7df7294e-d88c-40ba-90e5-79451dd84eeb" providerId="ADAL" clId="{865E8905-3A9F-4DF8-BE85-8764B14DC0D4}" dt="2019-04-17T04:06:04.677" v="0" actId="1076"/>
          <ac:spMkLst>
            <pc:docMk/>
            <pc:sldMk cId="3716353229" sldId="259"/>
            <ac:spMk id="5" creationId="{00000000-0000-0000-0000-000000000000}"/>
          </ac:spMkLst>
        </pc:spChg>
      </pc:sldChg>
    </pc:docChg>
  </pc:docChgLst>
  <pc:docChgLst>
    <pc:chgData name="SAZIA SHARMIN" userId="S::sazia.sharmin@aiub.edu::e76e1817-908f-4d6e-a7ec-37593777c360" providerId="AD" clId="Web-{21B6CE31-25A9-C7F4-BAD6-DCC4E3F2364D}"/>
    <pc:docChg chg="addSld delSld modSld">
      <pc:chgData name="SAZIA SHARMIN" userId="S::sazia.sharmin@aiub.edu::e76e1817-908f-4d6e-a7ec-37593777c360" providerId="AD" clId="Web-{21B6CE31-25A9-C7F4-BAD6-DCC4E3F2364D}" dt="2025-05-16T17:34:02.150" v="140" actId="1076"/>
      <pc:docMkLst>
        <pc:docMk/>
      </pc:docMkLst>
      <pc:sldChg chg="modSp">
        <pc:chgData name="SAZIA SHARMIN" userId="S::sazia.sharmin@aiub.edu::e76e1817-908f-4d6e-a7ec-37593777c360" providerId="AD" clId="Web-{21B6CE31-25A9-C7F4-BAD6-DCC4E3F2364D}" dt="2025-05-16T14:46:32.589" v="2" actId="20577"/>
        <pc:sldMkLst>
          <pc:docMk/>
          <pc:sldMk cId="424874041" sldId="257"/>
        </pc:sldMkLst>
        <pc:spChg chg="mod">
          <ac:chgData name="SAZIA SHARMIN" userId="S::sazia.sharmin@aiub.edu::e76e1817-908f-4d6e-a7ec-37593777c360" providerId="AD" clId="Web-{21B6CE31-25A9-C7F4-BAD6-DCC4E3F2364D}" dt="2025-05-16T14:46:32.589" v="2" actId="20577"/>
          <ac:spMkLst>
            <pc:docMk/>
            <pc:sldMk cId="424874041" sldId="257"/>
            <ac:spMk id="3" creationId="{00000000-0000-0000-0000-000000000000}"/>
          </ac:spMkLst>
        </pc:spChg>
      </pc:sldChg>
      <pc:sldChg chg="modSp">
        <pc:chgData name="SAZIA SHARMIN" userId="S::sazia.sharmin@aiub.edu::e76e1817-908f-4d6e-a7ec-37593777c360" providerId="AD" clId="Web-{21B6CE31-25A9-C7F4-BAD6-DCC4E3F2364D}" dt="2025-05-16T14:47:43.186" v="7" actId="20577"/>
        <pc:sldMkLst>
          <pc:docMk/>
          <pc:sldMk cId="1202210165" sldId="270"/>
        </pc:sldMkLst>
        <pc:spChg chg="mod">
          <ac:chgData name="SAZIA SHARMIN" userId="S::sazia.sharmin@aiub.edu::e76e1817-908f-4d6e-a7ec-37593777c360" providerId="AD" clId="Web-{21B6CE31-25A9-C7F4-BAD6-DCC4E3F2364D}" dt="2025-05-16T14:47:43.186" v="7" actId="20577"/>
          <ac:spMkLst>
            <pc:docMk/>
            <pc:sldMk cId="1202210165" sldId="270"/>
            <ac:spMk id="3" creationId="{03A4D699-5CC4-4934-BCBC-EBE18DCC4CAE}"/>
          </ac:spMkLst>
        </pc:spChg>
      </pc:sldChg>
      <pc:sldChg chg="modSp">
        <pc:chgData name="SAZIA SHARMIN" userId="S::sazia.sharmin@aiub.edu::e76e1817-908f-4d6e-a7ec-37593777c360" providerId="AD" clId="Web-{21B6CE31-25A9-C7F4-BAD6-DCC4E3F2364D}" dt="2025-05-16T14:48:09.562" v="13" actId="14100"/>
        <pc:sldMkLst>
          <pc:docMk/>
          <pc:sldMk cId="2477909620" sldId="271"/>
        </pc:sldMkLst>
        <pc:spChg chg="mod">
          <ac:chgData name="SAZIA SHARMIN" userId="S::sazia.sharmin@aiub.edu::e76e1817-908f-4d6e-a7ec-37593777c360" providerId="AD" clId="Web-{21B6CE31-25A9-C7F4-BAD6-DCC4E3F2364D}" dt="2025-05-16T14:47:52.983" v="8" actId="14100"/>
          <ac:spMkLst>
            <pc:docMk/>
            <pc:sldMk cId="2477909620" sldId="271"/>
            <ac:spMk id="2" creationId="{00000000-0000-0000-0000-000000000000}"/>
          </ac:spMkLst>
        </pc:spChg>
        <pc:picChg chg="mod">
          <ac:chgData name="SAZIA SHARMIN" userId="S::sazia.sharmin@aiub.edu::e76e1817-908f-4d6e-a7ec-37593777c360" providerId="AD" clId="Web-{21B6CE31-25A9-C7F4-BAD6-DCC4E3F2364D}" dt="2025-05-16T14:48:09.562" v="13" actId="14100"/>
          <ac:picMkLst>
            <pc:docMk/>
            <pc:sldMk cId="2477909620" sldId="271"/>
            <ac:picMk id="1026" creationId="{00000000-0000-0000-0000-000000000000}"/>
          </ac:picMkLst>
        </pc:picChg>
      </pc:sldChg>
      <pc:sldChg chg="modSp">
        <pc:chgData name="SAZIA SHARMIN" userId="S::sazia.sharmin@aiub.edu::e76e1817-908f-4d6e-a7ec-37593777c360" providerId="AD" clId="Web-{21B6CE31-25A9-C7F4-BAD6-DCC4E3F2364D}" dt="2025-05-16T14:51:12.788" v="17" actId="14100"/>
        <pc:sldMkLst>
          <pc:docMk/>
          <pc:sldMk cId="1424170358" sldId="272"/>
        </pc:sldMkLst>
        <pc:spChg chg="mod">
          <ac:chgData name="SAZIA SHARMIN" userId="S::sazia.sharmin@aiub.edu::e76e1817-908f-4d6e-a7ec-37593777c360" providerId="AD" clId="Web-{21B6CE31-25A9-C7F4-BAD6-DCC4E3F2364D}" dt="2025-05-16T14:51:12.788" v="17" actId="14100"/>
          <ac:spMkLst>
            <pc:docMk/>
            <pc:sldMk cId="1424170358" sldId="272"/>
            <ac:spMk id="3" creationId="{60F6E384-081E-4396-AB4F-1698B52239EC}"/>
          </ac:spMkLst>
        </pc:spChg>
      </pc:sldChg>
      <pc:sldChg chg="modSp">
        <pc:chgData name="SAZIA SHARMIN" userId="S::sazia.sharmin@aiub.edu::e76e1817-908f-4d6e-a7ec-37593777c360" providerId="AD" clId="Web-{21B6CE31-25A9-C7F4-BAD6-DCC4E3F2364D}" dt="2025-05-16T14:52:43.823" v="19" actId="20577"/>
        <pc:sldMkLst>
          <pc:docMk/>
          <pc:sldMk cId="248376494" sldId="274"/>
        </pc:sldMkLst>
        <pc:spChg chg="mod">
          <ac:chgData name="SAZIA SHARMIN" userId="S::sazia.sharmin@aiub.edu::e76e1817-908f-4d6e-a7ec-37593777c360" providerId="AD" clId="Web-{21B6CE31-25A9-C7F4-BAD6-DCC4E3F2364D}" dt="2025-05-16T14:52:43.823" v="19" actId="20577"/>
          <ac:spMkLst>
            <pc:docMk/>
            <pc:sldMk cId="248376494" sldId="274"/>
            <ac:spMk id="3" creationId="{E3C484DA-A94F-4530-AEA0-4E4813134D49}"/>
          </ac:spMkLst>
        </pc:spChg>
      </pc:sldChg>
      <pc:sldChg chg="modSp">
        <pc:chgData name="SAZIA SHARMIN" userId="S::sazia.sharmin@aiub.edu::e76e1817-908f-4d6e-a7ec-37593777c360" providerId="AD" clId="Web-{21B6CE31-25A9-C7F4-BAD6-DCC4E3F2364D}" dt="2025-05-16T14:53:23.247" v="24" actId="14100"/>
        <pc:sldMkLst>
          <pc:docMk/>
          <pc:sldMk cId="3419858884" sldId="275"/>
        </pc:sldMkLst>
        <pc:spChg chg="mod">
          <ac:chgData name="SAZIA SHARMIN" userId="S::sazia.sharmin@aiub.edu::e76e1817-908f-4d6e-a7ec-37593777c360" providerId="AD" clId="Web-{21B6CE31-25A9-C7F4-BAD6-DCC4E3F2364D}" dt="2025-05-16T14:53:23.247" v="24" actId="14100"/>
          <ac:spMkLst>
            <pc:docMk/>
            <pc:sldMk cId="3419858884" sldId="275"/>
            <ac:spMk id="2" creationId="{00000000-0000-0000-0000-000000000000}"/>
          </ac:spMkLst>
        </pc:spChg>
        <pc:picChg chg="mod">
          <ac:chgData name="SAZIA SHARMIN" userId="S::sazia.sharmin@aiub.edu::e76e1817-908f-4d6e-a7ec-37593777c360" providerId="AD" clId="Web-{21B6CE31-25A9-C7F4-BAD6-DCC4E3F2364D}" dt="2025-05-16T14:53:15.997" v="23" actId="1076"/>
          <ac:picMkLst>
            <pc:docMk/>
            <pc:sldMk cId="3419858884" sldId="275"/>
            <ac:picMk id="2050" creationId="{00000000-0000-0000-0000-000000000000}"/>
          </ac:picMkLst>
        </pc:picChg>
      </pc:sldChg>
      <pc:sldChg chg="modSp">
        <pc:chgData name="SAZIA SHARMIN" userId="S::sazia.sharmin@aiub.edu::e76e1817-908f-4d6e-a7ec-37593777c360" providerId="AD" clId="Web-{21B6CE31-25A9-C7F4-BAD6-DCC4E3F2364D}" dt="2025-05-16T15:01:49.034" v="34" actId="1076"/>
        <pc:sldMkLst>
          <pc:docMk/>
          <pc:sldMk cId="2173665671" sldId="277"/>
        </pc:sldMkLst>
        <pc:spChg chg="mod">
          <ac:chgData name="SAZIA SHARMIN" userId="S::sazia.sharmin@aiub.edu::e76e1817-908f-4d6e-a7ec-37593777c360" providerId="AD" clId="Web-{21B6CE31-25A9-C7F4-BAD6-DCC4E3F2364D}" dt="2025-05-16T15:01:49.034" v="34" actId="1076"/>
          <ac:spMkLst>
            <pc:docMk/>
            <pc:sldMk cId="2173665671" sldId="277"/>
            <ac:spMk id="3" creationId="{12D54732-A912-4BF3-86A1-7656FAC775E6}"/>
          </ac:spMkLst>
        </pc:spChg>
      </pc:sldChg>
      <pc:sldChg chg="modSp">
        <pc:chgData name="SAZIA SHARMIN" userId="S::sazia.sharmin@aiub.edu::e76e1817-908f-4d6e-a7ec-37593777c360" providerId="AD" clId="Web-{21B6CE31-25A9-C7F4-BAD6-DCC4E3F2364D}" dt="2025-05-16T15:02:01.425" v="37" actId="14100"/>
        <pc:sldMkLst>
          <pc:docMk/>
          <pc:sldMk cId="3843178725" sldId="278"/>
        </pc:sldMkLst>
        <pc:spChg chg="mod">
          <ac:chgData name="SAZIA SHARMIN" userId="S::sazia.sharmin@aiub.edu::e76e1817-908f-4d6e-a7ec-37593777c360" providerId="AD" clId="Web-{21B6CE31-25A9-C7F4-BAD6-DCC4E3F2364D}" dt="2025-05-16T15:01:55.409" v="35" actId="14100"/>
          <ac:spMkLst>
            <pc:docMk/>
            <pc:sldMk cId="3843178725" sldId="278"/>
            <ac:spMk id="2" creationId="{00000000-0000-0000-0000-000000000000}"/>
          </ac:spMkLst>
        </pc:spChg>
        <pc:picChg chg="mod">
          <ac:chgData name="SAZIA SHARMIN" userId="S::sazia.sharmin@aiub.edu::e76e1817-908f-4d6e-a7ec-37593777c360" providerId="AD" clId="Web-{21B6CE31-25A9-C7F4-BAD6-DCC4E3F2364D}" dt="2025-05-16T15:02:01.425" v="37" actId="14100"/>
          <ac:picMkLst>
            <pc:docMk/>
            <pc:sldMk cId="3843178725" sldId="278"/>
            <ac:picMk id="3" creationId="{5F454A38-5FBB-4976-B247-DDFD3498A93B}"/>
          </ac:picMkLst>
        </pc:picChg>
      </pc:sldChg>
      <pc:sldChg chg="modSp">
        <pc:chgData name="SAZIA SHARMIN" userId="S::sazia.sharmin@aiub.edu::e76e1817-908f-4d6e-a7ec-37593777c360" providerId="AD" clId="Web-{21B6CE31-25A9-C7F4-BAD6-DCC4E3F2364D}" dt="2025-05-16T15:11:21.949" v="46" actId="14100"/>
        <pc:sldMkLst>
          <pc:docMk/>
          <pc:sldMk cId="4249322370" sldId="281"/>
        </pc:sldMkLst>
        <pc:spChg chg="mod">
          <ac:chgData name="SAZIA SHARMIN" userId="S::sazia.sharmin@aiub.edu::e76e1817-908f-4d6e-a7ec-37593777c360" providerId="AD" clId="Web-{21B6CE31-25A9-C7F4-BAD6-DCC4E3F2364D}" dt="2025-05-16T15:11:21.949" v="46" actId="14100"/>
          <ac:spMkLst>
            <pc:docMk/>
            <pc:sldMk cId="4249322370" sldId="281"/>
            <ac:spMk id="3" creationId="{C2F38394-4C80-40FB-8C63-E4D2EF718BBD}"/>
          </ac:spMkLst>
        </pc:spChg>
      </pc:sldChg>
      <pc:sldChg chg="add del">
        <pc:chgData name="SAZIA SHARMIN" userId="S::sazia.sharmin@aiub.edu::e76e1817-908f-4d6e-a7ec-37593777c360" providerId="AD" clId="Web-{21B6CE31-25A9-C7F4-BAD6-DCC4E3F2364D}" dt="2025-05-16T15:34:45.884" v="68"/>
        <pc:sldMkLst>
          <pc:docMk/>
          <pc:sldMk cId="2281653776" sldId="288"/>
        </pc:sldMkLst>
      </pc:sldChg>
      <pc:sldChg chg="modSp">
        <pc:chgData name="SAZIA SHARMIN" userId="S::sazia.sharmin@aiub.edu::e76e1817-908f-4d6e-a7ec-37593777c360" providerId="AD" clId="Web-{21B6CE31-25A9-C7F4-BAD6-DCC4E3F2364D}" dt="2025-05-16T15:35:45.683" v="76" actId="14100"/>
        <pc:sldMkLst>
          <pc:docMk/>
          <pc:sldMk cId="2516283022" sldId="290"/>
        </pc:sldMkLst>
        <pc:spChg chg="mod">
          <ac:chgData name="SAZIA SHARMIN" userId="S::sazia.sharmin@aiub.edu::e76e1817-908f-4d6e-a7ec-37593777c360" providerId="AD" clId="Web-{21B6CE31-25A9-C7F4-BAD6-DCC4E3F2364D}" dt="2025-05-16T15:35:21.354" v="70" actId="14100"/>
          <ac:spMkLst>
            <pc:docMk/>
            <pc:sldMk cId="2516283022" sldId="290"/>
            <ac:spMk id="2" creationId="{00000000-0000-0000-0000-000000000000}"/>
          </ac:spMkLst>
        </pc:spChg>
        <pc:picChg chg="mod">
          <ac:chgData name="SAZIA SHARMIN" userId="S::sazia.sharmin@aiub.edu::e76e1817-908f-4d6e-a7ec-37593777c360" providerId="AD" clId="Web-{21B6CE31-25A9-C7F4-BAD6-DCC4E3F2364D}" dt="2025-05-16T15:35:34.667" v="73" actId="1076"/>
          <ac:picMkLst>
            <pc:docMk/>
            <pc:sldMk cId="2516283022" sldId="290"/>
            <ac:picMk id="5122" creationId="{00000000-0000-0000-0000-000000000000}"/>
          </ac:picMkLst>
        </pc:picChg>
        <pc:picChg chg="mod">
          <ac:chgData name="SAZIA SHARMIN" userId="S::sazia.sharmin@aiub.edu::e76e1817-908f-4d6e-a7ec-37593777c360" providerId="AD" clId="Web-{21B6CE31-25A9-C7F4-BAD6-DCC4E3F2364D}" dt="2025-05-16T15:35:45.683" v="76" actId="14100"/>
          <ac:picMkLst>
            <pc:docMk/>
            <pc:sldMk cId="2516283022" sldId="290"/>
            <ac:picMk id="5123" creationId="{00000000-0000-0000-0000-000000000000}"/>
          </ac:picMkLst>
        </pc:picChg>
      </pc:sldChg>
      <pc:sldChg chg="modSp">
        <pc:chgData name="SAZIA SHARMIN" userId="S::sazia.sharmin@aiub.edu::e76e1817-908f-4d6e-a7ec-37593777c360" providerId="AD" clId="Web-{21B6CE31-25A9-C7F4-BAD6-DCC4E3F2364D}" dt="2025-05-16T15:36:12.231" v="81" actId="14100"/>
        <pc:sldMkLst>
          <pc:docMk/>
          <pc:sldMk cId="1121531930" sldId="291"/>
        </pc:sldMkLst>
        <pc:picChg chg="mod">
          <ac:chgData name="SAZIA SHARMIN" userId="S::sazia.sharmin@aiub.edu::e76e1817-908f-4d6e-a7ec-37593777c360" providerId="AD" clId="Web-{21B6CE31-25A9-C7F4-BAD6-DCC4E3F2364D}" dt="2025-05-16T15:36:12.231" v="81" actId="14100"/>
          <ac:picMkLst>
            <pc:docMk/>
            <pc:sldMk cId="1121531930" sldId="291"/>
            <ac:picMk id="3" creationId="{B1B72AD9-814B-45F6-9552-85552EF67AB8}"/>
          </ac:picMkLst>
        </pc:picChg>
      </pc:sldChg>
      <pc:sldChg chg="del">
        <pc:chgData name="SAZIA SHARMIN" userId="S::sazia.sharmin@aiub.edu::e76e1817-908f-4d6e-a7ec-37593777c360" providerId="AD" clId="Web-{21B6CE31-25A9-C7F4-BAD6-DCC4E3F2364D}" dt="2025-05-16T15:56:11.379" v="82"/>
        <pc:sldMkLst>
          <pc:docMk/>
          <pc:sldMk cId="877573693" sldId="293"/>
        </pc:sldMkLst>
      </pc:sldChg>
      <pc:sldChg chg="modSp">
        <pc:chgData name="SAZIA SHARMIN" userId="S::sazia.sharmin@aiub.edu::e76e1817-908f-4d6e-a7ec-37593777c360" providerId="AD" clId="Web-{21B6CE31-25A9-C7F4-BAD6-DCC4E3F2364D}" dt="2025-05-16T15:56:41.176" v="84" actId="20577"/>
        <pc:sldMkLst>
          <pc:docMk/>
          <pc:sldMk cId="774604766" sldId="296"/>
        </pc:sldMkLst>
        <pc:spChg chg="mod">
          <ac:chgData name="SAZIA SHARMIN" userId="S::sazia.sharmin@aiub.edu::e76e1817-908f-4d6e-a7ec-37593777c360" providerId="AD" clId="Web-{21B6CE31-25A9-C7F4-BAD6-DCC4E3F2364D}" dt="2025-05-16T15:56:41.176" v="84" actId="20577"/>
          <ac:spMkLst>
            <pc:docMk/>
            <pc:sldMk cId="774604766" sldId="296"/>
            <ac:spMk id="3" creationId="{41AF8DF3-9D22-4D5F-8A32-B4BF80439608}"/>
          </ac:spMkLst>
        </pc:spChg>
      </pc:sldChg>
      <pc:sldChg chg="addSp modSp">
        <pc:chgData name="SAZIA SHARMIN" userId="S::sazia.sharmin@aiub.edu::e76e1817-908f-4d6e-a7ec-37593777c360" providerId="AD" clId="Web-{21B6CE31-25A9-C7F4-BAD6-DCC4E3F2364D}" dt="2025-05-16T15:58:22.228" v="87" actId="1076"/>
        <pc:sldMkLst>
          <pc:docMk/>
          <pc:sldMk cId="1523870605" sldId="298"/>
        </pc:sldMkLst>
        <pc:picChg chg="add mod">
          <ac:chgData name="SAZIA SHARMIN" userId="S::sazia.sharmin@aiub.edu::e76e1817-908f-4d6e-a7ec-37593777c360" providerId="AD" clId="Web-{21B6CE31-25A9-C7F4-BAD6-DCC4E3F2364D}" dt="2025-05-16T15:58:22.228" v="87" actId="1076"/>
          <ac:picMkLst>
            <pc:docMk/>
            <pc:sldMk cId="1523870605" sldId="298"/>
            <ac:picMk id="3" creationId="{1E8ED4B0-574F-8A26-641E-BD9DCA2DE3D4}"/>
          </ac:picMkLst>
        </pc:picChg>
      </pc:sldChg>
      <pc:sldChg chg="addSp delSp modSp mod modClrScheme chgLayout">
        <pc:chgData name="SAZIA SHARMIN" userId="S::sazia.sharmin@aiub.edu::e76e1817-908f-4d6e-a7ec-37593777c360" providerId="AD" clId="Web-{21B6CE31-25A9-C7F4-BAD6-DCC4E3F2364D}" dt="2025-05-16T15:59:22.698" v="93" actId="20577"/>
        <pc:sldMkLst>
          <pc:docMk/>
          <pc:sldMk cId="2013359623" sldId="299"/>
        </pc:sldMkLst>
        <pc:spChg chg="mod">
          <ac:chgData name="SAZIA SHARMIN" userId="S::sazia.sharmin@aiub.edu::e76e1817-908f-4d6e-a7ec-37593777c360" providerId="AD" clId="Web-{21B6CE31-25A9-C7F4-BAD6-DCC4E3F2364D}" dt="2025-05-16T15:58:59.838" v="91"/>
          <ac:spMkLst>
            <pc:docMk/>
            <pc:sldMk cId="2013359623" sldId="299"/>
            <ac:spMk id="2" creationId="{00000000-0000-0000-0000-000000000000}"/>
          </ac:spMkLst>
        </pc:spChg>
        <pc:spChg chg="add del mod">
          <ac:chgData name="SAZIA SHARMIN" userId="S::sazia.sharmin@aiub.edu::e76e1817-908f-4d6e-a7ec-37593777c360" providerId="AD" clId="Web-{21B6CE31-25A9-C7F4-BAD6-DCC4E3F2364D}" dt="2025-05-16T15:59:22.698" v="93" actId="20577"/>
          <ac:spMkLst>
            <pc:docMk/>
            <pc:sldMk cId="2013359623" sldId="299"/>
            <ac:spMk id="3" creationId="{15BFE82C-A272-4565-AC95-BF50173D84D3}"/>
          </ac:spMkLst>
        </pc:spChg>
        <pc:spChg chg="add del">
          <ac:chgData name="SAZIA SHARMIN" userId="S::sazia.sharmin@aiub.edu::e76e1817-908f-4d6e-a7ec-37593777c360" providerId="AD" clId="Web-{21B6CE31-25A9-C7F4-BAD6-DCC4E3F2364D}" dt="2025-05-16T15:58:59.838" v="91"/>
          <ac:spMkLst>
            <pc:docMk/>
            <pc:sldMk cId="2013359623" sldId="299"/>
            <ac:spMk id="7" creationId="{15BFE82C-A272-4565-AC95-BF50173D84D3}"/>
          </ac:spMkLst>
        </pc:spChg>
        <pc:graphicFrameChg chg="add del">
          <ac:chgData name="SAZIA SHARMIN" userId="S::sazia.sharmin@aiub.edu::e76e1817-908f-4d6e-a7ec-37593777c360" providerId="AD" clId="Web-{21B6CE31-25A9-C7F4-BAD6-DCC4E3F2364D}" dt="2025-05-16T15:58:55.869" v="89"/>
          <ac:graphicFrameMkLst>
            <pc:docMk/>
            <pc:sldMk cId="2013359623" sldId="299"/>
            <ac:graphicFrameMk id="5" creationId="{153FEA40-0174-2C10-8973-C3F8E7264B81}"/>
          </ac:graphicFrameMkLst>
        </pc:graphicFrameChg>
      </pc:sldChg>
      <pc:sldChg chg="modSp">
        <pc:chgData name="SAZIA SHARMIN" userId="S::sazia.sharmin@aiub.edu::e76e1817-908f-4d6e-a7ec-37593777c360" providerId="AD" clId="Web-{21B6CE31-25A9-C7F4-BAD6-DCC4E3F2364D}" dt="2025-05-16T17:34:02.150" v="140" actId="1076"/>
        <pc:sldMkLst>
          <pc:docMk/>
          <pc:sldMk cId="2023427351" sldId="300"/>
        </pc:sldMkLst>
        <pc:spChg chg="mod">
          <ac:chgData name="SAZIA SHARMIN" userId="S::sazia.sharmin@aiub.edu::e76e1817-908f-4d6e-a7ec-37593777c360" providerId="AD" clId="Web-{21B6CE31-25A9-C7F4-BAD6-DCC4E3F2364D}" dt="2025-05-16T16:01:33.296" v="116" actId="1076"/>
          <ac:spMkLst>
            <pc:docMk/>
            <pc:sldMk cId="2023427351" sldId="300"/>
            <ac:spMk id="4" creationId="{00000000-0000-0000-0000-000000000000}"/>
          </ac:spMkLst>
        </pc:spChg>
        <pc:spChg chg="mod">
          <ac:chgData name="SAZIA SHARMIN" userId="S::sazia.sharmin@aiub.edu::e76e1817-908f-4d6e-a7ec-37593777c360" providerId="AD" clId="Web-{21B6CE31-25A9-C7F4-BAD6-DCC4E3F2364D}" dt="2025-05-16T16:15:50.559" v="125" actId="14100"/>
          <ac:spMkLst>
            <pc:docMk/>
            <pc:sldMk cId="2023427351" sldId="300"/>
            <ac:spMk id="12" creationId="{00000000-0000-0000-0000-000000000000}"/>
          </ac:spMkLst>
        </pc:spChg>
        <pc:spChg chg="mod">
          <ac:chgData name="SAZIA SHARMIN" userId="S::sazia.sharmin@aiub.edu::e76e1817-908f-4d6e-a7ec-37593777c360" providerId="AD" clId="Web-{21B6CE31-25A9-C7F4-BAD6-DCC4E3F2364D}" dt="2025-05-16T17:34:02.150" v="140" actId="1076"/>
          <ac:spMkLst>
            <pc:docMk/>
            <pc:sldMk cId="2023427351" sldId="300"/>
            <ac:spMk id="13" creationId="{00000000-0000-0000-0000-000000000000}"/>
          </ac:spMkLst>
        </pc:spChg>
        <pc:spChg chg="mod">
          <ac:chgData name="SAZIA SHARMIN" userId="S::sazia.sharmin@aiub.edu::e76e1817-908f-4d6e-a7ec-37593777c360" providerId="AD" clId="Web-{21B6CE31-25A9-C7F4-BAD6-DCC4E3F2364D}" dt="2025-05-16T16:00:04.339" v="97" actId="14100"/>
          <ac:spMkLst>
            <pc:docMk/>
            <pc:sldMk cId="2023427351" sldId="300"/>
            <ac:spMk id="20" creationId="{00000000-0000-0000-0000-000000000000}"/>
          </ac:spMkLst>
        </pc:spChg>
        <pc:spChg chg="mod">
          <ac:chgData name="SAZIA SHARMIN" userId="S::sazia.sharmin@aiub.edu::e76e1817-908f-4d6e-a7ec-37593777c360" providerId="AD" clId="Web-{21B6CE31-25A9-C7F4-BAD6-DCC4E3F2364D}" dt="2025-05-16T17:33:49.806" v="133" actId="1076"/>
          <ac:spMkLst>
            <pc:docMk/>
            <pc:sldMk cId="2023427351" sldId="300"/>
            <ac:spMk id="21" creationId="{00000000-0000-0000-0000-000000000000}"/>
          </ac:spMkLst>
        </pc:spChg>
        <pc:spChg chg="mod">
          <ac:chgData name="SAZIA SHARMIN" userId="S::sazia.sharmin@aiub.edu::e76e1817-908f-4d6e-a7ec-37593777c360" providerId="AD" clId="Web-{21B6CE31-25A9-C7F4-BAD6-DCC4E3F2364D}" dt="2025-05-16T16:00:29.483" v="104" actId="14100"/>
          <ac:spMkLst>
            <pc:docMk/>
            <pc:sldMk cId="2023427351" sldId="300"/>
            <ac:spMk id="24" creationId="{00000000-0000-0000-0000-000000000000}"/>
          </ac:spMkLst>
        </pc:spChg>
        <pc:spChg chg="mod">
          <ac:chgData name="SAZIA SHARMIN" userId="S::sazia.sharmin@aiub.edu::e76e1817-908f-4d6e-a7ec-37593777c360" providerId="AD" clId="Web-{21B6CE31-25A9-C7F4-BAD6-DCC4E3F2364D}" dt="2025-05-16T17:33:50.712" v="135" actId="1076"/>
          <ac:spMkLst>
            <pc:docMk/>
            <pc:sldMk cId="2023427351" sldId="300"/>
            <ac:spMk id="27" creationId="{00000000-0000-0000-0000-000000000000}"/>
          </ac:spMkLst>
        </pc:spChg>
        <pc:spChg chg="mod">
          <ac:chgData name="SAZIA SHARMIN" userId="S::sazia.sharmin@aiub.edu::e76e1817-908f-4d6e-a7ec-37593777c360" providerId="AD" clId="Web-{21B6CE31-25A9-C7F4-BAD6-DCC4E3F2364D}" dt="2025-05-16T17:33:51.884" v="137" actId="1076"/>
          <ac:spMkLst>
            <pc:docMk/>
            <pc:sldMk cId="2023427351" sldId="300"/>
            <ac:spMk id="28" creationId="{00000000-0000-0000-0000-000000000000}"/>
          </ac:spMkLst>
        </pc:spChg>
        <pc:spChg chg="mod">
          <ac:chgData name="SAZIA SHARMIN" userId="S::sazia.sharmin@aiub.edu::e76e1817-908f-4d6e-a7ec-37593777c360" providerId="AD" clId="Web-{21B6CE31-25A9-C7F4-BAD6-DCC4E3F2364D}" dt="2025-05-16T17:33:52.290" v="138" actId="1076"/>
          <ac:spMkLst>
            <pc:docMk/>
            <pc:sldMk cId="2023427351" sldId="300"/>
            <ac:spMk id="33" creationId="{00000000-0000-0000-0000-000000000000}"/>
          </ac:spMkLst>
        </pc:spChg>
        <pc:spChg chg="mod">
          <ac:chgData name="SAZIA SHARMIN" userId="S::sazia.sharmin@aiub.edu::e76e1817-908f-4d6e-a7ec-37593777c360" providerId="AD" clId="Web-{21B6CE31-25A9-C7F4-BAD6-DCC4E3F2364D}" dt="2025-05-16T17:33:51.087" v="136" actId="1076"/>
          <ac:spMkLst>
            <pc:docMk/>
            <pc:sldMk cId="2023427351" sldId="300"/>
            <ac:spMk id="36" creationId="{00000000-0000-0000-0000-000000000000}"/>
          </ac:spMkLst>
        </pc:spChg>
        <pc:picChg chg="mod">
          <ac:chgData name="SAZIA SHARMIN" userId="S::sazia.sharmin@aiub.edu::e76e1817-908f-4d6e-a7ec-37593777c360" providerId="AD" clId="Web-{21B6CE31-25A9-C7F4-BAD6-DCC4E3F2364D}" dt="2025-05-16T17:33:52.618" v="139" actId="1076"/>
          <ac:picMkLst>
            <pc:docMk/>
            <pc:sldMk cId="2023427351" sldId="300"/>
            <ac:picMk id="1031" creationId="{00000000-0000-0000-0000-000000000000}"/>
          </ac:picMkLst>
        </pc:picChg>
      </pc:sldChg>
      <pc:sldChg chg="modSp">
        <pc:chgData name="SAZIA SHARMIN" userId="S::sazia.sharmin@aiub.edu::e76e1817-908f-4d6e-a7ec-37593777c360" providerId="AD" clId="Web-{21B6CE31-25A9-C7F4-BAD6-DCC4E3F2364D}" dt="2025-05-16T15:04:34.213" v="43" actId="14100"/>
        <pc:sldMkLst>
          <pc:docMk/>
          <pc:sldMk cId="1070247813" sldId="312"/>
        </pc:sldMkLst>
        <pc:spChg chg="mod">
          <ac:chgData name="SAZIA SHARMIN" userId="S::sazia.sharmin@aiub.edu::e76e1817-908f-4d6e-a7ec-37593777c360" providerId="AD" clId="Web-{21B6CE31-25A9-C7F4-BAD6-DCC4E3F2364D}" dt="2025-05-16T15:04:31.385" v="42" actId="14100"/>
          <ac:spMkLst>
            <pc:docMk/>
            <pc:sldMk cId="1070247813" sldId="312"/>
            <ac:spMk id="2" creationId="{00000000-0000-0000-0000-000000000000}"/>
          </ac:spMkLst>
        </pc:spChg>
        <pc:picChg chg="mod">
          <ac:chgData name="SAZIA SHARMIN" userId="S::sazia.sharmin@aiub.edu::e76e1817-908f-4d6e-a7ec-37593777c360" providerId="AD" clId="Web-{21B6CE31-25A9-C7F4-BAD6-DCC4E3F2364D}" dt="2025-05-16T15:04:34.213" v="43" actId="14100"/>
          <ac:picMkLst>
            <pc:docMk/>
            <pc:sldMk cId="1070247813" sldId="312"/>
            <ac:picMk id="4098" creationId="{00000000-0000-0000-0000-000000000000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0644031-2A19-483F-AF48-BFDC2E0CB8AD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DEDE9C-667F-42C3-B8B7-ED0E11FA130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24195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1088136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marL="0" algn="l" defTabSz="914400" rtl="0" eaLnBrk="1" latinLnBrk="0" hangingPunct="1">
              <a:lnSpc>
                <a:spcPts val="4600"/>
              </a:lnSpc>
              <a:spcBef>
                <a:spcPct val="0"/>
              </a:spcBef>
              <a:buNone/>
              <a:defRPr sz="420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7754112" cy="484632"/>
          </a:xfr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sp>
        <p:nvSpPr>
          <p:cNvPr id="13" name="Rectangle 12"/>
          <p:cNvSpPr/>
          <p:nvPr/>
        </p:nvSpPr>
        <p:spPr>
          <a:xfrm>
            <a:off x="284163" y="6227064"/>
            <a:ext cx="8574087" cy="173736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pic>
        <p:nvPicPr>
          <p:cNvPr id="1026" name="Picture 2" descr="Image result for AIUB logo">
            <a:extLst>
              <a:ext uri="{FF2B5EF4-FFF2-40B4-BE49-F238E27FC236}">
                <a16:creationId xmlns:a16="http://schemas.microsoft.com/office/drawing/2014/main" id="{CF3BFD94-6180-4B73-8361-A4B02BAD175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38596" y="459899"/>
            <a:ext cx="1419654" cy="14285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68941" y="1298762"/>
            <a:ext cx="4069080" cy="1162050"/>
          </a:xfrm>
          <a:noFill/>
        </p:spPr>
        <p:txBody>
          <a:bodyPr anchor="b">
            <a:noAutofit/>
          </a:bodyPr>
          <a:lstStyle>
            <a:lvl1pPr algn="ctr">
              <a:defRPr sz="3200" b="1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3567" y="914400"/>
            <a:ext cx="4069080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68941" y="2456329"/>
            <a:ext cx="4069080" cy="3182472"/>
          </a:xfrm>
        </p:spPr>
        <p:txBody>
          <a:bodyPr>
            <a:normAutofit/>
          </a:bodyPr>
          <a:lstStyle>
            <a:lvl1pPr marL="0" indent="0" algn="ctr">
              <a:spcBef>
                <a:spcPts val="600"/>
              </a:spcBef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>
            <a:off x="284163" y="452718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800600"/>
            <a:ext cx="8360242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199"/>
            <a:ext cx="8577072" cy="4352544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67338"/>
            <a:ext cx="8304213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, Alt.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8"/>
          <p:cNvGrpSpPr/>
          <p:nvPr/>
        </p:nvGrpSpPr>
        <p:grpSpPr>
          <a:xfrm>
            <a:off x="284163" y="4280647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3071" y="4778189"/>
            <a:ext cx="8360242" cy="566738"/>
          </a:xfrm>
          <a:noFill/>
        </p:spPr>
        <p:txBody>
          <a:bodyPr anchor="b">
            <a:normAutofit/>
          </a:bodyPr>
          <a:lstStyle>
            <a:lvl1pPr algn="l">
              <a:defRPr sz="2800" b="0">
                <a:solidFill>
                  <a:schemeClr val="accent2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84163" y="457200"/>
            <a:ext cx="8577072" cy="38221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099" y="5344927"/>
            <a:ext cx="8304213" cy="804862"/>
          </a:xfrm>
          <a:noFill/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, Picture,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657600" y="914400"/>
            <a:ext cx="5195047" cy="5211763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2" name="Rectangle 11"/>
          <p:cNvSpPr/>
          <p:nvPr/>
        </p:nvSpPr>
        <p:spPr>
          <a:xfrm>
            <a:off x="284163" y="4267200"/>
            <a:ext cx="2743200" cy="2120153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19101" y="4953001"/>
            <a:ext cx="2472017" cy="1246094"/>
          </a:xfrm>
        </p:spPr>
        <p:txBody>
          <a:bodyPr>
            <a:normAutofit/>
          </a:bodyPr>
          <a:lstStyle>
            <a:lvl1pPr marL="0" indent="0" algn="l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0764" y="4419600"/>
            <a:ext cx="2475395" cy="510988"/>
          </a:xfrm>
          <a:noFill/>
        </p:spPr>
        <p:txBody>
          <a:bodyPr anchor="b">
            <a:normAutofit/>
          </a:bodyPr>
          <a:lstStyle>
            <a:lvl1pPr algn="l">
              <a:defRPr sz="2000" b="1">
                <a:solidFill>
                  <a:schemeClr val="bg1"/>
                </a:solidFill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3"/>
          </p:nvPr>
        </p:nvSpPr>
        <p:spPr>
          <a:xfrm>
            <a:off x="284164" y="594360"/>
            <a:ext cx="2743200" cy="3675888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grpSp>
        <p:nvGrpSpPr>
          <p:cNvPr id="8" name="Group 14"/>
          <p:cNvGrpSpPr/>
          <p:nvPr/>
        </p:nvGrpSpPr>
        <p:grpSpPr>
          <a:xfrm>
            <a:off x="284163" y="461682"/>
            <a:ext cx="8576373" cy="137411"/>
            <a:chOff x="284163" y="1759424"/>
            <a:chExt cx="8576373" cy="137411"/>
          </a:xfrm>
        </p:grpSpPr>
        <p:sp>
          <p:nvSpPr>
            <p:cNvPr id="16" name="Rectangle 15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8" name="Rectangle 17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3 Pictures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3021013" y="4801575"/>
            <a:ext cx="583723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31661" y="4800600"/>
            <a:ext cx="5691651" cy="566738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28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021014" y="457199"/>
            <a:ext cx="5833872" cy="4352544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69805" y="5367338"/>
            <a:ext cx="5653507" cy="804862"/>
          </a:xfrm>
        </p:spPr>
        <p:txBody>
          <a:bodyPr/>
          <a:lstStyle>
            <a:lvl1pPr marL="0" indent="0">
              <a:spcBef>
                <a:spcPts val="0"/>
              </a:spcBef>
              <a:buNone/>
              <a:defRPr sz="14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Picture Placeholder 2"/>
          <p:cNvSpPr>
            <a:spLocks noGrp="1"/>
          </p:cNvSpPr>
          <p:nvPr>
            <p:ph type="pic" idx="13"/>
          </p:nvPr>
        </p:nvSpPr>
        <p:spPr>
          <a:xfrm>
            <a:off x="284164" y="457200"/>
            <a:ext cx="2736850" cy="2907792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14" name="Picture Placeholder 2"/>
          <p:cNvSpPr>
            <a:spLocks noGrp="1"/>
          </p:cNvSpPr>
          <p:nvPr>
            <p:ph type="pic" idx="14"/>
          </p:nvPr>
        </p:nvSpPr>
        <p:spPr>
          <a:xfrm>
            <a:off x="284164" y="3364992"/>
            <a:ext cx="2736850" cy="2898648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fi-FI"/>
              <a:t>Drag picture to placeholder or click icon to add</a:t>
            </a:r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2133600"/>
            <a:ext cx="8574087" cy="4013200"/>
          </a:xfrm>
        </p:spPr>
        <p:txBody>
          <a:bodyPr vert="eaVert"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 rot="5400000">
            <a:off x="5313882" y="2857535"/>
            <a:ext cx="5934615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695124" y="473075"/>
            <a:ext cx="969264" cy="5921375"/>
          </a:xfrm>
        </p:spPr>
        <p:txBody>
          <a:bodyPr vert="eaVert"/>
          <a:lstStyle>
            <a:lvl1pPr algn="l">
              <a:defRPr sz="340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84163" y="457200"/>
            <a:ext cx="6497637" cy="5937250"/>
          </a:xfrm>
        </p:spPr>
        <p:txBody>
          <a:bodyPr vert="eaVert"/>
          <a:lstStyle>
            <a:lvl5pPr algn="l"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grpSp>
        <p:nvGrpSpPr>
          <p:cNvPr id="8" name="Group 7"/>
          <p:cNvGrpSpPr/>
          <p:nvPr/>
        </p:nvGrpSpPr>
        <p:grpSpPr>
          <a:xfrm rot="5400000">
            <a:off x="4658724" y="3355723"/>
            <a:ext cx="5934456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8" name="Group 7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5pPr>
              <a:defRPr/>
            </a:lvl5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Rectangle 17"/>
          <p:cNvSpPr/>
          <p:nvPr/>
        </p:nvSpPr>
        <p:spPr>
          <a:xfrm>
            <a:off x="284163" y="444728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8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2017058"/>
            <a:ext cx="8574087" cy="4377391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2420" y="1532965"/>
            <a:ext cx="7754284" cy="484094"/>
          </a:xfrm>
        </p:spPr>
        <p:txBody>
          <a:bodyPr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i-FI"/>
              <a:t>Click to edit Master subtitle style</a:t>
            </a:r>
            <a:endParaRPr dirty="0"/>
          </a:p>
        </p:txBody>
      </p:sp>
      <p:grpSp>
        <p:nvGrpSpPr>
          <p:cNvPr id="7" name="Group 16"/>
          <p:cNvGrpSpPr/>
          <p:nvPr/>
        </p:nvGrpSpPr>
        <p:grpSpPr>
          <a:xfrm>
            <a:off x="284163" y="1906542"/>
            <a:ext cx="8576373" cy="137411"/>
            <a:chOff x="284163" y="1759424"/>
            <a:chExt cx="8576373" cy="137411"/>
          </a:xfrm>
        </p:grpSpPr>
        <p:sp>
          <p:nvSpPr>
            <p:cNvPr id="11" name="Rectangle 10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9" name="TextBox 18"/>
          <p:cNvSpPr txBox="1"/>
          <p:nvPr/>
        </p:nvSpPr>
        <p:spPr>
          <a:xfrm>
            <a:off x="8230889" y="444728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18633" y="444728"/>
            <a:ext cx="7810967" cy="1088237"/>
          </a:xfrm>
          <a:noFill/>
        </p:spPr>
        <p:txBody>
          <a:bodyPr bIns="45720" anchor="b" anchorCtr="0">
            <a:normAutofit/>
          </a:bodyPr>
          <a:lstStyle>
            <a:lvl1pPr algn="l">
              <a:lnSpc>
                <a:spcPts val="4600"/>
              </a:lnSpc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3" name="TextBox 12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9768" y="4814125"/>
            <a:ext cx="7772400" cy="1051560"/>
          </a:xfrm>
          <a:noFill/>
        </p:spPr>
        <p:txBody>
          <a:bodyPr vert="horz" lIns="91440" tIns="45720" rIns="91440" bIns="45720" rtlCol="0" anchor="b" anchorCtr="0">
            <a:normAutofit/>
          </a:bodyPr>
          <a:lstStyle>
            <a:lvl1pPr algn="l" defTabSz="914400" rtl="0" eaLnBrk="1" latinLnBrk="0" hangingPunct="1">
              <a:spcBef>
                <a:spcPct val="0"/>
              </a:spcBef>
              <a:buNone/>
              <a:defRPr sz="4200" b="0" i="0" kern="1200" cap="none" baseline="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5488" y="5861304"/>
            <a:ext cx="7735824" cy="402336"/>
          </a:xfrm>
        </p:spPr>
        <p:txBody>
          <a:bodyPr vert="horz" lIns="91440" tIns="45720" rIns="91440" bIns="45720" rtlCol="0"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marL="0" lvl="0" indent="0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</a:pPr>
            <a:r>
              <a:rPr lang="fi-FI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with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icture Placeholder 7"/>
          <p:cNvSpPr>
            <a:spLocks noGrp="1"/>
          </p:cNvSpPr>
          <p:nvPr>
            <p:ph type="pic" sz="quarter" idx="13"/>
          </p:nvPr>
        </p:nvSpPr>
        <p:spPr>
          <a:xfrm>
            <a:off x="284162" y="443754"/>
            <a:ext cx="8574087" cy="4370293"/>
          </a:xfrm>
        </p:spPr>
        <p:txBody>
          <a:bodyPr/>
          <a:lstStyle>
            <a:lvl1pPr>
              <a:buNone/>
              <a:defRPr/>
            </a:lvl1pPr>
          </a:lstStyle>
          <a:p>
            <a:r>
              <a:rPr lang="fi-FI"/>
              <a:t>Drag picture to placeholder or click icon to add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284163" y="4801575"/>
            <a:ext cx="8574087" cy="1468437"/>
          </a:xfrm>
          <a:prstGeom prst="rect">
            <a:avLst/>
          </a:prstGeom>
          <a:solidFill>
            <a:schemeClr val="tx1">
              <a:lumMod val="85000"/>
              <a:lumOff val="15000"/>
              <a:alpha val="85000"/>
            </a:schemeClr>
          </a:solidFill>
        </p:spPr>
        <p:txBody>
          <a:bodyPr vert="horz" lIns="91440" tIns="45720" rIns="182880" bIns="365760" rtlCol="0" anchor="b" anchorCtr="0">
            <a:normAutofit/>
          </a:bodyPr>
          <a:lstStyle/>
          <a:p>
            <a:pPr algn="l" defTabSz="914400" rtl="0" eaLnBrk="1" latinLnBrk="0" hangingPunct="1">
              <a:spcBef>
                <a:spcPct val="0"/>
              </a:spcBef>
              <a:buNone/>
            </a:pPr>
            <a:endParaRPr sz="4200" kern="1200">
              <a:solidFill>
                <a:schemeClr val="bg1"/>
              </a:solidFill>
              <a:latin typeface="+mj-lt"/>
              <a:ea typeface="+mj-ea"/>
              <a:cs typeface="+mj-cs"/>
            </a:endParaRPr>
          </a:p>
        </p:txBody>
      </p:sp>
      <p:grpSp>
        <p:nvGrpSpPr>
          <p:cNvPr id="8" name="Group 7"/>
          <p:cNvGrpSpPr/>
          <p:nvPr/>
        </p:nvGrpSpPr>
        <p:grpSpPr>
          <a:xfrm>
            <a:off x="284163" y="6263389"/>
            <a:ext cx="8576373" cy="137411"/>
            <a:chOff x="284163" y="1759424"/>
            <a:chExt cx="8576373" cy="137411"/>
          </a:xfrm>
        </p:grpSpPr>
        <p:sp>
          <p:nvSpPr>
            <p:cNvPr id="9" name="Rectangle 8"/>
            <p:cNvSpPr/>
            <p:nvPr/>
          </p:nvSpPr>
          <p:spPr>
            <a:xfrm>
              <a:off x="284163" y="1759424"/>
              <a:ext cx="2743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3026392" y="1759424"/>
              <a:ext cx="1600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4626864" y="1759424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12" name="TextBox 11"/>
          <p:cNvSpPr txBox="1"/>
          <p:nvPr/>
        </p:nvSpPr>
        <p:spPr>
          <a:xfrm>
            <a:off x="8230889" y="4801575"/>
            <a:ext cx="587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sz="3600">
                <a:solidFill>
                  <a:schemeClr val="bg1"/>
                </a:solidFill>
                <a:sym typeface="Wingdings"/>
              </a:rPr>
              <a:t></a:t>
            </a:r>
            <a:endParaRPr sz="3600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30306" y="4814047"/>
            <a:ext cx="7772400" cy="1048871"/>
          </a:xfrm>
          <a:noFill/>
        </p:spPr>
        <p:txBody>
          <a:bodyPr anchor="b" anchorCtr="0">
            <a:normAutofit/>
          </a:bodyPr>
          <a:lstStyle>
            <a:lvl1pPr algn="l">
              <a:defRPr sz="4200" b="0" i="0" cap="none" baseline="0"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70647" y="5862918"/>
            <a:ext cx="7732059" cy="403412"/>
          </a:xfrm>
        </p:spPr>
        <p:txBody>
          <a:bodyPr anchor="t" anchorCtr="0">
            <a:normAutofit/>
          </a:bodyPr>
          <a:lstStyle>
            <a:lvl1pPr marL="0" indent="0">
              <a:spcBef>
                <a:spcPts val="0"/>
              </a:spcBef>
              <a:buNone/>
              <a:defRPr sz="1800">
                <a:solidFill>
                  <a:schemeClr val="bg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9" name="Group 8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0" name="Rectangle 9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1" name="Rectangle 10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2" name="Rectangle 11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03412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78188" y="2151063"/>
            <a:ext cx="3931920" cy="3975100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11" name="Group 10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12" name="Rectangle 11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3" name="Rectangle 12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4" name="Rectangle 13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03412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03412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9495" y="1735138"/>
            <a:ext cx="3931920" cy="833250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spcBef>
                <a:spcPts val="600"/>
              </a:spcBef>
              <a:buNone/>
              <a:defRPr sz="26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i-FI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9495" y="2590800"/>
            <a:ext cx="3931920" cy="3535362"/>
          </a:xfrm>
        </p:spPr>
        <p:txBody>
          <a:bodyPr>
            <a:normAutofit/>
          </a:bodyPr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/>
          <p:cNvSpPr/>
          <p:nvPr/>
        </p:nvSpPr>
        <p:spPr>
          <a:xfrm>
            <a:off x="284163" y="455773"/>
            <a:ext cx="8574087" cy="1133949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grpSp>
        <p:nvGrpSpPr>
          <p:cNvPr id="7" name="Group 6"/>
          <p:cNvGrpSpPr/>
          <p:nvPr/>
        </p:nvGrpSpPr>
        <p:grpSpPr>
          <a:xfrm>
            <a:off x="284163" y="1577847"/>
            <a:ext cx="8576373" cy="137411"/>
            <a:chOff x="284163" y="1577847"/>
            <a:chExt cx="8576373" cy="137411"/>
          </a:xfrm>
        </p:grpSpPr>
        <p:sp>
          <p:nvSpPr>
            <p:cNvPr id="8" name="Rectangle 7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9" name="Rectangle 8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10" name="Rectangle 9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i-FI"/>
              <a:t>Click to edit Master title style</a:t>
            </a:r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51665B-C24A-4702-B522-6A4334602E0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grpSp>
        <p:nvGrpSpPr>
          <p:cNvPr id="5" name="Group 4"/>
          <p:cNvGrpSpPr/>
          <p:nvPr/>
        </p:nvGrpSpPr>
        <p:grpSpPr>
          <a:xfrm>
            <a:off x="284164" y="452718"/>
            <a:ext cx="7365210" cy="137411"/>
            <a:chOff x="284163" y="1577847"/>
            <a:chExt cx="8576373" cy="137411"/>
          </a:xfrm>
        </p:grpSpPr>
        <p:sp>
          <p:nvSpPr>
            <p:cNvPr id="6" name="Rectangle 5"/>
            <p:cNvSpPr/>
            <p:nvPr/>
          </p:nvSpPr>
          <p:spPr>
            <a:xfrm>
              <a:off x="284163" y="1577847"/>
              <a:ext cx="1600200" cy="137411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7" name="Rectangle 6"/>
            <p:cNvSpPr/>
            <p:nvPr/>
          </p:nvSpPr>
          <p:spPr>
            <a:xfrm>
              <a:off x="1885174" y="1577847"/>
              <a:ext cx="2743200" cy="137411"/>
            </a:xfrm>
            <a:prstGeom prst="rect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  <p:sp>
          <p:nvSpPr>
            <p:cNvPr id="8" name="Rectangle 7"/>
            <p:cNvSpPr/>
            <p:nvPr/>
          </p:nvSpPr>
          <p:spPr>
            <a:xfrm>
              <a:off x="4626864" y="1577847"/>
              <a:ext cx="4233672" cy="137411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/>
            </a:p>
          </p:txBody>
        </p:sp>
      </p:grpSp>
      <p:pic>
        <p:nvPicPr>
          <p:cNvPr id="2050" name="Picture 2" descr="Image result for AIUB logo">
            <a:extLst>
              <a:ext uri="{FF2B5EF4-FFF2-40B4-BE49-F238E27FC236}">
                <a16:creationId xmlns:a16="http://schemas.microsoft.com/office/drawing/2014/main" id="{C28CB252-6044-4564-B6A7-264FC3396E0A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49374" y="55844"/>
            <a:ext cx="1279161" cy="1287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81503" y="2133600"/>
            <a:ext cx="7076747" cy="39925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i-FI"/>
              <a:t>Click to edit Master text styles</a:t>
            </a:r>
          </a:p>
          <a:p>
            <a:pPr lvl="1"/>
            <a:r>
              <a:rPr lang="fi-FI"/>
              <a:t>Second level</a:t>
            </a:r>
          </a:p>
          <a:p>
            <a:pPr lvl="2"/>
            <a:r>
              <a:rPr lang="fi-FI"/>
              <a:t>Third level</a:t>
            </a:r>
          </a:p>
          <a:p>
            <a:pPr lvl="3"/>
            <a:r>
              <a:rPr lang="fi-FI"/>
              <a:t>Fourth level</a:t>
            </a:r>
          </a:p>
          <a:p>
            <a:pPr lvl="4"/>
            <a:r>
              <a:rPr lang="fi-FI"/>
              <a:t>Fifth level</a:t>
            </a:r>
            <a:endParaRPr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794936" y="6437032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fld id="{4251665B-C24A-4702-B522-6A4334602E03}" type="datetimeFigureOut">
              <a:rPr lang="en-US" smtClean="0"/>
              <a:t>5/18/2025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9698" y="6437032"/>
            <a:ext cx="612490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b="1">
                <a:solidFill>
                  <a:schemeClr val="bg1">
                    <a:lumMod val="6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306459" y="167347"/>
            <a:ext cx="630621" cy="35976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400" b="1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fld id="{5FD889E0-CAB2-4699-909D-B9A88D47ACBE}" type="slidenum">
              <a:rPr lang="en-US" smtClean="0"/>
              <a:t>‹#›</a:t>
            </a:fld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4163" y="630382"/>
            <a:ext cx="8574087" cy="967840"/>
          </a:xfrm>
          <a:prstGeom prst="rect">
            <a:avLst/>
          </a:prstGeom>
          <a:solidFill>
            <a:schemeClr val="tx1">
              <a:lumMod val="85000"/>
              <a:lumOff val="15000"/>
              <a:alpha val="70000"/>
            </a:schemeClr>
          </a:solidFill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i-FI"/>
              <a:t>Click to edit Master title style</a:t>
            </a:r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r" defTabSz="914400" rtl="0" eaLnBrk="1" latinLnBrk="0" hangingPunct="1">
        <a:spcBef>
          <a:spcPct val="0"/>
        </a:spcBef>
        <a:buNone/>
        <a:defRPr sz="42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454025" indent="-454025" algn="l" defTabSz="914400" rtl="0" eaLnBrk="1" latinLnBrk="0" hangingPunct="1">
        <a:spcBef>
          <a:spcPts val="20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4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914400" indent="-457200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22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1260475" indent="-346075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20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1600200" indent="-339725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939925" indent="-3317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229076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6pPr>
      <a:lvl7pPr marL="2625725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7pPr>
      <a:lvl8pPr marL="2970213" indent="-344488" algn="l" defTabSz="914400" rtl="0" eaLnBrk="1" latinLnBrk="0" hangingPunct="1">
        <a:spcBef>
          <a:spcPts val="600"/>
        </a:spcBef>
        <a:buClr>
          <a:schemeClr val="tx1">
            <a:lumMod val="75000"/>
            <a:lumOff val="25000"/>
          </a:schemeClr>
        </a:buClr>
        <a:buSzPct val="90000"/>
        <a:buFont typeface="Wingdings" pitchFamily="2" charset="2"/>
        <a:buChar char=""/>
        <a:defRPr lang="en-US" sz="1800" kern="1200" dirty="0" smtClean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8pPr>
      <a:lvl9pPr marL="3313113" indent="-344488" algn="l" defTabSz="914400" rtl="0" eaLnBrk="1" latinLnBrk="0" hangingPunct="1">
        <a:spcBef>
          <a:spcPts val="600"/>
        </a:spcBef>
        <a:buClr>
          <a:schemeClr val="bg1">
            <a:lumMod val="65000"/>
          </a:schemeClr>
        </a:buClr>
        <a:buSzPct val="90000"/>
        <a:buFont typeface="Wingdings" pitchFamily="2" charset="2"/>
        <a:buChar char=""/>
        <a:defRPr lang="en-US" sz="1800" kern="1200" dirty="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pages.cs.wisc.edu/~dyer/cs540/hw/hw2/HW2_written_sol.pdf" TargetMode="External"/><Relationship Id="rId2" Type="http://schemas.openxmlformats.org/officeDocument/2006/relationships/hyperlink" Target="https://ai-fall2023.ai2es.org/module-4-overview/module-4-topic-2/alpha-beta-examples/" TargetMode="Externa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www.scaler.com/topics/artificial-intelligence-tutorial/alpha-beta-pruning/" TargetMode="Externa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ADVERSARIAL SEARCH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76205" y="1532427"/>
            <a:ext cx="2789509" cy="484632"/>
          </a:xfrm>
        </p:spPr>
        <p:txBody>
          <a:bodyPr>
            <a:normAutofit/>
          </a:bodyPr>
          <a:lstStyle/>
          <a:p>
            <a:r>
              <a:rPr lang="en-US" dirty="0"/>
              <a:t>Course Code:  </a:t>
            </a:r>
            <a:r>
              <a:rPr lang="en-US" b="1" dirty="0"/>
              <a:t>CSC4226 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76971" y="2446757"/>
            <a:ext cx="9024614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Dept. of Computer Science</a:t>
            </a:r>
          </a:p>
          <a:p>
            <a:pPr algn="ctr"/>
            <a:r>
              <a:rPr lang="en-US" sz="2000" b="1" dirty="0">
                <a:solidFill>
                  <a:srgbClr val="0070C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Faculty of Science and Technology</a:t>
            </a:r>
            <a:endParaRPr lang="en-US" sz="2400" b="1" dirty="0">
              <a:solidFill>
                <a:srgbClr val="0070C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29FF08AD-7519-4C4A-8E0D-640DF5BB5E5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55776463"/>
              </p:ext>
            </p:extLst>
          </p:nvPr>
        </p:nvGraphicFramePr>
        <p:xfrm>
          <a:off x="476205" y="5186042"/>
          <a:ext cx="8335798" cy="757472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483224">
                  <a:extLst>
                    <a:ext uri="{9D8B030D-6E8A-4147-A177-3AD203B41FA5}">
                      <a16:colId xmlns:a16="http://schemas.microsoft.com/office/drawing/2014/main" val="3905988420"/>
                    </a:ext>
                  </a:extLst>
                </a:gridCol>
                <a:gridCol w="1397725">
                  <a:extLst>
                    <a:ext uri="{9D8B030D-6E8A-4147-A177-3AD203B41FA5}">
                      <a16:colId xmlns:a16="http://schemas.microsoft.com/office/drawing/2014/main" val="2889894460"/>
                    </a:ext>
                  </a:extLst>
                </a:gridCol>
                <a:gridCol w="1227909">
                  <a:extLst>
                    <a:ext uri="{9D8B030D-6E8A-4147-A177-3AD203B41FA5}">
                      <a16:colId xmlns:a16="http://schemas.microsoft.com/office/drawing/2014/main" val="3023211198"/>
                    </a:ext>
                  </a:extLst>
                </a:gridCol>
                <a:gridCol w="1541417">
                  <a:extLst>
                    <a:ext uri="{9D8B030D-6E8A-4147-A177-3AD203B41FA5}">
                      <a16:colId xmlns:a16="http://schemas.microsoft.com/office/drawing/2014/main" val="1762131981"/>
                    </a:ext>
                  </a:extLst>
                </a:gridCol>
                <a:gridCol w="1240971">
                  <a:extLst>
                    <a:ext uri="{9D8B030D-6E8A-4147-A177-3AD203B41FA5}">
                      <a16:colId xmlns:a16="http://schemas.microsoft.com/office/drawing/2014/main" val="445458238"/>
                    </a:ext>
                  </a:extLst>
                </a:gridCol>
                <a:gridCol w="1444552">
                  <a:extLst>
                    <a:ext uri="{9D8B030D-6E8A-4147-A177-3AD203B41FA5}">
                      <a16:colId xmlns:a16="http://schemas.microsoft.com/office/drawing/2014/main" val="1508364941"/>
                    </a:ext>
                  </a:extLst>
                </a:gridCol>
              </a:tblGrid>
              <a:tr h="378736">
                <a:tc>
                  <a:txBody>
                    <a:bodyPr/>
                    <a:lstStyle/>
                    <a:p>
                      <a:r>
                        <a:rPr lang="en-US" dirty="0"/>
                        <a:t>Lecture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Six 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Week No: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Six(6)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Semester: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97040212"/>
                  </a:ext>
                </a:extLst>
              </a:tr>
              <a:tr h="37873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Lecturer:</a:t>
                      </a:r>
                    </a:p>
                  </a:txBody>
                  <a:tcPr/>
                </a:tc>
                <a:tc gridSpan="5">
                  <a:txBody>
                    <a:bodyPr/>
                    <a:lstStyle/>
                    <a:p>
                      <a:pPr lvl="0">
                        <a:buNone/>
                      </a:pPr>
                      <a:r>
                        <a:rPr lang="en-US" i="1" dirty="0"/>
                        <a:t>SAZIA SHARMIN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x-none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1734565"/>
                  </a:ext>
                </a:extLst>
              </a:tr>
            </a:tbl>
          </a:graphicData>
        </a:graphic>
      </p:graphicFrame>
      <p:sp>
        <p:nvSpPr>
          <p:cNvPr id="8" name="Subtitle 2">
            <a:extLst>
              <a:ext uri="{FF2B5EF4-FFF2-40B4-BE49-F238E27FC236}">
                <a16:creationId xmlns:a16="http://schemas.microsoft.com/office/drawing/2014/main" id="{FF0F860A-68ED-3A45-9B2E-50E8CE1BC6B7}"/>
              </a:ext>
            </a:extLst>
          </p:cNvPr>
          <p:cNvSpPr txBox="1">
            <a:spLocks/>
          </p:cNvSpPr>
          <p:nvPr/>
        </p:nvSpPr>
        <p:spPr>
          <a:xfrm>
            <a:off x="2786003" y="1524312"/>
            <a:ext cx="5232579" cy="484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Course Title:  </a:t>
            </a:r>
            <a:r>
              <a:rPr lang="en-US" b="1" dirty="0"/>
              <a:t>Artificial Intelligence and Expert System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575392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Minimax  Algorithm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2D54732-A912-4BF3-86A1-7656FAC775E6}"/>
              </a:ext>
            </a:extLst>
          </p:cNvPr>
          <p:cNvSpPr txBox="1">
            <a:spLocks noChangeArrowheads="1"/>
          </p:cNvSpPr>
          <p:nvPr/>
        </p:nvSpPr>
        <p:spPr>
          <a:xfrm>
            <a:off x="113506" y="2079474"/>
            <a:ext cx="8916988" cy="4781843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>
              <a:tabLst>
                <a:tab pos="1082675" algn="l"/>
              </a:tabLst>
            </a:pPr>
            <a:r>
              <a:rPr lang="en-US" altLang="de-DE" sz="3200" dirty="0">
                <a:solidFill>
                  <a:schemeClr val="tx1"/>
                </a:solidFill>
              </a:rPr>
              <a:t>Minimax Algorithm </a:t>
            </a:r>
            <a:r>
              <a:rPr lang="en-US" altLang="de-DE" sz="3200" b="1" dirty="0">
                <a:solidFill>
                  <a:srgbClr val="C00000"/>
                </a:solidFill>
              </a:rPr>
              <a:t>determines optimum strategy</a:t>
            </a:r>
            <a:r>
              <a:rPr lang="en-US" altLang="de-DE" sz="3200" dirty="0">
                <a:solidFill>
                  <a:schemeClr val="tx1"/>
                </a:solidFill>
              </a:rPr>
              <a:t> for Max: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1. Generate the </a:t>
            </a:r>
            <a:r>
              <a:rPr lang="en-US" altLang="en-US" sz="2400" b="1" dirty="0">
                <a:solidFill>
                  <a:srgbClr val="C00000"/>
                </a:solidFill>
              </a:rPr>
              <a:t>whole game tree</a:t>
            </a:r>
            <a:r>
              <a:rPr lang="en-US" altLang="en-US" sz="2400" dirty="0">
                <a:solidFill>
                  <a:schemeClr val="tx1"/>
                </a:solidFill>
              </a:rPr>
              <a:t>, down to the leaves.</a:t>
            </a:r>
            <a:endParaRPr lang="en-US" altLang="en-US" sz="24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altLang="en-US" sz="2400" dirty="0">
                <a:solidFill>
                  <a:schemeClr val="tx1"/>
                </a:solidFill>
              </a:rPr>
              <a:t>2. Apply </a:t>
            </a:r>
            <a:r>
              <a:rPr lang="en-US" altLang="en-US" sz="2400" b="1" dirty="0">
                <a:solidFill>
                  <a:srgbClr val="C00000"/>
                </a:solidFill>
              </a:rPr>
              <a:t>utility (payoff) function</a:t>
            </a:r>
            <a:r>
              <a:rPr lang="en-US" altLang="en-US" sz="2400" dirty="0">
                <a:solidFill>
                  <a:schemeClr val="tx1"/>
                </a:solidFill>
              </a:rPr>
              <a:t> to each leaf.</a:t>
            </a:r>
            <a:endParaRPr lang="en-US" altLang="en-US" sz="2400" dirty="0">
              <a:solidFill>
                <a:schemeClr val="tx1"/>
              </a:solidFill>
              <a:ea typeface="Calibri"/>
              <a:cs typeface="Calibri"/>
            </a:endParaRPr>
          </a:p>
          <a:p>
            <a:r>
              <a:rPr lang="en-US" altLang="en-US" sz="2400" dirty="0">
                <a:solidFill>
                  <a:schemeClr val="tx1"/>
                </a:solidFill>
              </a:rPr>
              <a:t>3. Use the utility of the terminal states to determine the utility of the nodes one level higher up in the search tree. Back-up values from leaves through branch nodes:</a:t>
            </a:r>
          </a:p>
          <a:p>
            <a:pPr lvl="1"/>
            <a:r>
              <a:rPr lang="en-US" altLang="en-US" sz="2800" dirty="0">
                <a:solidFill>
                  <a:schemeClr val="tx1"/>
                </a:solidFill>
              </a:rPr>
              <a:t>a Max node computes the Max of its child values</a:t>
            </a:r>
          </a:p>
          <a:p>
            <a:pPr lvl="1"/>
            <a:r>
              <a:rPr lang="en-US" altLang="en-US" sz="2800" dirty="0">
                <a:solidFill>
                  <a:schemeClr val="tx1"/>
                </a:solidFill>
              </a:rPr>
              <a:t>a Min node computes the Min of its child values</a:t>
            </a:r>
          </a:p>
          <a:p>
            <a:r>
              <a:rPr lang="en-US" altLang="en-US" sz="2400" dirty="0">
                <a:solidFill>
                  <a:schemeClr val="tx1"/>
                </a:solidFill>
              </a:rPr>
              <a:t>4. At root: choose the move leading to the child of highest value.</a:t>
            </a:r>
          </a:p>
          <a:p>
            <a:pPr lvl="2" algn="just">
              <a:tabLst>
                <a:tab pos="1082675" algn="l"/>
              </a:tabLst>
            </a:pPr>
            <a:endParaRPr lang="en-US" altLang="de-DE" sz="36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7366567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699948"/>
          </a:xfrm>
        </p:spPr>
        <p:txBody>
          <a:bodyPr/>
          <a:lstStyle/>
          <a:p>
            <a:r>
              <a:rPr lang="en-US" dirty="0" err="1"/>
              <a:t>MiniMax</a:t>
            </a:r>
            <a:r>
              <a:rPr lang="en-US" dirty="0"/>
              <a:t> Pseudocode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454A38-5FBB-4976-B247-DDFD3498A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61" y="1381414"/>
            <a:ext cx="9139839" cy="54765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317872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C2D339EE-58AF-4311-9FD0-921ABFA6E10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84355"/>
            <a:ext cx="8638964" cy="33273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805269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AFFD81F-26DD-420E-BA38-0063D7233E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7078" y="2436536"/>
            <a:ext cx="8763609" cy="36727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86798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D542E8-659B-4486-A8B0-197970DB35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7442" y="2181225"/>
            <a:ext cx="8565254" cy="38750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908645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858099"/>
          </a:xfrm>
        </p:spPr>
        <p:txBody>
          <a:bodyPr/>
          <a:lstStyle/>
          <a:p>
            <a:r>
              <a:rPr lang="en-US" altLang="en-US" dirty="0"/>
              <a:t>Two-Ply Game Tree</a:t>
            </a:r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305" y="1493040"/>
            <a:ext cx="9151018" cy="536926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07024781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Properties of minimax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C2F38394-4C80-40FB-8C63-E4D2EF718BBD}"/>
              </a:ext>
            </a:extLst>
          </p:cNvPr>
          <p:cNvSpPr txBox="1">
            <a:spLocks noChangeArrowheads="1"/>
          </p:cNvSpPr>
          <p:nvPr/>
        </p:nvSpPr>
        <p:spPr>
          <a:xfrm>
            <a:off x="817058" y="2080591"/>
            <a:ext cx="6682548" cy="402978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Complete?</a:t>
            </a:r>
            <a:r>
              <a:rPr lang="en-US" altLang="en-US" sz="1400" dirty="0">
                <a:solidFill>
                  <a:schemeClr val="tx1"/>
                </a:solidFill>
              </a:rPr>
              <a:t>   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Yes (if tree is finite).</a:t>
            </a:r>
          </a:p>
          <a:p>
            <a:pPr algn="just"/>
            <a:endParaRPr lang="en-US" altLang="en-US" sz="1400" u="sng" dirty="0">
              <a:solidFill>
                <a:schemeClr val="tx1"/>
              </a:solidFill>
            </a:endParaRPr>
          </a:p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Optimal?</a:t>
            </a:r>
            <a:r>
              <a:rPr lang="en-US" altLang="en-US" sz="1400" dirty="0">
                <a:solidFill>
                  <a:schemeClr val="tx1"/>
                </a:solidFill>
              </a:rPr>
              <a:t> 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Yes (against an optimal opponent).
</a:t>
            </a:r>
          </a:p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Time complexity?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O(</a:t>
            </a:r>
            <a:r>
              <a:rPr lang="en-US" altLang="en-US" sz="1800" dirty="0" err="1">
                <a:solidFill>
                  <a:schemeClr val="tx1"/>
                </a:solidFill>
              </a:rPr>
              <a:t>b</a:t>
            </a:r>
            <a:r>
              <a:rPr lang="en-US" altLang="en-US" sz="1800" baseline="30000" dirty="0" err="1">
                <a:solidFill>
                  <a:schemeClr val="tx1"/>
                </a:solidFill>
              </a:rPr>
              <a:t>m</a:t>
            </a:r>
            <a:r>
              <a:rPr lang="en-US" altLang="en-US" sz="1800" dirty="0">
                <a:solidFill>
                  <a:schemeClr val="tx1"/>
                </a:solidFill>
              </a:rPr>
              <a:t>)</a:t>
            </a:r>
          </a:p>
          <a:p>
            <a:pPr algn="just">
              <a:buFontTx/>
              <a:buNone/>
            </a:pPr>
            <a:endParaRPr lang="en-US" altLang="en-US" sz="1400" dirty="0">
              <a:solidFill>
                <a:schemeClr val="tx1"/>
              </a:solidFill>
            </a:endParaRPr>
          </a:p>
          <a:p>
            <a:pPr algn="just"/>
            <a:r>
              <a:rPr lang="en-US" altLang="en-US" sz="1400" u="sng" dirty="0">
                <a:solidFill>
                  <a:schemeClr val="tx1"/>
                </a:solidFill>
              </a:rPr>
              <a:t>Space complexity?</a:t>
            </a:r>
            <a:endParaRPr lang="en-US" altLang="en-US" sz="1400" dirty="0">
              <a:solidFill>
                <a:schemeClr val="tx1"/>
              </a:solidFill>
            </a:endParaRP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O(</a:t>
            </a:r>
            <a:r>
              <a:rPr lang="en-US" altLang="en-US" sz="1800" dirty="0" err="1">
                <a:solidFill>
                  <a:schemeClr val="tx1"/>
                </a:solidFill>
              </a:rPr>
              <a:t>bm</a:t>
            </a:r>
            <a:r>
              <a:rPr lang="en-US" altLang="en-US" sz="1800" dirty="0">
                <a:solidFill>
                  <a:schemeClr val="tx1"/>
                </a:solidFill>
              </a:rPr>
              <a:t>)   (depth-first search, generate all actions at once)</a:t>
            </a:r>
          </a:p>
          <a:p>
            <a:pPr lvl="1" algn="just"/>
            <a:r>
              <a:rPr lang="en-US" altLang="en-US" sz="1800" dirty="0">
                <a:solidFill>
                  <a:schemeClr val="tx1"/>
                </a:solidFill>
              </a:rPr>
              <a:t>O(m)   (backtracking search, generate actions one at a time)</a:t>
            </a:r>
          </a:p>
          <a:p>
            <a:pPr algn="just">
              <a:buFontTx/>
              <a:buNone/>
            </a:pPr>
            <a:endParaRPr lang="en-US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932237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Imperfect Decisions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6EDFBC1-CF72-4DEB-B70D-36C44157D38F}"/>
              </a:ext>
            </a:extLst>
          </p:cNvPr>
          <p:cNvSpPr txBox="1">
            <a:spLocks noChangeArrowheads="1"/>
          </p:cNvSpPr>
          <p:nvPr/>
        </p:nvSpPr>
        <p:spPr>
          <a:xfrm>
            <a:off x="227012" y="2332383"/>
            <a:ext cx="8916988" cy="4220816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 dirty="0">
                <a:solidFill>
                  <a:schemeClr val="tx1"/>
                </a:solidFill>
              </a:rPr>
              <a:t>Many game produce</a:t>
            </a:r>
            <a:r>
              <a:rPr lang="en-US" altLang="de-DE" sz="2800" b="1" dirty="0">
                <a:solidFill>
                  <a:srgbClr val="C00000"/>
                </a:solidFill>
              </a:rPr>
              <a:t> very large search trees.</a:t>
            </a:r>
            <a:endParaRPr lang="en-US" altLang="de-DE" sz="2800" b="1" dirty="0">
              <a:solidFill>
                <a:srgbClr val="C00000"/>
              </a:solidFill>
              <a:ea typeface="Calibri"/>
              <a:cs typeface="Calibr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 b="1" dirty="0">
              <a:solidFill>
                <a:srgbClr val="C00000"/>
              </a:solidFill>
              <a:ea typeface="Calibri"/>
              <a:cs typeface="Calibri"/>
            </a:endParaRP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 dirty="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 b="1" dirty="0">
                <a:solidFill>
                  <a:srgbClr val="C00000"/>
                </a:solidFill>
              </a:rPr>
              <a:t>Cutoffs </a:t>
            </a:r>
            <a:r>
              <a:rPr lang="en-US" altLang="de-DE" sz="2800" dirty="0">
                <a:solidFill>
                  <a:schemeClr val="tx1"/>
                </a:solidFill>
              </a:rPr>
              <a:t>must be implemented due to time restrictions, 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3621696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Cutoff Search	</a:t>
            </a:r>
            <a:endParaRPr lang="en-US" dirty="0"/>
          </a:p>
        </p:txBody>
      </p:sp>
      <p:sp>
        <p:nvSpPr>
          <p:cNvPr id="7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1ABE990-9A52-4F7D-881D-AB634D1D4DD1}"/>
              </a:ext>
            </a:extLst>
          </p:cNvPr>
          <p:cNvSpPr txBox="1">
            <a:spLocks noChangeArrowheads="1"/>
          </p:cNvSpPr>
          <p:nvPr/>
        </p:nvSpPr>
        <p:spPr>
          <a:xfrm>
            <a:off x="772732" y="2035778"/>
            <a:ext cx="8309972" cy="437321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de-DE" sz="2000" dirty="0">
                <a:solidFill>
                  <a:schemeClr val="tx1"/>
                </a:solidFill>
              </a:rPr>
              <a:t>Cutting of searches at a fixed depth dependent on time</a:t>
            </a:r>
          </a:p>
          <a:p>
            <a:endParaRPr lang="en-US" altLang="de-DE" sz="2000" dirty="0">
              <a:solidFill>
                <a:schemeClr val="tx1"/>
              </a:solidFill>
            </a:endParaRPr>
          </a:p>
          <a:p>
            <a:pPr lvl="1" algn="l"/>
            <a:r>
              <a:rPr lang="en-US" altLang="de-DE" sz="2000" dirty="0">
                <a:solidFill>
                  <a:schemeClr val="tx1"/>
                </a:solidFill>
              </a:rPr>
              <a:t>The </a:t>
            </a:r>
            <a:r>
              <a:rPr lang="en-US" altLang="de-DE" sz="2000" b="1" dirty="0">
                <a:solidFill>
                  <a:srgbClr val="C00000"/>
                </a:solidFill>
              </a:rPr>
              <a:t>deeper the search</a:t>
            </a:r>
            <a:r>
              <a:rPr lang="en-US" altLang="de-DE" sz="2000" dirty="0">
                <a:solidFill>
                  <a:schemeClr val="tx1"/>
                </a:solidFill>
              </a:rPr>
              <a:t> the </a:t>
            </a:r>
            <a:r>
              <a:rPr lang="en-US" altLang="de-DE" sz="2000" b="1" u="sng" dirty="0">
                <a:solidFill>
                  <a:srgbClr val="C00000"/>
                </a:solidFill>
              </a:rPr>
              <a:t>more information is available</a:t>
            </a:r>
            <a:r>
              <a:rPr lang="en-US" altLang="de-DE" sz="2000" dirty="0">
                <a:solidFill>
                  <a:schemeClr val="tx1"/>
                </a:solidFill>
              </a:rPr>
              <a:t> to the program the </a:t>
            </a:r>
            <a:r>
              <a:rPr lang="en-US" altLang="de-DE" sz="2000" b="1" u="sng" dirty="0">
                <a:solidFill>
                  <a:srgbClr val="C00000"/>
                </a:solidFill>
              </a:rPr>
              <a:t>more accurate </a:t>
            </a:r>
            <a:r>
              <a:rPr lang="en-US" altLang="de-DE" sz="2000" dirty="0">
                <a:solidFill>
                  <a:schemeClr val="tx1"/>
                </a:solidFill>
              </a:rPr>
              <a:t>the evaluation functions</a:t>
            </a:r>
            <a:endParaRPr lang="en-US" altLang="de-DE" sz="2000" dirty="0">
              <a:solidFill>
                <a:schemeClr val="tx1"/>
              </a:solidFill>
              <a:ea typeface="Calibri"/>
              <a:cs typeface="Calibri"/>
            </a:endParaRPr>
          </a:p>
          <a:p>
            <a:pPr lvl="1" algn="l"/>
            <a:endParaRPr lang="en-US" altLang="de-DE" sz="2000" dirty="0">
              <a:solidFill>
                <a:schemeClr val="tx1"/>
              </a:solidFill>
            </a:endParaRPr>
          </a:p>
          <a:p>
            <a:r>
              <a:rPr lang="en-US" altLang="de-DE" sz="2000" dirty="0">
                <a:solidFill>
                  <a:schemeClr val="tx1"/>
                </a:solidFill>
              </a:rPr>
              <a:t>Iterative deepening – when time runs out the program returns the deepest completed search.</a:t>
            </a:r>
          </a:p>
          <a:p>
            <a:endParaRPr lang="en-US" altLang="de-DE" sz="2000" dirty="0">
              <a:solidFill>
                <a:schemeClr val="tx1"/>
              </a:solidFill>
            </a:endParaRPr>
          </a:p>
          <a:p>
            <a:pPr lvl="1" algn="l"/>
            <a:r>
              <a:rPr lang="en-US" altLang="de-DE" sz="2000" dirty="0">
                <a:solidFill>
                  <a:schemeClr val="tx1"/>
                </a:solidFill>
              </a:rPr>
              <a:t>Is</a:t>
            </a:r>
            <a:r>
              <a:rPr lang="en-US" altLang="de-DE" sz="2000" b="1" dirty="0">
                <a:solidFill>
                  <a:srgbClr val="C00000"/>
                </a:solidFill>
              </a:rPr>
              <a:t> searching a node deeper</a:t>
            </a:r>
            <a:r>
              <a:rPr lang="en-US" altLang="de-DE" sz="2000" dirty="0">
                <a:solidFill>
                  <a:schemeClr val="tx1"/>
                </a:solidFill>
              </a:rPr>
              <a:t> better than </a:t>
            </a:r>
            <a:r>
              <a:rPr lang="en-US" altLang="de-DE" sz="2000" b="1" dirty="0">
                <a:solidFill>
                  <a:srgbClr val="C00000"/>
                </a:solidFill>
              </a:rPr>
              <a:t>searching more nodes</a:t>
            </a:r>
            <a:r>
              <a:rPr lang="en-US" altLang="de-DE" sz="2000" dirty="0">
                <a:solidFill>
                  <a:schemeClr val="tx1"/>
                </a:solidFill>
              </a:rPr>
              <a:t>?</a:t>
            </a:r>
            <a:endParaRPr lang="en-CA" altLang="de-DE" sz="20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21545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Pruning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372DD633-7FF0-40E4-B5C6-67614A092BB8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2133599"/>
            <a:ext cx="9144000" cy="432174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What is pruning?</a:t>
            </a:r>
          </a:p>
          <a:p>
            <a:pPr lvl="1" algn="just"/>
            <a:r>
              <a:rPr lang="en-US" altLang="de-DE" sz="2800" dirty="0">
                <a:solidFill>
                  <a:schemeClr val="tx1"/>
                </a:solidFill>
              </a:rPr>
              <a:t>The process of </a:t>
            </a:r>
            <a:r>
              <a:rPr lang="en-US" altLang="de-DE" sz="2800" b="1" dirty="0">
                <a:solidFill>
                  <a:srgbClr val="C00000"/>
                </a:solidFill>
              </a:rPr>
              <a:t>eliminating </a:t>
            </a:r>
            <a:r>
              <a:rPr lang="en-US" altLang="de-DE" sz="2800" dirty="0">
                <a:solidFill>
                  <a:schemeClr val="tx1"/>
                </a:solidFill>
              </a:rPr>
              <a:t>a branch of the search tree from consideration without examining it.</a:t>
            </a:r>
            <a:endParaRPr lang="en-US" altLang="de-DE" sz="2800" dirty="0">
              <a:solidFill>
                <a:schemeClr val="tx1"/>
              </a:solidFill>
              <a:ea typeface="Calibri"/>
              <a:cs typeface="Calibri"/>
            </a:endParaRPr>
          </a:p>
          <a:p>
            <a:pPr lvl="1"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Why prune?</a:t>
            </a:r>
          </a:p>
          <a:p>
            <a:pPr lvl="1" algn="just"/>
            <a:r>
              <a:rPr lang="en-CA" altLang="de-DE" sz="2800" dirty="0">
                <a:solidFill>
                  <a:schemeClr val="tx1"/>
                </a:solidFill>
              </a:rPr>
              <a:t>To eliminate searching nodes that are potentially unreachable.</a:t>
            </a:r>
          </a:p>
          <a:p>
            <a:pPr lvl="1" algn="just"/>
            <a:r>
              <a:rPr lang="en-CA" altLang="de-DE" sz="2800" b="1" dirty="0">
                <a:solidFill>
                  <a:srgbClr val="C00000"/>
                </a:solidFill>
              </a:rPr>
              <a:t>To speedup the search process.</a:t>
            </a:r>
            <a:endParaRPr lang="en-CA" altLang="de-DE" sz="2800" b="1">
              <a:solidFill>
                <a:srgbClr val="C00000"/>
              </a:solidFill>
              <a:ea typeface="Calibri"/>
              <a:cs typeface="Calibri"/>
            </a:endParaRPr>
          </a:p>
          <a:p>
            <a:pPr lvl="1" algn="just"/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5099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Outline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86697" y="2363928"/>
            <a:ext cx="7754112" cy="3009930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Game and Its Components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Game as a Search Problem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Perfect Decision in Two Players Games</a:t>
            </a:r>
          </a:p>
          <a:p>
            <a:pPr marL="342900" indent="-342900">
              <a:buAutoNum type="arabicPeriod"/>
            </a:pPr>
            <a:r>
              <a:rPr lang="en-US" sz="2400" dirty="0" err="1">
                <a:solidFill>
                  <a:schemeClr val="tx1"/>
                </a:solidFill>
              </a:rPr>
              <a:t>MiniMax</a:t>
            </a:r>
            <a:r>
              <a:rPr lang="en-US" sz="2400" dirty="0">
                <a:solidFill>
                  <a:schemeClr val="tx1"/>
                </a:solidFill>
              </a:rPr>
              <a:t> Algorithm</a:t>
            </a:r>
            <a:endParaRPr lang="en-US" sz="24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Imperfect Decision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Cutoff Search</a:t>
            </a:r>
          </a:p>
          <a:p>
            <a:pPr marL="342900" indent="-342900">
              <a:buAutoNum type="arabicPeriod"/>
            </a:pPr>
            <a:r>
              <a:rPr lang="en-US" sz="2400" dirty="0">
                <a:solidFill>
                  <a:schemeClr val="tx1"/>
                </a:solidFill>
              </a:rPr>
              <a:t>Alpha-Beta Pruning</a:t>
            </a: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sz="2400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  <a:p>
            <a:pPr marL="342900" indent="-342900">
              <a:buAutoNum type="arabicPeriod"/>
            </a:pPr>
            <a:endParaRPr 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487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Alpha-Beta Pruning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1AF8DF3-9D22-4D5F-8A32-B4BF80439608}"/>
              </a:ext>
            </a:extLst>
          </p:cNvPr>
          <p:cNvSpPr txBox="1">
            <a:spLocks noChangeArrowheads="1"/>
          </p:cNvSpPr>
          <p:nvPr/>
        </p:nvSpPr>
        <p:spPr>
          <a:xfrm>
            <a:off x="150814" y="2014330"/>
            <a:ext cx="8763630" cy="462358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A technique to find the optimal solution according to a </a:t>
            </a:r>
            <a:r>
              <a:rPr lang="en-US" altLang="de-DE" sz="2800" b="1" dirty="0">
                <a:solidFill>
                  <a:srgbClr val="C00000"/>
                </a:solidFill>
              </a:rPr>
              <a:t>limited depth search</a:t>
            </a:r>
            <a:r>
              <a:rPr lang="en-US" altLang="de-DE" sz="2800" dirty="0">
                <a:solidFill>
                  <a:schemeClr val="tx1"/>
                </a:solidFill>
              </a:rPr>
              <a:t> using evaluation functions.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Returns the same choice as </a:t>
            </a:r>
            <a:r>
              <a:rPr lang="en-US" altLang="de-DE" sz="2800" b="1" dirty="0">
                <a:solidFill>
                  <a:srgbClr val="C00000"/>
                </a:solidFill>
              </a:rPr>
              <a:t>minimax cutoff decisions</a:t>
            </a:r>
            <a:r>
              <a:rPr lang="en-US" altLang="de-DE" sz="2800" dirty="0">
                <a:solidFill>
                  <a:schemeClr val="tx1"/>
                </a:solidFill>
              </a:rPr>
              <a:t> but examines fewer nodes.</a:t>
            </a:r>
            <a:endParaRPr lang="en-US" altLang="de-DE" sz="2800" dirty="0">
              <a:solidFill>
                <a:schemeClr val="tx1"/>
              </a:solidFill>
              <a:ea typeface="Calibri"/>
              <a:cs typeface="Calibri"/>
            </a:endParaRP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Gets its name from the two variables that are passed along during the search which restrict the set of possible solutions.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746047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Alpha-beta: Definitions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F662842B-463C-42FC-BE2F-C3FEE2683FE2}"/>
              </a:ext>
            </a:extLst>
          </p:cNvPr>
          <p:cNvSpPr txBox="1">
            <a:spLocks noChangeArrowheads="1"/>
          </p:cNvSpPr>
          <p:nvPr/>
        </p:nvSpPr>
        <p:spPr>
          <a:xfrm>
            <a:off x="119270" y="2292625"/>
            <a:ext cx="8772940" cy="396491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Alpha – </a:t>
            </a: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the value of the best choice so far along the path for</a:t>
            </a:r>
            <a:r>
              <a:rPr lang="en-US" altLang="de-DE" sz="2800" b="1" dirty="0">
                <a:solidFill>
                  <a:srgbClr val="C00000"/>
                </a:solidFill>
              </a:rPr>
              <a:t> MAX</a:t>
            </a:r>
            <a:r>
              <a:rPr lang="en-US" altLang="de-DE" sz="2800" dirty="0">
                <a:solidFill>
                  <a:schemeClr val="tx1"/>
                </a:solidFill>
              </a:rPr>
              <a:t>.</a:t>
            </a:r>
            <a:endParaRPr lang="en-US" altLang="de-DE" sz="2800" dirty="0">
              <a:solidFill>
                <a:schemeClr val="tx1"/>
              </a:solidFill>
              <a:ea typeface="Calibri"/>
              <a:cs typeface="Calibri"/>
            </a:endParaRP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Beta – </a:t>
            </a: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the value of the best choice (lowest value) so far along the path for </a:t>
            </a:r>
            <a:r>
              <a:rPr lang="en-US" altLang="de-DE" sz="2800" b="1" dirty="0">
                <a:solidFill>
                  <a:srgbClr val="C00000"/>
                </a:solidFill>
              </a:rPr>
              <a:t>MIN.</a:t>
            </a:r>
            <a:endParaRPr lang="en-CA" altLang="de-DE" sz="2800" b="1">
              <a:solidFill>
                <a:srgbClr val="C00000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3421226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Implementation</a:t>
            </a:r>
            <a:endParaRPr lang="en-US" dirty="0"/>
          </a:p>
        </p:txBody>
      </p:sp>
      <p:sp>
        <p:nvSpPr>
          <p:cNvPr id="4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A0BFA310-234E-4F66-B08A-225A5B20C368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202287"/>
            <a:ext cx="8500056" cy="405684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Set root node alpha to </a:t>
            </a:r>
            <a:r>
              <a:rPr lang="en-US" altLang="de-DE" sz="2400" b="1" dirty="0">
                <a:solidFill>
                  <a:srgbClr val="C00000"/>
                </a:solidFill>
              </a:rPr>
              <a:t>negative infinity</a:t>
            </a:r>
            <a:r>
              <a:rPr lang="en-US" altLang="de-DE" sz="2400" dirty="0">
                <a:solidFill>
                  <a:schemeClr val="tx1"/>
                </a:solidFill>
              </a:rPr>
              <a:t> and beta to </a:t>
            </a:r>
            <a:r>
              <a:rPr lang="en-US" altLang="de-DE" sz="2400" b="1" dirty="0">
                <a:solidFill>
                  <a:srgbClr val="C00000"/>
                </a:solidFill>
              </a:rPr>
              <a:t>positive infinity.</a:t>
            </a:r>
            <a:endParaRPr lang="en-US" altLang="de-DE" sz="2400" b="1" dirty="0">
              <a:solidFill>
                <a:srgbClr val="C00000"/>
              </a:solidFill>
              <a:ea typeface="Calibri"/>
              <a:cs typeface="Calibri"/>
            </a:endParaRP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Search depth first, propagating alpha and beta values down to all nodes visited until reaching desired depth.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Apply evaluation function to get the utility of this node.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</p:txBody>
      </p:sp>
      <p:pic>
        <p:nvPicPr>
          <p:cNvPr id="3" name="Picture 2" descr="A white background with black text&#10;&#10;AI-generated content may be incorrect.">
            <a:extLst>
              <a:ext uri="{FF2B5EF4-FFF2-40B4-BE49-F238E27FC236}">
                <a16:creationId xmlns:a16="http://schemas.microsoft.com/office/drawing/2014/main" id="{1E8ED4B0-574F-8A26-641E-BD9DCA2DE3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89951" y="4860895"/>
            <a:ext cx="4803116" cy="19957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38706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Implementation (Cont’d)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5BFE82C-A272-4565-AC95-BF50173D84D3}"/>
              </a:ext>
            </a:extLst>
          </p:cNvPr>
          <p:cNvSpPr txBox="1">
            <a:spLocks noChangeArrowheads="1"/>
          </p:cNvSpPr>
          <p:nvPr/>
        </p:nvSpPr>
        <p:spPr>
          <a:xfrm>
            <a:off x="421341" y="2027583"/>
            <a:ext cx="8590138" cy="442776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b="1" u="sng" dirty="0">
                <a:solidFill>
                  <a:srgbClr val="C00000"/>
                </a:solidFill>
              </a:rPr>
              <a:t>The Max player will only update the value of alpha.</a:t>
            </a:r>
            <a:endParaRPr lang="en-US" altLang="de-DE" sz="2400" b="1" u="sng" dirty="0">
              <a:solidFill>
                <a:srgbClr val="C00000"/>
              </a:solidFill>
              <a:ea typeface="Calibri"/>
              <a:cs typeface="Calibri"/>
            </a:endParaRPr>
          </a:p>
          <a:p>
            <a:pPr algn="just"/>
            <a:endParaRPr lang="en-US" altLang="de-DE" sz="2400" b="1" u="sng" dirty="0">
              <a:solidFill>
                <a:srgbClr val="C00000"/>
              </a:solidFill>
              <a:ea typeface="Calibri"/>
              <a:cs typeface="Calibri"/>
            </a:endParaRPr>
          </a:p>
          <a:p>
            <a:pPr algn="just"/>
            <a:r>
              <a:rPr lang="en-US" altLang="de-DE" sz="2400" b="1" u="sng" dirty="0">
                <a:solidFill>
                  <a:srgbClr val="C00000"/>
                </a:solidFill>
              </a:rPr>
              <a:t>The Min player will only update the value of beta.</a:t>
            </a:r>
            <a:endParaRPr lang="en-US" altLang="de-DE" sz="2400" b="1" u="sng" dirty="0">
              <a:solidFill>
                <a:srgbClr val="C00000"/>
              </a:solidFill>
              <a:ea typeface="Calibri"/>
              <a:cs typeface="Calibri"/>
            </a:endParaRP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While backtracking the tree, the </a:t>
            </a:r>
            <a:r>
              <a:rPr lang="en-US" altLang="de-DE" sz="2400" dirty="0">
                <a:solidFill>
                  <a:schemeClr val="tx1"/>
                </a:solidFill>
                <a:highlight>
                  <a:srgbClr val="FFFF00"/>
                </a:highlight>
              </a:rPr>
              <a:t>node values will be passed to upper nodes instead of values of alpha and beta.</a:t>
            </a:r>
            <a:endParaRPr lang="en-US" altLang="de-DE" sz="2400" dirty="0">
              <a:solidFill>
                <a:schemeClr val="tx1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u="sng" dirty="0">
                <a:solidFill>
                  <a:schemeClr val="tx1"/>
                </a:solidFill>
                <a:highlight>
                  <a:srgbClr val="00FF00"/>
                </a:highlight>
              </a:rPr>
              <a:t>We will only pass the alpha, beta values to the child nodes.</a:t>
            </a:r>
            <a:endParaRPr lang="en-US" altLang="de-DE" sz="2400" u="sng">
              <a:solidFill>
                <a:schemeClr val="tx1"/>
              </a:solidFill>
              <a:highlight>
                <a:srgbClr val="00FF00"/>
              </a:highlight>
              <a:ea typeface="Calibri"/>
              <a:cs typeface="Calibri"/>
            </a:endParaRP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en-US" sz="2800" b="1" dirty="0">
                <a:solidFill>
                  <a:srgbClr val="FF0000"/>
                </a:solidFill>
              </a:rPr>
              <a:t>Prune whenever </a:t>
            </a:r>
            <a:r>
              <a:rPr lang="en-US" altLang="en-US" sz="2800" b="1" dirty="0">
                <a:solidFill>
                  <a:srgbClr val="FF0000"/>
                </a:solidFill>
                <a:sym typeface="Symbol" pitchFamily="18" charset="2"/>
              </a:rPr>
              <a:t> ≥ .</a:t>
            </a:r>
            <a:endParaRPr lang="en-US" altLang="en-US" sz="2800" b="1">
              <a:solidFill>
                <a:srgbClr val="FF0000"/>
              </a:solidFill>
              <a:ea typeface="Calibri"/>
              <a:cs typeface="Calibri"/>
            </a:endParaRP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133596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Alpha-Beta Example</a:t>
            </a:r>
            <a:endParaRPr lang="en-US" dirty="0"/>
          </a:p>
        </p:txBody>
      </p:sp>
      <p:sp>
        <p:nvSpPr>
          <p:cNvPr id="3" name="AutoShape 4" descr="Alpha-Beta Pruning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1" name="Picture 7" descr="C:\Users\teacher\Desktop\ab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3695" y="2228045"/>
            <a:ext cx="6923781" cy="39409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2343954" y="2215165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28163" y="3359238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56315" y="4335885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98165" y="4310134"/>
            <a:ext cx="745255" cy="6690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2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50959" y="4560342"/>
            <a:ext cx="104739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9" name="Down Arrow 8"/>
          <p:cNvSpPr/>
          <p:nvPr/>
        </p:nvSpPr>
        <p:spPr>
          <a:xfrm>
            <a:off x="861069" y="5237404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Down Arrow 17"/>
          <p:cNvSpPr/>
          <p:nvPr/>
        </p:nvSpPr>
        <p:spPr>
          <a:xfrm>
            <a:off x="1592259" y="5252433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766715" y="4644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309296" y="3416747"/>
            <a:ext cx="14709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3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2446665" y="36152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2841938" y="3984579"/>
            <a:ext cx="75212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-∞</a:t>
            </a:r>
          </a:p>
          <a:p>
            <a:r>
              <a:rPr lang="el-GR" dirty="0"/>
              <a:t>β</a:t>
            </a:r>
            <a:r>
              <a:rPr lang="en-US" dirty="0"/>
              <a:t>= 3</a:t>
            </a:r>
          </a:p>
        </p:txBody>
      </p:sp>
      <p:sp>
        <p:nvSpPr>
          <p:cNvPr id="23" name="Down Arrow 22"/>
          <p:cNvSpPr/>
          <p:nvPr/>
        </p:nvSpPr>
        <p:spPr>
          <a:xfrm>
            <a:off x="2120724" y="5271750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2604196" y="3984578"/>
            <a:ext cx="1256582" cy="6493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5</a:t>
            </a:r>
          </a:p>
          <a:p>
            <a:r>
              <a:rPr lang="el-GR" dirty="0"/>
              <a:t>β</a:t>
            </a:r>
            <a:r>
              <a:rPr lang="en-US" dirty="0"/>
              <a:t>= 3</a:t>
            </a:r>
          </a:p>
        </p:txBody>
      </p:sp>
      <p:sp>
        <p:nvSpPr>
          <p:cNvPr id="15" name="Multiply 14"/>
          <p:cNvSpPr/>
          <p:nvPr/>
        </p:nvSpPr>
        <p:spPr>
          <a:xfrm>
            <a:off x="2772391" y="5072127"/>
            <a:ext cx="480811" cy="399245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/>
          <p:cNvSpPr txBox="1"/>
          <p:nvPr/>
        </p:nvSpPr>
        <p:spPr>
          <a:xfrm>
            <a:off x="3009255" y="464426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5</a:t>
            </a:r>
          </a:p>
        </p:txBody>
      </p:sp>
      <p:sp>
        <p:nvSpPr>
          <p:cNvPr id="27" name="TextBox 26"/>
          <p:cNvSpPr txBox="1"/>
          <p:nvPr/>
        </p:nvSpPr>
        <p:spPr>
          <a:xfrm>
            <a:off x="1765001" y="2229541"/>
            <a:ext cx="132056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4866703" y="2861496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29" name="TextBox 28"/>
          <p:cNvSpPr txBox="1"/>
          <p:nvPr/>
        </p:nvSpPr>
        <p:spPr>
          <a:xfrm>
            <a:off x="3782731" y="3875346"/>
            <a:ext cx="67358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∞</a:t>
            </a:r>
          </a:p>
        </p:txBody>
      </p:sp>
      <p:sp>
        <p:nvSpPr>
          <p:cNvPr id="30" name="Down Arrow 29"/>
          <p:cNvSpPr/>
          <p:nvPr/>
        </p:nvSpPr>
        <p:spPr>
          <a:xfrm>
            <a:off x="3478376" y="5254577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1" name="Down Arrow 30"/>
          <p:cNvSpPr/>
          <p:nvPr/>
        </p:nvSpPr>
        <p:spPr>
          <a:xfrm>
            <a:off x="4268280" y="5207354"/>
            <a:ext cx="376065" cy="399245"/>
          </a:xfrm>
          <a:prstGeom prst="down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TextBox 31"/>
          <p:cNvSpPr txBox="1"/>
          <p:nvPr/>
        </p:nvSpPr>
        <p:spPr>
          <a:xfrm>
            <a:off x="4305469" y="465905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4313300" y="2861495"/>
            <a:ext cx="190978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l-GR" dirty="0"/>
              <a:t>α</a:t>
            </a:r>
            <a:r>
              <a:rPr lang="en-US" dirty="0"/>
              <a:t>= 3</a:t>
            </a:r>
          </a:p>
          <a:p>
            <a:r>
              <a:rPr lang="el-GR" dirty="0"/>
              <a:t>β</a:t>
            </a:r>
            <a:r>
              <a:rPr lang="en-US" dirty="0"/>
              <a:t>= 1</a:t>
            </a:r>
          </a:p>
        </p:txBody>
      </p:sp>
      <p:sp>
        <p:nvSpPr>
          <p:cNvPr id="34" name="TextBox 33"/>
          <p:cNvSpPr txBox="1"/>
          <p:nvPr/>
        </p:nvSpPr>
        <p:spPr>
          <a:xfrm>
            <a:off x="5052650" y="35078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1</a:t>
            </a:r>
          </a:p>
        </p:txBody>
      </p:sp>
      <p:sp>
        <p:nvSpPr>
          <p:cNvPr id="35" name="Multiply 34"/>
          <p:cNvSpPr/>
          <p:nvPr/>
        </p:nvSpPr>
        <p:spPr>
          <a:xfrm>
            <a:off x="5044882" y="3908499"/>
            <a:ext cx="480811" cy="399245"/>
          </a:xfrm>
          <a:prstGeom prst="mathMultiply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TextBox 35"/>
          <p:cNvSpPr txBox="1"/>
          <p:nvPr/>
        </p:nvSpPr>
        <p:spPr>
          <a:xfrm>
            <a:off x="3787650" y="23536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20234273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5" fill="hold">
                      <p:stCondLst>
                        <p:cond delay="indefinite"/>
                      </p:stCondLst>
                      <p:childTnLst>
                        <p:par>
                          <p:cTn id="96" fill="hold">
                            <p:stCondLst>
                              <p:cond delay="0"/>
                            </p:stCondLst>
                            <p:childTnLst>
                              <p:par>
                                <p:cTn id="9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7" fill="hold">
                      <p:stCondLst>
                        <p:cond delay="indefinite"/>
                      </p:stCondLst>
                      <p:childTnLst>
                        <p:par>
                          <p:cTn id="108" fill="hold">
                            <p:stCondLst>
                              <p:cond delay="0"/>
                            </p:stCondLst>
                            <p:childTnLst>
                              <p:par>
                                <p:cTn id="10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1" fill="hold">
                      <p:stCondLst>
                        <p:cond delay="indefinite"/>
                      </p:stCondLst>
                      <p:childTnLst>
                        <p:par>
                          <p:cTn id="112" fill="hold">
                            <p:stCondLst>
                              <p:cond delay="0"/>
                            </p:stCondLst>
                            <p:childTnLst>
                              <p:par>
                                <p:cTn id="113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7" fill="hold">
                      <p:stCondLst>
                        <p:cond delay="indefinite"/>
                      </p:stCondLst>
                      <p:childTnLst>
                        <p:par>
                          <p:cTn id="118" fill="hold">
                            <p:stCondLst>
                              <p:cond delay="0"/>
                            </p:stCondLst>
                            <p:childTnLst>
                              <p:par>
                                <p:cTn id="1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5" fill="hold">
                      <p:stCondLst>
                        <p:cond delay="indefinite"/>
                      </p:stCondLst>
                      <p:childTnLst>
                        <p:par>
                          <p:cTn id="126" fill="hold">
                            <p:stCondLst>
                              <p:cond delay="0"/>
                            </p:stCondLst>
                            <p:childTnLst>
                              <p:par>
                                <p:cTn id="1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  <p:bldP spid="10" grpId="0"/>
      <p:bldP spid="10" grpId="1"/>
      <p:bldP spid="11" grpId="0"/>
      <p:bldP spid="11" grpId="1"/>
      <p:bldP spid="12" grpId="0"/>
      <p:bldP spid="12" grpId="1"/>
      <p:bldP spid="13" grpId="0"/>
      <p:bldP spid="9" grpId="0" animBg="1"/>
      <p:bldP spid="9" grpId="1" animBg="1"/>
      <p:bldP spid="18" grpId="0" animBg="1"/>
      <p:bldP spid="18" grpId="1" animBg="1"/>
      <p:bldP spid="14" grpId="0"/>
      <p:bldP spid="20" grpId="0"/>
      <p:bldP spid="21" grpId="0"/>
      <p:bldP spid="22" grpId="0"/>
      <p:bldP spid="22" grpId="1"/>
      <p:bldP spid="23" grpId="0" animBg="1"/>
      <p:bldP spid="23" grpId="1" animBg="1"/>
      <p:bldP spid="24" grpId="0"/>
      <p:bldP spid="15" grpId="0" animBg="1"/>
      <p:bldP spid="26" grpId="0"/>
      <p:bldP spid="27" grpId="0"/>
      <p:bldP spid="28" grpId="0"/>
      <p:bldP spid="28" grpId="1"/>
      <p:bldP spid="29" grpId="0"/>
      <p:bldP spid="30" grpId="0" animBg="1"/>
      <p:bldP spid="30" grpId="1" animBg="1"/>
      <p:bldP spid="31" grpId="0" animBg="1"/>
      <p:bldP spid="31" grpId="1" animBg="1"/>
      <p:bldP spid="32" grpId="0"/>
      <p:bldP spid="33" grpId="0"/>
      <p:bldP spid="34" grpId="0"/>
      <p:bldP spid="35" grpId="0" animBg="1"/>
      <p:bldP spid="36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dirty="0"/>
              <a:t>General alpha-beta pruning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96D82299-B2A2-4D1D-A5F3-FCB0F0DA27D7}"/>
              </a:ext>
            </a:extLst>
          </p:cNvPr>
          <p:cNvSpPr txBox="1">
            <a:spLocks noChangeArrowheads="1"/>
          </p:cNvSpPr>
          <p:nvPr/>
        </p:nvSpPr>
        <p:spPr>
          <a:xfrm>
            <a:off x="1" y="2769704"/>
            <a:ext cx="5009322" cy="327328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Consider a node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in the tree ---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If player has a better choice at: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	Parent node of n</a:t>
            </a: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	Or any choice point further up</a:t>
            </a:r>
          </a:p>
          <a:p>
            <a:pPr lvl="1"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Then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 will never be reached in play.</a:t>
            </a:r>
          </a:p>
          <a:p>
            <a:pPr>
              <a:lnSpc>
                <a:spcPct val="90000"/>
              </a:lnSpc>
            </a:pPr>
            <a:endParaRPr lang="en-US" altLang="en-US" dirty="0">
              <a:solidFill>
                <a:schemeClr val="tx1"/>
              </a:solidFill>
            </a:endParaRPr>
          </a:p>
          <a:p>
            <a:pPr>
              <a:lnSpc>
                <a:spcPct val="90000"/>
              </a:lnSpc>
            </a:pPr>
            <a:r>
              <a:rPr lang="en-US" altLang="en-US" dirty="0">
                <a:solidFill>
                  <a:schemeClr val="tx1"/>
                </a:solidFill>
              </a:rPr>
              <a:t>Hence, when that much is known about </a:t>
            </a:r>
            <a:r>
              <a:rPr lang="en-US" altLang="en-US" i="1" dirty="0">
                <a:solidFill>
                  <a:schemeClr val="tx1"/>
                </a:solidFill>
              </a:rPr>
              <a:t>n</a:t>
            </a:r>
            <a:r>
              <a:rPr lang="en-US" altLang="en-US" dirty="0">
                <a:solidFill>
                  <a:schemeClr val="tx1"/>
                </a:solidFill>
              </a:rPr>
              <a:t>, it can be pruned.</a:t>
            </a:r>
          </a:p>
        </p:txBody>
      </p:sp>
      <p:pic>
        <p:nvPicPr>
          <p:cNvPr id="4" name="Picture 4">
            <a:extLst>
              <a:ext uri="{FF2B5EF4-FFF2-40B4-BE49-F238E27FC236}">
                <a16:creationId xmlns:a16="http://schemas.microsoft.com/office/drawing/2014/main" id="{2E3EF820-3433-4963-B8D4-A846B9B23F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>
          <a:xfrm>
            <a:off x="5009323" y="2093843"/>
            <a:ext cx="4134676" cy="3949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11365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666106"/>
          </a:xfrm>
        </p:spPr>
        <p:txBody>
          <a:bodyPr>
            <a:normAutofit fontScale="90000"/>
          </a:bodyPr>
          <a:lstStyle/>
          <a:p>
            <a:r>
              <a:rPr lang="en-US" dirty="0"/>
              <a:t>Alpha-Beta Search Algorithm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092922F-59A5-43DD-99A7-E23AB3D42A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133572"/>
            <a:ext cx="9144000" cy="5738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477771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en-US" dirty="0"/>
              <a:t>Effectiveness of Alpha-Beta Search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D047AC09-D41B-425D-BB36-034766BE466A}"/>
              </a:ext>
            </a:extLst>
          </p:cNvPr>
          <p:cNvSpPr txBox="1">
            <a:spLocks noChangeArrowheads="1"/>
          </p:cNvSpPr>
          <p:nvPr/>
        </p:nvSpPr>
        <p:spPr>
          <a:xfrm>
            <a:off x="213296" y="2107095"/>
            <a:ext cx="8930704" cy="4348251"/>
          </a:xfrm>
          <a:prstGeom prst="rect">
            <a:avLst/>
          </a:prstGeom>
          <a:noFill/>
        </p:spPr>
        <p:txBody>
          <a:bodyPr vert="horz" lIns="91440" tIns="45720" rIns="91440" bIns="45720" rtlCol="0" anchor="t">
            <a:normAutofit fontScale="77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dirty="0">
                <a:solidFill>
                  <a:schemeClr val="tx1"/>
                </a:solidFill>
              </a:rPr>
              <a:t>Worst-Case</a:t>
            </a:r>
          </a:p>
          <a:p>
            <a:pPr lvl="1" algn="l"/>
            <a:r>
              <a:rPr lang="en-US" altLang="en-US" dirty="0">
                <a:solidFill>
                  <a:schemeClr val="tx1"/>
                </a:solidFill>
              </a:rPr>
              <a:t>branches are ordered so that no pruning takes place. In this case alpha-beta gives no improvement over exhaustive search</a:t>
            </a:r>
            <a:br>
              <a:rPr lang="en-US" altLang="en-US" dirty="0"/>
            </a:b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Best-Case</a:t>
            </a:r>
            <a:endParaRPr lang="en-US" alt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pPr lvl="1" algn="l"/>
            <a:r>
              <a:rPr lang="en-US" altLang="en-US" b="1" dirty="0">
                <a:solidFill>
                  <a:srgbClr val="C00000"/>
                </a:solidFill>
              </a:rPr>
              <a:t>each player’s best move is the left-most child (i.e., evaluated first)</a:t>
            </a:r>
            <a:endParaRPr lang="en-US" altLang="en-US" b="1">
              <a:solidFill>
                <a:srgbClr val="C00000"/>
              </a:solidFill>
              <a:ea typeface="Calibri"/>
              <a:cs typeface="Calibri"/>
            </a:endParaRPr>
          </a:p>
          <a:p>
            <a:pPr lvl="1" algn="l"/>
            <a:r>
              <a:rPr lang="en-US" altLang="en-US" dirty="0">
                <a:solidFill>
                  <a:schemeClr val="tx1"/>
                </a:solidFill>
              </a:rPr>
              <a:t>in practice, performance is closer to best rather than worst-case</a:t>
            </a:r>
            <a:endParaRPr lang="en-US" alt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pPr lvl="1" algn="l"/>
            <a:r>
              <a:rPr lang="en-US" altLang="en-US" dirty="0">
                <a:solidFill>
                  <a:schemeClr val="tx1"/>
                </a:solidFill>
              </a:rPr>
              <a:t>E.g., sort moves by the remembered move values found last time.</a:t>
            </a:r>
            <a:endParaRPr lang="en-US" alt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pPr lvl="1" algn="l"/>
            <a:r>
              <a:rPr lang="en-US" altLang="en-US" dirty="0">
                <a:solidFill>
                  <a:schemeClr val="tx1"/>
                </a:solidFill>
              </a:rPr>
              <a:t>E.g., expand captures first, then threats, then forward moves, etc.</a:t>
            </a:r>
            <a:endParaRPr lang="en-US" alt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pPr lvl="1" algn="l"/>
            <a:r>
              <a:rPr lang="en-US" altLang="en-US" dirty="0">
                <a:solidFill>
                  <a:schemeClr val="tx1"/>
                </a:solidFill>
              </a:rPr>
              <a:t>E.g., run Iterative Deepening search, sort by value last iteration.</a:t>
            </a:r>
            <a:br>
              <a:rPr lang="en-US" altLang="en-US" dirty="0"/>
            </a:br>
            <a:endParaRPr lang="en-US" altLang="en-US">
              <a:solidFill>
                <a:schemeClr val="tx1"/>
              </a:solidFill>
            </a:endParaRPr>
          </a:p>
          <a:p>
            <a:r>
              <a:rPr lang="en-US" altLang="en-US" dirty="0">
                <a:solidFill>
                  <a:schemeClr val="tx1"/>
                </a:solidFill>
              </a:rPr>
              <a:t>In practice often get O(b</a:t>
            </a:r>
            <a:r>
              <a:rPr lang="en-US" altLang="en-US" baseline="30000" dirty="0">
                <a:solidFill>
                  <a:schemeClr val="tx1"/>
                </a:solidFill>
              </a:rPr>
              <a:t>(d/2)</a:t>
            </a:r>
            <a:r>
              <a:rPr lang="en-US" altLang="en-US" dirty="0">
                <a:solidFill>
                  <a:schemeClr val="tx1"/>
                </a:solidFill>
              </a:rPr>
              <a:t>) rather than O(b</a:t>
            </a:r>
            <a:r>
              <a:rPr lang="en-US" altLang="en-US" baseline="30000" dirty="0">
                <a:solidFill>
                  <a:schemeClr val="tx1"/>
                </a:solidFill>
              </a:rPr>
              <a:t>d</a:t>
            </a:r>
            <a:r>
              <a:rPr lang="en-US" altLang="en-US" dirty="0">
                <a:solidFill>
                  <a:schemeClr val="tx1"/>
                </a:solidFill>
              </a:rPr>
              <a:t>) </a:t>
            </a:r>
            <a:endParaRPr lang="en-US" alt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pPr lvl="1" algn="l"/>
            <a:r>
              <a:rPr lang="en-US" altLang="en-US" dirty="0">
                <a:solidFill>
                  <a:schemeClr val="tx1"/>
                </a:solidFill>
              </a:rPr>
              <a:t>this is the same as having a branching factor of sqrt(b), </a:t>
            </a:r>
            <a:endParaRPr lang="en-US" alt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pPr lvl="2" algn="l"/>
            <a:r>
              <a:rPr lang="en-US" altLang="en-US" dirty="0">
                <a:solidFill>
                  <a:schemeClr val="tx1"/>
                </a:solidFill>
              </a:rPr>
              <a:t>(sqrt(b))</a:t>
            </a:r>
            <a:r>
              <a:rPr lang="en-US" altLang="en-US" baseline="30000" dirty="0">
                <a:solidFill>
                  <a:schemeClr val="tx1"/>
                </a:solidFill>
              </a:rPr>
              <a:t>d</a:t>
            </a:r>
            <a:r>
              <a:rPr lang="en-US" altLang="en-US" dirty="0">
                <a:solidFill>
                  <a:schemeClr val="tx1"/>
                </a:solidFill>
              </a:rPr>
              <a:t> =  b</a:t>
            </a:r>
            <a:r>
              <a:rPr lang="en-US" altLang="en-US" baseline="30000" dirty="0">
                <a:solidFill>
                  <a:schemeClr val="tx1"/>
                </a:solidFill>
              </a:rPr>
              <a:t>(d/2)</a:t>
            </a:r>
            <a:r>
              <a:rPr lang="en-US" altLang="en-US" dirty="0">
                <a:solidFill>
                  <a:schemeClr val="tx1"/>
                </a:solidFill>
              </a:rPr>
              <a:t>,i.e., we effectively go from b to square root of b</a:t>
            </a:r>
            <a:endParaRPr lang="en-US" alt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pPr lvl="1" algn="l"/>
            <a:r>
              <a:rPr lang="en-US" altLang="en-US" dirty="0">
                <a:solidFill>
                  <a:schemeClr val="tx1"/>
                </a:solidFill>
              </a:rPr>
              <a:t>e.g., in chess go from b ~ 35  to  b ~ 6</a:t>
            </a:r>
            <a:endParaRPr lang="en-US" altLang="en-US" dirty="0">
              <a:solidFill>
                <a:schemeClr val="tx1"/>
              </a:solidFill>
              <a:ea typeface="Calibri"/>
              <a:cs typeface="Calibri"/>
            </a:endParaRPr>
          </a:p>
          <a:p>
            <a:pPr lvl="2" algn="l"/>
            <a:r>
              <a:rPr lang="en-US" altLang="en-US" dirty="0">
                <a:solidFill>
                  <a:schemeClr val="tx1"/>
                </a:solidFill>
              </a:rPr>
              <a:t>this permits much deeper search in the same amount of time</a:t>
            </a:r>
          </a:p>
        </p:txBody>
      </p:sp>
    </p:spTree>
    <p:extLst>
      <p:ext uri="{BB962C8B-B14F-4D97-AF65-F5344CB8AC3E}">
        <p14:creationId xmlns:p14="http://schemas.microsoft.com/office/powerpoint/2010/main" val="18663692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B66A620-376E-4A0A-B7FA-578F048573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411" y="2452066"/>
            <a:ext cx="8135178" cy="36766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637377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Answer to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C10AAE5-D466-4B4D-9E11-6A5FCF803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051602"/>
            <a:ext cx="9144000" cy="41636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50839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just"/>
            <a:r>
              <a:rPr lang="en-US" dirty="0"/>
              <a:t>Game Playing: Introduction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E438261-09AE-4CFE-B976-541DDBF4898C}"/>
              </a:ext>
            </a:extLst>
          </p:cNvPr>
          <p:cNvSpPr/>
          <p:nvPr/>
        </p:nvSpPr>
        <p:spPr>
          <a:xfrm>
            <a:off x="266596" y="2194118"/>
            <a:ext cx="8610118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b="1" dirty="0">
                <a:latin typeface="Times-Bold"/>
              </a:rPr>
              <a:t>Competitive </a:t>
            </a:r>
            <a:r>
              <a:rPr lang="en-US" dirty="0">
                <a:latin typeface="Times-Roman"/>
              </a:rPr>
              <a:t>environments, in which the agents’ goals are in conflict, giving rise to </a:t>
            </a:r>
            <a:r>
              <a:rPr lang="en-US" b="1" dirty="0">
                <a:latin typeface="Times-Bold"/>
              </a:rPr>
              <a:t>adversarial search </a:t>
            </a:r>
            <a:r>
              <a:rPr lang="en-US" dirty="0">
                <a:latin typeface="Times-Roman"/>
              </a:rPr>
              <a:t>problems—often known as </a:t>
            </a:r>
            <a:r>
              <a:rPr lang="en-US" b="1" dirty="0">
                <a:latin typeface="Times-Bold"/>
              </a:rPr>
              <a:t>games</a:t>
            </a:r>
            <a:r>
              <a:rPr lang="en-US" dirty="0">
                <a:latin typeface="Times-Roman"/>
              </a:rPr>
              <a:t>.</a:t>
            </a:r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CEA123C5-BFA7-4060-893B-0CB833C3B83E}"/>
              </a:ext>
            </a:extLst>
          </p:cNvPr>
          <p:cNvSpPr/>
          <p:nvPr/>
        </p:nvSpPr>
        <p:spPr>
          <a:xfrm>
            <a:off x="266596" y="2986712"/>
            <a:ext cx="8610118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dirty="0">
                <a:latin typeface="Times-Roman"/>
              </a:rPr>
              <a:t>Mathematical </a:t>
            </a:r>
            <a:r>
              <a:rPr lang="en-US" b="1" dirty="0">
                <a:latin typeface="Times-Bold"/>
              </a:rPr>
              <a:t>game theory</a:t>
            </a:r>
            <a:r>
              <a:rPr lang="en-US" dirty="0">
                <a:latin typeface="Times-Roman"/>
              </a:rPr>
              <a:t>, a branch of economics, views any </a:t>
            </a:r>
            <a:r>
              <a:rPr lang="en-US" b="1" dirty="0">
                <a:solidFill>
                  <a:srgbClr val="FF0000"/>
                </a:solidFill>
                <a:latin typeface="Times-Roman"/>
              </a:rPr>
              <a:t>multiagent environment</a:t>
            </a:r>
            <a:r>
              <a:rPr lang="en-US" dirty="0">
                <a:latin typeface="Times-Roman"/>
              </a:rPr>
              <a:t> as a game, provided that the impact of each agent on the others is “significant,” regardless of whether the agents are </a:t>
            </a:r>
            <a:r>
              <a:rPr lang="en-US" b="1" dirty="0">
                <a:solidFill>
                  <a:srgbClr val="FF0000"/>
                </a:solidFill>
                <a:latin typeface="Times-Roman"/>
              </a:rPr>
              <a:t>cooperative</a:t>
            </a:r>
            <a:r>
              <a:rPr lang="en-US" dirty="0">
                <a:solidFill>
                  <a:srgbClr val="FF0000"/>
                </a:solidFill>
                <a:latin typeface="Times-Roman"/>
              </a:rPr>
              <a:t> </a:t>
            </a:r>
            <a:r>
              <a:rPr lang="en-US" dirty="0">
                <a:latin typeface="Times-Roman"/>
              </a:rPr>
              <a:t>or </a:t>
            </a:r>
            <a:r>
              <a:rPr lang="en-US" b="1" dirty="0">
                <a:solidFill>
                  <a:srgbClr val="FF0000"/>
                </a:solidFill>
                <a:latin typeface="Times-Roman"/>
              </a:rPr>
              <a:t>competitive</a:t>
            </a:r>
            <a:endParaRPr lang="en-US" b="1" dirty="0">
              <a:solidFill>
                <a:srgbClr val="FF0000"/>
              </a:solidFill>
            </a:endParaRP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BC90C1E-2D16-42D5-A9E2-7A923599F3B5}"/>
              </a:ext>
            </a:extLst>
          </p:cNvPr>
          <p:cNvSpPr/>
          <p:nvPr/>
        </p:nvSpPr>
        <p:spPr>
          <a:xfrm>
            <a:off x="266596" y="4048963"/>
            <a:ext cx="8610118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>
                <a:latin typeface="Times-Roman"/>
              </a:rPr>
              <a:t>In AI, the most common games are of a rather specialized kind—what game theorists call deterministic, turn-taking, two-player,</a:t>
            </a:r>
            <a:r>
              <a:rPr lang="en-US" sz="800" dirty="0">
                <a:latin typeface="Helvetica-Narrow"/>
              </a:rPr>
              <a:t> </a:t>
            </a:r>
            <a:r>
              <a:rPr lang="en-US" b="1" dirty="0">
                <a:latin typeface="Times-Bold"/>
              </a:rPr>
              <a:t>zero-sum games </a:t>
            </a:r>
            <a:r>
              <a:rPr lang="en-US" dirty="0">
                <a:latin typeface="Times-Roman"/>
              </a:rPr>
              <a:t>of </a:t>
            </a:r>
            <a:r>
              <a:rPr lang="en-US" b="1" dirty="0">
                <a:latin typeface="Times-Bold"/>
              </a:rPr>
              <a:t>perfect information </a:t>
            </a:r>
            <a:r>
              <a:rPr lang="en-US" dirty="0">
                <a:latin typeface="Times-Roman"/>
              </a:rPr>
              <a:t>(such as chess).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6046D79-0BC7-4730-9CCE-DBA3C654D130}"/>
              </a:ext>
            </a:extLst>
          </p:cNvPr>
          <p:cNvSpPr/>
          <p:nvPr/>
        </p:nvSpPr>
        <p:spPr>
          <a:xfrm>
            <a:off x="266596" y="5205646"/>
            <a:ext cx="8610118" cy="923330"/>
          </a:xfrm>
          <a:prstGeom prst="rect">
            <a:avLst/>
          </a:prstGeom>
        </p:spPr>
        <p:txBody>
          <a:bodyPr wrap="square" lIns="91440" tIns="45720" rIns="91440" bIns="45720" anchor="t">
            <a:spAutoFit/>
          </a:bodyPr>
          <a:lstStyle/>
          <a:p>
            <a:pPr algn="just"/>
            <a:r>
              <a:rPr lang="en-US" dirty="0">
                <a:latin typeface="Times-Roman"/>
              </a:rPr>
              <a:t>This means</a:t>
            </a:r>
            <a:r>
              <a:rPr lang="en-US" sz="800" dirty="0">
                <a:latin typeface="Helvetica-Narrow"/>
              </a:rPr>
              <a:t> </a:t>
            </a:r>
            <a:r>
              <a:rPr lang="en-US" dirty="0">
                <a:latin typeface="Times-Roman"/>
              </a:rPr>
              <a:t>deterministic, fully observable environments in which</a:t>
            </a:r>
            <a:r>
              <a:rPr lang="en-US" b="1" dirty="0">
                <a:solidFill>
                  <a:srgbClr val="FF0000"/>
                </a:solidFill>
                <a:latin typeface="Times-Roman"/>
              </a:rPr>
              <a:t> two agents act alternately</a:t>
            </a:r>
            <a:r>
              <a:rPr lang="en-US" dirty="0">
                <a:latin typeface="Times-Roman"/>
              </a:rPr>
              <a:t> and in which the utility values at the end of the game are always equal and opposite.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439075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Second Example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AB416C-BDC4-4CF3-B5EF-700D5345B3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7869" y="2160725"/>
            <a:ext cx="8966131" cy="41075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7412475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Answer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AEACE8D-EB63-4007-B223-36AB4EFEC3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450" y="2097155"/>
            <a:ext cx="9013549" cy="47608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693081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727301"/>
            <a:ext cx="7808976" cy="1088136"/>
          </a:xfrm>
        </p:spPr>
        <p:txBody>
          <a:bodyPr>
            <a:normAutofit fontScale="90000"/>
          </a:bodyPr>
          <a:lstStyle/>
          <a:p>
            <a:r>
              <a:rPr lang="en-US" altLang="en-US" sz="4400" dirty="0"/>
              <a:t>Final Comments about </a:t>
            </a:r>
            <a:br>
              <a:rPr lang="en-US" altLang="en-US" sz="4400" dirty="0"/>
            </a:br>
            <a:r>
              <a:rPr lang="en-US" altLang="en-US" sz="4400" dirty="0"/>
              <a:t>Alpha-Beta Pruning</a:t>
            </a:r>
            <a:endParaRPr lang="en-US" dirty="0"/>
          </a:p>
        </p:txBody>
      </p:sp>
      <p:sp>
        <p:nvSpPr>
          <p:cNvPr id="3" name="Rectangle 3">
            <a:extLst>
              <a:ext uri="{FF2B5EF4-FFF2-40B4-BE49-F238E27FC236}">
                <a16:creationId xmlns:a16="http://schemas.microsoft.com/office/drawing/2014/main" id="{8BE36C71-7A67-4FEF-90A1-4E054E2ED008}"/>
              </a:ext>
            </a:extLst>
          </p:cNvPr>
          <p:cNvSpPr txBox="1">
            <a:spLocks noChangeArrowheads="1"/>
          </p:cNvSpPr>
          <p:nvPr/>
        </p:nvSpPr>
        <p:spPr>
          <a:xfrm>
            <a:off x="283334" y="2109215"/>
            <a:ext cx="8688388" cy="474878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en-US" sz="2800" dirty="0">
                <a:solidFill>
                  <a:schemeClr val="tx1"/>
                </a:solidFill>
              </a:rPr>
              <a:t>Pruning does not affect final results</a:t>
            </a:r>
            <a:endParaRPr lang="en-US" altLang="en-US" sz="2800" dirty="0">
              <a:solidFill>
                <a:schemeClr val="tx1"/>
              </a:solidFill>
              <a:ea typeface="Calibri"/>
              <a:cs typeface="Calibri"/>
            </a:endParaRP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sz="2800" dirty="0">
                <a:solidFill>
                  <a:schemeClr val="tx1"/>
                </a:solidFill>
              </a:rPr>
              <a:t>Entire subtrees can be pruned.</a:t>
            </a: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sz="2800" b="1" dirty="0">
                <a:solidFill>
                  <a:srgbClr val="C00000"/>
                </a:solidFill>
              </a:rPr>
              <a:t>Good move </a:t>
            </a:r>
            <a:r>
              <a:rPr lang="en-US" altLang="en-US" sz="2800" b="1" i="1" dirty="0">
                <a:solidFill>
                  <a:srgbClr val="C00000"/>
                </a:solidFill>
              </a:rPr>
              <a:t>ordering</a:t>
            </a:r>
            <a:r>
              <a:rPr lang="en-US" altLang="en-US" sz="2800" b="1" dirty="0">
                <a:solidFill>
                  <a:srgbClr val="C00000"/>
                </a:solidFill>
              </a:rPr>
              <a:t> improves effectiveness of pruning</a:t>
            </a:r>
            <a:endParaRPr lang="en-US" altLang="en-US" sz="2800" b="1">
              <a:solidFill>
                <a:srgbClr val="C00000"/>
              </a:solidFill>
              <a:ea typeface="Calibri"/>
              <a:cs typeface="Calibri"/>
            </a:endParaRPr>
          </a:p>
          <a:p>
            <a:endParaRPr lang="en-US" altLang="en-US" sz="2800" dirty="0">
              <a:solidFill>
                <a:schemeClr val="tx1"/>
              </a:solidFill>
            </a:endParaRPr>
          </a:p>
          <a:p>
            <a:r>
              <a:rPr lang="en-US" altLang="en-US" sz="2800" dirty="0">
                <a:solidFill>
                  <a:schemeClr val="tx1"/>
                </a:solidFill>
              </a:rPr>
              <a:t>Repeated states are again possible.</a:t>
            </a:r>
          </a:p>
          <a:p>
            <a:pPr lvl="1"/>
            <a:r>
              <a:rPr lang="en-US" altLang="en-US" sz="2800" dirty="0">
                <a:solidFill>
                  <a:schemeClr val="tx1"/>
                </a:solidFill>
              </a:rPr>
              <a:t>Store them in memory = transposition table</a:t>
            </a:r>
          </a:p>
          <a:p>
            <a:endParaRPr lang="en-US" altLang="en-US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502586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Problems</a:t>
            </a:r>
            <a:endParaRPr lang="en-US" dirty="0"/>
          </a:p>
        </p:txBody>
      </p:sp>
      <p:sp>
        <p:nvSpPr>
          <p:cNvPr id="3" name="Rectangle 1027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1C282B2F-47A8-43A0-A033-0C2D41F1A25D}"/>
              </a:ext>
            </a:extLst>
          </p:cNvPr>
          <p:cNvSpPr txBox="1">
            <a:spLocks noChangeArrowheads="1"/>
          </p:cNvSpPr>
          <p:nvPr/>
        </p:nvSpPr>
        <p:spPr>
          <a:xfrm>
            <a:off x="290711" y="2186605"/>
            <a:ext cx="8722659" cy="4024189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20000"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If there is only one legal move, this algorithm will still generate an entire search tree.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Designed to identify </a:t>
            </a:r>
            <a:r>
              <a:rPr lang="en-US" altLang="de-DE" sz="2800" u="sng" dirty="0">
                <a:solidFill>
                  <a:schemeClr val="tx1"/>
                </a:solidFill>
              </a:rPr>
              <a:t>a</a:t>
            </a:r>
            <a:r>
              <a:rPr lang="en-US" altLang="de-DE" sz="2800" dirty="0">
                <a:solidFill>
                  <a:schemeClr val="tx1"/>
                </a:solidFill>
              </a:rPr>
              <a:t> “best” move, not to differentiate between other moves.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Overlooks moves that forfeit something early for a better position later.</a:t>
            </a:r>
          </a:p>
          <a:p>
            <a:pPr algn="just"/>
            <a:endParaRPr lang="en-US" altLang="de-DE" sz="2800" u="sng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Evaluation of utility usually not exact.</a:t>
            </a:r>
          </a:p>
          <a:p>
            <a:pPr algn="just"/>
            <a:endParaRPr lang="en-US" altLang="de-DE" sz="28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800" dirty="0">
                <a:solidFill>
                  <a:schemeClr val="tx1"/>
                </a:solidFill>
              </a:rPr>
              <a:t>Assumes opponent will always choose the best possible move.</a:t>
            </a:r>
            <a:endParaRPr lang="en-CA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1870205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ubtitle 2"/>
          <p:cNvSpPr txBox="1">
            <a:spLocks/>
          </p:cNvSpPr>
          <p:nvPr/>
        </p:nvSpPr>
        <p:spPr>
          <a:xfrm>
            <a:off x="335494" y="595100"/>
            <a:ext cx="3232896" cy="493414"/>
          </a:xfrm>
          <a:prstGeom prst="rect">
            <a:avLst/>
          </a:prstGeom>
        </p:spPr>
        <p:txBody>
          <a:bodyPr>
            <a:normAutofit/>
          </a:bodyPr>
          <a:lstStyle>
            <a:lvl1pPr marL="454025" indent="-454025" algn="l" defTabSz="914400" rtl="0" eaLnBrk="1" latinLnBrk="0" hangingPunct="1">
              <a:spcBef>
                <a:spcPts val="20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4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914400" indent="-457200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22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260475" indent="-346075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20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339725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939925" indent="-3317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sz="1800" kern="120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9076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625725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970213" indent="-344488" algn="l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313113" indent="-344488" algn="l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Char char=""/>
              <a:defRPr lang="en-US" sz="1800" kern="1200" dirty="0">
                <a:solidFill>
                  <a:schemeClr val="tx1">
                    <a:lumMod val="85000"/>
                    <a:lumOff val="1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sz="2600" b="1" dirty="0">
                <a:solidFill>
                  <a:schemeClr val="tx1"/>
                </a:solidFill>
              </a:rPr>
              <a:t>References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6CD2EA8-B54C-CE4F-A943-BFB367453E0E}"/>
              </a:ext>
            </a:extLst>
          </p:cNvPr>
          <p:cNvSpPr txBox="1"/>
          <p:nvPr/>
        </p:nvSpPr>
        <p:spPr>
          <a:xfrm>
            <a:off x="335494" y="1577768"/>
            <a:ext cx="8625626" cy="1477328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marL="342900" indent="-342900">
              <a:buAutoNum type="arabicPeriod"/>
            </a:pPr>
            <a:r>
              <a:rPr lang="en-US" dirty="0"/>
              <a:t>Chapter 5: Adversarial Search ,  Pages 161-176</a:t>
            </a:r>
          </a:p>
          <a:p>
            <a:r>
              <a:rPr lang="en-US" dirty="0"/>
              <a:t>“Artificial Intelligence: A Modern Approach,” by Stuart J. Russell and Peter Norvig, </a:t>
            </a:r>
          </a:p>
          <a:p>
            <a:r>
              <a:rPr lang="en-US" dirty="0">
                <a:ea typeface="Calibri"/>
                <a:cs typeface="Calibri"/>
              </a:rPr>
              <a:t>2. </a:t>
            </a:r>
            <a:r>
              <a:rPr lang="en-US" dirty="0">
                <a:ea typeface="+mn-lt"/>
                <a:cs typeface="+mn-lt"/>
                <a:hlinkClick r:id="rId2"/>
              </a:rPr>
              <a:t>Alpha-Beta Examples | Artificial Intelligence - Fall 2023</a:t>
            </a:r>
          </a:p>
          <a:p>
            <a:r>
              <a:rPr lang="en-US" dirty="0">
                <a:ea typeface="Calibri"/>
                <a:cs typeface="Calibri"/>
              </a:rPr>
              <a:t>3. </a:t>
            </a:r>
            <a:r>
              <a:rPr lang="en-US" dirty="0">
                <a:ea typeface="+mn-lt"/>
                <a:cs typeface="+mn-lt"/>
                <a:hlinkClick r:id="rId3"/>
              </a:rPr>
              <a:t>HW2_written_sol.pdf</a:t>
            </a:r>
          </a:p>
          <a:p>
            <a:r>
              <a:rPr lang="en-US" dirty="0">
                <a:ea typeface="+mn-lt"/>
                <a:cs typeface="+mn-lt"/>
              </a:rPr>
              <a:t>4. </a:t>
            </a:r>
            <a:r>
              <a:rPr lang="en-US" dirty="0">
                <a:ea typeface="+mn-lt"/>
                <a:cs typeface="+mn-lt"/>
                <a:hlinkClick r:id="rId4"/>
              </a:rPr>
              <a:t>Alpha Beta pruning - Scaler Topics</a:t>
            </a:r>
            <a:endParaRPr lang="en-US" dirty="0">
              <a:ea typeface="+mn-lt"/>
              <a:cs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32249698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Games a Search Problem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03A4D699-5CC4-4934-BCBC-EBE18DCC4CAE}"/>
              </a:ext>
            </a:extLst>
          </p:cNvPr>
          <p:cNvSpPr txBox="1">
            <a:spLocks noChangeArrowheads="1"/>
          </p:cNvSpPr>
          <p:nvPr/>
        </p:nvSpPr>
        <p:spPr>
          <a:xfrm>
            <a:off x="0" y="2166425"/>
            <a:ext cx="9031458" cy="47244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 dirty="0">
                <a:solidFill>
                  <a:schemeClr val="tx1"/>
                </a:solidFill>
              </a:rPr>
              <a:t>Some games can normally be defined in the form of a </a:t>
            </a:r>
            <a:r>
              <a:rPr lang="en-US" altLang="de-DE" sz="2800" b="1" dirty="0">
                <a:solidFill>
                  <a:srgbClr val="FF0000"/>
                </a:solidFill>
              </a:rPr>
              <a:t>tree</a:t>
            </a:r>
            <a:r>
              <a:rPr lang="en-US" altLang="de-DE" sz="2800" dirty="0">
                <a:solidFill>
                  <a:schemeClr val="tx1"/>
                </a:solidFill>
              </a:rPr>
              <a:t>.</a:t>
            </a: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 b="1" dirty="0">
                <a:solidFill>
                  <a:srgbClr val="C00000"/>
                </a:solidFill>
              </a:rPr>
              <a:t>Branching factor</a:t>
            </a:r>
            <a:r>
              <a:rPr lang="en-US" altLang="de-DE" sz="2800" dirty="0">
                <a:solidFill>
                  <a:schemeClr val="tx1"/>
                </a:solidFill>
              </a:rPr>
              <a:t> is usually an average of the possible number of moves at each node.</a:t>
            </a:r>
            <a:endParaRPr lang="en-US" altLang="de-DE" sz="28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>
              <a:solidFill>
                <a:schemeClr val="tx1"/>
              </a:solidFill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r>
              <a:rPr lang="en-US" altLang="de-DE" sz="2800" dirty="0">
                <a:solidFill>
                  <a:schemeClr val="tx1"/>
                </a:solidFill>
              </a:rPr>
              <a:t>This is a simple search problem: a player must search this search tree and reach a leaf node with a favorable outcome.</a:t>
            </a:r>
            <a:endParaRPr lang="en-US" altLang="de-DE" sz="2800" dirty="0">
              <a:solidFill>
                <a:schemeClr val="tx1"/>
              </a:solidFill>
              <a:ea typeface="Calibri"/>
              <a:cs typeface="Calibri"/>
            </a:endParaRPr>
          </a:p>
          <a:p>
            <a:pPr marL="457200" indent="-457200" algn="just">
              <a:buFont typeface="Arial" panose="020B0604020202020204" pitchFamily="34" charset="0"/>
              <a:buChar char="•"/>
            </a:pPr>
            <a:endParaRPr lang="en-US" altLang="de-DE" sz="28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21016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Components of a Game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60F6E384-081E-4396-AB4F-1698B52239EC}"/>
              </a:ext>
            </a:extLst>
          </p:cNvPr>
          <p:cNvSpPr txBox="1">
            <a:spLocks noChangeArrowheads="1"/>
          </p:cNvSpPr>
          <p:nvPr/>
        </p:nvSpPr>
        <p:spPr>
          <a:xfrm>
            <a:off x="123686" y="1907855"/>
            <a:ext cx="9022481" cy="4950144"/>
          </a:xfrm>
          <a:prstGeom prst="rect">
            <a:avLst/>
          </a:prstGeom>
          <a:solidFill>
            <a:schemeClr val="bg1"/>
          </a:solidFill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Initial state: </a:t>
            </a:r>
            <a:r>
              <a:rPr lang="en-US" altLang="en-US" sz="2000" dirty="0">
                <a:solidFill>
                  <a:schemeClr val="tx1"/>
                </a:solidFill>
              </a:rPr>
              <a:t>Set-up specified by the rules, e.g., initial board configuration of chess.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Player(s):</a:t>
            </a:r>
            <a:r>
              <a:rPr lang="en-US" altLang="en-US" sz="2000" dirty="0">
                <a:solidFill>
                  <a:schemeClr val="tx1"/>
                </a:solidFill>
              </a:rPr>
              <a:t> Defines which player has the move in a state.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Actions(s):</a:t>
            </a:r>
            <a:r>
              <a:rPr lang="en-US" altLang="en-US" sz="2000" dirty="0">
                <a:solidFill>
                  <a:schemeClr val="tx1"/>
                </a:solidFill>
              </a:rPr>
              <a:t> Returns the set of legal moves in a state.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Result(s , a):</a:t>
            </a:r>
            <a:r>
              <a:rPr lang="en-US" altLang="en-US" sz="2000" dirty="0">
                <a:solidFill>
                  <a:schemeClr val="tx1"/>
                </a:solidFill>
              </a:rPr>
              <a:t> Transition model defines the result of a move.</a:t>
            </a:r>
          </a:p>
          <a:p>
            <a:pPr lvl="1" algn="just"/>
            <a:r>
              <a:rPr lang="en-US" altLang="en-US" sz="2000" dirty="0">
                <a:solidFill>
                  <a:schemeClr val="tx1"/>
                </a:solidFill>
              </a:rPr>
              <a:t>(</a:t>
            </a:r>
            <a:r>
              <a:rPr lang="en-US" altLang="en-US" sz="2000" b="1" dirty="0">
                <a:solidFill>
                  <a:schemeClr val="tx1"/>
                </a:solidFill>
              </a:rPr>
              <a:t>2</a:t>
            </a:r>
            <a:r>
              <a:rPr lang="en-US" altLang="en-US" sz="2000" b="1" baseline="30000" dirty="0">
                <a:solidFill>
                  <a:schemeClr val="tx1"/>
                </a:solidFill>
              </a:rPr>
              <a:t>nd</a:t>
            </a:r>
            <a:r>
              <a:rPr lang="en-US" altLang="en-US" sz="2000" b="1" dirty="0">
                <a:solidFill>
                  <a:schemeClr val="tx1"/>
                </a:solidFill>
              </a:rPr>
              <a:t> ed.: Successor function: </a:t>
            </a:r>
            <a:r>
              <a:rPr lang="en-US" altLang="en-US" sz="2000" dirty="0">
                <a:solidFill>
                  <a:schemeClr val="tx1"/>
                </a:solidFill>
              </a:rPr>
              <a:t>list of (move , state) pairs specifying legal moves.)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Terminal-Test(s):</a:t>
            </a:r>
            <a:r>
              <a:rPr lang="en-US" altLang="en-US" sz="2000" dirty="0">
                <a:solidFill>
                  <a:schemeClr val="tx1"/>
                </a:solidFill>
              </a:rPr>
              <a:t> Is the game finished?  True if finished, false otherwise.</a:t>
            </a:r>
          </a:p>
          <a:p>
            <a:pPr lvl="1" algn="just"/>
            <a:r>
              <a:rPr lang="en-US" altLang="en-US" sz="2000" b="1" dirty="0">
                <a:solidFill>
                  <a:schemeClr val="tx1"/>
                </a:solidFill>
              </a:rPr>
              <a:t>Utility function(s , p): </a:t>
            </a:r>
            <a:r>
              <a:rPr lang="en-US" altLang="en-US" sz="2000" dirty="0">
                <a:solidFill>
                  <a:schemeClr val="tx1"/>
                </a:solidFill>
              </a:rPr>
              <a:t>Gives numerical value of terminal state s for player p.</a:t>
            </a:r>
          </a:p>
          <a:p>
            <a:pPr lvl="2" algn="just"/>
            <a:r>
              <a:rPr lang="en-US" altLang="en-US" dirty="0">
                <a:solidFill>
                  <a:schemeClr val="tx1"/>
                </a:solidFill>
              </a:rPr>
              <a:t>E.g., win (+1), lose (-1), and draw (0) in tic-tac-toe.</a:t>
            </a:r>
          </a:p>
          <a:p>
            <a:pPr lvl="2" algn="just"/>
            <a:r>
              <a:rPr lang="en-US" altLang="en-US" dirty="0">
                <a:solidFill>
                  <a:schemeClr val="tx1"/>
                </a:solidFill>
              </a:rPr>
              <a:t>E.g., win (+1), lose (0), and draw (1/2) in  chess.</a:t>
            </a:r>
          </a:p>
        </p:txBody>
      </p:sp>
    </p:spTree>
    <p:extLst>
      <p:ext uri="{BB962C8B-B14F-4D97-AF65-F5344CB8AC3E}">
        <p14:creationId xmlns:p14="http://schemas.microsoft.com/office/powerpoint/2010/main" val="1424170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Two Player Game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43F98447-F21C-49FF-BA02-5A2F5C4B01BC}"/>
              </a:ext>
            </a:extLst>
          </p:cNvPr>
          <p:cNvSpPr txBox="1">
            <a:spLocks noChangeArrowheads="1"/>
          </p:cNvSpPr>
          <p:nvPr/>
        </p:nvSpPr>
        <p:spPr>
          <a:xfrm>
            <a:off x="421340" y="2215166"/>
            <a:ext cx="8722659" cy="4642834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Two players: Max and Min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Objective of both Max and Min to optimize winnings</a:t>
            </a:r>
          </a:p>
          <a:p>
            <a:pPr lvl="2" algn="just"/>
            <a:r>
              <a:rPr lang="en-US" altLang="de-DE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Max must reach a terminal state with the </a:t>
            </a:r>
            <a:r>
              <a:rPr lang="en-US" altLang="de-DE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highest utility</a:t>
            </a:r>
            <a:endParaRPr lang="en-US" altLang="de-DE" sz="2400" b="1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pPr lvl="2" algn="just"/>
            <a:r>
              <a:rPr lang="en-US" altLang="de-DE" sz="2400" b="1" dirty="0">
                <a:solidFill>
                  <a:schemeClr val="tx1"/>
                </a:solidFill>
                <a:highlight>
                  <a:srgbClr val="FFFF00"/>
                </a:highlight>
              </a:rPr>
              <a:t>Min must reach a terminal state with the </a:t>
            </a:r>
            <a:r>
              <a:rPr lang="en-US" altLang="de-DE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lowest utility</a:t>
            </a:r>
            <a:endParaRPr lang="en-US" altLang="de-DE" sz="2400" b="1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pPr lvl="2"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Game ends when either Max and Min have reached a terminal state</a:t>
            </a: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upon reaching a terminal state points maybe awarded or sometimes deducted</a:t>
            </a:r>
          </a:p>
        </p:txBody>
      </p:sp>
    </p:spTree>
    <p:extLst>
      <p:ext uri="{BB962C8B-B14F-4D97-AF65-F5344CB8AC3E}">
        <p14:creationId xmlns:p14="http://schemas.microsoft.com/office/powerpoint/2010/main" val="33382521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Search Problem Revisited</a:t>
            </a:r>
            <a:endParaRPr lang="en-US" dirty="0"/>
          </a:p>
        </p:txBody>
      </p:sp>
      <p:sp>
        <p:nvSpPr>
          <p:cNvPr id="3" name="Rectangle 3" descr="Rectangle: Click to edit Master text styles&#10;Second level&#10;Third level&#10;Fourth level&#10;Fifth level">
            <a:extLst>
              <a:ext uri="{FF2B5EF4-FFF2-40B4-BE49-F238E27FC236}">
                <a16:creationId xmlns:a16="http://schemas.microsoft.com/office/drawing/2014/main" id="{E3C484DA-A94F-4530-AEA0-4E4813134D49}"/>
              </a:ext>
            </a:extLst>
          </p:cNvPr>
          <p:cNvSpPr txBox="1">
            <a:spLocks noChangeArrowheads="1"/>
          </p:cNvSpPr>
          <p:nvPr/>
        </p:nvSpPr>
        <p:spPr>
          <a:xfrm>
            <a:off x="283334" y="2163650"/>
            <a:ext cx="8860665" cy="4694349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2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20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spcBef>
                <a:spcPts val="600"/>
              </a:spcBef>
              <a:buClr>
                <a:schemeClr val="tx1">
                  <a:lumMod val="75000"/>
                  <a:lumOff val="2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spcBef>
                <a:spcPts val="600"/>
              </a:spcBef>
              <a:buClr>
                <a:schemeClr val="bg1">
                  <a:lumMod val="65000"/>
                </a:schemeClr>
              </a:buClr>
              <a:buSzPct val="90000"/>
              <a:buFont typeface="Wingdings" pitchFamily="2" charset="2"/>
              <a:buNone/>
              <a:defRPr lang="en-US" sz="18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algn="just"/>
            <a:r>
              <a:rPr lang="en-US" altLang="de-DE" sz="2400" b="1" dirty="0">
                <a:solidFill>
                  <a:srgbClr val="FF0000"/>
                </a:solidFill>
                <a:highlight>
                  <a:srgbClr val="FFFF00"/>
                </a:highlight>
              </a:rPr>
              <a:t>Simple problem is to reach a favorable terminal state </a:t>
            </a:r>
            <a:endParaRPr lang="en-US" altLang="de-DE" sz="2400" b="1" dirty="0">
              <a:solidFill>
                <a:srgbClr val="FF0000"/>
              </a:solidFill>
              <a:highlight>
                <a:srgbClr val="FFFF00"/>
              </a:highlight>
              <a:ea typeface="Calibri"/>
              <a:cs typeface="Calibri"/>
            </a:endParaRPr>
          </a:p>
          <a:p>
            <a:pPr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Problem Not so simple...</a:t>
            </a:r>
          </a:p>
          <a:p>
            <a:pPr lvl="2" algn="just"/>
            <a:r>
              <a:rPr lang="en-US" altLang="de-DE" sz="2400" b="1" dirty="0">
                <a:solidFill>
                  <a:schemeClr val="tx1"/>
                </a:solidFill>
              </a:rPr>
              <a:t>Max</a:t>
            </a:r>
            <a:r>
              <a:rPr lang="en-US" altLang="de-DE" sz="2400" dirty="0">
                <a:solidFill>
                  <a:schemeClr val="tx1"/>
                </a:solidFill>
              </a:rPr>
              <a:t> must reach a terminal state with </a:t>
            </a:r>
            <a:r>
              <a:rPr lang="en-US" altLang="de-DE" sz="2400" b="1" dirty="0">
                <a:solidFill>
                  <a:schemeClr val="tx1"/>
                </a:solidFill>
              </a:rPr>
              <a:t>as high</a:t>
            </a:r>
            <a:r>
              <a:rPr lang="en-US" altLang="de-DE" sz="2400" dirty="0">
                <a:solidFill>
                  <a:schemeClr val="tx1"/>
                </a:solidFill>
              </a:rPr>
              <a:t> a utility as possible regardless of Min’s moves</a:t>
            </a:r>
            <a:endParaRPr lang="en-US" altLang="de-DE" sz="2400" dirty="0">
              <a:solidFill>
                <a:schemeClr val="tx1"/>
              </a:solidFill>
              <a:ea typeface="Calibri"/>
              <a:cs typeface="Calibri"/>
            </a:endParaRPr>
          </a:p>
          <a:p>
            <a:pPr lvl="2" algn="just"/>
            <a:endParaRPr lang="en-US" altLang="de-DE" sz="2400" dirty="0">
              <a:solidFill>
                <a:schemeClr val="tx1"/>
              </a:solidFill>
            </a:endParaRPr>
          </a:p>
          <a:p>
            <a:pPr algn="just"/>
            <a:r>
              <a:rPr lang="en-US" altLang="de-DE" sz="2400" dirty="0">
                <a:solidFill>
                  <a:schemeClr val="tx1"/>
                </a:solidFill>
              </a:rPr>
              <a:t>Max must </a:t>
            </a:r>
            <a:r>
              <a:rPr lang="en-US" altLang="de-DE" sz="2400" b="1" dirty="0">
                <a:solidFill>
                  <a:srgbClr val="C00000"/>
                </a:solidFill>
              </a:rPr>
              <a:t>develop a strategy</a:t>
            </a:r>
            <a:r>
              <a:rPr lang="en-US" altLang="de-DE" sz="2400" dirty="0">
                <a:solidFill>
                  <a:schemeClr val="tx1"/>
                </a:solidFill>
              </a:rPr>
              <a:t> that determines best possible move for each move Min makes.</a:t>
            </a:r>
            <a:endParaRPr lang="en-US" altLang="de-DE" sz="2400" dirty="0">
              <a:solidFill>
                <a:schemeClr val="tx1"/>
              </a:solidFill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4837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21341" y="449005"/>
            <a:ext cx="7808976" cy="656817"/>
          </a:xfrm>
        </p:spPr>
        <p:txBody>
          <a:bodyPr>
            <a:normAutofit fontScale="90000"/>
          </a:bodyPr>
          <a:lstStyle/>
          <a:p>
            <a:r>
              <a:rPr lang="en-US" altLang="de-DE" dirty="0"/>
              <a:t>Tic-Tac-Toe Revisited</a:t>
            </a:r>
            <a:endParaRPr 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170" y="1111576"/>
            <a:ext cx="8973033" cy="55623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41985888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de-DE" dirty="0"/>
              <a:t>Example: Two-Ply Game</a:t>
            </a:r>
            <a:endParaRPr lang="en-US" dirty="0"/>
          </a:p>
        </p:txBody>
      </p:sp>
      <p:pic>
        <p:nvPicPr>
          <p:cNvPr id="3" name="Picture 2" descr="C:\WINNT\Profiles\yongm\Desktop\2ply2.gif">
            <a:extLst>
              <a:ext uri="{FF2B5EF4-FFF2-40B4-BE49-F238E27FC236}">
                <a16:creationId xmlns:a16="http://schemas.microsoft.com/office/drawing/2014/main" id="{B9A01515-51A5-446F-86D0-CAC864C8F9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10249" y="2107810"/>
            <a:ext cx="7123501" cy="2867951"/>
          </a:xfrm>
          <a:prstGeom prst="rect">
            <a:avLst/>
          </a:prstGeom>
          <a:noFill/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5CF7D70B-D3F4-42D4-99FA-02993051FF85}"/>
              </a:ext>
            </a:extLst>
          </p:cNvPr>
          <p:cNvSpPr/>
          <p:nvPr/>
        </p:nvSpPr>
        <p:spPr>
          <a:xfrm>
            <a:off x="617516" y="5118973"/>
            <a:ext cx="7908966" cy="830997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wrap="square">
            <a:spAutoFit/>
          </a:bodyPr>
          <a:lstStyle/>
          <a:p>
            <a:pPr algn="just">
              <a:tabLst>
                <a:tab pos="1082675" algn="l"/>
              </a:tabLst>
            </a:pPr>
            <a:r>
              <a:rPr lang="en-US" altLang="de-DE" sz="2400" b="1" dirty="0" err="1"/>
              <a:t>Minimax</a:t>
            </a:r>
            <a:r>
              <a:rPr lang="en-US" altLang="de-DE" sz="2400" b="1" dirty="0"/>
              <a:t> Decision</a:t>
            </a:r>
            <a:r>
              <a:rPr lang="en-US" altLang="de-DE" sz="2400" dirty="0"/>
              <a:t> - maximizes the utility for Max based on the assumption that Min will attempt to Minimize this utility.</a:t>
            </a:r>
          </a:p>
        </p:txBody>
      </p:sp>
    </p:spTree>
    <p:extLst>
      <p:ext uri="{BB962C8B-B14F-4D97-AF65-F5344CB8AC3E}">
        <p14:creationId xmlns:p14="http://schemas.microsoft.com/office/powerpoint/2010/main" val="532458667"/>
      </p:ext>
    </p:extLst>
  </p:cSld>
  <p:clrMapOvr>
    <a:masterClrMapping/>
  </p:clrMapOvr>
</p:sld>
</file>

<file path=ppt/theme/theme1.xml><?xml version="1.0" encoding="utf-8"?>
<a:theme xmlns:a="http://schemas.openxmlformats.org/drawingml/2006/main" name="Spectrum">
  <a:themeElements>
    <a:clrScheme name="Blue Warm">
      <a:dk1>
        <a:sysClr val="windowText" lastClr="000000"/>
      </a:dk1>
      <a:lt1>
        <a:sysClr val="window" lastClr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Spectrum">
      <a:majorFont>
        <a:latin typeface="Corbel"/>
        <a:ea typeface=""/>
        <a:cs typeface=""/>
        <a:font script="Jpan" typeface="ＭＳ ゴシック"/>
        <a:font script="Hans" typeface="宋体"/>
        <a:font script="Hant" typeface="新細明體"/>
      </a:majorFont>
      <a:minorFont>
        <a:latin typeface="Calibri"/>
        <a:ea typeface=""/>
        <a:cs typeface=""/>
        <a:font script="Jpan" typeface="ＭＳ ゴシック"/>
        <a:font script="Hans" typeface="宋体"/>
        <a:font script="Hant" typeface="新細明體"/>
      </a:minorFont>
    </a:fontScheme>
    <a:fmtScheme name="Spectrum">
      <a:fillStyleLst>
        <a:solidFill>
          <a:schemeClr val="phClr"/>
        </a:solidFill>
        <a:gradFill rotWithShape="1">
          <a:gsLst>
            <a:gs pos="0">
              <a:schemeClr val="phClr">
                <a:tint val="100000"/>
                <a:shade val="70000"/>
                <a:satMod val="150000"/>
              </a:schemeClr>
            </a:gs>
            <a:gs pos="100000">
              <a:schemeClr val="phClr">
                <a:tint val="95000"/>
                <a:satMod val="1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95000"/>
                <a:shade val="70000"/>
                <a:satMod val="150000"/>
              </a:schemeClr>
            </a:gs>
            <a:gs pos="100000">
              <a:schemeClr val="phClr">
                <a:tint val="100000"/>
                <a:shade val="100000"/>
                <a:satMod val="150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6600000" sx="101000" sy="101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50800" dir="5400000" sx="105000" sy="105000" algn="ctr" rotWithShape="0">
              <a:srgbClr val="000000">
                <a:alpha val="40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4800000"/>
            </a:lightRig>
          </a:scene3d>
          <a:sp3d prstMaterial="matte">
            <a:bevelT w="63500" h="50800" prst="angle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1F810BBF67D7AB47AE77F6C7A7504E11" ma:contentTypeVersion="0" ma:contentTypeDescription="Create a new document." ma:contentTypeScope="" ma:versionID="a248ef2cc14f185a9cb0052211741135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d413257cd9829394d17656a545d5fa4e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911584B9-4E37-411C-86A8-1B46BAD9FA6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6543B6BC-0263-467E-9C32-ED90C8C06E71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801EB94-88FA-4C77-9691-C4C84D04C791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Spectrum.thmx</Template>
  <TotalTime>613</TotalTime>
  <Words>2203</Words>
  <Application>Microsoft Office PowerPoint</Application>
  <PresentationFormat>On-screen Show (4:3)</PresentationFormat>
  <Paragraphs>298</Paragraphs>
  <Slides>34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34</vt:i4>
      </vt:variant>
    </vt:vector>
  </HeadingPairs>
  <TitlesOfParts>
    <vt:vector size="35" baseType="lpstr">
      <vt:lpstr>Spectrum</vt:lpstr>
      <vt:lpstr>ADVERSARIAL SEARCH</vt:lpstr>
      <vt:lpstr>Lecture Outline</vt:lpstr>
      <vt:lpstr>Game Playing: Introduction</vt:lpstr>
      <vt:lpstr>Games a Search Problem</vt:lpstr>
      <vt:lpstr>Components of a Game</vt:lpstr>
      <vt:lpstr>Two Player Game</vt:lpstr>
      <vt:lpstr>Search Problem Revisited</vt:lpstr>
      <vt:lpstr>Tic-Tac-Toe Revisited</vt:lpstr>
      <vt:lpstr>Example: Two-Ply Game</vt:lpstr>
      <vt:lpstr>Minimax  Algorithm</vt:lpstr>
      <vt:lpstr>MiniMax Pseudocode</vt:lpstr>
      <vt:lpstr>Two-Ply Game Tree</vt:lpstr>
      <vt:lpstr>Two-Ply Game Tree</vt:lpstr>
      <vt:lpstr>Two-Ply Game Tree</vt:lpstr>
      <vt:lpstr>Two-Ply Game Tree</vt:lpstr>
      <vt:lpstr>Properties of minimax</vt:lpstr>
      <vt:lpstr>Imperfect Decisions</vt:lpstr>
      <vt:lpstr>Cutoff Search </vt:lpstr>
      <vt:lpstr>Pruning</vt:lpstr>
      <vt:lpstr>Alpha-Beta Pruning</vt:lpstr>
      <vt:lpstr>Alpha-beta: Definitions</vt:lpstr>
      <vt:lpstr>Implementation</vt:lpstr>
      <vt:lpstr>Implementation (Cont’d)</vt:lpstr>
      <vt:lpstr>Alpha-Beta Example</vt:lpstr>
      <vt:lpstr>General alpha-beta pruning</vt:lpstr>
      <vt:lpstr>Alpha-Beta Search Algorithm</vt:lpstr>
      <vt:lpstr>Effectiveness of Alpha-Beta Search</vt:lpstr>
      <vt:lpstr>Example</vt:lpstr>
      <vt:lpstr>Answer to Example</vt:lpstr>
      <vt:lpstr>Second Example</vt:lpstr>
      <vt:lpstr>Answer</vt:lpstr>
      <vt:lpstr>Final Comments about  Alpha-Beta Pruning</vt:lpstr>
      <vt:lpstr>Problems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Thesis Title</dc:title>
  <dc:creator>Mahbubul Syeed</dc:creator>
  <cp:lastModifiedBy>Dr. Ashraf Uddin</cp:lastModifiedBy>
  <cp:revision>235</cp:revision>
  <dcterms:created xsi:type="dcterms:W3CDTF">2018-12-10T17:20:29Z</dcterms:created>
  <dcterms:modified xsi:type="dcterms:W3CDTF">2025-05-19T06:21:13Z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0x0101001F810BBF67D7AB47AE77F6C7A7504E11</vt:lpwstr>
  </property>
</Properties>
</file>