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6" r:id="rId3"/>
    <p:sldId id="263" r:id="rId4"/>
    <p:sldId id="26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7301F-083B-4EE7-077C-F4BAC39CB6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090275-7327-82EB-6BC0-7A792C0B6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B5900-D1BE-6B20-B11B-62DC850D8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9637-0954-4798-B653-277E1338DDB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63E33-330C-CB29-7BEA-1EF6F4DF2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5F379-7391-A9F2-F5E6-34398EF51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5AF6-6A5E-44E5-A4F1-0A7B87F1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1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DD41-9869-C433-205A-3FBA7E63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0214D-7C86-A1F8-CD87-4C8937D69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064B4-36FC-BF97-1ACF-71CF8E546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9637-0954-4798-B653-277E1338DDB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F15C2-C88F-557F-1884-3BD86602C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1C1DA-8E60-0632-BD8E-757BB33E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5AF6-6A5E-44E5-A4F1-0A7B87F1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2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33EA00-09DC-25F7-358D-D23D7DA44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F1AF2-8DFD-79E4-F427-0C2386DD0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5F043-4411-45D2-C908-2CD800C31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9637-0954-4798-B653-277E1338DDB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2F44B-69A4-6506-3006-B482C531B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DCA6E-822F-01E3-369E-85DE8524B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5AF6-6A5E-44E5-A4F1-0A7B87F1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4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5895B-DE4F-AD5E-7E18-35CB978F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5E0C6-92BE-1C7D-3666-8EC5ACCA2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D5549-7070-7BA5-36B0-8F3A3886D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9637-0954-4798-B653-277E1338DDB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14461-9AB2-DD1A-A831-362E75D5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4BE2A-C236-52F8-89D6-3E02CAD0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5AF6-6A5E-44E5-A4F1-0A7B87F1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6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F2529-45B5-CF9A-0A59-BF68B0CF7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19D80-5C72-E42D-ECF3-214254BAD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E6B4F-99A4-62EC-84BC-BD807800B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9637-0954-4798-B653-277E1338DDB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454A2-7561-9A51-252B-D850E9A2B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DE4AE-ECB1-28A9-05C3-3E3A9E535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5AF6-6A5E-44E5-A4F1-0A7B87F1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34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E2498-49C3-0CD2-5F34-FF6595952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E8823-C178-E6E7-9CEB-E58A638ED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03ABC-8B2F-8AD1-269B-3ED911BA8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E745C7-FC84-03F7-45B8-A034FA4E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9637-0954-4798-B653-277E1338DDB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20F8C-172A-DDC0-47C1-485D83E1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78AE2-9EB2-21A4-BA3F-63103BDE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5AF6-6A5E-44E5-A4F1-0A7B87F1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94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7E658-2CB6-FD94-0BFA-092E7A02C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21EB7-759F-818C-8566-B4B72FEB4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47142-A802-F05E-7156-4477D90A6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09F28-788D-BC3F-72DB-5E022C67B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DCCB5-A1EB-5781-5349-4CA711A6C8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621549-F74C-F041-7FD7-DC1B71A1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9637-0954-4798-B653-277E1338DDB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9F5B16-A5B8-D790-BAC6-6F1E2242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0F128B-406A-E983-DC82-43A1D5BD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5AF6-6A5E-44E5-A4F1-0A7B87F1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6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565E5-184E-C2DB-684F-2BE5BC8FD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DAE62-DAF1-6549-6969-7CCC7A56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9637-0954-4798-B653-277E1338DDB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F7E433-F6B6-3662-244E-B301B296E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95127-1ED1-8A0C-FA9F-E50F000A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5AF6-6A5E-44E5-A4F1-0A7B87F1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23D31C-99E4-6840-A9AE-60EC13D4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9637-0954-4798-B653-277E1338DDB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EAC7BA-5AFB-57EB-9A40-6A5851F8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5A36B-9426-75DD-AD19-7E497BB9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5AF6-6A5E-44E5-A4F1-0A7B87F1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3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2C8A-A44A-4933-DB31-3DB9BCA92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85F3F-420F-21A0-7F4B-4EF9BD0E0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0B5FB-6ED3-5E43-17F4-00549A9CE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F9F571-80E0-759D-C9BF-07EDC1732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9637-0954-4798-B653-277E1338DDB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CE100-7433-CFC5-86E9-56BC12FE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96D44-3C72-A1D9-1557-782A1C1E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5AF6-6A5E-44E5-A4F1-0A7B87F1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06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BBE8-E644-C52E-3F23-6EF910D8D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655C95-507B-7FCD-C7C7-60C27558F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EE689-FE09-0018-816C-798FE2DF7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F10E6-A35C-04F4-4F7F-BF7E54D9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19637-0954-4798-B653-277E1338DDB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65942-863F-EE6E-0057-847E03D83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DAD00-F04C-C1DE-6F7B-E397CFA07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C5AF6-6A5E-44E5-A4F1-0A7B87F1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29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2AA6A-4D2F-EF10-5FFF-B37A3621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F5BC3-661F-B585-B54D-F4BE257AD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23AC7-3DBA-4173-928B-0D6D652352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E19637-0954-4798-B653-277E1338DDB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7ACF3-9DBF-5DE2-3AD3-A4F62AC71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264EB-099A-5197-0157-F753C6EA4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9C5AF6-6A5E-44E5-A4F1-0A7B87F16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92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7E8441-1C50-63EB-EB08-D2E3BDC487B3}"/>
              </a:ext>
            </a:extLst>
          </p:cNvPr>
          <p:cNvSpPr txBox="1"/>
          <p:nvPr/>
        </p:nvSpPr>
        <p:spPr>
          <a:xfrm>
            <a:off x="1748900" y="639193"/>
            <a:ext cx="8087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Install Collaboratory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3AF020-1DE8-6D22-D085-1818A166FBD7}"/>
              </a:ext>
            </a:extLst>
          </p:cNvPr>
          <p:cNvSpPr txBox="1"/>
          <p:nvPr/>
        </p:nvSpPr>
        <p:spPr>
          <a:xfrm>
            <a:off x="1621971" y="2362200"/>
            <a:ext cx="83275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Create a folder </a:t>
            </a:r>
            <a:r>
              <a:rPr lang="en-US" dirty="0"/>
              <a:t>in your Google Drive for lab tasks.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Upload the python notebook </a:t>
            </a:r>
            <a:r>
              <a:rPr lang="en-US" dirty="0"/>
              <a:t>file (.</a:t>
            </a:r>
            <a:r>
              <a:rPr lang="en-US" dirty="0" err="1"/>
              <a:t>ipynb</a:t>
            </a:r>
            <a:r>
              <a:rPr lang="en-US" dirty="0"/>
              <a:t> file) to the folder.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4929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B4681-D29E-A9D6-F540-C296A6782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102205-09D2-1F2D-CEFA-60310712D84D}"/>
              </a:ext>
            </a:extLst>
          </p:cNvPr>
          <p:cNvSpPr txBox="1"/>
          <p:nvPr/>
        </p:nvSpPr>
        <p:spPr>
          <a:xfrm>
            <a:off x="1748900" y="639193"/>
            <a:ext cx="8087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Install Collaboratory (if not installed before)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D2242D0-B19D-6BE6-E984-C319B33E0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13"/>
          <a:stretch/>
        </p:blipFill>
        <p:spPr bwMode="auto">
          <a:xfrm>
            <a:off x="1263047" y="1672247"/>
            <a:ext cx="9249045" cy="3608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8FB139B-B427-FB1C-C60C-FF5E3F784A39}"/>
              </a:ext>
            </a:extLst>
          </p:cNvPr>
          <p:cNvSpPr txBox="1"/>
          <p:nvPr/>
        </p:nvSpPr>
        <p:spPr>
          <a:xfrm>
            <a:off x="2783071" y="4270149"/>
            <a:ext cx="356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Open with -&gt; connect more apps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4E189F-276A-04E2-A10A-AD67B97A8E78}"/>
              </a:ext>
            </a:extLst>
          </p:cNvPr>
          <p:cNvSpPr txBox="1"/>
          <p:nvPr/>
        </p:nvSpPr>
        <p:spPr>
          <a:xfrm>
            <a:off x="2783071" y="4782825"/>
            <a:ext cx="365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Search </a:t>
            </a:r>
            <a:r>
              <a:rPr lang="en-US" b="1" dirty="0" err="1"/>
              <a:t>Colaboratory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and install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A83029-0EE2-164D-1D03-80F801C865CB}"/>
              </a:ext>
            </a:extLst>
          </p:cNvPr>
          <p:cNvSpPr/>
          <p:nvPr/>
        </p:nvSpPr>
        <p:spPr>
          <a:xfrm>
            <a:off x="7504984" y="2264240"/>
            <a:ext cx="810882" cy="4230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20C6B77-78D3-3D94-0394-A22CE1A2AE22}"/>
              </a:ext>
            </a:extLst>
          </p:cNvPr>
          <p:cNvSpPr/>
          <p:nvPr/>
        </p:nvSpPr>
        <p:spPr>
          <a:xfrm>
            <a:off x="4741654" y="3542004"/>
            <a:ext cx="1365847" cy="4230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8D98BE55-9E95-FBE7-4A91-F1E5703B1EE8}"/>
              </a:ext>
            </a:extLst>
          </p:cNvPr>
          <p:cNvSpPr/>
          <p:nvPr/>
        </p:nvSpPr>
        <p:spPr>
          <a:xfrm>
            <a:off x="9731343" y="2009953"/>
            <a:ext cx="258793" cy="4658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1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7E8441-1C50-63EB-EB08-D2E3BDC487B3}"/>
              </a:ext>
            </a:extLst>
          </p:cNvPr>
          <p:cNvSpPr txBox="1"/>
          <p:nvPr/>
        </p:nvSpPr>
        <p:spPr>
          <a:xfrm>
            <a:off x="1748900" y="639193"/>
            <a:ext cx="8087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Double Click to open the file and complete code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324A55-8F39-0EDB-437F-F01839E36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667" y="2155662"/>
            <a:ext cx="6534150" cy="2257425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>
          <a:xfrm>
            <a:off x="4309268" y="3243531"/>
            <a:ext cx="258793" cy="4658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3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174F2-F42A-AF63-34CA-5BCE07D95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407929-2F15-F9F7-48A3-BD81A7C8895A}"/>
              </a:ext>
            </a:extLst>
          </p:cNvPr>
          <p:cNvSpPr txBox="1"/>
          <p:nvPr/>
        </p:nvSpPr>
        <p:spPr>
          <a:xfrm>
            <a:off x="1748900" y="639193"/>
            <a:ext cx="8087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Submission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FC54CA-5471-19FE-E154-BAC19058606A}"/>
              </a:ext>
            </a:extLst>
          </p:cNvPr>
          <p:cNvSpPr txBox="1"/>
          <p:nvPr/>
        </p:nvSpPr>
        <p:spPr>
          <a:xfrm>
            <a:off x="1621971" y="2362200"/>
            <a:ext cx="832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</a:t>
            </a:r>
            <a:r>
              <a:rPr lang="en-US" dirty="0">
                <a:solidFill>
                  <a:srgbClr val="FF0000"/>
                </a:solidFill>
              </a:rPr>
              <a:t>file option </a:t>
            </a:r>
            <a:r>
              <a:rPr lang="en-US" dirty="0"/>
              <a:t>you can download the .</a:t>
            </a:r>
            <a:r>
              <a:rPr lang="en-US" dirty="0" err="1"/>
              <a:t>ipynb</a:t>
            </a:r>
            <a:r>
              <a:rPr lang="en-US" dirty="0"/>
              <a:t> file and submit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1346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67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Ashraf Uddin</dc:creator>
  <cp:lastModifiedBy>Dr. Ashraf Uddin</cp:lastModifiedBy>
  <cp:revision>70</cp:revision>
  <dcterms:created xsi:type="dcterms:W3CDTF">2024-01-22T15:36:02Z</dcterms:created>
  <dcterms:modified xsi:type="dcterms:W3CDTF">2025-03-05T05:09:21Z</dcterms:modified>
</cp:coreProperties>
</file>