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60" d="100"/>
          <a:sy n="60" d="100"/>
        </p:scale>
        <p:origin x="14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022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Parvin;    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149B2BCF7334B8ADFBEF04E1B7298" ma:contentTypeVersion="4" ma:contentTypeDescription="Create a new document." ma:contentTypeScope="" ma:versionID="1fd1bbd23fb94b1f97e23c1a92f42dee">
  <xsd:schema xmlns:xsd="http://www.w3.org/2001/XMLSchema" xmlns:xs="http://www.w3.org/2001/XMLSchema" xmlns:p="http://schemas.microsoft.com/office/2006/metadata/properties" xmlns:ns2="5dbd0c99-eab7-4db3-8f8b-450679a4767c" targetNamespace="http://schemas.microsoft.com/office/2006/metadata/properties" ma:root="true" ma:fieldsID="5587f61cc983698330d1fe8018447356" ns2:_="">
    <xsd:import namespace="5dbd0c99-eab7-4db3-8f8b-450679a47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d0c99-eab7-4db3-8f8b-450679a47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7052FC-1DC4-4855-A553-8F335915C8F6}"/>
</file>

<file path=customXml/itemProps2.xml><?xml version="1.0" encoding="utf-8"?>
<ds:datastoreItem xmlns:ds="http://schemas.openxmlformats.org/officeDocument/2006/customXml" ds:itemID="{4B0AB66C-666C-42B4-A881-12EA5047DE04}"/>
</file>

<file path=customXml/itemProps3.xml><?xml version="1.0" encoding="utf-8"?>
<ds:datastoreItem xmlns:ds="http://schemas.openxmlformats.org/officeDocument/2006/customXml" ds:itemID="{C4862B60-8FED-4B90-823E-A584254C053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525</TotalTime>
  <Words>783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Parvin</cp:lastModifiedBy>
  <cp:revision>123</cp:revision>
  <dcterms:created xsi:type="dcterms:W3CDTF">2018-12-10T17:20:29Z</dcterms:created>
  <dcterms:modified xsi:type="dcterms:W3CDTF">2025-01-12T07:42:38Z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0x010100F37149B2BCF7334B8ADFBEF04E1B7298</vt:lpwstr>
  </property>
</Properties>
</file>