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303" r:id="rId5"/>
    <p:sldId id="280" r:id="rId6"/>
    <p:sldId id="304" r:id="rId7"/>
    <p:sldId id="313" r:id="rId8"/>
    <p:sldId id="314" r:id="rId9"/>
    <p:sldId id="270" r:id="rId10"/>
    <p:sldId id="268" r:id="rId11"/>
    <p:sldId id="269" r:id="rId12"/>
    <p:sldId id="309" r:id="rId13"/>
    <p:sldId id="310" r:id="rId14"/>
    <p:sldId id="311" r:id="rId15"/>
    <p:sldId id="312" r:id="rId16"/>
    <p:sldId id="265" r:id="rId17"/>
    <p:sldId id="30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1496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Movement Predictive </a:t>
            </a:r>
            <a:br>
              <a:rPr lang="en-US" dirty="0"/>
            </a:br>
            <a:r>
              <a:rPr lang="en-US" dirty="0"/>
              <a:t>parser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1998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Shahnaj Parvin; sparvin@aiub.edu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AE3D1F-30C4-4D9C-8090-4AC00A96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98B6D0-BC4F-44B2-ABE1-C64DA7362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120384" cy="63340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Stack Movement a Predictive Parser (Example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0753F-60B7-4EC4-A686-999684B5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56" y="1849849"/>
            <a:ext cx="6835462" cy="4564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315B68-AF53-4373-9DC5-0D43C046D1B5}"/>
              </a:ext>
            </a:extLst>
          </p:cNvPr>
          <p:cNvSpPr txBox="1"/>
          <p:nvPr/>
        </p:nvSpPr>
        <p:spPr>
          <a:xfrm>
            <a:off x="1460500" y="1422541"/>
            <a:ext cx="551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input String:  id + id</a:t>
            </a:r>
          </a:p>
        </p:txBody>
      </p:sp>
    </p:spTree>
    <p:extLst>
      <p:ext uri="{BB962C8B-B14F-4D97-AF65-F5344CB8AC3E}">
        <p14:creationId xmlns:p14="http://schemas.microsoft.com/office/powerpoint/2010/main" val="351882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270973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3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555363" y="1405326"/>
            <a:ext cx="52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 of an LL(1) parser on the input string ab*.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FE51C-7E7E-4109-8D82-5B6070428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89" y="1909688"/>
            <a:ext cx="3360127" cy="48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5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2251231"/>
            <a:ext cx="832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First, Follow and Parsing Table Exercise and Practice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Non-Recursive predictive parsing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Stack Movement of Predictive parser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review predictive parsing table construction with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the necessity of stack movement by a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non-recursive predictive parsing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Demonstrate stack movement of a predictive parser for a certain input with example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 will improve their ability of FIRST, FOLLOW and parsing table construction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understand non-recursive predictive parsing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demonstrating stack movement of a predictive parser for a certain given input string from given Grammar (CFG)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FC112-C925-4210-8EE5-30489B03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451611"/>
            <a:ext cx="8533125" cy="1868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81141C-8284-4A20-9A93-AEB4AD51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4" y="3428999"/>
            <a:ext cx="8565416" cy="26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6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BCA0C2-1C37-4228-9441-3A77E13B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223889"/>
            <a:ext cx="7670311" cy="540408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57C2AA2-7B44-41BA-9FB8-920219FD2273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</p:spTree>
    <p:extLst>
      <p:ext uri="{BB962C8B-B14F-4D97-AF65-F5344CB8AC3E}">
        <p14:creationId xmlns:p14="http://schemas.microsoft.com/office/powerpoint/2010/main" val="398232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17D65-86E7-44C1-ADDC-06BDDFC5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412070"/>
            <a:ext cx="8433215" cy="397585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2045129-C0B1-4A4C-8896-DFFF58E141BD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</p:spTree>
    <p:extLst>
      <p:ext uri="{BB962C8B-B14F-4D97-AF65-F5344CB8AC3E}">
        <p14:creationId xmlns:p14="http://schemas.microsoft.com/office/powerpoint/2010/main" val="184736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Non Recursive Predictive Parsing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590398"/>
            <a:ext cx="3419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possible to build a non recursive predictive parser by maintaining a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key problem during predictive parsing is that determining the production to be applied for a nonterminal.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non recursive parser looks up the production to be applied in the parsing table.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E540A-9B7C-46B8-A60D-353B9A832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610" y="2749501"/>
            <a:ext cx="5048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Non Recursive Predictive Parser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122" y="2212063"/>
            <a:ext cx="34050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Input: </a:t>
            </a:r>
            <a:r>
              <a:rPr lang="en-US" dirty="0"/>
              <a:t>A String (input) w, a parsing table M and a grammar G </a:t>
            </a:r>
          </a:p>
          <a:p>
            <a:r>
              <a:rPr lang="en-US" sz="2400" dirty="0"/>
              <a:t>Output: </a:t>
            </a:r>
            <a:r>
              <a:rPr lang="en-US" dirty="0"/>
              <a:t>If w is in L(G), a leftmost derivation of w; or error</a:t>
            </a:r>
          </a:p>
          <a:p>
            <a:r>
              <a:rPr lang="en-US" sz="2400" dirty="0"/>
              <a:t>Method</a:t>
            </a:r>
            <a:r>
              <a:rPr lang="en-US" dirty="0"/>
              <a:t>: Initially, the parser is in a configuration in which it has $S on the stack with S, the start symbol of G on top, and w$ in the input buffer. The program that utilizes the predictive parsing table M to produce a parse for the input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E6481-E142-46A7-BF37-34DEB263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212063"/>
            <a:ext cx="58102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Stack Movement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Non Recursive Predictive Parser Method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42433" y="2435897"/>
            <a:ext cx="8519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help of FIRST, FOLLOW and associated Parse Table predictive parser makes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certain input string the predictive parser makes the sequence of moves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pointer points to the leftmost symbol of the string in the input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tracing out a leftmost derivation for the input, the productions output are those of a leftmost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symbols that have already been scanned, followed by the grammar symbols on the stack (from top to bottom), make up the left-sentential forms in the derivation.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977683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7149B2BCF7334B8ADFBEF04E1B7298" ma:contentTypeVersion="4" ma:contentTypeDescription="Create a new document." ma:contentTypeScope="" ma:versionID="1fd1bbd23fb94b1f97e23c1a92f42dee">
  <xsd:schema xmlns:xsd="http://www.w3.org/2001/XMLSchema" xmlns:xs="http://www.w3.org/2001/XMLSchema" xmlns:p="http://schemas.microsoft.com/office/2006/metadata/properties" xmlns:ns2="5dbd0c99-eab7-4db3-8f8b-450679a4767c" targetNamespace="http://schemas.microsoft.com/office/2006/metadata/properties" ma:root="true" ma:fieldsID="5587f61cc983698330d1fe8018447356" ns2:_="">
    <xsd:import namespace="5dbd0c99-eab7-4db3-8f8b-450679a476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d0c99-eab7-4db3-8f8b-450679a476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654918-5EAD-47CC-94F5-4569956BF6EE}"/>
</file>

<file path=customXml/itemProps2.xml><?xml version="1.0" encoding="utf-8"?>
<ds:datastoreItem xmlns:ds="http://schemas.openxmlformats.org/officeDocument/2006/customXml" ds:itemID="{B712EF70-F401-44AE-8B82-B5924E3BFE70}"/>
</file>

<file path=customXml/itemProps3.xml><?xml version="1.0" encoding="utf-8"?>
<ds:datastoreItem xmlns:ds="http://schemas.openxmlformats.org/officeDocument/2006/customXml" ds:itemID="{06ECD7E0-7E47-46D0-B41C-17F5B168C4A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221</TotalTime>
  <Words>649</Words>
  <Application>Microsoft Office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Wingdings</vt:lpstr>
      <vt:lpstr>Spectrum</vt:lpstr>
      <vt:lpstr>Stack Movement Predictive  parser</vt:lpstr>
      <vt:lpstr>Lecture Outline</vt:lpstr>
      <vt:lpstr>Objective and Outcome</vt:lpstr>
      <vt:lpstr>PowerPoint Presentation</vt:lpstr>
      <vt:lpstr>PowerPoint Presentation</vt:lpstr>
      <vt:lpstr>PowerPoint Presentation</vt:lpstr>
      <vt:lpstr>Non Recursive Predictive Parsing</vt:lpstr>
      <vt:lpstr>Non Recursive Predictive Parser</vt:lpstr>
      <vt:lpstr>Stack Movement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Shahnaj Parvin</cp:lastModifiedBy>
  <cp:revision>62</cp:revision>
  <dcterms:created xsi:type="dcterms:W3CDTF">2018-12-10T17:20:29Z</dcterms:created>
  <dcterms:modified xsi:type="dcterms:W3CDTF">2025-01-12T07:43:13Z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0x010100F37149B2BCF7334B8ADFBEF04E1B7298</vt:lpwstr>
  </property>
</Properties>
</file>