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302" r:id="rId5"/>
    <p:sldId id="268" r:id="rId6"/>
    <p:sldId id="290" r:id="rId7"/>
    <p:sldId id="295" r:id="rId8"/>
    <p:sldId id="291" r:id="rId9"/>
    <p:sldId id="292" r:id="rId10"/>
    <p:sldId id="293" r:id="rId11"/>
    <p:sldId id="294" r:id="rId12"/>
    <p:sldId id="296" r:id="rId13"/>
    <p:sldId id="297" r:id="rId14"/>
    <p:sldId id="298" r:id="rId15"/>
    <p:sldId id="299" r:id="rId16"/>
    <p:sldId id="300" r:id="rId17"/>
    <p:sldId id="264" r:id="rId18"/>
    <p:sldId id="30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parv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23451824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Shahnaj Parvin; </a:t>
                      </a:r>
                      <a:r>
                        <a:rPr lang="en-US" i="1" dirty="0">
                          <a:hlinkClick r:id="rId2"/>
                        </a:rPr>
                        <a:t>sparvin@aiub.edu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4" name="Group 1038">
            <a:extLst>
              <a:ext uri="{FF2B5EF4-FFF2-40B4-BE49-F238E27FC236}">
                <a16:creationId xmlns:a16="http://schemas.microsoft.com/office/drawing/2014/main"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33" name="Group 3">
            <a:extLst>
              <a:ext uri="{FF2B5EF4-FFF2-40B4-BE49-F238E27FC236}">
                <a16:creationId xmlns:a16="http://schemas.microsoft.com/office/drawing/2014/main"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pic>
        <p:nvPicPr>
          <p:cNvPr id="11" name="Picture 10">
            <a:extLst>
              <a:ext uri="{FF2B5EF4-FFF2-40B4-BE49-F238E27FC236}">
                <a16:creationId xmlns:a16="http://schemas.microsoft.com/office/drawing/2014/main" id="{9DA84C69-3243-42EE-84F6-A66A6076F7E5}"/>
              </a:ext>
            </a:extLst>
          </p:cNvPr>
          <p:cNvPicPr>
            <a:picLocks noChangeAspect="1"/>
          </p:cNvPicPr>
          <p:nvPr/>
        </p:nvPicPr>
        <p:blipFill>
          <a:blip r:embed="rId2"/>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id="{B6F48514-AB81-43FD-AFEE-9503665D4931}"/>
              </a:ext>
            </a:extLst>
          </p:cNvPr>
          <p:cNvPicPr>
            <a:picLocks noChangeAspect="1"/>
          </p:cNvPicPr>
          <p:nvPr/>
        </p:nvPicPr>
        <p:blipFill>
          <a:blip r:embed="rId3"/>
          <a:stretch>
            <a:fillRect/>
          </a:stretch>
        </p:blipFill>
        <p:spPr>
          <a:xfrm>
            <a:off x="5633158" y="3352139"/>
            <a:ext cx="3209925" cy="2562225"/>
          </a:xfrm>
          <a:prstGeom prst="rect">
            <a:avLst/>
          </a:prstGeom>
        </p:spPr>
      </p:pic>
    </p:spTree>
    <p:extLst>
      <p:ext uri="{BB962C8B-B14F-4D97-AF65-F5344CB8AC3E}">
        <p14:creationId xmlns:p14="http://schemas.microsoft.com/office/powerpoint/2010/main"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11" name="Group 1038">
            <a:extLst>
              <a:ext uri="{FF2B5EF4-FFF2-40B4-BE49-F238E27FC236}">
                <a16:creationId xmlns:a16="http://schemas.microsoft.com/office/drawing/2014/main"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en-FI" dirty="0"/>
          </a:p>
        </p:txBody>
      </p:sp>
      <p:grpSp>
        <p:nvGrpSpPr>
          <p:cNvPr id="10" name="Group 8">
            <a:extLst>
              <a:ext uri="{FF2B5EF4-FFF2-40B4-BE49-F238E27FC236}">
                <a16:creationId xmlns:a16="http://schemas.microsoft.com/office/drawing/2014/main"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en-FI"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a:p>
            <a:endParaRPr lang="en-FI" dirty="0"/>
          </a:p>
        </p:txBody>
      </p:sp>
    </p:spTree>
    <p:extLst>
      <p:ext uri="{BB962C8B-B14F-4D97-AF65-F5344CB8AC3E}">
        <p14:creationId xmlns:p14="http://schemas.microsoft.com/office/powerpoint/2010/main"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en-FI" sz="16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en-FI" dirty="0"/>
          </a:p>
        </p:txBody>
      </p:sp>
    </p:spTree>
    <p:extLst>
      <p:ext uri="{BB962C8B-B14F-4D97-AF65-F5344CB8AC3E}">
        <p14:creationId xmlns:p14="http://schemas.microsoft.com/office/powerpoint/2010/main"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en-FI" dirty="0"/>
          </a:p>
        </p:txBody>
      </p:sp>
    </p:spTree>
    <p:extLst>
      <p:ext uri="{BB962C8B-B14F-4D97-AF65-F5344CB8AC3E}">
        <p14:creationId xmlns:p14="http://schemas.microsoft.com/office/powerpoint/2010/main"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en-FI" b="1" dirty="0"/>
          </a:p>
        </p:txBody>
      </p:sp>
    </p:spTree>
    <p:extLst>
      <p:ext uri="{BB962C8B-B14F-4D97-AF65-F5344CB8AC3E}">
        <p14:creationId xmlns:p14="http://schemas.microsoft.com/office/powerpoint/2010/main"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en-FI" dirty="0"/>
          </a:p>
        </p:txBody>
      </p:sp>
      <p:sp>
        <p:nvSpPr>
          <p:cNvPr id="4" name="Text Box 1032">
            <a:extLst>
              <a:ext uri="{FF2B5EF4-FFF2-40B4-BE49-F238E27FC236}">
                <a16:creationId xmlns:a16="http://schemas.microsoft.com/office/drawing/2014/main"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en-FI" dirty="0"/>
          </a:p>
        </p:txBody>
      </p:sp>
      <p:grpSp>
        <p:nvGrpSpPr>
          <p:cNvPr id="5" name="Group 1038">
            <a:extLst>
              <a:ext uri="{FF2B5EF4-FFF2-40B4-BE49-F238E27FC236}">
                <a16:creationId xmlns:a16="http://schemas.microsoft.com/office/drawing/2014/main"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en-FI" dirty="0"/>
          </a:p>
        </p:txBody>
      </p:sp>
      <p:grpSp>
        <p:nvGrpSpPr>
          <p:cNvPr id="5" name="Group 3">
            <a:extLst>
              <a:ext uri="{FF2B5EF4-FFF2-40B4-BE49-F238E27FC236}">
                <a16:creationId xmlns:a16="http://schemas.microsoft.com/office/drawing/2014/main"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a:t>
              </a:r>
              <a:endParaRPr lang="en-US" altLang="en-US" b="1" i="1" dirty="0">
                <a:latin typeface="Times New Roman" panose="02020603050405020304" pitchFamily="18" charset="0"/>
              </a:endParaRPr>
            </a:p>
          </p:txBody>
        </p:sp>
        <p:sp>
          <p:nvSpPr>
            <p:cNvPr id="7" name="Text Box 5">
              <a:extLst>
                <a:ext uri="{FF2B5EF4-FFF2-40B4-BE49-F238E27FC236}">
                  <a16:creationId xmlns:a16="http://schemas.microsoft.com/office/drawing/2014/main"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95-2+</a:t>
              </a:r>
              <a:endParaRPr lang="en-US" altLang="en-US" b="1" i="1" dirty="0">
                <a:latin typeface="Times New Roman" panose="02020603050405020304" pitchFamily="18" charset="0"/>
              </a:endParaRPr>
            </a:p>
          </p:txBody>
        </p:sp>
        <p:sp>
          <p:nvSpPr>
            <p:cNvPr id="9" name="Text Box 7">
              <a:extLst>
                <a:ext uri="{FF2B5EF4-FFF2-40B4-BE49-F238E27FC236}">
                  <a16:creationId xmlns:a16="http://schemas.microsoft.com/office/drawing/2014/main"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149B2BCF7334B8ADFBEF04E1B7298" ma:contentTypeVersion="4" ma:contentTypeDescription="Create a new document." ma:contentTypeScope="" ma:versionID="1fd1bbd23fb94b1f97e23c1a92f42dee">
  <xsd:schema xmlns:xsd="http://www.w3.org/2001/XMLSchema" xmlns:xs="http://www.w3.org/2001/XMLSchema" xmlns:p="http://schemas.microsoft.com/office/2006/metadata/properties" xmlns:ns2="5dbd0c99-eab7-4db3-8f8b-450679a4767c" targetNamespace="http://schemas.microsoft.com/office/2006/metadata/properties" ma:root="true" ma:fieldsID="5587f61cc983698330d1fe8018447356" ns2:_="">
    <xsd:import namespace="5dbd0c99-eab7-4db3-8f8b-450679a4767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d0c99-eab7-4db3-8f8b-450679a476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11F573-1DD9-44B6-92CB-5A880EEA5847}"/>
</file>

<file path=customXml/itemProps2.xml><?xml version="1.0" encoding="utf-8"?>
<ds:datastoreItem xmlns:ds="http://schemas.openxmlformats.org/officeDocument/2006/customXml" ds:itemID="{64032533-08BA-4E7A-A671-59B8F3D9B97D}"/>
</file>

<file path=customXml/itemProps3.xml><?xml version="1.0" encoding="utf-8"?>
<ds:datastoreItem xmlns:ds="http://schemas.openxmlformats.org/officeDocument/2006/customXml" ds:itemID="{5BE7C761-9F03-42EA-809E-C144B2E5AF2C}"/>
</file>

<file path=docProps/app.xml><?xml version="1.0" encoding="utf-8"?>
<Properties xmlns="http://schemas.openxmlformats.org/officeDocument/2006/extended-properties" xmlns:vt="http://schemas.openxmlformats.org/officeDocument/2006/docPropsVTypes">
  <Template>Spectrum.thmx</Template>
  <TotalTime>373</TotalTime>
  <Words>1186</Words>
  <Application>Microsoft Office PowerPoint</Application>
  <PresentationFormat>On-screen Show (4:3)</PresentationFormat>
  <Paragraphs>293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Times New Roman</vt:lpstr>
      <vt:lpstr>Wingdings</vt:lpstr>
      <vt:lpstr>Spectrum</vt:lpstr>
      <vt:lpstr>Syntax Directed Translation</vt:lpstr>
      <vt:lpstr>Lecture Outline</vt:lpstr>
      <vt:lpstr>Objectives and Outcomes</vt:lpstr>
      <vt:lpstr>Syntax Directed Translation</vt:lpstr>
      <vt:lpstr>Syntax 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Shahnaj Parvin</cp:lastModifiedBy>
  <cp:revision>75</cp:revision>
  <dcterms:created xsi:type="dcterms:W3CDTF">2018-12-10T17:20:29Z</dcterms:created>
  <dcterms:modified xsi:type="dcterms:W3CDTF">2024-11-17T05:18:26Z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0x010100F37149B2BCF7334B8ADFBEF04E1B7298</vt:lpwstr>
  </property>
</Properties>
</file>