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F9E153-1CBD-4FA5-AA4E-00A0BB64C57E}" v="9" dt="2019-03-20T17:34:11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7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Kishor Morol" userId="79dd9cda-b701-4e54-9d1d-ec89df7ac823" providerId="ADAL" clId="{3AF9E153-1CBD-4FA5-AA4E-00A0BB64C57E}"/>
    <pc:docChg chg="delSld modSld">
      <pc:chgData name="Md. Kishor Morol" userId="79dd9cda-b701-4e54-9d1d-ec89df7ac823" providerId="ADAL" clId="{3AF9E153-1CBD-4FA5-AA4E-00A0BB64C57E}" dt="2019-03-20T17:34:11.101" v="3" actId="2696"/>
      <pc:docMkLst>
        <pc:docMk/>
      </pc:docMkLst>
      <pc:sldChg chg="del">
        <pc:chgData name="Md. Kishor Morol" userId="79dd9cda-b701-4e54-9d1d-ec89df7ac823" providerId="ADAL" clId="{3AF9E153-1CBD-4FA5-AA4E-00A0BB64C57E}" dt="2019-03-20T17:34:09.317" v="2" actId="2696"/>
        <pc:sldMkLst>
          <pc:docMk/>
          <pc:sldMk cId="2959060195" sldId="267"/>
        </pc:sldMkLst>
      </pc:sldChg>
      <pc:sldChg chg="del">
        <pc:chgData name="Md. Kishor Morol" userId="79dd9cda-b701-4e54-9d1d-ec89df7ac823" providerId="ADAL" clId="{3AF9E153-1CBD-4FA5-AA4E-00A0BB64C57E}" dt="2019-03-20T17:34:11.101" v="3" actId="2696"/>
        <pc:sldMkLst>
          <pc:docMk/>
          <pc:sldMk cId="1422349509" sldId="268"/>
        </pc:sldMkLst>
      </pc:sldChg>
      <pc:sldChg chg="addSp delSp">
        <pc:chgData name="Md. Kishor Morol" userId="79dd9cda-b701-4e54-9d1d-ec89df7ac823" providerId="ADAL" clId="{3AF9E153-1CBD-4FA5-AA4E-00A0BB64C57E}" dt="2019-03-20T17:33:25.145" v="1"/>
        <pc:sldMkLst>
          <pc:docMk/>
          <pc:sldMk cId="799744095" sldId="269"/>
        </pc:sldMkLst>
        <pc:inkChg chg="add">
          <ac:chgData name="Md. Kishor Morol" userId="79dd9cda-b701-4e54-9d1d-ec89df7ac823" providerId="ADAL" clId="{3AF9E153-1CBD-4FA5-AA4E-00A0BB64C57E}" dt="2019-03-20T16:45:33.391" v="0"/>
          <ac:inkMkLst>
            <pc:docMk/>
            <pc:sldMk cId="799744095" sldId="269"/>
            <ac:inkMk id="5" creationId="{3C706826-D7C8-408F-9DA8-D2F846C5FA8E}"/>
          </ac:inkMkLst>
        </pc:inkChg>
        <pc:inkChg chg="del">
          <ac:chgData name="Md. Kishor Morol" userId="79dd9cda-b701-4e54-9d1d-ec89df7ac823" providerId="ADAL" clId="{3AF9E153-1CBD-4FA5-AA4E-00A0BB64C57E}" dt="2019-03-20T17:33:25.145" v="1"/>
          <ac:inkMkLst>
            <pc:docMk/>
            <pc:sldMk cId="799744095" sldId="269"/>
            <ac:inkMk id="216" creationId="{00000000-0000-0000-0000-00000000000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1T14:55:50.87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45-5 42,'0'0'20,"3"0"17,2 0-18,-5 0-12,0 0 15,0 0-13,0 0 6,0 0 16,0 0-15,0 0 14,0 0 2,0 0-10,0 0 21,0 0-11,0 0-17,0 0 25,0 0-24,0 0 15,0 0-14,0 0-9,0 0 19,0 0-27,0 0 17,0 0-6,0 0-5,0 0 6,0 0-6,0 0-5,0 0 6,0 0-4,0 0-3,0 0 0,0 0 0,0 0-7,0 7-2,0 19 0,9 17 6,6 16 6,-3 3 1,2 5-4,-8-1 3,-3 3-5,-3-2 2,0-1 0,0-4-3,0-11 8,-3-10-5,-3-4 0,0-8 1,-5-10-3,8-3 2,0-6 0,3-8-3,0-2-8,0 0 4,0 0-16,0 0-7,0 0 13,-3-8-26,-8-17-5,-2-8-35,-7-1-61,-11-8-17</inkml:trace>
  <inkml:trace contextRef="#ctx0" brushRef="#br0" timeOffset="570.031">-196-57 28,'-3'0'92,"0"0"-71,3 0-15,0 3-1,0-3 45,0 3-28,0-3-19,0 2 30,0-2-12,0 3 11,0-3 2,0 0-21,0 0 16,0 0-22,0 0-6,0 0 7,0 4-1,0-4-6,0 0-1,0 0 5,0 0 3,0 0-5,0 0-2,12 0 16,29 0-15,19 0 18,31 0 16,13 0-21,0 0 13,-10 0-24,-10 0 1,-14 0-3,-15 0 8,-18-4-9,-17 4-1,-13-3 0,-7 3-8,0 0 0,0 0-20,0 0-23,-4 0-28,-13 0 14,-17 16-28,1 8-38</inkml:trace>
  <inkml:trace contextRef="#ctx0" brushRef="#br0" timeOffset="1192.068">204 432 185,'0'-5'57,"0"-5"-54,10 4 34,13 3 14,11 1-50,10 2-1,6 0 0,7 0 0,-1 2 13,2 19-11,-5 3 1,-8 5-3,-11 1 7,0 3-18,-11 4 11,-2 0 0,-15-2-7,-6 2 8,0-7-1,0 4 0,-14-10 6,-13-2-6,1-4 0,-1-6 0,7-7-2,3 2 9,6-7-7,11 0 0,-4 0 6,4 0 7,0 0-7,0 0 15,0-7 16,0-26-28,4-9-1,20-9-1,7-7-5,12-2 16,4 4-14,8 3-4,-2 9 4,1 0 3,-1 11-6,-9 7-1,-10 7 0,-19 13-8,-4 1 8,-8 5 0,-3 0-1,0 0-38,0 0-26,0 8-34,-17 16-3,-6 6-50</inkml:trace>
  <inkml:trace contextRef="#ctx0" brushRef="#br0" timeOffset="1794.101">1493 576 202,'0'-10'27,"0"4"8,0 3-2,0 3 1,0-2-21,-12 2-4,-19 0-14,-10 0 5,-9 0 0,-3 11-6,2 13 10,4 5-4,10 0 0,4 1 8,10 2-13,3-6 5,9-4 0,8-1-5,3-2 5,0-4 0,0-4-4,20 1 4,11-5 7,5-4-2,7-3 2,4 0 6,-3 0-9,-7-10 3,1-7-3,-9-4 1,-5-8 2,-7 0-7,-3-1 0,-2-3 10,-1-1-1,-5-6-8,-6 7-1,0-1 4,0 7 8,0 12-10,0 4 2,0 11 3,0 0 0,0 0-9,0 0 2,0 0-3,0 0-2,0 0-6,0 7 6,0 23 5,0 7 0,0 6-3,0-3 3,3-2-1,5-1-7,5-5-4,1-6-6,3-1-4,-2-10-35,-4-4 5,-5-4-23,-2-7-23</inkml:trace>
  <inkml:trace contextRef="#ctx0" brushRef="#br0" timeOffset="2280.13">1669 450 87,'14'-21'38,"0"9"2,1 1 17,6 4-17,2 3-11,8 4-19,-4 0-7,-1 0 5,5 0-4,-4 18-4,-4 14 0,-3 6 8,-6 6-7,-10 0-1,-4 7 0,0-6 5,0 0 0,0-10-5,-18-13 0,9-9 5,1-8-7,2-5 2,6 0 0,0 0 19,0 0-3,0-22 19,0-18-27,0-8-2,17-7-2,10 3-4,2 5 0,9 12 3,-4 8-2,-1 5-1,-2 10 0,-2 2 5,-2 6-6,-7 4 1,-3 0-3,0 0 1,-7 22-6,1 7 5,-8 9-2,-3 8 5,0 3-11,0 2 9,0-8-7,-7-3-19,3-6-47,4-12-22,0-3-71</inkml:trace>
  <inkml:trace contextRef="#ctx0" brushRef="#br1" timeOffset="118271.764">-485 384 22,'0'-14'6,"6"-5"-5,-3 4 43,0 5-16,-3 6-4,3 2-12,2-1-10,-5 1 29,3-2 0,-3 1-4,0 3 10,0 0-28,0 0 12,0 0-5,0 0-14,0 0 10,0 0-12,0 0-3,0 0 3,-11 18-23,-15 13 23,-9 8 4,-3 6-1,-3-2 0,7-4 0,4-1-3,-1-3 0,5-7 10,2 1-15,1-9 5,3-2 0,2-2-8,6-4-7,4-6-23,5-6-88</inkml:trace>
  <inkml:trace contextRef="#ctx0" brushRef="#br1" timeOffset="118787.794">-767 619 121,'0'-16'24,"0"11"13,0-5-8,19 2-22,26 2-7,8-1-24,7 6-15,-13 1-14</inkml:trace>
  <inkml:trace contextRef="#ctx0" brushRef="#br1" timeOffset="118593.783">-711 347 117,'0'-6'43,"0"6"-18,0 0 34,0 0-41,0 0-18,0 3-6,8 28-3,4 7 9,2 9 6,3 1 1,2-3-3,1-6-4,1 4 4,7-5-8,-5-2 12,3 1-8,1-10 0,-1-3 3,7-6-8,-10-5 5,3-7-19,-5-6-11,-10 0-97</inkml:trace>
  <inkml:trace contextRef="#ctx0" brushRef="#br1" timeOffset="119007.806">-657 311 56,'-7'-7'43,"7"7"2,0 0-1,0 0-28,0 0 8,0 0-24,0 13-13,0 17 12,14 19 2,9 8 12,0 6 0,1 5-10,-7-3 7,-11 5-10,-6-1 0,0 4-4,-6 0-6,-24-3 1,-1-14-38</inkml:trace>
  <inkml:trace contextRef="#ctx0" brushRef="#br0" timeOffset="2708.154">2869 417 173,'17'-30'51,"-4"8"-32,-5 7-12,-5 6 58,-3 4-30,0 5-32,0 0 12,0 0-13,-11 0 3,-36 0-5,-14 8 4,-3 13-6,4 1 2,17 2 0,19-6-9,10-4 10,11-4-2,3 1 1,0-3-18,0 8 18,9-2 0,23 4 4,8 7-4,11 1 7,7 6-3,-5-6-4,-4 9 6,-5-10-10,-10 1 4,-7-5-4,-16-2-2,-5-1-9,-6-4 5,0 0 9,0-2 2,-23-1-1,2 0 0,-2-6 0,-8 1 0,-2-3-34,-7-3-63</inkml:trace>
  <inkml:trace contextRef="#ctx0" brushRef="#br0" timeOffset="3611.205">3249 248 192,'16'-37'45,"-2"4"-18,-3 11 35,-8 15-5,0 4-48,0 3 17,-3 0-13,3 0-4,-3 0 17,3 0-25,-3 0 11,0 0-12,0 0 2,0 6-7,0 25-5,0 15 10,8 24 8,1 12-6,2 6 7,-4 3-5,-4-6 3,0-5-5,-3-13-2,0-6 0,0-16-3,0-6 4,0-12-1,0-14 0,0-4 3,0-6-5,0-3 2,0 0-2,0 0-1,0 0-34,0-18-2,0-16-35,-3-12-98</inkml:trace>
  <inkml:trace contextRef="#ctx0" brushRef="#br0" timeOffset="4129.236">4116 311 169,'0'-10'19,"-26"4"-19,-9 6 0,-5 0 17,-4 0-13,-9 0-3,2 28 4,1 9-3,0 5 19,6 4-11,3 0 7,7 1 6,11 1-21,9-4 9,4-7-4,10-8-4,0-3-3,0-15 0,14-5 0,13-1 16,2-5-13,6 0 19,2-5-6,0-19-6,0-9 15,4-4-25,-12-3 10,6-2 0,-9 7-6,-9 3 7,0 11-8,-10 9-3,-1 10 19,-3 2-17,-3 0 6,0 0-8,0 0-15,0 18 13,0 17-10,0 8 12,8 5-1,4 3 8,5-16-8,0 2 1,-4-13-20,4-10-9,0-1-21,0-9-33,10-4-62</inkml:trace>
  <inkml:trace contextRef="#ctx0" brushRef="#br0" timeOffset="4717.269">4247 607 157,'0'-3'68,"0"3"-49,0 0 15,20 0 7,24-3-32,12-6-9,8 2 3,0-7 8,-7 2-11,-7-3 4,2 0 4,-9-3-3,-7 2 5,-5 5-1,-7-1-3,-7 8 6,-11 1-12,-3 3 3,-3 0-6,0 0-4,3 14 5,3 15-1,-3 13 3,0 7 1,0 1 0,0-5 0,-3-5-1,0-3-4,0-11 1,0-1-16,0-7-58,-6-3-34,-12-15-62</inkml:trace>
  <inkml:trace contextRef="#ctx0" brushRef="#br0" timeOffset="4387.251">4375 197 165,'9'-14'39,"-6"10"13,-3 4 20,0 0-45,0 0-27,0 18-3,0 19-1,0 22 4,0 13 4,0 8 8,0 6 1,0-2-11,0-5 11,0-7-13,0-14 0,0-7-5,0-10-1,0-10 5,0-7-14,5-9-65,-5-3-14,0-12-46</inkml:trace>
  <inkml:trace contextRef="#ctx0" brushRef="#br0" timeOffset="4884.279">4879 211 342,'0'-8'28,"0"3"-28,0 5 1,0 0-7,3 0-40,28 26-48,-1 7 15</inkml:trace>
  <inkml:trace contextRef="#ctx0" brushRef="#br0" timeOffset="5260.3">5309 463 222,'0'0'49,"0"0"-46,-6 5-3,-18 20 0,-13 9 6,-10 10 4,7 10 2,5-3-4,15 1-2,11-4 3,9-8-9,0-1 3,0-3 2,17-3 1,16-1-6,4-9 2,0-5 9,-4-11-13,-2-7 4,-4 0-2,-1 0 21,5-22-15,-1-17 7,-1-13 2,-11-5-12,-7-6 8,-11-3-6,0-1-5,0 3 1,-24 13-1,-4 7-1,-1 12-6,-6 11-34,3 9-9,-3 12-92</inkml:trace>
  <inkml:trace contextRef="#ctx0" brushRef="#br0" timeOffset="5674.324">5605 345 79,'17'0'143,"3"2"-136,10 38-7,7 12 5,-1 10 15,-8 4 1,-16 2-18,-8-9 8,-4-6 2,0-11-11,-16-13 11,-1-10-7,6-13-3,8-6 21,3 0-13,0 0 21,0 0 1,0 0-14,20-30 31,27-20-50,14-12 1,21-4-9,8 9 8,8 11 0,5 19-5,-2 17 0,-8 10 4,-8 0 1,-11 37 0,-10 5-8,-11 6 6,-15 3 2,-15-5 0,-9-5-7,-8-6 2,-6 0-5,0-1-13,0 3-38,0-14-96</inkml:trace>
  <inkml:trace contextRef="#ctx0" brushRef="#br0" timeOffset="6872.393">8281 719 33,'-4'9'201,"0"-3"-179,4-6-17,0 0 37,0 0 15,0 0-49,0 0 4,0 0 8,0 0-17,0 0 21,0 3-21,0-3 2,0 4 4,14-4-4,36 0-2,34 0 20,26 0-22,23 0 12,-2 0-13,-15 0 0,-14 0-1,-25 0 1,-26 0 0,-21 0 0,-21 0 5,-9 0-14,0-4 5,0 1-20,0 0-20,0 0-57,-15-2-15,-20-17-63</inkml:trace>
  <inkml:trace contextRef="#ctx0" brushRef="#br0" timeOffset="7316.418">8767 480 207,'0'0'71,"0"0"-71,0 0 0,0 0 6,23 0 5,20 0-5,12 7-4,15 1 0,-3-2 6,-5 4-2,-8-2-3,-7 2-3,-3 2 8,-4 0-10,-7-3 2,-10-4 0,-6 2 2,-10-7 2,-3 0-4,-4 0 8,0 0-5,0 0 15,0 0-12,0 0 1,0 0-7,0 4 0,0-2-6,0 14 4,-11 8-9,-6 11 8,-6 8 6,-4 1 0,-2-4-3,-9 0 10,-2-4-9,-1-3 1,-2-2 3,5-8-8,-2-1 3,6-1-6,8 0-39,5-7-122</inkml:trace>
  <inkml:trace contextRef="#ctx0" brushRef="#br0" timeOffset="8426.482">10479 140 322,'0'-43'23,"0"6"-5,0 16-10,0 21 21,0 0-10,6 0-19,8 7-20,-2 31 20,9 14 0,-1 15 9,-6 2-9,2 0 1,-6 0-1,0 0 0,-6-13 0,-4-6-2,0-13-1,0-12-2,0-13 5,0-9 0,0-3-8,0 0 17,0 0-5,0-3 12,0-28-13,0-12 6,0-7 0,0-11-7,0-5 10,0-4-8,7 1 4,13 5 5,6 4-9,1 12 14,-7 3-15,4 14 2,-7 12 8,-3 11-7,-5 8 1,-3 0-7,-1 0-19,7 0 17,9 8-11,5 18 13,8 6 0,-4 15-7,1 1 7,2 6-2,-2-3 9,-1-8-9,-4-8 2,-6-11 0,-3-8 0,-3-10-2,-4-6 2,-7 0 5,5 0-3,2 0 11,10-14-9,15-20-4,0-6 0,6-5 6,2-1-10,-2 2 4,-1-2 0,-10 7-5,1 2 9,-4 11-4,-10 4 0,-5 10 12,-7 5-8,-5 7-4,6 0 2,-6 0-7,0 0 4,0 0 1,0 0-9,0 0-13,0 30 22,0 17-12,0 12 12,0 10 0,0 8 8,0 2-8,-6-2 0,-5 0 7,-3-11-8,8-12 1,-4-14 0,3-14-4,0-10 11,7-11-7,0-1 0,0-4 3,0 0-14,0 0 11,0 0-32,0-7-38,0-35-67</inkml:trace>
  <inkml:trace contextRef="#ctx0" brushRef="#br0" timeOffset="8958.512">12216 163 277,'0'-21'24,"0"21"-15,0 0-2,-9 0 43,-16 0-50,-15 27 0,-9 2-2,-7 12 2,6 2 0,5 1 13,9 3-12,10-3 7,6 2-1,6-4-5,14 3 10,0-7-11,0 2-1,6-6 0,17-7 3,8-9-7,2-2 8,8-11 1,2-5 10,9 0-13,-2 0 9,3-16-7,5-10 4,-3-6-3,-12-5-5,-10 0 0,-10-2 2,-6-4-1,-10 3-1,-7-8 0,0 0 4,0 6-8,-13 0 4,-10 12-12,9 9 11,3 10-20,2 0 6,-1 9-42,-7-3-24,-3 5 12,0 0-33</inkml:trace>
  <inkml:trace contextRef="#ctx0" brushRef="#br0" timeOffset="9460.541">12593 227 242,'6'0'74,"0"0"-67,1 0 18,0 0 3,10 0-21,7 19-7,9 0 1,1 6 2,-8 5-2,1 2 5,-7 3-6,3 4 0,-2 0 9,-1 4-10,0-1 1,-6-7 0,-1-6-2,-3-5 5,-6-13-3,-1-5 0,-3-6 5,0 0 4,0 0 3,3 0 7,-3 0 23,14-14-14,6-20 16,7-11-40,13-12 0,4-6 0,-1-9 0,1-2-4,0 8 0,-6 5 8,-9 16-9,-8 11 1,-7 14-2,-5 7-7,-6 8 0,0 2-14,-3 3-29,0 0-36,0 0-26,0 21-17,0 3-9</inkml:trace>
  <inkml:trace contextRef="#ctx0" brushRef="#br0" timeOffset="9722.554">13672 195 257,'0'-7'53,"0"7"-17,0 0-3,0 0 6,0 0-39,0 28-15,0 13 15,0 11 8,0 1 2,0-1-1,0-1-3,0-8-6,0-3 0,0-8 2,-5-1-9,2-7 7,3-4-24,-6-2-35,-1-2-75,-7-16-70</inkml:trace>
  <inkml:trace contextRef="#ctx0" brushRef="#br0" timeOffset="9883.564">13644-118 315,'0'-24'35,"0"9"-26,0 9 2,3 6 15,5 0-26,-5 0-55,3 0-107</inkml:trace>
  <inkml:trace contextRef="#ctx0" brushRef="#br0" timeOffset="10648.609">13933 338 224,'16'-12'0,"4"1"7,8 0-7,-1 11 27,10 0-21,-4 13-6,-7 15 0,5 2 0,-7 3 0,-7 3 0,-2 4 0,-10-5 3,-5 5-3,0-11 0,0 0 9,0-11-8,-5-10-1,2-2 0,0-6 7,3 0-6,0 0 16,0 0 22,0 0-9,0 0 19,3-24-20,21-13-25,10-7-4,11-7 5,4-3-3,3 2-2,-5 3 6,-1 7-5,-2 6-1,-7 11-1,-7 7-7,1 10 9,-15 4-1,-2 4 0,-5 0-5,2 0 0,6 30 2,-1 20 0,1 6-1,-6 8 1,-5 3 3,-3-2 0,-3-3-13,0-7 6,3-11-63,8-8-19,9-7-31</inkml:trace>
  <inkml:trace contextRef="#ctx0" brushRef="#br0" timeOffset="11256.643">15624 317 258,'0'-6'51,"0"4"-29,-14 2-22,-42 0 0,-32 24-3,-30 21 8,-3 16-3,9 5 7,29 0-7,23 1 13,22-7-8,15-16-6,17-12-2,6-20 8,0-9-7,0-3 3,20 0-2,24 0 29,15-28-23,12-14-3,0-9 2,-5-10-1,-2 4-4,-16 5-1,-7 14 5,-15 14 6,-12 11-4,-8 7-2,-6 6-2,0 0-2,0 0-2,0 43-18,8 20 19,1 25 4,5 11-3,-1 13 0,-2 15 2,-5 26 4,-3 15-14,-3 7 7,0 0 0,-12-16-9,-23-8 2,-2-23-1,-10-17 8,-10-23-10,-7-22 7,-13-18 3,-8-20 0,1-22-7,0-6 11,11-27-4,6-39 7,16-28-6,21-27 16,30-24-16,6-22 1,66-28-2,24-5-4,12 16 3,3 29 1,-13 49-19,-8 37 15,1 30-59,-3-1-134</inkml:trace>
  <inkml:trace contextRef="#ctx0" brushRef="#br0" timeOffset="12589.72">17270 52 30,'-10'-6'30,"4"-4"-14,-5 2 16,5 1 12,3 7-33,3 0 10,-8 0-21,-4 0 0,-12 10 5,-16 22-3,-15 12 22,-6 10 10,2 2-29,5 9 21,7-2-22,10 0 0,13 1 3,12-1-4,7-6-3,5-8 0,5-10 8,34-9-6,15-9-1,10-5 5,9-14 4,8-2-8,3 0 5,0-15-2,-10-18 1,-10-6 1,-9-9-7,-8-7 0,-18-9-2,-5-8 5,-13-6-6,-11-3 3,0 1 0,-8 4 4,-19 17-4,4 11 0,0 14-1,2 10-13,4 9-1,-4 9-37,-2 6-52,-1 0-64</inkml:trace>
  <inkml:trace contextRef="#ctx0" brushRef="#br0" timeOffset="13200.755">18110-283 278,'0'-4'13,"0"4"-9,0 0-8,0 12-7,0 28-8,0 17 15,-20 16 4,-3-1 11,-7 3-10,3-6 0,-4-8-1,8-6 8,6-17-9,7-13 1,7-12 0,3-12 1,0-1 5,0 0-1,24 0 21,19-5-11,18-16-3,6-3-12,6 5 0,-6 1 2,-6 10 0,-17 2-2,-10 6 0,-19 0-1,-1 0-3,-7 0-4,-3 21 8,-4 9-9,0 6 11,0 0-2,-25 0 9,-10-2-6,-12-7 8,-8-6-8,2-2 6,10-10 5,5-2-11,15-7 4,3 0 2,0 0-7,2-11 14,-2-18-16,0-5-2,14-9 2,3-4-32,3 1-15,0 4-36,0 10-7,6 6-1</inkml:trace>
  <inkml:trace contextRef="#ctx0" brushRef="#br0" timeOffset="13742.786">18747 100 81,'0'0'142,"0"0"-100,0 0-26,9 0 44,28 0-28,13-16-22,14-1-7,-3-4 4,-8 6 3,-10-1 10,-8 10-16,-15 4 10,-11 2-1,-4 0-5,-5 0-13,0 0 5,0 0-18,0 14 14,0 20-6,-14 14 10,-13 12 4,-1 1 1,-1 3-2,-1 0-3,-4-6 0,1-3-1,-1-4 6,7-8-5,4-6 0,9-13 4,8-12-10,3-6 6,3-6-5,0 0 3,0 0-29,0 0-1,0-21-11,6-18-66</inkml:trace>
  <inkml:trace contextRef="#ctx0" brushRef="#br0" timeOffset="13931.796">19133-323 294,'3'-9'41,"3"6"-30,0 3 21,5 0-29,-1 0-3,7 0-34,-3 0-7,-5 16-16,-6 10-79</inkml:trace>
  <inkml:trace contextRef="#ctx0" brushRef="#br0" timeOffset="14366.821">19340 345 151,'8'0'77,"11"0"-65,21 0-11,11 0 28,13-9-29,-7-7 6,-5 0-1,-12 0-5,-10-7 2,-1 4 6,-11-6-4,-4 2 4,-11 1 1,-3 4-8,0-4 11,0 7-12,-24 2 0,-16 8-5,-4 5-4,-6 0 9,-5 0 0,2 12 0,2 15-6,-2 3 6,-2 7 0,8 5 1,10 0 5,17 3-3,10-2 2,7-3-3,3-8 4,0-1-3,17-7 7,19-3-1,16-9-6,21-3 8,20-9-11,20 0-5,-2 0-28,-4-6-98,-16-15-29</inkml:trace>
  <inkml:trace contextRef="#ctx0" brushRef="#br0" timeOffset="14638.837">20500 94 158,'0'-12'53,"0"8"-26,0 4 33,0 0-39,-17 0-13,-10 0-13,-16 0 5,-12 25 0,-4 8 8,1 3-5,12 3 14,5-2 6,18 3-20,9-5 14,11 2-17,3-5 0,0-1-1,11-4 1,27-5-5,23-10 4,9-9-40,8-3-20,-5 0-67,-9-19-12</inkml:trace>
  <inkml:trace contextRef="#ctx0" brushRef="#br0" timeOffset="14994.856">20682 264 113,'4'-18'267,"49"-1"-264,31 1 0,33 4 4,11 3-7,14 3-8,-18-20-225</inkml:trace>
  <inkml:trace contextRef="#ctx0" brushRef="#br0" timeOffset="14842.849">20881-108 140,'9'-26'78,"-6"12"-24,1 11-9,-4 3 14,0 0-49,0 0-10,0 28-8,0 23-5,0 18 13,-13 16 2,2-4 1,2 2-5,1-6 6,5-8-4,0-3 0,0-16-19,0-5-23,-4-13-118</inkml:trace>
  <inkml:trace contextRef="#ctx0" brushRef="#br0" timeOffset="24984.429">268 2492 52,'6'-8'19,"1"-5"-10,-7 1 28,3 8-15,0-7 10,1 4-5,3 2-26,-1-4 22,-3 6-7,-3 1-1,0-1 22,0 3-24,0-4 10,0 4 3,0-4-26,0-1 27,0 2-27,0-3 2,0-1 8,0 2-2,0 2-8,0 3 0,0 0 8,-12 0-16,-15 0 8,-13 0-2,-15 0-8,5 8 11,4 11-1,8-1 0,12-4-1,2 4-7,7 1 8,6-1 0,8 1-7,3-1 2,0 3 1,0-3 1,14 4-10,16-1 6,10-2 13,4 0-6,6 2 4,-7 4 7,-2-2-9,-10-2-2,-11 5-6,-4-4-2,-8 1 3,-5 1 5,-3 0-4,0 0 5,0 1-2,0 1 1,-21-1 0,-13-3 6,1-1 0,-1-7-3,-6-2 3,4-3 2,-5-9 0,4 0-8,0 0 0,4 0 9,2 0-1,4 0-8,4-9 2,3-3 9,7-2-15,2 1 4,5 1 0,6 0-6,0-1-2,0 5-4,0 1-27,0 3-37,6 4-5,11 0-29</inkml:trace>
  <inkml:trace contextRef="#ctx0" brushRef="#br0" timeOffset="25442.455">956 2670 88,'0'-14'26,"-9"4"-14,-5 2-1,1 1 31,2 6-26,2-4-1,-8 5-15,0 0 10,-4 0-12,-11 0 2,-6 24 0,-12 4 17,-1 2-15,7 7 11,3-5 6,14 2-18,7-4 11,8-3-12,4 1 0,5-9-1,3-1 7,0-4-6,0-5 0,6 3 3,19-7 2,14 3 3,16-3 5,9-5-5,0 0-7,-6 0-2,-15 0 0,-10 0-30,-3 0 7,-2-5-39,-11-3-24</inkml:trace>
  <inkml:trace contextRef="#ctx0" brushRef="#br0" timeOffset="26022.488">1609 2546 146,'0'-8'37,"-5"8"-30,-11 0-1,-12 0 12,-11 0-16,-12 0-2,-5 21 4,1 6-2,9 6 19,5-3-19,4 7 7,7-5 9,4 2-16,9 1 7,6-7-9,4-3 5,7-7-8,0-2 3,0-11-1,7-2 0,18-3 2,1 0 21,7 0-8,4 0-12,4-8 14,-4-17-12,-1-2 1,-5-1-3,-4 2 10,-1-4-4,-9 5-8,0 0 0,-4 11 18,-9 2-16,0 9 16,-4 3-12,0 0 4,0 0-8,0 0-2,0 0-21,3 0 21,6 18-24,5 12 24,6 2 4,4 5 5,5-3-16,2-7 7,0-3-14,6-6 5,4-9-63,-1-4-35,-4-5-77</inkml:trace>
  <inkml:trace contextRef="#ctx0" brushRef="#br0" timeOffset="26352.507">2052 2357 38,'3'-15'134,"2"8"-99,-5 5 2,3 2 28,-3 0-47,0 0-8,0 0-10,0 11-19,3 23 18,6 11 1,2 16 25,-5 9-4,1-5-15,-7 4 9,0-2-15,0-9 3,0-4-6,0-7 7,0-10-4,0 0 0,0-10-5,0-6-1,0-5-3,0-8-31,0-5-19,0-3-42,0 0 6</inkml:trace>
  <inkml:trace contextRef="#ctx0" brushRef="#br0" timeOffset="26592.521">2522 2575 104,'3'-11'91,"-3"11"-36,0 0-47,0 0-6,7 11-2,1 26 1,4 16-1,2 10 27,-8 1-27,-3-4 21,2-3-21,-5-4 2,0-9-5,0-11 4,0-4-2,0-15-6,0-2-63,-8-12-31</inkml:trace>
  <inkml:trace contextRef="#ctx0" brushRef="#br0" timeOffset="26758.53">2529 2330 265,'7'-18'17,"-3"12"-17,2 6 9,5 0-9,-5 0-13,6 14-58,-1 20-18</inkml:trace>
  <inkml:trace contextRef="#ctx0" brushRef="#br0" timeOffset="27241.558">2529 2330 155,'171'165'17,"-160"-165"-17,5 0 13,16 0 4,5 7 10,-1 20-22,-5 5-2,-8 5-6,-13 6 10,-7 4-7,-3 4 3,0 2 6,0-2 0,-6-1-9,-12-7 2,-2-3 2,8-7 3,1-11-7,5-14 0,6-6 6,0-2 2,0 0-2,0 0 12,0 0 19,0-14-14,0-22-4,29-12-19,5-7 0,10-6-12,6 5 12,4 2 0,2 4-5,2 14 7,-8 12-2,-13 10 0,-16 11 1,-7 3-10,-5 0 9,2 27-2,1 23-5,-4 11 4,-2 12 3,-6 5 0,0-2 6,3-4-15,1-10-1,10-11-19,6-14-39,3-11-54</inkml:trace>
  <inkml:trace contextRef="#ctx0" brushRef="#br0" timeOffset="27805.59">4102 2656 178,'0'-18'69,"0"13"-34,-20 5-23,-27 5-12,-26 34 0,-8 18 5,-3 14 2,10-1-1,16-2-6,14-10 5,15-13 3,9-13-8,9-16 0,11-10 3,0-6 6,0 0-4,0 0 18,0-16-2,6-27 16,19-13-37,4-10 0,4-1-1,-2 9 5,-1 14-4,-10 12 0,-6 18 3,-4 9-11,-2 5 8,-1 0 0,10 18-2,6 33-1,14 21-2,2 20 5,-4 12 0,-3 11 0,-4 16 7,-1 10-7,-7 10 0,-6 3 7,-8-8-16,-6-19 9,0-18 0,-11-21-8,-15-19 16,0-16-8,-1-16 0,-1-16 9,-2-12 0,-10-9-8,-7-6 9,-8-49 12,-8-20-16,3-26 1,8-19-7,12-12 8,24-11-18,16 2 10,6 13-20,49 22 3,12 29-61,17 22-30,14 16-146</inkml:trace>
  <inkml:trace contextRef="#ctx0" brushRef="#br1" timeOffset="120004.863">-970 2597 123,'0'-5'61,"0"1"-40,3 4 16,18 0-15,13 0-17,10 0 3,9 0-8,7 9 0,4 12 4,-3 6 0,-8 4-4,1-4 0,-4 3 0,-2-3-10,-4-9 10,-10-3-18,-14-11-24,-11-4-81</inkml:trace>
  <inkml:trace contextRef="#ctx0" brushRef="#br1" timeOffset="119733.848">-523 2382 107,'10'3'58,"-10"8"-58,0 21-13,-27 7 13,-10 10 10,-10 6-10,-3-2 0,0 2 3,2-4 2,5 1-2,7-9-3,5-2 4,7-8-9,4-6 5,3-3-4,8-6 2,2-7-21,7-11-87</inkml:trace>
  <inkml:trace contextRef="#ctx0" brushRef="#br1" timeOffset="120208.875">-792 2588 190,'0'0'27,"0"0"-21,37 0-6,21 0 10,23 6 2,1 6-12,-1-3-12,-9-3 10,-21 1-57,-14-7-95</inkml:trace>
  <inkml:trace contextRef="#ctx0" brushRef="#br1" timeOffset="120409.887">-586 2428 86,'-4'0'86,"4"0"-86,-3 3-7,-4 39 7,-3 19 0,-4 20 38,5 7-6,6 8-17,3 1 2,0 2-12,-8 1-5,-12 2 0,-7 3-17,-10-17-33</inkml:trace>
  <inkml:trace contextRef="#ctx0" brushRef="#br0" timeOffset="33761.931">4753 2827 107,'0'4'34,"-3"-4"-26,3 0-6,-3 0 18,3 0 24,0 0-8,0 0-33,0 0 15,0 0 11,0 0-28,0 0 20,0 0-21,0 0 1,0 0-3,0 0 8,0 0-6,0 0 3,0 0 1,0 0 8,0 0-11,0 0 1,0 0 11,0 0-8,0 0-5,0 0 0,0 0 8,27 3-7,16 0 0,22 0 5,19-3-2,6 0 5,5 0-9,10 0 0,-2 0 7,-5 0-4,-8 0-3,-9 0 0,-11 0-2,-12 0 10,-18 0-8,-13 0 0,-18 0 0,-9 0-3,0 0 4,0 0-1,0 0 0,0 0 2,0 0-10,0 0 6,0 0-14,0 0 15,0 0-44,0 0-16,0-3-27,-9-3-35</inkml:trace>
  <inkml:trace contextRef="#ctx0" brushRef="#br0" timeOffset="34219.957">5471 2699 143,'0'-4'27,"0"4"-22,0 0 6,0 0 23,0 0 4,0 0-38,3 0 0,20 0 11,15 0-11,11 12 19,9 4-17,9-5-2,3-1 18,-3 1-15,-8-5 2,-12 1-5,-15-2 9,-8-2-10,-14 1 1,-6-4 0,-4 3-12,0-3 12,0 0 0,0 0 0,0 0-4,0 4-5,0 1 7,-4 8 2,-16 8-2,-9 9 9,-6 9-7,-8 6 1,-8 3 8,-4 3-11,-1-1 2,2-2 0,7-8-1,7 0-3,5-11 4,17-11 0,7-4-36,11-14-90</inkml:trace>
  <inkml:trace contextRef="#ctx0" brushRef="#br0" timeOffset="34709.985">7161 2827 333,'0'-17'11,"0"-6"6,0 23-14,3 0 2,-3 0-6,0 0 1,0 40-21,0 15 15,-6 14 7,-14 11-1,0-4 0,-4-1 6,1-6-6,-5-5 0,9-8 6,-1-10-7,6-10 2,8-10-1,1-12 0,5-6 0,0-8-4,0 0 0,0 0 4,0 0-6,0-3 8,5-30-4,18-15-41,3-6-55,1-5-2</inkml:trace>
  <inkml:trace contextRef="#ctx0" brushRef="#br0" timeOffset="35203.013">7178 2826 67,'13'-32'26,"10"9"4,5 2 5,8-1-12,5 7 4,10 1-20,2 1 0,1 8 6,-4 5-10,-9 0 4,-18 0-7,-6 2-5,-11 25 0,-6 13-5,0 8 10,0 10-2,-29 0 13,-12-2-11,-10-6 6,1-7-3,-8-6 8,6-11-10,-3-1 0,11-13 4,9-3 3,7-4-1,15-5-7,5 0 2,5 0 17,3 0-8,0 0 27,0 0-15,0-5-21,0-4 19,0 4-16,8-2-3,-2 3 10,-3 4-6,0 0-3,1 0-3,-4 0-11,7 0 10,6 4-16,15 21 17,5 5 0,7 3 5,-3 3-5,-1 0 0,2-2 0,-4-1-9,2-6 7,1-3-16,0-6-1,1-2-86,5-14 7</inkml:trace>
  <inkml:trace contextRef="#ctx0" brushRef="#br0" timeOffset="35680.04">7775 3163 127,'0'-9'25,"28"-3"-24,12-1-1,16-1 32,8-7-29,1 3 5,-10-3-8,-9-3 0,-16-6 22,-7-1-18,-9 1 3,-10 4 14,-4-3-21,0 8 26,0 2-26,-18 8 5,-8 3-11,-8 4 7,1 4-1,-8 0 0,1 0-4,-2 4 2,2 13 2,4 7 0,-4 4-5,-1 5 7,1 3-2,-1 6 0,5-2 7,5 3-5,5-8-2,9-1 0,3-10-1,10-3 4,4-7-4,0-1 1,0-1 0,11-3 15,22 0-5,11 0 1,16 0 2,18-5-6,6-4-14,8 0 7,-2 0-31,-17 0-47,-4-4-103</inkml:trace>
  <inkml:trace contextRef="#ctx0" brushRef="#br0" timeOffset="36202.07">8838 2827 132,'0'-14'14,"0"2"-4,0 3 23,0 4-6,0 5-1,-11 0-26,-18 0 7,-15 0-12,-14 18 8,-12 8-3,-4 10 21,7 4-20,3 2 17,11-3-4,15-7-14,12-3 11,15-10-11,11-5 0,0-6-2,0 5 4,20-1-2,27-1 18,14 0-16,6-3 15,-3-6-9,-10 5-6,-13-7-2,-9 0 8,-4 4-10,-15-4 2,-7 0 0,-1 3-10,-5-1 8,0 4-3,0 7 1,-5 3-3,-14 7 7,-6 4 2,2 0 3,-3 1 14,2-5-15,-2-4-1,2-1-1,1-6 6,3 4-13,3-11 5,-1 4-11,1 0 11,5-6-49,4 1-6,8-4-46</inkml:trace>
  <inkml:trace contextRef="#ctx0" brushRef="#br0" timeOffset="36510.088">9098 2932 283,'0'-11'28,"0"11"-7,0 0 35,3 0-35,-3 0-11,0 0-10,0 0-7,0 0-1,0 25-12,0 12 20,0 11 2,0 5 4,-11-4 2,2 2-8,2-5 0,0-4-8,3-5 15,1-5-10,3-7 3,0-4-21,0-6-1,0-7-47,0-4-34,0-4-45</inkml:trace>
  <inkml:trace contextRef="#ctx0" brushRef="#br0" timeOffset="36697.098">9208 2508 304,'0'-13'42,"0"10"-38,0 3 1,0 0-10,0 0-17,3 21-29,-3 9 23,0-1-102</inkml:trace>
  <inkml:trace contextRef="#ctx0" brushRef="#br0" timeOffset="37397.138">9342 3006 183,'0'-12'0,"14"-12"1,50 0-1,30 3 6,-24 10 12,-6 6-18,-10 3 9,-15 2-3,-11 0-1,-8 0-2,-7 0-3,-5 7-7,-5 19 3,-3 14 4,0 11 0,-24 2 11,-13 8-5,-4 0-3,1-2 8,-1-1-5,6-1-2,0-5-4,9-5 4,6-15 3,13-16-7,3-8 0,4-6 6,0-2-2,0 0 16,20 0 2,24 0-13,19-2 21,18-13-29,7-4-1,-10-3 0,-8 6-23,-7-8 14,-19 6-43,-13 2-27,-14 3-17</inkml:trace>
  <inkml:trace contextRef="#ctx0" brushRef="#br0" timeOffset="37600.15">9503 3232 130,'0'-2'87,"0"-1"-49,0 1 4,40-6-4,18 2-38,9 1 0,11-3-4,-5 6 3,-6-4-3,-6 4-18,-8-2-117</inkml:trace>
  <inkml:trace contextRef="#ctx0" brushRef="#br0" timeOffset="38006.172">10223 2681 190,'0'-16'43,"0"13"-43,0 3-41,10 0 19,4 3-42</inkml:trace>
  <inkml:trace contextRef="#ctx0" brushRef="#br0" timeOffset="37817.162">10212 3076 139,'0'0'82,"0"0"-79,0 0 0,0 0 8,0 0-11,0 18-5,0 12 5,0 12 11,4 1-11,-4 1 3,0-1-8,4-3 4,-4-1 1,0-6-17,0-2-77</inkml:trace>
  <inkml:trace contextRef="#ctx0" brushRef="#br0" timeOffset="38434.198">10392 2946 13,'3'3'139,"6"10"-139,5 8-11,3 9 11,3 6 31,-4 9-28,-5 3 7,-11 0-6,0-6 2,0-5 7,-8-12-13,2-15 0,3-3 9,3-7-4,0 0 6,0 0 12,0 0-4,0 0 32,0-2-33,29-24 3,15-11-9,17-13 2,13-1-14,3 0 0,1 12 1,-14 4-7,-12 12 12,-8 11-6,-13 3 0,-11 9 11,-10 0-21,1 0 10,-2 21-15,14 16 9,7 11-2,12 7 3,9-8-5,13-4-71,6-6-22</inkml:trace>
  <inkml:trace contextRef="#ctx0" brushRef="#br0" timeOffset="38968.227">12014 3078 212,'-51'0'30,"-29"0"-18,-24 12-12,-21 31 10,4 14 4,18 10 13,22-4-23,26 1 3,32-12-7,11-14 7,12-15 1,0-19-8,0-4 2,0 0 28,35-22-5,23-18 18,12-21-43,8-6 4,-8 7 0,-6 7 2,-13 16-6,-12 13 0,-11 13 5,-15 6-10,-2 5 5,-2 0-9,8 21 3,3 32-8,4 21 14,-1 28-3,-3 24 11,1 15-10,-4 10 2,-5 9 0,-1 9-8,-8 1 10,-3-8-2,0-17 0,0-25-5,-17-22 1,-20-28-3,-2-23 7,-13-17-6,-8-17 14,-14-13-4,-16-6 12,-14-50-15,2-22 20,23-21-17,25-27 1,36-26 9,18-11-9,32-12-5,35 6 0,17 23-7,9 26-1,8 33 1,13 26-64,8 10-114</inkml:trace>
  <inkml:trace contextRef="#ctx0" brushRef="#br0" timeOffset="40102.292">14108 2895 60,'0'-16'52,"-11"4"-34,2 1-8,-5 7-4,-4 4 4,-8 0-1,-15 22-8,-15 23-1,-4 8 12,-4 11 18,3 3-27,14 6 15,7 2-9,16 0-7,10-5 16,14-16-18,0-11 0,0-20 7,38-7 2,19-13 2,28-3 17,25-12-21,18-32 10,3-12-16,-15-8-1,-13 1 0,-27-3 6,-15 2-6,-14 1 0,-23-1 4,-11-3-14,-13 2 10,0 7 0,-23 3 3,-15 11 5,-2 12-11,1 14 3,-2 6-16,7 10 16,11 2-39,5 0-42,12 18-33</inkml:trace>
  <inkml:trace contextRef="#ctx0" brushRef="#br0" timeOffset="40677.326">15143 2538 185,'13'-14'16,"-6"7"-5,-7 7 49,0 0-33,0 0-27,0 0-9,0 29-17,-17 23 26,-17 20 0,-10 13 11,-6 0-4,1 0 1,-6-8-4,8-9-4,7-12 3,10-16-1,13-18 4,11-14-6,6-6 1,0-2 8,0 0 0,9-2-7,38-28-2,17-10 13,17-2-8,6 4-5,-9 7 0,-5 4 2,-9 9-8,-11 10 6,-15-3 0,-11 11-1,-13 0-5,-8 0 1,-1 25-3,-5 12 1,0 5 7,-8 0 5,-25 3-5,-16-3 15,-4-5-11,-17-5 5,-5-3-2,2-12-1,9-7-2,20-8-4,10-2-3,8 0 0,9-15-38,4-12-26,13-10-80</inkml:trace>
  <inkml:trace contextRef="#ctx0" brushRef="#br0" timeOffset="41106.351">15932 2874 178,'11'-10'51,"9"2"-51,16-3 25,16 0-17,11 3-1,-7 1 1,-1 1-8,-18 6 7,-13 0 10,-15 0-14,-9 0-2,0 0-1,0 0-15,0 2 13,-3 28-3,-17 20 5,-7 10 18,-10 5-17,-7 5 10,1 6-11,-7-3 3,3-1 1,7-8-2,2-10-2,12-18 0,5-8 6,11-16-11,3-6 5,7-3-13,0-3 0,0 0-89,0-35-18</inkml:trace>
  <inkml:trace contextRef="#ctx0" brushRef="#br0" timeOffset="41271.36">16289 2397 243,'17'-13'0,"3"13"-6,10 0-39,7 13 22,8 22-41</inkml:trace>
  <inkml:trace contextRef="#ctx0" brushRef="#br0" timeOffset="41645.382">16700 3020 128,'49'-23'5,"21"-4"-5,11-3 0,-6 4 11,-11-6-8,-20 6-3,-15 1 5,-15 2 2,-11 2 7,-3-1-2,0 7 1,-20 4-7,-17 11-6,-16 0 0,-11 0 0,-3 19 5,-2 15-6,13 1 1,13 2 0,8-1-1,18 0 8,11-8-7,6 2 0,0-4 2,0-5 6,14 6-4,27-5 3,15-4 3,22-2-6,15-7-8,2-5-7,-5-4-68,-9 0-15</inkml:trace>
  <inkml:trace contextRef="#ctx0" brushRef="#br0" timeOffset="41871.394">17634 2834 101,'-38'-3'25,"2"3"-25,-7 0 23,-4 9 1,-2 18-16,5 4 3,4 4 7,16 2-12,12-1 2,9-3 2,3-2-6,0-4 18,23-3-21,24 0 13,23-8-14,18-8 0,13-8-24,-1 0-78</inkml:trace>
  <inkml:trace contextRef="#ctx0" brushRef="#br0" timeOffset="42087.407">18336 2625 57,'0'-8'180,"0"8"-159,0 0-18,0 0-3,-34 42-17,-13 22 14,-3 23 6,7 10 2,14-2-5,14 6 0,4-1 4,8-9-4,3-1 0,0-9 0,-3-14-16,0-14-3,-11-27-104</inkml:trace>
  <inkml:trace contextRef="#ctx0" brushRef="#br0" timeOffset="42228.415">17959 3094 249,'115'-31'0,"49"4"9,45 6-10,24 12 1,0 0-22</inkml:trace>
  <inkml:trace contextRef="#ctx0" brushRef="#br0" timeOffset="184035.525">20212 9407 274,'0'-11'35,"0"8"-32,0 3 15,0 0 16,0 0-13,0 0-21,0 0-7,0 0 6,0 0-8,0 0-21,0 8-4,-14 8-47,-6-4-57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21:43.8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6041 86 4,'-3'-4'9,"3"-2"11,0 4-17,0-1 0,0 1 15,0-1-14,0-1 3,0 1 1,-3-2-5,3-1 8,0 3-9,0-2 10,0 1-3,0 2-5,0-4 11,0 1-11,0-2 3,-4 1 7,4 4-13,-3-1 11,3 1-4,0 2-4,0 0 16,0 0-17,0-5 8,0 5 10,0 0-17,0 0 19,0 0-12,0 0-5,0 0 15,0 0-20,0 0 12,0 0-6,0 0-5,0 0 12,0 0-8,0 0 2,0 0 14,-3 0-20,3 0 15,-3 0-17,0 0 2,-8 5-7,-14 8-1,-30 27 6,-51 28 4,-58 29 1,-45 30-3,-31 1-2,-18 6 0,-6-8-4,-22-1-2,-16 2 6,-9 3-5,-17 9 3,-11 11-7,-14 18 8,-10 9 1,-1 4 0,8-1-5,19-18 5,28-12-11,32-22 2,49-19 6,41-22 1,53-20 2,37-19 0,36-10 1,25-12-6,17-11 5,16-10 0,3-5-2,0 0 7,0 0-12,0 0 6,0 0-1,0 0-3,0 0 9,0 0-4,0 0 6,0 0-4,0 0 12,0 0-4,0 0 1,0 0 10,0 0-16,0 0 17,0 0-17,0 0-1,0 0-2,0 0-1,0 0-1,0 0 0,0 0 8,0 0-7,0 0 0,0 0 0,0 0 6,0 0-1,0 0-2,0 0 0,0 0 0,0 0-3,0 0 0,0 0-1,0 0 0,0 0 5,0 0-12,0 0 7,0 0-16,0 0 4,0 0-45,16 0-19,12-7-110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33:48.6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4379-444 207,'52'-26'0,"3"1"-17,18-6 9,-6 0 8,-6 5 13,-19 10 9,-6 16-21,-3 0-1,-2 59-1,5 42 1,-14 53 30,-16 48-27,-6 53 18,-9 38-18,-16 21 1,11 7 3,11-11-4,3-16-3,3-22 0,23-31 9,7-33-14,1-25 5,-1-31 0,-5-25-7,-9-32 9,-8-40-2,-5-27 0,-6-21 2,0-7-2,0 0 1,-3 0 1,-42 13-4,-35 15-3,-34 15 5,-26 18 0,-24 14 5,-3 6-6,9-5 1,27-10 0,28-11 3,34-12 2,30-8-8,24-14 3,15-13-38,32-8-110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33:53.0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324 118 196,'36'-76'0,"-21"33"38,-11 43-38,2 0-12,-3 0 12,-3 0-2,0 0 9,0 0-14,3 29 3,8 23 4,4 35 6,-2 34-1,-10 38 18,-3 29-16,0 26-2,-9 29-2,-16 20-3,-5 8 0,-6-1-1,5-4 5,-5-17-4,-3-11 0,5-16 6,1-8-10,0-17 4,8-17 0,3-12-6,-1-28 12,1-15-6,6-17 0,4-29 4,4-21-8,8-18 4,0-16 0,0-12-6,0-6 0,0-6 6,3 0-2,20 0 1,15 0 1,31-6 9,23-26-1,31-14 1,15-10-3,0 2-4,0 8-2,-15 8 5,-18 14-5,-11 13 0,-26 3 0,-10 8-3,-24 0-18,-15 0-5,-11 0-30,-8-3-8,0-6 23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35:05.0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-1 121 99,'0'-17'0,"0"10"0,0 7-5,0 0 5,0 0 17,0 0-14,0 0-3,25 10 5,18 10 0,22-4 22,18-2-9,23-8-1,4-6 15,10 0-25,-3 0 26,-2-13-4,-8-4-27,-4-2 20,4-1-22,5 0 4,-7 1-1,-12 5 2,-20 3-5,-15 5 3,-21 3 9,-8 3-15,-15 0 3,-4 0-12,-1 0 9,4 34-16,5 15 19,4 27-2,-6 36 6,-1 39-5,-6 35 1,-3 32 0,4 17 4,-2 8 1,2 10-5,-1 0 0,1-2 7,-4 3-12,-4 4 5,4 3 0,1-9-4,-4-5 8,-3-30-4,0-25 0,0-26 3,0-20-10,-13-12 7,-11-12 0,-7-9-6,6-16 9,-5 2-3,-1-18 0,3-11 4,7-26-10,11-21 6,4-16 0,6-7 5,0 0-2,0 0 5,0 0 3,-3 0-9,3 0 12,-7 0-14,-14 0 0,-38 16 0,-45 8 6,-41 13-6,-38 12 0,-13 3 6,10 1-12,26-6 6,39-10-5,38 4 4,28-10-29,15 0-15,8-10-57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35: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26 98 68,'3'-31'56,"-3"-5"-42,0 9 0,0 23-1,0 4-6,0 0 31,0 0-7,0 0-12,0 0 13,0 0-29,3 0 6,-3 0-9,0 0-7,0 0 7,0 29-22,3 26 17,4 22 0,-7 23 10,3 22-3,-1 22-2,1 20 9,0 14-13,4 15 4,-4 4 0,-3 13 5,0 2 2,0 0-7,0-5 0,-10-3 8,-4-2-11,-2 6 3,0 2 0,8-3 1,8-16 1,0-11-2,0-13 0,0-12 9,0-1-14,0-20 5,0-12 0,0-13-7,0-20 11,0-9-4,0-8 0,0-13 6,0-8-11,0-13 5,0-12 0,0-2-5,0-2 8,0-7-3,0 1 0,0-8 6,0-6-12,0-2 6,0 0 0,0 0 8,0 0-3,0 0 2,0 0 8,0 0-15,0 0 23,0 0-19,5 0 0,17 0 5,12 0-2,22-7-1,17-3-6,10 8 7,16-5-12,10 3 5,-11 1 0,-9-3-2,-15 2 2,-21-3-1,-13-1-5,-2-5-38,-14-10-14,-5-7-67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35:10.7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175 71 23,'-21'9'8,"-1"-1"18,4 0 2,-4 1-20,4-1 16,-1-1-20,6 3-4,2-3 11,-2 2-6,7-4 1,-1-1 4,4-3-10,0-1 19,3 0-13,0 0-1,0 0 14,0 0-14,0 0 13,0 0 0,40 0 0,43-1 20,47-18-24,49-10-9,12 2 11,-8 3-13,-23 0 8,-31 7-7,-30 9 7,-28 3-17,-25 2 6,-25 3-15,-14 0 12,-7 0-39,0 0-7,-10 0-26,-30 28 20,-15-3-63</inkml:trace>
  <inkml:trace contextRef="#ctx0" brushRef="#br0" timeOffset="870.049">1347 1067 42,'-34'-41'175,"19"-6"-161,11 18-10,4-5 32,4-6-32,24-5 15,12 3-7,5 8-2,8 5-15,-4 7 5,-9 10 0,-8 11-8,-8 1 4,-5 0 4,-4 28 0,-6 25-25,-9 23 23,0 26-5,-14 10 7,-29 5 4,-10-9 3,7-13-7,12-18 0,9-16 5,15-19-10,10-21 5,0-8 0,0-13 0,0 0 2,25-4 19,33-38-3,22-19-12,13-10-3,-3-11-2,-7 0 0,-5-4-1,-5-9 5,-2-1-5,-6-1 0,-12 6 7,-13 21-8,-13 13 1,-14 27 0,-10 16-5,-3 11 5,0 3-11,-3 9 8,-47 46-8,-30 26 7,-15 22 4,5-4 0,28-8-2,35-18-2,23-10 4,4-14 0,0-8 4,21-14-4,5-5 0,7-2 0,14-1 6,23 0-5,18-4-2,8 2-57,-13-4-101</inkml:trace>
  <inkml:trace contextRef="#ctx0" brushRef="#br0" timeOffset="1401.08">1711 2416 305,'-18'-11'0,"11"11"-3,4 0 2,-2 0-13,-11 28 8,-8 22-4,-5 16 10,17 4 3,12-2 4,0-7-7,41-10 6,7-9-4,8-18 14,3-18-9,12-6-6,5-8 13,11-29-11,-7-9-3,-12 4 0,-21 1 11,-20 10-12,-11 11 1,-10 7 0,-6 9-9,0 4 8,0 0-23,-35 45 13,-32 27 11,-26 25 7,-3 9-7,16 2 0,21-8-7,19-11 6,13-5 1,11-13 0,11-8-22,5-6-46,0-13-94</inkml:trace>
  <inkml:trace contextRef="#ctx0" brushRef="#br0" timeOffset="2593.147">2211 4110 182,'0'-20'4,"0"0"8,3 9-7,-3 2 13,0 3 25,0 6-37,0 0 12,0 0-8,0 0 0,0 0-3,0 0-2,0 0-1,0 0 2,0 0 1,0 0-6,0 0-1,0 0 10,0 0-11,0 0 1,0 0 0,0 0-1,0 0 8,0 0-7,0 0 0,0 0 8,0 0-5,0 0-3,0 0 0,0 0 12,0 0-7,0-2-3,0 2 3,0 0 1,0 0-1,0 0-5,3-2 0,3-1 1,10-11 0,11-6 11,17-5-12,18-3-4,11 1-1,1 4 5,-2 7 0,-8 5-4,-18 5 6,-12 6-3,-10 0 1,-8 29-26,-13 29 19,-3 28-8,-27 25 15,-48 16 0,-20 7 6,-19-2-6,-6-1 0,6-16 6,15-5-7,19-11 1,21-10 0,19-14-3,19-19 3,14-20 0,7-16 0,0-10-8,18-5 7,35-5 2,22 0 5,19-5 6,9-31-10,-14-4-4,-12-4 0,-15 1-22,-7 3-4,-12 2-19,-11 1-19,-11 10-26</inkml:trace>
  <inkml:trace contextRef="#ctx0" brushRef="#br0" timeOffset="2819.161">2198 4597 133,'0'0'69,"0"0"-67,0 0 21,13-4 11,49-3-3,37-4-17,32-8-8,15 2-3,-4-3-3,-13 1-23,-8 4-35,-1-4-96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35:14.6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1261 293 118,'47'-14'0,"42"-25"-5,53 4 0,-25 7 10,-2-3 3,-8 0-1,-4 5 10,-2-2 16,-12 5-27,-12 10 8,-21 4 6,-19 9-15,-15 0-5,2 12 0,-2 46-18,-4 42 15,-8 51 6,-10 57 6,-15 74 17,-38 55-25,-6 44 14,-3 21-9,17-2-4,13-3 1,21-2 4,11 9-6,0-11-1,14-21 6,18-35-9,5-38 3,3-33-2,-7-30-9,-10-41 14,-15-39-3,-8-48 0,0-38-4,0-30 1,-16-12 3,-16-9 0,-34 4 15,-36 1-13,-45 3 11,-45 2-6,-33-7 3,-22 3-7,-12-3-3,13 7 0,22-2-8,34 6 4,36 6-1,23 8-22,15-13-158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16:43.56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0 0 44,'0'0'50,"0"0"-45,0 0-3,0 0 5,0 0 35,28 0-27,17 0-8,10 0-10,9 0 3,0 0-13,-5 0 4,-12 0-89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16:49.38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-4 115 20,'3'-18'2,"0"10"5,-3 1 18,4 4-3,-4 1 22,0 2-25,0 0-15,0 0 11,0 0-13,0 0 15,3-3-3,0 3-9,0 0 10,0 0-8,8-2-2,17-5 20,36 1-25,39-2 6,42-4 4,10 6-9,-1 0 17,-7-2-16,-21 5 7,-21-2 17,-27 0-24,-26 0 8,-29 3-10,-15 2 7,-8 0-16,0 0 6,0 0-13,0 0 11,-8 0-47,-28 0 5,-22 17 21,-18 4-72</inkml:trace>
  <inkml:trace contextRef="#ctx0" brushRef="#br0" timeOffset="11301.646">772 681 13,'6'-13'11,"0"-5"-6,1 3 13,-4 6-7,0 1 16,0 5-25,0 1 23,-3 2-9,0-4-10,0 4 15,0 0-20,0 0 16,0 0 14,3 0-28,-3-3 25,0 3-12,0 0-3,0 0 14,0 0-24,0 0 13,0 0-10,0 0 2,0 0-14,0 0 6,0 0-6,0 0 2,0 0-14,0 20 12,-20 18 6,-8 17 0,-5 9 3,-4 2-3,-2-5 0,6-6 8,8-12 2,6-5-10,2-12 0,1 0 6,4-6-12,-1 0 6,-4 1 0,-2-4 3,7-2 5,1-7-8,8-5 0,3 0 6,0-3-4,0 0-1,0 0-1,0 0 7,0 0 1,0 0-8,0 0 0,0 0 2,0 0-10,0-9-28,0-5-129</inkml:trace>
  <inkml:trace contextRef="#ctx0" brushRef="#br0" timeOffset="13146.751">4118 808 151,'0'-13'24,"0"3"-9,0 10-15,0 0 41,0 0-7,0 0-34,-3 0 0,-30 3-10,-14 17 10,-14 9 0,-1 3 3,13 6-12,15 0 9,12-1 0,5-2-8,14-6 10,3-3-4,0-6-2,3-7-4,28-6 8,22-1 11,11-6-11,10 0 5,2-6 4,-1-18-6,-8-1-3,-6-4 7,-16-1-7,-9 2 0,-14 0 0,-16 0-3,-6 3 2,0 4 1,-42 1 0,-28 3-22,-27 6 7,-18 0-75</inkml:trace>
  <inkml:trace contextRef="#ctx0" brushRef="#br0" timeOffset="12637.722">2336 910 19,'13'-21'10,"-2"1"23,-2 4 4,7-5-35,-4 7 9,5 2-11,-4 1 9,-4 1-9,-2 5 3,-4-1 5,-3 2-3,0 2 2,0 2 24,0-3-17,0 1 9,0-2-4,0 2-17,0 2 23,0 0-15,0 0-7,0 0 13,0 0-11,0 0-3,-13 0-2,-15 0-4,-17 2 2,-21 22 2,2 4 0,6 4-10,7 3 7,12 0 3,4 0 0,9-1 3,10-2-9,7-4 6,6 0-11,3-10 10,0 2-10,22 2 11,23-5 4,13-3 3,15-4-5,8-10-2,2 0 0,1 0 2,-7-10 3,-9-10-5,-10-3 0,-13 0 8,-13-2-11,-6-3 4,-13 3-1,-7-4 0,-6-3 0,0-4 0,0-2 0,0-3 7,-16 3-13,-4 5 6,2 5 0,-5 8-4,0 5-4,4 5 6,-4 6-5,-2 4-34,-11 0-16,-3 0-17,2 24 1</inkml:trace>
  <inkml:trace contextRef="#ctx0" brushRef="#br0" timeOffset="14189.811">870 1629 5,'-37'0'0,"-10"7"13,19 6-9,6 5 15,5-3-19,4 2 0,-2 9 4,-1 4 3,-4 4 9,4 0 1,7-2-17,6 3 15,3-7-13,0 2-2,6-1 15,19-4-12,14-1 11,6-10-2,4-4-9,2-10 13,7 0-16,3 0 5,-3 0-5,3-10 13,-4-10-15,-8-3 2,-7 0 0,-20-3 7,-5 0-3,-14 1 0,-3-5-4,0-3 0,0-4-4,-20-3 4,-18 0-1,-15 0-5,0 2 2,0 9 4,12 6 0,9 11-15,10 12 12,0 0-28,2 0-62</inkml:trace>
  <inkml:trace contextRef="#ctx0" brushRef="#br0" timeOffset="16199.926">1095 2498 86,'3'-26'1,"-3"0"4,0 18 21,0 1-21,0 4 18,-3 3-19,-6 0 1,-7 0-9,-15 0 4,-8 13 0,-13 15 0,4 10 5,3-2-5,9 9 0,11-6 0,9 3-9,16-5 9,0 0 0,0-1 4,35-4 2,19-4 2,21-7-4,8-10-2,7-11 6,-4 0-5,-1 0-3,-12-15 0,-15-9 7,-10-1-8,-12-1 1,-14 1 0,-11-8-6,-11-1 6,0-4 0,-17-5-13,-27 2 15,-15 1-8,-5 5 6,0 6 0,6 9-8,9 8 4,11 12-3,22 0-15,6 0-69</inkml:trace>
  <inkml:trace contextRef="#ctx0" brushRef="#br0" timeOffset="16685.954">2533 2633 140,'-3'-17'13,"-27"7"-13,-7 2 0,-15 6 12,-16 2-12,-6 0 0,-7 12 3,1 24 2,7 0-5,12 5 4,19-1 3,12 0-14,18-2 7,9-6 0,3 0-7,0-4 2,20 2 5,24-7 4,20-8-2,6-10 9,8-5-11,-8 0 0,-12-4-1,-6-17 9,-7-7-12,-6 0 4,-3-10 0,-18 0-7,-8-5-12,-10 0 12,0-1 5,-16 7-18,-16 1 10,-3 11-10,5 12-14,15 5-23</inkml:trace>
  <inkml:trace contextRef="#ctx0" brushRef="#br0" timeOffset="14819.847">2382 1657 130,'6'-29'22,"0"25"-22,-6 1 0,0 3 21,0 0-10,0 0 10,0 0-21,0 0-11,0 0 5,0 0-3,0 12 3,0 21-2,-9 9 15,-7 11-7,-4 2 0,1-4 5,3-7 1,4-7-3,-2-8-3,5-5 0,2-5 10,1-4-11,3-3 1,0-4 0,0 4-4,3-4 5,0 2-2,0-2-1,0 3-28,3-1 22,31-10-68</inkml:trace>
  <inkml:trace contextRef="#ctx0" brushRef="#br0" timeOffset="17045.975">3131 2896 150,'3'0'48,"0"4"-34,7-4-14,16 0 25,21 0 20,31 0-26,16 0-10,-11 0 5,-9-4-10,-22-1 2,-24 2 1,-12 0 0,-10 3-10,-6 0 3,0 0-27,0 0 21,0 0-51,0 0-53,-19 0-4</inkml:trace>
  <inkml:trace contextRef="#ctx0" brushRef="#br0" timeOffset="15359.877">4047 1677 156,'0'0'0,"0"0"4,0 0-2,0 0-1,-3 0 1,-29 7-2,-6 21 0,-7 3 4,6 1-1,9 6-3,11-4 0,7 4 9,1-5-15,11 5 6,0-5 0,0-3 0,0-5 8,14-5-6,8-3 3,7-12 1,3-5 12,13 0-8,3 0-6,10-19 2,-3-11 3,-4-5-9,-2-1 1,-15 3 4,-1 0 0,-10-2-5,-10-1 0,-7 3-1,-6-2-19,-9 4 14,-43-2-30,-23 9-15,-14 10 20,-8 2-78</inkml:trace>
  <inkml:trace contextRef="#ctx0" brushRef="#br0" timeOffset="17429.996">4047 2591 204,'0'-13'6,"0"13"13,0 0-4,0 0 11,0 0 22,0 0-48,0 0-5,0 7 1,0 10-24,0 14 28,0 13 0,0 7 0,-6 8 0,-11-7 8,5-3-8,-4 0 0,3-7 6,1-6-9,1-5 3,5-7 0,3-6-8,-1-7 9,1-2-1,3 2 0,0 2-25,0-6-17,0-7-77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17:07.96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858 66 68,'-14'0'62,"14"0"-58,0 0 0,0 0 16,0 0 21,0 0-9,0 0-30,0 0 9,17 0 6,38 0-17,37-3 19,38-10-19,7 4 1,8-2 0,-9 2 4,-8 3-5,-6 1 0,-19-1 5,-22 6-7,-20-4 2,-22 4 0,-14 0-6,-16 0 7,-2 0-2,-4 0 1,0 12-16,0 39 12,-3 28-3,0 40 7,-16 46-4,-26 46 9,-16 43-5,-12 48 0,-8 47 9,-2 53-14,13 37 5,13 11 0,15-26-6,12-38-3,8-51 5,4-45-5,-1-46-27,-4-53 29,-2-60-11,6-57 18,2-39-3,5-20 11,0-15-2,-15 0 27,-23-32-9,-23-19-22,-30 0 0,-20-3-2,-14 9 3,-15 3 7,-2 13-10,7 16 3,9 3-3,19 10 10,13 0-9,26 0-1,19 0 0,23 3-14,25 11 12,10-8-50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17:19.520"/>
    </inkml:context>
    <inkml:brush xml:id="br0">
      <inkml:brushProperty name="width" value="0.13333" units="cm"/>
      <inkml:brushProperty name="height" value="0.13333" units="cm"/>
    </inkml:brush>
  </inkml:definitions>
  <inkml:trace contextRef="#ctx0" brushRef="#br0">900-10 89,'0'0'30,"0"0"-19,0-3-8,0 0 0,0-2 46,0 5-14,0-3-24,0 0 22,0 3-32,0-4 17,0-1 2,0 5-13,0 0-1,0 0-6,0 0 0,0 0-10,0 0 10,0 0-2,0 0 2,0 0-22,0 0 22,0 37-22,0 25 22,-17 29-3,-11 34 7,-11 26-4,-11 16 0,-9 12 3,-2 6-3,-3 3 0,3-2 0,3-1 0,0 0 4,-1 5-4,3 2 0,4-7 4,4-6-9,6-15 5,6-7 0,8-10-7,1-13 7,19-92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21:46.2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29 90 175,'-7'-24'19,"1"-4"21,0-4-33,-4 12 9,10 20 1,0 0-17,0 0 0,0 14-5,13 18 3,15 17-3,14 15 10,7 5 4,5 7-9,4-10 1,3-5 2,-3-10 2,10-13-5,-1-15 0,7-14 6,10-9-2,8-14-4,8-32-4,-6-13 3,-13-1-8,-20-1 8,-22 4 1,-22 5 0,-9 8 8,-8 15-7,0 18 12,0 7 10,0 4-20,0 0-3,-14 24-5,-17 42 5,-27 46 7,-20 33 3,-2 15 17,2-10-17,31-29-9,5-22 2,11-16 2,4 5-5,1 2 0,7-14-3,10-8-20,9-19-40,0-15-33,28-6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16:45.82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2408-302 81,'-16'-20'23,"10"3"-18,6 16 7,0 1 22,0 0-21,0 0 14,3-7-19,31-4-1,18-4-2,21-2 1,8-1-6,-4 3 0,-2 7 7,-11 5-4,-11 1-3,-6 2 0,-13 0-7,-4 0 5,-8 28 2,-13 30 0,-9 37-13,0 47 7,-25 50 6,-33 39 0,-6 28 2,-1 18 3,10 7-5,10 8 0,17-3 5,6-20-11,5-23 6,7-41 0,1-40-2,-4-32 4,4-35-2,3-32 0,-2-25 0,5-18-10,0-11 12,-3-9-2,-1-1 2,-16-2 7,-18 0-9,-21 0 0,-17 0 0,-16-5-3,-5-7 8,-9 4-5,9-2 0,16 5 9,26 5-11,22 0 2,17 0-1,3 0-5,4 0-7,6 0 0,6 0-50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17:29.16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1399 89 100,'22'-23'13,"-2"1"-5,-11-6 3,-6 17-5,-3 6 22,4 2 20,-4-3-41,0 2 14,0 2-1,0-1-18,3 3 24,-3-2-24,0 2 1,0 0 3,0 0-1,3 0-5,-3 0 0,0 0 7,0 0-15,0 0 8,0 0-15,0 31 6,0 29-7,-36 37 16,-11 35 0,-28 33 3,-17 31-7,-22 19 4,-11 13 0,-6 4-3,5 2 6,10 9-5,7 1 2,15-8 0,8-10-6,13-18 6,7-30 0,12-21 0,16-24 1,9-29-4,13-20 3,5-17 0,8-10-9,3-10 11,0-5-4,0-4 1,20-5-2,22-7 3,25-9 1,24-5-1,15-9 7,22 2-1,10-2-6,13 3 0,4 3 2,2 6-5,-2-1 3,-13 3 0,-14 1-4,-13-1 7,-12 1-3,-15 0 0,-21-2-9,-20-5 7,-24 0-29,-16-1-43,-7-7 13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17:35.75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660 1254 99,'27'10'18,"-4"-10"-18,-17 0 0,-3 0 7,4 3 20,-1-3 11,0 2-38,-3 1 6,0-3 3,-3 3-5,0-1 10,0-2-14,4 7-7,2 1 4,3 6-7,5 10 6,-1 4 4,-7 3-14,-3 2 8,-3 0 1,0-2 5,-3 1-4,-16-4 10,-4 1-6,1-2 2,3-6 5,2-4-6,8-6-1,9-8 0,-4-3 6,4 0 1,0 0 2,0 0 5,0 0-14,0 0 27,19-6 0,20-19-7,10-14-20,12-6 4,0-3-4,-7-1 0,1 6 7,-4 0-16,-2-1 9,-1 7 0,-3-1-6,-13 7 13,-6 11-7,-13 5 0,-10 6 7,0 6-18,-3 3 11,0 0-3,0 0-3,0 0-9,0 0 6,-3 0 8,-22 7-2,-11 15-1,-9 7 4,4 0 0,2 2-3,6-2 6,2 1-3,-2-2 0,-3 4 4,5-3-5,5-3 1,3-5 0,11-7-3,6-2 6,1-7-4,5 2 1,0-7-24,0 1 22,8 6-9,30-1 11,13-1 15,16 1-7,-3 0-16,-17-3 2,-16 3-43,-18 0-42</inkml:trace>
  <inkml:trace contextRef="#ctx0" brushRef="#br0" timeOffset="743.041">538 2168 152,'16'-11'23,"-8"7"-20,-8 4 3,0 0-5,0 0 5,0 0-8,0 0 2,3 0-36,-3 29 34,6 8 0,0-1 2,10 1 3,-2-5 2,5-5-5,0-12 0,4-7 9,16-8 3,5 0-1,14 0-11,4-20 9,-9-6-4,-3 1-5,-16 0 5,-12 5 2,-8 9-7,-8 1 0,-6 10 1,0 0-5,0 0-6,0 0 3,0 0 2,-29 29-7,-23 23 12,-15 21 0,-6 14 0,1 2 5,5 0 1,12-16-6,7-9 0,9-13 7,4-5-11,3-1 4,6-4 0,3-5-8,1 2-4,5-3-26,-1-18-96</inkml:trace>
  <inkml:trace contextRef="#ctx0" brushRef="#br0" timeOffset="1508.086">326 3519 41,'0'0'89,"0"0"-63,0-12-10,17 2 2,24-6-3,18-1-15,8 3 4,4 2 2,-4 5-5,-5 7-1,-9 0 0,-14 0 4,-9 0-4,-11 0 0,-7 4-9,-9 11 3,-3 8-5,0 6 7,-15 8-1,-27 9 5,-16 1 0,-10 3 1,-2-7 5,0-2-4,11-8 0,12-8-2,14-3 0,13-8 8,11-8-13,9-2 5,0-4 0,0 0-3,0 0 9,0 0-5,35 0 14,36 0-12,25 0 17,14-10-20,-4 0 0,-6-1-10,-13 4 0,-10 4-6,-23 3-36,-12-5-78</inkml:trace>
  <inkml:trace contextRef="#ctx0" brushRef="#br0" timeOffset="2588.147">674 3689 18,'3'0'13,"-3"-2"-8,0 2 6,0 0 8,0-3 19,0 3-35,3 0 1,-3 0 23,0 0-26,0 0 15,0 0 4,0 0-16,0 0 20,0 0-13,0 0-1,0 0 3,0 0-7,0 0 1,3 0 4,-3 0-8,4 0 13,-4 0-15,3 0 0,-3 0 11,0 0-5,0 0-3,0 0-4,0 0 6,0 0-8,0 0 2,0 0 0,0 0 1,0 0 1,0 0-3,0 0 1,0 0-12,0 0 2,-7 0 5,-19 0 5,-8 0-12,-5 0 14,6 0-2,14 0 0,7 0 4,5 0-10,4 0 6,3 0 0,0 0 0,0 0 11,0 0-11,0 0 0,0 0-3,10 0-8,32 0 11,19 0-5,23-2-2,-1 2 0,-10 0 5,-9 0-61,-9 0-71</inkml:trace>
  <inkml:trace contextRef="#ctx0" brushRef="#br0" timeOffset="-5631.323">1 127 23,'5'-15'10,"-5"12"1,0 3-10,3 0 53,-3 0-21,0 0-33,3 0 15,-3 0-12,0 0 4,0 0 9,0 0-14,0 0 32,3 0 0,3-2-13,10-4 24,26-4-30,32-5-6,29 2-2,22-1-1,-2 0 5,-8 2-5,-21 2-5,-27 5 7,-29 0-5,-18 2-3,-17 0 0,-3 3-5,0 0 3,0 0-9,0 0-23,-12 6-40,-24 26-39,-13-1 13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17:39.66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1550 33 12,'-6'-5'7,"3"0"26,0 1-19,-5 1-4,5 0 7,3 0-14,-3 3 18,3 0-11,0 0-5,0 0 6,0 0-7,23 0 7,41 0-3,36 0-3,33 0 6,1 0-11,-3 0 0,-15 0 6,-13 0 1,-13 0-7,-16 0 0,-16 0 6,-19 0-3,-19 0-3,-11 0 0,-9 0-3,0 0-6,0 26-4,-6 30-1,-24 35 14,-18 46-5,-22 30 7,-21 42-2,-9 32 3,-9 15 2,0 24-5,3 7 0,15 18 8,15 6-14,18-1 6,19-13 0,10-25-6,-6-12 10,-3-19-8,-7-33 4,0-23-1,9-47-5,6-24 6,-1-26-2,6-24-2,-2-23-10,2-29 14,-1-12 10,-21 0-8,-31-4 19,-31-27-21,-36-9 0,-19-12 7,-4 0-1,17 5-6,26 12 0,32 15 4,19 20-11,10 0-2,25 4-12,3 10-49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17:24.82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4537 2944 9,'3'-3'19,"0"-2"17,0 3-25,-3 2 1,0 0 18,0 0-21,0 0 15,0 0-4,0 0-17,0 0 15,0 0-7,0 0-9,0 0 25,0 0-25,0-4 12,0 4-1,0 0-11,0 0 11,0 0-13,0 0 0,0 0-10,0 0 5,0 0-4,0 0 6,0 11-16,0 17 15,-3 8 4,-13 7 0,-1 0 2,-1 7 5,-1-3-7,0 1 0,2-1 9,4-5-15,-4 3 6,2-7 0,-1 0-3,0-7 7,-4 9-4,1 1 0,-1-1 5,6 1-10,-3-10 5,1 4 0,-1 4-4,1-2 8,-2-3-4,2-2 0,2-6-3,-2-9-4,10 1 7,0-10 0,3-3-7,-2 2 7,5-4 0,0-3 0,0 0-1,0 0-5,0 0 6,0 0 0,0 0-4,0 0 9,0 0-5,0 0 0,0 0-6,0 0-1,0 0 7,0 0-4,0 0-3,0 0 6,0 0 1,0 0 0,0 0 2,0 0-5,0 0 3,0 0 0,0 0-4,0 0 3,0 0-1,0 0-1,0 0-5,0 3 2,0-1 6,17 4 0,13 2 0,1-2 7,8 5-7,8-1 0,6 0 3,8-3-9,6 2 6,13 3 0,13-1 2,14 1 9,5 1-12,8 7 1,2-5 0,0 6 1,-4 6 1,1-6-2,-10 0 0,-9-3 7,-19-6-4,-20-4-3,-22-4 1,-14-4-2,-6 0 5,1 0-4,-1 0 0,10 3 3,0-1-3,-3-2 0,-7 3 0,-2-3-5,-12 0 7,-5 0-2,0 0 0,0 0-14,0 0 3,0 0-69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1:48.54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778 170 95,'-55'-7'17,"13"-1"-8,30-1-7,12 9 40,0 0 0,0 0-27,19 0-14,29-9-1,27-4 12,23-5-9,13-2 6,-3 3-2,-2-1-4,-16 3 7,-5 2-10,-12 6 1,-6 4 3,-12 3 1,-10 0-6,-6 3 1,-11 46-14,-9 35 12,-19 52-5,0 52 7,-44 70 17,-26 53-16,-8 49 5,-5 32-6,8-4-3,5-15-7,12-20-6,16-30-1,3-27 11,14-41-5,5-53 9,11-51-1,5-41-5,4-43 5,0-31-3,0-30 6,0-6 2,0 0 3,0-24 23,0 5-28,-12 0 10,-10 3-10,-20 14 20,-30 2-19,-34 17-1,-28 35 6,-10 8-6,5 4 5,20-9 0,26-11 2,16-11-7,15-5 0,21-11-1,12-3-10,10-7-36,11-2-71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1:43.02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98 227 14,'0'0'17,"0"-5"-1,0 5-15,0 0 14,0-2 7,0 2-19,0-3 11,0 3-5,-3 0-2,3 0 1,0 0-8,-3 0 0,3 0 0,-3 0-7,3 0 2,0 0 5,-3 0 0,3 0-2,0 0 4,0 0-2,-3 0 3,-5 0 3,2 0-1,-3 0-5,2 0 4,1 0 0,0 0-1,-4 0-2,1 0 6,-2 0-5,2 0 12,6 0-9,3 0-1,0 0 15,0 0-16,0 0-1,0 0-2,6 0 5,30 3-5,21-1 13,31-2-4,40 0 13,29 0-18,31-5 11,13-21 2,15-2-11,5-4 25,-8 1-12,-21 3-11,-30 3 20,-34 5-28,-34 6 14,-27 5-7,-25 4 0,-20 5-4,-19 0-3,-3 0 0,0 0-7,0 0 3,0 0-22,-19 0-15,-26 0-8,-33 25-17,-17 16-46</inkml:trace>
  <inkml:trace contextRef="#ctx0" brushRef="#br0" timeOffset="883.05">308 1019 188,'0'-20'23,"0"2"-1,6 3-6,30-2-7,17-9 5,12 6-12,6 12 9,-4 8-11,-12 0 2,-13 0-6,-13 28 2,-13 13 2,-10 10-5,-6 17 4,-6 3 1,-39 8 8,-13-10-4,-3-8-2,6-12 4,13-17-6,17-12 2,11-8 4,11-12-3,3 0 1,0 0-2,0-12-4,33-29-2,21-14-10,14-19 10,5-5-3,2-5 7,-5 3 0,-6 4 0,-3-1-6,-2 9 7,-7 6-1,-11 15 1,-9 12 7,-16 20-5,-10 7-3,-6 7-5,0 2 5,0 0-23,-12 0 23,-27 32-6,-19 20 12,-9 17-2,-1 6-4,14-7 1,12-12 4,12-7 0,15-11-5,5-3 10,7-10-5,3-1-4,0-10 11,0-3-7,25 2 6,20-8-6,13-5 2,3 0-7,1 0-1,-10-11-10,-14-3-40,-15 3-42,-14 11-26</inkml:trace>
  <inkml:trace contextRef="#ctx0" brushRef="#br0" timeOffset="1508.086">648 1794 211,'0'-25'31,"0"10"-3,0 15-16,0 0 17,0 0-29,0 25 0,-9 25-1,-15 12 2,9 18 3,2-6 0,13-5 2,0-8-6,13-14 3,26-6 0,6-12-1,13-9-1,6-13-1,3-7 0,0 0 3,-2-31-3,-10-11 0,-8-14 1,-5 1-1,-12 9 0,-11 12 0,-7 16 3,-12 15 2,0 3-5,0 0 0,0 6-21,-34 43 20,-24 22 2,-17 30 5,-14 16 10,5 5-16,10-16 14,10-16-8,16-20-4,9-21 13,6 0-14,14-20-1,7-16 0,9-13-4,3 0-22,0 0-35,0 0-62</inkml:trace>
  <inkml:trace contextRef="#ctx0" brushRef="#br0" timeOffset="4058.232">1558 2069 146,'-3'-14'65,"3"2"-59,0 3 31,0-2-1,13-9-8,22-1-14,14-5-9,7-1-4,13-1-1,-5 0 7,0-5-4,-13 7-3,-9 3 0,-15 8 4,-15 10 5,-9-1-9,-3 6 0,0-3-14,0 3-14,0 0-60,-32 0-19,-10 24-17</inkml:trace>
  <inkml:trace contextRef="#ctx0" brushRef="#br0" timeOffset="4561.26">1513 831 141,'-3'0'77,"0"0"-77,3 0 15,0 0 30,0-4-8,22-1-13,26-8-24,22-8 0,11-6-5,-4 4 11,-15 3-6,-10-1 0,-18 13 8,-12-4-10,-8 7 2,-11-1-7,-3-1-10,0 7-52,0 0-22,-6 0-30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3:48.05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601 19 6,'-3'13'39,"3"-8"-35,0-3-4,0 1 1,0 4 12,0-2 24,0-5-36,0 0 0,0 0 4,0 3 67,0-1-65,0 2-7,0-4 0,0 0 31,0 0-31,0 3 4,3-3 13,8 0-5,23 0 14,27 0-18,33-7-4,21-13 7,4 5-7,-19 5-1,-16 0-3,-17 5 5,-12 5-13,3 0 8,-7 0 0,-2 25-9,-4 8 0,-20 8 6,-8 4 2,-17 14-22,0 11 23,-65 10-9,-35 11 9,-41 11 0,-29 2 5,-21 12-3,-2 6-2,4 3 8,19-4-8,31-6 0,36-6 0,36-17-6,29-24 4,21-15 2,14-24-3,3-9 5,0-3-2,48 1 6,52-7 10,44-4 16,37-7-31,2 0 4,-16 0-2,-25-21 6,-24-5-12,-15 0 3,-15 0-1,-18 2-7,-18-3-5,-18-1-4,-14 3-19,-17-5-74</inkml:trace>
  <inkml:trace contextRef="#ctx0" brushRef="#br0" timeOffset="6616.378">2704 349 113,'19'-23'13,"1"-3"-3,-8-1-9,-2 16 22,-7 4 7,0 7 17,0 0-34,-3 0-3,0 0 14,0 0-19,0 0 16,0 0-21,0 0 5,0 0-10,0 0-13,-6 18-7,-33 26 25,-22 26 1,-19 14 12,-16 14-13,-4 7 11,-3 4-12,1-2 1,5-3 0,4-8-2,16-10 11,9-5-9,10-9 0,11-9 3,8-6-9,12-15 6,8-16 0,10-11-7,6-12 0,0-3-2,3 0-7,0 0-35,0-20 15,28-32-123</inkml:trace>
  <inkml:trace contextRef="#ctx0" brushRef="#br0" timeOffset="7583.432">2148 328 130,'0'0'35,"0"0"-30,0 0-2,3 0 36,-3 0-7,3 0-18,-3 0 0,0 0-10,3 0 8,1 0 9,-1 0-20,-3 0 24,0 0-23,0 0 0,0 0 4,0 0 3,0 0-9,0 0 5,0 0 4,0 0-1,0 0-8,0 0 0,0 0-5,0 0 10,0 0-5,0 0 1,0 0 9,0 0-11,0 0 1,0 0 0,0 0-2,0 0 9,0 0-7,0 0 1,0-2 8,0-13-11,0-3 2,0-2 0,0 7-2,-3 3 9,-1 2-7,4 0 0,0-4 7,-3-1-10,0 6 3,3-3 0,-3 2 0,0 2 9,3 0-9,0 5 0,0 1 9,0 0-12,0 0 3,0 0-10,0 0 7,0 0-24,0 33 12,6 28 10,19 30 5,8 21 6,3 17-6,-2 14 0,5 10 0,-3 11 6,-4 14-6,3 7 0,0-10 4,1-15-8,-4-33 4,0-31 0,-9-28-7,-7-21 10,-7-21-3,-6-16 0,-3-3 8,0-7-3,0 0-3,0 0-2,0 0 13,0 0-7,0 0-4,0 0-2,0-12-11,0-14-14,0-6-97,0-4-48</inkml:trace>
  <inkml:trace contextRef="#ctx0" brushRef="#br0" timeOffset="8513.485">4382 615 155,'-17'-18'10,"14"7"-10,3 5 0,0 6 0,0 0-10,0 0 6,0 35 2,0 26-3,-11 28 10,-9 19 5,-10 13-10,2 6 9,-8 4-8,8-4-1,3-15 0,1-15-6,9-26 11,4-21-5,2-21 0,6-16 7,-1-9-7,1-4 3,0 0 15,0 0 31,3-38 4,0-35 3,0-34-56,0-25-2,19-13-8,4 1 10,2 2 0,8 6-3,3 10-4,8 9 7,4 13 0,7 14 8,2 17-14,9 13 6,7 11 0,10 19-7,11 13-2,-1 17 9,4 0 0,-14 20-8,-13 27 1,-12 11 2,-16 14-5,-20 15 7,-14 6-10,-8-1 13,-13-1 0,-32-9-8,-10-12 4,-10-21 6,-2-11-2,-13-15 16,-20-15-16,-6-8 14,3 0-9,20 0 3,30-8-9,25-5 1,15 3 0,10-2-6,3-5-7,0-7-58,32-4-134</inkml:trace>
  <inkml:trace contextRef="#ctx0" brushRef="#br0" timeOffset="8866.507">5761 308 216,'6'-8'15,"-3"8"-6,-3 0-12,0 0 3,0 23-22,0 35-4,0 26 26,-28 26 9,-8 14 5,-9 3-14,-2 0 16,2-12-16,-1-7 0,8-11 6,3-9 1,6-10-7,3-13 0,6-22 4,8-17-12,5-15 8,7-11-13,0 0 12,0-9-24,33-34-94</inkml:trace>
  <inkml:trace contextRef="#ctx0" brushRef="#br0" timeOffset="9367.535">6552 687 121,'-54'-13'0,"-10"9"0,-5 4-9,5 11 10,0 33-1,6 20 0,0 14 4,10 5 9,9 4-11,11 0-1,15-11 3,7-10 2,6-13-6,0-15 0,0-14 7,0-15-4,0-9-3,13 0 18,9-11 38,13-31-52,11-7 3,5-11-4,-7-6 3,1-6-5,-3-1-1,0 6 0,-7 10-1,-5 13 5,-4 16-4,-14 10 6,-2 11-1,-7 7-5,-3 0 0,0 7-22,0 31 5,0 19 9,-3 19 8,-3 4 0,-4-1 7,10-5-5,0-3-2,0-8 0,0-5-2,0-6 4,3-14-4,19-10-2,-3-16-39,17-12-50</inkml:trace>
  <inkml:trace contextRef="#ctx0" brushRef="#br0" timeOffset="9833.562">6887 743 114,'12'-13'4,"-1"10"-2,-5 3 6,0 0-6,7 5-4,4 43 1,-6 19 1,0 16 7,-11 13-5,0 2-2,0-2 4,-17-4 0,-5-14-4,0-10 0,2-22 6,4-18-11,7-13 5,5-15 0,4 0 34,0 0 10,0-10 22,0-33-11,0-20-51,23-27-4,19-5-6,15-7-8,14 5 13,7 6-15,1 10 16,-1 20 0,-17 21 1,-23 16-1,-15 17 0,-20 7 0,-3 0-2,0 11-37,0 38 33,0 23 3,0 16 6,0 3 0,0-1-3,-3-2 0,3-8-8,0-2-15,13-10-63,22-17-43</inkml:trace>
  <inkml:trace contextRef="#ctx0" brushRef="#br0" timeOffset="10201.583">7861 1273 156,'12'-7'34,"18"-6"-34,12 0-8,16-7 8,15-6 9,8-4 2,-1-1-6,-5-6 5,-11-7-9,-8-7 1,-14-2 6,-6-2-9,-17 9 1,-13 10 0,-6 8 10,-3 10-10,-44 7-2,-25 7-2,-14 4-4,-14 15 1,1 29 7,8 11 0,21 9-7,18-4 9,21 0-2,14-5 0,14-7 5,3-5-3,0-2 0,36 2 2,37 3 16,33 0-20,19-6-2,5-5-45,-18-15-111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4:25.17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225 14 33,'0'-11'4,"0"2"6,0 6 32,0 3-29,0 0 9,0 0-2,3 0-15,-3-2 11,0 2-4,0 0-1,0 0 15,0 0-24,0 0 19,0 0-10,0 0-1,0 0-10,0 0 0,0 0-2,0 0-10,0 0 10,0 0 2,0 0-1,0 0-16,0 0 13,0 0-4,0 7 7,0 14-9,0 6 18,0 7-8,3 6 2,0 6 8,-1 2-10,-2-2 0,0 3 0,0 0-6,0 0 11,0 6-5,-5-3 0,-6 2 8,-1-4-12,2 3 4,1-5 0,-2 1-4,2 1 9,3-4-5,-1 2 0,-2-2 6,-1-1-10,1-3 4,-2 3 0,2-7-5,0-2 10,2 2-5,-2-3 0,1 0 6,-1-1-12,1-2 6,0 3 0,-1 2-6,2 4 12,1-4-6,0 2 0,-2-1 2,5-5-6,0 2 4,0-2 0,3-5-8,-3-5 12,3-3-4,0-2 0,0 2 3,0 4-7,0-2 4,0-2 0,0 0-6,0 4 9,0-4-3,0 0 0,0 4 0,0-4-6,0 0 6,0 0 0,0-2-7,0-2 12,0-1-5,0 0 0,0 0 3,0-2-8,0 5 5,0-3 0,0 5-5,0-2 8,0-1-3,0 2 0,0 5 7,3-4-15,0 2 8,-3 2 0,0-6-2,0 2 4,0-6-2,0 4 0,0-4 8,0 4-16,0-1 8,3 3 0,-3 1-3,3 0 5,2 0-2,-2 4 0,-3-5 8,0 2-15,0 2 7,0-4 0,0 3-5,0-3 10,0 1-5,0-1 0,3 3 6,0 0-12,-3 2 6,0 5 0,0-7-3,0 3 7,0-3-4,0 0 0,0 6 5,0-6-8,0 6 3,0 1 0,0-5-5,0 3 10,3 0-5,-3 0 0,3-2 3,-3-4-8,0 2 5,0-2 0,0 9-2,0 0 7,0 4-5,0 3 0,0-12 2,0-1-5,0-5 3,0 1 0,0-3-5,0-1 10,0 0-5,0 1 0,0-1 4,0-3-7,0 3 3,0 1 0,0-1-4,0-2 10,0-1-6,0 3 0,0 1 4,0-1-9,0 0 5,0 8 0,0-5-5,0 2 11,0 5-6,0 9 0,0 6 2,0-6-6,0 5 4,0-11 0,0-2-10,0 0 17,0 0-7,0-3 0,0 5 5,0-5-11,0-3 6,4 0 0,-1-11-5,-3 0 13,3-5-8,0-2 0,-3-3 1,0 3-10,0-4 9,0 0 0,3 3-7,-3-3 10,0 0-3,3 0 0,-3 0 4,0 0-13,0 0 5,0 0 4,0 0-4,0 0 10,0 0-6,0 0 2,0 0 6,0 0-5,0 0-2,5 0-1,-2 3 0,11 0-1,22 5 1,22 0 10,26 2-3,16 2-2,9-7-5,4 5 0,-4-3-9,-17-1 13,-11-1-4,-17-1 0,-12-4-20,-16 0 20,-17 0-39,-13 0-73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4:26.31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-8 5 11,'0'0'19,"0"-4"5,0 4-17,0 0 12,0 0 0,0 0-16,0 0 14,0 0-8,0 0-7,0 0 17,0 0-18,0 0 14,0 0 9,0 0-22,-3 0 28,3 0-22,0 0-4,0 0 6,0 0-10,0 0 0,22 0-3,36 0 10,26 0 6,25 0-13,-3 0 4,-17 0 2,-4 4-1,-9 2-5,2-4 0,-4 7 8,-17-3-13,-11 2 5,-21-2 0,-13-2-6,-4-2 10,-8 1-4,0 0 0,0-3-12,0 0 12,0 0-24,0 2-4,0 1 5,-20 9-59,-9 1 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20:32.2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130 0 83,'-125'147'30,"119"-156"-23,6 6-7,0 3-8,0-5-3,0-2-27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4:27.96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485-2 5,'0'0'5,"0"0"7,0 0-4,0 0 20,3 0-28,22 0 0,17 0 16,13 0-13,12 15 10,0 2-9,5 1 4,-11 2-4,-4-2-4,-8-2 2,-7-1-4,-8 0 8,-1-4-6,-11 1 0,-5-2 6,-4-3-12,-7 1 6,-3 2-7,-3 1-2,3 6 3,-3 9 6,0 6 0,0 9 11,0 12-5,0 3-6,-3 8 0,-3 11 6,-2 9 0,5 11-6,-5 19 0,-3 5 8,2 3-10,3-2 2,2-4 0,1-6-1,3 1 5,-3 4-4,3-6 0,-6-2 6,-2-8-10,2-8 4,-3 0 0,-4-12-3,7 3 8,-4-3-5,4 2 0,3-7 2,0 2-4,-2-1 2,5-8 0,-3-4-5,3 0 10,-3-4-5,-3 5 0,-4-1 1,1 3-6,-2 0 5,2 5 0,1 1-5,-3-5 8,2-4-3,-4-6 0,2-7 4,5-4-10,0-5 6,3-1 0,0-6-6,-1-4 8,1-1-2,0-4 0,0 2 6,-3 1-12,-1 1 6,1 6 0,3-2-2,-3-1 4,1-3-2,2-4 0,0 1 5,0-6-9,0-5 4,0-7 0,-1-5-7,4 0 12,-3-3-5,3 0 0,0 0 4,0 0-4,0 0 0,-3 0 1,3 0 7,-3 0-4,3 0-4,0 0 0,0 0 1,-3 0-10,-8 4 7,-14-2 2,-14 3-6,-11 5 13,-19-5-7,-1 4 0,-14 0 7,-2-7-5,-8 2-2,4-4 0,16 0 11,17 0-7,21 0 4,14 0 4,6 0-5,13 0-7,0 0 0,3 0 0,0 0-6,0 0-1,0 0 4,0 0 0,0 0-16,6 0 9,16-10-28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4:32.60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4620 3282 108,'0'-9'10,"0"9"2,0 0-12,0 0 7,0 0 0,0 0-7,0 0-10,-10 22 10,-21 20 0,-8 6 5,0 11 3,6 2-8,8 0 0,6-8 6,10-4 1,6-7-7,3-16 0,0-10 6,0-6-14,0-8 16,6-2-4,10 0 25,9 0-29,11-8 13,3-15-9,3-4 5,0-4-9,-1-1 0,-3 1 0,-6 2 3,-9 9 4,-10-1 0,-7 10-7,-3-2 11,-3 5-7,0-2 0,0 5-1,0-6-3,0-1 1,0-5-2,-6-4 1,-10 3-11,-4-2 2,1 2-1,7 3-19,2 0 27,4 6-22,6 7-5,0-2-17,0 4-38</inkml:trace>
  <inkml:trace contextRef="#ctx0" brushRef="#br0" timeOffset="-626.035">3395 3374 24,'0'-14'9,"0"4"0,0 3 22,0 3-19,0 2 2,0-2-14,0 4 7,0 0 5,0-5-9,0 2 0,0 1 29,0-2-22,0-2 18,0 1-1,0-1-24,0-2 22,0 1-12,0 4-7,0-2 11,0 2-14,0-3 8,0 2-1,0 2-4,0-1 4,0 3-9,0 0 5,0 0 4,0 0-4,0 0-6,0 0 0,0 0-3,0 0-2,0 12-8,0 23 5,0 20-3,0 19 19,0 14-8,0 1 0,0-2 8,0-16-13,0-3 5,0-14 0,0-4-3,0-4 10,0-8-7,0-7 0,0-8 4,0-5-7,0-9 3,0-4 0,0-2-7,0 0 10,0-3-3,0 0 0,0 0 2,0 0-11,4 0 9,8-6-35,7-21-74,14-6-50</inkml:trace>
  <inkml:trace contextRef="#ctx0" brushRef="#br0" timeOffset="38767.218">3147 2792 4,'0'-5'24,"0"-4"-23,0 3 21,0 5-13,0-6-1,0 7 9,0-3-15,0 3 20,0-3-12,0-1-6,0-1 17,0 3-13,0-4 5,0 3 10,0 3-13,0-2 16,0 2-19,0 0-7,0 0 19,0 0-14,0 0-3,0 0 5,0 0 3,0 0-3,0 0-5,10 0-1,35 0 25,30 0-25,14 0 7,1 0-7,-7 0 10,-2 0-11,-1 0 0,-5 0 1,-11 0 6,-16 0-2,-18 0-2,-11 0 0,-7-4 10,-9 1-15,-3 3 2,0 0 0,0-3-7,0 3 7,13 0-4,10 0-6,12 0-45,10 0-18,10 0-89</inkml:trace>
  <inkml:trace contextRef="#ctx0" brushRef="#br0" timeOffset="724.04">5748 3396 29,'0'-28'104,"0"20"-104,0 8 4,0 0 4,0 0-2,-3 0 1,-16 0-7,-7 18-2,-10 15 1,2 11 1,7 6 0,5-2-2,7 1 6,8-4-4,7-11 0,0-2-1,0-7 1,0-4 1,16-4 0,9-6 13,11 2-8,3-6 2,9-7 1,-4 0-2,3 0 0,-6 0-4,-3-17 1,0-11 9,-2-1-11,0-8 0,-8-2 7,-5-4 0,-4-3-17,-5 3 8,-9 2 0,-5 6 2,0 9 1,0-1-3,0 9 0,-2 3-19,-31 2 11,-18 8-35,-21 5-29,-11 0-34</inkml:trace>
  <inkml:trace contextRef="#ctx0" brushRef="#br0" timeOffset="15808.904">3730 4938 38,'6'0'23,"-3"0"-15,0-4 6,0 0-9,5-2 19,-6 4-19,4-3-3,-3 5 13,-3-5-12,0 5 23,0-2 3,0 2-17,0 0 24,0 0-20,0 0-8,0 0 13,0 0-16,0 0-5,0 0 0,0 0-1,0 0-4,0 0-1,0 2 2,-19 20-3,-6 7 14,-1 2-7,1 4 0,6-1 7,2-2-8,7 3 1,4-4 0,3-1-8,3-4 11,0-4-3,0-4 0,0-3-10,0-7 10,0-2-15,3-2 13,10-3-3,4-1 10,5 0-3,6 0 1,8 0 8,-2 0-13,-1-8 2,0-10 0,-5-5 3,1 0 3,1-3-6,-5 2 0,0-1 11,-2 1-12,-4 6 1,0-4 0,-5 9-6,-8-2 13,-3 2-7,0 3 3,-3 0 7,4 2-3,-4 5-7,0-4 0,0 2-5,0-1 7,0-5-2,-22-3 0,-5-1-8,-4 3-1,5 1 9,7 6 0,6 0-10,7 0 9,1 3 0,5 2-5,0 0-27,0 0 5,0 0-48,-3 0-3,0 0 34</inkml:trace>
  <inkml:trace contextRef="#ctx0" brushRef="#br0" timeOffset="16797.961">4691 5084 14,'-12'-15'33,"-2"0"-18,8 8-6,2-1 37,1 8-14,3-3-16,0 3 17,0-2-23,0 2 13,0-3-6,0 3-11,0-2 12,0 2-5,0 0-10,3 0 18,4 0-17,5 0 3,18 0-7,12 0 11,3 0-12,-4 0 1,-8 2 0,-11 3-2,-2-2 5,-1 5-3,-4-6 0,-4 1 1,-5-1-8,-3-2 7,0 3 0,-3-3-10,0 3 4,0-3 1,0 0 4,0 3-35,0 3-22,4-1-43,11 1 10</inkml:trace>
  <inkml:trace contextRef="#ctx0" brushRef="#br0" timeOffset="17346.993">5286 4855 75,'0'0'30,"3"0"-22,-3 0-7,0 0 30,0 0 16,0 0-47,0 0 9,0 0-3,0 0 4,0 0-13,0 0 3,0 0-3,0 0-5,0 0-1,0 14 9,0 13-2,0 7 13,0 6-11,0 8 0,0-3 0,-6 5 2,0-7 3,-2-3-5,-1-2 0,2-2 7,1-11-10,0-2 3,3-9 0,3-5-3,0-4 7,-5-5-4,5 3 0,0-3 7,0 0-11,0 0 4,0 0 0,0 0 2,0 0 5,0 0-7,0 0 0,0 0 0,0 0-7,0 0 2,0 0-15,0 0-41</inkml:trace>
  <inkml:trace contextRef="#ctx0" brushRef="#br0" timeOffset="19598.121">4009 4907 5,'0'0'13,"0"0"5,0 0-13,0 0 29,0 0-26,0 0-4,0 0 8,0-3-10,0 0 4,0 1-6,0-1 10,-3 3-4,-3-4-6,-4 4 0,1 0-5,-5 0 5,2 0 0,-1 0 0,-1 0 7,-2 0-7,-2 0 0,-1 0 0,-1 0-2,1 0 4,6 0-2,-4 0 0,5 0 3,-4 0-5,2 4 2,0-1 0,3 2-6,-2 1 9,4-4-3,3 3 0,3-5 2,3 0-6,-5 7 4,5-4 0,0 4-12,0-6 10,0 2 2,0 1-1,0-1-16,0 0 16,0 2-7,0-3 8,0 6-5,0-3-6,5 0-52</inkml:trace>
  <inkml:trace contextRef="#ctx0" brushRef="#br0" timeOffset="18424.054">6649 4871 79,'0'-5'34,"0"3"-20,0 2-9,0 0 34,0 0-21,0 0-11,0 0-7,0 0-7,0 0 7,-23 11-6,-18 15 6,-7 8 11,-4 1-10,7 6 2,6 0-3,11-1 7,1 1-4,8-5-3,10 6 2,6-11-8,3 2 10,0-11-4,0-1 4,6-7 4,7-3-1,4-5-6,5 1 0,6-5 20,5-2-18,1 0 2,5 0 8,0 0-9,0-12 3,-4-2-7,-6 0 1,-7-1 10,-2 2-4,-4-5-3,0-1-4,-4 3 6,-1 1-5,-2 0-1,-3 4 1,-2 1-9,-1 0 16,-3 3-5,0-1 0,0 3 6,0 0-6,0-6-3,0 4 0,0 1-6,0-3 9,0 0-3,0 2 0,0-6 6,0 4-9,-3-2 3,-1 2 0,4 6-4,0-2 10,0 2-6,0 1 0,0-2 7,-3-3-10,3 5 3,0-3 0,0-5-5,-3 9 10,3-6-5,-3-3 0,3 5 4,-3-6-6,0 2 2,0 1 0,-5-1-7,5 0 12,0 4-5,0-2 0,3 4 4,-3 2-7,-1-6 3,4 4 0,-3-4-5,3 7 10,0 0-5,0 0 0,0 0-6,0 0 1,0 0-14,0 0-24,0 0 19,0 0-44,0 0 7,0 0-29</inkml:trace>
  <inkml:trace contextRef="#ctx0" brushRef="#br0" timeOffset="21067.205">4000 6327 62,'12'-26'1,"-9"0"12,-3 14-12,4 4 18,-4-1 24,0 6-39,0-5 12,0 5 0,0 3-1,0-3 15,0 3-19,0-4 7,0 4-10,0-3-1,0 1 5,-13-1-12,-15 3 1,-5 0-8,-6 0 7,0 0 0,8 0 0,-2 5-1,8 13 0,0 3 1,2-1 0,7-3-8,2 4 8,11-6 0,0 3 0,3 1-13,0 3 11,0-1-12,23 1 14,5-2 6,5-3 2,3-6-8,2-4 2,-3-3 7,1-4-7,-1 0-2,4 0 2,3 0-1,0-9 6,-1-8-7,-6-1 0,-3-2 8,-3-4-7,-2-1-1,-12 2 0,-5 3 5,-4 2 1,-3 3-4,0-8-2,-3 1 5,0-4-9,0 0 4,0 1 0,0 0-9,0 8 5,-3 0 0,-6 5 4,-10 3-26,-1 5 12,-10-1-24,-4 5-3,-8 0 10,4 0-52</inkml:trace>
  <inkml:trace contextRef="#ctx0" brushRef="#br0" timeOffset="22055.262">3855 6237 6,'3'0'18,"0"-2"5,-3 2-8,3-3 4,-3 0-12,0 3 17,0 0 10,0 0-34,3 0 16,-3-4-9,3 4-3,2-3 8,4 3-12,1-5 6,5 3-6,7-1 8,2 0-11,11 3 3,0 0 0,4 0-6,-3 0 6,-5 0 0,-2 0-2,-2 0 10,-8 0-10,-7 0 2,1 0 0,-4 0 0,-1 0 1,1 0-1,1 0 0,-1 0 0,-3 0-4,1 0 4,-7 0 0,0 0-7,0 0 2,0 0 1,0 0 2,0 0-27,0 0 18,0 0-20,0 6 2,0 1-20</inkml:trace>
  <inkml:trace contextRef="#ctx0" brushRef="#br0" timeOffset="23074.32">4240 6133 13,'0'0'9,"0"0"-9,0-2 22,0-1-14,0 0 6,0 3-4,0 0-5,0 0 21,0 0-24,0 0 0,0 0 8,0 0-4,0 0-6,0 0 0,-9 0 5,-10 0-9,-6 0 4,2 0 0,7 0-1,-4 3 6,1 2-5,0 0 0,-4 3 5,4-3-8,2 0 3,5-2 0,-1 0-4,7 1 6,3-3-2,-1-1 0,4 0-5,0 0-1,0 0-9,0 0-29,0 6-18</inkml:trace>
  <inkml:trace contextRef="#ctx0" brushRef="#br0" timeOffset="24007.373">5238 6296 81,'0'-8'15,"0"8"-15,0-2 49,0 2-12,0 0-14,0 0-16,0 0 1,0 0 3,0 0-11,0 0 0,0 0-7,-5 0 7,2 0 0,-11 0 0,-10 7 7,-5 13-5,1 1-2,1 1 2,12-6-4,5 2 7,1-1-5,6 1 0,-5 0 2,8 2-11,0 3 9,0-3-9,0 0 3,20-2 12,5-1-6,2-5 9,12 0 0,3-7-5,2-2-4,4-3 1,4 0-1,-4 0 4,-6 0-4,-4 0 0,-9-11 9,-7-3-7,-5 3-2,-7-7 0,-4 0 4,0-2-4,-3-4 0,-3-2 7,0-7 4,0 0-18,0 0 7,0 10 0,0 7-7,-9 1 9,-1 3-2,-5 1 0,1 3-3,-2 2-4,-4-4 7,1 9-6,-3-6 1,-4 7-7,-2 0 6,-2 0-22,-1 0-20,1 0 30,11 0-31,4 7-20</inkml:trace>
  <inkml:trace contextRef="#ctx0" brushRef="#br0" timeOffset="24936.427">6746 6032 43,'0'-5'80,"0"1"-62,0 4-9,0 0-9,0 0 54,0 0-36,0 0-18,0 0 9,0 0-5,3 0-4,-3 0 0,3 0-18,-3 0 18,0 9-14,0 21 10,0 15 3,0 14 2,0 0 9,0-1-10,0 0 8,0-2-10,0-4 2,0-3 0,0-7-3,0-4 7,0-6-4,0-6 0,0-6 5,0-7-8,0-5 3,0-3 0,0 0-6,0-5 10,0 0-6,0 2 2,0 3-28,0 8 24,0-8-52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5:10.22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23 54 6,'0'-4'7,"0"4"13,0-1 1,0-5-9,4 0 14,-4 1-16,0-2-5,3 4 25,-3 0-26,3-2 14,0 2 4,-3 3-18,0-3 21,0-1-17,0 2 2,0-3 17,0 2-25,0 0 25,0 3-1,0 0-24,0 0 14,0 0-16,0 0 2,0 0 2,0 0 2,0 0-6,0 0 0,0 0-3,0 0-4,0 0 1,0 0-3,0 0 5,0 0-12,0 8 15,0 10-5,0 10 6,0 7 6,0 6-6,0-1 0,0 4 0,0-1 9,0 3-9,0 0 0,0 6 3,0-3-3,0 1 0,0-4 0,0 1-4,0-5 14,0-1-10,0-3 0,0-3 5,0 1-7,0-5 2,0 4 0,0-4-5,0-3 12,0 2-7,0-10 0,0 3 2,0-3-9,0 1 8,0 1-1,0-4 0,0-1 6,0-3-7,0-2 1,0 0 0,-3-1-6,3 7 10,0-1-4,-3 1 0,3 5 4,-3-4-5,3-2 1,-4 8 0,1-5-2,3-3 3,0 4-1,-3-5 0,3-1 6,0 3-8,0 0 2,-3-5 0,3 5-5,0-4 6,0 7-1,0-3 0,0 4 6,0-2-8,-3 0 2,3-2 0,0 3-4,0-1 6,0-2-2,0 10 0,-3-5 6,3 3-9,0-4 3,0 1 0,0 1-5,0 1 9,0 2-4,0-4 0,0 0 4,0-2-6,0 1 2,0-2 0,0 4-6,0 0 10,-3-2-4,3 3 0,0-1 3,0 2-5,0-3 2,0-3 0,0 1-4,0-3 9,0-4-5,0 4 0,0-5 2,0 2-6,0 3 4,0-5 0,0 2-4,0-2 9,0-3-5,0 2 0,0-1 4,0 4-7,0-4 3,0 1 0,0-3-4,0 2 9,0 2-5,0-2 0,0 3 6,0-1-12,0 2 6,0 1 0,0-5-5,0 4 10,0-1-5,0 3 0,0-3 6,0 3-11,0-1 5,0-3 0,3 5-7,-3 1 14,0-3-7,0 4 0,0-2 5,3 2-10,0 3 5,3-3 0,-3 3-6,4-2 10,-4-1-4,0 0 0,-3-2 4,3-1-8,0-1 4,-3 2 0,5-1-6,-2 1 10,3 2-4,0 4 0,1 1 3,2-1-9,-3-3 6,1-3 0,-4-5-2,0 2 8,0-5-6,-3 5 0,3-1 5,2 3-13,-2 3 8,0-4 0,0 1-3,-3 3 8,3 0-5,0-2 0,0 3 5,-3-3-12,4 4 7,-4 1 0,0-2-2,0-3 6,0 7-4,3 1 0,-3 3 4,0 5-8,0 2 4,0 1 0,0-1-2,0-3 5,0 0-3,0 0 0,3 0 2,-3 2-8,0 1 7,3-5-1,-3 6 0,0-8 4,0-1-5,0 0 1,0 0 0,0-1-8,0 2 9,0 6-1,0 13 0,0 3 1,0-1-7,0-1 6,0-14 0,0-4-3,0-2 6,0-5-3,0-8 0,0-1 2,0-8-3,0 4 1,0-6 0,0 0-7,0 2 12,0-2-5,0 1 0,0 6 2,0-4-4,0 0 2,0-2 0,0 0-7,0-1 13,0-1-6,0 5 0,0-1 3,0 0-5,0 4 2,0-2 0,0-2-6,0 0 10,-3-2-4,3 0 0,0-1 5,0-1-10,0-1 5,0 0 0,-3 0-6,3 2 8,0-2-2,-3 1 0,3-1 5,0-3-10,0 0 5,0 0 0,0 0-6,0 1 5,3 3 1,29-2 2,20 4 2,28 1 16,20-2-20,9 1 3,10-6-1,-7 0 5,-9 0-7,-16 0 0,-16 0-1,-20 0-6,-12 0-2,-17 0-20,-3 0-2,-10 0-46,-4-9-5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4:29.00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2518 5332 20,'0'0'17,"0"0"2,28 0-5,11 0 18,8 0-2,12 5-28,5-1 4,-3-4-2,-6 2-2,-13-2 4,-9 0-6,-14 0-12,-10 3 6,-3 4-34</inkml:trace>
  <inkml:trace contextRef="#ctx0" brushRef="#br0" timeOffset="-368.021">2556 5060 9,'-7'-8'29,"1"5"-6,3 3-23,3 0 10,0-2 30,0 2-28,0 0 9,0 0-8,0 0-11,0 0 28,0 0-21,0 0 1,0 0 20,0 0-21,0 0 9,0 0-2,3-4-13,19 4 4,11-4-7,15 4 0,4-3-4,-4 3 0,0 0 3,-7 0-6,-2 0-21,-9 0-4,-11 0-21,-10 0-5,-6 0-35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5:13.08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21 41 33,'-6'-12'15,"3"7"-12,-3-4 14,6 9 9,0 0 3,0 0-18,-5 0-6,5 0 6,0 0-8,0 0-1,0 0 8,0 0-7,-3 0-3,3 0 0,0 0 10,0 0-15,0 0 5,0 0 0,0 0 17,0 0-13,26 0 9,17 0 0,24 0-12,20 0 16,5 4-17,5 1 0,3 0 3,6 5 0,3-5-3,-2 5 0,-14-5 7,-13 0-9,-16-2 2,-12 1 0,-17-1 0,-13-3 8,-8 0-7,-5 0 15,-5 0-12,-4 0 16,3 0-20,-3 0 6,0 0-7,0 0 3,0 0-2,0 0 0,0 0-10,0 0 6,0 0-5,0 7-3,0 9 11,0 7-13,0 15 14,0 10 0,0 6 2,0 14-6,0 3 4,0 11 0,0 17-3,0 13 8,0 15-5,0 4 0,0 2 7,0 3-14,0 4 7,0 10 0,0 2-4,0-4 8,0-7-4,0-8 0,3-3 2,-3-8-9,0-3 7,0-10-1,0-5-7,-10-8 8,-2-4 0,-5 1 0,1 6 1,1-4-8,1-1 7,1-6 0,4-11-4,6-1 13,-1-9-9,4-5 0,0-9 0,0-4-6,0-1 6,13-2 0,-3-1-6,-1-1 12,-3-4-6,-1-2 0,-2-3-3,-3-7-4,0-4 4,0-4-3,0-4 0,0 2-4,0-3 10,0-4 0,0-1 2,-3-9-7,3 3 5,0-4 0,0 0 2,0 3 3,0-3-5,0 0 0,0 3 4,0 0-12,0 2 8,0 2 0,0 1-1,0-2 5,0 3-4,-5-1 0,2 3 0,3-1-4,-3 1 4,3-5 0,0-1 0,-3-2 6,3 0-6,0-3 0,0 0 0,0 0 13,0 0-8,0 0-3,-3 0-1,0 0 9,-1 0-14,1 0 4,-3 0 0,0 0-9,-13 4 15,-20-1-6,-22 2 16,-11-5-12,-1 2 9,9-2-13,12 0 1,10 0-3,8 0 4,-2 0-2,6 0 0,8 0-6,10 0-1,9 0 3,3 0-39,0 0-55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5:17.73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440 1521 45,'0'0'42,"0"2"-40,3 1 8,-3-3-5,3 2-3,0 4 0,-3 6-4,0 5-9,0 8 11,0 13 0,0 7 9,0 6-7,0 4-2,3 3 3,4-3 5,-1-2-8,8-17 0,1-9-3,1-6 9,3-16-6,1-3 7,8-2 2,5 0 24,3 0-32,-5-11 7,-1-3 19,-5-10-21,7 0 1,0-1-7,1-1 2,-4 3-8,-1 2 9,-12 10-3,-2 5 0,-11 6 1,-3 0-7,0 0 5,0 0-9,0 0 3,0 0 1,0 0 6,0 0-2,-14 0-13,-5 28 15,-9 18 0,-8 9 0,-3 4 8,5 8-5,-5 2-3,0 1 0,3 0 8,1-11-13,3-9 5,7-12 0,8-12-2,7-10 4,4-9-2,6-4 1,0-3 8,0 0-18,0 0-2,11 0-28,20 0-14</inkml:trace>
  <inkml:trace contextRef="#ctx0" brushRef="#br0" timeOffset="990.055">410 3374 139,'0'-24'11,"0"-1"4,0 4 12,0 4 25,11-1-40,8-3-12,9 1 8,11-5-8,6 4-3,7 8-5,-1 3 9,-10 8-1,-2-1 0,-6 0 3,-8 3-5,-5 0 2,-4 0 0,-7 0-1,-3 0-9,5 13 9,-11 18-2,0 2-19,0 15 19,0 1-3,-3 3 6,-20 4 2,-13 0 7,-2 0-7,-4 0-2,-3 0 2,3-8 3,4-2-3,5-8-2,7-5 0,10-10 7,10-9-7,0-1 0,6-8 0,0-2-5,0 0 7,0-1-2,0-2 0,0 0 5,3 0-1,16 0-4,10 5 0,13 2 10,10-1-10,1-3 0,3-1 0,-9 1-30,3-3 2,-16 0-22,-1 0-29</inkml:trace>
  <inkml:trace contextRef="#ctx0" brushRef="#br0" timeOffset="1476.083">655 3639 7,'0'-3'105,"0"-2"-103,0 3 2,0-1 37,10-2-23,19 0-10,6 3-8,10-1-12,3 0 4,4 3 8,-4 0-25,-1 0-65</inkml:trace>
  <inkml:trace contextRef="#ctx0" brushRef="#br0" timeOffset="-998.057">-1 160 30,'0'-5'38,"0"2"-7,0 0-11,0 0 10,0 3-23,4 0-3,-4 0 8,0 0-5,0 0-1,0 0 11,0 0-14,0 0 19,0 0-12,3 0 1,3 0 1,0 0-2,1 0-4,-1 0 7,-3 0-11,8-4 16,17 2-18,11-3 0,6 2-3,5 3 8,-3 0-5,-9 0 0,-3 0-5,-10 5-4,-1 16 4,-9-1-11,-2 6 16,-7 3-18,-3 3 18,-3 0-1,0 5 1,0-2-3,-18 5 3,-12-2 0,2 0-3,-11-7 13,3 1-10,5-6 0,4-6 4,12-8-5,2-4 1,10-5 0,3-3 0,0 0 8,0 0 0,0 0 2,0 0-8,0-11 29,6-27-31,22-11-10,16-10 2,0 6 7,1 4 0,-3 4 1,0 4 0,5 2-11,-2 1 13,7 1-2,-4 4 0,-6 5 8,-1 2-9,-5 9 1,-7-1 0,-3 3-12,-11 7 22,-1 2-10,-11 1 0,-3 5 12,0 0-12,0-4 0,0 4 0,0 0-2,0-2 6,0 2-4,0 0 0,0 0 0,0 0-4,0 0 4,-9 0-12,-14 7 4,-9 18 7,-4 6 1,2 7 0,1 0 7,4 2-14,3-6 7,3 4 0,8-3-8,2 0 8,4-1 0,4-9 0,2 3 3,3-14-10,0-5 7,0-1-11,0-8 10,0 4-7,3-4 8,8 0 8,5 0-2,4 0 9,5 0-11,3 3-2,-5-3-1,-4 2-1,-5-2 0,-9 0 0,1 3-18,2-3 15,1 2-33,1 4-58,-1 3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5:25.89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107 1 11,'3'-4'0,"0"2"15,-3 2 0,0 0-7,0 0 13,0 0-18,0 0 10,0-4 9,0 4-19,0 0 22,0 0-11,0 0 1,0 0 14,0 0-25,0 0 13,0 0-17,0 0 9,0 0-17,0 0 8,0 0-4,0 0-4,0 0 2,0 0 6,0 0-3,0 6-1,0 9 1,0 5 3,0 3 0,0 7 6,0-2 1,0 4-7,0 3 0,0 5 6,0 1-8,0 2 2,0 3 0,0 0-2,0 6 10,-3-6-8,0 2 0,0-2 5,0-8-10,0 1 5,-1-1 0,-2-6-4,3 2 9,0-4-5,0-2 0,0 5 5,-5-8-8,5 5 3,-3-1 0,6-4-3,-3 5 8,3-1-5,-4 2 0,1 4 6,0 0-11,0-1 5,0-5 0,0 0-5,3 1 11,-4-5-6,4 1 0,0 0 4,0 1-11,0-2 7,0 7 0,0-3-3,0 0 12,0-3-10,0 3 1,0-3 0,-3-3-4,0 3 4,0-2 0,0 1-1,0 4 7,0 8-6,-2 7 0,2 2 0,3 0-5,0-3 7,0-2-2,0-3 0,0-3 5,0 0-11,-3-7 6,3 0 0,-3 5-1,3-4 1,0 3 0,0 3 0,0-1 6,0 4-11,0-1 5,0 5 0,0 0-2,0-1 4,0 2-2,0 1 0,0-1 5,0 0-9,0 0 4,3 3 0,3-1-3,2 1 5,-5-3-2,0-7 0,-3 6 4,0-10-8,0 0 4,0 2 0,0-2-6,0 9 11,0-1-5,0 7 0,0-1 5,0 0-10,0 3 5,0-3 0,0 6-2,0-2 5,0-7-3,0 0 0,0-5 5,0-4-9,0 4 4,0-6 0,0 3-6,0-4 11,0 4-5,0 4 0,0-6 3,3 5-7,3 0 4,1-4 0,-4 1-6,-3 0 11,0-1-5,3-4 0,-3-2 5,0 1-11,3 0 6,0 0 0,1 6-4,2-4 9,0 4-5,5 0 0,-5-2 5,0-5-10,-3-2 5,-3-3 0,4-5-5,-4-1 7,0 1-2,0 2 0,0-2 8,0 10-13,0-5 5,0-1 0,3-1-5,-3-10 10,6-2-5,-6-4 0,3-5 7,0 0-7,-3 0 0,0 0 0,0 0 2,0 3 5,0-3-7,0 0 0,0 0-2,0 0-5,0 4 7,0 0 0,0-4-4,0 0 10,5 0-6,-5 0 1,3 0 8,2 0-9,4 2 0,15 3 0,14 1 24,23 3-20,10-4 14,13 1-18,-7-6 9,-10 0-10,-16 0 1,-12 0 0,-17 0-3,-5 0-7,-7 0 5,-1 0-1,-3-11-59,2-9-30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5:27.00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-249-386 5,'0'0'8,"0"0"20,0-2-9,0 2 7,0 0-17,0 0-4,0 0 20,0-4-24,0 4 13,0 0 2,0 0-14,0-3 18,0 3-15,0 0 3,0 0 8,0 0-12,0 0 5,0 0 5,0 0-13,0 0 17,0 0-16,0 0 1,0 0 10,0 0-8,0 0 8,0 0-13,10 0 8,2 0 4,27-3-11,16-2-1,23-4 8,2 4-2,-10-2-2,-5 5-4,-4 2 0,3 0-6,-6 0 10,-10 0-4,-12 0 0,-17 0 7,-10 0-7,-9 0 0,0 0 1,0 0-4,0 0-1,0 0-3,0 0 0,0 0-25,-6 0 5,0 0-59,-4 0-40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5:28.67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11 22 30,'0'0'9,"-3"0"1,3 0 14,-8 0-20,5 0 19,-3 0-2,3 0-16,3 0 6,0 0-3,0 0 5,0 0 10,0 0-21,0 0 18,9 0-9,17 0-5,7 0 5,8-5-11,7 2 0,4-2 9,6 1-5,-4 1-4,4 3 0,-10 0 6,-2 0-9,-12-3 3,-1 3 0,-16 0-7,-8 0 16,-9 0-9,0 0 1,0 0 7,0 0-2,0 0-6,0 0 0,0 0-4,0 0 5,0 0-1,0 0 0,0 0-14,0 0 11,0 0-13,0 0-1,0 18 15,0 10-9,0 7 11,0 9 0,0 2 5,-3 3-1,3 6-4,-3 5 0,0 2 0,-5 1 8,2-2-8,0 2 0,-1 1 1,4 2-5,-3 2 4,6 6 0,0 7 0,0 1 5,0 2-6,0-6 1,0-6 0,0-2-2,0-4 4,0-6-2,0-2 0,-3 0 1,0 0-1,0-2 0,-2 0 0,2 2-1,3 3 2,0 0-1,-3 3 0,3-1 5,-2 0-7,2 1 2,0 0 0,0-4-2,0-4 4,-3 0-2,0-8 0,3 4 3,0-1-5,-5 3 2,5 0 0,0-3-5,0 5 7,0-4-2,0 0 0,0-3 6,0-6-8,0 2 2,0-2 0,0 3-7,0 4 13,0 4-6,0 1 0,0 4 3,0-6-6,0-1 3,0-2 0,0-2-5,0 0 10,0-6-5,0 1 0,0 1 4,0-3-6,0-4 2,0 0 0,0 2-7,0-1 13,0 2-6,0 6 0,0-2 6,0 1-11,0 0 5,0 0 0,0-1-6,0-4 11,0-5-5,0-6 0,0-3 3,0-6-10,0 0 7,0 0 0,0 1-3,0-2 8,0 5-5,0 2 0,0-3 5,0 0-14,0 1 9,8-5 0,-3-4-6,6 0 12,-5-4-6,0-2 0,-3 0 9,-3-7-14,0-2 5,0 0 0,0 0 11,0 0-7,0 0 4,0 0 4,0 0-9,0 0 8,0 0-11,0 0 0,0 0-2,0 0 4,0 0-2,0 0 0,0 0 7,0 0-9,0 0 3,0 0-1,-6 0 3,-14 0 1,-15 0-4,-16 0 12,-4 0-8,7 0 3,15 4-7,5-4 0,-17 0-6,-16 0-4,-11 0 4,8 0-98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6:13.78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165-11 7,'0'-4'16,"0"4"-1,0 0-14,0 0-1,3 0 3,-3 0 2,0 0-2,3 0-3,-3 0 0,0 0 16,0 0-14,0 0 6,0 0 9,0 0-17,0 0 14,0 0-8,0 0-5,0 0 2,0 0 1,0 0-4,0 0 0,0 0-2,0 0-3,0 0 5,0 0-5,0 9 1,0 8 6,0 9-2,0 3 5,0 6 6,0-1-11,0 1 0,0 7 0,0-6 0,0 7 5,0-3-3,0 4-2,0 0 4,0 0-5,0 2 1,0-3 0,-3-2-1,-3 2 5,3-6-4,-4 5 0,1-4 5,3 1-6,-3-1 1,1-3 0,2-2-2,0 3 8,0-4-6,0-4 0,0-2 5,0-3-9,-1-3 4,-2 1 0,3-4-4,0 1 8,0-1-4,-2 1 0,2 0 5,0-2-8,0 1 3,0-2 0,3 3-2,-3-5 4,3 5-2,-3 2 0,-1 0 5,1 0-8,0 1 3,0-3 0,3-1-3,-3 0 8,3-3-5,0 4 0,0-4 2,-3 4-6,3-1 4,-4 0 0,1 3-2,3-2 6,-3 0-4,0 4 0,0-2 1,3 1-1,-3-4 0,0 1 0,3-4-3,-5 6 6,5-2-3,0 4 0,-3 1 1,3 2-3,0-4 2,0 3 0,0 0 0,0-1 6,0 0-6,0 2 0,0-1 0,0 1 1,0-1 1,0 0-2,0-10 0,0 0 5,0-6-7,0 2 2,0-3 0,0 6 3,0-1 0,0-4-3,0 4 0,0-4 6,0 5-9,0-2 3,0 3 0,0-1 1,0 2 1,0 3-2,0 0 4,0-3 2,0 2-7,0-6 1,0 7 0,0-5 5,0 5-2,0 2-3,0-2 2,0 2 6,0-3-7,0 3-1,0 1 0,0-4 6,3 4-3,2-4-1,-2-3-2,-3 4 6,3-4-6,-3 3 0,0 0 1,0-2 0,0 2 2,3 1-3,-3 2 0,0-2 9,3 3-10,-3-4 1,0 3 0,0-4 0,3 2 5,-3 2-5,3-2 0,-3 2 7,4 1-8,-1-4 1,-3 3 0,3-1-1,0 5 7,0-3-6,0 0 0,1 3 8,-4-3-10,0 2 2,3-3 0,-3-6-6,0 6 13,0-5-7,0 0 0,0 0 5,0-4-9,0 1 4,0-2 0,0 8-4,0 0 11,0-1-7,0 3 0,0 4 5,0-4-5,0-2 0,3 0 0,-3 0-7,0 1 14,0-6-7,0 2 0,3-1 4,-3 1-5,3-1 1,-3-1 0,0-2-4,0 3 5,0 0-1,0 6 0,0-2 5,0 2-8,0-2 3,0-1 0,0 1-3,0-5 9,0 5-6,0 0 0,0 2 0,0 2-3,0 7 3,0 1 0,0-2 0,0 0 5,0 2-5,0-1 0,0 0 0,0 0-2,0 1 7,3-5-5,-3-1 0,0-7 2,0 1-4,0-1 2,0-1 0,0 4-3,0 1 6,0-1-3,0 1 0,0-4 3,0 3-7,0-2 4,0 5 0,0 0-3,0-5 4,0 2-1,0-5 0,0-2 6,0 2-8,0 2 2,0 1 0,0-1-4,0-3 6,0 3-2,0-3 0,0 3 4,0 1-8,0 3 4,0 3 0,0-3-4,0 7 6,0-5-2,0-1 0,0-1 6,0-1-10,0 0 4,0 3 0,0 1-3,0-4 7,0-3-4,0 1 0,0-3 3,0-2-7,0 5 4,0 0 0,0 2-2,0 0 6,0 0-4,0 1 0,0-4 6,0 4-12,0-4 6,0-1 0,0 4-5,0-2 9,0 2-4,0-2 0,0 2 6,0-3-11,0 4 5,0 0 0,0 7-2,0-3 5,0 3-3,0 0 0,0 0 6,0 2-11,0-1 5,0-4 0,0-2-3,0 2 6,0-7-3,0 2 0,0 1 6,0-1-8,0 0 2,0 3 0,0-2-5,0-3 11,0 2-6,0-3 0,0 1 4,0 0-8,0 0 4,0 6 0,0-3-5,0 2 12,0-3-7,0 0 0,0 0 3,0 1-6,0 2 3,0 0 0,0 0-1,0 3 6,0-2-7,0-3 2,0-3 0,0 3-2,0 3 2,0-8 0,0 4 0,0-2 6,0 0-8,0-3 2,0-2 0,0 2-4,0-4 6,0 3-2,0 1 0,0 0 4,0-4-6,0 1 2,-3 2 0,3-2-4,-3 0 6,3 1-2,-3 0 0,3 2 2,-3 3-4,0-3 2,3 1 0,-4-2-7,1 0 9,0 0-2,0 0 0,0 3 6,0-4-11,3-1 5,-4 2 0,-2-2-3,3 3 8,0-4-5,3 3 0,-3-3 5,3 1-7,-3-1 2,-2 1 0,5 1-4,0-6 8,0-1-4,-3-1 0,3 2 2,0-1-4,0-1 2,0 1 0,-3-2-6,3-2 12,0 1-6,-3 3 0,3-3 2,0 0-5,-3 0 3,3-1 0,0 1-6,0 3 9,0-2-3,0-2 0,0 3 5,0-2-9,0 3 4,0 3 0,0-3-3,0 1 9,0-7-6,0 4 0,0-1 4,-3 1-8,3-2 4,0 3 0,0-2-6,0 4 13,0-7-7,0 5 0,0-2 3,0-1-7,0 6 4,0-3 0,0 3-3,0 0 9,0 4-6,0 0 0,0-1 6,0 4-8,0-3 2,0 5 0,0-2 0,0-1 10,0-1-10,0 0 0,0-1 6,0-1-5,0-1-1,0-5 0,0 0-2,0-2 8,0 2-6,0-2 0,0 1 1,0 4-2,0 1 1,0 0 0,0 2 0,0 4 6,0-1-6,0 7 0,0-4 3,3 4-5,-3-4 4,3 3-2,0-1 0,0 5 3,-3-3-3,0 2 0,3 3 0,-3-4 0,5 1 2,-5 1-2,0-2 0,0-2 5,0 5-6,0-4 1,0-3 0,0 2-4,0 8 7,0-3-3,0 3 0,0 3 7,0 0-9,0 1 2,0-1 0,0 4-1,0-3 3,0-3-2,0 4 0,0-5 8,0-3-10,0 6 2,0-3 0,3-3-4,0 5 8,-3-4-4,3 0 0,-3 0 7,0 1-12,0 6 5,0-2 0,0-1-8,0-7 10,0-6-2,0-3 0,0 3 6,0 3-12,0-7 6,0 2 0,0-1-2,0 3 5,0-3-3,0-3 0,0 2 6,0-5-8,0 4 2,0 6 0,0-3-8,0 2 16,0 1-8,0 0 0,0 0 3,0 2-5,0 1 2,0-1 0,0 0-5,0 1 11,0-4-6,0 3 0,0 4 5,0-4-10,0 0 5,3 0 0,0 1-7,-3 2 15,7-1-8,-1 2 0,-3-4 5,0 3-11,4-2 6,-4-1 0,0-3-6,0 1 13,0-4-7,0 3 0,0 1 4,-3-4-8,5 3 4,-5-2 0,3-4-5,0 4 13,0 3-8,0-7 0,0 3 2,1 0-7,-4 1 5,0 0 0,3 1-2,0 5 7,0-4-5,-3 3 0,3 1 2,0 1-7,0-2 5,5-2 0,-5 3-2,0-3 8,-3-1-7,0 1 1,3 2 0,0 2-4,4-1 5,-4 2-1,0-3 0,-3 3 5,0 0-6,3 0 1,0 0 0,-3-2-4,4-1 8,-4 1-4,3-2 0,-3 4 4,0-2-7,3 0 3,-3 1 0,3-5-5,0 1 9,0-3-4,-3-2 0,3 0 6,-3 2-10,0-2 4,0-1 0,0 1-5,0 0 8,0-1-3,0 1 0,0 2 4,0 0-7,0 1 3,0 1 0,0-1-6,0-1 10,0 3-4,0-4 0,0 0 7,0 0-14,0-3 7,0 7 0,0-1-3,0 1 6,0 2-3,0 0 0,0-2 8,0 3-15,0-3 7,0 2 0,0 1-3,0 4 6,0-3-3,0 1 0,0 0 6,0 0-13,0 1 7,0 0 0,5-3-3,-5 4 7,0 0-4,3-1 0,-3-2 7,3 1-14,-3 5 7,0 3 0,0 9-5,0 3 5,0 0 0,0-2-1,0-5 9,0-5-11,0 0 3,0-2 0,0 1-4,0-1 6,0-7-2,0 1 0,0-2 9,0-1-19,0 0 10,0 0 0,0 4-3,-3-2 7,0 1-4,-2 1 0,2-3 7,0 0-15,0 0 8,0 3 0,0-5-2,0 1 5,3 1-3,-4-3 0,4-1 7,-3 3-15,0 0 8,0 1 0,0 2 1,3 0 6,0 3-7,0-5 0,0 0 2,0 0-7,0 0 5,-3 0 0,3-5 0,0 4 5,0-4-5,0 4 0,0 0 0,0-3-5,0 4 8,0-8-3,0 5 0,0 2 4,0-3-5,0 4 1,0-3 0,0-1-5,0-3 7,0 3-2,0-2 0,0 0 6,0-2-9,0 2 3,0 0 0,0 0-1,0 1 3,0 0-2,0-2 0,0-2 3,0-1-4,0 0 1,0-2 0,0 0-6,0-2 9,0 3-3,0-5 0,0 7 4,0-6-5,0 2 1,0 4 0,0-3-6,0 2 10,0 4-4,0-4 0,0 4 6,0 0-10,0-4 4,0 6 0,0-2-4,0 1 10,0 2-6,0-3 0,0 5 4,0-5-5,0 5 1,0-2 0,0 2-7,0 3 13,0-4-6,0 9 0,3-6 5,-3 12-8,0 10 3,0-4-1,0 4-6,0-12 13,0-5-6,0-2 0,0 1 4,0-6-7,0 3 3,0-2 0,0-4-5,0-2 10,0-1-5,0-3 0,0 3 5,0 3-9,0-4 4,0 5 0,0-1-6,0 2 11,0 2-5,0 0 0,0-1 5,0 1-7,0 1 2,0-2 0,0-3-7,0 1 14,3-1-7,-3 6 0,0 0 5,3 1-10,-3 5 5,0-3 0,0 3-6,0 2 13,3 2-7,-3-2 0,0 0 5,0-1-9,0-2 4,0 2 0,0-4-2,0-1 7,0 3-5,0 3 0,0 15 0,0-1-8,0 5 10,0 1-2,0-18 0,0 1 7,0-2-8,0-1 1,0-6 0,0 1-3,0-1 5,0 0-2,0-4 0,3 3 5,1 0-5,-1-2 0,-3 2 0,3-4-5,-3 0 8,0 0-3,0 0 0,3 1 3,0-1-5,3 1 2,-1-1 0,-2-4-4,0 5 5,0-4-1,-3 1 0,3 2 5,0 0-8,-3 0 3,0 4 0,4-4-2,-4 4 4,3-5-2,-3 4 0,3 1 6,-3-1-11,0 8 5,0 10 0,0 2-7,0 0 8,0-7-1,0-8 0,0-3 7,0 3-11,0-3 4,0 5 0,0-5-4,0-1 8,0-1-4,0-3 0,0-3 7,0 1-13,0-1 6,0 0 0,0-2-4,0-2 8,-3 4-4,0-1 0,-1 1 6,1 1-11,3-2 5,-3 6 0,3-2-5,-3 1 10,3-1-5,-3-2 0,3 3 7,0-1-13,0 1 6,0 1 0,0 6-3,-3-3 7,3-2-4,-5 3 0,5-6 4,0 4-9,-3 2 5,3-3 0,0 5-4,-3 7 8,0 12-4,-3 4 0,-1 7 2,1-8-5,3-16 3,0-4 0,0-4-3,3 2 8,-4 1-5,1 0 0,0-3 4,-3 3-8,6 0 4,-3-2 0,3-1-4,0 0 8,0-4-4,0 4 0,0 4 3,0-4-5,0-1 2,0 3 0,0-1-3,0 2 8,0 1-5,0-5 0,0 3 1,0 3-5,0-3 4,0-3 0,0 3-1,0-3 6,0 4-6,0 1 1,0 15 0,0 1-4,-5 3 4,2 4 0,3-16-2,0-2 9,0-1-10,0-1 3,0-7 0,0-1-3,0-2 5,0-2-2,0-4 0,0 1 5,0-6-7,0-2 2,0 1 0,0 2-5,0 2 7,0 3-2,0 2 0,0-2 5,0 0-7,0 2 2,0 1 0,0-1-6,0 2 10,0-1-4,0 0 0,0 4 4,0-1-6,0 2 2,0 3 0,0-8-6,0 0 10,0 4-4,0-3 0,0 19 3,0 1-6,0 0 3,0 4 0,-3-12-9,3-1 13,-3-7-4,0-1 0,3-1 5,0 0-7,0-4 2,-3-4 0,0-4-6,3-4 10,-4 2-4,4-3 0,-3 6 4,3-1-7,-3-4 3,3 6 0,-3-2-6,3 0 11,0 5-5,0-6 0,0 4 6,0 1-12,0-3 6,0 1 0,0 1-4,0-1 8,0 1-4,0-3 0,0-4 6,0 7-13,0-4 7,0-2 0,0 2-3,0-2 7,0 0-4,0 3 0,0-4 6,0 4-12,0 2 6,0-2 0,0 2-4,0-2 8,0 3-4,0-4 0,0 6 7,0-5-14,0-1 7,0 4 0,0-3-4,0 1 9,0 0-5,0 2 0,0-4 5,0 3-11,0-1 6,0 2 0,3 0-2,-3-4 5,0 1-3,0-2 0,0-2 3,0 0-7,0 4 4,0-1 0,3 1-1,-3-1 5,3-2-4,1 0 0,-4-4 0,0 4-3,3 1 3,-3-5 0,0 1 0,0 5 4,3-2-6,-3 0 2,0 2 0,0-2-3,0-2 4,0 6-1,0-4 0,0-1 3,0 1-6,0 0 3,0-1 0,0-1-5,0 1 6,0-2-1,0 3 0,3-7 6,-3 4-10,0 1 4,3-2 0,-3 3 0,3 1 3,0 2-3,-3 2 0,5-3 2,-2 3-5,0-5 3,-3 0 0,3-4-5,-3-2 5,3 2 0,0 1 0,1 4 6,5 8-13,-3 18 7,-6 25-22,0 6-57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21:49.5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344 120 76,'-13'0'20,"4"0"25,1-5-30,2-5 24,6 7-7,0 1 5,0-1 2,0 0-27,3-6 3,39-5-15,16-6-6,12 0-2,-9 5 5,-5 8 3,-18 7 0,-5 0-8,-5 33 4,-14 22-6,-14 24 1,-8 25 4,-59 26 5,-22 34 7,-19 12 3,0-3-9,11-19 8,21-35-5,11-27-4,24-16 1,11-15 9,13-16-14,12-9 4,5-20 0,0-1-5,0-9 10,29-6-3,28 0 6,34 0-3,21-3 6,13-23-11,-6-3 0,-13 3 0,-16 2-37,-16 7-5,-12 3-49,-7 7-26</inkml:trace>
  <inkml:trace contextRef="#ctx0" brushRef="#br0" timeOffset="503.027">32 727 121,'-7'-8'54,"7"2"-38,0-3-3,22-11 14,63-14-7,47-16-20,48-5-10,32 9 7,22 8-80</inkml:trace>
  <inkml:trace contextRef="#ctx0" brushRef="#br0" timeOffset="1334.076">122 151 30,'0'0'44,"0"0"-30,0 0-13,0 0 22,0 0-1,0 0 1,0 0-3,0 0-15,0 0 1,0 0 2,0 0 0,0 0 15,0 0-22,0 0 14,0 0-2,0 0-12,0 0 20,0 0-12,0 0-8,0 0 14,0 0-10,19-5 14,39-21-19,38-15-18,34-5-1,29 9-42,25-7-69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16:43.15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-4627 2758 1,'0'0'2,"0"0"-1,0-10 20,0 0-13,0 0 11,0 3 2,0 1-19,3 2 22,0-1-6,1 5-3,-4-3 16,0 3-26,0 0 10,0 0 6,0 0-20,0 0 22,0 0-17,3 0-3,3-3 20,14-5-22,12-7 19,16 0-20,7 4 7,-4 4-8,-9 7 1,-9 0 0,-11 0-9,0 0 2,-2 7 7,-8 6 0,1 3-7,-13 4 4,0 7-9,0 7 8,-22 9-4,-20 3 16,-10 4-4,1-6-4,6-4 6,6-7-12,10-4 6,6-2 0,1-1-4,5-6 10,3 0-6,0-2 0,8-7 4,3-1-8,3-8 4,0-2 0,0 0-8,0 0 19,0 0-11,0 4 0,20 1 7,17 4 9,15-4-11,6 1 0,3-2-1,1-2 7,-9 1-15,5-1 4,-5-2-17,-9 0 14,1 0-32,-14 0-43,-7 0 1</inkml:trace>
  <inkml:trace contextRef="#ctx0" brushRef="#br0" timeOffset="-1739.1">-4547 1499 39,'3'0'36,"-3"0"-36,0 0 0,0 0 11,0 0-7,0 0 26,0 0-23,0 0-6,3 0-2,-3 0 1,0 0-1,5 13-1,-5 4 2,6 6 6,0 8-6,-3 7 0,7 3 6,-1 5 1,1 1-6,5-5-1,5-5 2,-4-4-3,4-10 1,-4-11 0,0-7 11,4-5-7,8 0 11,8 0-4,3-14-6,-2-9-1,-1-8 2,-6 5-5,-5-1-1,-6 4 10,-10 5-5,-6 6-5,-3 9 10,0 3 18,0 0-27,0 0-1,0 0 0,0 0-11,0 0 8,0 31-16,-28 26 19,-14 18 8,-6 9-5,7 3 0,2-15 0,9-11 7,5-12-10,2-11 0,-2-3 0,3-4 1,2-6 2,4-4-3,5-7 0,8-4 4,3-5-11,0-5 7,0 3-22,0-3 11,0 0-56,0 0-32</inkml:trace>
  <inkml:trace contextRef="#ctx0" brushRef="#br0" timeOffset="758.043">-3749 2728 150,'0'-1'22,"0"1"-3,0-4 6,0-4-13,15-10 20,15-7-32,9 1-6,2-5-3,1 1 8,-7 1-6,-3 5 1,-9-2-23,-7 4-29,-2-4-51</inkml:trace>
  <inkml:trace contextRef="#ctx0" brushRef="#br0" timeOffset="1252.071">-3935 2050 79,'0'-15'33,"0"3"-11,6 1 15,10-10-3,7 1-32,5 0 25,8 2-27,5 3 0,1 2-3,0 5-7,0-4 6,-7 3-10,-6 3-32,-10-2-5</inkml:trace>
  <inkml:trace contextRef="#ctx0" brushRef="#br0" timeOffset="-2648.152">-4611 915 13,'3'10'0,"0"-8"6,-3-2 8,0 3 10,0 0 8,0 1-3,0-3-28,3-1 12,-3 0-9,0 0 1,0 0 11,0 3-13,0-3 5,4 0 2,-1 0-3,3 0 6,3 0-6,7 0-3,1-3-5,2-8 8,4 4-7,2 0 0,5 1 8,1 3-15,2 3 7,-8 0 0,1 0-8,-7 0 5,-8 16 3,-3 9-2,-2 6-18,-6 4 15,0 3 5,0-4 0,0 1 0,-12-6 6,-4-4-6,-3 2 0,7-10 12,-2-2-13,8-9 1,-1-3 0,7-3 3,0 0 2,0 0 8,0 0 8,0-9-13,10-23-6,22-11-2,3-5 0,1 3-5,3 4 14,-2 1-7,2 3-2,3-1 0,0 3-5,-1 4 5,-8 1 0,-4 4-8,-16 11 17,-4 10-9,-9-1 0,0 6-5,0 0 1,0 0 2,0 0-1,0 0-1,0 0-12,-12 11 16,-13 19 0,-5-1 8,10 3-9,4-4 1,7-4 0,6 0-4,-3-3 11,-1 7-7,4-6 0,0 4 6,3-3-12,0-3 6,0 1-2,6-1 1,29 0-40,13-5 20,10-9-71</inkml:trace>
  <inkml:trace contextRef="#ctx0" brushRef="#br0" timeOffset="39578.262">-3515 626 23,'0'0'10,"0"0"11,0 0 1,0 0-17,0 0 16,0 4-15,0-4-6,0 0 4,0 3 5,0-3-7,0 0-2,0 0 5,0 0 4,0 0-5,0 0 1,-3 0 20,3 0-15,0 0 13,0 0-3,0 0-19,0 0 22,0 0-23,0 0 1,0 0 11,0 0-9,0 0 10,0 0 13,0 0-9,3 0 17,30-18-31,12-13 0,5-6-6,3 9 9,-15 9-6,-12 3 0,-10 5 4,-4 1-8,-5 5 5,-4 0-1,0-1 0,0 4 7,-3 2-14,0 0 7,0 0 0,0 0-11,0 0 5,0 0-1,0 0 0,0 0-28,0 0 14,-25 0-14,-17 0-34,-10 0 4</inkml:trace>
  <inkml:trace contextRef="#ctx0" brushRef="#br0" timeOffset="-10439.598">-5315 282 0,'0'-20'4,"0"5"9,0 8 3,0-4-6,0 6 9,0-3 2,0-1-15,0 0 12,6 2-14,-3-1-2,-3 3 17,0 3-12,0 2 7,0 0 15,0-3-26,0 3 16,0 0-14,0 0 1,0 0 14,0 0-18,0 0 10,0 0 1,0 0-8,0 0 9,0 0-14,3 0 1,4 0 0,-1 0 0,27 0-1,21 0 5,26-3-3,20-9 15,0 3-16,-16-2 0,-11 0 11,-15 1-7,-6 5-5,-7 0 0,-4-2 7,-5 4-9,-10 3 2,-4 0 0,-9-3-1,-10 3 8,0 0-7,-3 0 0,0 0 8,0 0-16,0 0 8,0 0-18,0 0 11,0 0-48,-6 0-19,-20 0-42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6:24.01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-8 20 1,'-3'-5'22,"3"5"5,0 0-10,0 0 15,0-3-25,0 3-1,0 0 14,0 0-19,0 0 9,0 0-10,0 0 2,0 0 2,0 0-1,0 0-3,0 0 3,0 0 7,0 0-7,0 0-3,0 0 1,0 0-2,3 0 5,19 0-4,14 0 1,9 0 11,7 0-12,2 0 0,7 0 0,13 0-6,4 0 9,11 0-3,-2 0 0,7 0 7,-8 0-7,-2 0 0,-4 0 2,-7 0-5,5 0 7,-6 0-4,1-3 0,-2 0 7,-14 3-5,4 0-2,-3 0 0,3 0-2,0 0 6,1 0-4,-4 0 0,3 0 7,3 0-8,-6 0 1,0 0 0,-7 3-5,-6 0 10,4 0-5,-7-1 0,6 1 3,-1 4-5,-2-4 2,4 2 0,-4-1-6,-6 1 10,0 4-4,2-4 0,1 5 6,3-5-9,5 7 3,3-4 0,-3 2-4,3-3 8,-3 2-4,0-4 0,-9 5 6,1-8-12,-8 3 6,8-1 0,-3-4-3,3 0 7,-4 3-4,1 0 0,-3-3 5,3 3-8,8-3 3,1 0 0,4 2-4,4-2 9,-9 0-5,-2 0 0,-6 0 7,-8 0-12,8 0 5,-3 0 0,-1 0-3,4 0 5,-4 0-2,0 0 0,1 0 8,-2 0-14,2 0 6,3 0 0,-6 0-2,1 0 7,-4 0-5,-5 0 0,-2 0 7,-7 0-11,1 0 4,-3 0 0,3 0-1,2 0 9,-5 0-8,-5 0 7,1-2 0,-4 2 2,-3 0-9,0-3 1,-3 3 1,0 0 2,0 0-8,0 0 0,0 0-28,-25 11 9,-37 16-12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16:31.71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-5364 222 17,'0'-31'21,"0"3"-10,0 11 14,0 9 13,0 2-24,0 6 0,0-4 2,0 4-12,0 0 25,0 0-15,4 0-9,-4 0 15,0 0-19,0 0 8,0 0-9,0 0-4,0 0 3,0 21-18,0 34 19,0 29-2,-7 24 10,-15 15-8,-7 8 5,4 4-1,-2 0 7,2 2-11,-1 2 0,1-4 2,-2 8 6,2 4-8,0 7 1,-5 7 4,4 7 0,1-6-5,0-7 0,2-5-4,1-6 11,3-6-7,-4-7 0,-1-19 0,9-19 0,5-24 1,1-17-1,6-17 0,-4-12 5,7-8-7,-3-10 2,3-2 0,0 0 4,0-3 1,0 0-5,0 0 1,0 0 9,0 0-6,0 0-1,0 0 0,0 0 11,0 0-11,0 0 5,0 0 3,0 0-5,0 0 1,6 0-7,35 0 0,28-11-6,26-12 11,22 2-5,-1 1 0,-10 3 0,-3 4-4,-14 11 4,-14-1 0,-11 1-9,-22 2 3,-17 0 6,-12 0-2,-10-3-14,-3 0 15,0-4-13,0-4 0,-3-9 8,-23-15-70,-19-19-60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17:25.94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-797 2923 9,'0'-3'8,"3"-1"-7,0 3 1,0-3 4,0 1-2,-3 3 4,0-2 6,0 2 21,0 0-34,0 0 15,0 0 12,0 0-28,0 0 11,0 0-11,0 0 4,0 0-8,0 0 2,0 0 2,0 0 0,0 0-8,0 0 5,0 0-4,0 9 4,0 7-4,0 4 8,0 8-1,0 0 3,-6 3 4,-11 1-4,5-1-3,-1 2 1,0-4-2,1-3 6,1-2-5,2-2 0,2-1 2,-2-5-4,3-1 2,-5 0 0,5-7-4,0 1 6,-4 0-2,4 2 0,-1 2 0,-5 0-6,-2 5 5,-2 2-17,-4-9-40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6:25.76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-11 41 7,'0'4'19,"0"-4"-14,0 0 3,0 0-8,0 0 3,0 0-2,0 0 31,0 0-8,0 0 4,0 0 0,0 0-18,0 0 16,0 0-7,0 0-9,0 0 23,0 0-28,0 0 7,0 0 6,0 0-15,0 0 12,17 0-15,11 0 3,11-4-8,12-2 9,7 1-4,9 0 0,8 1 5,-1-2-8,10 3 3,-1-1 0,7 3-4,4 1 6,1-3-2,2 3 0,-5 0 5,8 0-9,-3 0 4,-7 0 0,1 0-3,-12 0 6,6 0-3,-2 4 0,7 3 6,-4-1-10,-5 3 4,-1-4 0,-12 5-3,-1-5 5,1 3-2,-7 4 0,3-4 5,7 5-9,0-5 4,5 2 0,5-3-7,-7 2 8,-4 2-1,-8-5 0,-13 3 7,-7-3-10,-1-3 3,-6-1 0,3-2-6,4 0 9,3 3-3,1-3 0,-1 0 7,0 0-11,-1 0 4,1 0 0,4 0-5,-4 0 9,3 0-4,-3 0 0,-4 0 7,-2 0-11,-3 0 4,-3 0 0,-5 0-5,5 0 11,-2 0-6,2 0 0,-2 0 4,-1 0-9,-5 0 5,-2-3 0,-1 1 0,-2-1 7,-7-3-7,-4 2 0,-6 4 8,-3 0-14,0 0 6,0 0-8,0 0 6,0 0-26,0 0 8,-31 0-22,-19 0-29,-11 0-55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6:33.62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4 135 29,'-6'0'12,"6"-9"13,-3-6-23,3 8 4,0 0 14,0 1-10,0-1 5,0 2 0,0 5-11,0-2 21,0-2-13,0 4-2,0 0 14,0 0-21,0 0 16,0 0-10,0 0-2,0 0 3,0 0-6,0 0-1,0-2 17,9-1-17,11-6 2,5 1-5,11-1 7,-1 0-11,4 1 4,-1 4 0,3 1-6,8 2 12,5 1-6,7-4 0,-3 4 3,-5 0-7,0 0 5,3 0-1,-6 0 0,2 0 8,-1 0-8,1 0 0,-4 0 0,4 0-8,2 0 12,1 0-4,6 4 0,6 4 6,2-2-6,-5 1 0,3 0 0,-6 1-4,1 1 5,-1 0-1,3 3 0,-3-4 7,-6-2-10,-1 1 3,-9 0 0,1-1 0,2-1 4,2 2-4,8 1 0,-2-2 5,2 1-7,-11-2 2,1 1 0,1 0-4,5 2 5,1 2-1,3-3 0,-10 2 6,0-4-11,1 5 5,-4-5 0,0-3-1,2 5 6,3-3-5,-3-4 0,1 0 9,1 0-11,5 0 2,7 0 0,-3 0-5,0 0 6,-7 0-1,1 0 0,-1 0 5,7 0-11,3 0 6,0 0 0,1 0 1,-7-4 4,3 1-5,3-6 0,3 4 4,-3-3-6,-10 1 2,-3-1 0,-2 5-5,2 1 8,-1-2-3,6 4 0,-3-4 5,6 2-9,-1-1 4,1-2 0,3-1-2,-1 2 6,-3 4-4,-1 0 0,4 0 5,-6 0-11,-1 0 6,-7 0 0,-5 0-6,-3 0 12,0 0-6,-2 0 0,2 0 7,3 0-12,-4 0 5,3-7 0,1-6-4,2 5 8,1 0-4,7-2 0,2 3 4,7 0-11,3 1 7,-3-1 0,-4 6-8,1 1 10,3 0-2,4 0 0,-1 0 1,0 0-8,-7 0 7,-2 1 0,-1 3-3,-2 2 7,-2-3-4,-2 4 0,3-7 6,-2 5-12,11-3 6,4 1 0,8 4-3,-2-2 6,0 1-3,1 2 0,-3-2 7,-1 0-12,-3-1 5,0-1 0,-7 2-3,1-1 7,0-2-4,-1 3 0,-2-2 2,-4-2-10,-4 3 8,1-2 0,1 3 0,5-2 1,1 1-3,-1 1 2,1-4 0,-1 1-7,-6-1 8,7 2-1,-7 3 0,-4-7 5,1 0-7,-3 2 2,0-2 0,2 0-4,1 0 7,0 0-3,3 0 0,-4 0 3,1 0-5,-3 0 2,3-6 0,-4-3 0,4 4 2,0-5-2,0 5 0,-6-1 9,8 1-14,1 2 5,6-3 0,4 2-6,-3 2 9,2-1-3,-9 1 0,1-5 9,-4 5-9,-8-2 0,5-1 0,-7 3 4,-3-5 0,4 4-4,1 0 0,5 3 1,-1 0-3,1 0 2,-10 0 0,-3-2 5,-6 2 3,-8-3-8,-9 0 2,-3 3 8,0-3-11,0 3 1,0 0 0,0 0-4,0 0 11,0 0-7,0 0 0,0 0-2,0 0-4,4 0-6,11 0-35,-2 11-48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4:16.58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-222 5971 37,'-3'0'198,"3"0"-178,0-14-8,36-7-12,17-11 0,22 5 8,12 2-15,4 9 7,-15 4 0,-18 6-4,-22 3 4,-25 3 0,-11 0-4,0 3-29,0 38 24,-25 25 2,-20 21 7,-13 14 16,-15 3-12,2-8 0,6-16-4,10-10 12,21-27-15,12-5 3,5-9 0,11-12-6,6-2 12,0-10-6,0-2 0,0 0-3,0-3 3,32 3 0,15-3 1,19 0-6,1 0-1,-6-3-31,-10-10-56</inkml:trace>
  <inkml:trace contextRef="#ctx0" brushRef="#br0" timeOffset="315.017">-215 6324 132,'0'-3'23,"0"1"-15,0 2 13,0 0 36,0 0-54,6 0 3,23-3-6,12-4 0,9 1-1,3-1 1,6-3 0,-4 5-9,-2-1-52,-6-1-9</inkml:trace>
  <inkml:trace contextRef="#ctx0" brushRef="#br0" timeOffset="764.043">676 5904 92,'-3'0'130,"3"0"-121,0 0 1,0 0 3,0 0 10,0 0 8,22-20-11,26-12-13,16-9-10,14-2 3,-8 2 0,-12 8 1,-13 3 5,-16 12-6,-14 8 0,-10 7-6,-5 0 1,0 3-26,0 0-65,-8 0 6,-20 0 3</inkml:trace>
  <inkml:trace contextRef="#ctx0" brushRef="#br0" timeOffset="-615.035">-167 4586 186,'0'-14'25,"3"11"-21,0 3 12,0 0-6,0 0-9,-3 0-2,0 13-23,8 26 24,-2 10-3,7 0 9,-1-3-6,4-8 0,4-7 2,-1-7-8,3-3 4,7-11 2,10-3 10,7-7-3,10 0-3,9 0-4,-7-15 8,-17 0-13,-14 10 5,-21 2 0,-6 3-7,0 0-16,0 0 7,-3 0 16,-19 31-2,-11 10 2,-9 5 2,1-1 0,-1 1 5,6-8 0,8-3-7,2-7 0,4-3 4,-8-1-8,5-2 4,-1 2-13,4-4-11,6-8-129</inkml:trace>
  <inkml:trace contextRef="#ctx0" brushRef="#br0" timeOffset="1163.066">679 5084 159,'0'-10'19,"0"8"2,0-3 4,0-5 11,22-8-12,14 0-14,6-3-2,8-3-6,9 7 3,-12 0-5,-8 5 0,-17 6 0,-11-1-6,-8 7-12,-3 0 8,0 0-5,0 0-47,0 0-17,0 0-37</inkml:trace>
  <inkml:trace contextRef="#ctx0" brushRef="#br0" timeOffset="-1178.068">-273 3525 144,'0'0'46,"0"0"-46,0 0 4,3 0 10,3 0 5,-3 0 12,2 0-22,1 0-2,3-4 11,13 1-18,11-2 0,12-1 6,2 4 0,-8 2-6,-9 0 0,-11 0-6,-10 8 3,5 21-11,-8 17 8,0 16-5,-6 6 8,0 16 3,0-2 0,-20-4 7,-8-10-10,-5-16 3,5-9 0,5-13-1,4-10 6,5-7-5,9-11 0,-1-2 8,6 0-3,0 0 0,0 0-2,0-2 22,19-33-25,15-14-6,8-15 1,7-9 5,2 0-3,4-1 3,6-2 0,3 7-10,0 3 8,1 10 2,-21 10 0,-8 14 9,-16 9-16,-17 12 7,-3 7-6,0 1-1,0 3 1,0 0 6,0 0 0,-6 0-14,-27 0 14,-15 28-4,-10 10 4,4 1 4,12-1-1,23 2-3,9 0 0,10 4 4,0-7-11,0-3 7,0-4-2,22-7-6,17-2 16,8-11-2,15-3-6,6-2-13,-7-2-5,-13 4-77</inkml:trace>
  <inkml:trace contextRef="#ctx0" brushRef="#br0" timeOffset="6014.344">919 3455 82,'-3'-11'25,"3"-4"-14,0 3-5,0 6 15,0 6 24,0-2-27,0 2 14,0 0-18,0-3-8,0 0 21,0-4-24,0 0 13,7-8 2,8-2-18,9-3 17,1-4-17,7 1 0,4-1 9,2 2-5,1-4-4,3 3 0,-6 3 13,-5 5-11,-9 0-2,-5 7 0,-4-2-9,-7 9 6,0-3 3,-3 2-2,0 2-19,-3 0 15,0 0-35,0 0-63,0 0-79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32:11.12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-10 1 5,'-3'6'197,"3"-3"-171,0-3-14,26 0-8,35 0 35,22 0 17,23 0-50,10 0-5,10-9-1,-4 6-18,-10 3 1,-9 0-84,-15 0-78</inkml:trace>
  <inkml:trace contextRef="#ctx0" brushRef="#br0" timeOffset="-247.015">324-596 304,'-25'15'9,"13"-15"-4,12 0-10,0 3 10,0-3 8,0 4-7,0-4-3,0 0 1,0 0 5,0 3-9,0-3 8,0 0-2,0 0 6,22 0-5,16 0-7,17 0 6,19-13-2,2 6-4,-1 0 0,0 7-9,-5 0 7,-3 0-35,-3 0-41,-12 0 9,-13 0-38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32:14.86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563 16 20,'0'-11'13,"0"4"-9,0-3 26,0 5-17,0 2 0,0 3 20,0 0-20,0 0 10,0 0 5,0 0-22,0 0 21,0 0-10,0 0-7,0 0 16,0 0-24,0 0 7,0 0-9,0 0 11,0 0-19,0 0 8,0 18-9,0 28 4,0 27 10,0 27-3,-6 19-2,-7 13 9,-6 10-10,4 3 1,-5 3 0,4-2-2,-3 4 7,-4 1-5,1 5 0,-1-6 8,1-7-11,3-19 3,-1-11 0,1-11-5,-3-4 10,2-12-5,1-5 0,2-8 7,4-10-12,1-7 5,6-7 0,-1-6-3,-2-3 9,6-5-6,-5 2 0,2-4 5,3-2-9,-4 4 4,1 0 0,0 4-6,-5 3 12,2 0-6,7 3 0,-6-6 6,8-2-13,-3 2 7,3-4 0,0 3-5,-3-3 10,3-1-5,0 1 0,0-2 5,0 0-9,0 2 4,0 1 0,-3 0-3,0 5 9,3 2-6,-3 0 0,0 3 2,-1 1-8,-2 2 6,3-3 0,0-2 0,-5 8 4,-1 11-7,0-4 3,2 1 0,-2-11-7,-1-14 8,4 2-1,0-2 0,-2-10 6,2-4-7,3-9 1,3-3 0,0-9-3,0 3 7,0-3-4,0 0 0,0 0 7,0 0-8,0 0 1,0 0 0,0 0 5,0 0 1,0 0-5,0 0 6,0 0-3,0 0 10,0 0-9,0 0-4,0 0 14,0 0-12,0 0-3,9 0 4,24 0 7,12 0-12,16 0 1,0 0 0,-6 0-3,-4 0 8,-3-3-5,-2-3 0,-4-2-8,-8-2 4,-7-1-9,-8-3-32,-7-7 3,-6-2-46,-6-9-25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16:47.04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-1673 2037 124,'23'-28'10,"38"5"-10,33 6-10,28 8 6,23 2 3,2 7-45</inkml:trace>
  <inkml:trace contextRef="#ctx0" brushRef="#br0" timeOffset="-164.01">-1715 1712 215,'26'0'61,"-10"-28"-50,-13 28 6,5-5-15,4-3 18,17-10 21,30-6-33,14 2-7,13-2-1,5 6 0,-7 8-9,-4 4 1,1 6-10,-11 0 14,-12 0-51,-16 13-29,-20 5-32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21:59.7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1261-4 85,'10'0'34,"-7"0"-28,-3 0-6,0 0 0,0 0 25,-3 8-23,-30 12-1,-28 21 35,-22 20-13,-20 17 22,-6 11-25,-8 9-5,3 3 17,-3 2-22,1-6 20,4-1-21,15-19-7,17-11 12,21-10-7,22-21-7,18-14 0,8-8-8,8-3-10,3 5-48,0 3-16,29 2-32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32:32.41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403 0 107,'-23'18'36,"11"-10"-36,9-2 0,3 3 0,0-7 2,0 4 18,0-3-16,0 1-2,9-2 10,14-2-10,13 0 14,8 0-16,7 0 1,10 0 7,11 0-3,14 0-5,4 0 0,7 0 5,-8 0-5,-1 0 0,-7 0 0,-14 0 0,-9 0 7,-13-9-7,-17 3 14,-12 4-12,-7-3 23,-4 1-12,-5 4-2,0 0 7,0 0-16,0 0-2,0-4 0,0 4-15,0 0 13,0 0-13,0 35 15,0 18-6,0 19 14,0 20-8,0 12 0,-5 15 8,-1 10-8,-2 6 0,-3 6 0,-1 10-2,-7 11 11,2 8-9,1 3 0,-3-5 5,7-8-8,-2-13 3,1-2 0,4-1-1,-5-8 7,2-5-6,-1-10 0,-3-6 6,4-8-11,-2 2 5,1-7 0,1 2-2,1 4 10,6-1-8,-1 2 0,6 1 0,0-3-3,0-8 4,0-21-1,0-17 0,0-18 2,0-17-4,0-9 2,0-7 0,0-5-3,0-2 3,0-3 0,0 0 0,0 0 9,0 0-12,0 0 3,0 0 0,0 3-7,0 5 7,0 4 0,3 6 0,0 0 7,2 4-10,6-2 3,-5 4 0,3-2-5,1 9 7,-1 7-2,-1 6 0,-5 6 5,0-7-10,-3-2 5,0-13 0,0-7-5,0-10 8,0-5-3,0-6 0,0 0 8,0 0-5,0 0-2,0 0 0,0 0 22,0 0-14,0 0 10,0 0-4,0 0-11,0 0 5,0 0-9,0 0 0,0 0-3,0 0 9,0 0-6,-39 5 0,-42 13 3,-36 8-3,-33 9 1,-6 3-1,1-3 18,10-2-18,20-7 16,25-1-10,33-9-1,25-7-4,20-3-1,16-6 0,6 0-2,0 0-5,0 0 3,0 0-22,22 0-83,26-35-107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32:34.166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0 218 144,'12'-3'11,"4"-11"6,-7 3 1,4 7-6,13-5 34,16 2-46,16-3 9,6 5-9,4 2 4,0 3-1,-4 0 3,-3 0-1,-10 12-5,-5 14 0,-4 10-4,-14 14 0,-6 11 4,-8 12 0,-14 7-7,0 0 11,-33 2-4,-15-6 0,-10-7 8,0-11 1,4-15-9,5-11 2,18-15 3,14-8 1,11-9-6,6 0 8,0 0-1,0 0 6,0 0-8,37-43 16,25-27-21,21-22-1,11-12 1,0 0 0,-10 2 10,-8 13-8,-5 5-2,-17 13 0,-5 8 0,-15 11 8,-7 15-8,-12 8 0,-7 17 6,-8 7-11,0 5 5,0 0-1,0 0-7,0 0-5,-33 23 12,-18 23-2,-17 17 6,0 13-8,18-2 5,17 3 0,11-5-7,8-8 14,11-8-7,3 0 0,0-8 8,8-7-6,9-8-2,0-13 0,2-6 0,7-3 13,9 0-15,18 2 2,8-8-21,-5 4-41,-9 1-90</inkml:trace>
  <inkml:trace contextRef="#ctx0" brushRef="#br0" timeOffset="569.031">440 1601 229,'0'-15'2,"0"10"32,0 5-32,0 0 9,0 0 0,0 0-11,0 26-11,0 27 2,0 20 9,-6 17 18,6 1-18,0-7 1,3-11 3,28-7 5,8-13-6,6-11 5,7-14-4,6-14 11,3-14-15,0 0 3,3-20 7,0-20-2,1-9-7,-4-6-1,-6-1 10,-10 10-9,-14 3-1,-9 10 0,-8 15-1,-8 5 7,-6 13-7,0 0 1,0 0-13,0 0 10,0 9-17,-32 38 14,-35 34 2,-24 18 8,-9 13 5,0 0-9,8-4 0,6-3-5,-1-8 5,6-2-8,7-5-33,10-19-170</inkml:trace>
  <inkml:trace contextRef="#ctx0" brushRef="#br0" timeOffset="1333.076">529 3420 274,'0'-16'39,"0"12"-26,0-2-8,27-12 33,24-5-37,23 1 10,10-2-13,-1 7 2,-10 9 0,-8 1 0,-19 4 6,-9 3-6,-10 0 0,-11 0-7,-10 21 5,-6 22-9,0 15 11,-16 23-4,-35 20 12,-17 9-4,-6-6-4,0-5 13,7-18-12,9-12-1,7-8 0,9-15 4,9-13 2,14-8-4,10-14-2,9-5 6,0-6-6,0 0 0,0 0 0,0 0 6,15 0 2,24 0-5,19 0 10,16-6-4,10-12-16,-1 0 7,4 0-10,-6-6 8,-11 7-36,-12-3-10,-25 2-4,-14 6-37,-16 1-32</inkml:trace>
  <inkml:trace contextRef="#ctx0" brushRef="#br0" timeOffset="1679.096">677 3638 28,'-12'-15'60,"9"10"-34,0 5-13,3 0 38,0 0-12,0 0-15,0 0-11,0 0-5,0 0-3,0 0-5,6 0 0,19 0 9,11 0-7,12 0 0,13 0-2,22 0-3,14-5 1,6-15-74</inkml:trace>
  <inkml:trace contextRef="#ctx0" brushRef="#br0" timeOffset="4213.24">-525-219 26,'-9'10'19,"1"-5"-17,8-2 1,-3 0-1,3 1 23,0-3-13,0 3-5,0-2 20,0-2-16,0 4 21,0-4 1,0 0-27,0 2 17,0-2-17,0 4-3,0-4 18,0 1-18,0-1 21,27 0 0,37 0-21,39 0 34,34 0-32,8-22 4,-6-2 6,-20 4-13,-26 2 11,-22 1-13,-26 6 4,-26 2-13,-13 4 9,-6 2-19,0 3 9,0 0-43,-12 0-28,-20 3 1,-10 11-37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32:37.47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522-2 114,'7'-15'10,"-7"15"-2,0 0-1,0 0-6,0 0-1,0 0 0,0 23-3,0 7-1,0 4 8,0 4 3,0 0-5,0-3 3,0 1 7,0 12-12,-3 5 3,-7 14 14,-3 16-16,-2 21 10,-8 8 2,-1 24-13,2 7 17,-6 17-17,2 22 6,1 20 6,-5 16-10,2 8 17,1-7-18,5-10 4,7-10-4,-5-11 5,4-18-6,-3-11 0,-1-15 7,4-13-7,-1-15 0,2-11 0,-1-14 3,-3-4 2,8-3-5,-1-8 0,2-5 11,4-7-13,0-11 2,-2-10 0,5-5-4,3-13 8,0-5-4,0 1 0,0-1 5,0 9-8,0 6 3,0 5 0,0 4-4,0-1 8,0 0-4,0-5 0,0-5 6,0-5-11,0-5 5,3 0 0,5-2-3,-5-7 8,0 3-5,-3-3 0,3-2 5,-3-3-11,3-2 6,1 0 0,-4-1-3,0-2 6,0-1-3,0-3 0,0 0 4,3 7-11,-3 3 7,0 1 0,3 3-4,-3 3 10,3 1-6,0-1 0,-3 1 5,3-4-9,0 1 4,-3-1 0,5-2-6,-5-4 12,0 2-6,0 1 0,0-4 1,0 6-4,0-2 3,0 1 0,0 1-1,0-3 7,0-2-9,0-4 3,0-4 0,3 0 0,3 0 5,-3 0-5,7 0 0,12 2 8,14 4 1,18-1 1,23 2-7,4-7 4,3 0-4,-4 0-3,-13 0 0,-6 0-9,-13 0 9,-9 0-19,-9-14-31,-8-7-65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32:39.76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530 14 70,'-26'-9'4,"-2"1"-4,-5 8 0,24 0 19,2 0-7,7 0 17,0 0-18,0 0-9,0 0 21,0 0-21,0 0 10,0 0 2,13 0-11,26 0 18,19 0-3,18 0-15,11 0 14,-2 0-16,-2 0 7,1 0-8,2 0 11,4 0-16,-4 0 5,-2 4 0,-10 3-3,-9-4 8,-13 0-5,-15-3 0,-13 0 7,-12 0-10,-12 0 3,0 0 0,0 0 0,0 4 1,0-4-1,0 1 0,0 14-15,0 14 15,0 26-3,0 29 3,0 26 0,0 20 6,-20 14-6,-8 17 0,-11 17 10,-2 10-16,-12 20 6,3 15 0,-5 8 0,7-5 8,9-15-8,3-20 0,8-18 3,0-11-7,1-9 4,4-4 0,4-5-5,0 1 7,4-10-2,-2-7 0,1-10 5,-1-6-12,6 7 7,-6 0 0,4-6-4,-2-9 6,1-18-2,4-13 0,-2-3 3,2-10-8,1-1 5,-2-11 0,2-5-1,-1-2 5,4-9-7,-3-1 3,-2 2 0,2-7-4,-4 6 6,4 2-2,-4 1 0,4 8 6,-2 1-8,2-2 2,2-1 0,4-3-5,3-4 8,0-4-3,0 8 0,0-5 3,0-5-10,0-8 3,0-20 4,0 0 0,0 0 6,0 0-6,0 0 5,0 0 2,0 0 3,0 0-1,0 0-7,0 0 17,0 0-19,0 0 15,0 0-4,0 0-5,0 0 8,0 0-10,-6 0-4,-16 0 9,-34 0-3,-33 0-6,-30 13 0,-17 5-14,2 6 4,2-10-92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2:25.288"/>
    </inkml:context>
    <inkml:brush xml:id="br0">
      <inkml:brushProperty name="width" value="0.13333" units="cm"/>
      <inkml:brushProperty name="height" value="0.13333" units="cm"/>
    </inkml:brush>
  </inkml:definitions>
  <inkml:trace contextRef="#ctx0" brushRef="#br0">-8 258 19,'0'0'47,"-3"0"26,3 0-65,0 0 0,0 0-8,0 0 0,0 0 56,0 0-46,0 0-9,0 0 5,0 0 0,0 0-5,0 0 12,0 0-13,0 0 19,0 0-14,0 0-5,0 0 25,0 0-18,0 0-7,0 0 5,0 0 2,0 0-5,0 0-2,0 0 0,0 0 13,0 0-13,0 0 10,0 0-9,0 0 5,0 0-2,0 0-4,0 0-2,0 0-4,0 6-3,-3 5 6,-3 13 3,-5 18-4,-5 17 2,-6 10 2,-1 16 0,-2 13-3,-3 13 7,-2 15-4,1 4 0,0 0 6,3-8-8,4-1 2,3-6 0,2 4-1,5 9 4,-4-7-3,2 1 0,-1 13 7,-4 1-9,0 9 2,-4 8 0,-1-11-1,2-3 6,3-14-5,-4-13 0,8-8 5,-4-2-11,3-1 6,-4-6 0,-2-2-1,-1-4 7,-6 18-6,3-3 0,24-94 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22:25.289"/>
    </inkml:context>
    <inkml:brush xml:id="br0">
      <inkml:brushProperty name="width" value="0.13333" units="cm"/>
      <inkml:brushProperty name="height" value="0.13333" units="cm"/>
    </inkml:brush>
    <inkml:brush xml:id="br1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-6485 4312 346,'-7'35'7</inkml:trace>
  <inkml:trace contextRef="#ctx0" brushRef="#br1" timeOffset="4319.246">-6403 4297 6,'0'-3'8,"0"3"4,0 0-5,0 0 7,0 0 2,0-4-4,0 4 5,0 0-10,0 0 11,0 0-5,0-1-10,0 1 14,0 0-7,0-4 3,0 4 12,0 0-14,0 0 4,0 0-5,0 0-9,0 0 6,0 0-7,0 0 0,0 0-2,0 0 5,0 0-3,0 0 5,0 0-3,0 0 13,0 0-13,0 0-2,0 0 0,0 0-6,0 0 2,0 15 1,-5 10 2,-6 11-2,0 5 3,-1-3 0,-1 8 0,-1-8 5,5 4-5,-1 0 0,1 0 1,3 2-2,3-4 1,-4-6 0,7-2-2,-3-1 4,3-7-2,0-2 0,0-5 0,0-4-2,0 5 2,0-4 0,0 0 0,0 4 2,0-4-2,0 0 0,0 1 1,-3 0-2,3 0 1,-3-5 0,0 1-1,3-1 3,-5-7-2,2 1 0,3-4 2,0 0 0,0 0-2,0 0 0,0 0 0,0 0 2,0 0-2,0 0 0,0 0 2,0 0-5,0 0 3,0 0 0,0 0 0,0 0 3,0 0-3,0 0 0,0 0-4,0 0-1,0 0 5,3 0 0,21 1-2,13 5 4,21-2-2,14-2 0,12-2 2,11 0 1,8 0-3,0 0 0,0 0 0,-9 0 1,-21-2-1,-21 2 0,-20 0 1,-13 0-3,-6 0 2,1 0 0,1 0 0,4 0 2,-3 0-2,-2 0 0,-5 0 2,-9 0-5,3 0 3,-3 0 0,0 0 0,0-4-1,0 4-1,0 0-18,0 0-34,0 0-9,0 0-52</inkml:trace>
  <inkml:trace contextRef="#ctx0" brushRef="#br1" timeOffset="187642.568">-4867 4286 0,'0'0'1,"0"0"7,0 0-7,0 0 1,0 0 2,0 0 0,0 0-2,0 0 5,0 0-3,0 0 6,0 0 3,0 0 0,0 0 7,0 0-16,0 0 7,-5 3-1,-18 12-4,-4 8 17,-11-2-16,0-1-4,-4 2 2,-7 2-1,1 4-4,4-3 0,2-4-3,6 0-1,11-4-4,8-5-14,11-4-4</inkml:trace>
  <inkml:trace contextRef="#ctx0" brushRef="#br1" timeOffset="5351.306">-5226 4074 74,'0'0'38,"0"0"-25,0 0-13,0 0 22,0 0 6,0 0-8,0 0 1,0 0-14,0 0 1,0 0-6,25 0 3,10-3 1,11-8-6,2 0 0,-10 1 1,-6 7 1,-2 3-2,-5 0 0,-3 0-3,-2 0 0,-4 0 2,-10 3-4,-3 9 1,-3 8-3,0 9 4,0 6 0,-12 14-3,-27 6 6,-2 3 2,-4 1 0,6-2 5,3-12-7,8 0 5,6-11-5,-2-5 5,9-3-5,1-3 0,11-6 0,0-3-2,3-4-2,0-5 1,0-3 2,0 6 1,0-6 2,3 3-2,14 1 3,8 4 11,3-8-7,14 4 6,4-4-4,5-2-8,7 0 9,4 0-4,2 0-4,0 0 6,-3 0-5,-10-5-3,-8-3 0,-15 5-19,-5-4 1,-7 2-4,0-4-16,-7 0-17,-9 7-19</inkml:trace>
  <inkml:trace contextRef="#ctx0" brushRef="#br1" timeOffset="6229.356">-4541 4039 9,'0'0'36,"0"0"-8,0 0-9,0 0 1,0-3-14,0 3-1,0 0 18,0 0-10,0 0 7,0 0 6,0 0-13,0 0 9,0 0-12,0 0 2,0 0 7,0 0-16,0-2 12,12-7-1,7-8-8,11-11-5,9-11-1,2-2 0,4 4 0,6 0 0,4 6 0,0-5 0,-10 9 3,-11 7-6,-14 9 3,-13 8 0,-7 3-2,0 0 3,0 0-1,0 0 0,0 0-7,0 0 6,0 0-20,0 0-14,0 0-22,0 0-51,-36 33 48</inkml:trace>
  <inkml:trace contextRef="#ctx0" brushRef="#br1" timeOffset="175370.865">2525 3434 66,'-3'-4'33,"-36"4"-26,-13 0-7,-12 9 3,-6 26 6,-2 14 14,2 12-17,12 8 9,16 3 4,17-3-18,19-3 13,6-4-9,0-7-3,31-12 15,21-5-15,12-13 11,14-9 0,5-16-12,7 0 18,-1-21-19,-1-22 0,-4-12 2,-11-12 3,-18-4-5,-16-8 2,-25 4 4,-14 3-12,0-1 3,-47 6 3,-20 10-9,-11 8 8,-2 11 1,10 15 0,14 8-20,18 12 5,9 3-33,10 0-26,6 21-29</inkml:trace>
  <inkml:trace contextRef="#ctx0" brushRef="#br1" timeOffset="174859.837">1262 3321 24,'6'-27'59,"-3"-1"-24,-3 18-23,0 9 23,0 1-18,0 0-11,0 0 8,0 0-12,0 0-2,0 0 0,0 0-18,-6 13 17,-30 28-2,-25 22 3,-9 16 25,-4 8-23,10 4 5,16-4-1,12-6 0,11-11-3,19-15-3,6-6 0,0-10 0,0-8 10,31-3-10,14-8 6,16-2-3,11-14 11,4-4-14,-2 0 0,-7-28 7,-9-12-1,-10-8-5,-12-10-1,-11-9 6,-12-6-6,-10-8 0,-3 2-7,0-3 1,-28 9 11,-11 4-5,-5 11 0,-3 9 5,0 9-15,2 7 9,0 7-5,7 15 3,12 8-16,10 3-2,10 3-44,6 26-14</inkml:trace>
  <inkml:trace contextRef="#ctx0" brushRef="#br1" timeOffset="175922.898">4096 3474 171,'0'-15'58,"0"10"-42,0 5-5,0-3 10,0 3 1,3 0 17,-3 0-33,0 0-3,3 0-6,-3 0 0,0 5 0,0 33-2,0 28 5,0 31 7,-9 12-1,-10 5-2,5-14 3,3-17 0,3-21-7,2-14 0,0-16 7,6-11-9,-3-7 2,3-8 0,0-3-5,0-1 4,0-2 1,0 3-6,0-3-47,0 0-73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8T18:32:15.90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 35 43,'0'-5'15,"0"-2"10,0 5-8,0-6-11,0 8 18,0 0-9,0 0 3,0 0 2,0 0-17,0 0 9,0 0-11,0 0 3,0 0 15,9 0-17,30 0 2,25 0 23,23 17-24,13-6 19,1-8-11,-9-3-8,-8 0 18,-10 0-18,-12 0 1,-16 0-4,-16 0 6,-15 0-11,-11 0 5,-4 0-7,0 0 2,0 0-21,0 0-12,-27 9-40,-27 24-14</inkml:trace>
  <inkml:trace contextRef="#ctx0" brushRef="#br0">701 1777 11,'-4'0'15,"4"5"-5,0-5 10,0 0-12,0 0 8,0 0 3,0 0-17,0 0 23,0 0-12,0 0 14,0 0 22,0 0-20,0 0 15,0 0-8,0 0-20,0 0 12,0 0-27,0 0 11,0 0-5,0 0 1,7 0-7,13 0-1,17 0 0,10 0 20,11 0-18,-9 0 9,-10 0-6,-10 0 3,-2 0-3,1 0-5,1 0 0,6 0-5,-12 0 11,-6-5-6,-7 5 0,-10-7 3,0 7-5,0 0 2,0 0 0,0 0-6,0 0-2,0 0 1,0-6-20,3-10-37,11-1-70,4-10-46</inkml:trace>
  <inkml:trace contextRef="#ctx0" brushRef="#br0">1523 949 111,'0'-24'32,"0"10"-6,0-6 17,0 11-4,0 3 11,0 6-35,0 0-11,0 0 2,0 0-6,0 0 0,0 0-3,0 0-11,0 15 11,0 45-14,-18 34 17,-2 4 12,2 13-7,-7 7-5,3-11 4,4 7 4,-3-3-7,-2-7-1,3-15 0,3-13 1,0-7 5,3-11-6,1-11 0,2-18 6,8-14-11,0-1 6,3-14-1,0 0 3,0 0 0,0 0-3,0 0 0,-3 0-18,0 0-13,-8 0-130</inkml:trace>
  <inkml:trace contextRef="#ctx0" brushRef="#br0">2458 1176 36,'-12'0'71,"-5"0"-65,-7 0-1,-5 18-3,1 20 4,-2 17-2,-1 6-1,5 3 8,-4 12-11,-2 8 0,5 1 14,-5 6-13,-3-4 9,6 6 3,1-4-12,9-2 8,5 0-6,3-11-3,8 2 4,0-5 4,3-8-8,0 1 0,0-5 5,0-3-1,11-12 1,9-15-1,-1-2 16,9-20-10,5-2 19,13-7-10,6 0-12,2-13 5,-3-28-8,-7-17 4,2-1-3,-2-17 4,-3-2 3,0-4-12,-8 1 1,1-1 5,-5-5 2,-2-4-7,1-2-1,-9 6 7,-5-5-2,-8-1-5,-6-7 0,0 7-3,0 1 10,-3 1-7,-14 9 0,-2 13-8,-6 8 1,-1 17 1,-15 15-17,-12 25 5,-15 4-52,-10 0-15,-3 38-32</inkml:trace>
  <inkml:trace contextRef="#ctx0" brushRef="#br0" timeOffset="6853.392">3969 1408 61,'0'-25'35,"0"18"-32,-3 7 9,3 0 3,-6 0-15,-10 0 12,-10 0-10,-9 18 2,-7 29 21,0 4-23,-4 9 21,1 0 11,-1 14-22,1 8 19,0-6-19,-1 8-4,11-5 9,12-6-13,7-4-1,16 0-2,0 0 6,10 2 3,32 11-10,13-6 8,13-11-1,8-17 4,0-18-7,-1-17-4,-2-13 6,2 0-11,3-33 5,6-28 0,-4-26-4,-10-8-1,-11-12-1,-20-9 6,-14-4-1,-16 0-7,-9 6 0,0-3 2,-31 18 6,-11 4-20,-17 15 19,-8 28-39,-7 28-55,-7 8-57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22:04.3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20 162 9,'3'-12'32,"-3"1"-13,0 1-16,0 2 10,0 2 3,0 2-2,0-3 12,0 3-22,0 2 15,0-2 3,0 1-15,0 1 13,0-1-17,0-3-2,0-1 6,0 0-2,0-3-4,0 6 6,0-3-4,0 5 6,0-3-5,0 5 0,-3-4-2,3 4 6,0-3-5,-3 0-3,3 2 1,-3-4 2,3 0 1,-3 2 4,0-4 3,3 5-10,-3-1 16,-2 3-17,5-2 4,0 2 2,0 0 1,0 0-6,0 0-1,0 0 0,0 0-2,0 0 6,0 0-5,0 2 1,0 18-15,0 24 14,8 22-3,4 25 4,7 18 6,1 10-1,-1-2 2,0 2 1,1-4-8,-4-9 26,-4-5-20,1-8 6,-4-12-11,-4-15 9,1-14-9,-6-17-1,3-18 0,-3-10 2,0-7 6,0 0-2,0 0 10,0 0-15,0 0 19,0 0-20,0 0 7,0 0-7,0 0 10,0 0-13,3 0 3,-3 0 0,0-7 0,0 4 4,0 0-4,3-6 0,-3 1 5,4-4-14,-1-5 9,-3 0-5,0-8 2,0 5-16,0-2 10,3-2-13,-3 4-10,3 6-2,3 9-63,11-11-101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41:59.6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0-1 208,'3'0'0,"0"0"-104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42:05.2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22827 1836 233,'6'0'0,"9"0"-35,7 0 32,15 13 4,6 24-1,3 10 0,-3 11 2,-6 3-6,-11 3 4,-8-6 0,-9-5-5,-9-6 10,0-13-5,0-10 4,-6-11 2,-10-3 4,-2-6-4,-1-4-1,4 0 23,-1 0-27,4-10 14,7-21-7,0-8-7,5-12-2,0-6 1,22-6 0,15-2 0,7 2 0,8 2 0,7 5 0,2 9 5,11 6-6,-2 11 1,1 1 0,-6 9-5,-15 6 11,-20 7-6,-14 7 0,-16 0 2,0 0-6,0 34-22,0 17 26,0 15 0,-19 7 0,3 0 15,2-7-9,4-8-1,4-11-2,6-11-3,0-11 0,0-14-3,3-8 12,10-3-8,1 0 11,18 0 1,5-28 11,9-8-21,-6-7 4,-6-11 4,-10-2-2,-8-2-13,-13 6 4,-3 10-2,0 6-7,-19 12 9,-18 4-13,-6 11-11,0 7-35,9 2-37</inkml:trace>
  <inkml:trace contextRef="#ctx0" brushRef="#br0" timeOffset="789.045">24135 1863 93,'37'-20'0,"15"-2"0,16-3-4,10 1 8,-3-3 14,3 1-18,-7 1 0,-15 6 17,-19 8-11,-15-1 19,-17 8 5,-5 4-21,0 0 16,0 0-25,0 0-1,-12 21 0,-13 12 2,-12 10 17,-3 2-8,3 3-3,10-4-2,11-5-5,4-8 0,8-11-7,4-10 5,0-6 2,0-4 2,0 0 1,7 0 23,18-17-8,6-9-12,9-1-1,3-7 2,-10 7-2,-7 4-5,-5 10 1,-9 3-10,-2 10 8,-2 0-12,5 0 13,3 12-21,2 13 21,7 3-1,2 4 2,2-3-9,-2-7 6,7-3-14,-7-8-50,2-7-82</inkml:trace>
  <inkml:trace contextRef="#ctx0" brushRef="#br0" timeOffset="308.017">24194 1467 216,'0'-6'26,"0"6"-13,0 0 16,2 0-29,1 26-12,0 28-6,0 23 18,0 21 7,-3 2 7,0 3-8,0-12 1,0-10-7,0-8 0,0-19-4,7-8 2,-4-14 1,3-7-10,-4-8-34,3-10-17,-5-7-28</inkml:trace>
  <inkml:trace contextRef="#ctx0" brushRef="#br0" timeOffset="1008.056">25248 1338 190,'0'-11'47,"0"11"-34,0 0-13,0 28-10,0 28-6,0 24 15,6 11 2,1 4 6,4-3-7,2-8 2,-1-14-8,1-6 3,-3-13-18,-5-15-38,-2-11-48</inkml:trace>
  <inkml:trace contextRef="#ctx0" brushRef="#br0" timeOffset="1270.072">25291 1830 139,'0'-14'20,"0"-3"-10,22-3-6,15-1-4,13-4 21,1 1-14,11 0-4,-6 4 2,-6 3-5,-10 4 0,-13 7 7,-14 5-2,-7 1-3,-4 1-2,4 39-22,4 12 22,-1 17 7,-2 4 2,-4-3-1,0-10-2,2-3-6,0-13 0,-5-11-27,0-12-45</inkml:trace>
  <inkml:trace contextRef="#ctx0" brushRef="#br0" timeOffset="1421.08">25766 1280 209,'0'-14'0,"-6"12"-89</inkml:trace>
  <inkml:trace contextRef="#ctx0" brushRef="#br0" timeOffset="2004.113">26124 1633 231,'-6'0'0,"0"6"-4,-6 15-9,-7 13 13,-5 10-3,-5 8 10,8 1-7,5-2 0,10-7 2,6-6 1,0-7 1,0-3-4,0-11 0,13-2 7,8-3-3,1-7 5,-1 2-7,7-7 26,3 0-20,0 0 11,0-17-3,-7-7-10,-6-10 10,-5 0-4,-7-8-6,-3-2-6,-3 5-1,0 1-3,0 2-2,0 11-20,-14 5-33,-8 8-91</inkml:trace>
  <inkml:trace contextRef="#ctx0" brushRef="#br0" timeOffset="2322.132">26457 1463 10,'16'0'135,"5"9"-135,10 35-1,9 17 1,0 20 34,-6 7-17,-13 2 12,-8-10-13,-13-10-2,0-21 1,0-13-10,0-16 1,0-12-1,0-8-1,0 0 20,0 0-9,0-16 20,0-29-5,13-17-30,17-8 0,7-6-5,9 8 5,10 15-4,-3 24-3,3 14 5,-8 15 2,-5 0-5,7 17-1,-4 27 6,7 15 0,-4 9-12,-9 6 4,-9 6 4,-9 0-42,-22-7-147</inkml:trace>
  <inkml:trace contextRef="#ctx0" brushRef="#br0" timeOffset="-2328.134">18354 4142 134,'-19'5'54,"11"-3"-53,1-2 9,7 0 20,0 0 19,0 0-3,28-2-36,31-29 4,27-18-14,31-16 0,22-12 5,8-12 2,8-6-7,5-12 3,3-16 4,2-15 1,-5-6-8,-13 0 0,-11 18-3,-27 30 4,-23 23-1,-30 23 0,-26 23 10,-20 12-11,-10 7 1,0 8-12,0 0 12,0 0-32,0 0 7,0 0-20,-16 17-9,-3 5 23,4-4-30</inkml:trace>
  <inkml:trace contextRef="#ctx0" brushRef="#br0" timeOffset="-1974.113">19889 2686 143,'0'0'28,"0"0"-28,0 0-32,0 0 32,10 0 0,20 0 6,26 0 18,19-2-7,5-15-5,6-1 8,-12-5-17,-5 3 11,-15 7-8,-7 6-2,-10 6-4,-12 1 0,-4 0-3,-8 0-4,-1 5-1,-5 15 6,-4 5 1,-3 7-2,0 11-2,0 6 10,0 12-5,-10 0 2,-2 9 8,-1 3-12,0-2 2,2 2-10,4-7 3,-2-22-176</inkml:trace>
  <inkml:trace contextRef="#ctx0" brushRef="#br0" timeOffset="-914.052">21370 2301 4,'-27'0'7,"3"0"-1,1 0 3,11 0 45,7 0-17,0 0-10,0 0-22,2 0 3,0 0 30,0 0-29,-1 0 7,4 0 15,0 0-17,0 0 22,0 0-17,0 0 0,0 0 21,0 0-35,0-5 16,23-10-10,17-2-11,11-7 0,11 2-12,-1 5 12,-2 10-7,-3 3 11,-9 4-4,-4 0 0,-10 23-16,-2 19 15,-12 12-11,-13 11 4,-6 1 1,0-1 7,-30-8 0,-5-6 0,1-13 6,7-13-8,8-11 2,9-8 0,7-6 2,3 0 4,0 0 5,0-20-11,0-21 4,22-15-11,18-13 7,13-6 0,3-5-6,5-1 7,-2 3-1,-3 9 0,-11 9 3,-7 9-2,-14 15 1,-11 13-2,-7 16 5,-6 7 0,0 0-10,0 0-6,-19 37-6,-27 19 9,-10 17 16,3 1-8,10-7 0,22-11 6,18-10-12,3-9 6,6-8 0,31-5-5,16-4 7,17-13-2,15-7 0,0 0-88,-4 0-82</inkml:trace>
  <inkml:trace contextRef="#ctx0" brushRef="#br0" timeOffset="3432.196">18456 4191 0,'-3'3'16,"-3"-3"-8,2 0-3,1 2 13,3-2 21,-3 0-35,0 0 8,0 0 12,3 0-6,0 0 20,0 0-16,0 0-5,0 0 7,0 0-21,0 0 14,0 3-6,0-3-9,0 0 14,0 0-15,0 0 1,0 4 4,0-4 0,0 0-4,0 3-2,0-3 0,0 2-9,0-2 6,0 0 3,0 0-1,0 0 8,3 0-7,40 0 1,47 0 12,55-17 20,52-11-30,44-5 10,18-1-9,7 7 5,1 5-4,-13 5-5,-27 0 0,-29 9-3,-47 0 6,-46 3-3,-44 5 0,-32-3 11,-21 3-16,-8 0 5,0 0 0,0 0-6,0 0 6,0 0-6,-5-3-4,-14-1-34,-2 2-53,-1-13-132</inkml:trace>
  <inkml:trace contextRef="#ctx0" brushRef="#br0" timeOffset="4684.268">22160 3556 264,'-8'-30'1,"-2"7"-1,4 6 5,3 17-5,0 6 0,-7 38-27,2 26 27,-8 13 1,10 6-1,6-6 7,0-5 2,14-15-8,18-15 2,5-15 3,3-14 5,12-14-5,6-5-2,11-1-3,-5-30 4,4-8-5,-10-3 0,-8-6-7,-10-1 0,-12 5 7,-10 7 0,-8 16-1,-7 10 8,-3 11-5,0 0-2,0 11-27,-34 42 27,-25 21-3,-15 17 3,-6 9 11,4 3-7,7-9 2,13-8-4,13-8 2,19-14-3,8-17-1,16-14-4,0-9 3,3-17-22,34-7-48,19 0-61</inkml:trace>
  <inkml:trace contextRef="#ctx0" brushRef="#br0" timeOffset="3830.219">20778 3507 225,'0'0'0,"0"0"-16,0 12-3,10 19 19,30 11 13,12 10-5,11 1-2,7-2 2,1-8 0,-4-6-1,-5-7-6,-9-11 5,-13-7 5,-16-7-11,-11-5 7,-7 3 12,-6-3-14,0 0 22,0 2-23,0-2-1,0 0 2,0 0-2,0 3-3,0 1 0,0 1-23,0 15 12,-16 11-15,-21 12 26,-15 14 16,-12 0-15,-8 1 3,-2-5-4,7-3 3,11-6-7,22-16-54</inkml:trace>
  <inkml:trace contextRef="#ctx0" brushRef="#br0" timeOffset="5699.326">24826 3302 223,'0'-5'51,"0"5"-49,0 0-4,0 32-1,0 22-1,0 25 4,0 9 20,-7 1-9,-5 3 1,-3-2-6,5-5 4,4-9-10,3-11-3,3-18-5,0-11-3,0-11-9,-6-10-26,-1-8-49,-4-7-34</inkml:trace>
  <inkml:trace contextRef="#ctx0" brushRef="#br0" timeOffset="6145.351">24800 3675 45,'50'-28'11,"9"5"-3,8 5-1,2-1 7,-2 2-13,2 0 12,-8 3-11,-12 1 9,-12 4 16,-18 6-17,-13 3 11,-6 0-10,0 0-1,0 0 7,-16 30-8,-24 13 11,-15 4 10,-6-1-29,5-1 13,13-9-14,15-6 0,16-7-2,12-9 0,0-9 2,0-5 0,0 0 2,12 0 17,22-14-9,12-14-8,7-5 4,-5 0 2,-8 0-6,-11 9-2,-5 7 6,-11 7 2,-7 10-8,-6 0 0,0 0 0,6 6-19,6 24 16,4 10 0,9 4 6,2-3-4,1-2 1,0-8-9,6-11-16,-4-13-77,7-7-28</inkml:trace>
  <inkml:trace contextRef="#ctx0" brushRef="#br0" timeOffset="6370.364">25921 3336 201,'0'0'11,"0"15"-11,0 34-14,-3 14 14,-16 13 24,6 4-23,2-2 7,4 0-6,1-5 8,3-7-16,0-11 6,-4-13-15,4-17 15,-5-14-28,-2-11-3,-6 0-21,4-5-10</inkml:trace>
  <inkml:trace contextRef="#ctx0" brushRef="#br0" timeOffset="6565.375">25800 3736 71,'28'-31'25,"6"10"0,6 5-14,0 3 4,0 9 7,-5 4-14,-3 0 13,0 0-16,-8 29 2,1 16 1,-3 8-5,-7 7 7,-5 1 6,-7-2-13,-3-8 0,0-7-3,0-8-22,0-12-14,0-9-133</inkml:trace>
  <inkml:trace contextRef="#ctx0" brushRef="#br0" timeOffset="6729.384">26266 3420 264,'0'-11'11,"0"5"-5,0 6-3,0 0-3,0 0-15,0 6-88,4 24-3</inkml:trace>
  <inkml:trace contextRef="#ctx0" brushRef="#br0" timeOffset="5436.311">23419 3375 155,'6'-2'27,"0"2"-27,7 0-12,8 0 12,11 27 0,3 17 1,10 9 6,-9 8-1,-2 4-4,-10 6 6,-11 5-7,-10-5 18,-3-1-17,0-12 2,-24-11 10,-8-10-11,-1-13 9,2-10 1,4-11-11,5-3 19,6 0-14,1-11 7,9-29-5,6-11 0,0-16-9,0-8 4,37-3 3,9-2-9,10 7 2,8 10 0,1 10-5,6 12 2,-1 5 1,5 7 2,-1 7-6,-7 6-1,2 8 0,-10 4 5,-14 4-5,-13 0 5,-21 0-6,-8 9 7,-3 15-6,0 16 0,-11 10 14,-29 11 0,-8 5 0,-3 5 2,8-11-3,6-3-6,15-4 0,15-9-8,7-17 8,0-11 0,0-10 5,32-6 1,16 0 12,14-32-18,7-6 4,-5-9 0,-8-2-1,-10-7-3,-15-9 5,-10 2 3,-21-4-11,0 3 3,-10 11 0,-32 9-9,-7 13 8,-7 19-3,0 8-9,13 4-47,19 0-32,17 20-39</inkml:trace>
  <inkml:trace contextRef="#ctx0" brushRef="#br0" timeOffset="7081.405">26266 3420 144,'218'189'16,"-218"-189"-16,-5 5 0,-22 22 3,-5 9 28,5 8-31,5 5 1,10-5 7,3-3-6,5-4 7,4-13-9,0-1 4,0-10 5,0-3-8,4-9 2,5-1 19,3 0-11,10 0 24,2-1-9,8-22-24,-2-5 15,-9-1-14,-2-3-3,-6-4 16,-8 0-12,-5-1-2,0-4-2,0-4-20,-18 7 4,-7 4-114</inkml:trace>
  <inkml:trace contextRef="#ctx0" brushRef="#br0" timeOffset="7429.425">26630 3507 54,'16'37'16,"1"16"-16,-1 5 51,3 1 5,-9-6-13,-10-6-14,0-6-14,0-14 12,0-7-24,0-8 8,0-12 0,0 0-7,0 0 17,0-8 1,3-33 11,27-10-33,10-8-5,10 8 5,11 8 0,1 16-6,-4 16-2,-2 11 8,-4 0 0,-2 21-4,-10 24 11,0 7-7,-6 9 1,-6 2 10,0-3-18,-14 1 7,-1-5-21,-13-12-82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43:07.7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19529 7210 105,'24'-27'36,"-8"1"-36,-6 9 0,-10 16 4,0 1-4,0 0 0,0 0-5,0 13 5,-19 6 12,-9 6-2,0-11 11,7-5 19,2-4-29,11-5 22,3 0-8,5 0-12,0 0 19,0 0-27,0 0 10,0-4-15,13-6-20,3 2 16,-7 2-4,4 6-22,-5 0-28,5 0-99</inkml:trace>
  <inkml:trace contextRef="#ctx0" brushRef="#br0" timeOffset="8988.514">19595 7139 109,'0'0'15,"0"0"-15,0 0-11,0 5 11,0 3 0,0 6 4,0 0-1,-8-1-3,3-1 0,-1-4 13,-1-2-10,1-5 13,0-1 9,2 0-4,1 0 26,3 0-23,0 0 4,-3 0 8,3 0-30,-3 0 18,1 0-24,-1-1 2,3-3 2,0 2 2,0-1-6,0 3 0,0 0-20,0 0 19,0 0-22,0 0-7,0 0 24,0 3-18,0 11 24,-7 6 0,-8-3 11,-3 0-11,-11-5 0,2-4 0,-5-4 15,8-2-9,5-2 1,11 0 14,5 0-21,3 0 24,0-2-24,0-15 6,0-5-14,11-4-6,18 5 14,-2 2 0,0 7 1,-1 7-10,-4 2 9,-11 3-3,-1 0-7,-7 0 7,-3 0 0,0 0-10,0 3-9,0 0 17,0-1 5,6 3 0,4-2-4,11 6-19,14-1-66</inkml:trace>
  <inkml:trace contextRef="#ctx0" brushRef="#br0" timeOffset="7675.437">19726 7846 61,'0'-17'24,"0"3"-24,3 6 5,4 5 24,-1-2-29,3-2 5,1 5-12,-5-1 13,-5 1-6,0 2 11,0-2-4,0-2 33,0 4-7,0 0 3,0 0 9,0 0-31,0 0 11,0 0 1,0 0-21,0 0 19,0 0-14,0 0-1,0 0 21,0 0-25,0 0 22,13-6 0,24-16-21,31-16 16,40-16-22,27-7 0,11-2 3,-10 6 8,-13 0-9,-9 7-2,-12 6 3,-13 5-5,-18 11 5,-25 12-3,-17 4 0,-24 10 5,-5 2-14,0 0 2,0 0-36,0 0 5,0 0-23,-10 0-14,-14 6-18,-6 12 1,-14-4-40</inkml:trace>
  <inkml:trace contextRef="#ctx0" brushRef="#br0" timeOffset="8029.459">20655 7146 171,'-6'-11'23,"-1"5"3,4 6 22,3 0-14,0 0 10,0 0-37,0 0 0,10 0-6,14 0 5,19 0-6,26 0 22,17 0-19,0 0 8,-2 0-9,-17 0-2,-14 0 8,-10 0 0,-15-2-4,-10 2-4,-12 0 6,-6 0-7,0 0 1,0 0-10,0 12 3,0 20-9,-3 16 16,-11 6 8,-5 5-2,-4 0 4,6-6-10,-2-4 0,1 4-3,2-1-6,0 1-19,1-2-76,-10-15-86</inkml:trace>
  <inkml:trace contextRef="#ctx0" brushRef="#br0" timeOffset="9945.568">21768 7193 159,'0'-22'59,"0"-5"-56,19 3-1,31-3-1,-10 17 29,3 2-28,5 4-1,0 4 4,-5 0 2,-9 0-5,-4 25-2,-9 11 1,-5 6-8,-13 4 10,-3 2-3,0 2 8,-27-5-1,-7-6 5,-1-12-3,14-12-3,15-13 7,3-2-12,3 0 5,0 0 17,0 0-22,0-14 23,9-16-24,19-11-13,10-7 11,7 1 3,1 0-1,4 5 0,-1 4 6,-9 2-9,-3 4 3,-13 5 0,-2 2 9,-6 8-4,-9 6-3,-7 5 11,0 6-9,0 0 5,0 0-9,0 0 2,0 0-6,-19 20-6,-12 10 10,-12 10 0,0-2 13,9-2-16,15-5 3,10-9 0,9 0-11,0 1 3,0-4 4,15 0 3,22-3-36,10 0 19,15-6-41,8-7-70</inkml:trace>
  <inkml:trace contextRef="#ctx0" brushRef="#br0" timeOffset="10341.591">22870 6974 175,'0'-8'39,"0"8"11,0 0-37,0 0 25,0 0-38,0 8-17,3 23 6,7 4 11,7 11 0,6-10 0,4-6 4,7-11-4,9-7 10,0-9 11,-6-3-9,-6 0-8,-6-3-1,0-20 8,-1-2 0,-3-2-11,-8-2 0,-7 8 5,-3 3 0,-3 11 0,0 4 6,0 3-9,0 0-2,-6 19-4,-40 32-11,-22 18 15,-12 11 19,7 8-14,10 4-5,17 3 0,11-1-15,14-9 9,5-12-65,11-23-110</inkml:trace>
  <inkml:trace contextRef="#ctx0" brushRef="#br0" timeOffset="11238.642">24317 7210 195,'0'-10'30,"-3"-7"-21,3 14 5,0 3 5,0 0 31,0 0-50,0 3-14,0 34 2,-10 26 12,1 17 11,-4 8-7,2-1 6,1-3-9,1-14-1,-1-13 0,4-16-1,4-19 4,-1-15-3,3-7 0,-5 0 11,5 0 0,0 0-2,0-7 4,0-29 34,0-16-47,0-24 0,0-9-2,13-10-1,3 1-1,3 5-3,8 6 7,4 10-8,2 13 15,7 10-7,5 14 0,3 12 3,5 4-12,-4 13 9,-2 7-4,-11 0-2,-5 15 1,-6 23 2,-10 12-1,-5 3 2,-10 5-6,0-8 8,0-6 0,-25-3 14,-12-9-8,-9-8 4,6-7-7,2-5 3,8-7 1,12-5-7,-1 0-4,1 0 1,-1-25-45,6-4-21,5-3-55</inkml:trace>
  <inkml:trace contextRef="#ctx0" brushRef="#br0" timeOffset="11579.662">25195 6942 13,'3'-10'275,"-3"10"-266,0 0 2,0 0 21,0 0-17,0 7-15,0 26-2,0 18 2,0 19 10,-9 3 2,-6-3-10,3-6 12,-1-3-9,-2-10-1,6-1-4,2-8 7,1-8-12,3-9 5,3-10-9,0-8 8,0-7-51,0 0-26,0 0-33</inkml:trace>
  <inkml:trace contextRef="#ctx0" brushRef="#br0" timeOffset="12086.691">25680 7096 218,'0'-8'35,"0"6"-27,0 2 58,0 0-40,-15 0-16,-13 5-10,-12 26 0,-10 4 0,4 10 0,12 2 2,10 0-8,5 1 6,13-7-6,6-5 2,0-6 3,0-3 0,0-15 1,0-4 0,0-8 0,3 0 6,3 0-5,7 0 17,8-13-15,7-14 19,9-4-22,-6-5 0,-4-1-1,-2 0 1,-4-7 0,1 7-2,-7 1 4,-5 2-2,-7 12 0,0 7 0,-3 10 4,0 5 0,0 0-4,0 0 0,0 0-15,0 8 14,0 12-23,0 8 24,0 7-1,0 4 3,0 0 2,0 0-4,0-3 10,0-2-17,0-7 7,3-2-19,7-5 10,-1-4-73,-1-8-42</inkml:trace>
  <inkml:trace contextRef="#ctx0" brushRef="#br0" timeOffset="12576.719">25908 7054 209,'7'0'0,"4"0"0,-1 0 18,2 0-8,4 5-2,-1 22-5,4 9 0,-3 8 10,-5 10-5,-8 2 2,-3 2 6,0-1-11,0-11 2,-6-5 1,-2-5-7,-2-15 6,4-14-6,6-7-1,0 0 14,0 0-13,0 0 29,0-24-8,0-16 1,0-11-23,16-10-4,5-4 4,3 1-2,11 4-13,-2 7 10,1 8 3,-2 18-9,-5 10 4,-12 15 4,-3 2 3,-12 0 0,0 0-5,7 19 5,-1 15-17,7 9 17,-2 2 13,5 1-7,-6 0-6,1-7 0,5 0-6,0-9-5,-5-7-70,5-5-50</inkml:trace>
  <inkml:trace contextRef="#ctx0" brushRef="#br0" timeOffset="12906.738">26609 7305 106,'40'-20'12,"9"1"-12,4 0 6,-5-4 21,-1-1-18,-4-2-4,-8-2 25,-11 2-18,-8-3-11,-13 1 31,-3 5-31,0 10 22,0 5-4,-29 8-5,-17 0-14,-12 11 0,-14 25 0,8 8-5,18 6 15,17-3-10,18-2 9,11-4-3,8-4 10,48-1-9,24-9 5,19-10 3,10-2-15,-10-8-42,-14-5-158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39:18.23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1139 184 153,'8'-12'42,"-1"1"-38,-4-5 12,-3 8 0,3 6 10,0-1 14,-3 3-38,3 0 1,-3 0 4,0 0-1,0 0 6,0 0-12,0 0 0,0 0 0,0 0 6,0 0-6,0 0 0,0 0 5,0 0-11,0 0 6,0 0 0,0 0-7,0 0-5,0 13 7,0 13-2,3 9 7,4 15 7,-4 7-7,-1-1 0,1 4 10,0-2-4,0-5-2,4-7-2,-4-6 7,0-7-9,0-14 0,-3-6 0,0-7-2,0-2 9,0-4-7,0 0 1,3 0 4,1 0-7,-4 0 2,0 0-11,0 0-7,0-4-37,3-15-10</inkml:trace>
  <inkml:trace contextRef="#ctx0" brushRef="#br0" timeOffset="989.055">1425 466 179,'0'0'20,"0"-9"-18,7-3-4,23 1 10,13 2-4,4 4-4,-1 5-1,-6 0-8,-6 0 9,-7 25 0,-2 8-2,-7 9-3,1 2-3,-9 2 8,-7-2 0,-3-8-5,0-4 10,0-7-5,0-8 0,0-8 5,0-7-5,0-2 4,0 0 4,0 0 22,-3 0-15,-4-5 19,-2-14-29,4-7 10,5-4-16,0-9 1,0-7 0,5 3-2,17-4 8,2 0-6,5 4 0,-5 9 7,-3 0-14,-2 11 7,0 2-2,-4 1-9,4 6-3,0-2-10,2 2-9,1 2-44,-7 5 13</inkml:trace>
  <inkml:trace contextRef="#ctx0" brushRef="#br0" timeOffset="1558.089">2572 337 158,'-24'0'13,"-10"0"-13,-9 0 0,-3 0 6,-1 19-6,4 11 0,0 9 4,6 2 4,7 3-8,4-3 0,12 3 6,6-2-6,8-7 0,0 0 0,0-11 4,13-8 2,6-7 1,-1-7-7,10-2 3,3 0 32,6-11-25,3-16 8,-7-3-5,-1-4-6,-8-8 5,-2 1-12,-4-2 0,-2 3-6,-7 7 14,-2 1-8,-4 13 0,-1 5 8,-2 6-11,0 5 3,0 3-4,0 0-3,0 0-1,0 0 1,0 3 0,0 25-8,0 5 15,0 5 0,0 6 0,0-10-7,0 0 7,0-7-4,13-2 4,9-8-50,-1-3-21</inkml:trace>
  <inkml:trace contextRef="#ctx0" brushRef="#br0" timeOffset="2039.116">2655 161 136,'10'-16'10,"6"8"-10,-2 6 4,2 2-4,6 0 2,3 5 5,8 27-7,2 11 0,-8 4 1,-9 6 11,-5 1-6,-10 2 0,-3-5 4,0-7-8,0-11 9,-3-13-11,-7-9 0,7-9 9,3-2-7,0 0 18,0 0 12,0-2-3,0-31-5,0-15-24,3-5-17,20-5 17,7 3-1,7 4 1,3 7 0,3 11-1,5 8-11,-13 12 12,0 7-4,-7 6 0,-6 7-6,-4 33 6,-3 4 1,-2 9 3,-8-3 1,2-3 1,-7-6-2,0-7 0,0-9 10,0-8-19,0-4 9,0-3-26,3-5-15,0-3-63</inkml:trace>
  <inkml:trace contextRef="#ctx0" brushRef="#br0" timeOffset="2503.143">3864 129 141,'0'-11'47,"0"5"-41,-2 2 15,-10 4 8,-16 0-25,-10 10-7,-7 20 3,-4 0 0,12 7-2,8-7 3,15-2-1,7-5 0,7-4-7,0 0 3,0-4-2,21 0 6,8 0 10,8-2-3,-1 7-7,5-3 5,-5 1 3,-5 1-14,-6 2 6,-10-2 0,-6-2-4,-9 0-14,0 0 18,0-1-4,-3 2 8,-24 1 10,-7 2-9,-6-8-2,-3-1 3,3-1 1,-3-6-7,3 1 0,2 0-16,1-6 1,6 0-72,1 0-48</inkml:trace>
  <inkml:trace contextRef="#ctx0" brushRef="#br0" timeOffset="3155.18">4118-2 136,'0'-22'22,"0"10"-5,0 12-8,0 0 49,0 0-35,0 0 3,0 0-26,0 0-7,0 10 3,0 26-18,0 16 22,3 15 18,-3 5-14,4 0 5,-1 0-3,0-8 2,-1-7-5,1-3-3,0-10 0,-3-10 3,7-6 4,-7-10-7,3-8 0,0-8 4,0-2-14,0 0 1,4 0-25,7 0 9,15-17-76</inkml:trace>
  <inkml:trace contextRef="#ctx0" brushRef="#br1" timeOffset="-140475.199">-15-157 17,'-7'-13'13,"1"1"9,3 7 5,-4 5 24,7-3-29,0-4 10,-3 3 2,1 1-30,-1 1 25,0-2-13,3 4 0,0 0 20,0 0-27,0-3 11,0 3 4,0 0-21,0-3 19,3-4-19,12-5 2,7-3-1,2 0 0,11-2-4,-5 0 0,4 5 10,-3 5-15,-3 1 5,3 6 0,-4 0-9,5 4 1,-2 20 8,1 5 0,-1 5-8,-1 2 0,-2 4 8,0 1 0,2-2-6,5 0 13,-4 0-7,8-6 0,-7 0 3,-4 1-4,-5-3 1,-4-4 0,-9-4-5,-9-7-7,0 1 9,0-4 0,0 1 6,0 0-2,0-1-1,-6 4 0,-5 2 0,-2 2 8,0-2-8,2 0 0,-5 3 1,0 1-9,-5 5 8,-1-3 0,-9 0 0,-5 3 5,-6-3-10,-3 2 5,2-3 0,3-5-9,2-2 5,4-2 4,1-3-2,-1-5 1,34-7-4,-72 6 5,39-6 0,-1 0-7,-3-11 12,2-14-5,-2 1 0,4-5 12,-4-3-11,3-3-1,-3 2 0,9 0-5,1 0 13,4 2-8,5-5 0,9 4 5,6-8-13,3-1 5,0-3 3,3-7 10,21 2-7,2 1-3,4 4 0,5 2 3,8 3-12,-1 8 9,4 4 0,4 5-12,6 3 12,6 2 0,2 5 0,5 12-19,-5 0 14,-2 0-62,-14 14-62</inkml:trace>
  <inkml:trace contextRef="#ctx0" brushRef="#br0" timeOffset="-3889.223">-71 228 112,'-7'-8'38,"7"6"2,0 2-13,0 0 28,0 0-23,0 0-27,0 0-2,0 0-3,16 0-7,13 0 1,16 17 6,14 2 14,8 3-14,2-5 0,-5-1 2,-5-3-1,-13-1-2,-2 3-1,-11-5-28,-11-2-13,-4-2-37,-8-3 3</inkml:trace>
  <inkml:trace contextRef="#ctx0" brushRef="#br0" timeOffset="-4135.237">423 40 144,'0'-12'19,"0"-1"-17,0-1 15,0 11 2,0 3 11,0 0 4,0 0-32,0 0 8,0 0 4,0 0-7,0 0 19,0 0-26,0 0 0,0 0 0,0 0-2,0 0 0,-13 17-2,-24 16 4,-12 17 14,-6 6-13,2-1 2,7-2-2,3-2 12,9-8-14,2-1 1,8-6 0,2-8-8,11-7 4,7-9-5,4-4-20,0-8-65,0 0 19,0 0-11</inkml:trace>
  <inkml:trace contextRef="#ctx0" brushRef="#br0" timeOffset="-3685.212">77 337 63,'-19'0'45,"13"0"-19,4 0-23,2 0 7,0 0 46,0 0-38,0 0 2,11 0-20,15-3-1,11-2 1,12-6 0,6 2-9,-12-2-1,-8 6-74,-8-2-49</inkml:trace>
  <inkml:trace contextRef="#ctx0" brushRef="#br0" timeOffset="-3453.198">154 81 125,'-3'-2'19,"3"-1"-12,0 3 19,0 0 6,0 0-17,0 0-15,0 15-23,0 23 23,6 15 2,7 10 3,-5 5 11,0-2-16,-3-3 4,-2-7-7,3-3 7,4-1-8,3-4 2,-5-8-80</inkml:trace>
  <inkml:trace contextRef="#ctx0" brushRef="#br0" timeOffset="414.022">931 120 58,'0'0'76,"0"0"-66,0 0 6,0-2-6,0 2 28,19-3-19,25-4-4,18 0-8,11-3-2,-5-2-5,-9 0 10,-10 7-3,-9-3-7,-6 2 0,-10 3 11,-8 0-18,-10 3 7,-3 0 0,-3 0-4,0 0-2,0 0 1,0 0-15,0 0-52,0 0-20</inkml:trace>
  <inkml:trace contextRef="#ctx0" brushRef="#br0" timeOffset="3666.209">4753 137 134,'0'-8'17,"-3"2"9,-8 6-26,1 0 19,-15 0-16,-6 12 12,-6 22-15,-6 3 0,10 9 1,7 0 2,10 5 4,8-2-7,5-5 6,3-8 4,0-8-10,0-11 0,0-10 0,0-3 6,3-4 2,0 0-7,12 0 18,10-4-16,6-23 27,6-10-30,1 0 1,-8-8 8,-3 0-8,-4 4-1,-12 2 0,-1 12 9,-4 7-7,-6 9-2,3 5 1,-3 4 9,0 2-9,0 0-2,0 0 0,3 22-35,4 17 34,-1 16 2,6 5 0,0 1 7,4-8-1,-1-8-6,4-9 0,2-9-4,1-4 2,2-10-19,1-6-30,9-7-53</inkml:trace>
  <inkml:trace contextRef="#ctx0" brushRef="#br0" timeOffset="4205.24">4976 264 81,'0'0'26,"0"0"-26,17 0 1,28 0 19,9 0 20,15 0-29,-2-5 11,-5-2-21,-9-3 0,-16 0 11,-10 1-7,-11 1-4,-6 2-1,-10 3 10,0 0-12,0 3 2,0 0-14,0-2 7,0 2-23,0 0 3,0 0-64</inkml:trace>
  <inkml:trace contextRef="#ctx0" brushRef="#br0" timeOffset="3936.225">5142-99 144,'0'0'48,"0"0"-48,0 0-30,0 27 26,0 24 4,0 15 7,0 9 1,0 0 1,0-2-8,0-4-1,0-6 8,0-6-10,0-16 2,0-9 0,0-9-5,0-9-4,0-5 3,0-4-30,0-5-79</inkml:trace>
  <inkml:trace contextRef="#ctx0" brushRef="#br0" timeOffset="5624.321">5513 245 9,'0'-10'45,"0"3"-16,0 7-5,0 0 21,0-3-27,0 3 11,0 0 5,0 0-19,0 0 14,0 0-16,0 0-4,0 0 17,0 0-25,0 0 10,0 0-11,0 0 3,0 0-10,0 15 1,0 13 6,-4 7 5,-8 12-3,-1-1 9,5-5-7,-5 0 7,4-2-4,2-3-7,1-8 1,6-6-4,0-5 5,0-6-2,0-3 0,0-3-18,0 2-19,0-7-94,0-4-33</inkml:trace>
  <inkml:trace contextRef="#ctx0" brushRef="#br0" timeOffset="5799.331">5633-170 222,'0'-6'43,"0"6"-43,3 0-30,0 0 24,5 0-52,8 16-31</inkml:trace>
  <inkml:trace contextRef="#ctx0" brushRef="#br0" timeOffset="6205.354">6092 165 152,'-12'17'0,"-7"10"-3,-5 9 3,2 3 2,6 9 3,8-1 4,5-1-4,3-5-2,0-4-3,0-10 9,6 0-3,9-11-2,4-5 7,-8-5-4,2-6 4,9 0-1,9 0 4,5-6 12,1-19-26,-2 2 11,-8-7-3,-9-3-1,-2-6 2,-6 1-4,-10-4-5,0 1 6,0 4-1,-10 6-5,-14 11 0,-11 7-2,5 4 0,-10 9-19,3 0-16,9 0-25,6 0-113</inkml:trace>
  <inkml:trace contextRef="#ctx0" brushRef="#br0" timeOffset="6624.378">6092 165 127,'201'-69'20,"-196"69"-17,11 0-3,9 16 0,9 24 5,3 6 17,3 12-11,-8 6 9,-11-3-13,-7-5 9,-6-6-4,-6-14-10,-2-12 11,0-12-13,0-10 0,0-2 12,3 0-8,3 0 28,4-19 22,6-23-54,11-11 9,4-4-9,5-4 0,4 11-5,5 11-6,-2 17 11,-3 10 0,-3 12-3,-4 0-7,-2 14 8,-4 20 2,-1 8-3,-12-4 8,-1 4-5,-13-3 2,0-9 3,0 1-4,0-9-1,0 0-3,-3 4-2,-18-11-104</inkml:trace>
  <inkml:trace contextRef="#ctx0" brushRef="#br0" timeOffset="11195.64">7718 379 166,'-16'0'41,"8"0"-34,0 0 12,6 0 8,2 0 10,0-3 5,-3 3-40,3 0 16,-3 0 0,3 0-17,0 0 21,0 0-19,-3 0 1,3 0 11,0 0-11,0 0 8,0 0-4,0 0-1,0 0 5,21 0-12,32-3 0,33-6 8,29-1-2,16-5 0,-6-4-4,-18 2 7,-5 3-5,-15-2-4,-11 5 0,-13 3-4,-23-1 8,-19 6-4,-15 3 0,-6 0-13,0 0 13,0 0-28,0 0-15,0 0-12,-18 0-34,-23 0-14</inkml:trace>
  <inkml:trace contextRef="#ctx0" brushRef="#br0" timeOffset="11631.664">8359-4 20,'-3'-5'190,"0"1"-167,3 4-14,0 0-4,0 0 12,6 0-9,31 0 8,16 0-12,22 11 10,2 6-11,6-4 8,-6 4-6,-7 0-5,-5 0 0,-12 0 8,-11 2-14,-10-2 6,-13-1-1,-8-3-8,-7-2 2,-4-1 7,0-3-2,0 2 2,0-4-5,0 4 5,0 2 0,-10 6 9,-5 2-2,-10 11-6,-5 3 2,-7 7 5,-3-2 1,3-4-9,5-2 0,8-15 4,5 3 0,1-8-4,2 1 0,-3-1 11,1 1-22,1 1 11,1 3-23,3-11-88</inkml:trace>
  <inkml:trace contextRef="#ctx0" brushRef="#br0" timeOffset="13235.757">9726 695 80,'0'2'105,"0"-2"-78,4 0 8,2-13-10,15-27-2,6 3 1,8-11-16,7-5-8,1-8 3,-5-5 5,-4-4-1,-3-4-7,-6-7 0,-4-2-1,-2-3 10,-8-1-9,-1 7 0,-4 5 7,-3 16 1,-3 18-1,0 16-7,0 17 29,0 8-25,0 0-8,0 0 4,0 0-19,0 23 15,-14 26-14,-12 26 18,-4 16 1,1 8 8,5 5-9,5-7 0,8-8 5,6-11-10,5-12 8,0-13-3,0-14 0,23-9 1,2-10-10,8-7 4,7-3-21,4-10-7,-4 0-69,0 0-18</inkml:trace>
  <inkml:trace contextRef="#ctx0" brushRef="#br0" timeOffset="13483.771">9824 235 150,'-3'-3'91,"3"3"-75,0 0-12,0-4 59,0 1-22,6-2-4,26-12-32,21-2-2,11-8-6,16 2-1,-6 1-15,-3 7-2,-10 10-61,-8 2-16,-7 5-74</inkml:trace>
  <inkml:trace contextRef="#ctx0" brushRef="#br0" timeOffset="14014.801">10419 329 106,'0'0'60,"0"0"-60,0 0-7,8 0 7,13 5 9,3 11-9,4 7 0,-3 4-3,-6 7 7,-5 2-4,-7 4 0,-7-3 1,0 2 2,0-5 3,-10-10-1,5-7 3,2-11-2,3-6-1,0 0 4,0 0 7,0 0 34,0-13-15,11-19 1,24-14-36,5-7-3,5-4 2,0 6 1,-8 3 0,-4 10-7,-4 7 8,-11 12-1,-6 8 0,-10 5 6,-2 6-5,0 0-1,0 0-21,-2 7 21,-20 27-15,-12 17 15,-6 4 0,7 2 8,14-12-9,9-5 1,10-10 0,0-1-6,13-8 8,21-5-2,12-2 0,10-4-46,11-10-101</inkml:trace>
  <inkml:trace contextRef="#ctx0" brushRef="#br0" timeOffset="14241.814">11444 591 290,'0'0'20,"0"0"-20,0 0-33,0 31 30,-24 18 3,-11 11 9,-8 12-8,-2 8-1,-3-10-37,-3-11-199</inkml:trace>
  <inkml:trace contextRef="#ctx0" brushRef="#br0" timeOffset="15094.863">12071 309 233,'0'-4'62,"0"4"-41,0-2-15,6 0 40,34-6-46,24-4-9,23 0 7,2 5-36,-9 7-41,-11 0-67</inkml:trace>
  <inkml:trace contextRef="#ctx0" brushRef="#br0" timeOffset="14870.849">12077 517 292,'12'-36'6,"3"9"6,10-15-10,3-8 1,12-7 35,3 4-36,-3-6 7,-3-9-4,-8 0 6,-5-13-10,-3-1-1,-5 1 0,-7 6-8,-7 17 14,-2 13-6,0 16 0,0 12 9,0 7-10,0 8 1,0 2-2,-5 0-6,-11 17-14,-11 29 19,-13 27-5,0 13 16,3 5-12,8-2 4,15-9 0,11-4-7,3-10 12,0-5-5,5-8 0,17-4-2,2-4-4,8-4-2,-8-8-23,3-6-14,-8-9-59,-3-10-37</inkml:trace>
  <inkml:trace contextRef="#ctx0" brushRef="#br0" timeOffset="15484.884">12699 281 192,'0'0'23,"0"0"-15,0 0-8,0 8-8,0 21-2,0 9 7,0 6 3,0-2 6,0-11 1,0-11-1,10-10-6,-4-3 0,1-7 7,1 0-2,11 0 3,13-7 4,3-15-3,0-5-1,-7-2-8,-13 4 0,-3 6 5,-6 11 2,-6 4-5,0 4-2,0 0-12,0 7 8,-8 26-21,-27 20 25,-11 13 21,-4 7-20,-1 6 11,6 5-12,10-3 6,3-7-13,17-10-9,3-13-91</inkml:trace>
  <inkml:trace contextRef="#ctx0" brushRef="#br0" timeOffset="15731.899">13475 603 202,'0'4'19,"-5"28"-3,-28 13-24,-14 13 16,4 5 2,0 7-10,9 3-14,1-7-53</inkml:trace>
  <inkml:trace contextRef="#ctx0" brushRef="#br0" timeOffset="17028.974">14011 293 190,'0'-7'71,"0"0"-58,14-8-4,37 0-9,23-6-3,17 5-16,15 2-33,-1 5-51</inkml:trace>
  <inkml:trace contextRef="#ctx0" brushRef="#br0" timeOffset="16707.955">14057 470 94,'0'6'74,"0"-4"-69,0-2 3,0 0 40,0 0-8,0 0 14,0 0-30,13-19-4,11-15-8,10-10-7,2-5-5,1-2 0,-5-2 12,-5-3-14,-1 2 2,-5-7 0,-2-4-5,-5 0 5,-1 4 0,-4 8-3,-5 17 10,-4 16-7,0 9 0,0 11 0,0 0-6,0 0 4,0 4-7,-7 40-13,-20 22 17,-11 21 3,1 8 2,3 5 0,12-2 0,14-12 6,5-9-6,3-14 0,0-9-4,11-15-3,15-8 7,4-11-16,7-10-30,6-10-76</inkml:trace>
  <inkml:trace contextRef="#ctx0" brushRef="#br0" timeOffset="17479.999">14551 622 185,'0'-12'55,"12"-3"-55,31-2-9,13-2 9,6 2 0,-4 5 6,-12 5-8,-11 1 2,-14 6 0,-12 0-4,-7 0 0,-2 3 1,0 24-6,0 12 2,0 17 7,-14 14 7,-23 10-4,-10 3 14,1-2-11,12-12-2,15-11-4,8-19 9,11-15-14,0-4 5,0-8 0,2-4-5,28-4 10,21-4-10,4 0 3,4 0-78,-8-17-1</inkml:trace>
  <inkml:trace contextRef="#ctx0" brushRef="#br0" timeOffset="17810.018">14559 834 82,'0'0'65,"0"0"-28,0-2-11,0 2 39,26-10 0,25-4-64,30-2 0,17-3-1,11 4-43,-2-6-91</inkml:trace>
  <inkml:trace contextRef="#ctx0" brushRef="#br1" timeOffset="-139081.12">266 1482 132,'-10'-15'24,"4"-4"16,0 4-22,6 6 25,0 4-18,0 5-2,0 0 0,0 0-16,0 0-4,0 0-3,9 0-18,22 0 18,12 0 2,10 14 0,2 6-2,-5-1 2,-7 6-4,-1 2 2,-1 4 0,-4 5-9,0 2 9,-3 5 0,-4-2-2,-5 6-6,-10 1 7,-5 1-5,-10 10 6,0-1-4,0 3 9,-2 3-5,-17-6 0,-3 0 9,0-2-12,0-9 3,4-3 0,-1-10-2,5-9 7,-5-4-5,-5-4 0,-2-2 5,-1-3-1,-5-5-4,-5-5 0,-3-2 2,-6 0 4,-2 0-6,-5 0 1,-3-2 8,7-5-11,-1-1 2,7 4 0,0-5-1,3-4 9,6-4-8,2-6 10,5-5-3,6-7 4,2-6-11,3-7 1,8-1 8,-2-2-1,4-1-7,6-4-1,0-3 9,0 1-12,0-3 3,31 0 0,12-2-5,19-2 2,12 9 3,6 12 0,-7 14-22,-7 19 6,-14 11-60,-12 0-45</inkml:trace>
  <inkml:trace contextRef="#ctx0" brushRef="#br0" timeOffset="33839.935">10 2007 108,'-3'-10'112,"3"4"-103,0 6-5,0 0 40,0-4-19,0 4-5,21-1-18,9-3 5,15 2-7,0 2 0,1 0 2,4 0-11,-1 0 11,1 7-2,-4 3 0,2-3 0,-3 2-9,-8-6 9,-4-1-22,-5-2 5,-6 0-58,-6 0-17</inkml:trace>
  <inkml:trace contextRef="#ctx0" brushRef="#br0" timeOffset="33559.919">503 1646 163,'3'-11'42,"-3"4"-42,0 1 0,0 6 13,0 0-6,0 0 13,0 0-8,0 0-5,0 0 5,0 0-3,0 0-2,0 0 10,0 0-13,0 0-4,0 0 0,-3 30-14,-25 17 14,-15 16 13,-9 7-5,2-3 4,4-6-6,12-8-6,10-9 0,-2 0 2,9-2-8,-2-3 0,-2-3-17,2-2-58,0-12-91</inkml:trace>
  <inkml:trace contextRef="#ctx0" brushRef="#br0" timeOffset="34051.947">154 2007 126,'-9'-3'19,"7"3"-7,-3-3 14,5 3 6,0 0 11,0 0-26,0 0-12,19-2-5,15-4-5,16 0 5,5-1 0,1 1-7,-14 6 1,-4 0-14,-4 0-36,-10 0-17</inkml:trace>
  <inkml:trace contextRef="#ctx0" brushRef="#br0" timeOffset="34323.962">234 1709 94,'-3'-4'72,"0"1"-30,3 3-26,0 0 7,0 0 18,0 0-41,0 0-12,0 19 7,0 18 5,0 14 1,6 9 7,4-6-7,-1-1 12,1-2-12,-2-11 1,2-8-2,-1-4-2,0-3-5,1 0-9,-5-4-78,-2-1-45</inkml:trace>
  <inkml:trace contextRef="#ctx0" brushRef="#br0" timeOffset="35111.008">1499 1855 214,'3'-30'1,"-3"4"13,0 12-12,0 12 9,0-2 31,0 4-25,0 0-7,-3 0-10,-5 0-2,-24 10-6,-14 17 8,-12 12 0,-1 5 0,12-3 1,14-5-8,11-2 7,9-9 0,8 0-8,5-6 1,0 1 7,3-3-4,24 0 12,13-2 0,10 1-6,9-6 1,-1-2 5,-6 6-2,-2 1-6,-10 1 0,-6 1-1,-7 3-7,-8-3 7,-6 6-8,-7 1 2,-6-1-2,0 0 9,0-4 0,-3-2 5,-19-2 3,-12 0-5,-6-3 0,-10-5 13,1-4-10,6-3-3,0 0-3,2 0 11,8-3-15,-1-14 4,12 0 0,6 2-7,11 1-1,5 0-16,0 0-47,0 5-29,0 5-17</inkml:trace>
  <inkml:trace contextRef="#ctx0" brushRef="#br0" timeOffset="35468.028">2147 1963 121,'0'-3'7,"-7"0"-1,-4 3-6,-11 0 2,-3 0 12,-3 23-12,-2 7-2,-1 6 0,6 1 8,4-2 0,5 4-8,11-2 2,0-3 9,5-2-7,0-4 5,5-7-9,12-2 11,11-2-12,15-5 1,16-12-6,12 0 3,2 0-83</inkml:trace>
  <inkml:trace contextRef="#ctx0" brushRef="#br0" timeOffset="36054.062">2628 1993 123,'0'-2'18,"0"-2"-10,0 4 6,0 0 11,0 0 7,-6 0-32,-9 0 0,-10 10-9,-3 9 16,3 3-7,1 7 0,5-5 5,4 1-10,-1 2 5,10-3 0,1 5 3,5-4 7,0-2-10,0-7 2,5-2 6,17-3-1,2-5-5,5-6-2,1 0 17,-2 0-14,5-14 4,-4-8-6,-8-6 5,-2-5-3,-8-1 0,-1-2-3,-7 3 1,-3-4 10,0 4-4,0 5-7,0 7 4,0 4 15,0 8-11,0 6 7,0 3-5,0 0 1,0 0-19,0 0 8,0 0-16,0 0 14,6 26-25,4 6 27,1 10-1,5-1 11,3-5-15,2-2 5,5-6-7,1-3 5,0-4-42,5-5-51</inkml:trace>
  <inkml:trace contextRef="#ctx0" brushRef="#br0" timeOffset="36567.09">3156 1675 194,'-3'-6'93,"-1"6"-90,4 0 10,0 0-13,0 0 0,0 8-14,0 20 8,0 17 6,0 11 0,0-2 14,0 2-6,0-3-2,0-6-6,0-6 5,7 1-8,-4-6 7,0-4-4,3 2 0,-4-7-9,8 2 6,-1-7-32,4-3-53,-4-2-1</inkml:trace>
  <inkml:trace contextRef="#ctx0" brushRef="#br0" timeOffset="36833.106">3448 1982 201,'0'-2'19,"0"2"-8,0 0-8,0 0 30,0 0-33,4 0-20,-1 6 15,0 21-9,3 10 14,-3 4 12,4 3-12,1 0 16,-2 0-15,7-3-1,-7-9 0,4-3 0,-5-9-2,-2 0 2,4-9-34,-4-5-53</inkml:trace>
  <inkml:trace contextRef="#ctx0" brushRef="#br0" timeOffset="37028.117">3517 1675 305,'0'0'34,"0"0"-34,0 0-2,0 0-3,0 0 3,0 2-66,0 23-56</inkml:trace>
  <inkml:trace contextRef="#ctx0" brushRef="#br0" timeOffset="37787.159">3650 2084 280,'0'-13'0,"0"-1"-3,0 11-2,0 1 10,11 2-1,5 0-4,5 0-12,-2 2 3,3 23 7,-1 9 0,3 7-5,-1 3 6,-6 2 1,-1-2 0,-6-4 2,-1-3-4,-4-9 5,0-9-3,-5-6 0,0-9 7,0-4-7,0 0 4,0 0-1,0 0 22,3 0-24,-3 0 24,5-17-19,5-7 2,5-13-8,6-6 0,11-1-2,5-2-6,0 7 0,0 7 8,-7 3-1,-5 12 5,-7 3-9,1 4 5,-3 4 0,2 2-6,-2 0 6,-5 1 0,-1 3 0,-1 0 4,-2 0-10,-4 0 6,3 0-10,-3 7 5,-1 17-4,6 9 9,-6 8 0,-2 5 6,0 0-1,0 1-5,0-2 0,0-5-6,0-4 6,0-7-3,0-7-23,9-5-79</inkml:trace>
  <inkml:trace contextRef="#ctx0" brushRef="#br0" timeOffset="38389.194">4870 1940 188,'0'0'17,"-24"0"-17,-16 0 10,-16 32-8,-5 14 2,-4 10 0,4 7 4,16-2 0,21-4-8,15-11 0,9-13 0,0-10 2,0-12 4,0-8-6,0-3 0,6 0 1,21-6-1,15-25 0,7-12-19,-12-10 19,-7-1-10,-7 3 10,-9 2 3,-4 17 2,-7 10 15,-3 10-8,0 10-2,0 2 0,0 0-10,0 0-9,3 22 1,0 24-2,-1 17 10,6 8 0,0 12 1,5 9-2,-1 8 7,0 8-6,4 1 0,-4-4 11,-2-2-18,-8-7 7,-2 2 0,0-4-4,-21-5 6,-19-14-2,-10-19 0,1-19 5,-1-22-2,-1-15 1,1 0-1,-5-39 14,8-22-9,13-11-5,19-8 0,15-9 4,0 3-14,43 3-18,16 5-15,21 0-54</inkml:trace>
  <inkml:trace contextRef="#ctx0" brushRef="#br0" timeOffset="39210.242">5537 2164 47,'-3'0'67,"0"0"-41,-1-4 4,1 4-10,3 0 32,0 0-25,0 0-15,0 0 16,0 0-28,0 0 6,0 0 1,0 0 2,0 0-5,3 0-1,34-6 0,35-1 10,27-5-10,24-3 5,-3 3-8,-8-2 7,-11 4-10,-8 0 3,-4 3-14,-6-6 13,-17 5-26,-23 0-33,-19 5-47,-15-2-30</inkml:trace>
  <inkml:trace contextRef="#ctx0" brushRef="#br0" timeOffset="39593.263">6188 1716 150,'0'0'10,"0"0"-10,0 0-9,9 10 9,25 22 5,9 6 11,10 2-5,6-2-6,-3-6 5,-2-8-10,-7-4 0,-7-10 6,-13-1 1,-8-6-4,-10-1 6,1-2-8,-8 0 16,1 0-16,0 0-1,-3 0 6,0 0 1,0 2-7,0-2 0,0 6-10,0 5 8,0 14-21,0 14 23,-14 15-8,-18 2 18,-8 9-4,0-4-3,-3 1 3,6-9-8,10-4 2,4-5-10,12-8-42</inkml:trace>
  <inkml:trace contextRef="#ctx0" brushRef="#br0" timeOffset="40501.316">8008 1648 155,'9'-19'11,"-9"-2"1,0 2 6,0 12-16,-19 5 4,-5 2 4,-10 0-3,-6 0-11,-6 17 4,-4 19 0,1 8-1,3 5 8,2 8-7,17-2 0,5-2 6,12-9-12,10-7 6,0-8 0,5-7 6,28-5-1,19-5-1,19-12 3,10 0 3,-1 0-10,-10 0 0,-11 0 0,-16 0-10,-6 0 14,-8 0-4,-12 0 0,-7 0-15,-4 11 14,-6 5-12,0 6 2,0 7 6,-19 1 8,-14 4-3,-14-1 11,-12-3-8,-5-2 13,0-9-9,5-2-6,3-6 10,10-9-7,9-2 5,8 0-9,8 0 8,12 0-18,9-6 10,0-9-27,0-2-68</inkml:trace>
  <inkml:trace contextRef="#ctx0" brushRef="#br0" timeOffset="41237.358">8594 2043 93,'3'0'149,"1"0"-147,-1 0 11,2 0-13,-5 0 0,3 0-3,-3 0-1,3 0-12,0 3 13,7 11 1,3 10-2,-2 3 4,5 3 0,-7 0 0,-5-5-2,-4 2 7,0-2-4,0-2-1,0-3 8,0-7-2,-10-4-6,4-7 0,3-2 1,3 0 8,0 0-5,0 0 3,0-2-7,0-20-3,0-9-31,9-2 32,7 2-5,2-5-6,9 6 12,2-1 1,1 3-3,4 0-3,-3-2 6,3 3 0,-3-2-4,-3 5 11,-4 4-7,-6 6 12,-8 6-11,-7 6 25,-3 2-19,0 0 2,0 0 3,0 0-7,0 0-5,0 0 0,0 0-9,-3 17 8,-18 15 1,-8 12 0,-4 1 9,2-1-3,7-4 0,8-14-6,10-3 3,3-6-4,3-10 1,0 3 0,0-6 0,0 2 2,15 1-5,13-3 3,9-4-13,9 3-18,0-3-124</inkml:trace>
  <inkml:trace contextRef="#ctx0" brushRef="#br0" timeOffset="41420.369">9405 2196 190,'0'8'24,"0"6"-24,-9 12 0,-22 4 10,-3 9 1,-6 3-8,-3 4-6,0 5-3,-6-10-66</inkml:trace>
  <inkml:trace contextRef="#ctx0" brushRef="#br0" timeOffset="42507.431">10211 1639 51,'0'-28'34,"0"6"-27,-3 8 14,-10 4 15,0 3-26,2 4 19,-5 3-25,-6 0 0,-2 0-1,-7 3 2,0 24-5,-3 10 0,0 6 4,7 1-4,8 2 0,12-5 1,7-7 2,0-7 3,4-5-6,26-2 9,17-3-3,11-6 8,13-3-14,1-3 3,-8 5-5,-5-3 3,-13 5-1,-12 1 0,-7-2-4,-14 6 0,-7 0-4,-6-1-3,0 4 5,-19 1 12,-24 6-6,-15-3 18,-13 1-15,-3-3 5,12-3-8,15-7-6,17-7 2,17 0-33,10-5-109</inkml:trace>
  <inkml:trace contextRef="#ctx0" brushRef="#br0" timeOffset="42979.458">10833 1796 170,'0'0'28,"0"0"-28,0 0-21,0 10 21,0 20-15,0 13 15,3 8 26,7-1-23,-2-12 14,5-10-17,0-7 1,2-14-2,-3 2 11,7-9-8,3 0 13,12 0-15,3-4 13,3-15-13,0-6 0,-10 3-6,-5 0 8,-7 7-2,-5 6 3,-10 9 4,-3 0-13,0 0 6,0 0-13,0 7 6,-19 29 14,-21 17-2,-8 8 16,-2 3-21,1-4 16,12-7-16,12-5 0,10-9-7,9-15-3,6-1-8,0-13-58,0-6-81</inkml:trace>
  <inkml:trace contextRef="#ctx0" brushRef="#br0" timeOffset="43161.468">11540 2248 201,'0'16'37,"-6"16"-37,-31 10 0,-13 4 20,-6 5-16,5-4 1,-2 8-5,1-7-40,-1-13-167</inkml:trace>
  <inkml:trace contextRef="#ctx0" brushRef="#br0" timeOffset="44024.518">12397 1813 106,'0'-11'28,"0"-2"-23,0-4 0,-11 11 35,1 6-6,-2 0 3,-6 0-37,-23 0 0,-9 13 0,-11 21 7,-4 6 0,10 1-7,12-2 2,8-3-9,17-4 13,9-3-6,5-9 0,4-10 1,0 1-2,10-3 2,27-3-1,15 2 20,13-4-17,6-1 4,-3 1-7,-9-3 7,-5 0-11,-6 2 4,-8 1 0,-10 4-12,-9 6 11,-8 0 1,-7 7-6,-6 0-8,0 4 13,-9 3-9,-25 5 10,-18 4 16,-11-4-14,2-1 10,6-8-12,11-6 2,20-6-9,8-3-8,10-5-71,6-3-87</inkml:trace>
  <inkml:trace contextRef="#ctx0" brushRef="#br0" timeOffset="44588.55">12999 1982 207,'15'-13'17,"13"-1"-17,10-3 0,2 2 19,-3 5-18,-7 3-1,-6 7 0,-5 0 4,-6 0-12,-5 0 8,-1 4-17,-7 24 16,0 10-14,0 9 15,-28 7 7,-18 4-1,-10 1 7,-5-8-12,5 0 2,13-15 2,16-11 1,14-11-6,13-9 0,0-5-1,0 0-3,8 0 6,30 0-2,15 0 19,8 0-18,11-8-2,-8-5-3,-2-2-46,-9 3-22,-13 2-54</inkml:trace>
  <inkml:trace contextRef="#ctx0" brushRef="#br0" timeOffset="44934.57">13080 2177 95,'0'0'45,"0"0"-14,0 0-6,0 0 29,0 0 6,11 0-42,32-10-2,16 3-16,9-5 8,0 1-18,-3 4 10,3-3-43,6 1-70</inkml:trace>
  <inkml:trace contextRef="#ctx0" brushRef="#br0" timeOffset="46992.687">241 4327 47,'-15'-6'24,"2"1"-18,0 3 10,7-2 9,3 2 12,3-2 19,0 4-42,0 0 5,0-1 1,0 1-12,0 0 23,0 0-29,0 0 1,22 0-6,18 0 4,21 0-1,17 0 2,9 0 9,2 0-17,-6 0 6,-6 1 0,-6 11-2,-9-4-14,-11 1-2,-13-2-32,-20 3-40,-15-3 20</inkml:trace>
  <inkml:trace contextRef="#ctx0" brushRef="#br0" timeOffset="47210.7">287 4360 120,'0'-3'26,"0"1"-16,0-1 24,0 1 10,24-1-43,17-4 13,9 5-14,8-3 0,-6 2-6,-2 3 6,-7-3-2,-9 3 2,-7-3-37,-5 3-42</inkml:trace>
  <inkml:trace contextRef="#ctx0" brushRef="#br0" timeOffset="46735.672">536 4091 25,'4'0'61,"2"0"-35,-6 0-6,0 0 1,0 0 37,0 0-35,0 0-20,0 5-6,0 10-6,0 10 0,0 9 7,-18 12 4,-10 5 20,-3-2-22,-1-8 0,2-4 10,6-10-4,5-7-6,7-7 0,3-3-17,5-9 11,4-1-36,0 0-29,0 0-18</inkml:trace>
  <inkml:trace contextRef="#ctx0" brushRef="#br0" timeOffset="47464.714">370 4130 111,'0'-2'85,"0"2"-85,0 0 6,0 0 25,0 0-8,0 0-23,0 14-6,0 21 6,16 15 5,0 12 2,-2 1 2,-1 1 1,0 1-4,-2-6-6,-1-3 0,2-5-2,3-7-2,1-6-28,0-13-153</inkml:trace>
  <inkml:trace contextRef="#ctx0" brushRef="#br1" timeOffset="-137986.057">339 3677 136,'23'-24'43,"4"-10"-27,7 9-16,15 8 7,4 13 6,8 1-10,6 3-3,2 0 16,-2 18-8,-5 18-8,-6 8 0,0 5 6,-4 6-3,-9 4-3,-3 4 0,-5-1-1,-14 1 6,-2 4-5,-11 0 0,-5 3 2,-3-2 10,0 1-11,0-1-1,-24 0 0,-10-2 8,-6-2-8,-6-2 0,-4-8 3,-9 3-1,0-13 2,1-1-4,3-14 0,2-5 10,-5-7-5,2-7-5,-6-10 2,-2 0 9,0-6-7,-8-34 2,5-9 1,-2-15 3,5-6-5,-1-6 0,7-11-2,2-6 6,13-9-3,9 0-6,9 2 3,12 2 13,13 8-16,0 12 0,22 5 0,25 15-10,10 9 15,25 10-5,19 8 0,28 6-39,20 17-2,11 8-48,-9 0-59</inkml:trace>
  <inkml:trace contextRef="#ctx0" brushRef="#br0" timeOffset="49714.843">1742 4043 196,'0'-10'132,"10"-4"-132,-10 6 2,0 8-2,0 0 0,0 10-13,0 27 1,3 18-8,0 12 20,-3 8 16,0-9-11,3-3-3,-3-6-2,3-10 8,1-5-12,-1-10 4,0-3 0,-3-10-6,3-3 6,2 0-1,0-9-3,-5-5-36,0-2-23,0 0-23,0 0-21</inkml:trace>
  <inkml:trace contextRef="#ctx0" brushRef="#br0" timeOffset="50246.873">1777 3869 196,'0'-41'0,"13"8"-11,20 3 10,4 1 1,10 14 2,-4 3 3,6 12 5,-7 0-17,3 27 7,-5 17-10,-3 14 5,-7 6 3,-8-1 2,-12-2 0,-10-8 2,0-7 2,-16-14 2,-18-3-5,-1-9 12,-5-10-9,0-3 14,10-7-12,6 0-3,1 0 18,11 0-18,-3 0 0,2-10-3,1 0 11,2 1-11,5 2 0,2 7 2,3 0-2,0 0 1,0 0-2,0 0 1,0 0-27,0 0 15,0 16-15,15 14 27,10 9 12,2-1-9,7 4 1,3-6 2,6 1 1,-5-2-4,2-7-3,-3-1 0,-10-4 0,2-6 6,-11-3-6,-6-6 0,1 0 2,-8-2-8,1-1 6,-2-3-21,-1-2-8,-3 4-67</inkml:trace>
  <inkml:trace contextRef="#ctx0" brushRef="#br0" timeOffset="50666.898">2783 4208 169,'0'0'121,"0"0"-117,0 0-4,0 0-18,-13 15 18,-6 14-1,-2 8 6,9-5-8,8-3 3,4-5-15,0-4 14,0-3 1,13-3 6,5-4-6,1-8 2,0-2 9,-1 0-9,7 0 13,-1-7-7,5-15 2,-8-2-8,-10-3-2,-3 3 0,-8-5 0,0 2 0,0-3-5,-16-1 2,-16 1 4,2 1-9,-1 8 8,4 4-15,11 11 11,10 4-9,6 2-3,0 0-81,0 0-17</inkml:trace>
  <inkml:trace contextRef="#ctx0" brushRef="#br0" timeOffset="50974.915">3119 3869 214,'0'-4'14,"0"4"0,3 0-14,0 7-19,10 32 12,2 13 7,2 11 18,2 11 8,-3-2-26,-3 0 14,-2-2-10,2-10 5,0-4-6,-5-5-3,-2-17 0,-2-5-7,-1-8-4,-3-7 1,0-5-38,0-6-34,0-3-17</inkml:trace>
  <inkml:trace contextRef="#ctx0" brushRef="#br0" timeOffset="51581.95">3128 4280 132,'0'-6'57,"0"4"-45,0-3 7,0-5 28,34 0-34,22-7-13,18 3-9,12-3 9,-6 4-3,-3-1 3,-9-1 0,-13 5-1,-9 1 9,-14 4-8,-17 2 0,-9 3 0,-6 0 2,0 0 3,0 0-5,0 0 0,0 0-18,-16 19 18,-17 12-13,-14 12 13,-1 1 10,5-7-7,14-6-3,13-2 0,13-5 0,3-1-8,0-4 7,0-5 1,13-6-12,12-2 20,6-6-8,5 0 3,5 0 5,-1-14-12,-4-12 4,-4 2 0,-8-6 0,-5-4 6,-6-3-6,-5 4 5,-5-4 0,-3 8 10,4 9-12,-4 6 0,0 9 13,0 5-12,0 0-8,0 0 4,0 0-22,3 5 15,-3 26-20,6 11 27,2 5 3,5 0 1,6-3-4,0-7 0,2-8-11,0-6 10,4-9-46,3-7-71</inkml:trace>
  <inkml:trace contextRef="#ctx0" brushRef="#br0" timeOffset="52250.988">4174 4391 96,'0'-7'8,"0"2"14,0 0-16,18-2 17,16 0-21,12-1 6,7 3-7,-1-2-1,1 2 2,-5 0 2,-8-1 1,-5-2 7,-4 2 0,-6 0-12,-4 1 24,0-1-16,-2-1-6,-6 1 7,-4 3-3,-2 0-2,-7 3 6,3 0-9,-3 0 22,0 0-21,0 0 5,0 0 6,0 0-7,0 0-6,0 0 0,0 0-5,0 0-1,0 0-5,0 0 1,0 3 7,2 11-7,-2 5 10,6 9 0,0 3 5,1 4 3,2 2-8,-2 3 0,1-6-1,-2-4-8,4-6 7,-1-8-27,-2-5-63,-4-11-56</inkml:trace>
  <inkml:trace contextRef="#ctx0" brushRef="#br0" timeOffset="51800.962">4259 3997 9,'0'0'174,"0"0"-174,0 12-34,0 32 34,0 14 2,0 14 3,0 2 10,0-1-11,10-3 3,-1-6-7,7-10 2,-3-10-8,-5-8 1,2-9-10,-4-14-6,-6-8-102</inkml:trace>
  <inkml:trace contextRef="#ctx0" brushRef="#br0" timeOffset="52430.998">4676 3963 163,'-3'-11'119,"-3"5"-119,6 6-7,0 0 1,0 0-8,0 6-66,0 19 17</inkml:trace>
  <inkml:trace contextRef="#ctx0" brushRef="#br0" timeOffset="52813.02">5065 4203 160,'-6'13'5,"-12"9"11,-11 9-16,-1 4 18,9 5 0,8 0-10,13-3 0,0 0-1,0-7-6,24-10 5,5-7 5,-2-4-9,7-9 2,3 0 9,3 0-8,3-22 2,-3-5-7,-12-2 8,-7 5-2,-8-4-6,-10-3 2,-3 0 13,0-4-10,-9-1 11,-19-4-15,-5 0 11,-10 2-21,1 2 9,-1 6-14,13 9 2,9 9-46,11 12-15,7 0-78</inkml:trace>
  <inkml:trace contextRef="#ctx0" brushRef="#br0" timeOffset="53186.042">5065 4203 39,'139'-124'46,"-126"136"-46,1 8 0,12 11 10,-2 4-4,0 7 25,1 3 0,-10-5-25,-2 0 23,-4-10-20,-6-4-6,1-13 12,-1-5-11,-3-8-2,3 0 16,3 0-17,4 0 27,8-17-11,9-16-11,11-8-6,7-5-19,5-3 18,-1 8-12,-6 10-24,-9 15 33,-2 11 0,-14 5 4,-3 0-9,-2 7 3,-8 24 6,2 8-1,-4 6 3,3 1-2,0 1 0,1 0-18,2-10-87</inkml:trace>
  <inkml:trace contextRef="#ctx0" brushRef="#br0" timeOffset="53541.062">6616 4187 157,'0'0'57,"0"0"-49,0 0-8,0 0 38,4 0-3,24 0-7,12 0-24,13-7-4,5 1 0,-3 2 8,6-3-16,2-1 8,-1 2-22,-7-5-13,-14 6-67,-14-5-31</inkml:trace>
  <inkml:trace contextRef="#ctx0" brushRef="#br0" timeOffset="53884.082">6835 3869 126,'-3'-4'15,"3"4"-4,0 0-1,0 0-3,0 12-7,16 13 8,15 8 18,12-3-11,3-3-9,7-8 12,-7-4-15,-3-8 5,-3-4-6,0-1 7,-3-2-9,0 0 0,-2 0 0,-1 0 0,-4 0 6,-6 0-6,-5-5 0,-9 5 5,-7 0-13,-3 0 8,0 3-17,0 36 12,-10 16 5,-23 18 3,-17 8 14,-17 4-14,-11 10 17,-5 3-20,-1 6-10,11-11-4</inkml:trace>
  <inkml:trace contextRef="#ctx0" brushRef="#br0" timeOffset="155470.892">8193 3899 13,'-6'-17'47,"-1"-10"-41,4 3 1,3 9 12,0 7 6,0 2-17,0 1 30,0-1-23,0 0 2,0 1 8,0-3-22,0 3 16,0-4-8,0 4 1,0-3 17,0-4-26,0 7 9,0-2 3,0 3-15,0 4 20,0 0-20,0 0 1,0 0-7,0 19-8,-15 36 13,-10 31-1,-5 19 4,-1 13 2,-4-2-4,2-2 0,5-16 3,3-15 5,7-15-8,5-17 0,4-15 6,7-14-18,2-8 12,0-10-8,0 0 6,0-1-61,24-3 6,10 0-58</inkml:trace>
  <inkml:trace contextRef="#ctx0" brushRef="#br0" timeOffset="155991.922">8255 3872 118,'21'-11'9,"13"3"-9,12-1 0,10 6 0,0 3 5,2 0-4,-6 0 4,-5 12-2,-7 17-3,-15 5 0,-10 8 6,-12 2-9,-3-3 3,-3 2 0,-34-4-3,-16-4 14,-11-1-8,-16-5 5,-1-5-5,7-7 8,10-7-10,18-4 0,12-6 6,18 0 1,10 0-6,6 0 5,0 0-5,0 0 16,0 0-16,6 0 1,12-3-3,4 0 3,12 3-3,3 0 0,6 0 3,3 29-12,-3 6 9,-3 6 0,0 5 0,-8-6 6,-8 3-6,-5-7 0,-4-3 0,-2-8-2,-4-2 2,4-10-13,-2-4-57,5-9-47</inkml:trace>
  <inkml:trace contextRef="#ctx0" brushRef="#br0" timeOffset="156353.942">9097 4170 166,'0'0'36,"0"0"-34,-15 13-4,-20 23 4,1 14 4,-2 2 2,10 1 1,15-6-11,11-4 2,0-11 0,0-7 0,14-8 4,12-10-4,1-7 11,5 0-10,5 0 8,-1-5 2,-2-20-10,0-8 13,-6-2-8,-7-4-3,-8-2-3,-13 1 7,0 4-12,0 2 5,-27 4 0,-15 9-12,-6 2 13,2 12-2,6 4-2,14 3-12,17 0 0,9 0-84,0 6 22</inkml:trace>
  <inkml:trace contextRef="#ctx0" brushRef="#br0" timeOffset="157313.997">9578 4106 132,'0'0'15,"0"-4"6,22-2-14,31-4-7,27-4 3,8 4 4,3-2-1,-11 4-9,-16-4 3,-8 1-4,-10 3-7,-9-4 3,0 5-13,-13-3 16,-5 5-10,-6-3 12,-10 2 0,0 1 3,-3 3-1,0 2 5,0 0-4,0 0 0,0 0 6,0 0-8,0 0 2,0 0-8,0 0 2,-6 0 0,-13 19 6,-9 8 4,-5 7 1,-7 2 9,-8 3-10,0 5-4,5 4 18,3-1-16,0 6 8,8-9-7,14-7 3,5-10-12,13-13 0,0-6 4,0-8-3,28 0 10,15 0 4,7 0 4,2-17-6,-2-5 1,-7-1-8,-3-1 0,-10-2-3,-1 2 13,-11-1-10,-9-7 4,1 5 5,-10-3-2,0 2-5,0 9-1,0 8 24,0 5-14,0 6 10,0 0-21,0 0-7,0 0 7,0 17-20,0 17 20,0 7-5,0 0 7,3 0-4,27 1-3,4-6-47,9-6-17</inkml:trace>
  <inkml:trace contextRef="#ctx0" brushRef="#br0" timeOffset="156646.958">9806 3670 186,'0'-17'47,"0"11"-18,0 6-20,0 0-9,0 28-2,0 35 2,-19 30 32,-5 15-23,-1 3 12,7-4-21,5-12 0,13-12-3,0-14 8,0-9-5,0-11 0,0-10-8,0-10-1,0-8-43,0-13 0,0-8-14,4 0-33</inkml:trace>
  <inkml:trace contextRef="#ctx0" brushRef="#br0" timeOffset="158813.082">10540 3889 130,'4'-12'42,"-4"0"-39,0-9 13,6 5 10,-1 4-2,-5 10 29,3 2-32,-3 0-16,0 0 10,0 0-10,0 0-1,0 0-4,0 11-17,0 29 10,0 23-3,0 20 10,0 6 18,0-3-16,0-8 8,0-4-9,-3-8 5,3-5-3,-2-8-3,2-9 0,0-4-1,0-10 0,0-5-2,0-3-12,0-8-53,10-5-8,14-9-65</inkml:trace>
  <inkml:trace contextRef="#ctx0" brushRef="#br0" timeOffset="159181.104">10617 4327 77,'0'-3'138,"0"0"-98,0 3-40,0 0 6,13-1 5,33-3-11,19-2 0,18-1-2,-2 1 2,-20 2 0,-15 4 0,-15 0 7,-6 0-10,-12 0 3,-8 0 0,-2 0 7,-3 0-3,0 0 2,0 0-6,0 0 6,0 0-12,0 0-1,0 11-10,0 18 8,-3 12 9,-10 10 7,2-2-4,4-2 4,1-6-11,3 2 4,0-5 0,-2-5-2,0-7-18,0-15-102</inkml:trace>
  <inkml:trace contextRef="#ctx0" brushRef="#br0" timeOffset="159355.114">10953 3989 250,'0'-9'0,"0"9"-30,0 0-72,29 0 65,4 22 0</inkml:trace>
  <inkml:trace contextRef="#ctx0" brushRef="#br0" timeOffset="159767.138">11302 4180 87,'13'26'0,"4"8"-1,2 12 1,0 3 15,-6 4-5,-5 0 15,-4-3-12,-4-6-2,0-2 13,0-11-20,0-9 13,0-10-11,0-11 0,0-1 6,0 0 4,0 0 17,0 0 20,9-13-23,12-24 3,11-12-33,5-11-1,-1 6-9,-2 8 10,-5 14 0,-15 15-6,-4 12 0,-7 5 2,6 0 0,4 0-12,5 3 7,14 16 6,0 3-1,9 0-12,9-2-48,5-6-16,10-7-9</inkml:trace>
  <inkml:trace contextRef="#ctx0" brushRef="#br0" timeOffset="160224.164">12437 4203 33,'-27'-7'192,"-29"7"-192,-18 17 22,-15 30-16,-1 13 11,13-1-7,22 3 7,27-7-11,16-11-6,12-10 0,0-15 10,0-10-17,6-9 7,15 0 0,6-9 20,14-23-20,6-5 4,-7 1-4,-13 13 10,-8 10-15,-9 10 5,1 3-11,13 0 5,11 39-10,8 17 15,4 15 1,2 20 0,4 10-4,-2 12 4,-4 10 0,-10 8-2,-22 7-2,-15-5 4,-3-10 0,-46-18 3,-17-24-3,-17-21 1,-18-21 6,-9-19 14,-5-20-16,4-3 39,18-43-9,25-18-13,25-23 3,25-16-22,18-16-3,18-8 0,63 1-41,42 19-18,31 9-86</inkml:trace>
  <inkml:trace contextRef="#ctx0" brushRef="#br0" timeOffset="63793.648">13492 3347 310,'0'-11'6,"0"6"-12,0 3-3,0 2 7,0 0-44,0 18-169</inkml:trace>
  <inkml:trace contextRef="#ctx0" brushRef="#br0" timeOffset="161071.212">13465 4102 152,'12'-8'26,"-9"8"-26,-3 0-31,0 55 31,-10 7 2,-11 7-1,6-5 18,5-7-19,10-11 4,0-16 0,0-13 4,0-10-8,0-7 3,0 0-2,10 0 31,18-10-12,9-21-3,0-8-11,-4 6 0,-14 5-7,-7 12 1,-6 10 0,-6 6-7,0 0-8,0 2-8,0 32 11,0 8 12,0 6-1,16-1 1,3-13 0,5-5 1,0-12 8,-1-12-9,-6-5 10,9 0-8,4-15 29,10-14-28,0-12-2,-3-5 12,-12 2-12,-10-3 23,-12 3 2,-3 0-21,0 5-2,-3 8-3,-12 6-14,3 8 0,2 9-91,7 5-27</inkml:trace>
  <inkml:trace contextRef="#ctx0" brushRef="#br0" timeOffset="161281.224">14286 4170 82,'0'13'0,"0"12"0,-10 17 0,-12 11 17,1 11 47,-8 4-29,12-2-5,4-2-24,3-4 3,10-11-10,0-5 1,0-10-18,0-10-1,0-13-115</inkml:trace>
  <inkml:trace contextRef="#ctx0" brushRef="#br0" timeOffset="161702.248">14631 3819 153,'0'31'0,"0"16"-10,-6 14 10,-7 7 22,5 8-9,-3 2 16,9 2-20,-1-2-7,3-3-2,-3-6 0,-1-7-3,-5-15-10,0-13-77</inkml:trace>
  <inkml:trace contextRef="#ctx0" brushRef="#br0" timeOffset="162211.277">14505 4320 50,'27'0'25,"7"0"-25,9 1 34,13 13-10,-2-2-13,5-9 22,-6-3-28,-7 0 11,-6-6 7,-9-17-21,-3-9 20,-3-7-18,-3-8 4,-6-9 32,-5-8-27,-5-10 2,-2-4 0,-1 2-13,3 12 11,-6 23-13,2 19 12,1 15 4,-3 7-16,5 0-5,-5 37-14,8 33 2,1 30 16,1 14 2,-7-1 1,-3-8 2,0-10 5,-3-15-7,-13-10-2,0-13 8,8-21-7,-2-13-1,7-14 0,3-9 2,0 0 4,0 0 5,0-20-11,3-18-8,20-4 5,7 6-10,-3 7 13,1 22 0,2 7-6,5 0-1,5 0 7,7 26-5,2 8-3,1 9-2,-4-2-50,-1-1-94</inkml:trace>
  <inkml:trace contextRef="#ctx0" brushRef="#br0" timeOffset="163374.343">17956 3456 203,'0'14'0,"0"40"-13,0 16 5,-3 13 7,-25 7 1,-2-4-76</inkml:trace>
  <inkml:trace contextRef="#ctx0" brushRef="#br0" timeOffset="175774.053">18381 4286 0,'0'-9'39,"0"6"-14,0 1 10,0-1 4,0 1-25,0-1 13,0-1-8,0 1-8,0 3 22,0 0-22,0 0 12,-3 0-4,3 0-17,0 0 17,0 0-17,0 0 0,0 0 13,0 0-13,0 0 8,0 0 6,0 0-14,0-2 27,0-1-20,0 1-4,-3-8 9,1 5-7,-1 0-7,3-2 2,0 7 8,0 0-11,0 0 1,0 0 0,0 0 0,0 0 8,0 0-8,0 0 0,0 0 7,0 0-12,0 0 5,0 0-3,0 0-1,0 0-10,14 15 5,20 21 9,19 17 0,15 11 3,15 10-3,7 10 0,8-1-3,10 3 10,6 1-7,6-9 0,13-10 5,6-9-7,6-12 2,-6-11 0,-6-5 0,-7-4 6,-9-7-6,-8-4 0,-18 1 5,-22-6-9,-32-1 4,-18-4 0,-16-2-6,-3-4 5,0 0 1,0 0 0,0 0 4,0 0-11,0 0 7,0 0 0,-3 0 0,3 0 5,0 0-10,0 0 5,0 0-23,0 0 2,-13 0-68,-3-10-72</inkml:trace>
  <inkml:trace contextRef="#ctx0" brushRef="#br0" timeOffset="176314.083">20380 4857 82,'-3'0'31,"3"3"-31,0 3-9,0 11 7,0 10 4,19 14 24,15 8-12,9-3-5,6 1 13,1 0-20,-1-2 10,-2-5-5,-7-4-1,-7-4-4,-10-13-2,-12-7 0,-5-7 0,-6-5 8,0 0-4,0 0 5,0 0-5,0 0 24,0 0-24,0 0-1,0 5-3,0 19-27,-22 10 24,-18 23 3,-8 6 0,-11 1 7,0-6-1,9-5-6,10-7 0,10 0-20,6-13-32</inkml:trace>
  <inkml:trace contextRef="#ctx0" brushRef="#br0" timeOffset="163742.365">16115 3514 204,'-16'17'0,"7"35"0,2 45-1,7-7 1,0 5 0,50 3-11,27-11-2</inkml:trace>
  <inkml:trace contextRef="#ctx0" brushRef="#br0" timeOffset="163149.33">17206 3539 170,'-21'-59'54,"2"37"-40,-2 8-10,11 7 51,4 3-25,3 4-10,-15 0-20,-28 42-8,-29 39 8,-18 35 7,-8 24-6,15 10 21,14-5-22,21-8 9,17-12-1,12-13-3,15-16 5,7-18-10,0-17 0,23-20 9,10-11-1,17-12-3,11-18 6,17 0-10,10-14 16,5-31-17,-7-8 0,-9-14-4,-12-4 2,-12-15-1,-13-12 1,-11-6-21,-21-14 17,-8 2-22,0 2-3,-24 11 31,-13 20-21,-3 22 21,-8 25 0,0 19 5,-11 17-14,0 0 9,-2 32 0,-1 22 0,6 19 3,11 10-3,23 1 0,18-3 1,4-13-3,44-5 10,23-9-4,24-10-4,3-10-9,-1-9-29,-3-15-100</inkml:trace>
  <inkml:trace contextRef="#ctx0" brushRef="#br0" timeOffset="178001.18">23012 5145 215,'0'-21'6,"12"5"-6,34 1 6,4 13-6,2 2 0,9 0 6,5 2-1,-4 25-5,-8 10 0,-7 10-5,-17 3-3,-8 1 8,-15 6 0,-7-7 0,0-9-7,-3-7 13,-18-12-6,-5-5 14,4-9-14,4-6 20,9-2-10,2 0 3,7 0 26,0-10-17,0-34-15,0-16-7,13-14 0,27-3 14,13-4-14,6 11 1,8 7 2,2 13-2,-5 14-2,0 8 1,-8 15-22,-7 6-4,-5 7-77,-14 0-51</inkml:trace>
  <inkml:trace contextRef="#ctx0" brushRef="#br0" timeOffset="178363.201">24285 5076 196,'-24'7'2,"-19"10"5,-10 10-7,-3 3 32,5 8-32,11 4 14,8 6-14,11-2 3,15-2-6,6-4 7,0-10-4,8-7 6,21-9-3,14-14 22,10 0-12,6-9-4,-2-19 3,-1-8-7,-13-2-1,-12-2-2,-7 2 5,-16-1 4,-8 0-11,0-2 2,-26 4 3,-11 8-3,-6 2-4,3 10-2,10 10-24,8 1-8,12 6-96,10 0-27</inkml:trace>
  <inkml:trace contextRef="#ctx0" brushRef="#br0" timeOffset="179220.25">24584 5278 114,'16'-17'51,"27"-2"-47,20-2-2,10 1-1,14-1 25,2 2-26,-2 2 6,-11 0 1,-10 2-6,-18 3-1,-5 7 19,-11 1-17,-11 0 15,-8 4-17,-10 0 7,0 0-14,-3 0 7,0 0 0,0 0-2,0 0-1,0 0 2,0 0 1,0 0 0,-3 0-9,-18 8 18,-14 17-5,-8 6 10,0 8-8,-1 2 0,11 1-6,7 3 0,9-5-4,10-12 3,7-2 1,0-9-1,0-12 4,0-5-2,7 0 1,23 0 1,13-13 19,10-18-16,3-5-6,-10-6 0,-9-5 8,-3 0-6,-7-3-2,-5 6 0,-6 11 13,-8 13-10,-1 8 12,-4 12 2,-3 0-11,0 0-12,0 4-10,0 28-4,0 13 16,0 10 8,9 6 1,4-5-5,5-3 3,4-11-11,5-10-1,7-15-47,6-14-16,0-3-90</inkml:trace>
  <inkml:trace contextRef="#ctx0" brushRef="#br0" timeOffset="178631.217">24739 4893 209,'0'-3'45,"0"3"-27,0 0-18,0 3-4,0 34 3,0 16 1,-3 18 3,-13 12 32,2 9-30,1 8 11,3 0-8,7-6 3,3-15-11,0-14 0,0-12 0,0-17-11,0-5 11,0-15-2,0-5-10,0-11-59,0 0-18,0 0-10</inkml:trace>
  <inkml:trace contextRef="#ctx0" brushRef="#br0" timeOffset="179865.287">25755 5309 48,'0'-14'148,"3"4"-146,24-4 3,10-3 13,9 0-17,10 9 6,-6 0-7,-5 2 9,-5 3 1,-9 1-8,-6-1 1,-6 0 13,-11 3-7,-2 0 17,-6 0-17,0 0-4,0 0-10,0 20-10,4 27 15,-1 19 4,0 4-4,-3 1 11,0-3-9,0-8 8,0-10-16,0-11 6,0-5-13,0-3-29,0-12-90</inkml:trace>
  <inkml:trace contextRef="#ctx0" brushRef="#br0" timeOffset="179639.274">25964 4954 111,'0'-7'145,"0"7"-119,0 0-20,0 4-6,0 41-16,-9 16 16,-10 16 11,4 7-7,5 3 0,7-2-4,0-9 0,3-10-3,-3-15-7,0-15 2,-7-9-40,2-14-41,-11-9 3</inkml:trace>
  <inkml:trace contextRef="#ctx0" brushRef="#br0" timeOffset="179986.294">26254 4954 297,'6'-5'0,"0"3"-23,12 2-11,4 0-15,6 0-78</inkml:trace>
  <inkml:trace contextRef="#ctx0" brushRef="#br0" timeOffset="180531.324">26500 5144 185,'0'-4'0,"0"4"-22,-6 21 22,-18 16 2,-4 16-1,3 8 11,9-5-12,1-2 0,9-6 3,3-16 4,3-8-3,0-16-1,0-3 0,3-5 19,26 0 1,14 0 11,2-13-9,-2-15-21,-3-4 7,-11-5-8,-5-2 3,-8-3 9,-13-1-11,-3-1-3,0 4-1,-13 4 1,-17 2-8,-7 12-6,5 8-38,11 11-46,12 3-75</inkml:trace>
  <inkml:trace contextRef="#ctx0" brushRef="#br0" timeOffset="180909.347">26834 5071 52,'18'0'71,"4"0"-70,2 0 1,7 10 29,4 24-20,-5 12 12,1 8 13,-9 7-15,-11-6 3,-11-1-16,0-10-4,0-17 22,0-8-24,0-9 8,0-10-1,0 0-3,0 0 9,10 0-4,12-34-10,15-15-1,9-11-9,10 3 9,-8 9 0,-8 18-11,-11 13 9,-18 14-5,-4 3-3,-4 6 10,-3 38-17,0 14 17,3 9 7,0-3-6,4-5 15,2-12-16,15-6 1,26-12 1,46-5-2,51-21-9,24-3-218</inkml:trace>
  <inkml:trace contextRef="#ctx0" brushRef="#br0" timeOffset="177050.126">21827 5080 198,'-12'-16'44,"12"1"-25,0-2-16,52-2-3,9 6 3,8 1-3,-2 7 0,-8 5 3,-16 0-8,-12 0 5,-9 20-5,-9 20 0,-13 17 0,0 14 5,-16 12 11,-27 4-8,-16-6 14,1-5-9,-1-9-6,6-18 16,13-12-14,16-12 2,14-14-6,10-6 6,0-5-15,0 0 9,0 0 0,28 3 7,21-1-6,10-2 16,2 0-13,-2 0 8,-9 0-22,-10 0 10,-3 0-22,-7-5-13,-4 0-43,-15 2-8</inkml:trace>
  <inkml:trace contextRef="#ctx0" brushRef="#br0" timeOffset="177320.142">21893 5390 126,'-5'-4'58,"5"3"-57,0 1 41,0 0 8,0-3-17,16-6-8,37-5-22,24-4-6,19-1 1,3 2-29,-10 2-57,-12-4-126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1T14:58:58.4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105 70 1,'0'0'5,"0"0"19,0 0 12,0 0-21,3 0 3,-3 0-16,0 0 4,0 0 8,0 0-12,0-5 13,0 5 3,0-3-18,0 3 21,0 0-12,0 0 0,0 0 10,0 0-16,0 0 11,0 0-11,0 0 0,0 0 2,0 0-2,0 0-3,0 0 5,0 0 3,0 0-4,-6 0-4,-8 0 0,-2-6-4,2 6 7,3-4-3,5 4 1,6 0 9,-3-1-7,0 1-3,-1-4 0,1 4 1,3 0 6,0 0-6,0 0-1,0 0 7,-4 0-11,4 0 4,-3-3 0,-4 3-4,1 0 5,1-3-1,2 3 0,3 0 6,0-3-6,0 3 0,0 0 0,0 0-3,0-3-12,21 3 15,13-2 16,13-5-15,10 1 12,-4 0-12,-6 0-1,-7 2 0,1 1 5,-1 3-5,1 0 0,-9 0-2,-4 0-7,-12 0 0,-5 0 1,-11 0-1,0 0-47,0 0-29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42:50.10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901 7595 144,'-6'-18'24,"-1"6"0,7 10 28,-3 2-4,3 0 2,0 0-46,0 19-4,0 38-9,0 28 9,-5 23 18,-5 3 27,1-6-43,2 0 4,7-1-6,0-2-24,0-19-96</inkml:trace>
  <inkml:trace contextRef="#ctx0" brushRef="#br0" timeOffset="-639.037">1046 7868 80,'0'12'0,"-3"18"5,-16-6-1,3 10 3,11-12 5,5-15 10,0-3-20,0-4 10,0 0 1,0 0-12,0 0 14,0 0-13,0 0 0,0 0 7,0 0-4,0 0 2,0 0 5,0 0-8,0 0 13,0-8-11,0-17 5,8-9-11,8-5 6,0-3-6,-3-2 2,1-3 0,-1-6 15,0 2-14,-2-2 16,-1 0 8,-1 8-18,-2 4 18,-1 7-14,-1 14-9,-5 6 23,0 13-22,0 1 15,0 0-20,0 0 3,0 0-10,0 0 2,0 24-14,-18 26 14,-12 25 10,-15 14 7,-3 2-3,-2-8 0,7-12-4,3-8-5,12-13 0,7-9-7,5-8 7,8-5-11,3-6-46,2-8-73,-5-8-25</inkml:trace>
  <inkml:trace contextRef="#ctx0" brushRef="#br0" timeOffset="-210.012">709 7899 101,'-24'-17'37,"14"5"-15,10 7 7,0 5 5,0 0 1,29 0-32,23 0 0,24 3 15,30 9-13,-1-2-9,-9-1 4,-22-2-22,-23-1-38,-22 3-42</inkml:trace>
  <inkml:trace contextRef="#ctx0" brushRef="#br0" timeOffset="-391.023">626 7832 195,'0'-3'32,"0"0"-6,0 1-2,0 2 44,0 0-45,3 0-21,16 0-1,15 0 11,18 8-12,22 13 11,6 11-4,0 0-7,-2 2 0,-7-5 0,-4-2-2,-8-3-6,-9-5 0,-14-8-33,-13-1-43,-18-4 17,-5-5-24</inkml:trace>
  <inkml:trace contextRef="#ctx0" brushRef="#br1" timeOffset="82562.722">802 7256 4,'0'0'8,"0"0"11,0 0-6,0 0-6,0 0-1,-3 0-6,1 0 5,-3 0 4,2 0-9,-2 0 12,-1 0 4,-10 0-16,-2 4 21,-11 12-14,-4 9-7,-4 8 13,-3 4-10,3 0 5,2 1-8,5 4 7,-1 5-6,1 3-1,-8 0 0,10 5-1,6 4 5,7 1-4,12 1 0,3 0 3,0 5-8,0-3 5,7-3-19,7-2-39</inkml:trace>
  <inkml:trace contextRef="#ctx0" brushRef="#br1" timeOffset="80727.617">706 7368 127,'6'-19'55,"-3"-3"-54,13 5 21,-1 8-18,1-2 16,3 4 8,2-3-21,6 5-1,11 1-4,5 4 1,7 0 6,-2 0-5,5 7-4,3 12 0,0 8 9,1 2-12,2 5 3,-3 3 0,-3 12-6,-11 3 7,-7 7-1,-11 3 0,-8 8 2,-13 6-5,-3-5 3,0 7 0,0 0 9,-16 0-5,-11 0 3,-2-7-7,-4-4 7,-4-6-7,-6-5 0,-10-9 0,0-14 5,-5-5 3,-7-7-3,1-4-4,-8 0 9,-5-6-5,4-5-5,-1-3 0,5-3 8,12 0-2,4-5 9,7-23 4,2-12-13,4-14 22,9-11-18,7-11-5,11-14-4,10-5 4,3-4-9,22-4 4,34 3 0,24 5-3,9 14-1,6 16-6,1 24 0,-13 24-83,-11 17-50</inkml:trace>
  <inkml:trace contextRef="#ctx0" brushRef="#br0" timeOffset="2813.16">4716 8158 130,'34'-27'3,"9"-3"7,4-4-8,2 1 24,-6-4-13,-9 8-6,-9-3-4,-15 6-3,-8 3 0,-2 1 18,0 10-12,-2 5 17,-23 7-22,-9 0 8,-3 0-11,-6 30 2,-4 11 0,7 7 13,7 4-8,7-2 9,17-3-7,9-3 4,0-1-13,13-10 2,27-3-3,19-5-2,17-8 5,11-9-13,9-8-60,-5 0-78</inkml:trace>
  <inkml:trace contextRef="#ctx0" brushRef="#br0" timeOffset="3046.174">5516 7787 199,'-59'0'2,"0"8"26,4 29 7,2 13 4,10 14 3,13 11-27,8-1 18,15-1-19,7-3-10,10-7 4,33-9-8,16-8-3,5-16-2,8-16-51,-5-14-4,4 0-80</inkml:trace>
  <inkml:trace contextRef="#ctx0" brushRef="#br0" timeOffset="6056.346">5546 7790 94,'0'-14'18,"0"0"-9,0 7 0,0 3 40,0 2-29,4-1 3,-1 3-10,-3 0-10,0-3 23,0 3-13,0 0-3,0 0 21,0 0-24,0 0 9,0 0-5,0 0-6,0 0-1,0 0-4,-3 0 0,-1 0-2,4 0 6,0 0-4,0 0 0,0 0-10,0 0 3,-3 0 5,0 0 2,0 0-6,0 3 14,0-3-8,3 0 0,0 0 3,0 0-6,0 0 3,0 0-9,0 0 7,0 5-30,0 0 9,6 5 21,0 0 4,-3-1-8,-3 5 6,0-6-2,0 5 1,0-1 2,-3 2 1,-16 0-2,4-6 3,3 0 3,2-4 1,10-4-5,0 0 15,0 0-15,0 0 19,0 0-12,0-7-6,0-10-3,0-3 0,0 3-9,10-7 8,2 8-5,0 5 1,-6 5 5,-2 3-1,-4 3-9,0 0 0,0 0 6,0 0-3,0 0-15,0 0 18,0 0 0,-4 0 4,4 0 10,0 0-6,0 0-2,-3 0-2,0 3-59,1 5-114</inkml:trace>
  <inkml:trace contextRef="#ctx0" brushRef="#br0" timeOffset="3623.207">5695 8128 192,'0'-2'26,"0"0"-21,0-5 44,30 3-19,17-8-23,12 3-5,2 1 5,-5 2-7,-10 1 0,-6 3 5,-6-4-4,-10 2 0,-8 0-1,-10 4 14,-6-3-13,0 3 24,0 0-4,0 0-21,0 0 14,0 0-14,0 0-11,0 13 9,8 15-10,5 14 12,0 3 4,2 1 0,-3 4 2,1-2-6,-7-2-3,-3-4 2,-3-6-34,0-7-25,0-9-79</inkml:trace>
  <inkml:trace contextRef="#ctx0" brushRef="#br0" timeOffset="3280.187">5911 7626 225,'0'-8'53,"-3"5"-14,-1 3-33,-2 7-6,-7 47-5,-4 19 5,-2 21 28,3 6-25,6-9 18,10-5-21,0-8 1,5-12-7,16-4 2,-2-18-11,-8-10-13,-1-15-50,-7-13-25</inkml:trace>
  <inkml:trace contextRef="#ctx0" brushRef="#br0" timeOffset="3824.218">6197 7590 332,'0'-8'25,"0"4"-7,0 4-18,0 0-16,10 0-4,-2 29-65,8 10-16</inkml:trace>
  <inkml:trace contextRef="#ctx0" brushRef="#br0" timeOffset="4322.246">6626 8101 133,'-6'0'123,"-1"0"-117,-1 0-10,-2 0 8,-12 25-4,-8 17 21,-4 8-16,-1 7 29,11 6-19,11-6-14,8-2 16,5-6-17,0-12 0,12-8 0,18-10 9,8-14-4,2-5 3,10 0-1,-2-20 12,-2-16-14,-6-5-5,-8-3 2,-14-5 9,-9-5-11,-9 1 0,0 4 0,0 0-5,-24 3 7,-4 11-4,0 9-5,1 12-56,5 12-23,6 2-79</inkml:trace>
  <inkml:trace contextRef="#ctx0" brushRef="#br0" timeOffset="4659.266">6901 7968 92,'33'0'15,"1"0"-10,0 22 15,4 22 1,-8 14 33,-5 8-28,-13 2 5,-12 1 10,0-9-24,0-9 9,-3-12-4,-6-14-21,2-13 14,7-12-15,0 0 0,0 0 22,0-27-20,0-20 1,7-13-3,24-13-19,11 7 14,6 8-11,-3 16-2,-2 20 9,0 19 9,0 3 0,2 30 2,-2 26 4,-3 12 13,0 8-7,-3 5-1,3-4-8,-3-4-3,3-7 0,-7-13-57,-11-21-268</inkml:trace>
  <inkml:trace contextRef="#ctx0" brushRef="#br0" timeOffset="7034.402">8174 8440 155,'-15'0'1,"6"0"9,9 0 9,0 0 23,-3 0-5,3 0-20,0 0-1,0 0 10,0 0-21,0 0 16,0 0-3,12 0-15,16 0 18,21 0-20,22-9-1,18-3 0,7-1-4,-6-1 2,-7-3-19,-18 4-27,-15-1 8,-23 0-21,-19 1-6,-8-2 12,0-2-21,-21-2 67,-19 0 9,-9-4 13,-4 2 22,2-2-3,4 4 6,7-1 7,15 9-18,9 3 15,14 6-27,2-2-13,0 4-2,0 0 0,0 0-16,18 0 9,17 21 7,7 8 21,10-1-19,7-4 1,-1-3 1,-8-6 2,-7 1-6,-5-3 0,-8 1 7,-5-4-8,-6 2 1,-10-4-2,-9 3-4,0 9-12,0 10 11,-13 14 1,-27 9 12,-12 8 5,-4 3-11,0-6-1,16-2-4,16-7-79</inkml:trace>
  <inkml:trace contextRef="#ctx0" brushRef="#br0" timeOffset="561.031">2369 7588 177,'27'-30'47,"-11"13"-47,-13 17-6,0 0 2,7 57 4,-2 13 26,0 17-4,-3 4-2,-5-3 20,0-8-28,0-2 13,0-12-13,0-2-3,0-11-6,0-14-3,-3-2-4,1-13-5,2-4-12,0-7-48,-3-7-46</inkml:trace>
  <inkml:trace contextRef="#ctx0" brushRef="#br0" timeOffset="1027.058">2375 7688 168,'28'-53'2,"13"0"1,7 9 7,2 1 11,5 10 30,-2 15-44,0 3 2,-8 13-4,-5 2-1,-5 2-4,-11 31 0,-5 19 0,-16 5 3,-3 11-1,0 2 3,-28-3 21,-9-7-24,-3-16 19,6-8 3,-3-12-23,-1-4 20,11-7-15,3-6 0,11-7 10,7 0-12,3 0 11,3 0-7,0 0-8,0 0 18,0 0-16,0 0-2,0 0 0,0 0 3,0 0-10,0 0-2,0 0-16,12 17 20,6 7-7,14 3 12,2 3 0,6 5 6,6-7-13,3-7 3,4-6-37,0-8-21,-5-4-39,2-3-52</inkml:trace>
  <inkml:trace contextRef="#ctx0" brushRef="#br0" timeOffset="1373.078">3063 7904 111,'0'0'54,"9"-5"-53,28-4-1,16-1 23,8-5-20,8-2 3,-7 1-8,-11-4 9,-11-2-7,-14 0 8,-15 3-4,-11-4 28,0 0-26,0 8 12,-15-2 20,-18 9-37,-10 4 6,-7 4-7,-6 0 7,4 23-12,8 14 5,8 3 0,8 8 6,6 5 0,16-1 0,6 4 2,0-3-1,25-7-5,21-4-2,15-14-2,16-12-1,16-12-22,6-4-44,3-6-78</inkml:trace>
  <inkml:trace contextRef="#ctx0" brushRef="#br0" timeOffset="1793.101">3683 8334 212,'0'-11'52,"7"-1"-28,36 2-3,24-4-21,29 1-6,11 1 1,2 1-147</inkml:trace>
  <inkml:trace contextRef="#ctx0" brushRef="#br0" timeOffset="1652.093">3986 7281 278,'-13'-8'19,"3"8"17,4 0-28,-9 10-8,-4 44-1,-8 34 1,3 35 19,14 25-10,10 9-4,0 7 9,0-3-10,15-1-3,7-14 7,-6-14-3,-4-15-5,-9-13 0,-3-23-1,0-18-1,0-22 2,-10-18-11,-4-10 8,-9-13-41,2 0-96,-12-23 60</inkml:trace>
  <inkml:trace contextRef="#ctx0" brushRef="#br0" timeOffset="2484.142">4241 7743 228,'-6'-24'10,"3"7"16,3 11-22,0 6 29,0 0-33,0 6-21,0 30 19,3 16 2,7 14 7,-4 7 16,-6-1-22,0 4 21,0-5-1,0-1-20,0-3 22,0-7-23,0-6 0,0-8-4,0-7 0,0-12 1,16-7-27,8-11-70,10-9-39</inkml:trace>
  <inkml:trace contextRef="#ctx0" brushRef="#br0" timeOffset="8765.501">10115 7873 207,'-9'-20'14,"-1"3"2,4 7-9,4 8 27,2 2-2,0 0-29,0 0 9,0 0-12,0 0 0,0 0 25,0 0-22,0 0 12,0 0-10,0 0 6,0 0-22,0 16 10,-5 26-1,0 22 0,-1 14 4,-1 7 6,4 4 0,0 0 2,0-6-4,-3-8-5,3-11 0,-4-11 6,2-12-1,2-12-6,3-8 0,0-10-12,0-5 6,0-4-60,0-2-24,0 0 19,5-22-43</inkml:trace>
  <inkml:trace contextRef="#ctx0" brushRef="#br0" timeOffset="9208.526">10146 7923 120,'40'-55'1,"9"11"-1,7 5 0,2 10 18,-6 16-1,-5 9 4,-7 4-6,-3 23-9,-7 27-6,-1 14 0,-15 8 11,-9 4 2,-5-3-13,0-5 18,-38-5-13,-2-6 3,-10-11 21,-6-7-24,5-14 12,-2-8 2,10-10-19,6-3 18,15-4-10,4 0-4,5 0 22,2-15-24,1-9 0,4-5-2,6 8 9,0 1-15,0 10 6,0-2 0,18 5-10,10-3 10,6 9 0,3 1-1,3 0 2,0 30-10,6 11 9,1 3 0,-1 2-2,-6-6 6,-6 0-4,-3-7 0,-3-8-15,-6-6 13,2-5-63,-3-9-47</inkml:trace>
  <inkml:trace contextRef="#ctx0" brushRef="#br0" timeOffset="9581.548">11111 8145 214,'0'0'97,"0"0"-97,-3 3-9,-22 27 9,-6 18 0,-2 4 23,7 4-23,15-3 1,11-11-2,0-6-5,11-6 4,15-10 1,4-7 1,4-8 10,7-5-2,4 0 2,3-5-6,-6-17 7,-12 0-7,-8-3-4,-15 1 4,-7-5-2,0 2 1,0-4-3,-21 4 19,-17-7-14,-9 0-4,-1 7-1,8 5 0,15 8-10,15 8 1,10 6-27,0 0-52,3 0-86</inkml:trace>
  <inkml:trace contextRef="#ctx0" brushRef="#br0" timeOffset="10431.596">11484 8120 92,'43'-19'0,"13"-4"1,13 2-1,6-2 2,5 3 7,5 7 7,-8 5-15,-12 2 18,-20 6-4,-16 0-7,-23 0-8,-6 0-6,0 3 6,0 21 15,-25 10 8,-19 8 29,-7 2-35,-2 0-9,7-1 9,6-7-12,18-6-5,7-11 0,12-2 0,3-9-6,0-1 2,0-7-16,21 0 20,16 0 0,3-7 20,12-15-15,1-2 5,-3-8-17,-7 0 7,-10-5 0,-2 4 0,-9 2 9,-4 12-7,-5 8 11,-10 8-7,-3 3 3,0 0-9,0 3-27,0 27 13,0 8 14,9 8 21,4-2-17,2-7 4,0-4-16,0-9 2,4-7-21,-3-9-33,2-8-63</inkml:trace>
  <inkml:trace contextRef="#ctx0" brushRef="#br0" timeOffset="9927.567">11521 7829 224,'0'-10'48,"0"6"-1,0 4-3,0 0-22,0 0-11,0 36-11,3 17 0,-3 19 6,0 12 10,0-7-8,0 1 5,0-4-7,0-8-4,0-2-2,3-4 7,-3-13-11,3-8 4,-3-12-14,4-8 5,-4-7-57,3-9-15,-3-3-52</inkml:trace>
  <inkml:trace contextRef="#ctx0" brushRef="#br0" timeOffset="10575.604">12573 7807 186,'0'0'79,"0"2"-79,0 35-12,0 21 12,0 18 18,0 1 20,0-3-25,0-1-11,0-9-2,0-6 3,0-5-7,3-13-2,0-6-21,-3-12-13,0-8-77</inkml:trace>
  <inkml:trace contextRef="#ctx0" brushRef="#br0" timeOffset="10914.624">12600 8270 35,'42'-13'2,"6"1"23,14-5-10,2 0 20,8-4-15,-1-7-20,-3 0 6,-7-2-6,-18-3 0,-9-1-2,-15 1 7,-10-1 9,-9 4 23,0 2-14,0 9 22,0 8-15,-6 5-11,-7 6-8,-11 0-11,-16 9 0,-9 29-1,-13 12 5,10 8-4,11 3 1,17-5 8,21-6 6,3-9-10,9-2-4,37-8-1,22-6 0,21-11-4,13-14-88</inkml:trace>
  <inkml:trace contextRef="#ctx0" brushRef="#br0" timeOffset="11753.672">14180 7743 233,'10'-17'52,"-10"6"-52,0 11-2,0 0 1,0 36-12,0 12 13,-13 13 6,7 0-3,4-14 8,2-8-6,0-15-5,0-12 0,0-9-3,8-3 3,14 0 4,12-12 10,6-18 2,3-6-16,-6-5-1,-10 1-7,-8 9-13,-12 11 18,-4 13 3,-3 7-16,0 0 15,0 7-27,0 27 25,-7 12 0,7 1 6,0-3 0,0-5-3,28-14 0,0-6-5,3-14 11,-7-5 1,-2 0 2,6 0 3,-6-18 28,5-13-34,0-6 5,-4-2 1,-6 0-8,-4-2 17,-10-1-21,-3-4 7,0 0-17,0 3-3,0 6-17,0 19-38,0 6-54</inkml:trace>
  <inkml:trace contextRef="#ctx0" brushRef="#br0" timeOffset="11975.685">14967 7709 79,'0'40'2,"-6"10"18,-15 7 2,2 3 47,3 0-18,11-2-22,-2 0-6,7-9-16,0 0-6,0-13-1,0-4-15,0-5 15,0-6-44,0-6-53</inkml:trace>
  <inkml:trace contextRef="#ctx0" brushRef="#br0" timeOffset="13219.756">15093 7427 258,'0'0'110,"0"0"-110,0 0-27,0 0 17,0 0-18,0 14-77,0 6-43</inkml:trace>
  <inkml:trace contextRef="#ctx0" brushRef="#br0" timeOffset="12939.74">15124 7993 86,'0'0'35,"9"0"-26,22 0-9,15 0 41,10 0-11,6 0-7,-1-9 0,-2-12-22,-3-8 18,-16-5-16,-6-3 4,-10-7 13,-8-7-20,-7-4 31,-9 0-5,0-5-12,0 14 17,0 12-28,0 11 5,0 21 11,0 2-19,0 0-6,0 42-15,0 28 12,7 17 7,1 8 4,8-6 1,0-9 2,-2-12 3,-1-14-6,-4-18-2,-2-13 0,-2-15-1,1-8 4,1 0-3,-1 0 0,10 0 7,11-25-11,7-11 4,4 0-27,-1 2 26,-13 10-32,-8 10 23,-10 11 6,-6 3-7,0 0 8,0 0-19,0 24 18,0 13 1,0 6 6,0-3 1,0 0-4,2-3 5,4-3-13,-6-4 4,4-7-41,-4-3-61</inkml:trace>
  <inkml:trace contextRef="#ctx0" brushRef="#br0" timeOffset="12184.696">15149 7237 241,'0'-7'132,"0"7"-132,0 0-4,0 0-1,0 7-22,0 29 13,-6 9-1,-1 11-107</inkml:trace>
  <inkml:trace contextRef="#ctx0" brushRef="#br0" timeOffset="12413.71">15282 7538 208,'0'27'0,"0"18"9,-10 24-9,-2 11 36,-3 12-25,2 5 28,4-5-25,3-1-7,6-7 1,0-7-7,0-10-2,0-12-4,3-19-38,3-14 0,-3-8-55,-3-14-45</inkml:trace>
  <inkml:trace contextRef="#ctx0" brushRef="#br0" timeOffset="15331.875">19160 7595 287,'0'0'36,"0"0"-24,0 0 1,-5 17-13,-25 36 0,-13 25 0,-4 15 15,1 2-9,12-5-4,12-10 7,17-11-2,5-13-5,0-14-2,13-15 4,8-13-4,6-12 0,19-2 6,16-19 27,9-22-31,4-20 5,-11-3-7,-18-12 12,-12-6-26,-18-10 0,-16 3-23,-6 5 8,-47 27-36,-24 23 18,-13 29-21,-8 5-37</inkml:trace>
  <inkml:trace contextRef="#ctx0" brushRef="#br0" timeOffset="39143.238">20084 8301 4,'-3'-9'14,"-3"4"-4,3-1-9,1 3 8,2-1 0,-5-2-4,2 2-5,1 2 2,-1-2 6,0-1 4,0 0 1,-1 2-7,1-3 13,0 1-18,-3-1 7,-1-4-6,1 1 1,-2 1-2,-5-3-1,0 3 0,2-1-7,-2 1 12,4 1-5,-1 2 0,4 3 3,4-4-1,-1 2-2,-2 0 0,0-2 0,2 1 7,-3-1-7,-1-1 1,1-2 5,0 6 5,-1-6-10,2 4-1,-1 0 15,3 0-15,0 1 10,-4 2 1,1-2-5,-4-2-2,5 5-4,-4-2 0,6 0-1,-4-1 9,4 0-10,-3 1 2,-4-6 0,2 1-3,-2-1 11,-2 1-6,2-4-2,2 8 8,-2-2-1,1 3-7,3-1 2,-1 0-8,1-2 9,1 1-3,-2 0 0,-2-2 9,3 0-4,-1 1-3,1 0 3,1 3 23,5 1-23,-5-4 8,5 6 3,0-2-9,0-2 7,0 3-6,0-9-8,-2 8 12,-1-7-4,0 4-4,-3-3-3,2 2 14,1 0-12,0 1-3,0 0 3,3-2 14,0 7-17,0 0 9,0 0-9,0 0 7,0 0-21,0 0 12,9 17-21,9 29 13,14 18 10,5 17 3,6 20-3,3 15 8,-2 12-6,5 9-2,1 4 0,1-5-5,8 5 11,3-4-6,-1-3 0,1 1 3,1-5-11,1-9 8,3-1 0,11-12-4,2-13 5,7-17-1,2-24 0,-3-20 3,4-12-10,-7-10 7,4-4 0,-7-4 1,-7 0 6,-7-4-7,-17 0 0,-18 0 8,-20 3-7,-8-3-1,-3 3 0,0-3-1,0 0-7,0 0 6,0 0-9,0 0-1,0 0 7,0 0-8,-3 0-25,-12 0-26,-7-3-81</inkml:trace>
  <inkml:trace contextRef="#ctx0" brushRef="#br0" timeOffset="31732.815">19859 8021 70,'-5'-9'16,"-5"6"-12,7 3 11,0 0 0,0-2-14,3 2 10,0 0-7,0 0-4,0 0 11,0 0-7,0 0 22,-3-3-15,-1 0 0,-2-1 11,0 0-19,-4-2 2,-1-1-5,-2 0 9,-3 2-12,-5-3 3,2 1 0,1 0 8,6 4-3,2-4 5,7 5 16,3 2-11,0 0 20,0 0-29,0 0-5,0 0 2,0 0-3,3 0-2,13 0-6,11 26-1,10 11 9,16 12 0,12 6 1,9 6 12,19 3-11,17-1 3,13-1 10,10-5-11,-2-6 7,-11-7-11,-16-7 0,-11-4 0,-15-3 9,-20-7-9,-18-6 0,-18-10 6,-14-1-10,-8-3 4,0-3 0,0 0 2,0 0 3,0 0-6,0 0 1,0 0-18,0 0-11,3-6-97,7-14-37</inkml:trace>
  <inkml:trace contextRef="#ctx0" brushRef="#br0" timeOffset="32081.835">20948 8248 158,'-10'-3'30,"4"3"-22,6 0 10,0 0-17,0 19 1,6 23 6,26 14 11,11 5 6,21-2-16,8-10 4,11-7 16,0-12-27,1-7 9,-7-16 0,-10-4-3,-11-3 1,-10 0-9,-14 0 2,-18 0 2,-7 0 2,-7 0-3,0 0-3,0 0-3,0 0 0,-16 14-10,-18 28 13,-15 16 3,-17 9 0,-7 2 3,5-5-6,6-9 10,19-8-21,16-11 11,9-9-16,10-10-32,6-10-132</inkml:trace>
  <inkml:trace contextRef="#ctx0" brushRef="#br0" timeOffset="116758.678">18426 7594 20,'-8'-21'49,"5"7"-13,3 9-23,0-7 15,0 5-5,-2-1-15,-1-1 10,-4-2-15,-2 2 8,3-1 3,-7-4-13,1 2 20,-7-4-17,-3 2-2,1-1 9,-3 2-5,-3 6-3,-8-2-2,-5 2 7,-6 7-11,-7 0 3,3 0 0,2 12-1,2 12 7,6 5-7,0 3 1,8 8 0,8 0-10,5-3 9,9 7 1,7-12 0,3 4 6,0 0-6,0 0 0,16-3 0,8-2-2,8-1 10,5-4-8,9-2 0,3-1 6,4-6-9,-3 0 3,-5 0 0,-7-2-3,-8 2 5,-2 0-2,-6 2 0,-4-2-4,-2 2-5,-4 0 9,-2 2 0,-8 0-10,-2 1 6,0 1 4,0 1-3,0-2 3,0 3-5,-2-2 5,-11-1 0,-6-3-1,0-2 4,-2-1-3,-3-4 4,-8 0 5,-8-7-6,-6-3-3,1-2 0,7 0 7,13 0-1,13 0 4,6 0 10,6-19-19,0-9 11,0-10-12,0-13 0,22-4-11,21-3 12,8 2-1,5 3 0,3 2 0,-6 2-4,-7 5 4,-4 0 0,-4 3-1,-10 5 6,-6 2-5,-6 4 0,-8 3 10,-2 3-16,1 2 6,-1 2 0,-1 1-6,3 2-8,-6 4 0,4 1-28,-3 6-54,-3-1-18</inkml:trace>
  <inkml:trace contextRef="#ctx0" brushRef="#br0" timeOffset="13988.8">16753 7970 165,'-6'0'99,"-4"0"-87,7 0 4,-3 0 2,6 0 17,0 0 9,0 0-33,0 0 9,0 0-17,12 0 12,6 0-13,27 0-2,22 0 0,13-2 12,3-1-10,-27 3-2,-29 0 0,-14 0-4,-13 0-3,0 0 1,0 0-28,0 0-9,6 0-68,7 0-6</inkml:trace>
  <inkml:trace contextRef="#ctx0" brushRef="#br0" timeOffset="14281.815">17607 7495 297,'0'-7'20,"0"7"-17,0 0-3,0 2-2,0 40-13,0 24 15,0 24 9,0 7 25,0 5-28,0-9-3,0-13 6,-6-14-3,1-10-6,0-16 0,2-9 2,3-10-10,0-10 3,0-4-26,0-7-19,0 0-77</inkml:trace>
  <inkml:trace contextRef="#ctx0" brushRef="#br0" timeOffset="33769.931">22293 8379 191,'0'-14'13,"0"4"-5,0 10-8,0 0 0,0 0-1,0 4 0,0 26-24,0 16 25,6 3 16,15-2-16,4-5 11,9-6-6,3-9-1,1-7 6,2-9-7,8-11 14,8 0-12,6 0-1,3-31 5,-6-2-4,-10-1-5,-12-2 0,-10 6 8,-8-1-2,-9 9-6,-5 8 1,-5 7 21,0 7-21,0 0 7,0 0-8,0 2-16,-8 39 3,-26 20 10,-22 22 3,-6 7 25,4-2-25,5-9 11,13-10-4,9-10 2,13-10-11,5-11 2,10-4-1,3-7-6,0-4-13,0-4-45,13-10-99</inkml:trace>
  <inkml:trace contextRef="#ctx0" brushRef="#br0" timeOffset="34729.986">23110 8540 101,'-8'3'48,"3"-3"-32,3 0 10,2 0 14,0 0 21,0 0-40,0 0-15,2 0 35,24 0-29,11-12-3,9-8-9,7 4 4,-7 0-10,-6 7 6,-3 4 0,-4 2-4,-7 3 7,-8 0-6,-6 0 3,-2 20-22,-7 18 15,-3 15-7,0 10 14,-6 10 7,-34 1-1,-10 0 1,-9-6-2,3-9 1,11-9 1,5-13-7,15-9 0,12-7-1,8-16 5,5-5-4,0 0 0,0 0-13,15 0 13,15 0 0,13 0 13,19-9-2,7-4-11,-2-2-3,-6 2-15,-2-4-40,-9 1-22,-7 2-63</inkml:trace>
  <inkml:trace contextRef="#ctx0" brushRef="#br0" timeOffset="35025.003">23212 8787 71,'-3'0'79,"3"0"-64,0 2-8,0-2 29,0 0-6,19 0-19,12 0 21,12 0-24,9 0 13,3 0-18,1 0 3,-10 0-12,1 0-15,-7 0-82,0 0-39</inkml:trace>
  <inkml:trace contextRef="#ctx0" brushRef="#br0" timeOffset="35739.044">24912 8586 328,'3'17'45,"-3"-9"-45,3 7-51,-3 6 49,2 21 2,6 16 0,-3 15-7,-2 5 9,0-4-2,-3-4 1,0-4 9,0-10-11,-3-9 1,-5-11 0,-5-11-3,7-11 7,0-9-4,6-5 7,0 0-1,0 0 8,0 0-2,0-15-4,0-29-8,-4-10 0,1-16 0,3-8 0,0-5-3,0-11-2,0 3 5,19-1 0,5 6-11,5 13 10,5 12 1,6 15-3,0 9 8,6 15-12,-6 15 7,-10 3 0,-4 4-8,-5 0 8,1 28-3,-4 14 0,-2 9-6,-10 10 8,-6 2 1,0-3 0,-25-5 16,-15-4-10,-13-7 8,1-8-2,3-4-6,12-16-3,12-5-3,15-9-11,10-2-2,0 0-60,0-9-39</inkml:trace>
  <inkml:trace contextRef="#ctx0" brushRef="#br0" timeOffset="36037.06">25614 8342 201,'0'0'87,"0"0"-87,0 0 0,0 30-24,5 29 24,-5 13 25,0 5-11,0-1 10,0-9-20,0-9 6,0-8-2,-5-8 2,0-12-10,2-6 0,0-7 0,0-6-9,3-7 9,0-2-8,0-2-8,0 0-69,6 0-28</inkml:trace>
  <inkml:trace contextRef="#ctx0" brushRef="#br0" timeOffset="36554.09">26171 8606 196,'0'-9'33,"0"4"-4,0 5-6,0 0 21,0 0-29,-4 0-13,-21 4-4,-12 23-4,-11 9 6,-2 8-3,7 0 7,5 2-4,14-8 0,8 0 2,8-4-9,8-10 2,0-4-3,0-8 3,0-10-8,0-2 13,0 0 4,11 0 1,11 0 10,6-14-11,7-10-3,-2-8-2,-2-2 2,-4 0-2,-2-8-3,0 1-2,-6 1 4,-8 10 4,-1 5-2,-10 13 17,0 7-16,0 5 12,0 0-11,0 0 7,0 0-18,0 0 4,0 8-18,0 23 13,0 8 10,0 5 11,0 3-8,0-2 5,0-6-14,6-6 6,7-5-15,1-11 6,2-4-79,-6-7-19</inkml:trace>
  <inkml:trace contextRef="#ctx0" brushRef="#br0" timeOffset="37034.118">26353 8429 88,'6'-4'80,"-4"4"-80,8 0 0,5 6 0,3 25 13,4 10-13,-4 12 17,-2 5-11,-10-2-1,-2-3 15,-4-4-18,0-7 8,0-9 0,-4-11-5,-2-7 6,0-10-11,6-5 1,0 0 16,0 0-10,0 0 20,0 0 11,0-12-20,0-15-4,9-12-14,10-10 0,5 0-9,2-5 9,1 4 0,4 8 0,-3 8-3,0 10 2,-6 10 1,-8 8 0,-1 3 1,-10 3 2,-3 0 0,3 3-3,-1 28-30,8 11 30,6 10 0,-4 1 1,9 3-2,-2-7 0,-6-7-14,5-6-53,-5-9-43,-2-6-47</inkml:trace>
  <inkml:trace contextRef="#ctx0" brushRef="#br0" timeOffset="37375.136">27022 8814 56,'31'-14'45,"3"-3"-29,3 1-12,3-4 19,-3-2-8,-4 0 1,-1-4-10,-2-4 18,-4-1-5,-8-1-2,-6-2 23,-7 4-36,-5 5 10,0 12 21,0 6-31,0 7 30,-5 0-34,-33 0-9,-10 24 1,-14 17 5,4 5 3,10 1 0,21-3 8,19-4-15,8-4 7,5 0 0,44-5 0,25-1 4,12-11-4,7-4 0,0-13-123</inkml:trace>
  <inkml:trace contextRef="#ctx0" brushRef="#br0" timeOffset="39518.259">21445 9600 114,'0'0'144,"0"0"-144,0 0-17,0 0 14,34 0 3,18 14 5,13 6-4,6 0 8,-3-3-7,-9-5-2,-13-7 3,-12-5 7,-13 0-8,-18 0 2,0 0 5,-3 0 26,0 0-27,0 0 10,0 3-18,0 4-4,-16 14-5,-14 18-3,-14 13 12,-5 18 1,4 1 4,7-3-5,10-4 0,13-11-23,5-7-37,10-18-164</inkml:trace>
  <inkml:trace contextRef="#ctx0" brushRef="#br0" timeOffset="40428.312">22080 9888 163,'-34'7'48,"19"-7"-48,15 0 13,3 0 19,65-15 1,6-10-23,19-8-10,-1 6 0,-5 3 6,-14 7-6,-17 9 0,-16 6 0,-16 2-6,-17 0-1,-7 27-8,0 34 8,-3 22 7,-41 21 21,-18 13-11,-15-7-3,-3-6 12,7-6-18,7-11 9,20-13-2,19-16-6,14-9 7,13-17-9,0-7 0,22-6-7,18-2 14,16-10 4,14-3 6,10-4-15,1 0 5,-5-11-7,-4-11-6,-8-3-2,-11 3-66,-10-2-1,-11 4-51</inkml:trace>
  <inkml:trace contextRef="#ctx0" brushRef="#br0" timeOffset="40758.331">22200 10346 182,'-3'0'25,"3"0"-11,0 0 2,0-3 2,28-6 16,33-4-22,29-11-9,28 4-6,15-4-28,-2 0-77</inkml:trace>
  <inkml:trace contextRef="#ctx0" brushRef="#br0" timeOffset="41680.384">23116 10160 147,'34'-24'9,"9"0"-6,-11 11 21,-5 4 22,-3 4-17,2 5-23,-2 0-3,-5 0-3,-3 27-3,-8 18 3,-8 14 4,0 7-1,0 2 9,-27 0-6,-4-11 2,1-9-6,1-11 5,10-12-5,14-14-2,2-11 0,3 0 12,0 0-10,0-15 17,30-26-19,17-14-8,17-12 2,11-8 6,8 0-8,6-6 1,-2 6-18,-7 4 25,-18 12 0,-20 16 3,-17 15 8,-15 12-10,-10 14 9,0 2 10,0 0-20,-10 2 10,-26 27-6,-17 15 2,-6 12-1,6-1-5,13 2 0,22-13-2,15-8 2,3-4-3,16-7-1,29-1-11,17-12 14,10-3-34,8-6-53,-6-3-121</inkml:trace>
  <inkml:trace contextRef="#ctx0" brushRef="#br0" timeOffset="42452.428">24822 10221 290,'0'0'14,"-3"0"-14,-3 27-23,-2 15 23,-5 16 3,3 18-2,1 1 3,3 3 5,-4 1-6,2-7 0,-2-7 5,-2-8 3,2-12-9,2-16 1,1-11 1,4-13 3,3-4-7,0-3 5,0 0-1,0 0 17,0-3-2,0-27 2,0-14-21,0-17-1,0-14 1,7-11 0,10-10-7,12 0 2,8-1-12,6 5 17,3 4-6,6 5 13,7 2-7,3 14 0,-1 11 1,1 17-7,-4 26 4,-2 8 2,-3 5-3,-10 13 6,-6 31-11,-15 17-3,-14 6 11,-8 2 0,0-1 6,-27-2-2,-23-5 18,-14-3-21,-8-11 19,5-11-20,11-10 3,16-13-5,19-5 2,9-8-7,8 0-16,4 0-40,0-27-120</inkml:trace>
  <inkml:trace contextRef="#ctx0" brushRef="#br0" timeOffset="42800.448">25939 9848 132,'6'-7'122,"-6"4"-104,0 3-2,0 0 11,0 0-3,0 0-24,0 27-6,0 26-5,0 21 11,0 11 30,-6 6-21,-9-6-2,-1-4 12,-3-8-15,5-10 1,1-7-5,3-8 6,4-13-8,3-9 2,3-16-8,0-7 8,0-3-52,0 0-24,13-5-33</inkml:trace>
  <inkml:trace contextRef="#ctx0" brushRef="#br0" timeOffset="43291.476">26565 9992 144,'-3'0'130,"-30"0"-128,-14 5-4,-12 24 4,-8 22 10,-2 5-9,2 10-3,8-2 15,13-1-12,9-7 6,18-8-9,17-13-8,2-10 2,0-11 1,0-7 5,0-7 10,8 0-8,24-12 9,11-17-2,10-7-1,-2-4-16,-8-4 5,-6 1-3,-2-7-3,-4-3 7,-4 2 2,-2 5-5,-7 12 14,-8 16-7,-4 6 4,-3 12-5,-3 0-2,0 0 1,0 0-11,0 8-4,0 31-2,0 14 17,0 10 12,0 1 6,0-8-9,0-5-4,0-10-5,10-5 0,-2-8-8,1-9 7,-2-5-31,-4-8-65,6-6-46</inkml:trace>
  <inkml:trace contextRef="#ctx0" brushRef="#br0" timeOffset="43751.502">26756 9924 117,'3'0'98,"0"0"-98,7 19-6,6 23 6,-2 16 3,2 6 29,-3 3-28,-13-3 8,0-5 3,0-15-14,0-8 20,-6-9-21,-1-17 7,4-3 1,0-4-1,3-3 7,0 0 5,0 0-7,0-15 24,0-16-28,9-13-8,9-8 0,11-9-5,1-3-2,7 6 2,0 10 5,-9 13-11,-3 11 16,-3 12-5,-11 7 0,-4 5 11,-7 0-15,3 0 4,3 32-15,0 12 7,9 9 14,1 3-6,0 0 1,0-4 6,-2-6-14,-1-3-8,-5-10-64,-3 3-44</inkml:trace>
  <inkml:trace contextRef="#ctx0" brushRef="#br0" timeOffset="44112.522">27543 10143 99,'43'-36'2,"10"-3"3,-1-8 23,1 2-16,-10-2-6,-6 0 20,-13 6-22,-8 2 8,-13 8 8,-3 11-18,0 13 33,-6 7-29,-40 0-2,-17 17-8,-7 21 3,-1 21 1,9 7 8,19 7-3,16 2 28,17-11-19,10-10 5,24-10 7,51-5-18,29-15 15,26-8-11,15-15-12,7-1-69,-19 0-244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3:42.78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283 97 285,'19'-42'4,"-10"7"-4,-9 15-5,0 20-8,0 0 10,0 6-12,0 43 9,0 28 6,0 28 4,-9 25 3,-4 21-3,4 11-4,-2 9 5,-1 7 3,-4 6-3,0 3-5,-1 0 0,5-9 1,2-5 3,4-5-4,6-3 0,0-1 5,-3 1-8,3 9 3,-8-3 0,5-18-2,-3-20 6,0-24-4,-1-19 0,4-13 3,-3-18-8,3-14 5,-4-6 0,4-10-3,-6 0 8,1-6-5,2 4 0,-3 1 5,2 7-2,-5 3-3,-1 8 0,-4 6 0,5 3 7,2-6-7,4-9 0,0-10 7,1-10-10,5-9 3,0 1 0,0-1-4,-3 7 11,3 14-7,0 11 6,0 6-1,0-3 5,0-8-10,3-12 0,5-9-4,-5-8 8,-3-5-4,0-4 0,0 0 2,3 0 6,-3 0-8,0 7 0,0 6-2,0 5 8,0 7-2,0 1-4,0-6 0,0-3-4,0-8 7,0-4-3,0-5 0,0 0 10,0 0-12,0 0 2,0 0 0,0 0 0,0 0 4,0 0-4,0 0 0,0 0 7,0 0-4,0 0-3,0 0 0,0 0 7,0 0-2,3-3-5,7-2 0,13-6 6,8-4-10,18-2 4,21-1 0,20-2-7,26-4 12,20-1-5,17-5 0,8-1 9,6-4-9,-6 4 0,-7 1 0,-15 4-4,-20 6 8,-26 3-4,-26 4 0,-29 10-3,-15-5-1,-19 8-1,-4-2-21,0-1 7,-13-2-4,-23-5-8,-18-1-65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2:53.6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16 92,'-3'-10'46,"3"7"-33,0 3 1,0 0 23,0-3-12,0 3 3,0 0-28,19 0-12,9 0 10,22 6 2,3 11 16,6-3-16,-4 2 7,-8-8-7,-5 0 3,-12 1-3,-12-5 3,-8-2 4,-7 1-7,-3-1 4,0 2 0,0-2-1,0 2-3,0 1-10,0 1 9,-6 4-16,-7 15 17,-12 16 7,-8 10-3,-4 13 17,-7-4-16,7-4-4,1-10 2,14-8 5,-1-10-8,10-5 0,0-8 3,10-8-9,3-4 6,0-3-4,0 0 1,0 0-25,0 0-6,0 0-56,0 0-43</inkml:trace>
  <inkml:trace contextRef="#ctx0" brushRef="#br0" timeOffset="-434.025">-267 257 143,'-36'0'17,"8"0"0,5 0-12,13 0 29,7 0 6,3 0-20,0 0 7,0 0-24,0 0 4,0 0 18,0 0-19,0 0 19,0 0-17,0 0-5,0 0 13,0 0-11,7 0-5,2 0 0,2 0 7,-2 0-12,10 0 5,9 0 0,14 0 13,7 0-7,-1 0-3,-6 0-3,-6 0 6,-5 0-11,2 0 5,-2 0 0,5 0-8,-3 0 6,-2 0-4,-9 0 1,-8 0-28,-8 0 18,-6 0-23,0 0-19,0 0 7,0 0-37,0 0 6</inkml:trace>
  <inkml:trace contextRef="#ctx0" brushRef="#br0" timeOffset="840.048">935 133 99,'0'-8'72,"7"3"-41,-1 2-23,0-1-8,21-5 39,21-8-32,29-6 6,22-4-10,1 1 6,-17 6-5,-22 6-4,-16 2 0,-18 4-1,-12 1 6,-5 2-6,-10 5 1,0 0-18,0 0 4,0 0-67,0 0 2</inkml:trace>
  <inkml:trace contextRef="#ctx0" brushRef="#br0" timeOffset="510.029">1357-260 208,'6'-17'56,"-6"10"-40,0 7-4,0 0-6,0 0-6,0 0-3,0 41-5,0 29 1,0 35 7,-14 17 24,-5 7-20,4-11 14,-1-17-16,-1-13-2,8-21 14,6-8-6,-1-14-6,1-12-2,3-10 13,0-11-21,0-6 8,0-6-4,0 0-1,0 0-28,-3 0-38,3 0-43</inkml:trace>
  <inkml:trace contextRef="#ctx0" brushRef="#br0" timeOffset="2176.124">1807 577 209,'-7'-13'19,"4"-5"-12,3 1-7,0 12 30,0-8-24,3 6 17,27-6-23,1 2 0,-1 4-5,-11 0 7,-10 7-2,-3 0 0,-3 0-20,2 17 16,1 21-5,-3 15 9,-3 3 13,0 5-12,0-3 8,-14-12-8,5-10 8,0-14-10,5-11 1,4-8 0,0-3 13,0 0-11,0 0 17,0-10 14,13-21-7,12-17-13,8-6-13,3-2 0,-2 4 0,-4 3 4,-1 6-4,-7 5 0,-3 9 7,-5 12-6,-8 4-1,-6 11 0,0 2-3,0 0 3,0 0-11,0 6 6,0 20-12,-9 11 17,-2 8 3,8-9-2,3-6-2,0-10 1,0-4 0,26 2-5,4-3-12,11 2-20,13-8-57,4-9-85</inkml:trace>
  <inkml:trace contextRef="#ctx0" brushRef="#br0" timeOffset="13860.792">4851 34 153,'0'0'52,"0"0"-48,0-5 14,6 2-18,5-2 45,1 0-27,7-5-11,8-1-7,4-1 0,2 6 1,-5 3 4,5 3-5,-8 0 0,-2 6-18,-4 30 17,-2 20-11,-8 17 12,-9 11-2,0 5 8,-29-5-6,-10-13 0,4-12 5,-1-14-6,10-9 1,10-19 0,7-7 0,6-10 8,3 0-1,0 0 7,0-6-7,22-34 5,23-19-12,16-13 0,9-6-5,-1-1 12,-5 5-10,-6-5 3,-4 8 0,-5 5-1,-14 15 3,-9 19-2,-20 18 6,-3 12 0,-3 2-9,0 0 3,-3 16-6,-38 34-2,-12 16 15,0 5-7,11-3 0,23-19 0,16-14-6,3-6 5,0-3-3,3-5-3,22-5-2,8-1 9,4-5-2,9-10-22,5 0 0,1 0-38,-1 0-49</inkml:trace>
  <inkml:trace contextRef="#ctx0" brushRef="#br0" timeOffset="14753.843">6111-772 130,'11'0'84,"-11"0"-84,0 0-12,0 9 8,-30 31 4,-1 11 26,-5 8-23,6-6 1,5-5-4,5-10 6,4 0-12,1-5 6,8 0-11,1 0 5,6-11-120</inkml:trace>
  <inkml:trace contextRef="#ctx0" brushRef="#br0" timeOffset="15023.858">6156 275 198,'0'0'77,"8"0"-74,17 0 14,17-18-9,22-10-3,19-4-3,7 6-2,1 3-15,-5 5 10,-13 8-21,-11 7-65,-21 3-9</inkml:trace>
  <inkml:trace contextRef="#ctx0" brushRef="#br0" timeOffset="15187.867">6372 473 188,'0'0'53,"0"0"-50,12 0 43,41 0-12,24-25-28,29-3-6,6 2-19,10 3-36,-16-7-121</inkml:trace>
  <inkml:trace contextRef="#ctx0" brushRef="#br0" timeOffset="17341.991">7574-180 248,'6'-38'0,"11"0"8,5 8-8,14 15 8,-8 12-4,8 3-8,6 3 2,0 38-5,-4 14 7,-2 11-6,-13 16 6,-11 1 1,-9 4 4,-3-3 1,-3-4-5,-32-6-1,-11-11 0,-2-17 9,7-12-5,15-13-4,10-15 1,13-6 11,3 0-11,0 0 14,0-35-15,28-24-12,17-17 8,10-5 3,6-3 1,0 8-4,-6 7 6,-10 11-2,-3 12 0,-14 8 9,-5 12-11,-13 12 2,-7 8 0,-3 6 2,0 0-1,0 0-1,-10 12 0,-22 27 3,-9 17-2,-1 7-1,6-4 2,20-8-6,13-11 5,3-5-2,7-6 1,24-6-19,14-2 19,10-7-1,9 1-2,4-9 3,-4-4-64,-6-2-14,3 0-50</inkml:trace>
  <inkml:trace contextRef="#ctx0" brushRef="#br0" timeOffset="17640.008">9066-424 254,'0'0'30,"0"0"-30,0 0-8,0 49-4,-20 25 12,-5 20 30,-8 6-12,5-5 0,12-5-17,-1-6 10,14-7-11,3-11 6,-3-10-15,3-10 9,0-13-9,0-5-10,0-10-52,0-6-36,0-12 7</inkml:trace>
  <inkml:trace contextRef="#ctx0" brushRef="#br0" timeOffset="17904.024">8626 34 162,'-3'-5'69,"3"2"-62,0 3 6,0 0 48,0 0-45,0 0-7,25 0-9,20-3 0,22-4 9,17 0-8,-1-4 1,-2-2 2,-13 5 3,-11 0-8,1-1 1,-6 2-25,-4 4 3,-6 3-65,-6 0-43</inkml:trace>
  <inkml:trace contextRef="#ctx0" brushRef="#br0" timeOffset="18535.06">9758 237 248,'0'2'5,"0"-2"22,22-5-27,29-36 12,16-7 9,11-13-19,2-2 7,-8-1-1,-8-2-1,-7-7-4,-5 1 12,-8-4-8,-5-8-4,-13-6-3,-7 3 10,-6-2-14,-7 11 6,-6 18-2,0 17 3,0 13 3,0 18 4,0 9-3,0 3-1,0 0-12,0 0-1,-9 39-15,-20 39 18,-10 36 4,-9 23 2,0 11-2,13-9 7,9-7-6,16-13-1,10-19 0,0-14-2,10-15-3,19-12 5,6-14 0,4-10-30,0-14-8,-2-16-34,6-5-34</inkml:trace>
  <inkml:trace contextRef="#ctx0" brushRef="#br0" timeOffset="18762.073">9986-134 188,'0'-1'72,"0"-5"-71,0-4 16,39-6 21,17-4-35,19 0 1,9 4-4,-1 3-17,1 6 5,2-1-105</inkml:trace>
  <inkml:trace contextRef="#ctx0" brushRef="#br0" timeOffset="19438.11">10551 107 225,'0'0'23,"0"-12"-23,23-5-6,12 0 6,7-1 12,6 8-6,-3 0-9,-7 8 3,-8 2 0,-15 0-7,-1 12 4,-4 22 0,-4 9 1,-6 15 0,0 6 0,0-1 2,-13-5 0,-10-11 11,4-12-6,7-15-5,4-9 0,2-9 7,6-2 1,0 0-1,0 0 4,17-26 24,14-14-34,8-14 2,6-4-6,1-6 7,-4 6-11,-8 0 3,2 9 4,-14 11-6,-5 15 6,-11 11 0,-6 9 0,0 3-5,0 0 4,0 0-21,-6 18 22,-20 16-1,-7 13 8,2-1-6,4-3 2,12-5 4,11-15-5,4-2-2,10-6 0,44-8 3,34-7 4,34 0 4,15 0-11,-11-7-95</inkml:trace>
  <inkml:trace contextRef="#ctx0" brushRef="#br0" timeOffset="20416.167">0 2022 127,'-29'18'46,"3"-7"-36,0-8-10,17-3 5,6 3 42,3-3 3,0 0-41,0 0 6,0 0-2,0 0-5,0 0 11,6 0-15,3 0 0,14 0-4,15 0 7,20 0 0,23 0-7,3 0 1,2-3-4,-5-4 1,-7 0-17,-10-6-14,-13-2-39,-12 4-12,-17-3-26</inkml:trace>
  <inkml:trace contextRef="#ctx0" brushRef="#br0" timeOffset="20769.187">341 1709 147,'-13'-8'16,"10"8"-16,3 0 5,0 0 15,0 0-16,0 0-4,3 0-2,22 22 2,11 20 0,9 4 9,7 2-4,-1 0-2,1-9-3,-4-11 0,-7-3 4,-2-13 2,-8-7-5,-8-5 9,-7 0-7,-10 0 13,-6 0-9,0 0-7,0 6 0,0 2-6,0 19-4,-18 12 9,-15 20 1,-11 11 24,-1 4-21,3-5-3,6-7 1,11-8 3,6-6-5,2-6 1,4-4-19,4-7 5,6-5-102</inkml:trace>
  <inkml:trace contextRef="#ctx0" brushRef="#br0" timeOffset="21936.254">1229 2766 114,'-11'0'128,"11"0"-128,0-28 19,0-15-16,17-15 27,21-14-29,13-9 10,7-5-7,-7-3-4,-5 2 18,-12-4-11,-1 5-2,-10-1-5,-7 1 9,-7 2-9,-6 3 0,1 2 0,-4 6-2,0 10 9,0 6-7,0 14 1,0 5 7,0 15 5,0 6-12,0 6 1,0 4 7,0 4-3,0 3-6,0 0 0,0 0-14,0 3 14,0 35-33,0 25 33,-7 36 8,1 22-4,-7 12 9,4-3-10,9-14 0,0-12 3,0-20-4,19-18-2,20-15 0,9-10-1,13-11-9,13-17 10,2-9-44,5-4-3,-7 0-68,-23-25-54</inkml:trace>
  <inkml:trace contextRef="#ctx0" brushRef="#br0" timeOffset="22134.266">1388 2159 222,'-3'0'60,"3"0"-52,0 0 5,0 0 3,20-8 3,38-5-19,22-8-16,23-5 3,3 6-51,-16 9-67</inkml:trace>
  <inkml:trace contextRef="#ctx0" brushRef="#br0" timeOffset="21445.226">1627 1492 48,'0'-32'194,"0"27"-183,0 3-11,0 2 2,0 0 14,0 0 2,0 0-16,0 0-2,0 0 0,0 0 4,0 0 0,0 0-4,0 0 0,0 0 24,0 0-22,0 0 10,0 0-10,0 0 6,0 0-13,0 0 5,0 0 0,0 0-3,0 0 8,0 0-5,0 0 0,0 0 9,0 0-12,0 0 3,0 0 0,0 0 10,0 0-6,0 0-4,0-3 0,0 3 3,0 0-7,0 0 4,0 0 0,0 0-8,0-4 6,0 4-13,0 0-43,0 4-102</inkml:trace>
  <inkml:trace contextRef="#ctx0" brushRef="#br0" timeOffset="22531.288">2231 2184 204,'0'0'0,"0"0"0,0 6-16,6 16 13,10 16 6,7 8 3,3 0-4,0-10-2,-1-11 7,0-10-3,-2-9 0,-1-6 7,-5 0-8,2-4 32,3-21-17,-5-10-11,2 4 19,-2-7-25,-1 6 10,-7 8-1,-3 11-9,-3 13 28,-3 0-29,0 0-6,0 8 6,-6 43-12,-25 33 12,-19 24 26,0 7-20,5-1 8,6-12-14,9 0 0,11 6-4,-3-1-10,10-4-67,-8-15-54</inkml:trace>
  <inkml:trace contextRef="#ctx0" brushRef="#br0" timeOffset="28039.603">8150 1314 217,'-7'-24'17,"-2"0"-10,3 19 0,3 5 7,3 0-2,0 0-12,0 22-5,0 19 4,0 11 0,22 10 2,4-1 3,5-5-4,8-3 8,2-12-8,6-13 0,3-13 0,1-15-3,4 0 8,0-11-5,4-27 0,-12-8 5,-8-7-8,-11 8 3,-8 4 0,-7 9 13,-10 14-7,0 10 1,-3 8-1,0 0 4,0 0-17,-3 23 7,-25 35-2,-18 26 2,-8 14 0,-4-3 9,10-9-9,15-15 9,11-8-16,5-11 7,14-7-6,3-7 2,0-7-34,17-11-31,25-5-10</inkml:trace>
  <inkml:trace contextRef="#ctx0" brushRef="#br0" timeOffset="28647.638">9166 1610 101,'-3'-7'45,"0"1"-16,3 6-22,0 0 45,0 0-3,0-4-27,6-4 1,19-5-20,17-9 0,10 2 3,2-1 2,-5 4-2,-7 3-6,-3 2 0,-2 4-2,2 0 4,-1-4-4,1 3 2,3 3-29,-6 1 15,-5 5-80,-9 0-48</inkml:trace>
  <inkml:trace contextRef="#ctx0" brushRef="#br0" timeOffset="28330.62">9391 1189 195,'0'-8'56,"0"8"-32,0 0-22,0 0-1,0 8-2,0 40-12,0 25 13,-6 19 26,-10 10-14,-1-1-4,8-12 0,2-5-1,4-13-7,3-10 0,0-13 5,0-7-15,0-15 10,0-9-17,0-8-11,0-3-53,0-6-11</inkml:trace>
  <inkml:trace contextRef="#ctx0" brushRef="#br0" timeOffset="29209.67">9973 2012 173,'32'-5'13,"19"-49"-13,4 4-5,6-9 5,4-4 7,-4 0-1,-8-9 10,0 2-14,-12-7 30,-5-2-11,-5 4-12,-8 2 12,-1 11-21,-2 9 3,-7 11 4,-7 7-4,-3 11 5,-3 7-5,0 9 1,0 8 15,0 0-13,0 0-5,0 0-1,0 8-5,0 20 5,-18 16-2,-9 16 4,5 16-4,2 8 2,12 5 0,8 0-1,0-10 4,0-10-3,6-11 0,10-13 0,6 1-10,-2-15 1,-4-6-28,3-4-23,-10-9-48,2-6-9</inkml:trace>
  <inkml:trace contextRef="#ctx0" brushRef="#br0" timeOffset="29411.682">10365 1639 216,'0'-5'55,"0"-1"-42,0 1 45,0-1-19,10-8-24,25-4-15,14-2-26,7 5 24,13 2-29,-2 10-65,0-1-57</inkml:trace>
  <inkml:trace contextRef="#ctx0" brushRef="#br0" timeOffset="29852.707">11011 1548 183,'0'0'11,"0"2"-11,-3 20-3,-3 11 3,3 8 7,-5 5 9,8-3-14,0-13 5,0-10-7,8-9 10,8-8-10,6-3 9,7 0 6,7-6-14,2-22 2,0-8-6,0 1 7,-8-2-4,-1 5 2,-13 15 5,-10 2 3,-3 15-6,-3 0 0,0 0-4,0 10-12,0 33 10,-15 26 2,-12 15 30,-4 12 11,-5 5-32,0 3-7,-1 13-2,-6 13-2,-2 7-5,-12-9-104</inkml:trace>
  <inkml:trace contextRef="#ctx0" brushRef="#br0" timeOffset="23891.366">5221 1765 260,'-10'-18'38,"7"6"-38,3 12-27,0 5 11,0 36 9,0 17 7,22 4 5,11-10-5,-2-9 5,8-17-3,0-8-1,2-16 0,12-2 13,5-9-12,3-28 3,-4-10-5,-5-1 4,-16 1-11,-11 12 7,-13 15 0,-8 9 12,-4 11-10,0 0 6,0 0-8,0 19-13,-23 39 13,-22 23 0,-16 18 14,-6 0 3,8-8-11,18-10-4,15-12-2,13-6-2,7-14-4,3-9-4,3-12-57,0-10-38</inkml:trace>
  <inkml:trace contextRef="#ctx0" brushRef="#br0" timeOffset="24357.393">6574 1600 313,'7'-12'24,"13"-8"-19,11-9-5,21-6 0,15 6-2,14 4 2,-1 13-24,-13 12-39,-14 0-35,-31 8-46</inkml:trace>
  <inkml:trace contextRef="#ctx0" brushRef="#br0" timeOffset="24148.381">6270 981 254,'0'0'31,"-14"28"-27,-22 19-4,-8 13 0,-1 6 1,0 7-6,9 0 5,14-1-3,13-1-8,9-3-69,0-7-23</inkml:trace>
  <inkml:trace contextRef="#ctx0" brushRef="#br0" timeOffset="24500.401">6626 1872 175,'0'5'37,"0"-5"-26,0 0 7,39 0 31,41-2-6,43-24-43,30-6 0,11-4-38,-22 2-165</inkml:trace>
  <inkml:trace contextRef="#ctx0" brushRef="#br0" timeOffset="30784.76">553 4249 51,'-7'0'165,"-16"-3"-159,4 0 5,4-1 13,12 4 14,3 0 4,0-1-39,0 1-2,0-4 17,6 2-17,6 2 4,21-4-5,25-3 0,28-3 3,23-8-3,-3 0-22,-3 2-11,-18-5-35,-21 5-5,-16-2-12</inkml:trace>
  <inkml:trace contextRef="#ctx0" brushRef="#br0" timeOffset="31086.778">954 3919 106,'-28'-12'51,"8"12"-48,10 0 2,7 0 25,3 0-15,0 0-15,0 0-8,8 0-6,17 0 7,6 3 14,15 8-3,-1 2 2,6-2 3,-6-2-4,-7-1-5,-8 0 0,-10 2-1,-8-2 5,-5 2-4,-7-3 0,3 13-16,-3 15 13,0 17-5,-10 19 8,-25 9 17,-7 4-11,-4-5 0,4-2-6,14-6-10,15-13-3,7-12-148</inkml:trace>
  <inkml:trace contextRef="#ctx0" brushRef="#br0" timeOffset="35271.017">1755 4772 258,'-3'8'34,"3"-8"-23,-3 0-11,3 0 28,0 0-6,0 0 9,0 0-28,3-19 17,14-13-8,8-19-1,3-8-10,11-11-1,0-7 0,-3-10-4,-5-6 8,-4-6-4,-8-5 0,-4 6 10,-2 3-11,-7 8 1,2 14 0,-5 17-1,-3 5 5,0 18-4,0 12 0,0 9 10,0 10-14,0 2 4,0 0-6,0 0 1,0 0-10,0 0 12,0 17 2,0 29-13,-17 28 14,-5 25 0,0 7 3,11-4-3,11-5 3,0-14-3,17-9 0,15-10-3,3-11-2,4-13-5,2-8-19,4-7-3,1-6-44,-11-8-9,-9-3-10</inkml:trace>
  <inkml:trace contextRef="#ctx0" brushRef="#br0" timeOffset="35473.028">1794 4444 235,'0'-7'73,"0"-4"-73,3-7 0,33-12 4,17-1-4,22-4 0,8 3-2,7 6-23,-2 6-31,-12 7-80</inkml:trace>
  <inkml:trace contextRef="#ctx0" brushRef="#br0" timeOffset="35975.057">2462 4448 212,'0'-32'0,"27"-2"-9,21-6-5,13-1 14,0 3 13,0 13-10,-7 1-3,-5 10 0,-21 7 9,-14 4-11,-11 3 2,-3 0-17,0 31 7,0 32 10,-23 17 18,-15 16 4,-7 10-22,-7 1 19,10-5-15,11-13-2,11-23 5,17-18-7,3-16 0,0-11 0,3-11-7,17 0 7,8-10 6,14 0-1,19 0 2,10-25-7,2-6-28,-11 3-41,-18-2-77</inkml:trace>
  <inkml:trace contextRef="#ctx0" brushRef="#br0" timeOffset="36245.072">2534 4683 292,'0'-5'2,"0"-8"3,28-5-7,14-4 4,22-4-4,16-4-3,17 4-29,6-6-68</inkml:trace>
  <inkml:trace contextRef="#ctx0" brushRef="#br0" timeOffset="39815.276">7703 4096 205,'0'0'51,"0"-25"-51,44-8-35,31-7 35,25 1-11,12 5-9,7-1-95</inkml:trace>
  <inkml:trace contextRef="#ctx0" brushRef="#br0" timeOffset="39659.268">7789 3645 317,'8'-16'0,"14"6"-34,9-6 22,19-1 5,11 6 7,9 8 0,0 3-37,-4 0-34,-22 0-19</inkml:trace>
  <inkml:trace contextRef="#ctx0" brushRef="#br0" timeOffset="40573.32">8876 3282 124,'-32'-4'64,"23"-13"-54,9 10 1,0-2 22,3-6 7,32-5-39,13-2-1,16-4 0,8 3-3,-5 2 7,-9 7-4,-13 3 0,-17 7 3,-17 4-14,-8 0 0,-3 11-4,0 29 14,-9 25 1,-40 16 5,-13 8 1,-18 3-2,-4-4 2,4-9-5,10-15-1,17-8 0,25-19 9,19-16-13,9-13 4,0-5-8,0-3 4,26 0 8,24 0 6,25 0 10,14 0-14,5-4-4,-7-18-2,-13 6-14,-13-1 6,-7-1-38,-9 5-13,-9 3-30</inkml:trace>
  <inkml:trace contextRef="#ctx0" brushRef="#br0" timeOffset="40851.336">8815 3575 216,'0'0'27,"0"0"-20,0 0 8,3 0 23,33 0-19,25-12-19,23-8-2,13-3-3,1 3-21,2-3-56,0-1-40</inkml:trace>
  <inkml:trace contextRef="#ctx0" brushRef="#br0" timeOffset="41429.369">9864 3457 179,'0'-8'52,"0"5"-38,0-1 1,6-5 9,41-8 7,31-3-31,25-3-4,10-1 1,-7 7-17,-16 9-54,-16-2-64</inkml:trace>
  <inkml:trace contextRef="#ctx0" brushRef="#br0" timeOffset="41189.355">10067 3038 209,'0'-7'61,"0"7"-36,0 0-23,0 0 35,0 0-34,0 0-3,0 24-5,0 15-5,0 19 10,3 13 15,0 3-14,0-1 7,0-1-8,-1-2 0,-2-7-1,0-3-7,5-8 2,-5-8-30,0-11-38,0-6-11</inkml:trace>
  <inkml:trace contextRef="#ctx0" brushRef="#br0" timeOffset="42111.408">10790 3537 37,'34'-40'5,"-4"-10"13,4 1 9,-4-5 7,-2-4 13,2 0-16,-7 0-23,-4-6 26,-4 3-18,-5 5-1,-7 3 14,0 5-27,-3 10 19,0 5-6,0 10-15,0 8 26,0 9-21,0 6 4,0 0-9,0 0 2,0 0-7,0 0-1,-9 31-15,-4 25 14,-3 20 11,-4 15-4,5 8 0,5 3 14,10-3-15,0-4 1,0-15 0,0-14-12,13-13 6,7-15-2,5-6-9,0-12-75,8-13 21,-1-7-63</inkml:trace>
  <inkml:trace contextRef="#ctx0" brushRef="#br0" timeOffset="42305.419">10799 3268 222,'0'-14'46,"6"-10"-43,46 2-3,15-8-2,20 4-3,7 3 5,8 5-41,-2 1-76</inkml:trace>
  <inkml:trace contextRef="#ctx0" brushRef="#br0" timeOffset="43205.471">11163 3815 156,'0'0'66,"0"0"-47,0 0-15,15 0 57,46-24-19,49-3-30,32-6-12,17 0-3,5 8-8,-5-9-74</inkml:trace>
  <inkml:trace contextRef="#ctx0" brushRef="#br0" timeOffset="42929.455">11246 3581 250,'0'0'0,"0"-30"-25,26-19 25,29 9-1,12 2 4,10 7 1,0 8-4,-6 5 0,-13 10 0,-20 4 2,-19 4-10,-12 0 7,-7 9-22,0 33 13,-10 16 10,-32 23 12,-16 3 2,-6 7-10,-3-5 8,3-4-5,16-4-7,12-14 17,14-15-16,14-17 6,8-19-7,0-6 6,0 1-6,14-5 1,25 0 5,25-3 20,16 0-24,10-21 2,4-10-4,-8-4-39,-16 4-28,-9-1-93</inkml:trace>
  <inkml:trace contextRef="#ctx0" brushRef="#br0" timeOffset="38249.187">5569 3848 188,'0'0'35,"0"0"-25,0 0-10,0 0 27,38 0-19,23-16-8,19-1-4,11-7-10,8 4-22,4-2-84</inkml:trace>
  <inkml:trace contextRef="#ctx0" brushRef="#br0" timeOffset="37649.153">5619 3530 10,'0'-4'23,"0"4"-6,0 0 4,0 0-11,0 0 16,0 0-8,0-3 1,0 3 27,0-3-25,0-9 15,20-5 5,21-10-38,18-8 9,11-3-12,-5 2 0,2 1 6,-16 12 1,-2 5-7,-14 5 0,-16 8 3,-9 5-12,-10 0 7,0 0-22,0 18 17,-10 37 7,-29 27 5,-17 14 3,-13 6-1,-4 2-6,1-10-1,11-2 0,7-8-1,10-12 6,11-20-5,19-10 0,12-21-1,2-3-8,0-5 4,2-5 3,28-6 0,12-2 4,16 0 12,12-2-11,14-27 0,-1-1-6,-2-1-8,-4-1-37,-6 0-5,-10 7-30</inkml:trace>
  <inkml:trace contextRef="#ctx0" brushRef="#br0" timeOffset="39365.251">6871 2705 143,'6'-23'30,"-6"8"-26,0 15-4,0 0 6,0 12-6,-9 25 0,-21 18 2,-5 6 8,0-5-10,2-8 1,10-13 14,12-10-14,3-7 8,5-10-9,3-5 8,0-3-8,0 0 0,0 0-4,0 2 3,0 9-21,0-1 6,0 2-29,0 1-48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3:49.6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4487 9061 231,'0'-46'0,"14"-13"-3,66 17-27,-2-4 30,-5 5 9,-5 13-4,-8 8-8,-17 15 3,-17 5 0,-14 0-1,-12 36-23,0 24 24,-26 21 11,-29 19-4,-9 2 14,-3 1-20,6-14 8,16-11-4,17-11 1,14-14 5,14-8-11,0-13 3,0-10-6,26-7 2,6-7 1,13-5 13,13-3-13,6 0 1,1-8-1,-10-15-15,-10 0-34,-20 1-19,-6 9-16</inkml:trace>
  <inkml:trace contextRef="#ctx0" brushRef="#br0" timeOffset="218.012">4446 9327 190,'0'-12'52,"7"-1"-52,41-8-18,19-4 18,24-2 0,7 1 0,10 0-7,-5 6-58,-8-6-49</inkml:trace>
  <inkml:trace contextRef="#ctx0" brushRef="#br0" timeOffset="420.024">5478 8639 221,'0'0'64,"0"10"-64,-6 36-3,-20 20-1,-7 23 4,8 7 0,6-7-17,10-7-99</inkml:trace>
  <inkml:trace contextRef="#ctx0" brushRef="#br0" timeOffset="-5662.325">2695 5805 7,'3'0'59,"-3"0"-59,0 0 9,0 0-1,0 0 10,0 0-7,0 0 15,0 0-23,0 0 5,0 0 8,0 0-15,0 0 16,0 0-16,0 0-1,0 0 18,0 0-18,0 0 14,0 0-1,0 0-11,0 0 15,0 0-11,0 0 1,0 0 12,0 0-17,0 0 15,0 0-7,0 0-8,0 0 13,0 0-15,0 0 2,0 0 15,0 0-16,0 0 12,0 0-3,0 0-8,0 0 11,0 0-12,0 0-1,0 0 6,0 0 2,0 0-8,0 0 0,0 0 8,0 0-12,0 0 4,0 0 0,0 0-3,0 0 7,0 0-4,0 0 0,0 0 5,0 0-9,0 0 4,0 0 0,0 0-5,0 0 1,9 0 4,32-3 1,43-6 6,38-6 8,36-3-15,6 7 0,-13 1 2,-12 0 7,-14 5-8,-19-1-1,-20 3 6,-22 3-8,-22 0 2,-25-4 0,-11 4 0,-6 0 1,0 0-8,0 0 4,0 0-34,-20 0 5,-14 18-43,-21 8-47</inkml:trace>
  <inkml:trace contextRef="#ctx0" brushRef="#br0" timeOffset="-1710.098">4523 6106 177,'0'-18'50,"0"10"-48,0 5 22,0 3 15,0 0-20,0 0-19,0 23-16,-19 35 16,-13 22-3,-14 25 9,-2 2-12,-2 0 5,3-6-61,6-15-49</inkml:trace>
  <inkml:trace contextRef="#ctx0" brushRef="#br0" timeOffset="-2122.122">3449 6968 171,'0'-4'71,"-3"-10"-69,0 0 7,3-1 14,6-9-17,24 4 13,12-3-14,6 6-3,-1 8 1,-2 7 6,1 2-14,-4 0 5,-8 33-11,-4 23 8,-7 17-4,-17 14 7,-6 4 5,0-7 2,-23-8-1,-5-15-6,-2-15 0,-1-13 1,4-8 5,15-11-6,4-11 3,8-3 6,0 0-2,0 0-7,14-29 0,28-20-6,16-14 9,6-5-3,0 2 0,-6 6 9,-3 2-15,-10 5 6,-6 5 0,-8 7-3,-14 11 12,-11 13-9,-6 12 4,0 2 5,0 3-11,0 0 2,-12 7-6,-27 29 1,-10 12 6,1 5-1,12-4 0,21-5-1,11-12-4,4-4 0,0 0 3,10-6-3,13-2-9,15-6 14,13-2 0,18-12-21,14 0-47,1 0-86</inkml:trace>
  <inkml:trace contextRef="#ctx0" brushRef="#br0" timeOffset="-802.046">5202 7446 281,'0'0'71,"0"0"-71,0 5-17,-20 41 12,-21 14 5,-15 17 16,6 3-16,8-11 0,12-8-2,12-7-1,5-1 0,10-7-10,-5-6-113</inkml:trace>
  <inkml:trace contextRef="#ctx0" brushRef="#br0" timeOffset="-1064.061">3925 8150 331,'-9'-24'15,"2"19"-15,7 5-19,0 0 10,0 5 3,7 28-2,27 5-5,8-5 20,7-5-7,5-15 5,-2-8 0,3-5 3,10 0-7,5-36-1,4-7 0,-4-8-5,-14 6 5,-18 7 0,-18 12 7,-11 13-2,-9 9-4,0 4-1,0 0 0,0 0-3,-23 22 3,-29 37 0,-18 19 2,-8 19 4,5 5-6,18 2 0,16-3 0,14-10-5,12-14 4,13-18-5,0-19-42,0-17-27,22-20-72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4:33.3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 96 113,'-25'12'27,"1"-6"-27,12-6 0,6 0 11,6 0 11,0 0-4,0 0 9,0 0-22,6 0 9,22 0-3,24 0-5,29 0 14,31 0-20,16 0 9,17-3-7,-1-5 8,-2-7-3,-6 0-7,-8-3 0,-3 1 2,-5 3 4,-14-1-6,-20 6 0,-19 8 5,-21 1-14,-17 0 9,-13 0-1,-10 0-6,0 0-6,-1 18 11,1 15 1,2 25 2,0 21-1,-2 23 1,-6 27 0,0 21 6,0 17 0,-6 19-5,-10 12-2,-1 15 11,-2 15-13,-1 1 2,-2-1 0,3-2-4,7-12 10,-2-9-6,8-3 0,6-14 11,0-13-17,0-11 6,0-14 0,23-5-4,-1-10 10,-6-7-6,-1-9 0,-4-15 9,-2-26-12,-2-20 3,-4-27 0,0-16-8,-3-10 17,3-2-9,-3-3 15,0 3-12,0-3 21,0 0-13,0 0-10,0 0 2,0 7-3,0-5 0,0 1 0,0 5-8,0-1 2,0 1 6,3 9 0,0 4-2,2 7 7,1 7-5,-1 6 0,1-5 6,5-1-8,-5-4 2,-3-6 0,1-8-6,-4-3 5,0 3 1,0-4 0,0 2 7,0 4-8,0 1 1,0 1 0,0 0-3,0-7 10,0-2-7,3-4 0,-3 4 4,3-4-10,-3 7 6,0-1 0,0-3-1,0 4 6,0-10-5,0 3 0,0-6 7,0-2-2,0 0-2,0 0 5,0 0 17,0 0-25,0 0 8,0 0 5,0 0-10,0 0 7,0 0-10,0 0 0,0 0-3,0 0 7,-10 6-4,-54 11 0,-48 7 4,-36 1 2,-7-5-6,16-5 0,41-7 0,29-3-8,25-2 7,12 1-26,5-1-59,8-3-41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4:39.24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2090-1805 86,'-42'0'4,"10"0"5,15-3 1,11 1 19,6 2 38,0 0-43,0 0-13,0 0 27,0-8-12,45-2 5,46-7 1,54-9-32,42-4 21,19 2-12,-17-1-3,-24 6 17,-31-1-20,-28 6 6,-25 5-9,-23 1 8,-22 8-16,-20 4 2,-16 0-26,0 0-36,-19 29-72,-53 6 86</inkml:trace>
  <inkml:trace contextRef="#ctx0" brushRef="#br0" timeOffset="6890.394">3452-1429 169,'0'-3'45,"0"-2"-16,0-5-28,0 10 20,0 0 5,0 0 6,3 0-17,6 0-13,-1 0 13,1 0-15,10 0 0,10 15-2,6 8 12,7 12-14,-6 17 4,-11 11-11,-11 16 2,-14 9 4,0 9 5,-27-5-1,-10-5 10,-10-12-6,3-11-3,5-15 0,10-20-5,13-12 6,10-8-1,6-9 6,0 0 1,0 0 6,3-5-13,25-39 0,22-24-4,14-12-15,9-1 19,2 3 0,-1 3 11,0 5-16,-7 7 5,-6 2 0,-12 6 2,-14 10 9,-16 10-11,-9 15 1,-10 10 10,0 5-11,0 5 0,0 0 0,0 0-6,0 0 7,0 0-1,0 0 0,-10 20-25,-27 26 24,-22 14 1,-15 13 0,7-3 2,11-7 4,25-7-6,9-13 0,11-9 2,5-10-12,6-8 8,0-4-3,6-1-4,30 2 15,15-6-6,13 3 0,14-5-49,2-5-59</inkml:trace>
  <inkml:trace contextRef="#ctx0" brushRef="#br0" timeOffset="7625.436">3533-119 270,'-13'-13'14,"7"13"-11,6 0-6,0 0-1,0 0 2,0 7-11,0 28-17,0 14 30,9 15 10,10-3-7,6-5 7,1-10-4,7-13-6,5-10 7,7-11 0,13-12 9,4 0-8,2 0-6,0-23 17,-12-5-17,-14-2 8,-8-3 9,-11 12-19,-7-6 18,1 8-18,-7 2 4,-6 12 5,0 5-7,0 0-4,0 0-5,0 3-23,-25 52 26,-20 29-3,-29 30 7,-10 16 20,0-12-14,14-12-6,15-7 0,13-10 9,11-10-14,7-9 5,9-6-7,7-8 2,5-1-47,3-11-40</inkml:trace>
  <inkml:trace contextRef="#ctx0" brushRef="#br0" timeOffset="8480.484">3494 1608 79,'-19'5'90,"16"-5"-56,3 0-29,0 3 24,0 1 47,0-4-56,0 0 6,0 0 1,18 0-24,18 0 7,22-21-10,16-11 0,3 4 1,-9 8 9,-11 5-12,-15 5 2,-12 10 0,-18 0-11,-8 0-2,-4 25-11,0 23 14,0 25 10,-46 16-1,-21 13 1,-20 2 0,3-8 0,4-7 6,16-14-6,16-5 0,12-14 10,19-10-12,9-8 2,8-14 0,0-9-11,0-4 5,0-8 6,22 0 0,9 0 9,14-3 9,10 0-16,7-9 3,-1-13-6,3 1 1,-3 1-3,-5 5-13,-6 0-41,-5 3-3,-6 4-57,-6 0-9</inkml:trace>
  <inkml:trace contextRef="#ctx0" brushRef="#br0" timeOffset="8865.507">3478 2049 56,'0'0'109,"0"0"-84,19-5-13,29-15 2,27-10-14,28 5-4,22-7 1,17 5-34,-2 2-39</inkml:trace>
  <inkml:trace contextRef="#ctx0" brushRef="#br0" timeOffset="-2395.137">65 341 295,'-39'-15'15,"17"4"-9,16 4 6,6 6 4,0 1 32,0 0-31,0 0 21,0 0-23,3-4-4,12-2 8,21-8-16,38-12 1,32-12-4,33-6 12,12 4-15,-12 12 3,-8-2-1,-14 7-6,-11 4-10,-17 2-13,-17 7-15,-24 5-33,-26 2 6,-16 3-36,-6 0-20</inkml:trace>
  <inkml:trace contextRef="#ctx0" brushRef="#br0" timeOffset="-2082.12">661-251 184,'0'-10'44,"0"7"0,0 3-36,0 0 39,0 0-29,0 0-6,0 0-12,0 10-15,0 18 15,0 18 0,-5 20 25,-1 18 11,3 12-32,-3 13 7,-1 8 0,1 0-3,-3-8-6,-1-12-2,4-3-7,-2-8 2,8 0-30,0 1-25,0-8-35,0-26-78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4:38.5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212 146 198,'-16'-45'0,"2"-7"5,8 23 0,1 12 4,5 13 42,0 4-28,0 0-22,0 0 18,0 0-17,0 0 1,0 0 7,-5 0-3,5 0-5,0 0-2,0 0-5,0 0-1,-3 7-3,-3 28 0,0 19 8,-7 27 2,-1 26 10,8 18-11,3 19 5,0 19-1,3 7-4,0 13 0,0 7 0,0 4 9,0 11-9,-3 8 0,-1 5 2,4 1-4,-3-4 2,3-13 0,0-12-1,-3-2 5,0-16-4,0-16 0,-5-15 0,8-6-4,-5-18 8,2-7-4,-3-10 0,-5-3 2,5-5-5,-4-1 3,4-7 0,3-18-6,0-18 9,3-12-3,-3-16 0,3-9 1,0-2-3,0-7 2,0 1 0,0-3 6,-3 0-3,3 0-3,0 10 0,0 8-4,-5 3 1,2 6 3,0-2 0,0-1-2,0-9 6,0-5-4,3 0 0,-4-10 7,1 3-11,3-3 4,0 0 0,0 0 5,0 0 3,0 0-8,0 0 2,0 0 10,0 0-11,0 0-1,0 0 0,0 0-4,0 0 10,0 0-6,0 0 2,0 0 5,0 0 3,0 0-3,3 0-4,7 0 18,4 0-19,11 0 5,7 0-6,9 0 7,6 0-8,-6 0 0,1 0 0,-5 0-6,13 0 14,14 0-8,25 0 0,33-21 7,29-2-7,21-1 1,7 5-1,-8 4 4,-14 0 4,-16 2-8,-15 3 0,-24 2 3,-18 4-10,-26 3-8,-22 1-29,-20 0-21,-16-7-69,0-16-39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4:50.2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45 118 105,'-27'5'50,"12"-5"-39,7 0-4,8 0 21,0 0 4,0 0-14,0 0 11,0 0-29,0 0 21,0 0-3,14 0-11,30-9-3,28-8-4,34-7 0,22 6-3,14 5 8,3 1-5,-1 1 0,-7-2 1,-14 8-6,-20 3 5,-23 2 0,-31 0-5,-20 0 8,-20 0-3,-5 0 0,-4 0 5,0 0-14,0 5 4,0 30-15,0 26 17,0 41 1,0 27 2,0 31 0,0 19 12,0 15-12,0 17 0,0 5 0,0 10-1,9 2 8,5 4-7,-6 2 0,-5 9 6,-3-7-10,0-13 4,0-20 0,0-22-8,0-24 12,0-12-4,0-17 0,0-17 5,0-20-7,0-19 2,-3-17 0,0-21-8,3-10 14,0-10-6,0-4 0,0-5 3,0-3-12,0 2 9,0-4 0,0 0-5,0 2 12,0-2-7,0 0 0,0 4 7,0-4-16,0 0 9,0 1 0,0-1-4,0 4 9,0-1-5,0 7 0,0 1 2,0 6-6,0 11 4,0 5 0,0 0-1,6 8 5,2-3-4,-2-5 0,-3-5 3,3-5-8,-2-5 6,-1-7-1,-3-6 0,0-1 7,0-4-8,0 0 1,0 2 0,3 8-2,-3 6 6,6 6-4,-3 0 0,2-2 10,-2-6-16,0-3 6,0-4 0,-3-7 0,0 0 9,0 0-8,0 0 11,0 0-9,0 0 19,0 0-12,0 0 1,0 0 21,0 0-31,0 0 11,0 0-12,-14 3 9,-50 17-11,-48 9 2,-52 6 0,-25-3 0,8-11 4,26-4-4,30-9 0,22 5-44,20 5-29,9-5-98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3:51.9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5466 5634 120,'-20'0'37,"1"0"-29,2 0-3,9 0 15,3 0 17,5 0-23,0 0-10,0 0 5,0 0-8,0 0 0,0 0 1,24 0 0,24 0 8,32 0-8,26 0 14,16-9-16,10-3 7,6-4-5,4-2 4,-8 0-3,-4 1-3,-12-1 0,-15 1-3,-15 1 4,-12-2-1,-21 3 0,-16 4 2,-17 2-4,-16 6 2,-3 1 0,-3-2-2,0 4-3,0 0 0,0 0 5,0 0-3,0 0-5,0 0-1,0 0 5,0 0 0,0 0 5,0 21-2,0 10 1,0 11 0,0 12 5,0 16-2,0 10-3,0 19 2,0 18 8,-3 23-7,-3 16-3,0 15 0,2-3 1,4 0 3,0-6-4,0 0 0,0 2 6,0-5-9,0-9 3,0-2 0,0-9-3,0-9 9,0-6-6,0-13 0,0-7 4,0-7-11,0-1 7,0-3 0,0 0-4,0-2 10,0 3-6,0-5 0,0-5 2,0-5-7,0-6 5,0-6 0,-6-9-7,3-11 9,0-6-2,0-10 0,-2-10 8,2-4-13,0-6 5,0 1 0,0 0-5,0-4 9,0 3-4,-1-1 0,4-5 8,-3-3-15,3 1 7,0-3 0,0 0 3,0 0 4,-3 0-3,3 0-4,0 0 7,0 7-15,0-2 8,0 11-1,0-2-8,0 7 12,0-8-3,0-1 0,0-6 3,0-4-9,0-2 6,0 0 0,0 0 2,0 0 5,0 0-7,0 0 0,0 0 7,0 0-15,0 0 8,0 0-2,0 0-7,0 0 18,0 0-8,0 0 3,0 0 0,0 0 10,0 0-13,-3 0 5,0 0 16,-5 0-20,-6 3 10,-25 12-12,-22 8 5,-30 5-2,-21 7-3,-16 3 0,-11 0 1,0 1 8,14-1-8,13-3 6,31-7-4,26-12 12,30-5-13,16-7 1,5-4-3,4 0 4,0 0-12,0 0 8,0 0-18,0 0 15,7 0-27,5-6-5,7-9-2,8 1-53,4-15-48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5:12.056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9697 4864 82,'3'0'30,"-3"4"-22,0-4-7,0 0 2,0 0 35,0 0-15,0 2 2,0-2 12,0 0-27,0 0 9,0 0-4,0 0-14,0 0 19,0 0-12,0 0 5,0 0 13,0 4-22,0-4 12,0 2-12,0-2 1,0 3-10,0 12 1,0 8-4,0 17 6,-17 17 4,-5 11 0,3 13-2,-1 10 0,4 20 0,7 12 6,-5 12-6,8 12 0,3 21 9,-4 14-10,4 12 1,-3 6 0,0-1-3,-1-2 8,-2-4-5,-2-7 0,-1-22 5,-1-16-8,7-13 3,0-10 0,-2-4-8,5 5 11,3 4-3,0 2 0,0-3 6,0-4-11,0-11 5,11-25 0,4-16-11,1-24 14,-2-18-3,-2-6 0,-5-4 5,-1 3-8,7 5 3,-4 14 0,5 8-3,1 7 6,-2-2-3,1-10 0,-3-8 6,-3-13-12,-2-10 6,-3-5 0,-3-8-4,0-2 11,0 0-7,0 0 0,0 0 8,0 0-7,3 0-1,-3 0 0,0 0 6,3 0-1,-3 0-2,0 0-2,0 0 7,0 0-6,4 0-2,-4 0 0,0 0-2,3 0 7,-3 0-5,3 0 0,0 0 4,0 0-9,8 0 5,17 0 0,24-6-3,35-8 7,44-1-4,33-2 0,45-3 8,-49 4-8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1T15:05:05.8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588 5106 56,'0'0'12,"0"0"-6,0 0-9,0 0 3,0 0 0,0 0 18,0 0-13,0 0 19,0 0 29,0 0-26,0 0 13,0 0-20,0 0 2,0 0 13,0 0-31,0 0 17,0 0-8,-6 0-7,6 3-2,-3 0-4,0 11-14,0 12 14,-10 25-7,-4 20 7,-8 9 6,-3 8 0,-2-7 1,7-3 1,4-6-8,7-8 0,2-6 7,4-10-7,-2-12 0,5-10 0,0-12-7,3-8 13,0-6-6,0 0 1,0 0 9,0 0-7,0 0-1,0-3 0,0-20 8,0-15-4,11-13-7,1-10 1,4 0 0,-3 0-8,-1 0 8,2 3 0,-2-2-4,-2 3 15,4 4-13,1 2 2,1 3 0,3 5-6,1 2 9,-1 10-3,6-2 0,1 2 9,1 6-13,4-3 4,-1 8 0,-2 5-11,-8 8 17,-4 4-6,-4 3 0,-2 0-9,-1 0 2,5 10-1,-1 18 6,-1 7-5,-6 4-1,1 6 8,-7 4 0,0-7 3,0 4-7,0-2 7,-10 2-3,-9-6 0,-7-2 9,-5-5-12,-5-11 3,0-1 0,-2-4 3,6-6 6,10-5-9,8-2 4,12-4 7,2 0-4,0 0-7,0 0 0,0 0 8,0 0 2,0 0-9,0 0-1,0 0 10,0 0-8,0 0-2,0 0 0,0 0 0,0 0 6,0 0-6,0 0 0,0 3-2,0-3-7,0 0-2,0 2 11,0 9-1,5 4-6,9 5 5,5 9 2,4 0 0,-4 5-5,3-2 10,-2-1-5,-4-3 0,-4-5 10,-1-3-20,-2 0 10,-4-2-6,0 5 3,-5 0-37,0 0-1,0-3-60,0-17-39</inkml:trace>
  <inkml:trace contextRef="#ctx0" brushRef="#br0" timeOffset="472.027">1328 5482 199,'0'-8'52,"0"2"-47,0 6 33,0 0-13,0 0-19,0 0-12,0 0-5,-6 14-7,-23 18 12,-6 12 12,-7 2-2,3 0-4,11-3 7,8-2-9,10-10 2,7-4 0,3-8-1,0-3 0,0-5 1,22-3 2,7-8 3,9 0 23,4 0-27,0-8 10,0-19-2,-6-2-1,-4-9-2,-3 5-4,-10-2-2,-13 2 6,-6 8 3,0 4-6,0 4 10,0 6-8,-3 5-2,-16 2-3,-10-1-4,-6 5 1,-4 0-10,4 0 10,6 0-4,9 0-14,14 4 13,6 1-61,0 4-20,9-1 19,30-1-26</inkml:trace>
  <inkml:trace contextRef="#ctx0" brushRef="#br0" timeOffset="1394.079">1672 5521 127,'0'-13'48,"0"8"-24,0-2 42,36 3-59,18-3 3,20 1-18,10 1 14,2 1-6,-2-2 0,-7-1 7,-6-2-3,-3-2-4,-7 1 0,-1-1 0,-8 3 12,-13-2-12,-14 3 0,-14 7 1,-11 0 5,0 0-5,0 0-1,0 0 0,-17 0 2,-18 0-4,-24 31 2,-11 4 0,-1 0 1,10-1 4,13-2-5,19-3 0,10-4 5,12 1-17,4-4 11,3-6 1,0-1-8,10-4 16,18-5-7,8-6 13,6 0-12,0 0 24,-1-2-25,1-23 1,-6 0 2,-2-1 6,2-3-7,-11-3-3,2 4 0,-12-3 9,-4 13-1,-5 1-6,-3 10 14,-3 7-12,0 0-5,0 0 1,0 0-14,0 7 14,0 23-18,-6 17 18,0 2 0,3 0 5,3-3-11,0-5 6,0-1-8,25-11 7,6-8-41,2-7-26,-1-12-71</inkml:trace>
  <inkml:trace contextRef="#ctx0" brushRef="#br0" timeOffset="794.045">1795 5234 190,'0'-30'13,"0"11"44,0 9-1,3 10 5,0 0-36,-3 0-25,3 0-3,0 29-21,1 18 24,2 10 3,0 6 0,-6 10 1,0-3 0,0 5 7,0 1-4,0-4-7,0-6 0,0-3-4,0-7 10,0-11-6,0-9 0,0-16-7,0-6 1,0-5-19,0-9-35,0 0 20,0-17-33,0-27-120</inkml:trace>
  <inkml:trace contextRef="#ctx0" brushRef="#br0" timeOffset="1958.11">2858 5558 14,'4'-15'127,"-1"10"-72,3 5-43,17-4 28,16 1-19,19 0-16,9-2 1,0 3-3,-6-2-3,-12 4 0,-11 0 9,-12 0-10,-11 0 1,-1 4 0,-8 9-8,1 7 8,2 6 0,-3 8 0,-1 12 8,-2 5-15,-3 7 8,0 1-1,0 3 0,0-7 6,-8-5-6,-1-11 0,3-7-19,-7-6 5,-1-5-72,-4-13-67</inkml:trace>
  <inkml:trace contextRef="#ctx0" brushRef="#br0" timeOffset="1650.093">2977 5186 199,'0'-1'75,"0"1"-67,0 0-7,0 18-2,3 24-10,0 21 11,8 15 9,-8 4-7,0 4 15,0 2-15,1-3-1,-4-1-1,0-8 4,0-10-7,0-10 3,0-10-13,-13-17 10,-1-13-33,2-9-36,-1-7 7</inkml:trace>
  <inkml:trace contextRef="#ctx0" brushRef="#br0" timeOffset="2138.122">3328 5196 204,'6'-26'93,"-6"17"-86,4 5-7,5 4-6,11 7-11,8 33-29,5 10-30</inkml:trace>
  <inkml:trace contextRef="#ctx0" brushRef="#br0" timeOffset="2572.147">3611 5496 113,'6'-3'21,"0"3"-19,7 0 21,7 0-17,5 21 4,5 11 5,-5 9-13,-2 4 16,-10 1-18,-7 7 6,-3-4 7,-3-8-9,0-4 5,0-11-9,0-9 5,0-11 1,0-6-2,0 0-1,0 0 26,0 0-8,0-8 32,6-30-24,21-13-22,4-15-10,8 0 6,6 13-3,-3 5 0,-1 17 4,-8 11-11,-8 8 7,-5 8 0,-11 4-3,4 0-9,7 11 10,8 22 2,8 14-3,0 5-6,2-3 9,10 3-12,7-6-16,3-3-77,9-13-55</inkml:trace>
  <inkml:trace contextRef="#ctx0" brushRef="#br0" timeOffset="3090.176">5141 5462 268,'-33'0'4,"-23"0"-4,-19 17-1,-8 30 1,13 4 11,8 10-6,21-3-5,14-10 0,15-10 3,7-14-1,5-13 1,0-11-3,0 0 23,0 0-13,0-7 38,11-26-7,17-10-36,11-3-1,0 1 0,-6 16-4,-5 12 0,-9 12-7,1 5 2,2 0-3,6 30 1,5 21 0,3 20 2,-5 20 5,2 24 0,-5 16 2,-2 14-4,-7 8 2,-5 0 0,-14-6 0,0-11-4,-23-23 4,-24-27 0,-9-18 1,-2-25-2,3-20 6,7-20 2,1-3 16,5-29-18,3-29 21,6-23-26,21-23 4,12-12-9,0 0 5,29 12 0,9 18 0,10 18-23,7 12 2,15 12-48,8 12-43,8 4-73</inkml:trace>
  <inkml:trace contextRef="#ctx0" brushRef="#br0" timeOffset="4230.242">6254 5765 152,'-3'7'42,"3"-4"-42,0-3-26,0 2 26,31 10-2,41 9 7,1-10 8,10-5 1,8-6-13,-1 0 20,-10 0-17,-10-4-4,-14-4 11,-21-1-2,-9 3-5,-17 6 5,-9-3-6,0 3 21,0 0-18,0 0-4,0 0-2,-6 13-17,-23 25 14,-9 26 3,-15 19 3,-5-6 13,8-7-10,5-11-2,9-18-4,11 1 9,2-6-17,4-5 8,5 5-12,12-4 11,2-3-76,0-11-62</inkml:trace>
  <inkml:trace contextRef="#ctx0" brushRef="#br0" timeOffset="4561.26">8540 5656 208,'-13'-3'69,"7"3"-69,-5 0-23,-8 25 23,-9 28 0,-5 13 8,-2 16-8,6-8 0,3 2-5,4-13 15,3-5-10,5-12 0,5-8 2,2-9-10,7-12 5,0-2 2,0-10-6,0-5-93,0 0-26</inkml:trace>
  <inkml:trace contextRef="#ctx0" brushRef="#br0" timeOffset="4994.285">8719 5269 165,'52'-18'0,"-1"12"7,-2 6-7,-1 0 3,-12 21 3,-11 27-6,-13 16 0,-12 12 3,-6-2-1,-42 5 10,-19-5 1,-4-6-8,1-11 7,1-10-12,12-16 0,11-4 17,21-16-13,13-8 2,7-3 10,5 0-15,0 0 22,0 0-10,0-20-8,5-12-5,7 2-4,4 8 4,-7 7 6,1 6-3,-4 4 14,-3 5-17,11 0-2,14 0-3,14 25 5,13 11 0,3 10 0,-7 4-2,-9 4-7,-3 4 3,-7-2 1,-3-8-4,-4-7-54,-1-13-28</inkml:trace>
  <inkml:trace contextRef="#ctx0" brushRef="#br0" timeOffset="5340.305">9578 5726 255,'0'-7'39,"0"7"-39,0 0-6,-19 15 2,-20 33 8,-3 16-2,6 12-2,14-3 0,19-17-2,3-7 5,0-16-3,0-13 3,22-8 4,11-12 5,15 0-2,19-10 2,8-21-5,-5-12 3,-9-4-10,-16-2 2,-16 3 7,-17 2-7,-12-3-2,0 5 0,-31 1-2,-27 10-2,-15 10-1,-8 10-4,7 5-9,23 6 4,21 0-62,24 0-34</inkml:trace>
  <inkml:trace contextRef="#ctx0" brushRef="#br0" timeOffset="6212.355">10169 5817 112,'0'-25'100,"0"-2"-55,24 6-10,17-1-28,26 2-3,17 6-4,16 4-12,6 5 8,0-1-29,-3 6-39,-14 0 31,-14 0-1,-17-2 18,-19-3 24,-20 1 0,-10 1 39,-9 3 2,0 0 24,0 0-24,0 0-37,-14 7-8,-36 18 1,-25 12 3,-14 10 14,-1 5-9,16 3 2,15-4 6,18 0-11,15-3 5,10-13-7,13-12 0,3-12 0,0-6 11,22-5-10,26 0 14,24-1-7,1-36 15,7-10-18,-11-8-5,-8-4 0,-10 6 14,-12 20-16,-14 10 4,-12 13-2,-10 10 24,-3 0-24,0 0 0,0 3-8,0 29-23,0 16 31,0 9 0,17 6-3,5-4 1,14-11-36,1-10-37,12-20-69</inkml:trace>
  <inkml:trace contextRef="#ctx0" brushRef="#br0" timeOffset="5717.327">10269 5438 101,'7'-16'126,"-4"6"-91,0 7 18,-3 3 13,0 0-56,0 0-10,0 24-10,0 22 4,0 21 6,0 17 4,-13 8 16,-7 3-9,8 7-9,-1-6 8,7-12-10,-2-10 0,3-13-2,-4-15 4,6-11-7,3-14-1,0-10-45,0-7-5,0-4-64,0-4-16</inkml:trace>
  <inkml:trace contextRef="#ctx0" brushRef="#br0" timeOffset="6693.382">11529 5942 181,'33'-20'22,"14"-3"-20,12 5-2,5 2 22,10-3-20,-4 5 4,-9-1 0,-13 4-4,-15 5 26,-20 3-12,-7 3-13,-6 6-3,0 34-14,0 24 14,0 12 11,0-1-9,-3 0 3,-16-7 2,-3-9-7,2-9 0,-2-13-41,3-20-54</inkml:trace>
  <inkml:trace contextRef="#ctx0" brushRef="#br0" timeOffset="6430.367">11645 5583 285,'0'0'26,"0"0"-26,0 0 0,0 39-33,0 20 33,0 22 4,0 12 2,0 1-2,0-3-4,0-3 0,0-8-2,0-14-17,0-14-35,-22-16-43</inkml:trace>
  <inkml:trace contextRef="#ctx0" brushRef="#br0" timeOffset="6833.39">11963 5589 249,'0'-13'2,"0"9"-2,7 4-61,16 0-12</inkml:trace>
  <inkml:trace contextRef="#ctx0" brushRef="#br0" timeOffset="9040.517">9058 5391 7,'0'-5'7,"0"0"-4,0-1 27,0 2-27,0 4-2,0-1 6,0-5-2,-5 2-5,-1 2 0,0 2 1,-1-4 5,4 4-1,0-1-5,0-3 10,3 4-5,0 0 6,-3 0-4,0 0-2,-5-3-5,-1 0 4,-1 0-4,4 1 0,-3 2 3,-1 0-9,-2 0 6,-5 0 0,-2 0-3,-3 0 12,2 2-10,4 1 1,7 0 0,1 0 1,2-3 3,3 0-4,0 4 0,0-3 8,-4 3-10,1 2 2,-4 1 0,-2 6-7,-5-1 10,1 4-3,-1 2 0,6 0 2,-6-4-2,4 3 0,-2-3 0,4-2 2,2 4 2,2-6-4,4 11 0,0-1 0,0 9 12,-3 2-12,3 2 3,-4 0-1,-2 0 7,1 1-10,-1-2 1,-1 3 0,-2-6-3,-2 0 5,-5-3-2,4-3 0,-1-2-11,5-7 4</inkml:trace>
  <inkml:trace contextRef="#ctx0" brushRef="#br0" timeOffset="7424.424">12272 5945 261,'0'-33'19,"0"16"-7,0 16 18,0-3-20,19 1-9,6 3-1,11 0-2,3 0 2,0 12 0,-14 21-1,-6 13-6,-8 5 1,-11 4 6,0 0-6,0-10 12,-24-3-6,2-14 0,10-14 1,1-4 1,11-10 8,0 0-6,0 0 19,0 0-17,3-36 43,30-16-44,6-25 9,12-7-23,4-3 17,-3 11-8,-4 20 0,-7 15 2,-9 16-9,-8 15 7,-16 7-2,-5 3-5,-3 6-10,0 37-2,0 25 19,0 20-3,0 2-7,0-12-15,11-17-45,14-18-20,17-17-43</inkml:trace>
  <inkml:trace contextRef="#ctx0" brushRef="#br0" timeOffset="7933.452">13632 5795 121,'0'-13'167,"0"13"-114,0 0-48,-48 29-10,-30 36 10,-27 21-4,2 10 4,16-9 6,23-16-11,28-13 0,17-17 0,5-18-9,14-17 16,0-6-7,0 0 19,0 0-18,0-6 37,23-32 16,23-13-48,15-14-5,-4 5 7,-5 11-8,-7 11 0,-9 16-3,-5 12-7,-4 10 1,-2 0 7,0 44-4,8 20-7,2 24 13,0 14 0,4 14 1,0 14 0,0 15-1,-8 5 0,-18 0-7,-13-11-1,-6-17 5,-52-18-5,-13-23 8,-13-22-1,4-31 10,7-21-4,-2-7 18,2-46-18,12-22 21,12-21-24,40-22 3,9-25-5,64-26-5,36-14-1,12-3-20,4 16-57,-24 31-28,-23 28-77</inkml:trace>
  <inkml:trace contextRef="#ctx0" brushRef="#br0" timeOffset="12875.736">8540 5744 36,'0'0'2,"0"0"-2,0 0 1,0 0 3,0-5 13,0 5-16,0-2 13,0 2 7,0 0-12,0 0 20,0 0-18,0 0 3,0 0 25,0 0-21,0 0 7,0 0 1,0 0-16,0 0 21,0 0-26,0 0 5,0 0 16,0-3-25,0 0 18,0 3 5,0-5-20,0-2 28,0-4-31,0-4 1,0-2-2,3 1 11,3-6-17,3 6 6,1 1 0,-1-3-7,2 6 14,-2 4-7,1-7 0,-1 4 6,2-1-11,-2 2 5,1-3 0,-4 5-7,7-4 7,-4 3 0,5-2 0,-2 0 6,1-2-13,-4 6 7,-1 0 0,-3 4-1,1-2 4,2 2-4,-5 0 1,3-1 0,-3 1-6,4 2 8,-1-6-2,-3 4 0,3-4 10,2 7-16,-5-7 6,3 4 0,-3 0-9,4 3 9,-4-3 0,3-1 0,0 3 5,4-3-7,-4-2 2,0 0 0,-1 5-5,1-3 11,-3-2-6,7 3 0,-1-2 1,0 2-9,2 0 8,-5-2 0,-6 5-1,0 0 10,0-4-13,0 4 4,0 0 0,0 0-1,2-2 4,3-2-3,1 2 0,3-3 5,-2 1-9,-4 1 4,-3 3 0,0 0-5,0 0 5,0 0 0,0 0 0,0 0 4,0 0-8,0 0 4,0 0 0,0 0-2,0 0-12,0 0-3,0 0-27,0 0-52,-13 0 17,-9 0 12,-1 0-32</inkml:trace>
  <inkml:trace contextRef="#ctx0" brushRef="#br0" timeOffset="15045.859">15359 5396 101,'-3'-18'1,"3"-2"23,0 2 9,0 7 6,0 7 27,0 3-41,0 1-4,0 0-9,0 0-8,0 0 4,0 0-8,0 0-18,0 19 17,0 19-19,0 23 20,0 14 16,0 12-14,0 5 24,0 7-25,0-7 3,0-5-1,0-12 9,3-14-10,3-8-2,-3-10 2,-3-7-2,0-4 0,0-6 0,0 4-6,0-4-16,0-3-39,0-18-70</inkml:trace>
  <inkml:trace contextRef="#ctx0" brushRef="#br0" timeOffset="15864.907">15172 5873 189,'3'-8'19,"6"4"-19,18 4 0,15 0 3,22 0 2,19 0-1,1 8-1,0-8 5,-7 0 3,-16-4-10,-7-26 4,-12 1 12,-10-5-17,-9-4 43,-7-8-24,-7 0-7,-1-7 13,-5 7-22,3-1 13,-3 5-8,0 4 3,0 6-10,1 8-1,-4 10 0,0 11-6,0 3 5,0 0 1,0 0-9,0 27-25,0 27 26,-22 27 7,-11 21 1,5 7-2,1-4 9,7-7-7,8-17 0,-1-15 1,4-14-3,-1-15 2,4-16 0,3-13 0,3-8 13,0 0-11,0 0 2,0 0-3,0-1 28,15-32-25,17-17 13,10-13-17,0 4-8,-9 26 0,-14 10 8,-10 23-3,-3 0-2,-2 0-13,11 9 9,15 22 6,4 12 3,16 1-4,-6-6 4,1-12 0,-6-15-3,6-7 13,7-4-10,-1 0 0,10-29 0,-6-12 4,-4-8 1,-7-10-5,-2-7 0,-9-3 13,-11 3-16,-8 8 3,-8 14 0,-6 11 1,0 16 11,0 9-12,0 8 0,0 0 1,0 0-7,-17 0-4,-17 18 4,-15 28-3,-9 9 11,16 2-2,22-5 0,20-4-8,0-6-1,17-4 12,25 0-3,19-6 8,19-7 2,17-4-20,6-13-7,-3-2-88,-10-6-116</inkml:trace>
  <inkml:trace contextRef="#ctx0" brushRef="#br0" timeOffset="16606.949">18406 5404 221,'0'-23'37,"0"2"-31,0 21 0,-6 0-6,-30 10-1,-25 32-4,-9 16 10,0 6 2,17 3-7,25-3 7,12-10-7,16-1 0,0-10 0,6-3 19,23-5-18,10-9 23,12-10-4,10-9-12,17-7 30,2 0-35,7-14 10,-1-16-10,-11-7 14,-8-4-23,-17 1 6,-14 7 0,-19 8 6,-14 4 4,-3 4-8,0-4-2,-33-7 7,-24 0-16,-17 1 0,-7 9-12,14 7 15,12 9-28,16 2-2,11 0-30,11 0-36,8 6-19</inkml:trace>
  <inkml:trace contextRef="#ctx0" brushRef="#br0" timeOffset="17231.985">19181 5314 156,'6'-27'40,"2"6"-35,-2 3 34,-1 6 11,-2 6-5,2 4-9,-2 2-34,-3 0-2,0 0 0,0 0 2,0 0-6,0 0-8,0 31-14,-13 28 23,-13 19 6,-4 5 4,-1 4-7,1-3 12,5-8-16,5-7 4,4-18 0,7-16-1,6-15 6,3-14-5,0-6 3,0 0 5,0 0 2,0 0-8,19-2 6,26-27 3,16-6-5,6 0-6,-2 4 0,-13 7 2,-16 12-10,-8 4 10,-6 4-2,-8 4 0,-5 0-8,4 0 6,4 30-9,-6 8 11,0 5-12,-11 0 10,0 1 2,0-7 2,-11-3 4,-24-4 6,-7-5-8,-9-4-3,3-9 6,7-4 1,8-8-8,8 0 0,2-3 10,1-24-21,2-9 8,-2-7-35,6-1-27,2 4-31,5 10 2</inkml:trace>
  <inkml:trace contextRef="#ctx0" brushRef="#br0" timeOffset="17720.013">19963 5576 181,'6'-13'34,"0"4"-15,7 1 24,6 0 2,7 1-34,10 2-10,2 2 7,-6 1-8,-6 2 0,-11 0 11,-10 0-11,-2-4 2,-3 4-2,0 0 0,0 0 8,0 0-8,0 0 0,3 0-24,-3 0 24,3 24-16,0 4 16,-3 12-6,0 4 8,0 11-2,-6 2 0,-14 6 5,-2-4-3,0-4 5,2-2-7,1-11 0,0-4 8,5-9-10,-1-9 2,5-5-7,1-4 1,-8-6-64,-5-5-67</inkml:trace>
  <inkml:trace contextRef="#ctx0" brushRef="#br0" timeOffset="17862.021">20171 5095 165,'14'-21'139,"-8"13"-139,3 8-48,10 0 47,11 25-39,1 31-16,5 7-100</inkml:trace>
  <inkml:trace contextRef="#ctx0" brushRef="#br0" timeOffset="18238.043">20728 5769 107,'47'-30'20,"6"7"-15,11-5-5,-6-4 26,-13 3-22,-10-4-8,-17 2 4,-10 9 0,-8 2 28,0 7-20,0 8 12,-17 5-20,-18 0 2,-13 0-8,-10 5 6,-3 18 0,2 5 1,9 7 5,17 1-6,11-1 0,10 2 7,12 5-6,0-1 1,0 2 4,3-2 5,25-3-2,24-6-4,18-9 1,14-7-1,10-3-10,-8-13-12,-5 0-79,-5 0-14</inkml:trace>
  <inkml:trace contextRef="#ctx0" brushRef="#br0" timeOffset="18500.058">21815 5577 140,'3'-25'31,"-3"11"7,0 4 17,0 10-22,0 0-4,0 0-29,-3 0 1,-27 10-6,-9 11 0,-5 14 5,-1 6-2,9 5-3,8 7 5,8-2 0,10 2 6,10-4-12,0-4 13,7 1-7,32-9 6,15-8 4,20-12-18,10-16 8,8-1-38,-11-1-34,-1-37-118</inkml:trace>
  <inkml:trace contextRef="#ctx0" brushRef="#br0" timeOffset="19777.13">18489 5528 30,'-6'-2'13,"3"2"-5,0 0-3,3-3 18,0 3-12,0-2 3,0-2 25,0 4-24,-3-3 8,-4-1-8,4 2-12,0-1 20,-3-2-20,3 1-1,-2 0 9,2 0-5,-3 1 1,3-3 6,-3 1-10,2-1 11,1-3-11,0 4-2,0-1 6,0-4 4,3 9-3,-3-6-4,3 4-1,0 0 9,0 3-4,0 0-8,0 0 0,0 0 1,0 0-6,0 0-7,0 0 1,6 9 5,13 8 12,13 3 0,4 2-6,2-6 8,7 4-16,3 0-19,4-9-114</inkml:trace>
  <inkml:trace contextRef="#ctx0" brushRef="#br0" timeOffset="18844.077">22225 5726 123,'52'-50'118,"15"12"-112,20 12-10,13 3 4,0 14-1,-11 5-6,-28 4-60,-28 0-101</inkml:trace>
  <inkml:trace contextRef="#ctx0" brushRef="#br0" timeOffset="18710.07">22361 5384 191,'0'-24'23,"0"13"34,0 8-9,0 3-15,0 0-33,0 0-14,0 40-5,0 18 11,0 19 8,0 6 9,0 1-3,0 0-6,0 5 0,0-5-8,0-6 7,-3-9-31,-17-19-57,-12-19-20</inkml:trace>
  <inkml:trace contextRef="#ctx0" brushRef="#br0" timeOffset="20379.165">23724 5168 171,'16'-33'14,"-7"10"4,-9 13 35,0 9-5,0 1-4,0 0-29,0 0-14,0 0-2,0 11-15,-25 27 9,-14 16 0,-16 12 14,4 4-6,1-1-1,0 4-9,12-14-32,3-20-161</inkml:trace>
  <inkml:trace contextRef="#ctx0" brushRef="#br0" timeOffset="22237.271">24704 5228 90,'-64'-7'9,"-17"7"-9,-20 15 25,29 29-10,-5 14 6,3 20-11,0 9 3,16 7 16,16 2-23,23 0 11,19-1 4,0-1-17,16-17 16,29-11-11,13-14 8,9-17 9,11-14-20,15-16 24,7-5-14,3 0-16,-1-23 10,-2-15-4,-3-14-5,-11-11-1,-5-12 9,-14-9-11,-12-4 2,-10 4 0,-13 4-6,-12 5 5,-14 6 1,-6 8 0,0 3 6,-3 6-3,-17 12-3,4 7 0,-6 8-3,-1 10 4,-5 0-1,-14 7 0,-7 2-5,-15 6-5,-3 0 9,-5 0 1,2 9-3,6 13 8,3 5-10,0 7 5,2 4 0,4 8-10,5 4 16,2 2-6,9 1 0,9-11 8,11-4-15,10-1 7,9-2 0,0 5-2,0 1 6,22 0 5,11-4-1,4-3-3,7-6 10,3-3-15,15-2 0,15-3 4,22-4-1,26-3-6,11-13-13,5 0-55,-16 0-40</inkml:trace>
  <inkml:trace contextRef="#ctx0" brushRef="#br0" timeOffset="22549.289">25691 4985 294,'0'-3'0,"0"3"-16,0 0 13,0 31-28,-25 25 31,-14 12 0,-9 3-53,0-13-81</inkml:trace>
  <inkml:trace contextRef="#ctx0" brushRef="#br0" timeOffset="37679.155">676 7433 214,'31'-28'1,"2"11"0,6 6 10,3 5 12,5 6-23,-2 0 5,-3 17-11,-9 27 1,-14 10 5,-10 15 9,-9 10-5,0-4 3,-22-3-7,-20-5 3,-13-8 4,1-8-4,-7-11-2,9-5 9,4-11-6,6-6 5,14-11-7,4-4 4,15-3 1,3 0-6,6 0 12,0-17-3,0-18-3,0 0-8,3 3 1,9 11 0,-1 11 7,-6 0-7,-2 10 14,2 0-14,-2 0-3,6 4 2,13 23-16,8 13 17,12 6 4,0 3 3,5 6-7,4-7 0,4 1 6,6-11-16,-3-10 6,4-10-23,-4-14-79</inkml:trace>
  <inkml:trace contextRef="#ctx0" brushRef="#br0" timeOffset="37221.128">663 7712 179,'0'0'16,"0"0"0,0-10 8,0-1 23,0 4-7,0 0-30,0 4 11,0 3-1,0 0-14,0 0 11,0 0-17,0 17-11,0 27 1,0 26 10,-20 25 2,-5 9 10,0 9-10,1-4 11,9-9-6,1-20-6,5-13-1,2-18 10,4-14-12,3-9 2,0-10 0,0-10-10,0-6-7,0 0-39,0 0-57,0-27-67</inkml:trace>
  <inkml:trace contextRef="#ctx0" brushRef="#br0" timeOffset="38077.176">1293 8024 220,'6'-15'11,"33"8"-11,12-8 0,16 1 19,5-3-13,-2 1-6,-6-1 9,-9 1-9,-16-2 23,-14-2-22,-14 3 7,-8-4 0,-3 0-3,0-3 4,-8 6-6,-17-7 5,-7 4-13,-6 8 5,-1 5 0,6 2 0,8 6 0,2 0-6,-2 7 5,-8 30 1,2 3-7,1 5 12,8 5-5,13-4 0,9 3 8,0-2-10,6-9 2,30-7 0,14-10-6,14-14 6,17-7-12,2 0-76,1-22-98</inkml:trace>
  <inkml:trace contextRef="#ctx0" brushRef="#br0" timeOffset="38430.198">2331 7377 153,'-13'-33'37,"-15"10"-13,2 9-3,10 11 28,3 3-3,1 0-46,-8 3 0,-10 34-4,-5 16 3,3 13 0,4 12 2,9 12 0,5 6 19,14 1-18,0 11 7,0 2-2,9 7-2,10 4-3,-2-9-2,-4-5 0,-7-18 0,-6-8 6,0-12-6,-9-5 0,-21-12 0,-8-1-1,-4-15 1,-3-8 0,3-4-1,4-10 9,3-14-16,3 0 8,3 0-25,-1-18-36,5-20-179</inkml:trace>
  <inkml:trace contextRef="#ctx0" brushRef="#br0" timeOffset="38589.206">1897 8232 137,'45'-32'65,"16"6"-64,17 4-1,5-2 0,10 4 0,-7 3-1,-5 1-80</inkml:trace>
  <inkml:trace contextRef="#ctx0" brushRef="#br0" timeOffset="38833.22">2563 7727 114,'-3'-12'84,"0"9"-39,3 3-30,0 0 31,0 0-46,-3 31-3,-8 22 3,-5 25 12,-4 21 9,-2 8 9,3 7-26,7 1 7,1-9-11,8-14 8,3-16-16,0-18 7,0-10-6,0-13-1,0-14-70,0-16-48</inkml:trace>
  <inkml:trace contextRef="#ctx0" brushRef="#br0" timeOffset="39240.244">2657 8319 120,'44'-31'12,"10"-4"-6,10 0-5,14-4 11,-1 8 9,-7 0-15,-1 2-5,-15-2 2,-13-4 3,-14 4 4,-7-2-7,-14 4 21,-6 7 11,0-2-14,0 13 10,-17 1-18,-5 7-11,-14 3 1,-9 0 0,-5 0-3,-3 10 0,9 11 7,2 3-12,9 7 5,2 11 0,1 0-1,11 14 9,10 0-8,9 3 7,0-3-7,6-7 20,20-7-19,9-9 0,9-7 6,12-9 1,11-9-10,10-4 2,10-4-31,-1 0-50,2-5-141</inkml:trace>
  <inkml:trace contextRef="#ctx0" brushRef="#br0" timeOffset="39818.276">3628 7953 88,'0'-10'44,"0"7"-37,0 3 23,0 0 5,0 0-14,0 0-21,0 0 0,-14 0-4,-11 3 8,-11 15 9,-9 8 19,-4 9-14,4 1 25,0 2-19,10 3-14,9-1 11,14-2-18,12-3 4,0 3 0,9 0-2,33-4 13,10-8-14,15-6 3,7-8-1,9-10-4,5-2-4,-1 0-6,-14-2-79,-12-21-23</inkml:trace>
  <inkml:trace contextRef="#ctx0" brushRef="#br0" timeOffset="40425.312">4090 8163 25,'-3'-15'161,"3"9"-130,0-5 19,0 3 3,39-7-32,14 0-21,11 4-3,5-1 3,-5-1 4,-6-2 0,-7 2 3,-3 0-1,-5-1-2,-12 4 8,-5 2-7,-7 2 4,-8 2-1,-6 3-5,-5 1 13,0 0-13,0 0-4,0 0 1,0 19-22,3 22 18,0 11 4,5 5 0,-5 1 0,-3 3 4,3-6-4,-3-7 0,0-12-15,0-10-5,0-8-108,0-13-87</inkml:trace>
  <inkml:trace contextRef="#ctx0" brushRef="#br0" timeOffset="40096.292">4099 7739 234,'0'-17'58,"0"12"-27,0 5 26,0 0 0,0 0-51,0 0-6,0 26-13,0 21 13,0 17 2,7 11 4,2 0-3,5 3 2,-5 3-2,4-1 3,6-1-6,-2-12 0,-2-15 0,4-14-7,-6-13 4,1-14-48,-5-7-40,-3-4-37</inkml:trace>
  <inkml:trace contextRef="#ctx0" brushRef="#br0" timeOffset="40613.323">4557 7605 357,'-5'-23'32,"2"17"-25,3 6 19,0 0-13,0 0-13,20 24-31,18 22-8,7 10-8,4 6-109</inkml:trace>
  <inkml:trace contextRef="#ctx0" brushRef="#br0" timeOffset="40988.344">5028 8009 144,'4'0'127,"-4"0"-127,0 0 4,3 10-8,3 15 5,8 13-1,1 14 18,4-2-14,0-2 11,4-4-9,4-11-5,-2-2 14,6-11-13,-1-9 10,1-5 3,-1-6-10,-4 0 23,3 0-21,-3-2 4,-1-22 3,-2-11-9,-4-5 5,-6-6-7,-10-7 3,-3-1 0,0-4-6,-29 0 0,-16 7-1,0 7 1,3 11-6,9 13 6,11 9-16,0 11 14,-10 0-67,0 0-47,3 6-91</inkml:trace>
  <inkml:trace contextRef="#ctx0" brushRef="#br0" timeOffset="41379.366">5492 7900 138,'36'0'33,"5"0"-32,4 14 16,0 17 35,-3 8-45,-14 1 27,-9 1-24,-14 0 0,-5-1 13,0-2-14,-8-10 7,-8-4 11,1-17-27,7-7 20,8 0-15,0 0 2,0 0 21,0-31-17,8-15 5,20-17-16,14-3-2,6 3-6,7 14 8,3 14 0,-7 19-8,1 14 9,-4 2-1,1 0 0,-1 18-1,-1 21-8,6 10 9,-6 2 0,-5 8-1,-6-1-25,-11-4-34,1-1-118</inkml:trace>
  <inkml:trace contextRef="#ctx0" brushRef="#br0" timeOffset="41696.384">7025 8142 165,'0'-8'117,"0"5"-74,0 3-36,0-3 60,16-4-26,39-6-41,19 5 0,17-1-9,-2-2 8,-8 1-2,-8 2-28,-12-4-18,-12 6-7,-18-1-77</inkml:trace>
  <inkml:trace contextRef="#ctx0" brushRef="#br0" timeOffset="42085.407">7334 7865 29,'-14'-6'156,"8"4"-123,6 2-8,0 0 14,0 0-4,0 0-7,0 0-27,11 0 21,11 0-14,3 0-4,1 0 3,4 0-7,-2 0 0,8 0-3,2 12 5,4 4-2,-3 2 0,3 2 2,-8-5-6,-9-4 5,-8-7-1,-10-1 0,-4-3 9,-3 0-7,0 0 1,0 0 0,0 0 4,0 0-3,0 0-4,0 2 0,0 1 0,0 5-4,3 4-5,-3 16 5,0 10-7,0 15 17,0 5-6,-10 9 0,-13 1 5,-5 3-14,-17-5-5,-10-20-171</inkml:trace>
  <inkml:trace contextRef="#ctx0" brushRef="#br0" timeOffset="43009.46">9202 7600 317,'3'-33'6,"0"13"-6,-3 20-11,0 8 9,6 42-20,-3 22 22,2 19 9,-2 6-7,0 4 9,-3 3-2,3 0-6,-3-11 6,3-15-9,-3-23 0,3-17-1,0-17 3,1-14-6,-1-7-1,-3 0-31,0 0-10,0-40-90</inkml:trace>
  <inkml:trace contextRef="#ctx0" brushRef="#br0" timeOffset="43421.483">9433 7422 152,'54'-45'14,"7"10"-11,-3 14 12,-2 13 8,-12 8 8,-2 0-31,-9 29 4,-11 20-6,-10 15 3,-12 8-1,0 2 14,-34 2-13,-18-13 13,-3-7-2,1-16-10,6-11 16,12-11-17,11-11 4,12-3 9,7-4-12,6 0 13,0 0-9,0 0-4,0 0 20,0 0-22,0 0 12,0-9-12,0-2 7,9 2-7,1 6 1,-4 0 1,6 3-2,12 0-3,10 13 3,24 18 0,6 9 1,14 4-1,5-2 0,-2-1-4,2-5 0,-5-11-32,-11-14-48,-6-11-107</inkml:trace>
  <inkml:trace contextRef="#ctx0" brushRef="#br0" timeOffset="43812.506">10257 7819 223,'0'-14'33,"19"2"-33,38-2 14,17-1-4,20 4 2,2-10-10,-2 4 6,-18-1-1,-24 1-7,-30 6 0,-16 2 16,-6 0-14,0-3 16,-6 2-16,-26-1 4,-6 4-12,-11 4 4,1 3 2,7 0-1,2 3 5,6 17-11,5 12 7,2 6 0,4 8-1,5 8 6,14 2-5,3-5 0,0-1 9,20-6 1,22-7-9,19-11 1,15-6-1,12-20-1,1 0-7,8-10-48,-13-23-47,-1-7-64</inkml:trace>
  <inkml:trace contextRef="#ctx0" brushRef="#br0" timeOffset="44133.524">11545 7278 153,'0'-33'78,"-3"17"-28,-19 14-25,-8 2 29,-1 0-47,-11 17-4,-6 25-6,-1 16 7,4 18-4,10 17 7,12 7-6,11 9 16,12 3-17,0-3 1,0-2 7,20 2-2,-5 5-6,4-7 0,-9-6 6,-4-9-11,-6-14 5,0-9 0,0-6-3,-25-18 3,-11-6-2,-6-11 2,1-7 0,-1-11 2,0-6 2,6-4-4,8 0 0,6-32-24,5-9-42,4-12-112</inkml:trace>
  <inkml:trace contextRef="#ctx0" brushRef="#br0" timeOffset="52950.028">11166 8027 16,'12'-14'77,"-4"-3"-58,-8 5-5,0 1 13,3-6-7,3 6-9,-3 1 9,0 4-9,1-3 12,-4 7 15,0 2-24,0 0 7,0 0-12,0 0-6,0 0-6,0 0 1,0 0 2,0 0 0,0 0 7,0 0-10,0 0 3,0 0 0,0 0-3,0 0 10,3 0-7,3 0 0,8-6 9,17-3-3,21 0-6,18-2-32,8 2-52,-11-3-118</inkml:trace>
  <inkml:trace contextRef="#ctx0" brushRef="#br0" timeOffset="53370.052">11896 7639 250,'0'-10'51,"0"6"-14,0 4-20,0 0 32,0 0-43,0 0-6,0 0 0,0 11-21,0 24 21,0 9 0,0 14 0,-6 0 2,-5 1 4,-4 7-6,2-3 0,0 0 7,1-4-10,-2-3 3,8-6 0,-1-6-4,1-13 6,3-13-4,0-7 2,3-8-18,0-3-15,0 0-53,0-20-12</inkml:trace>
  <inkml:trace contextRef="#ctx0" brushRef="#br0" timeOffset="53752.074">12127 7987 1,'16'-18'178,"7"2"-158,9-2-18,10 1 1,9-1 27,-2 1-26,2-1-2,-12 1 5,-14 0-4,-6-1 9,-13 10 3,-1 2-9,-5 3 36,0 0-25,0 3-12,0 0-5,-30 0 1,-12 0-4,-11 12 3,-3 10 0,1 10-5,7 3 10,10 6-5,2 2 0,14 1 2,10-1-8,12-8 6,0 2-2,0-11-4,28-2 10,23-11-4,17-9 7,8-4-3,12 0-8,-4-4-25,-11-17-81,1 0-27</inkml:trace>
  <inkml:trace contextRef="#ctx0" brushRef="#br0" timeOffset="54017.089">13072 7786 147,'0'-1'32,"-22"1"-32,-14 0 4,-3 1 11,-2 26-15,-4 8 0,6 2 13,5 10-2,1-1 7,14 5-5,7 2-10,12 2 10,0 0-12,0-4 0,37-10 8,15-11-8,9-18-2,4-12-11,2 0-60,-6-28 13,-6-14-67</inkml:trace>
  <inkml:trace contextRef="#ctx0" brushRef="#br0" timeOffset="54359.109">13211 8123 216,'0'-2'99,"0"-2"-67,0-5-22,42-6 54,25-3-64,27 5-16,12-2 14,3 7-77,-3-7-160</inkml:trace>
  <inkml:trace contextRef="#ctx0" brushRef="#br0" timeOffset="54188.098">13307 7974 12,'19'-45'67,"-3"10"1,-5 10 3,-5 10-4,-6 9-14,0 6-28,0 0-21,0 14-4,0 31-14,-6 21 7,-8 15 13,5 6-6,5 4 0,4-1 7,0-12-17,0-14 0,0-21-39,7-18-83</inkml:trace>
  <inkml:trace contextRef="#ctx0" brushRef="#br0" timeOffset="55658.183">14513 8009 166,'0'-7'42,"0"-3"-29,25 2 44,23-2-57,13-1-2,14 1-5,5-3 13,1-7-6,0-3 0,-14-2 5,-9-6 2,-10 0-6,-16 0 3,-6-5 21,-7-1-15,-7 0 11,-5-1 6,-1 7-16,-3 7 15,0 10-18,-3 7 3,0 7-2,0 0-2,0 0-14,0 0 5,0 0-17,0 32 12,-6 17-1,-16 17 8,0 7 0,-4 0 5,4 2-9,-5-2 4,8-7 0,4-5-5,1-15 8,4-15-3,7-16 0,3-15 6,0 0 1,0 0-3,0-26 8,33-26 1,6-20-6,8-2-7,-2 1 0,0 17 4,-9 13-11,-4 17 8,-9 12-1,-7 3 0,-7 7 5,2 4-14,-6 0 7,4 11-12,11 15 6,2 4 11,1-4-3,0-9 0,0-6 9,-1-6-7,4-5-2,5 0 1,15 0 5,5 0 1,7-7-7,-7-17 0,-2 1 3,-7-8-9,-11-6 6,-9-4-6,-8-1 3,-11 8-12,-3 14 15,0 7 0,0 13-5,-32 0-1,-17 18-5,-2 20 11,4 3 0,17-1 1,24 1-7,6-3 6,36 0 0,40-3 11,34-13-7,21-11-8,11-8-12,6-3-135</inkml:trace>
  <inkml:trace contextRef="#ctx0" brushRef="#br0" timeOffset="54901.14">14644 7567 242,'0'-5'43,"0"5"-29,0 0-8,0 0-12,0 38-8,0 13 14,0 13 5,0 6 0,0 4 1,-3-1 2,3-1-1,0-1-7,0-5 0,0-13 0,0-4-6,0-16-13,3-13-19,0-18-104</inkml:trace>
  <inkml:trace contextRef="#ctx0" brushRef="#br0" timeOffset="56632.238">17846 7785 196,'0'-38'41,"0"3"-38,0 8 11,0 19 19,0 8 6,0 0-39,0 0 1,0 0-4,-6 0-5,-16 20 3,-20 12-1,-13 14 12,4 3-6,2 4 0,15-1 6,14-3-7,10-3 1,7-8 0,3-4 4,0-7 3,36-2-2,15-7 11,10-10-14,13-8 24,7 0-26,5-15 5,-2-21 2,-1-7 1,-11-8-8,-12 6 0,-11-1 4,-21-2-12,-14 10 7,-14-1-1,0 7 1,-3 4-1,-39 2-6,-7 8 6,1 4-4,3 8-3,12 6-4,11 0-5,3 0-35,7 0-59,-5 0-25</inkml:trace>
  <inkml:trace contextRef="#ctx0" brushRef="#br0" timeOffset="57240.274">18783 7379 136,'6'-13'95,"-6"3"-69,3 10-3,-3 0 7,0 0-21,0 0-9,0 23-39,-3 24 36,-16 10 6,-7 12 1,1 8-4,-2-4 10,-4 0-10,-2-12 0,7-8 1,1-17-2,9-12 4,10-12-3,6-10 5,0-2 1,0 0 12,0 0-6,31-23-6,14-9-6,10-4 4,3 0-4,3 5 0,-7 7 1,-5 7-9,-4 3 8,-14 7 0,-7 7-1,-12 0 1,-9 0-1,0 18-10,-3 14 5,0 9 1,0 4 10,-18-1-4,-18-4 7,-8-1-2,-3-12 5,10-2-9,7-11-2,18-7 13,2-2-9,7-5-4,-11 0 0,-8-18-14,-6-17-27,-5 0-60,11 6-15</inkml:trace>
  <inkml:trace contextRef="#ctx0" brushRef="#br0" timeOffset="57638.295">19462 7639 151,'11'-10'58,"6"-1"-44,2 1-3,7 2 44,-1-5-47,5 5-7,-5 1 12,-5 2-13,-7 3 16,-7 2-13,-6 0 2,0 0-7,0 0 2,0 0-8,0 17-1,0 19 9,0 15 1,0 7 0,-16 1 0,-7 7 6,-5 0 0,-8-3-6,3 0-1,2-4 11,1-10-14,11-9 3,4-11-4,4-12 0,8-8-50,0-9-38</inkml:trace>
  <inkml:trace contextRef="#ctx0" brushRef="#br0" timeOffset="57811.306">19602 7301 162,'16'-25'137,"4"7"-137,5 10-9,8 8-1,5 0-9,1 2-35,-1 28-147</inkml:trace>
  <inkml:trace contextRef="#ctx0" brushRef="#br0" timeOffset="58216.329">19901 7865 17,'36'0'20,"6"0"13,12-3 20,4-20-27,3-3-3,0-6-13,-6 4-8,-13-5 16,-11 4-15,-17 7 23,-11-1-15,-3 8-3,0 2 19,0 3-27,-14 3 0,-8 3 0,-12 4-6,-5 0 5,-7 3 0,-5 22 1,3 6-4,7 8 4,-1 1 0,9 0 4,11-2 4,5 1-2,17-8-6,0-2 1,0-3-1,17-6 8,21 0-5,21-7 8,11-12-7,13-1-8,4 0-13,-4-18-78,-2-7-29</inkml:trace>
  <inkml:trace contextRef="#ctx0" brushRef="#br0" timeOffset="58465.344">21072 7422 128,'0'-14'37,"0"11"-29,-7 3 23,-16 0-11,-15 10-9,-13 25-11,-10 14 5,3 7 2,10 7 11,9 4-16,17-2 12,14-9-5,8 0-1,0-11-1,36-12-7,16-7 3,15-14-10,11-12-13,-2 0-45,2-17-49</inkml:trace>
  <inkml:trace contextRef="#ctx0" brushRef="#br0" timeOffset="58842.365">21187 7953 141,'0'-21'96,"0"7"-52,0-4 8,36 3-21,22 4-28,18 2-6,15 3-21,9 6-38,-2-5-122</inkml:trace>
  <inkml:trace contextRef="#ctx0" brushRef="#br0" timeOffset="58704.357">21445 7562 280,'0'0'19,"0"3"-19,0 37-17,-13 18 15,-10 14 2,1 9 0,8-3 4,9 1-6,5-2 8,0 1-10,0-9 4,0-10-29,0-22-21,-14-16-132</inkml:trace>
  <inkml:trace contextRef="#ctx0" brushRef="#br0" timeOffset="61290.505">22277 7276 277,'3'-24'39,"-3"16"-39,0 8-3,0 28-18,0 31 5,0 18 5,0 7-12,0-11-168</inkml:trace>
  <inkml:trace contextRef="#ctx0" brushRef="#br0" timeOffset="59280.39">22692 7894 158,'-6'0'129,"6"0"-128,0 0 20,45 0 40,32 0-13,29-5-48,9-1 5,-12-3-5,-20 4 0,-27-5 0,-18 5-2,-15 3-8,-14-2 6,-9 4-19,0 0-56,0 0-61</inkml:trace>
  <inkml:trace contextRef="#ctx0" brushRef="#br0" timeOffset="60621.467">26601 7342 282,'0'0'2,"0"17"-2,0 26-24,-23 18 12,-15-3-41</inkml:trace>
  <inkml:trace contextRef="#ctx0" brushRef="#br0" timeOffset="59601.409">24174 7545 262,'3'-6'46,"-3"6"-44,0 0 13,0 0-8,0 8-7,0 27-16,-16 19 12,-12 19 4,-2 8 12,-2 1-9,0-1 8,3-7-11,-1-8 0,8-1-3,3-8 6,7-11-3,12-5 0,0-9-27,0-15-23,12-8-87</inkml:trace>
  <inkml:trace contextRef="#ctx0" brushRef="#br0" timeOffset="60351.451">24747 7535 198,'0'-14'43,"0"9"-37,0 5 36,0 0-16,0 0-26,-27 8-9,-18 30 9,-13 11 2,5 6-2,3 1 8,12 8-5,20-9-3,10 1 1,8-8-5,0-6 12,20 0-8,15-3 0,7 4 0,3-2 13,0-1-13,-10-2 0,-12-10-2,-14-5-7,-9-8 8,0-6-11,0-5 12,-29 1 6,-18-5-5,-9 0 17,1 0-11,18-21 0,7-1 4,21-11-1,9-11-10,0-9 0,29-13 0,29 0-3,9 6 1,7 1-3,4 10 3,1 4 2,5 2 0,1-1 3,-2 6 5,-7 3-5,-7 12 3,-19 7-2,-14 4 11,-19 6-7,-11 3 2,-6 3-10,0 0 0,-3 3-9,-33 36-15,-6 17 24,-10 17 15,4 7-11,12 5-4,11-10 0,16-8 12,9-15-20,0-16 8,3-9 0,28-9 5,11-16 0,19-2 11,11 0 3,8-23-19,-4-17 9,-1-11-9,-8-5 0,-9-18-2,-13-6-4,-15-4 6,-21 9 0,-9 12 2,-3 13-11,-45 16 7,-23 9-9,-16 8 6,-2 13-47,5 4-8,23 0-69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4:24.0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9712 4989 1,'-15'-9'6,"7"3"12,5 0 21,3 5-28,0-6 15,-3 7-10,3 0-15,0 0 14,0 0-15,0 0 8,0 0 22,0 0-16,0 0 10,0 0-5,0 0-6,0 0 16,0 0-22,11 0 3,30 0 1,24-6-8,38 0 8,31-2-3,33-2-5,22-3 9,11-5-7,-11 2-4,-25-8 3,-28 4 5,-43 5 0,-29 1-9,-28 4 0,-23 8 16,-13 2-15,0 0 12,0 0-12,0 0 1,0 0-4,-7 0-5,-2 0-10,-17 9-15,-13 19-57,-16 1-43</inkml:trace>
  <inkml:trace contextRef="#ctx0" brushRef="#br0" timeOffset="1012.056">10927 6088 139,'-6'8'10,"6"-8"1,0 0-2,0 0 78,0-8-20,20-24-56,18-23 0,10-1-10,0-10 1,7 2 21,-10 2-18,-1-5 6,-5 1-7,-12 1 6,-8 5-8,-10 11-2,-6 3 0,-3 8 1,0 9 7,0 9-8,0 9 0,0 7 8,0 4-6,0 0-2,0 0-18,0 0 16,-3 33-27,-19 15 29,-14 25-4,-6 11 12,11 3-8,12-6 0,8-8 0,11-7-2,0-10 2,0-3 0,17-7 0,11-5 3,8 0-5,0-13 2,5-4-13,1-6 11,0-14-42,3-4-8,-10 0-30,-3 0-65</inkml:trace>
  <inkml:trace contextRef="#ctx0" brushRef="#br0" timeOffset="1223.069">11072 5920 71,'0'-8'87,"0"5"-43,0-3-15,0 0 0,0-2 31,0-7-36,13-2-22,23-4-4,12 0-9,16 4-9,7 9-15,5 2-77</inkml:trace>
  <inkml:trace contextRef="#ctx0" brushRef="#br0" timeOffset="-31555.805">8574 7623 233,'0'0'87,"19"0"-81,56-10 3,31-23-7,32-8 0,7 10-2,-3 2-48,-25 1-168</inkml:trace>
  <inkml:trace contextRef="#ctx0" brushRef="#br0" timeOffset="-31723.815">8696 6961 341,'7'-11'0,"-1"11"-21,11 0-9,5 0 30,20 0 9,16 0-9,12 0 0,-3 0-8,-11 0-9,-18 8-34,-12 12-48</inkml:trace>
  <inkml:trace contextRef="#ctx0" brushRef="#br0" timeOffset="1940.11">11731 6238 235,'0'-28'21,"0"-3"-21,7-2-13,22-5 8,13 0 10,5 10 0,2 4-5,-4 10 5,-3 3-11,-11 11 6,-11 0-4,-4 0-5,-5 18 2,-6 20-2,-5 25 8,0 9 2,0 6-1,0-4 0,-13-3 2,-2-10 1,5-18 1,4-12-4,3-14 0,3-13 6,0-4-6,0 0 1,0 0-1,0-4 31,28-31-11,17-16-10,13-13-10,-3-5 4,-10-8-9,0 0 5,-13 4-3,-6 9-6,-7 13 9,-13 16 0,-6 17-1,0 11 10,0 7-8,0 0-1,0 0-16,-22 32 9,-14 22 7,-9 7 2,9 0 0,14-15 6,10-14-14,12-11 6,0-4-9,0-3 9,42-2-5,25-4-2,33-4 2,12-4-200</inkml:trace>
  <inkml:trace contextRef="#ctx0" brushRef="#br0" timeOffset="2778.158">11197 7760 185,'0'0'48,"0"-4"-32,0-27 2,30-10-9,15-10 3,13-10 6,6-3-15,-3-3 15,-10 1-8,-9 7-2,-10-4 10,-9 5-14,-7 2-4,-13 3 0,-3 1 6,0 9-6,0 8 0,0 11 2,0 13 11,0 11-13,0 0 11,-3 0-11,0 0-13,-10 4 12,-10 29-19,-9 23 20,-3 10-2,2 3 8,14 1-6,7 0 0,12-10 1,0-5-10,0-6 9,0-11 0,18-4-9,9-5 1,-2-3 6,1-5-1,-4-4-23,0-8 7,-2-2-44,-7 0-27,1-7-25</inkml:trace>
  <inkml:trace contextRef="#ctx0" brushRef="#br1" timeOffset="47986.744">12078 7184 124,'-3'0'0,"0"10"-11,1 21 11,2 9 12,0 0 10,0 0-6,14-7-14,19-12 14,0-7-5,1-6-2,2-8 15,3 0-9,0-3 9,-1-22-5,-3-6-18,-5 0 18,-8-1-9,-6 11-3,-10 3 15,-6 6-18,0 12 18,0 0-22,0 0 1,0 2-9,-16 39-6,-23 20 14,-12 15 5,-10 8-2,6 0 1,10 2-4,10-2 2,6 11-10,4 0-7,6 2-95,7-65-31</inkml:trace>
  <inkml:trace contextRef="#ctx0" brushRef="#br0" timeOffset="2966.169">11352 7451 201,'0'-6'27,"0"-6"3,23-11-24,27-4 0,28 1-12,16-2 4,1 4-18,-1 4-8,-16 3-91</inkml:trace>
  <inkml:trace contextRef="#ctx0" brushRef="#br0" timeOffset="51067.92">11300 8992 222,'13'-15'35,"-7"1"-32,-6-3 4,8 17 7,-5 0 16,0 0 6,3 0-28,-3-7 0,7-7 12,10-10-19,-1-12 8,9-12-9,2-8 3,-5-5-2,1-8-1,-4-7 0,-2 2-5,-7 1 10,-4 7-5,-6 7 0,-3 6 5,0 11-5,0 8 0,0 10 0,0 7 8,0 12 0,0 1-7,0 4-1,0 0 3,0 0-12,0 0 0,0 29-11,0 23 17,-15 22 6,-1 16 7,-1 5-2,4 2-2,10-17-1,0-13-5,3-17-1,3-19 0,27-4-26,14-13 20,1-8-25,10-6-29,-7 0-6,-9-6-60</inkml:trace>
  <inkml:trace contextRef="#ctx0" brushRef="#br0" timeOffset="51397.939">11227 8566 77,'-8'-1'22,"5"-3"11,3 4 1,0-3 25,0 0 7,0 0-42,11-8 15,25-7-36,17-6 0,14-1-3,11 5 3,3-1-6,2 7-5,4 8-61,-4-2-49</inkml:trace>
  <inkml:trace contextRef="#ctx0" brushRef="#br0" timeOffset="51967.972">12028 8806 212,'-8'0'12,"8"-7"1,8-8-13,26-3 3,21-5 6,12 8-8,8 2-1,-8 3 0,-12 10 8,-20 0-12,-12 0 4,-14 28-16,-9 23 16,0 12-1,-16 9 1,-26 7 17,-12-4-16,-1-11 16,8-7-13,5-14 1,18-17 16,12-11-18,12-9-3,0-6 0,0 3-23,22-1 23,17-2 6,15 0-4,7 0-4,8 0-21,-8-15-22,-11-2-41,-2 1-48</inkml:trace>
  <inkml:trace contextRef="#ctx0" brushRef="#br0" timeOffset="52358.994">12168 9040 132,'-6'0'53,"6"0"-28,0 0-10,0 0 13,0 0 16,6 0-42,30-2 7,31-10-4,33-5-3,35-7-1,16-1-1,4-1-45,-15-3-103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8:32.26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719 81 303,'8'-24'7,"-8"-2"-7,0 4 9,-14 13-4,8 9 41,2 0-33,-5 0-10,-14 0-6,-18 11 3,-17 19 0,-7 10 0,-2 4 8,3 5-3,6-3-5,9-1 0,12-4 1,14-11 2,16-10-6,7-9 3,0 4-20,7-3 18,38 4-1,12 2 3,17 2 14,10 0-4,-1 4-10,-5 4 0,-11 2-7,-18 7 5,-18 4-13,-20-2-9,-11 6 11,-11-2 13,-39 3 3,-31-2 24,-13-4-20,-9-7 25,3-12-20,8-6-3,14-9 11,14-2-19,14-4 8,17 0-9,10 0 3,10 0-8,13-13-16,0 1-61,10-2-105</inkml:trace>
  <inkml:trace contextRef="#ctx0" brushRef="#br0" timeOffset="584.033">891 667 274,'0'-11'37,"0"4"-37,12 0 0,13-2 24,17 0-21,13 1 8,12 8-11,2 0 10,-13 2-20,-9 34 6,-16 7-3,-15 15 3,-7 8-2,-9 3 6,0 1 11,-9 0-10,-24-14 13,-1-8-14,7-17 0,8-13 7,10-13 1,9-5-8,0 0 14,0 0-10,3-29 8,27-14-12,4-20-14,11-4 5,-3 0 17,-7 10-8,-2 9 0,-13 6 3,-8 16 3,-9 12-3,-3 12-3,0 2 0,0 0-10,0 5 5,-15 28-3,-15 23 8,-5 10 19,3 8-15,3-8 1,13-11 3,13-12-5,3-8-6,6-11-1,42-8-21,29-12 17,37-4-80</inkml:trace>
  <inkml:trace contextRef="#ctx0" brushRef="#br0" timeOffset="31713.814">8137 596 112,'-4'-3'133,"4"3"-121,0 0-4,0 0-8,13 0 16,23 3-12,15 14 21,10-1-16,3 1-1,0-7 4,2 0-9,-9-2-3,-2 0 0,-5-2-11,-14 3-25,-3 0-89</inkml:trace>
  <inkml:trace contextRef="#ctx0" brushRef="#br0" timeOffset="31491.801">8619 482 118,'-3'-8'42,"0"8"-40,-4 0 4,-2 0 25,-5 0-21,2 0 8,-4 0-10,3 12 0,-4 1 26,-5 8-20,-10 9 11,-9 7 12,-1 4-35,0 5 19,0 0-18,4-3-1,5-5 9,4-9-9,13-7-2,7-4 0,9-6-27,0-4-20,0-5-87,0-3-34</inkml:trace>
  <inkml:trace contextRef="#ctx0" brushRef="#br0" timeOffset="31888.824">8269 618 182,'0'0'76,"0"0"-76,35 0 0,16 0 7,21 0 8,11 0-15,-4-2-37,-7-1-40,-17-6-35</inkml:trace>
  <inkml:trace contextRef="#ctx0" brushRef="#br0" timeOffset="32121.837">8400 318 1,'-3'-4'214,"0"4"-198,3 0-13,0 0 0,0 15 5,0 20-5,0 21 4,-3 6 36,-8 1-28,3 3-10,-3-6 10,-4 1-11,2-9-4,-4-2 0,1-12-21,7-2 8,0-8-66,5-4-64</inkml:trace>
  <inkml:trace contextRef="#ctx0" brushRef="#br0" timeOffset="33903.939">9715-37 64,'0'-15'30,"0"-2"-3,0 2-5,0 4 13,0 2 14,0 0-35,0 7 1,0-4 4,0 6-2,-3-4 17,-3 3-25,2-3 3,-5-1 16,-11 1-28,-8 0 9,-18 4-9,-11 0 7,-11 0-10,-2 24 4,5 5-1,13-1 5,7 8 3,10-1-8,9-2 0,7 6 6,10 1-7,6-5 1,3-2 0,0-2-7,22 1 11,20 2-4,15 2 13,14-5-10,-1-2 4,-1-6-7,-5 0 0,-10 0-2,-8 4 0,-4 1 2,-17 4 0,-5 2-16,-14-2 16,-6 3-21,0 0 21,0-3-6,-29-3 13,-7-3 2,-11-1 2,-14-1-11,-8-4 18,5-5-18,13-8 0,12 0-4,11-1 3,15-6 1,7 0-10,6 0-27,0 0-25,25-13-167</inkml:trace>
  <inkml:trace contextRef="#ctx0" brushRef="#br0" timeOffset="34397.967">9991 454 238,'20'-6'0,"6"6"-7,9 0 7,6 0 13,1 3-10,-3 25-1,-6 13-2,-14 5 0,-10 4 0,-9 5 4,0-4-4,-9-1 16,-27-6-15,4-13 13,6-11-10,10-10-2,10-7 11,6-3-12,0 0 6,0 0 15,6-24-22,30-16-8,11-15-11,6-6 19,-3-3-5,-1 11 5,-7 10-10,-10 17 8,-13 15 2,-9 6 0,-10 5 0,0 0-14,0 14 6,-16 29 8,-12 15 13,-5 0 24,4 1-34,13-17 14,16-8-17,0-6-6,39-6 5,47-13-10,37-9 9,18 0-157</inkml:trace>
  <inkml:trace contextRef="#ctx0" brushRef="#br0" timeOffset="10177.582">4060 506 63,'0'0'22,"-3"0"-22,3-14 0,-3 11 19,3 0-5,0-1 5,0 4-19,0 0 6,0 0-3,0 0 3,0-3-1,-3 2 13,3 1-12,0-6 12,0 6-5,0-4-10,0 2 13,0 2-13,0-4-3,0 4 11,0-1-6,0 1-1,-5 0 6,5-4-9,0 4 15,0 0-13,0-3 1,0 0 9,0 0-10,0 1 9,0 2-6,0-3-1,0 0 5,0 3-8,0-7-1,20-4-2,10-6 0,14-6 1,12 3 0,-3 7 2,-8 8-9,-12 5 7,0 0-9,-8 34 8,3 21-23,-5 18 24,-7 8-1,-13 3 2,-3-5-2,0-10 4,0-11-3,-12-10 7,-10-13-2,5-9 0,4-10-5,10-9 5,3-7 4,0 0-4,0 0 4,0 0 14,0 0-16,0-17 18,19-29-25,17-20-2,15-10-1,4 2 3,6-7 0,0 14-2,-4 2 4,-11 10-2,-14 21 0,-13 11 4,-16 13 1,-3 10-5,0 0-6,0 0 4,0 0-8,0 7 7,-22 27-1,-14 19 4,-9 10 11,3 3-10,11-10 3,18-13-4,13-10-2,0-8-1,0 1 1,6-3 2,17 0-8,9 0 7,6-5-3,10-3-1,10-4-62,4-7-43,-4-4-84</inkml:trace>
  <inkml:trace contextRef="#ctx0" brushRef="#br0" timeOffset="16281.931">5156 228 104,'11'0'28,"-8"0"-16,-3 0 6,0 0 5,0 0 33,0 0-21,2 0-21,-2 0 12,3 0-16,-3 0 14,3 0 13,0 0-28,2 0 21,1 0-7,-3 0-6,10 0 22,16-14-23,15-18 4,20-9-13,8-5 0,-8 3-1,-13 2-1,-12 9-4,-12 6 12,-10 11-7,-9 4-4,-8 5-2,0 6-4,0 0 3,0 0-13,0 0-21,0 0-29,0 30-69,-33 16-16</inkml:trace>
  <inkml:trace contextRef="#ctx0" brushRef="#br0" timeOffset="23723.356">5606 877 170,'0'3'35,"0"-3"-30,23 0 27,22 0 16,19 0 6,13-10-35,1-4-7,-14 3-4,-6 5 0,-16 1-7,-8 1-1,-4 1 0,-14 3-8,-10 0-1,3 0-32,-4 0-39,1 0-60</inkml:trace>
  <inkml:trace contextRef="#ctx0" brushRef="#br0" timeOffset="23452.341">5729 633 26,'-11'0'32,"2"0"-32,-1 0 4,1-4 1,3-7 18,-1 4-6,1-3 4,0 2-15,-2-3 12,-1 1 2,3 1-8,-1 4 22,1 2-24,3-7 2,-3 10 13,1 0-21,5 0 14,0 0 3,0 0-18,0 0 17,0 0-17,0 0 5,0 0 11,0 0-17,0 0 7,11 0 4,8 0-9,23-5 7,22-6 2,23-6-5,10-3 1,-14 0-2,-19 5-6,-9 4-1,-16-2 6,-13 6-13,-10 1 7,-13 1-8,-3 3 5,0 2-47,0 0-31,-11 0-52,-23 27 31</inkml:trace>
  <inkml:trace contextRef="#ctx0" brushRef="#br0" timeOffset="24752.415">6671 405 210,'26'-7'59,"5"-3"-59,11 0-21,16 10 15,33 0 8,-24 12-2,0 26 0,-9 16-7,-13 9 3,-20 8-8,-17 8 12,-8-8 1,-5-3 5,-36-12-3,-7-11 17,-10-9-16,10-12 21,12-12-16,17-10 0,16-2 19,3-2-10,0-36 1,19-20-19,29-18 0,10-9 9,9-3-9,-1 4 3,-5 5 9,-13 20-10,-10 13 9,-15 19 1,-14 13-7,-9 8 9,0 6-14,0 0 4,0 0-12,-12 6-9,-18 31 17,-4 19 10,-8 12-5,12 0-1,14-8-4,16-7 0,0-8-9,4-4 12,22-3-5,5-5 2,15-3-22,18-4-14,23-11-67,16-15-138</inkml:trace>
  <inkml:trace contextRef="#ctx0" brushRef="#br0" timeOffset="36322.077">894 2571 101,'0'-23'168,"0"-2"-152,0 4-14,0 15-1,-8 6 38,-1 0-22,-7 0-2,-9 0-15,-17 17 1,-10 18 2,-2 8-2,-1 8 2,13-5-2,14-1 8,8-7-9,20-6 0,0-7-14,3 2 12,39-6 0,19-3 2,23-5 6,19-6-2,-1 0-4,-5 1 0,-27 10-10,-22 2 4,-25 6-5,-16 0-14,-7 6 6,-10 9 19,-41 4 10,-33 5 12,-13-6-7,-5-13 18,18-11-26,20-7 7,22-11 5,12-2-15,15 0-3,5 0-1,10-6-23,0-11-68,16-8-132</inkml:trace>
  <inkml:trace contextRef="#ctx0" brushRef="#br0" timeOffset="36704.098">1465 2670 264,'0'0'40,"0"0"-40,0 0-10,0 10 0,7 36 10,13 7 3,8 3-2,8-10-2,-2-13 1,8-12 0,-6-12 19,0-9-14,-5 0-3,8-9 19,2-25-20,1-6 5,0 2-6,-12 7 5,-14 16-7,-13 9 2,-3 6-7,0 0-2,-10 38-20,-25 22 29,-11 20 38,-11 4-26,2 0 14,3-8-25,15-15 0,7-7-2,14-11-6,7-8-9,9 0-33,0-6-108</inkml:trace>
  <inkml:trace contextRef="#ctx0" brushRef="#br0" timeOffset="40252.302">9175 2178 190,'0'-3'60,"0"0"-39,0 3-1,0 0 13,0 0-5,9 0-28,27 16 1,12 9 9,13 3-6,-3 0 0,3-8-3,-3 5 7,-2-4-8,-3-3 0,-5 2-5,-9-5 0,-9-2-24,-11-5-28,-10 2-42,-9-5-51</inkml:trace>
  <inkml:trace contextRef="#ctx0" brushRef="#br0" timeOffset="40009.288">9609 1979 1,'9'-27'287,"-9"27"-269,0 0-14,0 0-4,0 0-2,-31 43-1,-21 21 6,-15 16 0,-3 8 10,11-10-9,10-10-5,18-5 1,9-14-12,2-9 10,10-14-46,4-8-45,3-13-13</inkml:trace>
  <inkml:trace contextRef="#ctx0" brushRef="#br0" timeOffset="40445.313">9271 2300 94,'-6'-6'32,"6"1"4,0 5 19,0 0-8,0 0-7,25 0-40,17 0 5,7 0-6,5 7 1,-2 4-2,-4-1-3,-6 1-47,-10-4-15,-9-6-53</inkml:trace>
  <inkml:trace contextRef="#ctx0" brushRef="#br0" timeOffset="40662.325">9368 1979 214,'0'0'0,"0"3"-2,16 30 2,12 23 38,5 10 3,-7 7-16,-4-4-23,-6-2 5,-10-1-7,-6-3 0,0-5-6,0-5-15,0-10-46,0-12-51</inkml:trace>
  <inkml:trace contextRef="#ctx0" brushRef="#br0" timeOffset="41167.354">10461 1969 247,'0'-7'25,"-16"3"-23,-23 4 5,-12 0-3,-16 31-4,-5 15 0,5 7 10,12-4-6,24-6 3,11-5-7,14-4 10,6-2-16,0-2 6,6-4 0,33-3 14,12-6-13,13 1 1,5-7-2,-2-1-1,-9 1-6,-10 3 4,-20 3 3,-12 0-7,-8 1-4,-8-1 7,0 0 0,-8 4 8,-23 2 14,-18 7 3,-12-5 0,-6-1 4,5-7-21,12-3-2,14-5-2,13-7-14,10-2-5,10 0-58,0 0-86</inkml:trace>
  <inkml:trace contextRef="#ctx0" brushRef="#br0" timeOffset="41567.377">10734 2352 257,'0'0'49,"0"0"-49,4 0-16,5 21 16,11 12 7,5 5 1,0-4-4,5-10 0,-7-13-4,-1-4 6,-3-7 1,1 0 0,-4 0-2,-1 0-1,4-13 6,-2-7-2,2 3-8,-5 3 0,-5-1 5,-3 13-5,-6-1 0,0 3 4,0 0 23,0 0-23,0 0 9,0 0-13,-12 39 9,-14 19-9,-10 15 27,1 11-13,-1 3 8,2 5-19,-8 9-4,-7 11 1,-16 14-86,-21-11-126</inkml:trace>
  <inkml:trace contextRef="#ctx0" brushRef="#br0" timeOffset="37642.153">4574 2218 264,'-16'-15'76,"10"8"-76,3 7-14,3 2-7,0 58 21,0 7 4,0 9-1,9-7 3,21-6-6,1-16 5,5-3 6,3-10-11,0-14 1,5-8 17,7-12-17,10 0 13,3-27-14,-3-12-9,-11-2 9,-12-1-13,-20 21 13,-7 4 3,-11 16-3,0 1-7,0 0-5,-26 46 8,-20 31 4,-14 24 19,-8 8-1,4-2 7,10-16-20,15-9 7,9-16-10,14-13 3,7-16-10,9-11-6,0-8-39,0-5-21,19-8-87</inkml:trace>
  <inkml:trace contextRef="#ctx0" brushRef="#br0" timeOffset="37896.166">5606 2134 327,'6'-17'48,"2"8"-35,-2 3-1,7-2 14,10-9 2,14-4-26,9-5 9,5 3-12,-3 3 1,-13 5-8,-9 5 6,-7 6-68,-5 4-63,-11 0-120</inkml:trace>
  <inkml:trace contextRef="#ctx0" brushRef="#br0" timeOffset="38190.184">6288 2719 373,'19'0'8,"23"-10"-8,28-29-70,-1 11 65,4-3-4,-1 16-38,-19 10-109</inkml:trace>
  <inkml:trace contextRef="#ctx0" brushRef="#br0" timeOffset="38340.191">6366 2970 295,'28'0'36,"39"-21"-36,27-14-11,18 2 4,13-3-61</inkml:trace>
  <inkml:trace contextRef="#ctx0" brushRef="#br0" timeOffset="39528.259">7512 2188 288,'0'-42'25,"0"10"0,0 12-25,0 20 0,3 8-6,11 44-10,5 27 16,10 10 18,9-7-17,1-16 10,6-13-10,4-14-1,-1-12 6,4-12 4,5-15-10,4 0 10,10-21-6,0-22-8,-7-10 3,-9-2-6,-13 3 6,-17 8 0,-9 13 1,-10 10 0,-6 13 9,0 8-14,0 0 5,0 6-12,-19 48 11,-32 34 2,-20 21 15,-8 13-1,4-3-10,14-12 7,19-11-10,9-16-2,14-17 0,7-13 3,6-19-9,2-8 6,4-11-41,0-3-14,10-9-66,38 0-45</inkml:trace>
  <inkml:trace contextRef="#ctx0" brushRef="#br0" timeOffset="42722.443">1517 4778 50,'3'-43'278,"-3"-1"-278,-13 4-2,-22 17 2,-9 16 22,8 7-20,-13 0 2,-8 7-4,-7 24 6,-8 4 5,-1 6-2,2 5 3,9-6 6,12-2-12,17-8-6,21-8 0,12-2-13,0 0 12,18 3-13,40-6 14,23 1-2,16-6 7,-2-7-5,-4-2 0,-24 3-10,-19-1 6,-12 7-2,-17 0-2,-6 9 6,-13-1-24,0 3 26,0 5-1,-26 5 6,-12-2 19,-14-2-7,-12-3 5,-3-3-1,3-8-17,6-7 1,13-2-5,6-6-6,3 0 3,14 0-50,5 0-53,17 0-110</inkml:trace>
  <inkml:trace contextRef="#ctx0" brushRef="#br0" timeOffset="43543.49">1812 5123 222,'0'0'66,"0"-10"-41,23 0-15,19-5 9,13-1-19,6 1-2,0 2 0,0 8-53,6-2-84</inkml:trace>
  <inkml:trace contextRef="#ctx0" brushRef="#br0" timeOffset="43278.475">1896 4885 309,'-9'-13'14,"9"12"-10,0-3 18,0 2 39,12-4-61,18-6 2,14-2-2,15-6 0,-6 8-4,-3 6 6,-25 6-5,-12 0 0,-10 21-16,-3 28 6,0 14-2,-3 11 15,-32 6 18,-10-6-17,-4-10 14,7-9-9,10-17-1,13-15 3,13-12-8,6-8 0,0-3-2,0 0 2,3 0-4,17 0-1,11 0 5,14 0 20,13 0-20,0 0-10,3-8-18,-6-5-56,-10 0-38,-9 1-53</inkml:trace>
  <inkml:trace contextRef="#ctx0" brushRef="#br0" timeOffset="48641.782">10738 3688 24,'6'-9'227,"-6"3"-216,0 6-11,0 0-4,-19 40-4,-33 21 8,-15 18 25,-3-2-24,1-4 8,5-14-9,13-3 6,6-10-12,10-5 6,9-10-15,7-13-13,5-7-86</inkml:trace>
  <inkml:trace contextRef="#ctx0" brushRef="#br0" timeOffset="48904.795">10204 3765 235,'0'-6'12,"0"6"6,0 0 9,0 0 12,9 0-20,8 0-19,14 13-1,15 18 1,11 4 3,15 1 13,-8-1-12,-3-7-4,-3-8 4,-13-6-4,-6-3-4,-11-5 0,-15-3-47,-7-1 11,-6-2-20,0 0-27,0 0 7</inkml:trace>
  <inkml:trace contextRef="#ctx0" brushRef="#br0" timeOffset="49100.808">10352 3957 13,'-6'0'88,"6"0"-57,0 0-26,0 0 18,6 0 32,16 0-28,17 0 1,15 5-15,15 8 16,7-2-15,-2-1-6,-10-3-9,-12-2 1,-14-2-20,-11-3 8,-15 0-58,-2 0-28</inkml:trace>
  <inkml:trace contextRef="#ctx0" brushRef="#br0" timeOffset="49295.819">10677 3790 85,'-4'0'19,"1"17"-15,3 19 26,0 13 50,0 6-60,0 4 10,0-3-23,0 3-2,0-6-10,0 4-6,3-8-20,1-5-40,-4-9-67</inkml:trace>
  <inkml:trace contextRef="#ctx0" brushRef="#br0" timeOffset="49828.85">11526 3795 210,'0'-18'18,"0"-2"1,-8 8-17,-4 1 24,-1 5 0,-3 6-22,-7 0-3,-11 0-1,-18 6 0,-9 19 0,5 11 0,12-5 0,15 6-1,10-1 8,8-2-7,11-2 1,0-4 3,0-1-4,14-10 0,28-2 2,13-5 9,15-2-7,-3-6 3,2 1-7,-22-1 1,-11 1-9,-13 7 7,-15 1-7,-8-2 3,0 7-18,0 6 21,-8 0 2,-25 7 3,-9-2 24,-3-1-17,0-6-8,7-6-1,15-7-1,7-7-18,4 0-55,5 0-94</inkml:trace>
  <inkml:trace contextRef="#ctx0" brushRef="#br0" timeOffset="50478.887">11724 4226 127,'0'-4'134,"39"-4"-106,41-10-7,26 3-13,20-3 11,-1 3-19,-9 3-19,-10 1-84</inkml:trace>
  <inkml:trace contextRef="#ctx0" brushRef="#br0" timeOffset="50312.877">11821 3965 185,'0'-3'70,"0"-2"-68,9-5 40,24-4-8,15-3-23,10 3-11,0 3 0,-7 4 0,-13 7-4,-15 0 4,-10 0-1,-10 28-4,-3 25-5,0 11 10,-19 11 14,-20 2-7,-9 4 18,4-8-24,5-11 12,13-20-10,13-18 6,10-13-16,3-7 7,0-4-1,0 0-7,13 0-4,16 0 12,10 0 0,8-4-19,5-13-24,-7-1-105</inkml:trace>
  <inkml:trace contextRef="#ctx0" brushRef="#br0" timeOffset="44728.558">5198 4547 165,'-12'-24'57,"4"0"-57,8 8 15,0 1 49,0-5-25,17-3-1,19-5-36,17-8 5,13 1 2,4 2-9,5 8 3,-5 4-1,-3 8 4,-12 5-6,-13 8 0,-14 0-6,-8 1 1,-18 40-12,-2 15 17,0 22-2,-34 11 5,-18 7 14,-9-4-4,-3-14-12,9-12 17,10-17-18,16-10 0,13-15 0,10-11 5,6-5-5,0-4 0,0-4-13,16 0 11,16 0 4,16 0 6,20-9 1,13-17-9,5-6-3,-2 0-36,-4 4-44,-7 4-25,-15 3-85</inkml:trace>
  <inkml:trace contextRef="#ctx0" brushRef="#br0" timeOffset="44946.57">5510 4625 23,'-3'0'208,"3"0"-167,0 0-28,0 0 44,0-7-5,10-4-39,18-7-13,17-7-3,7-5-5,12 2 4,1-4-53,8 3-28,7-1-57</inkml:trace>
  <inkml:trace contextRef="#ctx0" brushRef="#br0" timeOffset="45210.585">6571 3696 170,'-35'0'0,"-10"26"-1,-10 26-3,4 12 4,5 2-5,17 5-12,13-15-87</inkml:trace>
  <inkml:trace contextRef="#ctx0" brushRef="#br0" timeOffset="45423.598">7005 4222 363,'23'-17'6,"19"-7"-6,16 6 0,12-2 0,7 13 0,-4 7-32,-11 0-41,-21 7-39,-18 26-36</inkml:trace>
  <inkml:trace contextRef="#ctx0" brushRef="#br0" timeOffset="45544.604">7073 4544 191,'0'0'49,"0"0"-27,22-15 21,36-11-35,29-3-8,12 5-49,4 10-83</inkml:trace>
  <inkml:trace contextRef="#ctx0" brushRef="#br0" timeOffset="47626.722">8638 3899 231,'3'-21'20,"3"-1"-15,21 7 14,8 0-16,14-3 13,15 0-11,6 5 0,-3 5-5,-15 8 0,-16 0-2,-14 0-6,-10 34-1,-9 16 0,-3 13 9,-6 14 5,-44 7 6,-14 3 0,-14 3 12,-2-6-21,2-12 20,17-14 1,10-20-18,21-12 22,18-14-15,9-7-8,3-5-3,0 0 6,0 3-7,6-1 0,23 6 0,12-1 5,24 2 2,12-4-1,4-5 7,-4 0-5,-10 0-9,-9 0 1,-7-1-18,-9-6 1,-6 1-58,-3 6-49,-11 0-97</inkml:trace>
  <inkml:trace contextRef="#ctx0" brushRef="#br0" timeOffset="51230.93">8744 4209 208,'0'-4'69,"0"-5"-22,0 7-46,0 2 52,0 0 3,0 0-53,0 0 4,0 0-7,6-3 4,21-4-5,21-3 1,25-6 0,30 1-6,16 2-58,0 1-123</inkml:trace>
  <inkml:trace contextRef="#ctx0" brushRef="#br1" timeOffset="68508.917">3019 7716 107,'-13'0'56,"7"0"-21,-2-3 1,-1-4-9,9 0 23,0 3-19,0-3-6,0-3 5,17-4-25,17-6 2,12 3-7,5 5 1,1 12-10,-4 0 8,-4 35-3,-5 28 1,-7 18-7,-13 11 10,-19 7 0,0-1 3,-25-5-8,-23-9 9,0-14-4,2-19 3,7-13 5,14-15-8,16-18 3,6-5 1,3 0 16,0 0-13,6-28-2,39-27-5,22-27-14,21-7 14,18-7 0,-4 5 5,-9 3-6,-2 8 1,-18 4 0,-6 9-4,-15 11 6,-13 11-2,-20 20 2,-16 12 3,-3 12-6,0 1 1,0 0 0,-13 5-6,-29 36 4,-19 16 2,-6 13 1,3 2 6,19-6 1,18-8-7,18-12 2,9-4 2,0-8 4,9-6-9,18-1 0,4-3 4,19-11-13,14-1-5,19-4-38,23-8-85</inkml:trace>
  <inkml:trace contextRef="#ctx0" brushRef="#br1" timeOffset="74329.251">4703 6781 134,'13'-28'43,"-10"0"-24,-3 11-17,0 6 23,0 9 13,3 2-23,-3 0 7,0 0-21,0 0 12,0 0 6,0 0-15,0 0-4,0 18-2,-19 39 1,-29 20 1,-16 17 3,-17 5 8,4-12-7,-1-7 5,14-10-3,10-10-6,8-9 2,15-3 7,8-19-5,10-9 1,10-15-4,3-2 6,0-3-7,0 0 0,9 0-25,21 0 6,12-11-19,8 0-49,3 5-43</inkml:trace>
  <inkml:trace contextRef="#ctx0" brushRef="#br1" timeOffset="75354.31">4911 8386 228,'3'-38'26,"-3"10"1,0 17-10,0 4 3,0 7 43,0 0-51,0 0-5,0 18-7,-41 43-11,-26 31 11,-29 30 12,-14 4-3,10-14 13,24-21-20,21-24 11,22-23-8,18-22 2,7-15-6,8-7-1,0 0 0,0 0-2,0 0-9,17 0-28,16-15-50,14-8-68</inkml:trace>
  <inkml:trace contextRef="#ctx0" brushRef="#br1" timeOffset="74988.289">3353 9072 108,'-10'0'162,"4"0"-151,6 0-4,0 0 0,0 0 2,0 18-9,0 19 4,0 14-4,0 0 3,13-3 1,18-10-8,11-7 6,7-10-2,8-14 15,7-7-9,11-10 8,-1-33-12,2-16 1,-4-3-4,-14-2 8,-10 5-7,-15 17 0,-18 10 6,-8 17-2,-7 10-4,0 5-6,0 0 3,-7 14-10,-28 50 13,-23 31 14,-22 36-10,-10 7 16,2 4-14,8-12 3,9-11 16,16-18-24,13-14 13,17-21-14,12-16 7,7-21-16,6-12 5,0-9-20,0-6-8,30-2-37,17 0-11,23-31-28</inkml:trace>
  <inkml:trace contextRef="#ctx0" brushRef="#br1" timeOffset="76390.369">5131 10044 291,'0'-7'90,"0"7"-80,0 0-9,-6 30-1,-33 37 4,-19 21 19,-9 16 5,3-3-22,11-17 11,22-20-17,15-22 0,8-18-3,8-14-1,0-7 4,0-3-4,0 0-30,0 0-22,0 0-89</inkml:trace>
  <inkml:trace contextRef="#ctx0" brushRef="#br1" timeOffset="75924.341">3334 10909 353,'0'0'25,"12"0"-25,53-32-47,31-11 47,20-8 2,6 13 4,-19 10-7,-33 23 1,-28 5-6,-23 9 4,-19 40-30,0 23 32,-16 21 15,-45 20-11,-12 8 21,-18 7-14,1-7-5,13-19 18,20-22-22,21-31 14,23-21-8,13-13-6,0-9-4,13-6-10,23 0 12,21 0 23,31 0-22,15-8 9,6-26-10,-7-8-11,-18 4-12,-20 4-35,-19 6-34,-20 3-30</inkml:trace>
  <inkml:trace contextRef="#ctx0" brushRef="#br1" timeOffset="76120.353">3520 11322 255,'0'0'82,"0"-5"-75,16-15 25,29-9-15,22-9-11,23-5-12,4 3-2,-5-2-25,5 5-4,-7 1-60,-4-3-47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9:37.1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238 138 150,'-3'-53'34,"-5"8"-14,-1 24 7,6 13 14,0 3 11,3-2-13,0 7-33,0 0 10,0 0-9,0 0-3,0 0 1,0 0-5,0 0-4,0 15 3,0 29-12,0 29 13,0 21 6,0 18 1,3 14-3,3 16-4,-3 16 0,0 15-3,-3 13 10,0-1-7,0 3 0,0-6 4,-9-9-4,0-11 0,-4 1 0,-1-8-5,5 5 9,-4-3-4,1-14 0,-1-9 5,-1-10-12,-1-12 7,2-5 0,0-5-3,1-18 5,4-9-2,5-9 0,0-8 4,0-6-8,0-7 4,0-9 0,-1-4-3,1-3 5,3 0-2,0 6 0,-3 2 5,0 4-9,0 7 4,0 0 0,-5 1-5,5 3 9,0-3-4,0 0 0,0-7 4,0 0-9,3-2 5,0 0 0,0-1-5,0 3 8,0 2-3,0 6 0,0 1 4,0 2-9,0-2 5,0 3 0,0 2-3,0 5 9,0-6-6,0-6 0,0-1 0,0-7-1,3 1 1,3-6 0,-3 5-5,-3 2 8,3 1-3,-3-1 0,0 2 4,0-2-7,5 5 3,-2 1 0,-3-1-4,3-9 7,-3-7-3,3-12 0,0-5 2,0-6-7,0-7 5,-3-2 0,4 0-5,-4 0 8,0 0-3,0 0 5,3 0-3,0 0 13,0 0-15,-3 0 4,3 0 1,5 0 0,-5 0-5,12 0 0,17-11 2,32-12 10,36-9-8,26-2 1,12-3 6,-6 1-7,-7 6 2,-9 5-6,-20 4 2,-16 8-9,-19 1 7,-28 6-7,-13-1 7,-17 7-40,-3-2 19,0-1-17,-3-3-61,-30-14-69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9:38.2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-7 185 13,'0'0'31,"0"0"-18,0 0 9,0 0-1,0 0 11,0 0-11,0 0-15,0 0 26,0 0-12,0 0 0,0 0 23,0 0-25,0 0 8,-3 0 5,0 0-21,3 0 14,-3 0-18,3 0-3,-5 0 16,5 0-18,0 0 13,0 0 1,0 0-12,0 0 12,0 0-15,0 0 3,27 0-8,21 0 18,33 3-4,44 0 2,33-3-5,34 0 2,31 0-7,17-20 3,7-11 7,1-4-7,-20 4-4,-25 3 0,-23 10 7,-41 8-13,-44 0 6,-36 5 0,-34 5-7,-21 0 3,-4 0-2,0-2-5,0 2-21,-24 0 10,-17 0-13,-20 31-13,-15 11-32,-11-1-106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9:50.3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93 174 73,'-36'0'29,"1"0"-12,9 0-15,14 0 49,12 0-11,0 0-34,0 0-3,6 0 7,30 0-7,21 0 25,37 0-5,25-11 9,15-9-25,5-1-5,-8-6 10,-6 8-6,-2-2-6,-10 1 0,-17 6 4,-25 4-7,-29 6 3,-23-3 0,-13 7-7,-6 0 1,0 0 0,0 33-12,-6 46 18,-10 35 20,-4 54-7,-5 48-9,3 33 8,2 27-6,10 6-4,10-3-2,0-14 6,0-4-8,7-9 2,5-11 0,2 3-6,2-10 11,-1-11-5,1-12 0,-2-14 0,2-18-5,-4-12 5,2-25-6,2-26 1,-7-22-1,1-28 6,-4-20 0,-6-18-1,0-13-7,0-9 8,0-6-3,0 7 0,0 0 6,0 11-2,-10 13 2,-2 8 3,-7 16-2,-1 11-4,-2 7 0,2-2 4,4 1-1,3-14-3,4-17 0,3-15 8,6-11-12,-3-13 4,3-2 0,0 3 5,0-3 0,0 0-4,0 0-1,0 6 3,0 0-4,0-3 1,0-1 0,0-2 1,0 0 6,0 0-6,0 0 15,0 0-13,0 0 19,0 0-14,0 0-1,0 0 4,0 0-7,0 0-4,0 0 0,0 0 0,0 0-4,0 0 4,0 0 0,0 0 4,0 0 0,0 0 0,0 0 5,0 0-5,0-2 12,0-3-16,0-3 0,-11 6-4,-8 2 11,-20 0-4,-28 0-3,-36 31-3,-36 16-1,-14 14 4,-5-2 0,10-6 9,26-5-6,32-17 8,32-11-5,30-11 1,17-9-7,11 0 0,0 0-9,0 0 9,0 0-51,20-22-17,25-15-61,4-17-138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9:51.8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 99 95,'0'3'49,"0"0"-24,0-3-2,31 0 33,31 0-1,37-14-34,30-15-21,23 0-35,4-4-96</inkml:trace>
  <inkml:trace contextRef="#ctx0" brushRef="#br0" timeOffset="-141.008">-25-468 198,'-3'21'73,"3"-6"-42,0-12-16,0-2 6,0-1 38,12 0-37,26-8-12,18-24 13,17-5-21,7 1 0,1-1-2,-4 12-7,-7 4 6,-8 16-51,-18 5-24,-11 0-2,-22 37-38,-11 15 18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9:55.9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389-14 178,'0'0'11,"0"-5"18,0-5-19,0 8 15,0 2 45,0 0-41,0 0 6,0 0 1,0 0-30,0 0 22,0 0-16,0 0-11,0 0 6,0 0-7,0 0 0,0 0 0,0 0-18,0 17 16,0 14-7,0 20 9,0 12 2,0 15 3,0 15-5,3 8 0,2 18 8,-5 11-11,0 20 3,0 14 0,0 11-3,0 1 8,0 0-5,-14 1 0,1 2 7,4 3-9,-1-8 2,1-6 0,3-7-5,-8-1 9,4-14-4,1 9 0,0 1 7,-2 1-14,2 4 7,-4-2 0,0-9-8,-2-3 14,-5-5-6,-2-3 0,-2-9 4,2-11-9,2-12 5,1-15 0,4-1-5,-1-7 9,2-11-4,2-6 0,-1-4 4,4-12-11,-2-8 7,8-11 0,0-15-4,3-8 7,0-6-3,-3-3 0,3 0 6,0 0-12,0 0 6,0 5 0,0 3-8,0 7 14,0 7-6,-2-4 0,-3 0 3,5-3-7,0-2 4,0-6 0,0-1-3,0 1 7,0-6-4,0 3 0,0-4 6,0 0-11,0 0 5,0 0 0,0 0-4,0 0 7,0 0-3,0 0 0,0 0 8,0 0-13,0 0 5,0 0 0,0 0 1,0 0 3,0 0-4,0 0 0,0 0 6,0 0-8,0 0 2,0 0 0,0 0 6,0 0 0,0 0-5,0 0-1,0 0 0,5 0-4,-5 0 4,0 0 0,0 0-7,0 0 13,0 0-6,0 0 0,0 0 8,0 0-11,0 0 3,0 0 0,0 0 0,0 0 4,2 0-4,-2 0 0,9 0-10,17 0 10,16-4 0,29-7 0,19 1-2,16 5 6,10 2-4,9 3 0,11 0 4,8-2-10,1-1 6,-5-6 0,-4-2 1,-14 2 2,-13-2-3,-12 1 0,-13 5 4,-26-4-9,-19 4 5,-27 1 0,-12 2-8,0 2 1,0 0-13,0-3 2,-20-7-31,-5 2-17,-20-13-110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49:56.9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9120 5692 20,'-9'0'5,"2"0"-4,7 0 30,0 0 1,0 0-3,0 0-7,0 0-12,0 0 17,0 3-8,0-3 2,0 0 12,0 0-23,0 0 15,-3 0 7,0 0-25,3 2 19,0-2-17,-3 3-9,3-3 8,-3 0-4,3 0-4,0 0 0,0 0 8,0 0-1,0 0-7,0 0 1,0 0 11,0 0-8,0 0 2,0 0 4,31 0-4,41 0 8,40-11 2,35-14-15,11 4 16,-10 1-13,-26 2 0,-25 6-2,-21 4 8,-21 3-14,-19 5 4,-24 0-6,-12 0 1,0 0-23,0 0-37,-12 7-56,-43 19-17</inkml:trace>
  <inkml:trace contextRef="#ctx0" brushRef="#br0" timeOffset="4247.242">10509 6090 195,'0'-17'0,"0"-2"3,0 3 6,-3 8 18,-3 2 10,3 6-3,0 0-16,3 0 14,-8 0-20,-7 0-11,-23 13 6,-24 15-3,-21 15-4,-8 3 4,15-6 4,21-8-8,19-11 0,20-10 0,13-5-8,3-6-4,0 7 4,0-5 0,26 7 6,22 2 2,16-2 15,14 2-13,8-2 6,-8 3-3,-17-2-5,-10 6 0,-18 4-3,-11 1-4,-13 1 4,-6 1-21,-3 5 24,0 3-9,-23 4 9,-15-2 15,-13 3-13,-4-8 21,-2-3-20,2-4-3,7-9 7,9-10-5,7-2-2,9 0 0,7 0-16,7 0-10,6 0-60,-2 0-89</inkml:trace>
  <inkml:trace contextRef="#ctx0" brushRef="#br0" timeOffset="28783.646">10934 6588 0,'0'0'43,"0"-12"-23,0 4 17,0-2-25,0 5 2,0-1 10,0 4-23,0-2 8,0 4 3,0-1-3,0-3 17,0-2 0,0 1 5,0-1-3,0-1-16,0 2 12,0-3-6,0-4-15,0 4 20,0-2-18,3 2 4,3-1 1,4 3-4,4-2-5,3-2-1,7 5 1,-4 3-8,-2 2 7,-8 0-10,-1 0 10,-5 35-34,-4 16 27,0 18 6,0 12 1,-19 1 9,-11-4-9,5-10 0,-3-12-2,-2-10 3,7-14-1,10-16 0,7-6 6,6-10-4,0 0 0,0 0 0,0 0-2,6-2-4,24-26 4,9-5 0,8-8 6,1-5-6,4-1 0,-7-2 0,0 3 1,-7 1 8,-2 6-9,-7 7 0,-7 6 4,-9 10 0,-7 4-4,-3 7 0,-3 3 11,0 2-3,0 0-5,0 0-3,0 0 9,0 0-4,-3 0-5,3 0 0,-6 9-4,0 12-5,-10 4 9,3 1 0,4-3 9,1-6-13,8-10 4,0-3 0,0-4-6,0 0-5,11 7 8,17 3-4,21 0-15,12-4 15,12-2-70,-6-4-60</inkml:trace>
  <inkml:trace contextRef="#ctx0" brushRef="#br0" timeOffset="32571.863">10889 6505 19,'0'-3'20,"0"3"-17,0 0 26,0 0-15,0 0-7,0-3 3,0 3-3,0 0-3,0 0 24,0 0-17,0 0 7,0 0 4,0 0-18,0 0 15,3 0-19,3 0 0,-3 0 0,1 0 10,-4-4-10,0 4 10,0-3-3,3 1 4,0-4-8,0 3-3,0 3 15,0-2-12,-3-3 3,14 0-6,2-3 3,9-1-8,4 0 5,4 4 0,-5-1-6,-6 0 10,-2 3-4,-7 1 0,-2 2 9,-11-3-13,0 3 4,0 0 0,0 0 2,0 0 4,0 0-6,0 0 0,0 0-7,0 0 1,0 0 4,0 0-1,0 0-4,0 0 3,0 8 4,6 7 0,0 1 5,-1 1 1,6-1-6,-2-1 0,-2-5-2,-4 2 7,0 2-5,-3 2 0,0-5 2,0 4-3,0 1 1,0 5 0,0 1 3,0 5 3,-3 1-5,-13 5 2,-1 0 7,3-4-9,-10 4-1,4-4 0,2 0-2,-5 1 10,0-2-8,1-2 0,-1-6 7,7 3-13,-3-5 6,7-3 0,-2-8-1,8 3 6,3-7-5,-4 2 0,7-2 6,0 0-13,0-3 7,0 0 0,0 0-1,0 0 9,0 0-7,0 0 2,0 0 5,0 0-3,0 0-3,0 0 0,0 0 6,4 0-1,2 0-4,3-6-1,5-9 8,2-5-10,6-5 0,4-4 0,-4-1-3,4-1 7,3 2-4,-3-2 0,-1-2 8,2 0-12,-2 0 4,4 4 0,0-4-5,-3 2 9,2 2-4,-8 3 0,-1 0 7,-6 6-12,-4 0 5,2 2 0,-5 3-1,-3 2 8,0 1-7,0-1 0,1-4 0,-4 3-9,0-3 9,0 6 0,0-1-3,0 0 7,0 4-4,0-2 0,0 2 1,0-2-8,3-1 7,0 4-1,0 1-8,3 2 13,-6 1-4,0 3 0,0 0 8,0 0-14,0 0 6,0 0-7,0 0 2,0 0 0,0 0 5,0 0 0,0 0 1,0 0-5,-3 0 4,3 0 0,0 0-7,0 0 4,-3 0 2,-3 0-1,-4 15 2,-2 6 0,-8-4 0,1 7 0,0-4 6,2 0 1,1 0-7,-4 3 0,1-2 7,1 4-9,-6 2 2,6-1 0,-1 0 2,3 0 9,5-9-11,2 0 0,6-3 4,0-5-6,-4 0 2,7-2 0,-6 0-6,3 4 12,3-2-6,0 2 0,0-4 7,0 3-10,0-6 3,0 3 0,0-5-6,0 3 0,0 5 6,12-2 0,4 4 0,9-1 11,2 1-8,5-3 3,0-1-1,0 1 4,-2-6-8,-8 3-1,3-3 8,1-3-8,3 0 1,3 0-1,1 0 6,2 0 1,0 0-7,-8 0 0,-2 0 7,-9 0-11,-10 0 4,0 0 0,-6 0-4,0 0 13,0 0-9,0 0 0,0 0 7,0 0-1,0 0-6,0 0 0,0 0 3,0 0 4,0 0-7,0 0 0,0 0 7,0 0-5,0 0-2,0 0 0,0 0-4,0 0 10,0 0-6,-3 0 0,3 0 7,0 0-10,0 0 3,0 0-1,0 0-5,0 0-12,0 0-19,0 0-52,0-7-216</inkml:trace>
  <inkml:trace contextRef="#ctx0" brushRef="#br0" timeOffset="5758.329">13730 5949 244,'0'-20'12,"0"11"-12,-6 9 4,-25 0-4,-18 34 2,-16 24 10,-5 20-6,-4 16 5,7 4 1,14-7 22,19-3-30,18-9 9,16-8-13,0-7 10,13-14-1,38-11-4,26-18-3,29-21 26,26 0-26,9-35 10,-8-18-12,-18-3 13,-21-2-17,-21 2 4,-15 3 0,-16 0 1,-20 0-1,-19 7 0,-3-5-5,-19 2-6,-29-1 2,-13 4 9,-9 8-20,-11 4 8,1 10-48,16 11-21,22 13-39</inkml:trace>
  <inkml:trace contextRef="#ctx0" brushRef="#br0" timeOffset="6281.359">15860 5832 255,'0'-16'1,"-42"11"-2,-4 5-7,-11 38 8,-9 21 21,-1 19-9,6 9 19,13 0-1,16-9-29,20-9 22,12-8-16,0-11-2,22-12 4,29-15-7,23-15 7,23-8 20,12-13-26,0-33 11,-3-10-14,-9-10 2,-14-5-2,-15-1 7,-24-1-7,-30 0 0,-14 2-17,-17 10 8,-50 8-8,-36 22-9,-25 20-46,-36 11-125</inkml:trace>
  <inkml:trace contextRef="#ctx0" brushRef="#br0" timeOffset="7162.409">11081 7852 223,'0'-27'14,"0"10"-13,-31 17 3,-27 10 3,-3 30 6,-6 18 13,1 6-24,18-1 32,17-2-28,21-13-1,10-7-10,0-5 8,22-14-3,27-8 16,24-8-8,21-6 11,21-7-14,4-35-3,-2-7 6,-19 1-5,-14-9-3,-16 9 0,-17-4 8,-21 6-11,-21 2 3,-9 0-11,-20 10 10,-38 6-6,-25 10 6,-23 15-7,-9 3-21,2 14 2,20 21-48,24 3-96</inkml:trace>
  <inkml:trace contextRef="#ctx0" brushRef="#br0" timeOffset="7877.45">13766 7413 243,'0'-18'0,"0"11"-1,-26 7 0,-6 0 1,-16 7 0,-7 32 3,-6 9 7,7 8-10,9 3 6,6-4 1,20-5 0,13-11-7,6-3-7,0-6 5,31-9 4,22-4-1,17 1 16,10-3-12,7-2 0,-10 7-5,-13-2 0,-19 3-10,-20-1 3,-17 0 5,-8-2-7,0 2-1,-33 3 10,-28 4 18,-26-4-2,-12 3 16,-1-8-30,19-5 5,24-8-7,25-1-6,15-4 3,11 0-22,6 0-69,0-11-104</inkml:trace>
  <inkml:trace contextRef="#ctx0" brushRef="#br0" timeOffset="8349.476">14280 7756 216,'0'-5'65,"0"5"-56,0 0-9,0 0 0,3 0-1,0 10-14,8 19 15,-2 13 2,7-1 6,1-2 13,5-9-18,3-10 6,-2-8 1,3-6-5,-3-6 13,5 0-3,8 0-7,6-21 13,-1-5-16,1-5-3,-10-1-2,-6 7 8,-11 5-4,-10 9-4,-5 9 3,0 2-8,0 0 5,0 0-1,-17 16-5,-24 37 6,-21 13 4,-12 15 5,4 0-7,9 1-1,13-2 4,9-3-5,6-10 0,8-12-16,9-9-13,10-8-60,6-17-97</inkml:trace>
  <inkml:trace contextRef="#ctx0" brushRef="#br0" timeOffset="8844.505">16370 7366 234,'0'0'36,"-3"0"-36,-36 32-8,-9 20 8,-7 11 18,4 10-15,7-1 5,11 0 7,13-5-9,18-12-3,2-9-3,0-8 0,28-12 23,14-8-20,16-16 17,13-2 4,10-8-23,5-30 20,-2-12-21,-17-8 2,-12 2 12,-16-6-12,-20 2 7,-16-4-9,-3 1-8,-29-1 3,-45 6 0,-36 17-50,-27 14-35,-21 16-123</inkml:trace>
  <inkml:trace contextRef="#ctx0" brushRef="#br0" timeOffset="36047.06">16789 8838 175,'-20'-43'3,"-29"0"9,-21 19-6,-13 17-4,16 7 53,-11 0-40,-6 0 2,-6 28 21,6 10-30,14 1 26,18 6-19,17-9-11,19 2-4,10-6 1,6-6-1,0 3 0,0-4-1,28-5 1,25 10 0,17-7 5,13-3 2,11 1 0,-7-3-7,-11 2 0,-5 0-3,-13 3-6,-10 0 9,-12 2-2,-20 3-9,-13-6 1,-3 2-4,0-4 9,-16 5 10,-26 1 5,-25 4 3,-10-9-5,-10-3 12,3-3-14,13-6-6,20-3 0,15-3-10,20-3 6,10 0-41,6 0-76,0 0-110</inkml:trace>
  <inkml:trace contextRef="#ctx0" brushRef="#br0" timeOffset="36717.1">17257 9237 182,'-12'-3'67,"12"-11"-55,0 5-9,26-6 20,21-3-23,22-4 1,4 6-2,2 3 4,-11 8-3,-11 5 0,-14 0 7,-16 0-15,-13 0 8,-10 0-11,0 14 11,0 29-22,-22 18 22,-23 12 26,-13 6-17,-6-11 17,-11-1-19,11-10-5,6-5 16,13-14-17,17-10 7,14-11-8,14-7 2,0-7-10,0-3 6,3 0-9,27 0 11,18 0 12,16 0 2,16 0 1,-2-6-7,-8-12-16,-6 4-4,-12 1-38,-10-5-8,-17 6-48,-8 3 0</inkml:trace>
  <inkml:trace contextRef="#ctx0" brushRef="#br0" timeOffset="37055.119">17335 9423 37,'0'-4'131,"-3"-3"-108,3 7 41,0 0-24,0 0 0,0 0 9,0 0-40,0 0-2,0 0 9,22 0-13,17-7 1,22-4 2,20-2 0,14 6-12,5 0 2,6 4-62,-3-5-114</inkml:trace>
  <inkml:trace contextRef="#ctx0" brushRef="#br0" timeOffset="34623.98">11226 9434 85,'6'-11'15,"-6"-4"-13,0 1 5,0 4 1,4 0 8,-1 10-16,0 0 6,0-3 1,-3 3-4,0 0 16,0 0-9,0 0 23,0 0-11,0 0 0,0 0 20,0 0-33,0 0 7,0 0-6,-3 0-2,-13 0 2,-15 21-10,-21 16 4,-13 17-5,4 12 8,6 3-7,18-1 0,10-2 8,15-2-12,12-11 4,0-2 0,12-8-10,33-7 13,26-11-3,19-13 14,20-12-9,11 0 3,-2-20-8,-8-18 1,-16-5-3,-17-6 3,-11-4-1,-18-2 0,-21-4 9,-19 0-16,-9 4 7,-6-1-1,-42 8-4,-10 5 10,-12 8-4,-7 11-1,-4 12-2,1 12-4,-1 0-2,1 0-16,6 30-3,13 3-55,20 2-29</inkml:trace>
  <inkml:trace contextRef="#ctx0" brushRef="#br0" timeOffset="35215.014">14183 9280 163,'17'-18'2,"-17"13"16,0 5-2,0 0 6,-3 0 24,-33 33-42,-18 10 2,-14 16 12,-2-1-10,6 5 20,5 0-20,21-3-3,12-4 4,13-11-7,13-4-2,4-12 0,44-5 8,16-13-8,20-11 13,13 0-13,-5-14 12,-5-24-4,-10-8-8,-10-4 0,-9-5 8,-8 0-8,-22 0 0,-15 1 0,-13-2-2,0-2 0,-35 7 2,-18 8 0,-14 10-12,-3 19 9,-7 14-21,-1 0-29,11 14-37,9 19-110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0:35.5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 83 196,'-13'0'20,"7"-2"1,1 2-17,5 0 9,0 0 24,0 0-36,0 0 10,0 0 4,0 0-8,8-8 16,20 3-8,24-6-11,24-4 10,21 4-10,6-2 0,-3 2-4,-11 6 7,-8 3-7,-14 2 0,-15 0 0,-13 0-3,-14 0 3,-11 0-1,-5 7 1,-6 28-21,4 29 14,-4 28 6,-3 32 1,0 33 13,-10 24-8,-10 7-1,5 13-4,8-4 6,4-4-10,3-5 4,0-3 0,0 1-7,0 2 7,0-4 0,0 1 0,0-8 6,0-1-12,0 4 6,16 3 0,1 1-2,-2 1 8,9-9-6,1-4 0,0-4 1,1-17-9,-4-8 8,-3-22 0,-5-17-1,-8-16 4,-6-11-3,0-6 0,0-5 4,0 3-7,-9 1 3,-5-10 0,3-5-1,3-17 7,5-12-6,0-10 0,3-10 3,0-1-5,0-5 2,0 0 0,0 0 7,0 0 0,0 0-3,0 0 3,0 0-5,0 0 19,0 0-20,0 0 3,0 0 10,0 0-7,0-5-4,0 5 0,0 0 4,0 0-3,0 0-4,0 0 0,-6 0 2,-1 0 8,-10 0-9,-17 0-1,-38 9 8,-39 26-5,-28 5-1,-6-2-2,14-5 18,31-11-14,25-8 7,31-4-11,15-8-6,13-2-1,13 0-15,3 0-57,0-2-95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1:06.4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3179 4739 11,'0'-7'12,"0"4"17,0 3 2,0-2-21,0 2 11,0 0-17,0 0-3,0 0 5,0 0 1,0 0-7,0 0 12,-3 0-7,3 0 21,0 0-13,0 0 10,-3 0 6,3 0-26,0 0 18,0 0-21,0 0 5,0 0-16,-4 0 11,4 0-1,0 0-6,0 0 10,0 0-3,0 0 0,0 0 3,0 0-3,0 0 0,0 0 0,0 0-2,0 0-3,0 0 3,-3 0 0,0 0 2,0 0-7,3 0 7,0 0 0,0 0 0,-3 0 6,0 0-6,3 0 0,0 0 4,0 0-2,0 0-2,0 0 0,0 0-1,0 0 3,0 0-3,0 0 1,0 0 0,0 0 0,0 0 3,0 0-3,0 0 5,0 0 5,0 0-4,0 0 2,0 0-7,0 0 22,0 0-23,-5 0 14,5 0 0,0 0-8,0 0 13,0 0-17,0 0 1,-6 0 10,-16 0-12,-3-3-1,-11-3 0,-3-3 6,5 1-10,1 1 4,-3 2 0,8 3-12,-2 2 12,8 0 0,7 0-1,-2 0 4,7 0-4,4 0 1,3 0 0,3-4-8,-3 4 10,3 0-2,0 0 0,-3 0 5,-4 0-10,-2 0 5,-2 0 0,-1 0-8,2 0 12,4 0-4,-8 0 0,6 0 6,-3 0-8,-1 0 2,5 0 0,4 0-3,0 0 6,-3 0-3,-5 0 0,2 0 6,3 0-11,-1 0 5,4 0 0,0 0-3,0 0 6,3 0-3,0 0 0,0 0 5,0 0-9,0 0 4,0 0 0,0 0-2,0 0 6,0 0-4,0 0 0,0 0 5,0 0-9,-3 0 4,3 0 0,0 0-5,0 0 10,0 0-5,0 0 0,0 0 12,0 0-15,0 0 3,0 0 0,-4 0-9,4 0 13,0 0-4,0 0 0,0 0 8,0 0-11,-3 0 3,-6 0 0,-5 0-7,-2 0 13,1 4-6,-2-4 0,7 2 3,1-2-5,3 3 2,-1-1 0,1 2-7,-3-1 10,-5 0-3,4-3 0,-2 5 4,-4-2-11,2-1 7,-1 6 0,5-6-2,4-2 5,3 0-3,3 0 0,-3 0 7,3 0-9,0 0 2,-5 0 0,2 3-4,0-3 9,3 0-5,0 0 0,0 0 6,0 0-12,0 0 6,0 0-9,0 0 5,0 0-30,20 0-49,5 0-70</inkml:trace>
  <inkml:trace contextRef="#ctx0" brushRef="#br0" timeOffset="-28006.602">-1099 2457 265,'14'-35'33,"-6"6"-29,-8 12 5,0 11 7,0 6 27,0 0-40,0 0-1,0 0-2,0 0 0,0 0-4,0 0 4,0 17-1,-27 25-8,-27 20 9,-20 22 24,-10 9-21,7-10-2,13-4-2,19-10 4,16-11-6,13-7-4,10-6-43,2-11-20,4-12-73</inkml:trace>
  <inkml:trace contextRef="#ctx0" brushRef="#br0" timeOffset="-27477.572">-1572 2803 177,'0'-5'54,"0"2"-35,22-7-13,26-1-4,23 3 10,13 2-12,5 3 0,1 0-6,-7 0-10,-8-1 5,-17-3-47,-13 1-44</inkml:trace>
  <inkml:trace contextRef="#ctx0" brushRef="#br0" timeOffset="-27253.559">-1193 2429 137,'-3'0'103,"3"0"-78,0 0-6,0 0-11,0 0 16,0 13-24,0 30-5,-3 22 5,-5 23 11,5 8-6,3 3-5,0-8-12,0-10-12,0-12-72</inkml:trace>
  <inkml:trace contextRef="#ctx0" brushRef="#br0" timeOffset="-27697.586">-1553 2604 215,'-7'-18'73,"7"11"-62,0 3 5,0 1 13,0 3 28,0 0-57,0 0 0,13 0-8,3 0 8,13 0 0,7 0 0,8 0 6,12 18-4,-3 2-2,2 5 0,4 8-5,-6-1-2,-1 2 6,-4-2 1,-3-6-31,-6-5-16,-12-1-53,-13-3-15</inkml:trace>
  <inkml:trace contextRef="#ctx0" brushRef="#br0" timeOffset="3085.176">-1268 2279 0,'0'0'9,"4"0"11,-4 0-2,0 0-13,0 0-1,0 0 8,0 0-12,0 0 15,0 0-11,0 0-3,0 0 4,0 0 2,0 0-1,0 0 1,0 0-2,0 0 9,0 0-14,0 0 2,0 0 15,0 0-17,0 0 12,0 0-5,0 0-4,0 0-6,0 13 3,0 30 0,0 20 29,3 24-19,6 8 8,5 6-16,-1 2 6,-1-6-11,5 5 3,-4 4-11,-7 8-2,-6-11-135</inkml:trace>
  <inkml:trace contextRef="#ctx0" brushRef="#br0" timeOffset="-24194.384">868 1175 298,'-3'-2'0,"3"-42"-4,16 10 4,12 13 17,8 5-15,1 6-2,7 5 0,-3 5 0,-6 0-8,-2 0 8,-14 17-4,-10 19 4,-6 25-21,-3 15 21,0 17 9,-31-1-7,-5-2 15,4-16-15,6-16-1,6-16-1,8-17 5,9-11-5,-1-11 0,4-3 3,0 0 17,0 0-17,7 0 8,28-32 17,20-13-28,19-21-2,10-5 2,-4-1 0,-9 2-2,-7 1 6,-12 9-4,-13 1 3,-8 10 5,-9 9-1,-11 9-6,-5 8-1,-6 11 21,0 6-20,0 6 9,0 0-7,0 0-1,-14 0-4,-14 26-4,-20 18 6,-13 14-3,-3 8 6,12 0-3,13-2 0,11-6 10,11-7-10,8-9 0,9-11 0,0 1-4,0-8 4,6-2 0,20 1 0,15-9 5,15-2 0,14-7-5,7-5-23,7 0-38,-7 0-127</inkml:trace>
  <inkml:trace contextRef="#ctx0" brushRef="#br0" timeOffset="-23615.351">1118 2391 223,'-9'-4'34,"-4"4"-34,-7 25-4,-5 37 4,0 18 79,8 11-79,17-5 0,0-8 5,6-12-3,23-9 3,9-19 5,4-10-7,4-15 15,5-13-13,13 0-4,11-21 6,5-27-6,4-8-2,-11-3 1,-12-4-25,-12 4 19,-17 10 6,-16 14 0,-7 15-8,-9 16 8,0 4-10,0 0 8,-28 38-9,-34 38 11,-21 28 19,-17 18-9,3-1 12,11 3-18,18 0-4,10 10 0,17-1-36,12-10-39,7-15-179</inkml:trace>
  <inkml:trace contextRef="#ctx0" brushRef="#br0" timeOffset="-22700.299">1436 4038 101,'-9'-20'194,"6"3"-188,3 8-5,0 6 14,0-8 18,31-6-2,21-4-31,16-2 0,12 5-9,-2 7 12,-8 6-3,-21 5 0,-18 0 3,-17 0-12,-11 0 7,-3 11-20,0 25 5,-11 20 17,-26 14 0,-18 9 13,-9 1-12,-3-5 18,1 0-19,12-12 0,12-10 11,16-8-7,14-12-1,12-7-3,0-8 4,0-11-14,16 6 16,15-8-6,14-3 20,16-2-18,14 0 13,8-2-15,4-21-9,-10-3-9,-6 1-56,-13 8-47,-17 1 10</inkml:trace>
  <inkml:trace contextRef="#ctx0" brushRef="#br0" timeOffset="-21410.226">1539 4319 66,'-3'-5'4,"0"1"7,-3 2 17,6 2 8,-3-5-4,3 5-15,-3 0 4,3 0 15,0 0-23,0 0 6,-5 0-11,5 0 0,-3 0-2,0 0-6,-3 0 0,-1 0 7,-5 0-1,-1 0-6,4 0 0,6 0 7,3 0-2,0 0-5,0 0 1,0 0-5,0 0 4,25 0-8,26-5 7,29-11-7,26-2-10,14 1-64,-4-6-86</inkml:trace>
  <inkml:trace contextRef="#ctx0" brushRef="#br0" timeOffset="-22407.283">1588 4359 201,'0'-3'50,"0"3"-19,0-2-22,9-7 34,40-5-43,21-7-3,24 1-2,5 2-30,4 3-93</inkml:trace>
  <inkml:trace contextRef="#ctx0" brushRef="#br0" timeOffset="-24988.43">0 98 71,'0'0'166,"0"0"-154,0 0-12,12 0 0,46 0 50,42 0-24,47-7-3,25-4 13,-16-2-32,-27-2 15,-29 5-8,-26-5-6,-20 3-1,-18 4-4,-17 2 0,-13 6-5,-6 0-15,0 0-29,0 0-66,0 14-98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1T15:05:09.0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0-1 292,'7'0'28,"5"0"-25,21 0 0,25 0 2,21 0-10,18 0-24,0 0-183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0:40.7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391 41 243,'3'-21'38,"-3"1"-36,0 15 4,0 3 38,0 2-20,3 0 6,0 0-21,-3 0-5,0 0 25,0 0-29,0 0 18,0 0-11,0 0 3,0 0 2,0 0-12,0 0 2,0 0-5,0 0 3,0 0 0,0 0-2,0 0-22,0 27 19,0 37-22,0 40 27,-16 43 4,-1 20 2,5 21-6,-1 14 0,4 8 5,-1 4-11,-5 1 6,-2-2 0,-2 1-4,0-2 11,-4 8-7,1-12 0,2-5 2,1-13-10,3-25 8,2-9 0,-1-7-7,5-14 10,1-4-3,-5-6 0,1-2 3,-2-5-12,2-6 9,-1-15 0,2-11-6,2-13 3,4-15 3,0-16 0,6-14 7,-3-11-14,3-7 7,0 0 0,0-5-3,0-2 9,0 0-6,0-3 0,0 0 9,0 0-6,0 0-3,0 0 0,0 0 13,0 0-10,0 0 5,0 0-1,0 0-3,0 0 5,0 0-9,0 0 0,0 0 0,0 0 10,0 0-10,0 0 2,0 0 7,0 0-13,0 0 4,0 0 0,3 0-5,3 0 3,16 0-1,20 0 6,19 0-1,26 0 4,23 0-6,24 0 0,21 0 6,18 0 0,-6 0-6,-16 0 0,-29 0 5,-34 0-14,-27 0 9,-23 0-11,-19 0 9,-5-3-69,-11 0-18,-3-4-122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1:02.477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1132 108 67,'-3'0'65,"3"0"-50,0 0-7,0 0 28,0 0-4,-4 0-10,4 0-5,0 0-15,0 0 16,0 0-17,-3 0 6,3 0 13,0 0-18,0 0 5,0 0-7,0 0 5,0 0-12,0 0 6,0 0-2,0 0 1,0 0-8,19 0 10,26 0 4,33-7 0,19-4 10,14 1-14,15 2 0,-4-2 0,3 3 9,-5-6-9,-17 2 0,-20-1 2,-19 3-3,-22 5 1,-15-3 0,-21 7-2,-6 0 2,0 0-4,3 36-11,0 30 15,-3 38 12,0 46-3,-6 43-4,-24 33 5,-1 33-5,-5 15-5,5 3 0,-2 15 7,0-3-12,2 5 5,2 3-1,-1-14-6,5-6-6,6-23 11,-4-16-4,1-20-4,6-28 6,-7-16-7,4-24 9,2-22-2,5-26-2,5-23 5,4-26 1,3-17-1,0-18-3,0-6 4,0-9 0,0-3 11,0 0-10,0 0 20,0 0-3,0-13-15,0-4 13,0 6-2,0 6 8,0 5 2,0 0-17,0 0-7,0 0 0,0 0-12,0 0 11,0 0-15,3 2 9,-3 9 0,7 9 10,-3 1-3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5:52.7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-7 93 3,'0'0'9,"0"0"16,0 0 1,0 0-23,0 0 13,0 0-8,0 0 1,0 0 16,0 0-23,-3 0 18,3 0 3,0 0-21,-3 0 37,3 0-16,0 0-12,-3 0 20,3 0-25,0 0 10,0 0 5,0 0-20,0 0 17,0 0-18,0 0 0,0 0 1,0 0 3,0 0-4,0 0 0,0 0 2,0 0-8,0 0 6,0 0 0,0 0-11,6 0 6,16 0 5,17 0-2,28 0 10,24 0-2,12 0-6,16 0 0,6 0-3,4-6 7,12 3-4,7-3 0,10-3 6,2 4-12,-2-5 6,-5 5 0,2 0-3,3-6 8,10 4-5,5 2 0,-3 0 7,1 0-10,-8 3 3,5 2 0,-1 0-3,0 0 6,-10 0-3,-13 0 0,-11 0 6,-18 0-8,-15 0 2,-17 0 0,-11 0-1,-14 2 5,2 3-4,-2-5 0,0 0 12,0 0-9,-2 0-3,-15 0 2,-9 0 5,-13 0 0,-13 0-6,-2 0 8,-4 0-1,0 0 7,0 0-1,0 0-11,0 0 15,0 0-12,0 0-3,0 0 1,0 0 11,0 0-17,0 0 2,0 0 0,0 0-8,0 0 12,0 0-4,0 0 0,0 0 7,0 0-10,0 0 3,0 0 0,0 0-11,0 0 1,0 0-12,-16 0-53,-36 0-75,-48 0-44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6:03.0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1324 2821 16,'0'0'33,"0"0"-16,0 0 9,0 0-16,0 0-4,0 0 18,0 0-24,0 0 15,0 0-2,0 0-8,0 0 16,0 0-4,0 0-8,0 0 24,0 0-22,0 0 9,0 0 9,0 0-24,0 0 26,0 0-12,0 0-9,0 0 25,0 0-27,0 0 15,0 0 7,-11-15-23,-8-18 24,-12-18-31,-11-25 0,-7-8-7,-5-13 12,-7-11-5,-3-8 0,-5-13 13,-1-10-12,-2-6-1,2 3 0,9 6-6,6 3 9,1 6-3,10 8 0,-6 4 9,6 8-16,-1 3 7,3 5 0,6 7-6,1 5 8,6 6-2,1 1 0,-2 1 6,-1 4-10,4 8 4,2 9 0,2 19-4,4 6 7,7 11-3,1 7 0,8 6 8,0 5-11,3-1 3,0 5 0,0 0-8,0 0 9,0 0-1,0-3 0,0 3 2,0 0-6,0 0 4,0 0 0,0 0-12,0 0 9,0 0 3,0 0 0,0 0-5,0 0 1,0 0-11,0 0-22,0 0 1,0 0-43,0 7-29,0 22-24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6:11.5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2560-7 9,'0'-3'11,"0"3"2,0-3 17,0 3-17,0 0 12,0-3-9,0 3-12,0-2 25,0-1-23,0 3-3,0 0 22,0 0-20,0 0 11,0 0 6,0 0-15,0 0 16,0 0-19,0 0 5,0-3 4,0 3-6,0-3 0,0 3-3,0 0 1,0 0 1,0 0-6,0 0 0,0 0-1,0 0 9,0 0-8,0 0 0,0 0 8,0 0-2,0 0-6,0 0 0,0 0-2,-9 0-2,-24 9 3,-28 34 0,-39 23-1,-40 28-5,-21 15 7,-17 18 0,-5 18-1,-4 12 10,-2 13-9,-7 9 3,-3 0 3,9-5-1,26-21-5,25-20 0,28-26-1,20-17 6,18-12-5,11-23 0,18-15 8,14-14-13,18-14 5,4-4 0,8-5 4,0-3 7,0 2-11,0-2 0,0 0 8,0 0-8,0 0 0,0 0 0,0 0-5,0 0 9,0 0-4,0 0 0,0 0-26,0 0 8,3-7-56,20-23-76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7:59.1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13 192 42,'-6'0'1,"1"0"0,5 0 0,0 0 2,0 0 6,0 0-9,0 0-6,0 0 2,0 0 1,0 0 3,0 0 0,0 0 0,0 0 1,0 0 1,0 0 0,-3 0 18,3 0-14,0 0 6,0 0 7,0 0-4,0 0 15,0 0-12,0 0 1,0 0 10,0 0-23,0 0 21,0-6-3,0-10-20,17-5 13,13-5-14,14-4 0,4 1-6,-5 7 10,-10 4-7,-6 7 0,-4 6 6,-3 3-15,5 2 9,2 0 0,-1 0-5,-3 0-1,-2 5 4,-4 26-4,-8 7-6,-6 17 5,-3 12 4,0 7 3,0 2 1,-26 4 7,-12-6-8,-1-7 0,-1-3 6,-4-13-4,7-12-2,3-2 0,4-11-1,10-1 6,0-11-5,10-5 0,3-6 7,7-3-6,0 0-1,0 0 0,0 0 4,0 0 4,0 0-8,0 0 0,0 0 1,7 0 4,0 0-4,2 0-1,16 0 8,11-5-2,15-9-2,-1 0-4,0 2 7,-10-1-9,1 2 2,-4-1-5,-4 3 1,-2 3-11,-5 4-13,-5 2-32,-1 0-28,-11 0-2</inkml:trace>
  <inkml:trace contextRef="#ctx0" brushRef="#br0" timeOffset="508.029">124 421 67,'9'0'32,"8"0"-31,10-2-1,4-6 27,6-5-13,-1 3 13,8 1-6,2 1-18,6-2 25,-2 5-17,4-1-5,-4 0 0,-6 2 1,-7 1-7,-8-3 0,-5 2 5,-1 0-9,-3 0 4,-9 1-13,-8 3 3,-3 0-79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8:01.3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10720-3523 184,'6'-30'63,"-3"12"-63,-3 5 2,0 12 13,0 1 4,0 0 22,0 0-41,0 0 9,0 0-19,0 0 0,0 17 10,0 25 5,-9 13-5,-11 11 26,-7 1-20,1-1-3,-2 1 21,1-1-20,4-5 11,3-10-4,6-9-2,1-11-2,2-10-7,8-9 4,0-7-2,3-3-1,0-2-1,0 0 0,0 0 1,0 0-5,0 0-15,0 0-61,3-28-32</inkml:trace>
  <inkml:trace contextRef="#ctx0" brushRef="#br0" timeOffset="-396.023">9686-2837 207,'23'-13'33,"-12"2"-33,-11 1 0,0 10 0,3 0 1,-3 0 18,0 0-19,0 0 2,0 0-4,0 0 2,0 0-2,3 6 0,7 15-10,4 15 12,9 7 6,7 5-3,4-1 8,0-10-11,-1-5 0,4-14 1,1-4 10,8-14-9,7 0 2,2 0 1,-2-13-4,-10-13-1,-11-1 0,-12-3-1,-8-4 9,-6 5-8,-6-1 0,0 9 2,0 4 7,0 12-7,0 2 7,0 3 0,0 0-2,0 0-10,-23 12 3,-27 28 0,-14 10 0,-6 12 1,3 1 0,10-10-1,13-5 8,10-8-9,7-6 1,15-10-11,4-6 7,8-7-26,0-11-81,11 0-47</inkml:trace>
  <inkml:trace contextRef="#ctx0" brushRef="#br0" timeOffset="2085.119">9846-2796 7,'0'0'2,"0"0"-2,0 0 19,0 0-8,0 0 10,0 0-14,0 0-3,0 0 24,0 0-26,0 0 9,0 4 1,0-4-10,0 3 10,0-3-9,0 0 0,0 0 18,0 0-17,0 0 23,0 0-1,0 0-26,0 0 26,0 0-12,0 0-12,0 0 15,0 0-14,0 0 1,0 0-2,0 0 6,0 0 0,0 0-8,0 0 0,0 0 13,-3 0-10,-6-3-3,-2-9 0,-1-3 5,-3 3-9,6-1 4,1 7 0,2 4-3,3 2 6,3-4-3,0 4 0,0 0 5,0 0-7,0 0 2,0 0 0,0 0-7,0 0 10,0 0-3,0 0 0,0 0-11,0 0 9,0 0-9,0 12-3,0 19 13,0 11 2,0 6 6,6-6-7,5-5 11,2-7-11,7 1 0,0-4 0,0-5 6,1-1-2,-4-10-4,3-3 0,-3-1 10,-1-4-9,4-3-1,6 0 2,2 0 8,-4 0-4,2-3-6,4-12 0,1-3 7,-1 4-10,1 0 3,-5 2 0,1 3-8,-10 1 11,-8 2-3,-1 2 0,-8 4 9,0 0-9,0 0 0,0-3 1,0-3 12,0-2-12,0-2-1,0-2 0,3 3 3,-3-3-9,3 0 6,-3 1 0,6-5-7,-3 3 5,2 3 2,-2-1-2,0 6 7,0-5-7,1 6 2,-4-1 0,0-1-6,0 6 12,0 0-6,0-2 0,3 2 10,-3 0-14,0 0 4,0 0 0,0 0-7,0 0 4,0 0 3,0 0 0,0 0 6,0 0 4,0 0-10,0 0 2,0 0-1,-3 0 0,-21 0-1,-19 27 0,-27 21-2,-24 15-2,-7 19 4,0 6 0,7 4-2,7 2 8,9 3-6,8-9 0,9-10 9,12-13-5,2-7-4,13-15 0,7-12 16,10-10-12,11-15-3,6-3-1,0-3 8,0 0-4,0 0-4,0 0 3,0 0 3,0 0 1,0 0-7,0 0 0,0 0 8,0 0-15,0 0 7,0-6-29,0-9-77</inkml:trace>
  <inkml:trace contextRef="#ctx0" brushRef="#br0" timeOffset="-100675">17120-5408 35,'3'-38'10,"-3"0"25,3 7-21,2 11 12,-2 5-1,-3 2 5,3 3 20,-3 2-34,0 5 5,0-1 4,0 4-23,0 0 24,0 0-23,0 0-1,0 0 9,0 0-4,0 0-7,0 0 3,0 0 8,0 0-4,0 0-7,0 0 0,0 0-10,0 0 10,-17 30 0,-28 18-4,-19 21 12,-19 15-1,-4 4-7,4-8 0,8-4 0,11-13 4,12-7-4,13-11 0,8-9 11,11-13-14,4-9 3,7-5 0,6-7-7,3-2 10,0 0-3,0 0 0,0 0-13,0 0 13,0 0-37,0-5-31,3-21 3</inkml:trace>
  <inkml:trace contextRef="#ctx0" brushRef="#br0" timeOffset="-5228.3">16790-5603 9,'3'3'53,"-3"-3"-41,0 0-7,0 0 3,0 0 0,0 0 23,0 0-25,0 0-6,0 0 15,0 0-13,0 0 20,0 0 3,0 0-18,0 0 15,0 0-14,0 0 3,0 0-1,0-3-2,0-1-2,0 1 8,0 3-9,0-3 26,0 3-21,0 0 3,0-5 14,0 2-24,0 0 14,-3-4-5,-2 4-11,5 3 23,-3-2-20,3 2 3,0-3 13,0 3-17,0 0 6,-3 0 2,3 0-9,0 0 16,0 0-18,0 0 2,0 0 4,0 0 2,0 0-8,0 0 0,0 0-10,0 0 3,0 0 1,0 0-7,0 18 12,0 23-19,-3 23 20,-3 24 2,-5 8 3,8 8-1,3-9-4,0 0 0,0-8-1,0 1 11,0-8-10,0-4 0,0-9 6,0-13-9,0-14 3,0-14 0,0-8-3,0-5 6,0-10-3,0-3 0,0 0 7,0 0 2,0 0-9,0 0 0,0 0 5,0 0 5,0 0-8,0 0-2,0-5-3,0-25 0,0-17-62,0-16-93</inkml:trace>
  <inkml:trace contextRef="#ctx0" brushRef="#br0" timeOffset="16663.953">136 101 111,'-6'2'41,"-2"-2"-38,2 0 11,6 0 16,0 0 21,0 0-30,0 0-20,0 0 22,0 0-12,0 0-2,0 0 10,0 0-15,0 0 0,0 0 6,0 0-5,0 0 6,0 0-11,0 0 1,0 0-5,0 0 7,3 0-3,3 0 0,5 0-8,6 12 7,6 11 1,4 6 0,2 11-5,-1 13 3,-15 15 2,-13 4-2,0 10 6,-24-2-4,-22 2 0,-1-7 1,0-9 1,7-10 4,6-14-6,13-14 0,9-20 8,9-4-8,3-4 4,0 0-2,0-12 15,0-26-17,20-15-11,16-11 7,7-2 4,9-1 4,4 3-4,1 1 0,7 1 1,-3-2 2,-5 1-3,-1-2 0,-2 9 6,-7 3-12,-8 8 6,-1 10 0,-14 8 0,-9 9 6,-4 7-6,-10 9 0,0 2 8,0 0-12,0 0 4,0 0 0,0 0-8,0 0 12,0 0-4,0 0 0,-10 0 3,-7 18-11,-17 28 8,-7 10 0,3 12 3,-8 1 5,7-2-8,2-2 0,7-3 11,10-15-16,6-7 5,14-3 0,0-11-8,0 1 13,0-6-5,0-2 0,0-7 0,14-3-3,19-3-10,21-6-2,23 0-10,24 0-105</inkml:trace>
  <inkml:trace contextRef="#ctx0" brushRef="#br0" timeOffset="17353.992">2073 173 156,'23'-35'46,"-13"4"-26,-10 16-8,0 11 15,0 4 14,0 0-38,0 0-3,0 19-1,0 23 1,-21 18 11,-11 13 0,-3 3 16,3-7-9,-3-3-17,6-11 16,2-4-17,-1-6 0,13-10-2,-2-6 1,9-10-7,5-11-53,3-8-74,0 0-44</inkml:trace>
  <inkml:trace contextRef="#ctx0" brushRef="#br0" timeOffset="17810.018">1969-101 123,'43'-36'1,"4"11"0,4 9 1,-1 11 11,3 5-7,2 0 6,-6 16-8,-5 21 0,-7 11 5,-16 5-9,-12 8 8,-9-1 5,0 2-10,-30-1 12,-16-5 8,-12-6-18,-3-10 17,1-10-14,10-9 0,12-12 10,12-9-17,6 0 18,7 0-3,-4-4-12,0-15 5,8-2-9,-2-5 0,4 4 1,7 8 6,0 2-7,0 6 0,0 6 9,0 0-18,10 0 4,13 0 5,11 11-6,13 28 11,0 2-5,0 6 0,4 0 6,-4-7-13,-4-5 7,-2-4-17,-4-10-16,-1-9-74,1-12-75</inkml:trace>
  <inkml:trace contextRef="#ctx0" brushRef="#br0" timeOffset="18194.04">2858 162 125,'0'-10'115,"0"4"-94,-7 6-6,-7 0-15,-1 6 22,-10 28-21,2 11 3,10 0 1,13-2 0,0-4-5,0-6 0,20-8 3,13-6-1,4-6-1,1-7 0,5-6 18,4 0-16,-3 0 9,-4-19 1,-10-11-10,-7-2 15,-9-7-14,-8-6 4,-6-5 9,0 5-12,-9 3 7,-22 5-3,-5 7-4,-12 6-3,-2 9-2,-8 9-9,5 6 9,-1 0-31,4 0-2,10 19-20,10 2-59,19-3-19</inkml:trace>
  <inkml:trace contextRef="#ctx0" brushRef="#br0" timeOffset="18464.056">3409-201 251,'0'-13'41,"0"13"-10,0 0-17,0 4-14,0 41 13,0 27-13,-3 18 22,-5 11-3,-1-5-7,-2 0-5,1-7-6,4-11-1,2-12-7,4-14 5,0-17-33,0-14-23,10-13-35,14-8-41</inkml:trace>
  <inkml:trace contextRef="#ctx0" brushRef="#br0" timeOffset="18666.067">3731-243 155,'3'-9'52,"-3"9"-11,4 0-39,-1 30-2,4 36 14,0 24 34,-1 10-11,-6 4-33,0-3 2,0-4-6,0-3 4,-9-7-8,-2-8-49,8-22-159</inkml:trace>
  <inkml:trace contextRef="#ctx0" brushRef="#br0" timeOffset="19180.097">5245 128 235,'-14'0'25,"1"-3"-25,10-3 2,3 2-2,16-4 19,41-1-16,28-4 7,19 2-10,16-2-4,-5 2 2,-12-1-52,-22 1-25,-21 0-39</inkml:trace>
  <inkml:trace contextRef="#ctx0" brushRef="#br0" timeOffset="19498.114">5600-262 170,'-16'-11'15,"5"8"-5,8 3-10,3 0 28,0 0-14,0 0-14,17 0-14,16 19 14,15 3 24,12 3-22,3-10 4,-5 0-6,-8-5 12,-10 1-14,-9 0 2,-4 2 0,-7 6-5,-7-4 9,1 4-4,-8-3 0,-6 3-10,0 4 7,0 12-3,0 7 6,-20 12 8,-16 11-3,-16 5 1,-11 9-6,-4-2-7,-7 0-3,11-14-120</inkml:trace>
  <inkml:trace contextRef="#ctx0" brushRef="#br0" timeOffset="20106.148">7517-427 218,'-10'-10'13,"-4"8"-10,2 2-6,-8 33 3,-7 28 0,-4 14 31,2 9-24,-6 1 22,9-8-4,-1-3-15,4-14 16,3-8-24,6-13 0,0-12-4,7-13 4,4-4-5,0-10 3,0 0-21,3 0-2,-8 0-25,-4-13-19</inkml:trace>
  <inkml:trace contextRef="#ctx0" brushRef="#br0" timeOffset="20600.178">7403-602 132,'37'-23'0,"4"6"1,-1 4 9,7 8 7,-3 5 9,-1 0-26,4 16 2,-6 28 0,-9 14 3,-8 11 2,-10 0-1,-14 1-5,0-4 14,0-5-12,-27-10-1,-10-9 16,-7-8-16,-9-7 14,-1-12 2,1-3-16,1-12 19,12 0-18,10 0-2,7 0 8,9-12-5,5-3-1,2 0-3,3 1 5,4 1-13,0 4 5,0 5 3,0 4-8,0 0 5,0 0 2,0 0-4,0 0-16,23 10 21,18 16 0,10 8 2,5-1 1,5 6 1,-1 4-4,1-6 0,-5 1 7,-4-2-15,-6-3 5,-8-2-36,-9-7-58,6-6-5</inkml:trace>
  <inkml:trace contextRef="#ctx0" brushRef="#br0" timeOffset="20990.2">8437-310 248,'-9'-2'46,"-2"2"-46,1 0-13,-21 29 8,2 23 10,-2 9-3,7 5-2,18-4 6,6-7-11,0-1 5,20-11 0,10-9-4,7-13 7,-3-13-3,10-8 6,3 0-4,3-27 22,-4-16-24,-5-1 0,-10-7 0,-19 1 3,-8-1-3,-4 7 0,0 3 0,-13 9 9,-18 11-5,-5 5-1,-21 14-3,-10 2-16,-4 0 8,8 0-26,22 14-72,27 3-34</inkml:trace>
  <inkml:trace contextRef="#ctx0" brushRef="#br0" timeOffset="21524.231">8914-149 146,'0'-7'37,"10"-2"-37,37-4-4,23 3-6,14-3 7,10 7-13,1-4-32,-5 2-38</inkml:trace>
  <inkml:trace contextRef="#ctx0" brushRef="#br0" timeOffset="21336.22">9001-642 49,'0'-21'227,"0"11"-194,0 10 2,0 0-2,0 0-30,3 18-3,-3 30-12,5 29 12,-5 16 20,0 10-9,0 3 0,0-3-1,-8-9-3,-2-7 1,0-10-8,6-9 0,1-10-6,0-14 4,3-7-4,-3-14-19,3-9-61,0-12 5,0-2-31</inkml:trace>
  <inkml:trace contextRef="#ctx0" brushRef="#br0" timeOffset="21898.252">9770-310 49,'0'-2'45,"0"-2"29,0 4-39,0 0-10,-17 0-13,-20 11-8,-23 24 10,-8 10-3,1 2-6,11 6 8,12-2-8,16-3-3,16-3-2,9-5 5,3-11-13,0-10 7,3-12 1,20-7 7,10 0-3,7-7 18,9-29-17,-6-9 6,-10-7-11,-2-4 0,-8-3 0,-2 8-5,-6 12 9,-4 18-4,-5 11 6,-6 10-1,0 0-10,0 0-7,0 21-22,0 21 34,0 16 0,0 6 17,0-4-15,0-3 3,14-9-10,10-8-11,5-14-40,12-8-31,2-17-62</inkml:trace>
  <inkml:trace contextRef="#ctx0" brushRef="#br0" timeOffset="22424.282">10058-87 130,'0'-11'2,"23"-2"0,29 1 5,15 0 3,17-1 21,9 2-19,9 3 3,2-5-8,-4 1-5,-13-3 11,-16 5-13,-24 9 2,-20-3 18,-24 4-19,0 0-2,-3 23-1,0 23 2,0 14 29,-3 4-11,-21-1-6,-2-5 4,2-4-10,1-6-5,3-8-1,0-7-8,2-11 5,-2-4-64,-6-17-93</inkml:trace>
  <inkml:trace contextRef="#ctx0" brushRef="#br0" timeOffset="22116.265">10220-552 119,'0'-2'149,"0"2"-149,0 9-12,0 46 10,0 19 2,0 23 34,0 4-24,0-2-7,0-4 1,0-10 0,0-6-8,13-12 4,1-15-37,-11-17-15,0-8-55</inkml:trace>
  <inkml:trace contextRef="#ctx0" brushRef="#br0" timeOffset="22610.293">10901-618 310,'0'-3'0,"0"3"-18,0 0-27,0 3 9,10 29-37,14 17 6</inkml:trace>
  <inkml:trace contextRef="#ctx0" brushRef="#br0" timeOffset="22940.311">11446-249 150,'-35'14'29,"-5"11"-27,-4 11 1,11 3 22,16 9-23,14 8-1,3-2 3,0 0 3,13-9-3,10-8 0,0-13-2,-9-9 10,0-12-10,-7-3 4,7 0 39,1-15-9,10-22-5,-1-11-12,-1-7-18,-3-4 3,-11-10-4,-5 3-6,-4 7-2,0 9-23,0 9 3,-7 15-55,-10 6-73</inkml:trace>
  <inkml:trace contextRef="#ctx0" brushRef="#br0" timeOffset="23294.332">11716-345 24,'27'44'32,"1"16"-12,2 11 37,-7 4-13,-9-4-3,-11-7-1,-3-12-18,0-16 2,0-12-9,0-11-12,0-13 17,0 0-9,0 0 15,0-6 18,6-34-21,25-15-23,10-8 0,12 1 0,14 9-8,3 19 8,5 17 0,-5 17-2,-6 0 1,-7 9-5,-4 33 6,-9 6 0,-10 10-9,-14-4 9,-10 1 0,-7-4 0,-3-2-19,0-4-49,0-13-147</inkml:trace>
  <inkml:trace contextRef="#ctx0" brushRef="#br0" timeOffset="24778.417">13691-607 178,'0'0'17,"0"-5"5,0-8-10,3 13 23,11 0 13,16 0-42,10-1-5,7 1 7,14 0-3,-8 14-7,1 31 2,2 19 0,-8 14-4,-4 3 4,-11 6 0,-10-8-2,-9 1 5,-8-13-3,-6-10 0,0-12 3,-20-13-2,-6-7-1,-1-13 0,-4-8 13,1-4-12,-4 0 15,1-12-5,7-19-8,6-9 18,9-2-21,11-6 0,0-5 6,14-9 3,23 2-8,13-4-1,3 8 7,11 1-15,0 9 8,0 7-10,7 9 5,-1 9-50,-3 9-10,-9 12-48,-15 0-50</inkml:trace>
  <inkml:trace contextRef="#ctx0" brushRef="#br0" timeOffset="25154.438">14557-149 149,'17'-18'0,"33"-7"-8,10-5 8,11 3 3,-1-7-1,-2 5-2,-9-3 0,-10 2 4,-17 4 6,-11 5-7,-15 5 13,-6 7 16,0 4 4,-3 5-2,-35 0-25,-18 0 0,-11 8-10,-7 19 4,10 10-3,14 2 8,9 3-2,15 7-2,3-1 11,9 0-12,10-3 9,4-5-12,0-7 0,10-3 0,27-9-8,21 1 4,18-14 1,8-8-67,6 0-34,-1 0-33</inkml:trace>
  <inkml:trace contextRef="#ctx0" brushRef="#br0" timeOffset="25516.459">15631-363 160,'0'-26'56,"0"9"-4,-20 5-31,-11 5 37,-13 7-40,-12 0-11,-5 9-3,4 25 5,13-1-7,15 0-2,15 0-7,11-6 3,3 1-5,0-7 5,10 0 4,26-2-3,19 0-2,9-1 5,6-2 0,-3-6-8,-18 1 1,-14 0 7,-18-1-5,-14 2-10,-3 5 8,0 0-16,-23 6 23,-18 7 33,-17 2-15,2-6 9,2 3-11,10-11-9,18-6-7,12-7 0,11-2-13,3-3 7,0 0-55,0 0-35,23-12-119</inkml:trace>
  <inkml:trace contextRef="#ctx0" brushRef="#br0" timeOffset="25981.486">15913-324 83,'6'0'108,"-6"1"-108,0 39-8,0 18 8,0 18 27,0 5-10,0 3-9,0 1 11,0-3-15,0-6 2,0-11-3,-3-10 5,-3-25-8,3-15 0,3-9 0,0-6 1,-5 0 0,-1-14 26,3-32-20,-3-16-6,6-10-2,0-12-2,0-9-4,3-9-3,20-3 9,7 4 1,7 5 0,4 9 2,5 18-4,-2 13 4,3 17-2,-4 10 6,4 15-3,-4 11-3,1 3 0,-7 9 1,-5 33-8,-17 16 10,-10 8-3,-5 8 32,-28-5-28,-25-7 19,-8-4 3,8-16-25,5-10 12,18-13-13,13-9-14,8-10 2,6 0-77,3 0-75</inkml:trace>
  <inkml:trace contextRef="#ctx0" brushRef="#br0" timeOffset="26300.504">16625-256 149,'29'-12'34,"9"-11"-34,8-5 7,9 2 20,-8-3-19,-7 6-4,-17 4 8,-13 8-9,-10 6 8,0 0 12,0 5-20,-13 0-1,-27 10-2,-18 25 0,-15 12 19,-2 4-17,15 0 7,24-3-2,12-6-1,14-5-6,10-8 0,0-2-2,7-5 0,40-10 4,23-10 7,24-2-9,10 0-89,3 0-61</inkml:trace>
  <inkml:trace contextRef="#ctx0" brushRef="#br0" timeOffset="26510.516">17528-557 205,'-61'0'19,"-3"12"-6,-3 30 19,10 11 11,10 18-28,21 3 3,15 0-4,11-5-10,17-8-4,37-10 0,16-9-3,7-18-11,4-14-57,3-10-41</inkml:trace>
  <inkml:trace contextRef="#ctx0" brushRef="#br0" timeOffset="26684.526">18018-684 254,'0'-10'47,"0"10"-26,0 0-21,0 31-4,-10 30 4,-8 17 6,9 7-6,1-4 2,8-2-2,0-7-7,0-9-7,0-9-79,0-14-63</inkml:trace>
  <inkml:trace contextRef="#ctx0" brushRef="#br0" timeOffset="26820.534">17786-256 281,'0'-12'0,"47"-6"-10,31 3-10,22 0 14,18 3-29,2-4-165</inkml:trace>
  <inkml:trace contextRef="#ctx0" brushRef="#br0" timeOffset="28506.629">19593-950 162,'-8'-7'46,"5"2"-23,3 5-13,0 0 34,0 0-11,0 0-33,17 0 0,9 4 6,4 26 0,7 15-5,-5 16-1,-6 13 0,-17 14 1,-9 2 4,0-1-5,-23-5 5,-10-15 2,2-11 4,2-19-11,11-12 0,9-15-1,9-8 9,0-4-8,0 0 16,0 0-13,20-26 3,27-22-6,17-21-7,9-6-2,11-4 14,3-3-5,-3 5 0,-6 8 6,-8 7-6,-14 15 0,-15 7 0,-13 19 2,-19 11 5,-9 7-1,0 3-4,0 0 1,-20 0-6,-24 42 0,-23 25 3,-13 14 10,6-1-5,23-11-5,28-13 0,19-13-8,4-10 2,0-8 6,8-14 0,16-1 7,15-7-7,18-3 16,18 0-6,1 0-2,-1 0-10,-16 0 2,-22-6-19,-13-1-1,-10 3-43,-8 0-27,0-3-76</inkml:trace>
  <inkml:trace contextRef="#ctx0" brushRef="#br0" timeOffset="29770.702">22187-962 316,'-41'-57'0,"15"35"0,3 7 0,9 8 7,14 7 3,-3 0-8,-1 0-4,-16 40-22,-20 39 17,-24 35 7,-9 17 8,-2-5-6,5-14 4,23-25 0,10-18-6,17-28 0,10-13 9,2-20-10,8-5 4,0-3 3,0 0 21,0 0-23,11-24 26,30-28-23,12-23 5,11-16-13,9-12 1,5-8 0,-1-8-2,0 9 10,-13 10-8,-10 18 0,-10 16 3,-15 23-3,-8 19 0,-7 15 0,-11 9-3,-3 0-7,0 18 2,9 48-13,2 28 21,1 31 10,5 1-2,-6-2-6,2-13-2,1-14 6,0-9-8,-2-15 2,-1-13-34,-5-9-33,-2-15-57</inkml:trace>
  <inkml:trace contextRef="#ctx0" brushRef="#br0" timeOffset="29944.712">21914-554 125,'0'-3'176,"0"3"-176,0 0 0,35 0 16,38 0-15,34 0 12,41 0-13,6 0-27,1 0-65,-17 0-109</inkml:trace>
  <inkml:trace contextRef="#ctx0" brushRef="#br0" timeOffset="30380.737">22841-835 244,'0'-3'26,"0"3"-16,0 0 48,0 0-21,0 0-36,23 24-2,18 19 2,16 15 0,10 8 1,0-7 6,-3-1-7,-9-13-1,-2-6-9,-7-11 8,1-10-55,4-11-19,-1-7-23,-3 0-51</inkml:trace>
  <inkml:trace contextRef="#ctx0" brushRef="#br0" timeOffset="30140.723">23335-889 196,'0'-13'18,"0"11"32,0 2-6,0 0-22,-4 11-22,-25 42-11,-15 16 11,-4 15 13,4 3-7,9-6-3,11-12-3,7-4-3,6-14-4,5-11-8,0-14-29,6-7-30,-8-19-66</inkml:trace>
  <inkml:trace contextRef="#ctx0" brushRef="#br0" timeOffset="30560.748">23741-732 127,'6'-13'98,"-6"13"-48,0 0-17,0 0 0,0 0-33,0 32-11,8 21-7,1 16 18,5 10 29,-4-6-20,1-8-6,-2-7-4,-6-10 1,5-8-17,-5-11-38,-3-13-98</inkml:trace>
  <inkml:trace contextRef="#ctx0" brushRef="#br0" timeOffset="30735.758">23822-1063 315,'-3'-5'0,"3"5"-10,0 0 4,0 0-10,0 10-92,12 25-32</inkml:trace>
  <inkml:trace contextRef="#ctx0" brushRef="#br0" timeOffset="31057.776">24604-920 284,'0'0'71,"-27"0"-63,-33 0-16,-18 18 16,-16 25-8,4 8 4,29 9 7,18 4-12,22-1 1,21-2-2,0 1-8,38-1 20,46 0-6,33-1 13,13 0-13,-14-8 5,-34-7-9,-38-16-4,-33-7-4,-11-1-9,-21-2-16,-66 6 31,-40 5 2,-39 2-19,-11 2-102,-7-7-49</inkml:trace>
  <inkml:trace contextRef="#ctx0" brushRef="#br0" timeOffset="32233.843">122 2103 330,'-10'-21'16,"4"-9"-5,-2 9-5,8 21 33,0 0-21,0 0-18,0 0-2,0 8-15,8 38 7,19 27 10,16 17 9,10 3-5,14-3 4,11-10-12,3-17 4,3-17 0,0-19-1,6-15 10,10-12-8,12-12-1,-1-37-9,-7-14 1,-14-7-16,-23-8 17,-17 0 5,-12 2-6,-15 6 8,-14 18 2,-9 26 4,0 14 3,0 12-2,0 0-3,-39 46-4,-35 38 1,-31 36 4,-26 22 10,4 7-14,13-5 19,21-8-20,21-5 0,22-6 0,13 6-10,17-7-8,7-16-50,13-31-120</inkml:trace>
  <inkml:trace contextRef="#ctx0" brushRef="#br0" timeOffset="32768.874">2811 2235 238,'0'-8'85,"0"8"-85,0 0-31,-17 51 29,-13 23 2,-1 13 1,2 6 2,5 0 5,7-6-8,8-13 1,-2-15 4,8-22-3,0-13-2,3-14 0,0-10-2,0 0-31,0 0-30,0 0-35</inkml:trace>
  <inkml:trace contextRef="#ctx0" brushRef="#br0" timeOffset="33201.898">2663 2191 111,'37'-51'7,"10"0"-6,17-2 12,6 8 2,5 6 47,-5 9-50,0 11 4,-6 12-4,-7 7-5,-16 0-14,-12 44 6,-11 13 1,-18 13-4,0 5 8,-18 7 1,-31-10 6,-9-2-10,-12-13 12,0-12-4,6-12-8,10-15 20,13-5-19,18-10 6,13-3 12,-1 0-18,8 0 24,3-21-26,0-7-8,0 2 6,24 1-6,7 11 8,5 1 0,4 13 4,1 0-8,8 2 4,3 35 0,1 11-7,-6 13 7,-7 5 0,-3 1 0,-2-10-12,-3-8 7,-1-14-51,-1-14-47,7-17-40</inkml:trace>
  <inkml:trace contextRef="#ctx0" brushRef="#br0" timeOffset="33547.918">3979 2155 223,'0'0'69,"-9"6"-69,-35 36 0,-17 20 13,0 9-6,12-5 12,22-3-19,27-12 1,0-5-5,16-12 2,27-13 2,18-16 6,6-5-6,11-8 17,-5-32-14,-9-7-2,-13-8 0,-18 0 5,-13 0-6,-17 4 0,-3 4 10,-9 0-10,-35 7 14,-13 11-11,-7 9 3,-6 7-6,3 9-4,9 4-6,15 0-53,19 0-19,24 0-59</inkml:trace>
  <inkml:trace contextRef="#ctx0" brushRef="#br0" timeOffset="33809.933">4539 1819 229,'0'0'62,"0"0"-58,0 30-4,0 36 0,-12 21 36,-5 8-22,3-1 10,11 0-20,3-9-1,0-11 2,0-10 1,20-13-6,0-12 0,0-12-14,-6-16 4,-4-11-50,4 0-16,6-35 20,-4-17-48</inkml:trace>
  <inkml:trace contextRef="#ctx0" brushRef="#br0" timeOffset="33959.942">4728 1928 151,'3'0'61,"-3"0"-57,0 30-3,0 30 4,0 19 21,0 12 2,0 7-23,0 12 2,0 5-7,0 2-13,0-4-100</inkml:trace>
  <inkml:trace contextRef="#ctx0" brushRef="#br0" timeOffset="34423.968">6108 2281 256,'0'-9'33,"0"-6"-33,3 0 0,51-3 28,13-3-28,30 0 17,18 2-11,11 1 2,-1 1-11,-7-3 3,-8 2-15,-16-1-10,-27-3-62,-24-4-7,-22 4 5</inkml:trace>
  <inkml:trace contextRef="#ctx0" brushRef="#br0" timeOffset="34717.985">7017 1840 18,'-61'-35'36,"-3"4"14,11 12 11,10 8-23,16 11-3,13 0-17,14 0-9,0 0-9,0 6-11,17 20 11,16 3 15,19-2-13,8-10 19,3-2-18,-3-9 1,-2-2 6,-5-4-7,-10 0 1,-5 0-2,-12 0 3,-5 0-5,-7 0 0,-11 0-4,-3 14 3,0 31-22,0 24 23,-38 26 2,-21 11 5,-19 2 12,-3 4-16,8-6-2,6 0-1,13-4-18,21-15-71</inkml:trace>
  <inkml:trace contextRef="#ctx0" brushRef="#br0" timeOffset="35589.034">8649 1795 348,'17'-42'38,"-14"39"-6,-3 3-27,0 0 3,3 0 10,-3 0-18,0 40-20,0 29 20,-6 30 5,-25 16 9,-2-6 0,5-13-9,9-15-3,5-17-2,14-19 4,0-15-15,0-14 5,0-14-14,0-2-17,0 0-30,7-30 30,16-27-40,0-15-28,-6-16 67,-6-15 26,2-8 9,4-11-13,9 2 16,9 9 39,5 16 10,4 20-10,-1 24 15,4 8-24,0 16-14,3 5 10,-2 15-25,-4 7 13,-9 0-14,-4 37 3,-7 25-1,-18 10 1,-6 13 1,-9-2 11,-38 4-14,-11-13 14,1-12 0,7-23-15,16-15 17,13-16-15,15-8 6,6 0 16,-6 0-18,-8 0 22,-3-24-28,-3-9 7,10 0-9,4 3 2,6 9 0,0 6-4,0 9 3,0 6-2,0 0 3,6 0-16,24 21 16,18 24 0,8 12 2,5 9-4,3 3-2,-4-3 1,1-8-5,6-8-41,0-18-14,0-11-74</inkml:trace>
  <inkml:trace contextRef="#ctx0" brushRef="#br0" timeOffset="35910.053">9823 1732 249,'0'0'55,"0"0"-41,-6 7-13,-32 41 6,-8 18-3,-1 14 27,10 0-17,24-8-12,13-17 5,0-11-6,23-12-1,13-15 3,8-15 2,7-2 11,2-11-6,5-29-7,-8-15 10,-10-3-11,-13-4-2,-16 5 0,-11 6-2,0 6 2,-15 8 0,-20 13-5,-20 12 4,-9 12-27,-3 0-20,13 0-55,18 18-124</inkml:trace>
  <inkml:trace contextRef="#ctx0" brushRef="#br0" timeOffset="36314.077">10653 1366 6,'-17'-39'298,"3"17"-278,11 14 5,3 8 18,0 0-6,0 0-28,0 18-9,0 46-15,0 38 15,0 34 12,-21 12-3,1-4 3,0-1-8,7-18-4,7-21 0,2-19-1,4-25 1,0-21-12,0-11-18,0-16-15,0-12-71,0 0-52</inkml:trace>
  <inkml:trace contextRef="#ctx0" brushRef="#br0" timeOffset="36772.102">10606 1834 100,'67'-33'1,"14"-3"-1,19 3 8,13 0-8,0 8 34,-17 7-19,-21 13-14,-32 5 25,-19 0-22,-21 0 2,-3 19-6,-3 29 7,-41 8 51,-16 8-14,-11-1-25,0-10 11,15-5-30,18-5 16,18-6-16,17-11 0,3-5-6,3-8 2,35-7 4,18-6 10,15 0-10,6-19 9,-3-20-9,-10-12-2,-17-4-6,-10 2 8,-10 7 0,-10 14 12,-11 13-7,-3 12 11,-3 7 3,0 0-16,0 16-6,0 29-16,0 16 19,3 8 12,8 2-8,5-12-4,7-9 0,8-9-41,-1-20-4,10-9-33,4-12-88</inkml:trace>
  <inkml:trace contextRef="#ctx0" brushRef="#br0" timeOffset="37230.128">11676 2001 82,'0'-34'32,"14"11"-5,20 4 11,5 3-22,19 3 9,6 5-1,0 5-14,-7 3 23,-4 0-17,-12 16-9,-7 19 15,-8 13-12,-5 7 11,-15 3-6,-3 3-14,-3-3 17,0-5-18,0-7 0,0-14-4,-6-6-26,3-12-29,-1-9-42,4-5-86</inkml:trace>
  <inkml:trace contextRef="#ctx0" brushRef="#br0" timeOffset="36990.115">11905 1437 312,'0'0'42,"0"0"-42,0 19-13,-6 45 13,-8 23 6,-7 26 28,7 1-19,5 1-9,3-4 0,3-10-6,3-11-7,0-18 3,0-17-30,0-23-12,0-13-36,-8-17-40</inkml:trace>
  <inkml:trace contextRef="#ctx0" brushRef="#br0" timeOffset="16663.953">136 101 111,'-6'2'41,"-2"-2"-38,2 0 11,6 0 16,0 0 21,0 0-30,0 0-20,0 0 22,0 0-12,0 0-2,0 0 10,0 0-15,0 0 0,0 0 6,0 0-5,0 0 6,0 0-11,0 0 1,0 0-5,0 0 7,3 0-3,3 0 0,5 0-8,6 12 7,6 11 1,4 6 0,2 11-5,-1 13 3,-15 15 2,-13 4-2,0 10 6,-24-2-4,-22 2 0,-1-7 1,0-9 1,7-10 4,6-14-6,13-14 0,9-20 8,9-4-8,3-4 4,0 0-2,0-12 15,0-26-17,20-15-11,16-11 7,7-2 4,9-1 4,4 3-4,1 1 0,7 1 1,-3-2 2,-5 1-3,-1-2 0,-2 9 6,-7 3-12,-8 8 6,-1 10 0,-14 8 0,-9 9 6,-4 7-6,-10 9 0,0 2 8,0 0-12,0 0 4,0 0 0,0 0-8,0 0 12,0 0-4,0 0 0,-10 0 3,-7 18-11,-17 28 8,-7 10 0,3 12 3,-8 1 5,7-2-8,2-2 0,7-3 11,10-15-16,6-7 5,14-3 0,0-11-8,0 1 13,0-6-5,0-2 0,0-7 0,14-3-3,19-3-10,21-6-2,23 0-10,24 0-105</inkml:trace>
  <inkml:trace contextRef="#ctx0" brushRef="#br0" timeOffset="17353.992">2073 173 156,'23'-35'46,"-13"4"-26,-10 16-8,0 11 15,0 4 14,0 0-38,0 0-3,0 19-1,0 23 1,-21 18 11,-11 13 0,-3 3 16,3-7-9,-3-3-17,6-11 16,2-4-17,-1-6 0,13-10-2,-2-6 1,9-10-7,5-11-53,3-8-74,0 0-44</inkml:trace>
  <inkml:trace contextRef="#ctx0" brushRef="#br0" timeOffset="17810.018">1969-101 123,'43'-36'1,"4"11"0,4 9 1,-1 11 11,3 5-7,2 0 6,-6 16-8,-5 21 0,-7 11 5,-16 5-9,-12 8 8,-9-1 5,0 2-10,-30-1 12,-16-5 8,-12-6-18,-3-10 17,1-10-14,10-9 0,12-12 10,12-9-17,6 0 18,7 0-3,-4-4-12,0-15 5,8-2-9,-2-5 0,4 4 1,7 8 6,0 2-7,0 6 0,0 6 9,0 0-18,10 0 4,13 0 5,11 11-6,13 28 11,0 2-5,0 6 0,4 0 6,-4-7-13,-4-5 7,-2-4-17,-4-10-16,-1-9-74,1-12-75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8:38.7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5 348,'0'-7'36,"0"7"-27,0 0-6,0 0-3,14 0-32,9 13-48,12 21-39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8:39.0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137 106 297,'-31'0'19,"1"0"-19,4 31 0,5 7 4,4 12 0,11 6 6,6-1-3,0-2-6,0-5 11,16-8-9,4-11-3,-3-18 6,-6-4 2,1-7-2,5 0 11,10-18-6,-1-23 13,-2-3-21,-4-11 0,-6-6-3,-8-1-9,-1-7 1,-5 1-21,0 17-36,0 14-28,0 19-81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8:39.3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0 143 42,'244'-160'51,"-203"187"-49,2 25 36,1 17 8,-7 11-13,-13-3 25,-15-1-40,-6-10-5,-3-15 9,0-18-18,0-15 3,0-14-1,0-4-5,0 0 26,0-27-4,23-24-11,15-20-12,12 2-7,10 13 7,4 13 0,3 17 0,-6 18 5,-7 8-3,-1 7 3,-6 31-5,-3 17 5,-10 2-7,-8 6 2,-12 1-27,-10-3-35,-1-8-132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1T15:06:11.2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-308 5500 165,'16'-12'0,"15"6"13,19 3-8,6 3-5,13 0 5,-2 0-10,-6 3 4,-13 3 1,-21-1-14,-18-5-24,-9 0-38</inkml:trace>
  <inkml:trace contextRef="#ctx0" brushRef="#br0" timeOffset="188.011">20 5386 16,'-14'-15'51,"11"8"-23,0 1 9,3 6 12,0 0-35,0 0 5,0 0-19,0 26-2,0 23 2,0 21 9,0 16 13,0 10-4,0 16-10,0 13-7,0-1-1,0 0-10,6-9 0,-3-16-160</inkml:trace>
  <inkml:trace contextRef="#ctx0" brushRef="#br0" timeOffset="-465.027">45 5358 169,'14'-18'49,"-5"-2"-42,-9 0 16,0 14 41,0 6-51,0 0 0,0-2-4,0 2 1,0-5 9,0 5-3,0 0-9,0 0 13,0 0-18,0 0 13,0 0-15,0 0 1,0 0-9,0 0-3,0 5-5,0 15 16,-20 17-3,-8 12 3,-2 12 0,2 1 2,2 0-7,1 2 8,9 0-3,-1 0 0,4-4-6,7-11 1,0-6-18,3-10-54,3-15-30,-5-13-65</inkml:trace>
  <inkml:trace contextRef="#ctx0" brushRef="#br0" timeOffset="-200.011">-199 5531 212,'-3'-5'39,"3"5"-19,0 0 7,0 0 14,0 0-40,0 0-1,0 0 0,6 0-12,17 0 12,15 20 4,14 3-3,9 5 8,9 0-4,2-6-5,-2 2 0,-6-7-19,-19-7-35,-12 5-29,-20-9-34</inkml:trace>
  <inkml:trace contextRef="#ctx0" brushRef="#br0" timeOffset="819.046">-58 7717 218,'33'-46'38,"-21"35"-12,-9 6 11,-3 5 7,0 0-44,0 0 0,0 11-16,-15 25 15,-18 23 2,-5 4 7,-1 2-8,4-9 0,6 1-2,3-9 2,7-2 0,5-11 0,6-8-22,2-13-32,3-14-33,3 0-18</inkml:trace>
  <inkml:trace contextRef="#ctx0" brushRef="#br0" timeOffset="1238.071">-264 7938 198,'0'0'44,"0"0"-37,0 0 5,42 0 21,22-3-33,17 3 0,5 0-7,5 0 7,-10-3-2,-17 0-11,-22-1-74,-23-1-49</inkml:trace>
  <inkml:trace contextRef="#ctx0" brushRef="#br0" timeOffset="1427.081">-93 7576 125,'0'0'19,"0"9"-19,0 31 0,0 20 1,0 19 33,0 5-5,0 6-3,16 5-26,0 6-1,-2 15-3,-14-2-26</inkml:trace>
  <inkml:trace contextRef="#ctx0" brushRef="#br0" timeOffset="1036.059">-302 7836 63,'0'-2'69,"0"-1"-30,0 3-8,0 0 21,0 0-41,0 0-1,3 0-10,10 0-6,15 0 6,28 10 7,24 6 16,20-1 0,9-4-19,4 0 1,-10 2-5,-13 0-19,-23-1 6,-31-1-46,-23 4-49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8:49.3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69 250 281,'0'0'14,"0"0"-14,0 8 0,0 42-5,3 25 5,4 18 22,3 13-14,-7-3 9,2 0-16,-5-7 5,0-5-5,0-18 3,-5-20-4,-8-22 0,3-22 3,0-9-2,4 0 5,-8-16 7,0-29 11,1-19-23,3-16-1,10-15 0,0-11 3,3-7-7,31-11 2,10 3 2,5 7-3,6 16 5,6 23-2,1 23 0,6 25-5,2 22 1,1 5 4,-11 3 0,-16 32-4,-21 15 5,-23 5-1,-14 6 5,-62 3-2,-25-4 26,-13-5-27,0-12-2,16-8-19,25-14-129</inkml:trace>
</inkml:ink>
</file>

<file path=ppt/ink/ink51.xml><?xml version="1.0" encoding="utf-8"?>
<inkml:ink xmlns:inkml="http://www.w3.org/2003/InkML">
  <inkml:definitions/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3.6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68 175 132,'-30'3'85,"10"-3"-84,6 0 9,8 0 22,6 0 0,0 0 4,0 0-17,0 0-14,0 0 16,6 0-21,11 0 3,10 0-1,33-9 0,31-22 14,33-8-10,13-4 1,-12 13-7,-27 9 0,-31 21-1,-23 0-4,-15 21-11,-15 41 8,-14 23 7,0 17 1,-54 15-1,-20 5 4,-13-5-2,-8-5 10,2-13-10,9-14 14,7-16 2,23-12-17,24-17 12,16-13-12,14-15-7,0-6 6,14 1-3,33-6 4,23-1 6,28 0-3,10-1 2,8-24-5,-5 2-18,-10-2-4,-14 6-29,-13 2 1,-14-2-26,-19 5-28,-15 0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4.0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0 122 124,'0'0'59,"0"0"-37,0 0-7,0 0 20,0 0 0,14 0-24,7 0 7,18-11-6,24-3-9,29 0-3,19-5 3,9-3-7,4 4-17,1 3-49,-11 6-32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4.4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2-3 271,'3'0'67,"-3"15"-67,3 25-25,1 14 25,-4 24 12,4 9-10,2 4 11,1-8-7,-1-6-4,2-16-1,-2-13-1,0-11 0,2-14-2,-5-9-3,-3-14-11,0 0-35,0 0-22,0 0 16,0-32-88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4.8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0 275 123,'37'-54'47,"10"2"-29,11 4-1,2 5-4,4 7 31,-5 14-30,2 3 2,-3 17-7,-12 2-7,-2 2-4,-7 33 2,-10 18 0,-7 6-4,-20 14 9,0 5-5,-17-2 2,-41-4 0,-1-6 5,-12-8-4,0-10-2,8-14 7,10-14-3,12-13 2,15-7 3,1 0-7,5 0 24,4 0-25,-1-8-1,11-5 3,6 5 1,0 3-3,0 5-2,23 0 0,21 0-2,12 7 4,15 26-2,9 9 0,4 9 5,0 4-7,0 2 2,0-2-30,0-1-43,-3-10-78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5.4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172 61 255,'-11'-8'25,"5"8"-24,-8 0-2,-5 0 4,-15 32 4,0 10-5,4 3 1,13 3 8,14-3-8,3-2-3,0-4 0,34-2 7,13-7-5,14-12 0,18-13 0,13-5 9,8 0-10,-2-23 0,-14-17-1,-17-5-9,-21 3 8,-22-4 1,-24 4 0,0 2-2,-24 3 3,-33 5-1,-13 3 14,-14 3-14,-3 9 7,9 5-7,25 6 0,23 3-5,22 3-4,8 0-23,0 0-42,38 0-55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5.7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0 323,'0'0'37,"0"0"-34,0 8-3,0 42 0,0 25 23,0 15-7,6 8 5,15-10-21,5-1 0,8-10-1,-1-13-2,4-9-3,-2-20-16,-3-14-53,-5-15-10,-4-6-41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5.9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1-1 254,'3'0'35,"-3"18"-35,3 39-2,1 28 2,-1 15 25,0 6-24,17 3 6,21 2-7,19-5-82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6.2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0 209 312,'17'-32'27,"44"11"-27,32-2-36,29-2 36,15 4 0,0 3 3,1 2-8,-10 5 5,-11 3-16,-22-5-40,-25 5-24,-29-5-3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19-03-20T16:45:32.9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6.5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319 122 43,'-84'-42'65,"3"6"-33,11 8 6,23 13 17,16 14-30,25 1 5,6 0-23,0 0-7,0 14-5,30 22 5,21 15 8,19 1 5,17-1-8,7-8-5,-6-9 0,-14-12-5,-14-7 4,-13-2-20,-13-5-6,-15 3 21,-14 7-8,-5 15 14,-11 11 1,-42 18 0,-22 7 20,-15 8-11,-4 2-5,10-6 6,13 0-11,21-10-2,9 1-6,15-13-100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6.9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0-1 205,'6'0'9,"5"57"0,-2 17-9,5 16 14,-3 5-10,-11 6 19,0-8-11,0-8-6,-5-13 0,-4-15-2,-2-14-4,5-19 0,3-11-5,3-12-11,0-1-87,0 0-11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7.3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6 174 108,'52'-59'31,"0"17"-17,9 8-14,0 9 28,3 15 18,-8 10-23,-2 0-9,-4 29-10,-9 32 0,-18 19 4,-20 11-8,-3 6 0,-26-7 8,-32-14-8,-9-14 7,-3-15-1,0-18-3,3-10 15,9-16-13,15-3 5,8 0 10,15-3-12,11-12 7,9 1-6,0 3-2,0 6-3,17 2 4,20 3-8,13 0 4,14 11 2,9 29-6,2 11 0,-8 7 5,-6 0-12,-8-2 3,-7 2-22,-2 0-32,-7-5-74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7.8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221 30 211,'-9'-19'102,"-2"10"-83,5 9-18,-8 0 8,-16 28-7,-10 26 8,-7 18 4,10 4-10,20-4 16,14-1-20,3-15 1,10-5-1,34-12 6,15-5-5,22-17 2,14-7 2,5-10-4,-2-2-1,-19-35-5,-15-9 0,-16-6-6,-27-2 9,-21 4-3,0-3-6,-44 8 10,-28 10 1,-15 6-2,-6 6-4,-2 20-6,19 3-31,18 0-86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8.3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129 35 289,'10'-30'36,"-10"23"-33,0 7-3,0 7 0,-10 50 0,-18 35 5,-8 36 6,8 23 16,8 3-7,11-3-20,9-14 6,0-17-6,0-11 0,17-22-1,9-12-8,1-20 1,-1-18-45,-12-19-49,-3-18-33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8.8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-5 207 162,'0'-10'98,"0"8"-98,21-10-19,46-3 2,34-6 17,27-7 4,32 5 5,11-5-9,7 6-6,-10-2 4,-26 10-13,-35 7 2,-34 5 13,-35 2-15,-32 0 14,-6 0-6,-13 0 7,-44 28 8,-24 9 24,-16 3-5,-1-4 4,8-3-18,20-4 13,29-13-4,18 0-20,23-5-2,0 2-2,3 1 2,37 4 3,20-2 2,14-13 3,10-3-8,1 0 0,-12-12-5,-9-13 6,-10-8-1,-10 1 0,-15-5 8,-5 4-5,-7 6 8,-11 10-7,-3 7 24,-3 10-14,5 0-5,-5 0-9,0 0-4,3 2 3,9 27-8,9 9 9,13 13-1,9-2 1,4-6-1,6-14-4,-1-8-46,-6-11-21,-5-10-48,-4 0-17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9.11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-1-14 11,'7'-19'233,"-7"19"-175,0 0-58,0 12-11,0 49 11,0 29 7,0 21 22,7 8-3,7-7-25,4-6 8,10-16-9,-4-11 0,2-20-6,-6-16-7,-13-18-29,-4-13-23,-3-12-52,0 0 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9.3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87 86,'-3'-25'47,"3"14"-30,0 4 23,0 2-12,29-4-2,29-1-14,9-3-4,12 10 8,5 3-4,4 0-7,-4 0 6,-3 16-8,-11 15 4,-19 9-6,-15 7 7,-16 4-8,-9 10 0,-11-7 0,0 1 0,0-9 4,-3-11-8,-17-7 1,3-12-53,-4-5-31,4-11-47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09.5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 20 357,'-9'-14'27,"3"7"-17,6 7-4,0 0-6,0 0-11,6 21-31,31 27-48,10 12-1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10.1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253 233 190,'-44'0'95,"-5"0"-76,-9 24-14,11 15 18,15 7 6,14 9-21,15 4-6,3 2 4,10-6-5,30-12 0,4-6 5,-1-15-6,4-10 0,-3-12 7,-1 0-5,-2-12 0,-7-21-1,-8-15 21,-5-7-16,-12-9 7,-4-9-5,-5-4-1,0-3-14,-25 3 1,-5 13-15,-7 11 1,-4 21-30,9 17-7,2 12-1,13 3-14,14 0 40,3 0-17,0 0-12,6 3 44,24 9 17,10 2 27,-3 12 18,7 10-21,-3 11 9,-1 14-10,1 6-7,-15 3 16,-9-1-10,-11-5 13,-6-13-6,0-12-19,0-12 17,0-14-18,0-11-9,0-2 22,0 0-14,0 0 15,21-37 16,19-13-37,19-16-2,13 5-10,1 10 10,2 20-9,-8 18 6,0 13 3,-7 0 0,-10 34 5,-6 12-9,-10 5 4,-18 3 0,-5 1-9,-11-1 3,0-3-48,-8-2-96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20:32.0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57,'0'11'89,"0"-11"-89,0 0-25,0 5-29,0 0 44,0 0 10,0-3 25,0 2-1,0-2-22,0-2-2,0 4-3,0 1-34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11.3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16 182 191,'-8'-30'37,"-1"4"-30,9 13 13,0 10 9,0 0 11,0 3-5,0 0-25,29-2-3,18 2-3,28 0-3,15 0 2,7 42-3,-5 22-5,-13 15 4,-15 8-12,-21 1 12,-15-1 0,-21-10-13,-7-13 13,0-10-6,-35-15 1,-8-9 6,-7-12 0,0-11 9,-1-7-1,7 0-8,11-4 18,10-25-15,9-14 8,14-13-11,0-18 1,23-9-2,35-11 1,12-10-3,14 8-3,13 8 6,1 19-11,0 18 0,-1 21-19,-10 11-19,-9 17-50,-19 2-2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37.2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54 0 76,'-11'0'18,"2"0"-17,4 0 3,2 0-4,3 0 19,0 0-13,0 0 11,0 0 25,0 0-36,-3 0 1,3 0-4,0 0 5,0 0 6,0 0-13,0 0 15,-3 0 4,-3 0-13,1 0 23,-1 0-13,3 0-5,3 0 11,0 0-20,0 0 17,0 0-6,0 0-12,0 0 14,0 1-16,0 4 0,9-3-5,28 4 15,21-1-7,29-1 7,35 6-8,15-5 11,20 8-13,8-4 3,-1 6-4,-3-1 10,-13 4-9,-17 1 0,-26-4 4,-29-6-4,-33-2 0,-22-7 0,-14 3-3,-7-3 11,0 0-8,0 0 3,0 0 3,0 0-4,0 0-2,0 0-1,0 0-4,0 0-32,-10 11-75,-14-1-94</inkml:trace>
  <inkml:trace contextRef="#ctx0" brushRef="#br1" timeOffset="-47029.69">-285 1539 121,'-41'3'32,"12"-3"-32,11 0 20,18 0 36,0 4-32,0-4-2,10 0-8,21 0-5,19 0 9,17-18-18,14-6 9,3-7-9,-20 4 6,-15 0-10,-19 8 4,-19 9 0,-11 2 5,0 3-2,-6 2-3,-25 3 9,-13 0-4,-20 0-1,-20 19-3,-3 18-1,0 13 9,6 3-7,22 5 6,15-1-8,24-5 8,20-4-12,6-9 4,52-6 0,26-4 0,32-22-4,21-7-22,19 0-46,-9-29-46,-9-15 24</inkml:trace>
  <inkml:trace contextRef="#ctx0" brushRef="#br1" timeOffset="-46846.68">909 1284 192,'0'-7'50,"-23"7"-44,-18 0 7,-12 12 3,-7 30-5,2 17 14,11 2-20,21 3-1,19 0-4,7-9-4,10-10 2,40-16-5,10-13-22,7-16-24,14 0-53</inkml:trace>
  <inkml:trace contextRef="#ctx0" brushRef="#br0" timeOffset="1042.059">2910 2642 23,'-23'-6'81,"6"-2"-79,10 1 4,-7 1-5,8 1 19,3 5 15,0 0-26,-2-1 2,2-1-1,-3-3-6,0 2 15,-5-2-3,4-1 1,-7-1 6,-1 1-22,-13 4 9,-2-5-10,-1 4 3,2-3-2,8 1 2,12 1-3,4 4 15,5 0-15,0 0 16,0 0-12,11 0 1,27 0-1,46 0 2,46 0 2,48 0 8,26 6-16,1-6 10,-21 0-2,-19 0-6,-28 0 9,-29 0-11,-19-9 0,-33 4-1,-22 1 4,-22 1-3,-12 0 0,0 3-16,-6 0-29,-44 11-134</inkml:trace>
  <inkml:trace contextRef="#ctx0" brushRef="#br0" timeOffset="1911.109">4042 5157 126,'-17'0'59,"9"0"-54,8 0 1,0 0 39,0 0-5,0 0-2,0 0-20,0 0-6,0 0 11,0 0-20,0 0 8,5 0-8,10 0 2,29 0 8,48 0-2,42 0-2,50 0 11,21 0-13,-7 0 9,-27 0-7,-40 0-4,-44 0-6,-29 0 1,-21 0-8,-21 15-14,-16 16-91,-10-2-67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8:50.6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67-7 156,'0'-6'142,"0"6"-129,0 0-13,0 51-34,-3 29 34,-25 25 15,4 4 3,12 0-16,12-14 5,0-7-7,0-15 0,0-11-41,0-18-79</inkml:trace>
  <inkml:trace contextRef="#ctx0" brushRef="#br0" timeOffset="8767.501">1473 38 67,'0'0'38,"0"0"2,0 0-15,0 0-10,0 0 10,0 0-20,0 0 0,0 0 10,0 0-10,0 0 9,0 0-1,0 0-10,0 0 16,0 0-18,0 0 7,0 0 9,0 0-16,0 0 9,0 0 2,0 0-12,0 0 16,0 0-13,3 0-1,-3 0-2,8 0-2,-2 0 0,0 10 2,14 26 0,7 19 6,13 10-6,7 8 0,1-6-2,-4-7 6,-3-5-4,-3-4 0,11-6 2,-3-9-6,4-3 4,0-11 0,1-13-4,-7-6-5,0-3 9,-4 0-1,-4-3 1,-2-21 2,-4-7-2,-2-7 0,-2-9-1,-5-4-1,-1 1 2,-8-3 0,-1 6 4,2 4-9,-2 5 5,-2 9 0,-1 12 0,-5 5 7,-3 5-7,0 7 2,0 0 5,0 0-14,0 0 7,0 0-9,-38 48 3,-35 31-1,-45 35 7,-30 26 5,-19 8 0,2 1-1,5-5-2,18-11-2,25-20 6,26-30 3,20-17-9,14-14 0,10-13 4,14-9-6,16-9 2,11-10-15,6-11-87</inkml:trace>
  <inkml:trace contextRef="#ctx0" brushRef="#br0" timeOffset="10305.589">3625-43 140,'-14'-14'1,"5"3"2,2 6 0,0 2 7,7 3 28,-4-3-32,4 3-3,0 0 7,0 0-7,0 0 4,0 0 2,0 0-8,0 0 19,0 0-19,0 0 8,0 0 9,0 0-17,0 0 17,0 0-8,0 0-8,0 0 9,0 0-10,0 0 0,0 0 3,0 0 4,0 0-8,0 0 0,0 0 0,0 0-7,0 0 7,0 0 0,0 0-6,0 0 3,0 0 3,0 0 0,0 0 0,0 0-10,0 0 10,0 0 0,0 0-3,0 0 3,0 0 0,0 0 0,0 0 0,0 0-5,0 0 5,0 0 0,0 0 0,0 0 7,0 0-7,0 0 0,0 0 2,0 0 1,0 0-3,0 0 0,0 0 0,0 0 7,0 0-7,0 0 0,0 0 3,0 0-2,0 0 4,0 0-5,0 0 1,0 0 8,0 0-6,0 0-3,0 0 5,0 0-6,0 0 1,0 0 0,0 11-2,-17 35-21,-19 35 23,-18 28 3,-13 15 1,3-2-2,3-21 0,15-13-2,16-19 0,7-14 4,9-16-6,3-11 2,5-13 0,6-9-7,0-6 7,0 0 0,0 0-2,0 0-16,0 0 18,0-6 6,11-23-5,18-11-1,9-18-4,5-8 2,-2-3-4,-6-4 10,3-6-4,5 5 0,7-2 0,-2 3 17,2 3-16,-3 9 9,0 13-5,-4 5 3,-5 17 1,-12 8-5,-12 12-2,-8 6 1,-6 0-3,0 0-4,8 18 3,8 33-10,4 28 11,7 12 0,-10 3 7,-3-5-7,-8-7 4,-3-9-4,5-14 0,-5-6-10,-3-18 2,0-6-61,0-11-30,0-10-30</inkml:trace>
  <inkml:trace contextRef="#ctx0" brushRef="#br0" timeOffset="10469.598">3561 344 191,'0'0'29,"0"-4"-29,17 1 4,30-12 20,31-4-24,15 0-47,18 3 19,-4 4-85</inkml:trace>
  <inkml:trace contextRef="#ctx0" brushRef="#br0" timeOffset="10807.618">4625 20 201,'-36'0'21,"-16"0"-12,-15 0 0,-6 34 21,3 3 18,13 0-36,25 7 4,20-12-16,12 2-5,0-1-2,6-1 10,41 2-3,20 1 5,11-9-5,0-2-2,-11-5 1,-14-4-23,-22-7 24,-19-5-5,-12 0 5,0-3-5,0 0 3,-3 0 2,-23 7 0,-15 7 0,-9-1 23,-1-2-22,15 0 5,16-9-12,15-2-27,5 0-51,0 0-26</inkml:trace>
  <inkml:trace contextRef="#ctx0" brushRef="#br0" timeOffset="11001.629">4991 135 251,'0'0'10,"0"0"-10,0 15-4,0 29 4,-4 14 8,-5 11 8,6 0-10,-2-7 2,5-7-4,0-7-5,0-8 1,0-11-65,17-16-74</inkml:trace>
  <inkml:trace contextRef="#ctx0" brushRef="#br0" timeOffset="11137.637">5072-103 141,'0'-21'0,"0"11"-14,0 10-36,20 0-26</inkml:trace>
  <inkml:trace contextRef="#ctx0" brushRef="#br0" timeOffset="11483.655">5226 114 274,'0'0'0,"31"32"3,25 24-3,25 19 43,17 17 1,2 1-39,1-3 3,-5 0-8,6 5-23,8-11-106</inkml:trace>
  <inkml:trace contextRef="#ctx0" brushRef="#br0" timeOffset="11335.648">5789 12 117,'0'36'49,"-35"22"-43,-26 14 12,-14 2 48,5 0-38,9-5-9,11-8-18,13-10 8,11-6-17,5-13 8,12-11-22,-5-8-49,0-13-92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11.6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0 440 60,'49'-27'0,"12"-10"-35,17-7 10,5-2 25,-6-5 3,-3 2 7,-6 6 0,-21 3 0,-21 3 21,-16 8-8,-10 7-11,0 9 17,-13 10-13,-24 3-3,-16 0 3,-8 21 7,-6 21 14,6 7-17,15 5-5,8 0 12,21 1-24,11 0 15,6-8-16,3-1 4,38-9-10,19-10 4,20-15-17,24-12-18,11 0-58,2 0-14</inkml:trace>
  <inkml:trace contextRef="#ctx0" brushRef="#br0" timeOffset="330.018">1197-65 145,'-23'-8'96,"-24"8"-96,-14 0 10,-12 12-3,-2 20 33,19 8-22,22 3-2,28 1-16,6 1 0,9 3-5,42-1 3,13-7 2,3 0 7,3 1-1,-12-2-10,-14-2 4,-21-8 0,-17 0-3,-6-10-4,0 6 7,-9 0 3,-32-1 0,-10-3 21,-11 1-11,4-8-7,14-4-6,18-8-1,15-2 0,11 0-15,0 0-29,0 0 4,17-5-76</inkml:trace>
  <inkml:trace contextRef="#ctx0" brushRef="#br0" timeOffset="846.045">1504 256 173,'0'0'29,"3"0"-29,0 23-12,0 27 12,-3 19 31,0 13-27,0 8 15,-3 4-2,-20-2-7,-4-8 17,-1-8-22,2-13 0,-1-15 3,7-11 0,3-19-8,14-11 0,0-7 1,3 0 9,0 0-8,0-7 9,0-27-4,0-17-5,9-19-2,11-12 0,4-11-15,10-12 10,6-11-19,10-2 17,5 4 2,1 11 1,1 18 4,4 15 13,-5 19-12,5 15 13,-7 10-12,-7 15-2,-11 8 5,-8 3 0,-5 3-5,-6 40 0,-7 23 0,-10 12 7,0 9-6,-27 5 9,-24-4 15,-8-13-21,1-11 9,5-15-13,8-13 5,15-15-11,10-5 3,14-11-45,3-2-33,3-3-76</inkml:trace>
  <inkml:trace contextRef="#ctx0" brushRef="#br0" timeOffset="1178.067">2208 454 128,'40'-26'29,"7"-1"-21,10-3 2,4-9 38,3-4-20,-3 1-7,-8 4-16,-10 1 3,-19 3-4,-10 7 5,-14 3-10,0 3 2,0 9 10,-21 5 5,-19 7-11,-15 0-2,-12 24 2,-6 24 2,3 10 0,6 9 2,13 0-6,18-7 14,16-3-14,17-5-1,0-6-2,14-10 2,30-6-6,15-15 4,16-11-36,12-4-20,9-4-48,3-27-27</inkml:trace>
  <inkml:trace contextRef="#ctx0" brushRef="#br0" timeOffset="1380.078">3073 32 245,'-49'0'24,"-9"0"-18,-9 15-1,3 30 23,8 13 1,16 11-21,19 1-3,21 2 2,0-5-7,41-12 0,20-10-9,12-14 5,11-22-30,9-9-42,-2 0-26,-10-40-26</inkml:trace>
  <inkml:trace contextRef="#ctx0" brushRef="#br0" timeOffset="1664.095">3256 526 100,'29'-25'140,"32"4"-140,23-3-48,13 3 6,7-1-38</inkml:trace>
  <inkml:trace contextRef="#ctx0" brushRef="#br0" timeOffset="3172.181">3547 241 0,'-3'0'24,"0"0"-1,-1 0 10,4-3-13,0 3-16,0 0 19,0 0-12,-3 0-5,3 0 15,-3 0-9,-8 0 9,-1 0-1,-8 0-13,-1 0 15,4 0-16,11 0 2,6 0 13,0 0-20,0 0 3,19 0-4,29 0 2,28-3 19,15-9-20,7 1 0,-11 8-2,-14-2-6,-15 5-20,-8 0-58,-7 0-31</inkml:trace>
  <inkml:trace contextRef="#ctx0" brushRef="#br0" timeOffset="1553.088">3628-83 172,'11'-24'123,"-11"19"-90,0 5-1,0 0-32,0 29-3,0 37 1,-14 25 2,0 12 26,4-1-26,7-5 2,3-9-8,0-5 2,0-17-38,-8-10-46,-21-16-46</inkml:trace>
  <inkml:trace contextRef="#ctx0" brushRef="#br0" timeOffset="4140.236">5243 440 150,'-10'-5'33,"6"2"-26,4 3 41,0 0 13,0 0-21,4 0-39,32-7 9,22-7 13,23-5-23,15 1-1,-1 5 0,-8 2-38,-10 1-5,-7 4-20,1 6-36,-10 0 9</inkml:trace>
  <inkml:trace contextRef="#ctx0" brushRef="#br0" timeOffset="3764.215">5263-195 326,'0'-27'0,"23"-4"-58,27-1 54,8 0 4,5 6 16,1 4-7,0 12-9,-11 5 5,-1 5-4,-17 0-1,-10 5-7,-6 34 6,-8 20-12,-11 26 13,0 16 6,0 16-5,-24 7 12,-13 4-6,-3-8-3,-7-3 11,3-3-13,1-16 13,-1-13-3,14-14-9,7-21 16,9-16-18,14-11 2,0-9-2,0-12 3,0 1-4,0-3 0,27 0 4,16 0 1,12 0-5,4 0-12,2-21-15,-1-6-51,-5-1-32,-2 1-49</inkml:trace>
  <inkml:trace contextRef="#ctx0" brushRef="#br0" timeOffset="4868.277">6887-1 202,'0'0'19,"0"0"-19,0 35-5,-33 27 5,-7 17 12,-7 6 16,7-8-22,8-9 1,9-17 7,11-13-14,4-13 14,5-13-10,0-10-1,3-2 8,0 0-3,0 0 10,0-2 25,0-31-15,0-16-4,14-13-24,9-18 0,7-10 1,4-10-1,6-9 0,1-1 3,2 15 2,-4 15 4,-4 26 6,-12 24-4,-9 16 1,-8 9-11,-6 5-1,0 0 0,0 12-16,0 46 2,3 30 13,11 27 1,-4 7 1,4-5-1,-5-5 0,2-16-3,-2-11-2,-6-17-10,-3-17-28,0-9-34,-3-15-12,-26-8-67</inkml:trace>
  <inkml:trace contextRef="#ctx0" brushRef="#br0" timeOffset="5265.301">6689 303 185,'3'-14'0,"32"-1"-1,8-3 1,15 0 19,12-5-6,17 2-13,10-2-7,10-3 7,-3-2 0,-2-5 2,-12-1 3,-6 2-4,-17-2 4,-13 7 27,-10 1-6,-14 12 11,-13 2-5,-5 6-16,-12 0 12,0 6-16,0 0 4,0 0-15,0 0-1,-15 6-1,-13 39-11,-13 25 12,-6 17 8,1-2-8,13-12 0,8-11 0,13-19 3,5-9-3,7-10 0,-4-8-8,4-8 7,0-5-41,-3-3-22,0 0-1,-1 0 0,-10 0 29,-1 0 4,-10-8-36</inkml:trace>
  <inkml:trace contextRef="#ctx0" brushRef="#br0" timeOffset="5694.325">7448 19 186,'0'0'78,"0"0"-64,3 0 19,1 0-9,-1 0-2,4 0-22,-1 25-8,11 11 8,6 16 18,9 5-16,3-2 8,3 1-10,2-13 0,4-3 0,-4-7-12,4-11-17,0-11-26,2-11-17,4 0 19,-6-6 6,-4-28 2,-6-6 42,-7-15 3,-1-7 25,-2-4-8,1 2 19,-2 11 21,-7 13-22,-2 16 26,-8 15-1,-2 9-33,-4 0 4,0 0-31,0 18-5,0 26-1,0 20 6,0 19 1,-7-2 1,0-5 3,1-10-10,2-11 4,4-9-45,-4-13-34,-2-10-73</inkml:trace>
  <inkml:trace contextRef="#ctx0" brushRef="#br0" timeOffset="6198.354">8908-171 6,'-20'-5'339,"-21"5"-324,-19 0-15,-3 0 0,-5 19 29,12 13-29,15 7 0,7 4-1,11 0 4,10-6-8,2 6 5,11-3 0,0-1 5,0 3-4,11 4-1,16 2 0,19 10 4,9-2-4,15 10 0,3-7 0,-15-4-8,-11-1 8,-24-9 0,-23-5-1,0-1-7,-23-7 6,-47 5 3,-15 0-1,-13-7 7,2-3-7,15-4-30,8-9-21,1 1-37,19-15-42</inkml:trace>
  <inkml:trace contextRef="#ctx0" brushRef="#br0" timeOffset="6438.368">8203-391 488,'0'-3'48,"0"3"-48,0 0 0,0 0 21,0 0-21,0 0-9,0 3-38,0 23-123,-16-4-161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43.5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57 100 17,'-11'-4'40,"-4"-5"-39,-3 4 8,11 5-9,4 0 13,3 0 12,0-4 8,0 4-21,0 0 13,0 0 1,0 0-13,0-3 21,0 3-17,0 0-5,0 0 22,-4 0-25,4 0 12,0 0 3,0 0-18,0 0 17,0 0-21,4 0 2,19-7 4,14-1-5,21-5 4,15 0-7,11 5 11,0 5-15,-3-2 4,-8 2 0,-9 3-3,-9 0 8,-9 0-5,-16 0 0,-10 0 4,-17 0-6,1 0 2,-4 0 0,0-3-8,0 3 8,0-4-3,0 1-7,0 3-45,-4-3 5,-11 3-24,-10-3-12,-2 3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43.9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21 21 88,'-14'-8'23,"11"2"-8,-3 4 14,6 2 2,0-5 24,0 5-1,0 0-39,0 0-2,6 0-13,18 0 0,13 0-3,19 13 6,8 6 4,0-4-6,-7 0 7,-13-3-10,-7-3 2,-7-2 0,-13-5 0,-8 1 4,-9-3-4,0 0 5,0 0 2,0 0 7,0 0-9,0 0-4,-6 9 17,-14 9-13,-10 13 2,-10 11-7,-4 9 8,7 5-10,4-1 2,8-4 0,10-11-7,4-6 13,8-13-6,0-8 0,3-9 4,0-4-7,0 0 3,0 0-16,0 0 7,0 0-44,0 0-22,0 0-62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44.6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17 229 181,'-17'0'70,"11"0"-60,6 0-3,0 0-5,0 0 44,6 0-30,21 0-16,21-17 18,22-8-16,17-2 7,3 2-5,-5 8 4,-12 1-13,-16 5 5,-10-1-11,-3-4 11,-7 8-37,-7-8 1,-10 3-10,-9 5-32,-11-3 26,0 4-43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45.02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19 6 73,'-14'-5'51,"8"2"-18,6 3-9,0 0-20,0 0 28,0 0-28,13 0-1,15 6 10,18 10-12,18 2 9,9-1-8,5-5 8,-11-1-10,-9 0 0,-15-3 0,-13 2-5,-10-2 7,-10-2-2,-3 1 0,-7-6 4,0 3-7,0-4 3,0 0 0,0 0 11,0 7-10,-7 5 12,-17 12 19,-8 9-28,-9 6 36,-3 1-29,1-1-6,-1-9 19,10-3-23,8-9 4,8-6-5,12-3-2,3-6-2,3 2-6,0-1-25,0 5-22,0 1-89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45.76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15 140 70,'-11'0'22,"5"0"-15,6 0 31,0 0-2,0 0 19,0 0-14,0 4-28,0-4 15,0 0-5,0 0-4,0 0 9,0 0-25,3 0 3,18 0-4,16 0 1,30-15 5,20-10-8,13 0 2,-5 6 1,-16 3 1,-15 4-4,-13 5 0,-10 2 5,-12 2-13,-11-1 7,-15 4-18,-3 0 1,0 0-35,0-3 3,0-3-27,-11 4-49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59:46.15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0 144,'0'0'52,"0"0"-47,0 0 12,0 0 5,0 0 13,20 0-32,10 0 6,10 10 22,12 2-25,-3 3 9,-5-2 0,0-5-9,-4 0 2,-7-1-7,-5 0 0,-2-2 6,-9-3 0,-1 2-7,-2-1 0,-8 1 8,-1-4-11,-5 0 3,0 0 0,0 0 7,0 0-2,0 0-4,0 0 4,0 0 4,0 0-12,0 0 3,0 5-1,6 12-7,4 14 4,-3 15 4,-7 17 0,0 16 5,-37 14 2,-18 11-7,-4-3-10,-1 8-45,-4-12-123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21:12.6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 75 198,'0'17'40,"0"-13"-40,-9-4-14,9 6 14,0-5 3,0 3 18,0 2-8,0-3-7,0-1 18,0-2-24,0 0 8,0 0-3,0 3 3,0-3-8,0 3 0,0-3 0,0 0-2,3 0 2,22 0 0,20 0 0,19 0 1,19 0-2,17 0 1,17 0 0,14 0 0,19-3 3,11-2-7,14 2 4,4 3 0,15-6-8,12 2-1,11-1 7,19-3 1,12-4-3,8-9 1,17 8 3,10-5 0,-7 11-4,11 2 10,-1 3-10,3 2 4,14 0-3,6 0-3,5 0 5,12 7 1,2 6 0,-2 2 1,7 3-5,-18-2 1,-14 1 1,-7 3-4,-21 0 6,-14 4 0,-7 0 0,-18-3 4,-12 0-10,-13 3 8,-16-1-2,-13-3 1,-7-3 6,-28-3-7,-20 1 0,-22-2 0,-20-6 12,-24-1-11,-21-3 9,-24 2 6,-14-5-14,0 4 20,0-4-1,0 0 2,0 0 2,0 0-20,0 0 17,0 0-16,0 0-3,0 0 12,0 0-9,0 0-3,0 0-3,0 0-19,0 0-10,-3 0-59,-8 0-102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26:31.8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72-1 31,'-3'0'0,"-2"0"8,5 0-8,-3 0 13,3 3 6,-3-3-4,3 2-12,0-2 3,0 0 6,0 4-10,0-4 15,0 0-10,-3 0-4,3 0 13,-3 0-15,-4 3 9,4-3-10,3 0 7,-3 3-6,3-3-1,-3 1 0,3 3-3,-6 5 5,-4 6-2,1-8 19,-2 6-17,11-11 1,0-2-3,0 0 0,0 0 7,0 3-6,3 0-1,24 0 6,24 4-2,26-5 11,23-2 1,9 0-16,-6 0 4,-14 5-4,-14 6-58,-17 2-77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26:45.5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39 51 17,'0'-8'26,"0"6"-5,0 2 9,0 0 0,0 0 14,0 0-14,0 0 1,0 0 4,0 0-25,0-4 15,0 4-4,0 0-21,0 0 8,0 0-8,0 0 0,5 0-5,9 0 5,2 0 0,7 18 0,5 16 4,5 19-5,-2 13 1,-8 15 0,-7 9-1,-6 5 2,-10 2-1,0-8 0,0-15 0,0-14-8,-13-16 0,-9-11 8,-1-11-6,1-9 15,2-8-7,-2-5 2,0 0-3,-5-15 13,1-21-13,7-12 2,3-7-3,16-11 3,0-8-5,0-8 2,19-4 0,20-5-9,16 8 11,3 6-2,6 11 0,-3 15-12,-2 13 9,-18 15 1,1 8-33,-11 10-14,5 5-31,3 0 16</inkml:trace>
  <inkml:trace contextRef="#ctx0" brushRef="#br0" timeOffset="437.025">508 554 133,'0'0'5,"0"0"-5,6 0-6,27 0 6,9-16 9,9-10-4,4-3-8,-11 3 4,-5 3-1,-10 3 0,-13-1 3,-7 3-7,-9 4 4,0 1-11,0-3 6,-15 4 10,-15 7-5,-4 5 7,-12 0-6,-8 0 12,-4 26-13,-3 8 2,5 12 15,12 10-16,12 5 14,16-3-8,10-4-1,6-8 1,6-8-7,25-9 0,19-5 7,8-10-6,15-8-2,10-3-30,-2-3-67</inkml:trace>
  <inkml:trace contextRef="#ctx0" brushRef="#br0" timeOffset="819.045">1346 205 147,'0'-7'60,"0"7"-55,0 0 6,0 0-9,0 0 6,0 10-16,-25 28 8,-23 13 0,-13 10 26,0-3-21,9-5 4,18-10-9,17-12-4,14-3 3,3-12-9,0-4 10,3 2-9,26 7 3,9-1 6,14-1-1,-7-1-18,-6-3 9,-17-7 3,-16 1 7,-6 0-6,-3 5 8,-55 16-2,-34 6 26,-28 5-22,-8-3-4,12 2 0,26-11-62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02:19.2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2029 537 207,'6'0'34,"-6"-5"-34,0 5 0,3 0-10,-3 0 4,0 21-5,3 33-5,0 22 16,-3 26 0,0-2 0,0 0 4,0-7 5,0-15-9,0-13 0,0-10 0,-6-14 1,6-14-1,0-11 0,-3-12 0,3-1-16,0-3 15,0 0-9,0-17-10,0-31-39</inkml:trace>
  <inkml:trace contextRef="#ctx0" brushRef="#br0" timeOffset="462.025">2093 438 93,'19'-21'19,"9"7"-19,14 1-8,9 6 8,4 7 0,0 0 10,-1 23-17,-5 28 7,-10 1 0,-8 15 0,-14-2 1,-14 2-1,-3-5 0,0-8 9,-20-10 1,-18-7 2,-10-6-7,-7-10 21,-7-7-19,12-12 8,5-2 7,12 0-18,14 0 31,10 0-24,1-6 0,8-5 9,0 2-18,0 1 5,0 5-7,0 0 5,0 3-5,8 0 0,1 0-12,7 0 10,7 6-9,12 28 11,7 14 0,3-1 5,6 1-5,-2-1 0,-4-5 0,-4-6-2,-2-8 5,0-5-3,-5-5 0,-1-11-29,0-3-37,-2-4-37</inkml:trace>
  <inkml:trace contextRef="#ctx0" brushRef="#br0" timeOffset="853.048">3056 607 189,'-6'-13'21,"-3"13"-7,-1 0-13,-4 0-1,-3 36-3,-10 26 1,1 23 4,7 0 7,13-5-9,6-5 0,0-6 0,19-15 6,13-12-6,0-6 1,0-17-1,-2-11 12,-8-8-9,-3 0-2,7-4 19,-1-39-16,2-11 8,-5-12-11,-13 1-1,-9-6 8,0 6-8,0-1 0,-22 5 0,-6 7 9,-11 7-13,0 9 4,-3 3-1,9 12-8,11 7-1,13 11 4,2 5-31,4 0-64,0 0 10</inkml:trace>
  <inkml:trace contextRef="#ctx0" brushRef="#br0" timeOffset="1153.066">3448 225 147,'0'-12'51,"0"12"-45,0 0-6,5 0-2,-2 49-12,0 26 14,3 22 11,0 11 0,-2-5 12,2 2-23,-3-10 10,0-4-8,0-10 8,-3-12-14,5-11 4,1-16-1,0-10-4,4-9-16,2-12 0,1-8-42,4-3-25,2-3 84</inkml:trace>
  <inkml:trace contextRef="#ctx0" brushRef="#br0" timeOffset="1385.079">3857 178 99,'0'-15'63,"0"12"-35,0 3-27,0 0-1,0 7-14,6 51 3,7 26 11,1 21 24,-5 7-9,-3 0-13,-2 0 15,-1-11-14,3-13 1,5-6-8,-2-17-1,7-14 4,3-7-12,1-11-49,-8-10-26</inkml:trace>
  <inkml:trace contextRef="#ctx0" brushRef="#br0" timeOffset="2402.137">4497 851 130,'0'0'43,"0"0"-38,6 0-5,7 0 30,7-6-3,18-1-2,21-3-21,21-7 14,4 4-15,-5 0 9,-14 5-21,-11 1 9,-12 2-17,-6 2 17,-11-5-55,-9-4-15,-13 2 24,-3-3-45</inkml:trace>
  <inkml:trace contextRef="#ctx0" brushRef="#br0" timeOffset="2771.158">4950 529 48,'-6'-7'44,"3"7"-31,3 0-11,0 0 18,0 0-19,0 0 7,0 0-8,6 0-4,8 0 0,1 0 8,4 7-2,8 14 20,1 0-16,3 1 10,2-4-5,3-3-10,-5-3 13,-4-1-13,-9-6-1,-7 0 9,-11-5-2,0 0-4,0 2 1,0-2 2,0 0 3,0 0-9,0 0 0,0 0 6,0 0 2,0 3-8,0 6 0,0 0-17,0 8 12,-23 22 5,-10 21 3,-11 19 30,-14 11-29,1-3 6,-1 11-10,5-1-13,0-2-42,-2-16-157</inkml:trace>
  <inkml:trace contextRef="#ctx0" brushRef="#br0" timeOffset="-2256.129">375 155 96,'-9'8'23,"6"-8"-23,0 0 0,3 4 27,0-4 5,0 5 4,0-5-16,0 6-14,0-6 5,0 0-9,0 0 0,0 0 10,0 0-8,0 0 8,0 0 23,12 0-28,34-11 21,21-21-28,26-8 2,6-1-7,-9 11 9,-18 9-4,-17 18 0,-21 3-7,-7 0 2,-12 28-11,-15 28-4,0 27 19,-29 17 1,-38 16 7,-27 10 0,-18 3-4,-13-5 8,6-9-11,10-12 0,15-1-1,24-9 8,12-9-7,13-10 0,15-16 2,11-21-4,19-16 2,0-14-9,0-1 9,16 1 0,32 3 7,36 8 15,32-8-18,20-6 12,-2-4-15,-15 0-1,-19 0 0,-19 0 7,-11 0-8,-6 0 1,-17 0-7,-11 0 3,-16 0 1,-14-9 3,-6 6 0,0-3-12,0-3 9,0-3-23,0-4-28,0-12-95</inkml:trace>
  <inkml:trace contextRef="#ctx0" brushRef="#br0" timeOffset="-467.027">109 973 11,'0'0'7,"3"0"8,0 0-7,6 0 0,2 0 16,-5 0-23,-3 0 13,-3 0-1,3 0-10,-3 0 19,4 0-12,5 0-9,10 0 21,14 0-16,15 0 12,13-6 6,6-11-23,5 0 16,-8 0-17,-3 6 2,-13-2 14,-13 6-10,-12 4-6,-11-2 0,-5 5 11,-7 0-15,0 0 4,0 0 0,0 0-7,0 0 6,0 0-3,0 0-3,0 0-29,-3 0 7,-4 8-47,-2 3-10</inkml:trace>
  <inkml:trace contextRef="#ctx0" brushRef="#br1" timeOffset="8623.493">1105 3664 132,'3'-27'25,"-3"4"-19,0 0-3,0 11 47,0 6-18,0 5-2,0 1 2,0-6-29,0 6 11,0 0-4,0 0-7,0-3 25,0-2-27,14-1 8,11-18 9,17-15-13,22-13-7,17-7 2,2 9 0,-2 6-8,-14 10 8,-15 15 0,-18 11-2,-14 8-9,-10 0 11,-10 27-26,0 38-8,-7 30 31,-44 20 3,-24 4 11,-14 1-2,-5-16 2,10-23-5,14-10-6,12-20 1,16-9-2,14-9 6,12-10-5,10-15 0,6-2 7,0-6-12,0 0 5,0 0-13,9 0 9,20 0 0,16 0 4,16 0 17,12-6-9,2-2-11,-8-2 3,-6 6-16,-3-5 10,-7 2-40,-5 4-2,-14-1-31,-10 4-28</inkml:trace>
  <inkml:trace contextRef="#ctx0" brushRef="#br1" timeOffset="9209.526">1237 3820 26,'-3'0'26,"3"0"-15,0 0-10,0 0 34,0 0-13,0 0-18,0 0 15,0 0-17,13 0 12,12 0 3,14 0-8,9 0 21,4 0-19,-4-6-11,-9-2 14,-1 4-14,-3-1-1,-5-1-5,-2 6-55,-6 0-11</inkml:trace>
  <inkml:trace contextRef="#ctx0" brushRef="#br1" timeOffset="9665.552">2324 2739 250,'9'-11'15,"-9"11"-15,-9 10-18,-30 42 18,-16 17 0,-6 17 9,0-4-3,10-5-4,12-12-2,14-7-7,2-5 6,10-2-33,4-10-45</inkml:trace>
  <inkml:trace contextRef="#ctx0" brushRef="#br1" timeOffset="10134.579">2469 4085 36,'-3'0'126,"3"0"-81,0 0-31,3 0 56,38 0-22,29-13-34,33-20-4,23 6-10,3 3-23,-11-5-132</inkml:trace>
  <inkml:trace contextRef="#ctx0" brushRef="#br1" timeOffset="9981.571">2500 3708 272,'7'0'43,"-4"0"-36,3 0-4,2 0 61,7 0-40,15 0-20,14-17-4,14-7-5,4 4 5,-9 13-1,-1 4-64,-13 3 0,-10 0-54,-16 10-26</inkml:trace>
  <inkml:trace contextRef="#ctx0" brushRef="#br1" timeOffset="13623.779">3542 3265 146,'-25'-8'6,"6"1"-9,16 7 6,-2 0-3,5 0 34,0 0-25,0 0 4,0 0 10,0 0-19,0 0 25,0 0-12,0 0-8,0 0 20,0 0-26,0-4 21,14-11 1,21-17-23,30-9 5,21-13-7,14 0 0,-8 16-7,-14 11 10,-14 21-3,-19 6 0,-9 24-17,-11 47 12,-15 31-18,-10 23 20,-3 14-2,-52-6 10,-12 3-1,-4-15 1,-3-15 0,10-15-2,9-9-3,10-8 0,10-9-3,9-19 9,13-12-6,13-19 0,0-6-13,0-9 11,0 0-12,25 0 14,17 0 8,19 0-4,17-9 11,5-15-13,-2-5 7,-7 1-18,-7 11 9,-11-1-14,-9 8 4,-14 1-52,-8 7-5,-13-3-34</inkml:trace>
  <inkml:trace contextRef="#ctx0" brushRef="#br1" timeOffset="13988.8">3687 3753 95,'0'0'75,"0"-4"-62,0 4-11,19-14 44,26 5-40,19-9 11,17-11-13,8 11 5,2-3-18,2 2-14,-13-6-124</inkml:trace>
  <inkml:trace contextRef="#ctx0" brushRef="#br1" timeOffset="17734.014">1289 6203 24,'-3'-20'102,"-5"2"-95,0-3 23,0 11-9,8 0 29,0 7-12,0-1-19,0-4 8,0 0-26,16-10 10,7-5-9,13-8 3,2 0-5,10 7 0,1 9 2,-1 11-7,-3 4 5,0 4-1,-7 49-2,-5 21-19,-5 28 19,-8 10 1,-14 8 2,-6-2 1,0-6 1,-9-14-2,-16-17 2,-5-19 9,7-18-17,11-24 6,2-13 0,10-1 4,0-6 1,0 0 0,0 0 16,0-13-21,19-40 16,17-25-16,12-21-14,13-10 10,0 9 8,-6 11-1,-7 4-3,-3 11 8,-9 1-12,-5 12 4,-9 10 0,-5 11 0,-10 23 8,-7 7-8,0 10 0,0 0-11,0 0 10,-13 13-4,-23 35 5,-15 26-6,-10 15 11,6-4-5,13-11 0,20-9 6,16-9-11,6-7 5,0-5-9,3-7 4,25 0-5,5-14 10,15-8-16,16-15-5,13 0-29,4-15-131</inkml:trace>
  <inkml:trace contextRef="#ctx0" brushRef="#br1" timeOffset="18004.029">2591 5399 212,'0'-12'32,"0"12"-7,0 0-25,0 0-2,-8 35-8,-14 32 8,-6 22 2,-1 6 6,0-4-6,12-8-4,11-13 1,6-13-66,0-15-30</inkml:trace>
  <inkml:trace contextRef="#ctx0" brushRef="#br1" timeOffset="18386.051">2919 6526 120,'-3'5'89,"3"-2"-89,0-3 0,15 0 15,27 0-14,26 0 16,25 0-17,16 0 0,1-18-69</inkml:trace>
  <inkml:trace contextRef="#ctx0" brushRef="#br1" timeOffset="18238.043">2934 6091 276,'13'0'0,"10"0"-19,15-15 16,18-18 3,8 2 7,6 8-7,-6 8-8,-6 15-33,-16 0-65</inkml:trace>
  <inkml:trace contextRef="#ctx0" brushRef="#br1" timeOffset="21746.243">4018 5549 255,'25'-27'0,"-2"1"-2,-20 3-11,4 17 13,2 6 9,14 0-9,12 0-1,16 29-9,4 16 14,-3 22-4,2 15 0,-9 29 0,-3 12-2,-12 13 2,-11 7 0,-19-9-2,0-7 9,-3-9-7,-33-19 0,0-13 9,-2-29-9,6-10 0,10-24 0,8-15 7,8-3-1,6-5 10,0 0 11,0-5-11,0-41-4,0-25-12,20-12 0,14-20-5,18 5 10,10-11-5,-1 8 0,3 8 8,-6 2-7,-4 10-1,-8 6 0,-15 18-2,-11 17 12,-14 21-10,-6 10 0,0 9 8,0 0-8,-3 0 0,-14 2-8,-11 40 7,-23 28 1,-10 19 5,0 6-5,15-7 1,20-9-12,10-5 9,13-3 2,3-11-2,0 6 1,0-5-1,22-6 2,14-4-15,16-9 13,24-13-28,21-12-21,12-17-73</inkml:trace>
  <inkml:trace contextRef="#ctx0" brushRef="#br1" timeOffset="28095.607">11538 5337 186,'0'-16'23,"-3"5"-10,-17 7 8,-5 4-3,-14 0 8,-9 4-16,-4 39-4,-6 14 3,16 0-9,14-7 0,15-6 0,13-13-8,0-4 8,0 0 1,10 8 6,24 1-3,16 2-4,14-8 0,3-7 0,-6-5-5,-9-9 3,-21-1-2,-17 1 4,-8-2-13,-6 0 11,0 18-10,0 8 8,-31 13 4,-11 13 10,-13 3 1,2-11-4,9-14 7,15-9-12,13-9-2,7-5 0,-1-1-2,1-3-4,-2 4-2,11-8-37,0 2-43</inkml:trace>
  <inkml:trace contextRef="#ctx0" brushRef="#br1" timeOffset="28329.62">11978 5564 231,'0'0'64,"0"0"-64,0 0-6,0 9-8,0 37 14,-6 16 7,-3 16-6,-2-5 6,8-5-7,3-2-2,0-11-2,0-13-26,0-5-75</inkml:trace>
  <inkml:trace contextRef="#ctx0" brushRef="#br1" timeOffset="28501.629">12004 5164 272,'-10'-28'8,"4"13"-8,6 7-15,0 8 3,0 0-128</inkml:trace>
  <inkml:trace contextRef="#ctx0" brushRef="#br1" timeOffset="28913.653">12274 5290 118,'6'23'0,"5"41"-6,-2 20 6,4 24 8,-10 9 19,0 2-11,-3-7 4,0-13 0,0-15-15,0-24 4,0-17-2,0-20-7,0-16 20,0-7-15,0 0 31,0 0 23,0-7-24,0-36 13,20-16-48,5-17 3,11-7-11,-5 4 8,2 19 0,-5 23-2,-11 22 1,-11 15-6,-2 0 7,-1 0-12,3 0 8,7 38-6,10 9 10,2 11 0,0 4-6,8-8 4,6-10-54,9-7-38,13-14-47</inkml:trace>
  <inkml:trace contextRef="#ctx0" brushRef="#br1" timeOffset="29341.678">13605 5526 225,'0'-9'46,"-23"9"-45,-15 0 10,-24 32-11,-11 31 14,-1 14-14,23 8 12,15 7-12,23 1 0,13 1-1,0-19 9,16-8-4,20-16-4,12-11 5,4-11 2,15-14-7,0-11 0,-6-4 3,-2-4 2,-9-40-5,-11-3 0,-6-20 6,-8-11-5,-8-7-1,-11-7 0,-6 1-3,0-1 4,-6 11-1,-23 15 15,-7 20-12,-5 22 11,-4 23-14,-1 1 0,8 6-7,12 36 0,26 6 3,0 6-7,19 0 11,36 0 16,9 0-16,3-6-7,-5-3-53,-13-22-171</inkml:trace>
  <inkml:trace contextRef="#ctx0" brushRef="#br1" timeOffset="22415.282">5893 5852 195,'0'-20'40,"0"8"-21,0 7-12,-3 5 37,-2 0-30,-4 0 1,-7 13-15,-15 45-9,-11 22 6,-4 17 3,11-12 0,13-7-3,15-18 4,7-12-1,0-8 0,0-15-10,16-10 5,20-7-10,8-8 13,18 0 2,8-9-33,-2-35-11,-4-7-8,-5-7-6,-6-7 4,0-6 11,-9 3 43,-5 1 3,-11 10 9,-5 11 38,-10 14-1,-10 16-2,-3 13 11,0 0-23,0 3-29,-9 0 5,-10 11-5,-14 44-6,-6 13 7,3 9-4,17-3 3,16-16-6,3-11-7,0-13 6,8-13-8,17-12 9,11-9 7,14 0-4,12-3 24,2-40-26,-3-9 3,-16 1-1,-13-3 6,-12 0-3,-17-5 0,-3 3-4,0-4 3,-29 11-4,-3 8-1,-7 17 3,3 8-3,8 9 0,8 7-23,11 0-33,9 0-20,0 0-41</inkml:trace>
  <inkml:trace contextRef="#ctx0" brushRef="#br1" timeOffset="22778.302">7211 5622 130,'0'0'101,"-19"0"-82,-33 13-16,-18 25 12,-8 6-13,23-6 23,20-8-25,25 0-7,10-2 3,0 6-16,30 3 20,24 4 0,13 2 6,10-5 0,-5 3-6,-11-4 0,-19-3-6,-23 1 3,-16-6-2,-3-1-12,0 9 17,-36 4 2,-25 10 18,-9 0-7,-5-14 8,17-6-17,27-18-4,24-10 0,7-3-29,3 0-33,46 0-76</inkml:trace>
  <inkml:trace contextRef="#ctx0" brushRef="#br1" timeOffset="23181.325">7847 5713 212,'-23'0'52,"-22"0"-52,-10 18 0,2 36 6,-3 13-5,15 5 11,15 7-12,16-5 5,10 0-15,0-13 3,27-13 7,20-8 18,12-22-15,8-13 8,10-5-8,-7-8 7,-1-34-10,-15-13 1,-16-3-1,-5-11 0,-7-10-1,-10-5 0,-10-6 1,-6-7-7,0 2-4,-17 6 5,-18 8 6,-3 27-3,-8 19 7,-2 26 8,-10 9-12,0 9 0,7 47-15,13 17 17,9 6-2,16 12 0,13-13 3,0 5-7,16-13 4,26-8 0,13-12 14,-55-50-14,134 62-3,-56-46-83</inkml:trace>
  <inkml:trace contextRef="#ctx0" brushRef="#br1" timeOffset="24219.385">8940 5894 183,'10'0'31,"-10"0"-20,0 0-2,0 0 10,0 0 29,0 0-27,0 0 11,0 0-17,0 0-7,0 0 16,0 0-23,9 0 14,7 0-1,17 0-13,34 0 15,33-13-4,29-9-6,-1-2 2,-28 4-3,-36 10-5,-36 2 0,-14 8-4,-11 0-1,-3 0-15,0 0-30,0 0-35,-12 0-89</inkml:trace>
  <inkml:trace contextRef="#ctx0" brushRef="#br1" timeOffset="27541.575">10075 5248 145,'0'-7'21,"0"-12"-17,0 6-3,0 8 53,0 2-23,3 0-13,-3 0 13,0 3-25,4 0 13,-4-8 1,6-8-11,-3-1 33,0 2-40,-3 6-2,0 9 15,0 0-12,0 0 10,0 0-11,0 0 3,0 0-6,0 0 1,0 0-11,0 37 7,0 37-18,3 22 22,10 19 0,1 11 4,5-14-4,4-9 0,2-19 0,6-14 0,5-14 1,9-16-6,10-20 5,3-15 0,12-5-7,-6-25 3,-5-23 4,-12-15 0,-14-3 7,-14 5-6,-5 3-1,-11 7 1,-3 16 1,0 12 7,0 13-9,0 10 0,-14 0-1,-21 29 1,-22 65-12,-27 36 12,-4 22 0,12-2 2,18-10-2,17-17 0,8-14 4,10-18-9,7-8 5,7-19-15,6-14 11,3-10-61,0-16-30,45-24-34</inkml:trace>
  <inkml:trace contextRef="#ctx0" brushRef="#br1" timeOffset="40508.317">9571 8502 194,'0'-9'73,"0"-2"-51,19-3-19,48-9 7,30-5 3,28-3-10,1 1-6,-4 3 1,-13 7-41,0-7-82</inkml:trace>
  <inkml:trace contextRef="#ctx0" brushRef="#br1" timeOffset="40326.306">9896 7755 276,'-8'-14'23,"5"5"-6,3 9 1,0 0-4,0 0-10,0 28-4,0 41-10,-3 34 10,-3 24 5,-1-1 0,1-2-4,3-20 7,3-10-8,0-11 0,0-14-14,0-12 14,0-20-38,0-6-36,0-4-17</inkml:trace>
  <inkml:trace contextRef="#ctx0" brushRef="#br1" timeOffset="41567.377">10664 7540 297,'-20'-12'0,"4"12"-42,3 50 31,4 23 8,9 13 3,0 6-6,9-6 12,32-7-6,14-11 0,7-22 7,5-20-8,4-18 1,2-8 0,5-9-12,-3-47 12,-11-6 0,-11-3-6,-14 3 14,-6 12-10,-14 9 2,-10 20 0,-9 8 15,0 13-12,0 0 2,0 7-5,-31 72-4,-21 32 4,-18 37 10,-8 12-6,4 0 2,9 0-3,18-15-3,14-6 0,27-19-16,6-19 4,3-20-56,36-26-9</inkml:trace>
  <inkml:trace contextRef="#ctx0" brushRef="#br1" timeOffset="58558.349">12139 7769 133,'0'0'42,"3"0"-36,-3-9 4,0 4-3,7 2 39,-4 3-39,-3 0 13,3 0-19,0 0 1,-3 0 16,0 0-18,0 0 7,3-5 0,2-1-1,-2-3 6,0-1-12,-3-3 0,0 6 10,0 4-6,0-1-4,0 0 4,-23 4 0,-16 0-8,-16 0 0,-9 0 4,0 34-11,3 21 14,6 14-3,10 5 0,14 6-2,8-1-3,10-5 5,13-9 0,0-1-8,0-6 10,42-7-2,16-14 0,19-14 3,16-13-11,10-10 4,-3 0-55,-11 0-30</inkml:trace>
  <inkml:trace contextRef="#ctx0" brushRef="#br1" timeOffset="58918.37">12820 7829 191,'-28'0'13,"-11"0"-9,0 35-4,1 10 8,9 11 1,10-6-5,16-3 2,3-4-6,0-10 0,16-9 6,22-1 1,11-14-7,5-9 0,7 0 0,-6-14 7,-13-16-7,-10-8 7,-12-2-5,-5-10 15,-8 13-17,-7-2 0,0 2 10,0 11-7,-22-3 8,-17 4-11,-3 15-10,6 2 7,8 8-32,9 0-43,8 0-53</inkml:trace>
  <inkml:trace contextRef="#ctx0" brushRef="#br1" timeOffset="59311.392">13557 7552 1,'0'-6'232,"-19"6"-223,-20 0-9,-16 9 11,-5 26-11,-1 9 12,12-6-5,23 4-12,20-4 5,6 0 0,0 1-11,6 0 16,33 2-5,19 7 0,18-5 1,5 1-5,-4-6-7,-21-8-11,-22-4 21,-18-8-14,-16-12 9,0 5 6,0-4 0,-19 14 2,-29 9 14,-23 1 7,-19-1 14,1-3-34,14-6 11,27-11-14,29-4-1,16-6-5,3 0-9,0 0-57,54-9-39</inkml:trace>
  <inkml:trace contextRef="#ctx0" brushRef="#br1" timeOffset="59739.416">14306 7609 231,'0'0'57,"0"0"-56,0 0 13,-20 0-6,-24 32 1,-18 29-5,-5 17-4,6 23 2,19 3-5,17 3 4,15-2-1,10-17 0,0-16 1,41-12-3,18-23 2,8-16 0,13-21 0,7 0 0,4-44-8,-11-16-16,-16-19-7,-13-12 22,-21-5-5,-18-15 0,-12-7 12,-3 11 4,-45 5-1,-19 21 9,-18 18-7,-2 24 25,1 22-24,5 17-1,23 0 7,27 7-5,23 31-10,8 20 7,44 16-2,45 11 39,39-3-25,23-5-14,4-12-20,-21-24-167</inkml:trace>
  <inkml:trace contextRef="#ctx0" brushRef="#br1" timeOffset="30940.769">1575 8482 208,'-13'-46'21,"-1"8"-17,5 11-4,9 13 9,0 14 11,0 0-18,0 0-2,0 0-3,0 6-16,0 48 19,12 22-2,12 26 5,8-4 5,9 5-5,4-15 1,10-11 5,3-14-9,7-21 1,-4-11 2,0-24 3,-3-7-7,-1-7 1,-8-44-6,-1-10 0,-16-4 3,-9 1 3,-14 7 0,-9 16 7,0 6-7,0 14 1,0 12 0,0 9 7,-23 0-8,-12 65 0,-22 33-6,-12 36 12,5 12 4,3-2-10,16-23 1,14-8 0,7-21 0,15-14-1,6-16 0,3-12-15,0-14 3,0-5-63,20-20-76</inkml:trace>
  <inkml:trace contextRef="#ctx0" brushRef="#br1" timeOffset="31545.804">2900 7593 231,'0'-7'57,"0"7"-46,0 0-1,0 0-20,-3 48-1,-27 24 11,-9 25 7,5 8-1,1-6-3,14-9-3,5-10 0,5-6-9,3-6-1,-4-8-26,4-8-76</inkml:trace>
  <inkml:trace contextRef="#ctx0" brushRef="#br1" timeOffset="31784.818">3326 8855 311,'8'0'26,"4"0"-25,20-17 1,19-22 6,21 1-16,14 0 6,4 8-17,-7 16 2,-11 14-56,-17 0-7,-21 14-36</inkml:trace>
  <inkml:trace contextRef="#ctx0" brushRef="#br1" timeOffset="31929.826">3571 9141 177,'0'3'22,"0"-3"-19,0 0 16,10 0 28,44 0-4,37-20-28,28-15-9,15 5-12,-8 3-43,-13 6-90</inkml:trace>
  <inkml:trace contextRef="#ctx0" brushRef="#br1" timeOffset="38247.187">4841 8428 128,'6'-42'2,"-6"3"17,0 28 14,3-1-24,0 7 33,-3 2-17,5-4-5,-2 7 7,0-3-22,3 3 15,-3-4-5,7-13-15,10-6 23,11-11-23,11 0 0,-1 6-5,6 18 3,-6 10 0,1 0 0,3 51-17,-6 19 14,-2 16-6,-7 15 11,-11 2-3,-13 2 9,-6 4-5,-6-11-1,-33 4 6,-5-9-6,-1-17 0,9-17 0,6-19 2,15-14 8,5-15-10,7-8 5,3-3-2,0 0 15,0 0-17,0-30 0,13-37-1,16-22-9,9-13 9,10-6 0,7 3 5,6 1-8,-2 8 3,-1 6 0,-10 9 2,-10 14 7,-15 19-9,-7 14 0,-16 17 3,0 17-7,0 0 1,0 0 3,-4 31 0,-22 23-5,-5 18 5,-2 6 0,8-4 1,11-6-4,14-3 3,0-14 0,0 1-1,33-10-14,15-2 10,16-6-4,14-16-11,11-13-17,2-5-83,2 0-24</inkml:trace>
  <inkml:trace contextRef="#ctx0" brushRef="#br1" timeOffset="38647.21">6536 8177 20,'0'-39'146,"0"13"-98,0 13-37,0 11 42,0 2-12,0 0-38,-3 0-3,-17 36-2,-13 16 2,2 14 2,1-11 8,14-18-18,13-9 8,3-13-7,0-7 3,0 3-11,22-3 15,20 3 5,10-4-4,15-2 15,0 4-16,-14-3 0,-25 2-4,-15 3 0,-13 5-4,0 11-5,0 16 13,-28 12 3,-21 3 7,-12 3 1,-3-3 6,5-12-14,21-15 2,12-12-5,17-3-5,6-14 2,3-2-19,0 0-67,0 0-23</inkml:trace>
  <inkml:trace contextRef="#ctx0" brushRef="#br1" timeOffset="38851.22">6989 8336 189,'0'0'42,"0"0"-42,0 0-3,0 43 3,0 23 20,-7 8-8,-2 11 6,6-13-18,3-11 0,0-2-2,0-9-5,0-7 2,0-9-41,3-7-99</inkml:trace>
  <inkml:trace contextRef="#ctx0" brushRef="#br1" timeOffset="39038.232">6922 7790 258,'0'-30'0,"0"16"-10,0 5 2,0 4-7,28 5-35,8 0 1,3 5-55</inkml:trace>
  <inkml:trace contextRef="#ctx0" brushRef="#br1" timeOffset="39460.257">7345 8049 23,'0'63'8,"6"26"-3,2 16 35,-5 6-3,0-3-18,-3-11 9,3-9-19,0-14 10,-3-17-2,3-14-12,1-20 3,-4-14-6,3-5 1,0-4 31,0 0-8,14-8 13,8-42-17,8-21-13,8-18-12,-2-9 3,-1-4-2,-3 17-1,-2 24-2,-10 17 5,-12 28 0,-3 9-2,-8 7-2,6 0-8,-3 3-5,10 38 13,4 5 2,2 3 2,6-2 0,1-5 2,2-3-12,2-7 9,-5-6-24,1-3-9,6-4-70,-3-3 21</inkml:trace>
  <inkml:trace contextRef="#ctx0" brushRef="#br1" timeOffset="39993.287">8486 8251 90,'11'-27'57,"-5"10"-39,-3 4 2,-3 8 29,0 1-8,0 4-6,0 0-23,0 0-10,0 0 2,0 43-4,-20 18 0,-5 21 16,-3 11-12,5-4 8,7-5-12,5-4 0,11-6-6,0-9 7,5-5-1,20-18 0,4-10-5,6-14 4,10-18 1,7 0 0,2-16 14,1-37-9,-4-17-5,-9-11 0,-10-8 10,-12-12-19,-14-5 9,-6-6 0,0 1-10,-32 15 15,-9 12-5,-1 22 3,-4 29 7,-2 24-11,0 9 1,4 15 0,-3 44-11,13 15 14,7 17-3,8 9 0,13-7 8,6 0-14,3-15 6,43-11-6,18-15-3,23-15 3,19-20 1,10-12-44,5-5-88</inkml:trace>
  <inkml:trace contextRef="#ctx0" brushRef="#br0" timeOffset="84999.861">9178 10363 205,'0'-38'10,"-22"19"-9,0 14 0,-8 5 31,-12 0-25,-12 40-1,-20 41 17,-7 22-6,4 10 21,13-2-30,19-4-3,22-7 10,17 1-10,6-13-3,0-13-1,35-19 9,23-17-4,13-12-2,13-23-3,3-4 15,-4 0-11,-16-14-2,-22-14-2,-18 4 9,-15 9-6,-9 7-4,-3 4 0,0 4-7,0-5-6,0-1-12,0-2-47,0 1-32,0 7 9</inkml:trace>
  <inkml:trace contextRef="#ctx0" brushRef="#br0" timeOffset="85428.886">9960 10413 209,'0'-21'32,"0"14"12,0 1 1,0 6-11,0 0-6,-3 0-28,-24 21 0,-18 36-7,-10 10 13,4 5-6,13-2 0,18-12 3,14-3-10,6-11 7,0-7-14,0-12 13,23-5-11,12-7 12,4-5 3,6-8 1,-3 0 5,-1-21-9,1-23 0,-8 0 5,-4-7 1,-10 6-4,-8-6 2,-8 3 2,-4-5-9,0 2 3,0 13 0,-13 8-7,-4 16-4,-2 14 4,-3 0-22,-10 0-44,2 14-13,2 16-74</inkml:trace>
  <inkml:trace contextRef="#ctx0" brushRef="#br0" timeOffset="85867.911">10789 10202 212,'0'-16'65,"0"16"-37,0 0 1,-10 0 4,-25 0-21,-26 41 2,-13 5-8,9-1 2,24-1-8,18-6 0,23-2-8,0-2 8,0 0-3,3 1 1,23-5-8,12 5 10,12-1 0,0 3 2,6-7-3,-15-4 3,-9-3-2,-10 2 0,-15-8 0,-7 10-8,0 6 6,-13 9 2,-45 9 8,-20 6-4,-8-2 8,5-9-12,20-17 10,27-7-19,17-16 9,14-6-17,3 0-9,0 0-65,3 0-26</inkml:trace>
  <inkml:trace contextRef="#ctx0" brushRef="#br0" timeOffset="86343.938">11763 10179 285,'0'-23'38,"0"15"7,0 4-9,0 4-21,-19 0-3,-23 17-12,-22 35 7,-11 23-5,2 8-2,18-1 0,19 4-6,18-6 9,11-1-3,7-14 0,0-5-10,32-13 5,13-16 5,16-10 0,9-21 3,8 0-1,3-24 0,-7-27-2,-10-7-7,-10-7-2,-15-5 4,-9-3 1,-19-11-3,-11 0-10,0 1 17,-28 4 0,-24 18 6,-12 24-6,-9 21 0,-5 16 0,7 0-3,9 42 7,21 15-4,23 13 5,13 3-3,5 5 12,47 0-11,26-14-3,24-2 0,8-15-15,-2-16-55,-22-20-171</inkml:trace>
  <inkml:trace contextRef="#ctx0" brushRef="#br0" timeOffset="89756.133">15660 9826 96,'0'-23'75,"0"4"-67,-11 10-2,-3-5 18,-13 4-5,-2 5 0,-9 5-17,-10 0 6,-1 0 6,1 23-11,6 11 11,6 3-10,11 0 2,9 1 1,10-5-6,6-10-1,0-1 0,0 2 9,3-1-9,29 4 0,10-1 4,6 6 8,4-4-11,-4-2 0,-6 1-1,-14-6 6,-6 2-8,-8-6 2,-14 7-12,0 3 7,0 0-4,-3 7 9,-27 0 12,-12 6-10,-6-13 17,1-3-15,5-4-2,6-9 5,3-3-4,11 3-3,7-7 0,8-4-14,7 0 3,0 4-74,0-4-66</inkml:trace>
  <inkml:trace contextRef="#ctx0" brushRef="#br0" timeOffset="90199.159">16049 9670 396,'-4'-31'4,"4"18"-8,0 6 2,0 7-3,0 0-3,10 0-120,23 20-30</inkml:trace>
  <inkml:trace contextRef="#ctx0" brushRef="#br0" timeOffset="90666.185">16338 9765 151,'6'0'37,"8"0"-36,5 0 2,7 31 9,2 36 13,2 8 10,-8 23-24,-2-1 6,-12-1 2,-5-7-18,-3-15 21,0-9-21,0-21-1,0-20 7,0-6 0,0-18-3,0 0 7,0 0-4,0 0 29,3-8-13,27-39 2,9-22-25,12-20 1,10 4-1,-3 8 0,-3 14 2,-13 25-7,-11 11 6,-11 12-1,-7 7 0,-7 8 6,-6 0-10,0 0 4,0 27-21,0 26 18,9 21 6,4 0-2,7-4-1,2-9 2,4-7-5,9-11-3,4-8-38,12-18 4,10-7-31,8-10-9,4 0-24</inkml:trace>
  <inkml:trace contextRef="#ctx0" brushRef="#br0" timeOffset="91089.209">17721 10093 24,'42'-100'76,"-11"7"-16,-6 19 0,-11 17 22,-8 16-30,-6 9-15,0 16 22,0 8-39,0 8 12,-23 0-32,-27 33-1,-25 39 0,-17 28 0,8 32-1,20 7-7,25 8 6,20-12 3,16-17 0,3-19-2,9-30-2,30-19 4,11-16 0,16-21-6,13-13 9,15-17-6,-5-44 3,-8-14-29,-14-16 29,-18-5-18,-14-14 11,-16-3-8,-9-12 2,-10 2 13,0 7-4,-3 14 13,-23 23-12,-9 20 3,-1 32 0,-2 19-2,-7 8 3,-3 24-1,-10 48 0,3 23 4,10 8 4,23 4-7,16 2 2,6-13 6,15-7-5,37-19-8,25-16-5,26-31-110</inkml:trace>
  <inkml:trace contextRef="#ctx0" brushRef="#br0" timeOffset="89134.098">14133 9965 138,'-17'10'140,"8"-10"-96,2 0-44,7 0 0,0 0 47,0 0-31,0 0 8,0 0-1,0 0-21,0 0 21,13 0-20,23 4 0,25-1 13,26 0-7,25 0 4,4-3-2,-10 0-5,-14 0-2,-11 0-4,-17 0 0,-15 0-1,-13 0 4,-18 0-3,-11 0 0,-7 0-20,0 0 9,0 0-26,0 0-22,0 0-20,-30 14-79</inkml:trace>
  <inkml:trace contextRef="#ctx0" brushRef="#br0" timeOffset="91770.249">20158 9415 278,'-14'-28'39,"-8"9"-38,-6 19-1,-21 0 0,-13 43 6,-18 26 0,-1 19 3,11 7 4,20-4-2,20-10 7,21-8-18,9-10 0,0-9 2,19-12 8,23-12-7,9-6 5,20-20-7,16-4 33,19-15-29,5-45 5,3-19-10,-19-11 9,-20-3-10,-23 1 1,-30 11-12,-22 11 11,-7 20-49,-74 21-11,-33 29-28,-42 0-78</inkml:trace>
  <inkml:trace contextRef="#ctx0" brushRef="#br0" timeOffset="98575.638">9760 12329 249,'-78'-13'6,"-14"-7"-6,-18 20 0,34 0 25,4 0-7,11 20 8,10 8-3,9 5-22,7 8 19,6-3-20,10 4 3,5-10-4,14-8 3,0-4-2,6 4 1,38 0 10,23-5-7,19 5-4,11-6 1,-4 6 2,-10-1-1,-16 4-2,-15 0 0,-13 0-5,-16 5 1,-14-9-1,-9 1-11,0 8 13,-32 15 6,-35 4 5,-24 2 9,-4-9-14,7-14 10,18-18-10,22-7-2,21-5 8,15 0-8,12 0-1,0 0 0,0 0-27,0 0-32,39 0-70,34-9-63</inkml:trace>
  <inkml:trace contextRef="#ctx0" brushRef="#br0" timeOffset="98995.662">10269 12268 291,'-5'-26'4,"2"7"0,3 14-4,0 5-18,0 0 18,0 0-115,19 20 0</inkml:trace>
  <inkml:trace contextRef="#ctx0" brushRef="#br0" timeOffset="99402.685">10269 12268 5,'205'241'61,"-202"-203"-61,3 17 5,5 10 25,-5 5 1,-3-3-19,0-2 17,-3-8-19,0-10 3,0-8 12,0-22-22,0-3 16,0-14-12,0 0 1,0 0 31,0 0-11,6-8 14,13-32 1,14-15-40,9-12 2,5 5-5,0 4 0,-3 12 1,1 11 2,-17 11-3,-1 14 4,-12 5 6,-7 5-12,-2 0 2,2 0-3,9 34-6,8 8 13,5 9-4,-2 0 0,5-6-18,9-5 13,6-10-46,7-15-32,12-9 3,8-6-35</inkml:trace>
  <inkml:trace contextRef="#ctx0" brushRef="#br0" timeOffset="98807.651">10316 12656 241,'0'-18'48,"0"8"0,0 10-21,0 0 16,0 0-39,0 0-4,0 17-2,0 21-20,0 16 22,3 13 0,8-5-2,4-2 2,-2-1-17,3-15-34,-7 0-13,-1-14-52</inkml:trace>
  <inkml:trace contextRef="#ctx0" brushRef="#br0" timeOffset="99807.708">11785 12456 156,'3'-47'92,"-3"15"-45,0 14 5,0 13 8,0 5-22,0 0-15,-12 5-23,-23 45 0,-10 27-3,0 15 11,12 2-18,24-9 10,9-8-8,9-15 3,27-11-6,9-20 11,2-21 0,12-10 7,8 0-6,-3-41-1,2-23-1,-16-8-4,-11-9-6,-11-8 10,-8-8 1,-10-6-21,-10-8 21,0 8-12,-13 6 10,-26 22-3,-12 28 10,-4 18 5,-6 29-10,-6 0 5,3 38-4,9 36 0,13 15-1,22 13 15,20-3-12,30 3 5,57-14-2,35-18 0,32-25-12,23-32-56,-7-13-212</inkml:trace>
  <inkml:trace contextRef="#ctx0" brushRef="#br0" timeOffset="100865.769">15248 11794 124,'0'-51'27,"0"17"25,0 22-18,0 12 20,-3 0-18,-10 0-32,-15 32-3,-14 33-1,-10 27 0,7 15 13,16-4-9,25-5-4,4-6 0,19-16 12,31-10-5,11-20-7,12-18 1,13-24 9,17-4-4,5-13-4,6-38-2,-5-6-15,-6-7 13,-15-6-5,-7-7 7,-11-1-6,-12 9 14,-10-1-8,-12 19 3,-17 16 2,-16 19 11,-3 9-5,0 7-7,0 0 9,-19 4-13,-26 43 0,-10 15 0,4 8 5,18-5-15,24-11 9,9-10-11,0-3 9,28-8-2,20-5 5,10-12 2,14-16 6,4 0-8,-1-5 0,-11-29 0,-12-12-7,-15-4 17,-10-8-10,-15 4 0,-12-3 7,0-8-15,-31 4 7,-31 10 1,-6-1 0,-8 12-6,1 21 1,14 12-22,16 7-27,20 0-3,18 13-58,7 7-23</inkml:trace>
  <inkml:trace contextRef="#ctx0" brushRef="#br0" timeOffset="101225.789">17171 11509 272,'-64'0'19,"-23"0"-11,-13 34-8,3 20 29,20-3-11,29 2 1,34-2-19,14 4 0,27-3-1,40-1 7,26-9-1,17 0-5,-1-5-10,-9-7-3,-19 0-5,-28-2 11,-23-13 3,-21 1-6,-9-5 9,0 5-8,-12 11 9,-33 7 15,-16 7-2,-7-8-2,9-6-5,22-7 1,18-12-14,16-5 7,3-3-23,0 0-12,22 0-59,32-23-15</inkml:trace>
  <inkml:trace contextRef="#ctx0" brushRef="#br0" timeOffset="101645.813">17939 11608 272,'0'-7'63,"0"7"-28,0 0-27,-9 0 2,-40 47 1,-19 18-9,-9 24-2,7 12 2,25 6-4,23 6 8,19-5-6,3-10 0,12-23 3,35-16-3,22-20 0,9-20 0,14-19 12,5 0-11,-8-47-1,-11-18 0,-20-8-15,-21-8 12,-20-13 0,-17-2-22,0-8 21,-42-5-10,-22 3 14,-6 5-5,-5 18 15,5 22-9,15 31-1,13 21 6,17 9-12,8 10 5,4 41 1,4 27-1,6 7 5,3 3-1,12 7-3,46-12-2,20-4-3,19-14-41,18-18-53</inkml:trace>
  <inkml:trace contextRef="#ctx0" brushRef="#br0" timeOffset="102125.841">20112 11107 265,'0'-4'37,"-6"4"-37,-23 15-7,-23 59 7,-18 29 9,-13 22 22,-1 14-19,9-1 17,28-10-18,17-4-1,27-24-2,3-6-2,27-19-1,26-28 6,22-20-9,25-27 18,25 0-13,12-57-4,5-31-3,-23-14-3,-26-6 3,-32-12 0,-25-6-2,-36-6-4,0 0-25,-73 14-9,-57 16 9,-40 36-57,-39 16-27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03:39.4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5957 9640 188,'0'0'77,"6"0"-73,61 0 26,40-24-1,44-14-13,13-2-16,-3-1-88,-39 8-168</inkml:trace>
  <inkml:trace contextRef="#ctx0" brushRef="#br0" timeOffset="-142.009">6040 9159 277,'3'-22'114,"6"11"-114,15-4 3,14 3-3,14-6 6,12 1-5,13 6-2,7 1 2,-7 9-2,-9 1-2,-21 0-27,-14 0-14,-21 25-55,-12 14-35</inkml:trace>
  <inkml:trace contextRef="#ctx0" brushRef="#br0" timeOffset="-450.026">3990 8153 49,'-17'0'51,"10"-8"-47,4-8-4,3 11 21,0 2 9,0 3-1,0 0-29,0 0 0,0 0 7,0 0-2,0 0-3,0 0 5,0 0-4,0 0 10,0 0-9,-3 0 0,3 0 2,0 0 1,0 0-7,0 0 0,0 0 6,-3 0-4,0 0-1,0 0-1,-1 0 9,4 0-5,0 0 3,-3 0 4,3 0-9,0 0 20,-3 0-17,3-3 1,0 3 7,-3 0-9,3 0-1,0 0-3,0 0 7,0 0-9,0 0 2,0 0-1,0 0-3,0 0-10,19 0 13,20 0 2,22 0-1,22 3 21,14 0-20,2 1 0,-5-4 2,-11 0 5,-10 0-6,-7 0-2,-15 0 4,-16 0-4,-12 0 0,-17 0 0,-3 0 0,-3 0 9,0 0-9,0 1 0,0 9 5,0-3-13,0 23 2,0 31-3,0 40 7,0 42 4,-3 25 14,-9 13-16,1 11 5,2-5-8,2-1 6,4-11-3,0-10 0,3-10 6,0 3-8,0-3 2,0 2 0,0-2-7,0 3 10,3-19-3,0-24 0,-3-31-3,3-39-2,-3-17 5,0-18 0,0-10 2,0 0 2,0 0 3,0-10-4,0-15 8,0-6-12,-6 4 1,0 6 0,-4 5-1,4 4 5,0 1-4,-2 3 0,2 2 0,-13 2-7,-12 4 7,-19 0 0,-20 0-8,-13 11 13,-17 19-5,-3 6 0,0-3 10,3 5-6,14-7-4,24-7 1,24-10-2,21-7 1,17-7-1,0 0-1,0 0-48,30 0-44,28-32-103</inkml:trace>
  <inkml:trace contextRef="#ctx0" brushRef="#br0" timeOffset="-5599.322">1295 8213 95,'-6'0'28,"6"0"-19,0 0-9,0 0 8,0 0 43,0 0-40,0 0 4,0 0 9,0 0-15,0 0 19,0 0-8,0 0-7,3 0 6,25 0-15,33 0 7,26 0 27,32 0-25,6 0 17,-11 0-20,-19 0-9,-17-5 14,-20-1-11,-16 3-4,-14 3 0,-18 0-2,-10 0-2,0 0-6,0 0-9,0 0 9,-10 0-60,-15 9 16,-17 17-28</inkml:trace>
  <inkml:trace contextRef="#ctx0" brushRef="#br0" timeOffset="-4829.277">2205 9113 253,'-23'0'44,"14"-12"-30,5 4-10,4 0 31,0-10 3,42-6-33,16-2-10,9 3 2,4 12 3,-12 11 0,-12 0-2,-11 11-1,-11 33-1,-8 17-4,-14 8 1,-3 12 9,0-6-2,-25-3 1,-5-17 7,4-16-8,7-17 0,13-13 3,3-9 1,3 0-3,0 0 5,0-9 4,6-29-7,30-16-6,11-22 3,12-10 0,5 0-10,-6 2 10,3 8 0,-4 9-1,-8 14 7,-10 8-8,-11 17 2,-12 10 0,-10 12 13,-6 6-12,0 0-1,0 0 0,-8 6-7,-31 30 4,-19 20 3,-4 14 0,7-4 3,21-14-3,23-14 0,11-14 0,0-8 0,0-1 0,20-4 0,13-2 3,8 0 6,7-3-1,4-5-8,5 4 0,1-3-57,3-2-57</inkml:trace>
  <inkml:trace contextRef="#ctx0" brushRef="#br0" timeOffset="-4217.242">2513 10040 216,'-16'-25'141,"4"9"-127,8 16-13,4 0 10,0 0-8,0 0-3,0 0-7,0 0 4,0 21-16,7 9 19,15-1 6,1-9 0,5-8-2,5-6 4,3-6-6,8 0 17,10-31-17,1-15-1,0-2 3,-7-1 5,-12 6-9,-14 11 0,-8 12 4,-11 14 1,-3 3-5,0 3-5,0 0 5,-17 18-6,-24 30 6,-18 19 4,-8 9-1,6-2 8,9-13-10,18-6-1,7-12 0,7-10 0,11-5-5,4-2 5,2-1-22,3-4-32,0 4-65,3-18-94</inkml:trace>
  <inkml:trace contextRef="#ctx0" brushRef="#br0" timeOffset="-3464.199">2539 10927 184,'-12'0'85,"1"0"-83,8 0-2,3 0 45,0 0 2,0-4-17,3-10-11,27-17-14,12-7-9,12-5 4,1 5 0,-5 7 0,-3 3 7,-16 14-7,-9 6 0,-8 8 0,-14 0-9,0 0 2,0 26-13,0 16 14,-14 17 6,-24 14 10,-4-2-2,-3-3-4,9-14 7,11-13-10,9-13-1,10-11 1,6-4 5,0-11-7,0-2 1,0 0-2,6 0-1,23 0 6,13 0-2,9 0 5,7-5-6,-3-12-2,-7-1-15,-3 3-24,-7-1-16,-8-1-48,-4 6-33</inkml:trace>
  <inkml:trace contextRef="#ctx0" brushRef="#br0" timeOffset="-2527.145">3468 8474 289,'-12'-8'35,"1"5"-35,11 3-5,0 0 5,-6 11-1,-10 29-12,-9 16 13,-11 15 0,0 5 4,-6-9-11,11-1-5,1-3-37,15 0-74</inkml:trace>
  <inkml:trace contextRef="#ctx0" brushRef="#br0" timeOffset="-2212.127">3498 9466 245,'0'-5'45,"0"2"-27,0 3-10,0 0 7,0 0-1,0 11-12,-17 27-4,-19 18 2,-8 17-4,-4 9 1,9 1-98,3-1-61</inkml:trace>
  <inkml:trace contextRef="#ctx0" brushRef="#br0" timeOffset="-1958.112">3395 10481 235,'0'0'76,"0"0"-75,0 6-2,-8 30 3,-14 15 11,-9 15-6,-2 12 0,-6 3-14,8 1-1,-8-14-132</inkml:trace>
  <inkml:trace contextRef="#ctx0" brushRef="#br0" timeOffset="-3252.186">2527 11033 147,'0'0'122,"0"0"-114,0 0 16,0 0 28,15-2-38,34-12-3,18-3-11,14-3 0,5 4-3,-5 4-40,2 4-100</inkml:trace>
  <inkml:trace contextRef="#ctx0" brushRef="#br0" timeOffset="-6372.366">1247 8344 62,'6'-20'81,"0"-3"-56,-6 5-3,0 13 0,0 2 31,0 3-21,0 0-11,0 0 7,0 0-26,0 0 17,0 0-8,0 0-9,0 0 3,0 0-5,0 5-13,0 18 11,0 29-19,0 29 21,0 27 12,0 10-6,-6 4-3,-7 4-3,1 2 0,1 6-5,-1-8 11,2-1-6,-2-3 0,2-5 6,1 2-11,-5-2 5,5-6 0,-1-3-2,1-4 9,-2-11-7,2-3 0,6 1 3,-4-1-10,4-6 7,0-4 0,-3-10-1,2-6 5,-2-3-4,0-5 0,-2-10 4,5-8-6,0-7 2,0-3 0,3 4-5,-3 3 8,3 6-3,-3-5 0,3-3 1,0-5-3,0-7 2,0-6 0,0-9 0,0-5 4,0 3-4,0-4 0,0 6 1,0 2-9,0 9 11,0 4-3,0 2 0,0 3 4,-3-1-5,3 0 1,-4-5 0,4-3-6,-3-6 10,3-1-4,0-7 0,0-1 4,0-2-6,0 0 2,0 0 0,0 0-2,0 0 10,0 0-8,0 0 2,0 0 8,0 0-10,0 0 0,0 0 1,0 0-4,0 0 5,3 0-2,30 0 0,25-5 4,31-12 7,34-11-3,5 3-6,-3-4 8,-14 9-5,-22 9-5,-14 5 0,-19 2 1,-10 4-8,-14-2 6,-16 2-3,-13 0-1,-3 0-13,0 0 13,0 0-12,-6 0-35,-30 0 16,-14 0-39,-16 0-117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03:49.2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6 306,'0'-11'39,"0"9"9,0 2-24,0 0-12,0 0-10,0 0-2,0 23-23,0 18 23,0 14 0,0 9 3,0-4-3,0-4-10,0-10 6,0-8-41,0-7-43,0-17-71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04:32.07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42 47,'23'-13'14,"-19"4"13,-4-5-27,0 8 8,0 6-8,0 0 10,0 0 8,0 0 18,0 0-27,0 0 7,0 0-16,0 0-1,3 0 0,3 0-31,3 3-11,1 18 29,-4 1-80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05:29.617"/>
    </inkml:context>
    <inkml:brush xml:id="br0">
      <inkml:brushProperty name="width" value="0.26667" units="cm"/>
      <inkml:brushProperty name="height" value="0.5333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-6 684 57,'0'0'30,"-3"0"-30,3 0 15,0 0 8,0 0 4,0 0 6,0 0-32,0 0 11,0 0-6,0 0 2,0 0-4,0 0-4,0 0 0,9 0-8,16 0 14,17 0-6,10-10 0,15 0 8,17-3-10,10 2 2,8-4 0,10 4-5,5-3 10,2-6-5,9 3 0,6-7 5,14-1-10,7 1 5,-1 0 0,1 4-3,-4 4 6,-7-2-3,1 3 0,-3-5 7,-4 3-10,-4-4 3,2 4 0,12-1-3,2 1 5,3 0-2,-9 3 0,-13-1 4,-5 4-7,2-4 3,2-1 0,-9-1-6,5 3 10,-11 0-4,-2 0 0,-4 5 3,-3-2-7,-6 2 4,-3 4 0,-4-3-3,-10 3 9,-5 2-6,-17 1 0,-10-1 5,-19 0-9,-12 3 4,-14-4 0,-3 4 0,-3 0 8,0 0-6,3 0-2,4 0 8,2-1-10,4-3 2,-7 4 0,-3 0 0,-3 0 4,0 0-4,0 0 2,0 0 8,0 0-11,0 0 1,0 0 0,0 0-3,0 0 7,0 0-4,0 0 0,0 0 0,0 0-3,3 0 3,5 0 0,4 0-7,7 0 11,1 0-4,2 0 0,-3 0 4,-2 0-8,5 0 4,8 0 0,7 0-1,12-3 4,5 0-3,4 3 0,-6-5 11,-4 5-11,-15-3 0,-18 1 0,-8 2-3,-4 0 10,0 0-7,-3 0 0,3 0 6,-3 0-11,0 0 5,0 0 0,0 0 2,0 0 2,0 0-4,6 0 0,2 0 7,11 0-8,12-4 1,11 0 0,16 2-1,7-1 2,6-5-1,-1 1 0,-3 2 9,-9-1-11,-16 0 2,-16 3 0,-16 1-1,-10-1 5,0 0-4,0 0 4,0 3 5,0-4-10,0 4 1,0-1-9,-3 1 5,0 0-30,-13 0-85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1T14:50:16.4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-5723 1057 20,'0'0'31,"0"0"6,0 0-26,0 0 7,0 0 6,0 0-13,0 0 10,0 0-2,0-5-12,0-6 11,0-8-18,0 1 0,0 1 12,0-5-10,-3 4 8,-8-3-9,-1-2 0,-9 2 13,-2 5-14,-8 0 0,4 4 3,-7 8 5,-5 1-12,-4 3 4,-21 0 0,-8 3-6,-4 26 12,-2 1-6,14 3 0,11 3 0,2 3 0,12 1 0,-2 4 1,1 5-6,2 0 10,1-5-5,7 5 0,7-6 7,6-3-10,8 8 3,9-4 0,0 4-4,0 5 8,26-6-4,15-3 0,-1-4 0,16-9 9,8 3-3,6-2-2,19-8 13,7-3-17,6-10 6,2-11-1,-8 0-2,-5 0 4,-10-11-7,-11-17 0,-16-7 1,-10-10 11,-14-4-11,-7-8 3,-3-6-2,-3-4 12,-3-5-14,-8-4 7,-6-4-1,0 3-2,0-2 10,-3 10-11,-14 6 0,0 9 9,0 9-9,-3 5-3,1 8 0,-1 6 6,0 8-14,-1 9 8,-2 1-13,-5 8 9,-11 0-40,-12 11-58,-10 10-82</inkml:trace>
  <inkml:trace contextRef="#ctx0" brushRef="#br0" timeOffset="1668.095">702 486 54,'-17'-25'14,"-3"-2"-13,-1-9 19,6 6-3,-6 6-2,7 3 33,8 11-38,-2-1 12,2 5-5,-3-1-11,4 4 25,-1 3-22,0 0-4,-11 0-5,-18 0 6,-18 21-6,-17 19 0,-4 5 1,0 8 12,7 0-13,16 0 3,12 5 0,11 6 4,8 3-4,7-4-3,6 3 6,7-5-5,0-7-1,0 1 0,20-10 0,14-6 4,7-3-4,5-11 9,1-2-8,3-11 10,7-9-8,10-3 6,8 0 6,9 0-14,-1-30 19,6-9-19,-10-6-1,-1-5 15,-2-3-12,-7 0 5,-10-3-7,-11 3 12,-9-6-9,-16 2-4,-9-7 2,-7 2 5,-7-6-3,0 2-1,-13 4 4,-13 1-3,-9 3 1,1 3-5,-2 10 0,2 2-3,-6 8 3,-4 4-1,8 5 1,-7 5-14,2 7 11,-2 3-13,2 11-15,4 0-24,7 32-28,16 12-26</inkml:trace>
  <inkml:trace contextRef="#ctx0" brushRef="#br0" timeOffset="3036.173">258 488 4,'-6'-2'8,"3"2"-6,0-4 15,0 4-10,3 0 0,0 0 16,0 0-12,0 0 9,0 0-7,0-2-2,0-1 25,0-3-9,0-4-5,0-1-6,0-1-15,0-2 15,3-4-14,6 7 3,5-1 8,3 0-12,-1-2 2,1-3 10,3 0-13,0-1 20,-3-1-19,1 3 4,-6-5 9,5 7-8,0 2-6,0 1 0,-1 0 8,-2 3-14,9-5 6,-2 2 0,2-1 4,-6 3 3,3-3-7,-3 3 3,-4-4 4,4 5-1,0-5-6,-4 10 0,-2-2-4,-2-3 9,2 5-5,-2-2 0,8-1 1,7 3-7,-4-2 6,3 1 0,1-2 0,-1-1 10,-3-1-10,0 2 0,1-2 6,-7-3-7,-8 6 4,-3 5-3,-3-3 3,0 3 7,0 0-9,0 0-1,0 0 5,0 0-11,0 0 9,0 0-3,0 0 0,0 0 1,0 0-7,0 0-5,0 0-24,0 0-25,-20 0-101</inkml:trace>
  <inkml:trace contextRef="#ctx0" brushRef="#br0" timeOffset="5240.299">3189 1345 4,'0'0'29,"0"0"-19,11 0 16,15 0 13,18-5-24,20-13-6,6-3 11,7-4-13,14-1 12,2-6-9,15-2 3,4 2 9,-5 2-20,-4 4 18,-5 0-3,-14 5-15,-7 7 16,-20 1-16,-13 7-1,-18 4 3,-15-3 5,-11 4-9,0 1 0,0 0-1,0 0-6,0 0 7,-8 0 0,5 0-7,0 0 7,0 0 0,-3 0-7,-2 0 7,-5 0-1,3 0 1,0 0 0,4 0-1,1 0-11,5 0 8,0 0-3,0 0 3,0 0-1,0 0-21,0 0 12,8 0 14,-2 0 0,1 0 6,3 0 2,11 0-6,8 0 20,9 0-22,2-7 9,1 1-7,-9 6 5,-5-4-1,-7 1-6,-9 3 0,-8-1 0,-3 1 0,0 0-2,0 0-4,0 0-9,-11 0 2,2 0-20,-8 0-17,-4 0-27</inkml:trace>
  <inkml:trace contextRef="#ctx0" brushRef="#br0" timeOffset="4409.252">4283 430 74,'0'-26'11,"0"1"-2,0 3 16,0 8-12,-6 2 13,3 3 5,-5 5-26,5-2 13,0 4-12,0 2-1,0 0 13,3 0-15,-3 0-3,3 0 0,0 0 5,0 0-10,0 0 5,0 0 0,0 0 12,0 0-11,0 0 14,0-4-3,0 4-11,0 0 12,0 0-12,0 0 1,0-2 10,0-1-7,0-3 2,-5-1-4,5 4 2,-3 1 4,3-5-6,0 5-2,0-3 10,-3 5-5,3 0-1,0 0 3,0 0-3,0 0-10,0 0 4,0 0-7,-3 5 2,-8 27-10,-2 19 12,-4 10 4,-3 13 0,0-5-1,7 3 3,-4-3-2,3 1 0,5-4 6,-5-3-10,4-8 4,3-10 0,0-15-4,4-12 8,3-10-4,0-8 0,-3 0 5,3 0 11,-3 0-10,-2-26 3,5-18-8,-3-14 5,3-12-6,0-2 0,0-8-1,8 3-7,8 1 8,-2 3 0,0 10 2,-5 6 7,-3 6-9,2 3 0,-2 8 7,4 10-14,-3 1 11,0 15-4,-1 7 0,-1 2 0,-2 5 0,-3 0 0,0 0 1,0 0-8,0 0 7,0 0-2,0 0-2,0 0-10,0 5 11,-21 24-7,-13 13 10,-9 9 3,-7 10 3,-11-4-6,0 0 1,-3 1 10,1-5-14,3-2 3,3-4 0,2-7 1,9-10 6,8-9-7,19-10 1,9-7 6,6-1-2,4-3-4,0 0-1,0 0 6,0 0 3,0 0-9,0 0 0,0-3-8,7-18 7,16-5-68,8 4-42,16-1-9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1T14:50:28.44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165 88 16,'6'-19'9,"-2"6"-3,6-3-4,4 5 13,-5 4-3,2-1-3,-5 5 5,0 0-9,-2-1 25,-4 4-4,0 0-12,0-3 14,0 3-23,0 0 18,0-3 10,0 3-13,0 0 12,0 0-19,0 0-7,0 0 16,0 0-21,0 0 10,0 0-11,0 0 8,0 0-16,0 0 8,0 0-12,0 0 10,0 31-10,0 9 12,0 16 0,0 8 6,0 2-6,0 6 0,0-2 0,0 3-2,0-4 6,0-3-4,-4-2 0,-8-4 1,-2-6 1,0 4-2,5-7 0,-2 0-2,5-5 8,2 0-6,4 2 0,-3-1 4,3-2-8,-3 1 5,3-7-1,-8-5 0,5-2 5,0-3-8,-3-5 3,6 0 0,-3 2-3,3 1 6,0 8-3,0-3 0,0 5 4,0-1-7,0 0 3,0 0 0,0 1-7,0-7 10,0-1-3,0 0 0,0-3 4,0-2-10,0-3 6,0 0 0,0 7-4,0-2 4,0 8 0,0 1 0,0 2 3,0-6-4,0 2 1,0-7 0,0 0-4,0-5 8,0-1-4,0 8 0,0-1 0,0 0-6,0 6 6,0-3 0,0 0-3,0 8 3,0 0-5,0 1 5,0 7 0,0-7-4,0 1 7,0 0-3,0-8 0,0-3 0,0 5-2,0-4 2,0 1 0,0-2-8,-5 8 9,-1-1-1,3 6 0,-3-3 2,1-2-8,2-3 6,0 1 0,0-3-6,-4-3 6,0 7 0,-3-3 0,4 7 1,-8-3-8,8 1 7,-5-2 0,2-1-5,5 0 4,-3-5 1,3 0 0,4 2 0,-3 0-7,3 0 7,0-1 0,0-1-2,0-1 0,0 0-2,0 0 4,0 3 0,0-2-6,0 2 4,0-1 2,0 1 0,0 5-8,0-6 2,0 4 2,0-1 1,0-1-4,0-3 7,0 3 0,0-6 0,0 1-2,0 2-3,0 1 5,0 2-5,-3-1 1,3 5-3,-3 0 6,3-1 1,0-3-1,0-3-6,-3-2 7,3-2 0,0 1-4,0 0 2,0-1 2,0 3 0,0-8 0,0 3-6,0-6 6,0 3 0,0-2-2,0 2-3,0-6 1,0-1 0,0-2 4,0 1-10,0 5 14,0 3-4,0 3 0,0 1-5,0-2 3,0 2 2,0 3 0,0-5-5,0-2 7,3-9-2,-3-6 0,0-1 5,3-5-12,-3 5 7,3-3 0,-3-2-1,0 6 4,0-1-3,0-3 0,0 6 0,0-2 1,0 4-1,0-1 0,0-1-1,3-1 1,1-1 0,-1-1 0,-3 5 3,0-2-6,0 3 3,0 0 0,0-3-2,0 5 8,4-1-9,-4-3 3,4 0 0,-1 1-4,-3-5 7,0 3-3,3-3 0,-3 0 3,3-1-6,0-2 3,-3-2 0,0 0-6,0 5 10,0-5-4,5 0 0,-2 0-11,3 0 10,-6 1-6,3-1 7,0 4-1,-3-4 4,0 3-3,3 0 0,2 2 1,-2-2-1,0-3 0,0 0 0,4 3-2,0-3 4,6 4-2,1 0 0,0-2 5,-2 1-6,-1 2 1,-1-1 0,0 0-1,-6-1 0,-1-1 1,-3 1 0,0-3 1,3 0-2,-3 0 5,0 0-4,0 0 0,0 0 6,0 0-6,3 0 0,-3 0 0,0 0 0,0 0 3,0 0-3,0 0 0,0 0 4,0 0-2,0 0-2,3 0-2,8 0-1,9 0 5,13 0-2,4 0 0,13 0 6,8 0-9,2 0 3,7 0 0,-3 0-2,-3 0 8,-14 0-5,-7 0-1,-10 0 8,-10 0-12,-9 0 4,-8 0 0,-3 0 6,0 0-4,0 0 8,0 0-2,0 0-4,0 0 4,0 0-7,0 0-1,0 0 0,0 0 1,0 0-6,0 0 1,0 0-22,0 0-35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1T14:50:29.71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257 139 12,'0'0'18,"-3"0"-6,3 0-5,0 0-2,-4 0-9,-3 0 4,-10 8 0,-3 3-3,-3-3 6,2-1-3,9-4 0,1 0 7,-2-1 0,-4 1-4,-6-3-1,0 4 2,2-4 2,4 0-6,3 0 3,5 0 2,6 0-4,3 3 1,0-3-2,0 0 17,0 0-15,0 0 13,0 0 2,0 0-5,0 0 16,0 0-27,9 0 11,25 0 10,30 0-21,30 0 13,27-3-10,22-9-1,29 1 21,7-7-22,1 4 17,-2-4 3,-13 0-21,-11-2 19,-9 3-18,-28 3 1,-27 6 5,-26-3-1,-24 6-7,-26-1 1,-7-1 6,-7 7 4,0 0-11,0 0 0,0 0-1,0 0 1,0 0-1,0 0-14,0 0-21,0 18-59,-27 1 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6:21:33.90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24 5876 3,'3'-2'15,"1"-3"6,-1 5 2,-3 0-17,0 0 19,0 0-11,0 0-7,0 0 17,3 0-12,-3 0 11,0-5 5,0 2-7,0 1 11,0 2-25,0 0 3,0 0-4,0 0 1,0 0-7,0 0 0,0 0 0,0 0-2,0 0 8,0 0-3,0 0 9,0 0-12,0 0 21,0 0-18,0 0 3,0-3 15,0 1-18,0-1 16,0-7-2,0-8-7,0-13 12,0-18-17,0-14-5,0-18 0,0-17 9,-6-22-2,-4-17-7,1-20 0,1-14 0,5-8 7,3-15-7,0-9 0,0 0 3,0 2-6,0 8 3,0 8 0,6-1 0,2 10 7,-2 2-9,-3 6 2,0 9 0,-3 11-6,7 12 10,-1 3-4,0 7 0,-3-2-1,-3 2-4,0 6 5,0 8 0,0 9-4,0 8 10,0 4-9,0 0 3,0-1 0,0 0-5,0-1 9,0-3-4,0-9 0,0-12 5,0-2-15,5 10 10,1 25 0,0 23-2,1 21 6,-1 12-4,-3 12 0,0 1 2,0-3-8,1 5 8,-1-1-2,-3 4 0,3 9 9,-3-3-11,0 4 2,0 0 0,0 0-4,0 0 8,0 0-4,0-3 0,0 3 7,0-6 1,0-3-8,3-2 1,0-7-2,-3-2 11,3 0-11,-3-3 1,3 3 0,-3 4-8,5 6 11,-5 5-3,0 3 0,0 2 6,0 0-13,0 0 7,0 0-2,0 0-5,0 0-8,0 0-10,3 2-47,-3 16-31,3 3 30,6 4-21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1T14:50:35.05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90 44,'0'-7'6,"0"-2"6,11 0 14,-5 4-10,-3 5 1,0 0 5,-3 0-12,5 0 15,-2 0-12,6-4 0,12 1-1,13 3-6,13-4-6,6 4 5,1-2 1,2 2 4,2-3-10,-1 1 5,-1-1 0,-1-1 3,-2 4-5,-5-4-3,-4 1 7,-1 1-7,1-1 4,9 1-4,-3-2 0,4 4 7,-7 0-12,-10 0 5,-13 0 0,-10-3-1,-5 3 9,-6 0-8,-3-4 19,0 4-17,11-3 19,-2 1-21,9-1 5,5 0-10,-3 3 7,0 0-2,-3 0 0,-4 0 4,-2 0-10,-8 0 6,-3 0 0,0 0-6,0 0 1,0 0 3,0 0 2,0 0-7,0 0-1,0 0 2,0 11 6,0 5-8,0 7 19,0 2-11,3-1 0,3 7 2,-1-1-4,-5 3 5,3 0-3,0 1 0,0-2 8,-3-4-9,0-1 1,0-2 0,0-8-1,0 5 8,0-8-7,0 5 0,0-7 7,0 2-10,0-1 3,0 3 0,0-2-6,0-2 10,0 2-4,0-1 0,0-1 7,0 0-10,0-2 3,0-2 0,0 3-4,0-6 7,0 0-3,0 1 0,0 0 6,0 4-9,0-2 3,0 2 0,0-2-6,0 3 13,0-6-7,0 4 0,0 3 2,0 1-8,0-1 10,0-5-4,0 7 0,0-6 5,0 5-8,0-5 3,0 2 0,0 1-5,0-1 8,0-4-3,0 6 0,0-5 7,0-2-12,0 4 5,0-5 0,0 1-5,0 0 11,0 6-6,0-3 0,0 2 2,0-2-3,0 4 1,0-2 0,0-2-5,0-1 9,0 2-4,3 3 0,1-3 4,3 4-8,-7-5 4,0 3 0,0 2-4,0 0 9,0 0-5,3-2 0,1 0 3,-1-3-10,-3 5 10,3 0-3,0 1 0,-3 4 4,5 0-7,-5 1 3,0-3 0,0 0-5,0 2 11,0-4-6,3 2 0,-3-2 7,3 4-13,0-6 6,-3 2 0,3-1-2,0 0 4,0-5-2,2 1 0,-5 3 5,0-3-12,3 7 7,0-4 0,0-1-5,0 5 10,1-8-5,-4 8 0,4-3 2,-1 1-3,-3 2 1,7 2 0,-4-7-3,0 2 6,0 3-3,-3-2 0,5 1 1,-2-7-9,-3 8 12,3-7-4,-3 3 0,0 2 6,3 4-8,-3 1 2,3-3 0,0 2-6,-3-6 9,0 0-3,5-1 0,-5 2 9,3 2-15,-3-4 6,0 2 0,0 0-4,0 2 8,0 2-4,0-1 0,0 5 1,0 3-2,0-3 1,0 3 0,0-2-2,0-7 6,0 7-4,0-4 0,0-4 5,0 4-11,0-3 6,0-3 0,0 3 0,0-2 6,0 2-8,0 3 2,0 0 0,0 1-6,0 2 8,0 2-2,0-2 0,0 7 7,0-5-10,0-1 3,0-1 0,0-2-7,0-5 11,0 1-4,0-2 0,0-5 7,0 0-12,0 3 5,0-3 0,0 2-5,0-2 7,0 2-2,0-2 0,3 3 5,-3-1-11,3 2 6,0-2 0,0 2-4,-3 0 9,5 1-5,-2 1 0,-3-2 6,6 2-12,-3 4 6,1-4 0,-1 2-1,1 2 6,-1-4-5,1 7 0,-1-5 0,0 5-9,0-3 10,-3-3-1,5 2 0,-5-1 10,0-1-16,3-1 6,-3 2 0,6-2-3,-6 4 6,3-2-3,-3 0 0,0-1 5,0 0-11,3-1 6,-3 5 0,0-1-2,0 0 4,0 4-2,0 0 0,0-1 4,0 2-10,0-5 6,0 3 0,0-6-2,0 3 5,0-2-3,0-5 0,0 2 3,0-1-4,0 2 1,0 0 0,0 4-2,0-4 9,0 2-7,0 2 0,0-7 0,0 4-8,0-1 10,0-3-2,0 0 0,0 2 6,0 0-11,3 1 5,2 4 0,-2-3-4,0 7 7,-3-1-3,6-2 0,-2 7 6,0-5-11,2 0 5,-2 0 0,-1-4-4,0 1 7,1-4-3,0 0 0,-4-2 5,3 1-9,0 3 4,-3-5 0,3 0-2,-3 6 4,3-5-2,-3 2 0,3 4 6,2 5-13,1-1 7,-3 6 0,0-1-3,0-3 10,2 0-10,-5 0 3,3-3 0,-3 5-3,3-10 5,-3 0-2,3 3 0,-3-5 6,0 4-10,0-2 4,0-1 0,4 6-5,-1-3 8,0 4-3,1 0 0,0-4 7,-1 1-12,0-4 5,-3-1 0,0 2-3,0 0 5,0 2-2,0 1 0,0-1 5,3 0-10,-3 3 5,0-1 0,0 4-2,3-1 5,-3-2-3,5-4 0,-2 4 5,-3-6-11,0 1 6,0-2 0,3-2-1,-3 3 6,0-2-8,0 8 3,0 3 0,0 2-5,0 8 8,3-6-3,0-2 0,0-2 6,0-2-11,-3 0 5,5-5 0,-5 6-2,0-7 3,0 3-1,0-5 0,0 1 6,0-2-11,0 2 5,0-1 0,0 2-3,0 2 5,0-1-2,0-4 0,0 3 7,0 2-13,0-4 6,0 5 0,0 2-2,0-5 2,0 5 0,0-3 0,0 0 2,0 2-3,0 1 1,0 5 0,0-5-1,0-2 6,0 2-8,0-2 3,0 2 0,0-2-2,0-1 5,0 3-3,0 0 0,-5 0 5,2 4-11,-3-4 6,3 0 0,3 0-3,-3 0 7,3 3-4,-3 6 0,-5-4 5,5 8-11,0-10 6,3-5 0,0-1-2,0-4 4,0-1-2,-3 3 0,3-1 5,-8 7-7,5-1 2,-4 2 0,1 4-4,3-6 8,-5 3-4,2-2 0,3-1 4,0-3-8,-2 1 4,2-11 0,3 2-2,-3-5 7,3-5-6,0 3 1,0 0 0,-3 3-6,0-4 8,0 9-2,-1-6 0,4 0 7,0 6-10,-4-3 3,4-1 0,0 1-6,0 1 10,0-4-4,0 6 0,0-3 2,0 2-7,0-4 5,0 3 0,0-3-5,0 2-1,0 3 6,0 0 0,0-3 6,0 10-6,0-11 0,0 2 0,0 1-5,0-4 11,0 2-6,0 5 0,0-2 2,0 2-3,0 0 1,0-5 0,4-2-1,-4-1 4,0-1-5,0 2 2,0 2 0,0-1-2,0 5 5,0 9-3,0 1 0,0 1 2,0 1-4,0-8 2,0-6 0,0-7-1,0-1 3,0-2-2,0 0 0,0 0 8,0 0-8,0 0 0,0 0 0,0 0-3,0 0 6,0 0-3,0 0 0,0 0 1,0 0 1,0 0-2,0 0 0,0 0-3,0 0 9,0 0-6,0 0 0,0 0 8,0 0-12,0 0 4,0 0 0,0 0 0,0 0-2,0 0 2,0 0 0,0 0 2,0 0-11,0 0 11,-4 0-2,4 0 0,0 0 4,0 6-11,0-3 7,0 4 0,0-2-7,0-2 12,0 1-5,0-4 0,0 0 6,0 0-12,0 0 6,0 0 0,0 0-2,0 0 4,0 0-2,0 2 0,0-2 5,-3 0-8,3 0 3,-3 0 0,-4 0 4,-10 3 2,-9-1-2,-18 9 5,-10-6-9,-2 0 15,-5-1-12,0-4-2,0 0 0,-2 0 8,2 0-14,2 4 5,-5 10-11,-17 13 11,-27 23-54,-33 0-91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1T14:59:48.8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252 1898 36,'0'-24'219,"0"15"-175,0 9-32,0 0-8,0 0 7,0 12-11,0 25-24,-10 16 21,3 20 6,0 5 5,7-3-8,0-9 0,0-13-5,28-8 1,12-5 4,10-17 4,17-9-4,14-14 10,9 0-7,4-7 5,-3-23-10,-8-7 3,-8-2-1,-11-2 1,-12 1 5,-8 1-6,-13 5 2,-11 9 2,-10 7 10,-7 7-14,-3 8 0,0 3-3,0 0 15,0 0-12,0 0 0,0 0-8,-16 11 5,-29 35-1,-25 24 4,-14 14 15,-6 10-12,-1 4 6,4 6-9,9-3 7,8 0-7,10-9 6,16-12-6,7-14 0,10-5 1,10-10-9,1-7 6,6 0-27,0-1-54,2-23-145</inkml:trace>
  <inkml:trace contextRef="#ctx0" brushRef="#br0" timeOffset="884.05">114 4227 217,'-20'-28'41,"20"7"-27,0 0 8,11-7 11,41-5-1,26-6-28,22 4-4,1 3 0,-3 11 7,-11 10-13,-13 6 6,-14 5 0,-19 0-1,-18 7-7,-17 39 6,-6 23-16,-20 28 18,-50 15 0,-28 13 10,-16 0-9,-6-3 3,2-11 6,11-10-10,2-3 0,15-11 1,9-7 3,17-14-4,25-15 0,14-18-2,19-14 6,6-8-10,6-5-3,52 1 9,20-4 25,26-3-24,7 0 2,-1 0-3,-5-25-8,-6 0 0,-4-1-27,-11-7-45,-17 2-29</inkml:trace>
  <inkml:trace contextRef="#ctx0" brushRef="#br0" timeOffset="1200.068">44 4743 203,'-6'-11'58,"1"4"-58,5 4 19,0 3 35,37-8-39,41 0-1,36-6-14,37-4 0,23 2-4,-2-2-71,-18-3-97</inkml:trace>
  <inkml:trace contextRef="#ctx0" brushRef="#br0" timeOffset="-1096.063">0 258 147,'6'0'37,"-2"0"-35,0 0 19,6 0 16,-1-9-34,2 4 5,-5-5 6,2 7-9,-8-2 24,6 1-21,0 2 5,8-4 3,7-1-8,2-4-8,10 0 12,7 3-8,1-2 1,2 5-3,1 2-2,-7 3 0,-4 0 2,1 0-2,-11 3 0,1 20-8,-4 12 2,-6 3-6,-11 17 11,-3 8-3,-3 6 8,-37 2-5,-7-9 1,-8-6 0,-1-9 2,2-7 3,4-7-5,9-8 0,15-14 11,9-5-13,14-4 2,3-2 0,0 0 24,0 0-24,29-26 2,15-20-2,17-7 0,6-5 1,0-6-1,7 0 0,3-5-1,4 4 10,0 1-9,-5 6 0,-9 7 1,-6 3 3,-15 9-4,-8 2 0,-15 13 7,-9 6-3,-8 9 5,-6 4-5,0 5 1,0 0-8,0 0 3,0 0 0,0 0-2,0 0-7,0 0 6,-20 10-9,-24 24 12,-16 5-2,-10 10 8,0-1-6,9 0 0,6 0 11,12 4-14,10-1 3,7-1 0,8-2-3,8-8 12,10-3-9,0-6 0,10-7-2,40 1 2,25-7 2,22-4 2,10-6-4,-9-4-23,-25-1-36,-20-3-84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1T14:59:52.1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 45 87,'0'-15'49,"0"-7"-25,0 11 1,0 9 54,0 2-42,0 0-34,0 0-2,0 0-1,0 0-7,0 0 6,0 32-7,0 18 8,0 17 2,0 16 2,0 4 13,0 8-16,-6 4 4,2 0-4,4 2 8,0-3-7,0 1-2,0 2 0,0 2-2,0 6 7,0-1-5,0 1 0,0 2 5,0 6-11,0 10 6,0-5 0,0-5-4,0-11 7,0-9-3,0-9 0,4-5 4,2 4-12,-2-4 8,0-2 0,-4 2-2,0-9 3,0 2-1,0-7 0,0-5 4,0-8-9,6-3 5,8-8-9,1-3 6,-1-2-1,-3-8 4,-1 2 0,-7 0 6,5 1-12,-5 5 6,-3 5 0,3 4-1,0 1 3,0 5-2,3 4 0,-1 2 1,-5 2-7,0-1 6,0-4 0,0-1 0,0-3 1,0 3-4,0 7 3,-5-1 0,-1 7-2,0-4 4,3-9-2,3 1 0,0-7 7,0-2-12,0-1 5,0 0 0,0-3-2,0-3 8,0-5-6,0 0 0,0-5 1,0 8-1,0-3 0,9 7 0,-3-3-5,8 6 6,-3-3-1,-2 5 0,1-4 5,1 3-5,-2-5 0,5-1 0,-5-7-1,5-1 1,0 0 0,-4-4 0,4-1 0,-5 3-1,2-3 1,-2 6 0,2-3 0,-4-1 6,-1 3-8,2 1 2,-2-3 0,-3 8-5,3-4 9,-1 4-4,-2 0 0,-3 0 5,3 1-9,0 1 4,-3 0 0,0-3-4,0 4 5,0-6-1,0-2 0,0 4 3,0-2-7,0 2 4,-14-3 0,5 4-4,-2-1 8,2-2-4,5-2 0,1-4 3,0-4-5,3-3 2,-4-3 0,0 0-2,4-5 5,-3 2-3,0-1 0,0-1 1,0-5-4,-2-1 3,2-2 0,3-1-4,0-4 9,0-3-5,0 0 0,0 0 3,0 0 1,0 0 1,0 0-4,0 0-1,0 0 8,0 0-8,0 0 0,24 0-1,19 0 1,29-13 4,24-13 4,23-2-2,18 2 1,7-5-7,11 1 0,2 4-11,-3-9-24,-18-10-238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1T14:59:53.1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24 75 63,'-14'5'45,"8"-5"-33,3 0 15,3 0-9,0 4-6,0-4-12,0 0 0,0 0 2,9 0 5,21 0 23,18 0 18,25-5-32,20-13 17,15-2-18,2 6-13,6 5-2,-6 2-11,-5 4-5,-1-5-73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11T14:59:54.4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157 163 112,'-44'0'12,"18"0"-2,12 0-7,8 0 33,6 0 18,0 0-41,0 0 11,6 0-7,28-6-9,27-4 12,18-1-17,26-6-3,13 0 6,-4-1 2,-4 4-6,-9 1-2,-10 5 0,-10 3 0,-8 3 5,-9 2-5,-18 0 0,-2 0 6,-16 0-12,-9 0 6,-2 0-2,-6 0-4,-2 21-9,5 12 6,-5 18 6,-1 15 0,-8 14 0,0 16 3,0 12 0,0 16 2,0 12 8,-11 5-10,-6 15 0,-6 1 2,-10 7-7,-4 16 5,3 13 0,7 6-7,10 6 7,11-9 0,-1-5 0,4-10 7,-1-6-14,4-9 7,-3-9 0,-1-12-2,-5-1 2,-11-4-1,-4-7 1,-7 1 0,5-5-7,-1 5 8,4 4-1,0-2 0,2-4 6,-2-10-12,6-11 6,0-10 0,0-2-8,4-9 2,-12-3 3,7 1-1,-7-4-13,6 1 12,-1-6 1,6-4 4,4-6-7,3-5 4,4-6 0,-4-8-5,4-5-6,-1-2 12,0-6-1,4-5 3,0-6-4,0 0-7,0-2 11,0-3 0,0 0 0,4 0-4,6 4 4,0-1 0,1 7-1,-5-1 6,5-4-5,-8 6 0,6-6 3,-6 4-6,5-3 6,-2-1-3,1-3 0,0-6 9,3-2-14,-4-4 5,5-3 0,-2 2-1,2-2 1,-5 5 0,5-2 3,-5-3 6,1 3-12,-4-9 3,5 4 0,-5-6 3,-3 0 0,3 0-3,0 0 4,-3 0 3,0 0 2,0 0 1,0 0-1,0 0 12,0 0-16,0 0 13,-13 3-4,-35 4-13,-51 7 9,-70 12-10,-66-7-48,-26-12-216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32:17.814"/>
    </inkml:context>
    <inkml:brush xml:id="br0">
      <inkml:brushProperty name="width" value="0.15875" units="cm"/>
      <inkml:brushProperty name="height" value="0.15875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 25 166,'0'-11'29,"0"2"-15,0 5-7,0 0 17,0 4 12,0 0-28,0 0-8,0 0-8,33 42-10,18 17 18,23 18 7,10 3 8,-3-1-15,-7-10 5,-10-5-7,-10-9 2,-8-4 0,-17-10-1,-7-6 3,-9-12-2,-7-5 0,-6-10-6,0 0 2,0 4-9,0 0-15,-25-1-27,-20-11-88</inkml:trace>
  <inkml:trace contextRef="#ctx0" brushRef="#br0" timeOffset="-352.02">436-16 75,'3'-12'32,"-3"1"-18,0-2-14,0 13 0,0 0 28,0 0-8,0 0 7,0 0-5,0 0-18,0 0 8,0 0-12,0 0 3,0 0-11,0 13 2,-3 27 6,-27 24 6,-12 15-2,-8 5 16,0-8-20,3-6 5,8-11 1,8-10-2,4-3-2,4-3-2,4-6 7,0-2-12,7-11 5,1-6-14,8-5 11,3-8-42,0-5-58</inkml:trace>
  <inkml:trace contextRef="#ctx0" brushRef="#br0" timeOffset="415.022">1377 164 228,'13'-27'66,"-10"9"-66,3 18-57,8 12 34,-1 39 16,5 22 7,6 14 17,-5 9-14,-7 0-1,-1-11-2,-5-6 8,-3-13-8,0-5 0,-3-14-4,0-11-2,0-5-14,0-14-22,-6-12-42</inkml:trace>
  <inkml:trace contextRef="#ctx0" brushRef="#br0" timeOffset="834.046">1426 164 58,'34'-66'61,"16"10"-61,6 9-5,3 10 5,-4 14 4,-14 16-4,1 7 1,-10 13-7,0 40-3,-9 9 9,-17 16 4,-6 6-3,-9-3 15,-39-6-13,-10-5 5,-3-18 8,6-13-15,13-12 15,16-16-2,16-8-9,7-3 29,3 0-12,0 0 4,0-8-8,0-22-18,0 2-5,0 2 4,0 11 2,0 10 3,0 5-4,0 0-5,10 0-2,7 12-19,8 22 26,11 9 0,1 6 4,2-2-4,6-4 0,-3-5 0,-1-12 0,14-6-19,1-10 7,2-10-78</inkml:trace>
  <inkml:trace contextRef="#ctx0" brushRef="#br0" timeOffset="1194.068">2473 218 143,'0'0'32,"-15"0"-32,-18 20 0,1 15-5,0 8 7,13 1-2,13-4 1,6-2 10,0-4-11,9-4 0,30-8 0,5-1 21,12-11-17,-3-5 4,-4-5 10,-7 0-15,-10-18 17,-6-7 0,-11-5-16,-4-3 19,-11-3-20,0-2 6,-14-3-9,-27 3 0,-10 3 6,-10 10-6,-8 12-7,9 3 1,11 10-9,18 0 7,17 0-10,14 0-55,0 10-24,9 0 20</inkml:trace>
  <inkml:trace contextRef="#ctx0" brushRef="#br0" timeOffset="1435.081">2995-48 186,'0'0'70,"0"0"-70,0 3-25,0 39 11,0 26 14,0 22 10,-4 8-6,4-2-1,0-11-2,0-2 1,4-14-4,14-9 2,15-11-19,0-14-16,4-24-105</inkml:trace>
  <inkml:trace contextRef="#ctx0" brushRef="#br0" timeOffset="1636.092">3383-19 240,'0'0'16,"0"0"-16,0 14-12,0 38-4,4 30 16,-1 17 40,3 12-30,0-6-8,2 1 1,-5-2-3,-3 15-6,0 3-20,-20-12-178</inkml:trace>
  <inkml:trace contextRef="#ctx0" brushRef="#br0" timeOffset="9018.515">725 3201 308,'0'0'0,"3"-7"-37,42-36 14,29-1 10,-9 6 13,2 6 10,-6 6-5,-10 13-5,-13 10 0,-5 3 3,-7 0-9,-1 39-3,-3 22-9,-2 21 10,-20 18 16,0 8-6,0-7-1,-20-12 9,1-19-6,1-21-4,5-19 0,10-19-3,3-8 13,0-3-10,0 0 31,0 0-23,6-35 42,29-27-43,13-23 0,16-14-13,0-4 12,-3 1-3,-2 1-3,-4 8 9,-7 10-15,-7 12 6,-8 22 0,-14 18-3,-13 17 13,-6 14-20,0 0 5,0 0-18,-6 14 21,-20 32-6,-16 21 8,-6 12 8,6-2-3,14-11-5,18-17 0,10-11-10,0-16 10,19 0-23,23-7-8,13-10 31,9-5-72,3 0-44</inkml:trace>
  <inkml:trace contextRef="#ctx0" brushRef="#br0" timeOffset="9302.532">2303 2161 214,'0'-14'7,"0"11"16,0 3-23,-19 14-24,-20 47 24,-19 28 4,-12 15 0,3-3-3,14-18 10,22-26-11,15-14 0,10-13 0,6-10-9,0-2 7,0-10-17,37-5-57</inkml:trace>
  <inkml:trace contextRef="#ctx0" brushRef="#br0" timeOffset="9542.545">2728 3016 171,'3'0'47,"3"0"-47,0 0 0,4 0 37,10 0-28,19 0 12,14-13-21,11 5-3,-2 8-2,-10 0-21,-10 3-23,-14 32-49</inkml:trace>
  <inkml:trace contextRef="#ctx0" brushRef="#br0" timeOffset="9700.554">2645 3582 85,'0'0'183,"0"0"-183,0 0 3,34-21-9,24-14 3,20 0-1,11 4-6,5 2-33,-1 4-57</inkml:trace>
  <inkml:trace contextRef="#ctx0" brushRef="#br0" timeOffset="10164.581">3402 2820 101,'14'-20'64,"5"13"-64,9 3 0,14 4 0,10 0 8,7 29-6,2 26 1,-11 15 9,-14 10-4,-16 10-8,-20 3 11,0-12-9,-8-12 14,-17-14-15,2-18 5,7-17 7,10-10-6,6-10-6,0 0 21,0 0-11,19-43 26,37-28-27,14-25 0,16-10-20,1 2 17,-10 6-16,-13 8 9,-8 18 0,-18 10-9,-15 25 11,-17 23-2,-6 14 0,0 0-28,-32 59 28,-39 25 4,-22 21 0,2 3 13,24-16-14,39-19-3,28-19 0,31-16-14,53-9 14,35-12 4,32-17-4,13 0-49,-26-6-209</inkml:trace>
  <inkml:trace contextRef="#ctx0" brushRef="#br0" timeOffset="26998.544">10546 4698 178,'0'-4'78,"0"2"-72,0-1-4,0-5 56,27-6-45,21-4-4,13 0-9,3 1 3,-6 6-4,-13-4 1,-7 6 0,-9 2 0,-10-3 0,-2 3-1,-8 6-4,-5 1-29,-4 0-19,0 0-53,0 0-34</inkml:trace>
  <inkml:trace contextRef="#ctx0" brushRef="#br0" timeOffset="26688.526">10598 4186 320,'-3'-15'6,"0"-3"2,3 8-5,0 3 10,29 2-9,12 0 2,7 5-6,7 0 0,-7 0-10,-12 27 5,-11 15-6,-17 10 1,-8 15 4,0 11 8,-36 11-2,-16 6 4,-10-8 3,9-15-3,0-16-4,15-16 0,15-17-4,14-12 6,9-7-2,0-4 0,0 0-7,0 0 3,3 0 0,26 0 4,20 0 14,12 0-12,6 0 11,0-10-13,-12 3 3,-7-3-11,-9 5-4,-11 2-31,-11 3-32,-7 0-47</inkml:trace>
  <inkml:trace contextRef="#ctx0" brushRef="#br0" timeOffset="27564.576">11826 4174 257,'-54'-11'0,"-40"11"-7,10 0 4,-5 32 6,5 3 11,23 5-14,25-6 0,20-4-8,13-2 8,3-3 0,3 8 6,46 2-6,27-6 21,21 4-15,15-8 2,-4 1-8,-16-6 2,-17-3-2,-25 1 0,-17-2-9,-17 2 4,-13 2-4,-3 5-2,-7 6 11,-38 4 0,-13 3 22,-9-7-12,9-9-9,16-4 9,20-5-8,16-13-2,6 0 0,0 0-18,0 5 9,0 1-69,0 1-47</inkml:trace>
  <inkml:trace contextRef="#ctx0" brushRef="#br0" timeOffset="27798.59">12357 4492 85,'2'-17'136,"-2"8"-80,0 9-55,0 0 24,0 0-10,0 0-15,0 26-5,0 21-9,0 14 14,6 6 14,5-11-8,2-3-6,-1-10 0,5-8-10,-1-6-2,0-9-56,2-11-53</inkml:trace>
  <inkml:trace contextRef="#ctx0" brushRef="#br0" timeOffset="27964.599">12476 4060 319,'-11'-18'1,"8"11"-2,3 7-1,0 0-23,0 0-59,11 14-120</inkml:trace>
  <inkml:trace contextRef="#ctx0" brushRef="#br0" timeOffset="28381.623">12476 4060 76,'222'140'17,"-210"-123"-14,7 27-4,1 16 2,5 16 10,-6 5 6,1-4-9,-7-6 15,-7-10-18,-3-8 3,0-15 8,-3-9-15,0-12 13,5-7-11,-5-10-1,3 0 47,0 0 6,0-3 1,3-32-19,7-14-30,3-21-6,7-7-1,-1 1 1,1 7-3,-1 14 6,-3 17-4,-2 18 0,-8 9 9,-2 11-14,-4 0 5,0 0-16,9 29 13,4 23-11,11 11 14,-1 1 0,5 0 2,8-16-9,5-10-8,12-9-30,5-14-4,9-8-58,1-7-8</inkml:trace>
  <inkml:trace contextRef="#ctx0" brushRef="#br0" timeOffset="28747.644">13909 4278 224,'0'-6'81,"0"6"-48,-3 0-30,-33 32 1,-14 31 5,-12 25-3,7 11-6,16-4 8,20-11-13,16-15 5,3-9 0,3-14-8,27-13 16,9-11-8,5-12 8,15-10-8,5-3 22,6-35-22,-2-11 0,-11-10-1,-8-7-12,-14-8 6,-16-10 7,-16-6-27,-3 0 27,-18 6-10,-24 18 10,-10 20 13,-6 24-12,0 22 18,1 0-19,2 30 5,19 21-2,20 2-3,16 3 0,27 5 1,59-8 1,36-9-3,26-18 1,-17-19-221</inkml:trace>
  <inkml:trace contextRef="#ctx0" brushRef="#br0" timeOffset="17882.022">1046 4565 291,'3'0'0,"-3"0"0,0 0-44,0 11 25,7 23 14,8 23 10,15 9 2,6 3-1,6-6 7,5-10-20,4-8 7,4-7 0,6-6 0,3-8 8,-5-10-8,-4-8 2,-7-6 5,-7 0 6,1-26-5,-3-9-2,-8-8 13,-4-2-16,-8 0 11,-10 1 11,-6 4-25,0 12 19,-3 7-14,0 14-2,0 7-3,0 0 0,0 0-3,0 15-12,-9 38-1,-20 26 16,-13 22 3,-6 8 1,3-5-1,4-12 3,11-16-6,7-10 0,1-7 6,3-8-10,-1-1 4,2-7 0,2-5-3,2-10-8,11-8-22,1-9-65,2-11-51</inkml:trace>
  <inkml:trace contextRef="#ctx0" brushRef="#br0" timeOffset="18198.04">2317 4314 284,'0'-4'14,"0"4"-14,0 0-30,0 18 24,-8 30 5,-20 20 2,-1 5 19,3-2-20,3-13 3,11-12-1,2-11 3,7-9-5,0-8 0,0-11 7,3-4-16,0-3 9,0 0-20,0 0-13,9 0-104</inkml:trace>
  <inkml:trace contextRef="#ctx0" brushRef="#br0" timeOffset="18439.054">2579 4999 269,'0'0'3,"4"0"-3,8 0 0,5-3 25,16-23 2,17-3-27,11-5-7,1 10 1,-15 13-10,-11 11-37,-16 0-27,-17 18-8</inkml:trace>
  <inkml:trace contextRef="#ctx0" brushRef="#br0" timeOffset="18589.063">2454 5435 102,'0'0'73,"0"0"-70,0 0-3,13 0 30,39 0-15,27-15 15,32-10-30,17-6-22,-12-1-167</inkml:trace>
  <inkml:trace contextRef="#ctx0" brushRef="#br0" timeOffset="19308.104">3663 4590 126,'0'-18'108,"0"11"-108,0 7-32,0 0 31,0 23-31,0 40 32,0 26 13,26 15-4,12-2 7,10-19-16,4-27 0,3-15-4,-1-21 9,1-11 2,3-9 0,7-9-7,8-34 23,1-15-23,-7-6 2,-11 1 9,-15 4-7,-9 11 5,-13 15-3,-12 10-1,-4 18 10,-3 5-15,0 0-23,-3 43 19,-23 36 4,-12 28 1,-3 9 11,-3-4-8,13-13 12,12-16-14,5-19-2,8-15 5,3-14 1,3-12-6,0-13 0,0 1-15,0-9 6,29-2-33,12 0-7,21-26-53</inkml:trace>
  <inkml:trace contextRef="#ctx0" brushRef="#br0" timeOffset="20383.165">6055 4702 99,'9'-45'69,"-9"6"-49,0-3 7,0 16 15,-3 10-11,-6 6 9,2 8-31,1-3 14,0 5 6,-7 0-29,-13 0 16,-21 0-16,-25 5 0,-18 32-9,-9 12 10,-1 15-1,7 7 0,13-3 4,15-2-8,19-8 4,21-12 0,8-2-11,17-4 8,0 1 3,0-6-5,33 3 13,12-10-8,10-5 0,9-8 0,6-7-1,2-5 1,-2-3-30,-6 0-36,-6 0-60,-10-8-37</inkml:trace>
  <inkml:trace contextRef="#ctx0" brushRef="#br0" timeOffset="20784.188">6643 4677 241,'0'-8'47,"0"8"-9,0 0-26,-15 0 10,-18 29-22,-11 20 4,-6 11-1,6 2-3,15-10 0,19-12-6,7-9-1,3-11 5,0-7 2,30-9 0,20-4 0,17 0 7,11-37-3,6-9-4,-17-5 1,-9-5-1,-22 2 0,-14 2 0,-19 0 4,-3 5-4,-3 3 0,-39 9 5,-13 14-5,-15 4 11,-11 17-11,7 0 0,14 0-8,11 7 0,27 13-6,16 9-8,6 1-68,12-5 1,40-2 7</inkml:trace>
  <inkml:trace contextRef="#ctx0" brushRef="#br0" timeOffset="21145.209">7633 4356 214,'0'-7'92,"0"0"-50,0 7-25,-34 0 9,-32 3-21,-17 32-5,-1 5 0,23 4 7,30-4-14,20-5 3,11-6-5,5 3 2,32-1 3,27-2 4,24 3 0,21-6 8,8-4-16,-12-4 3,-24 2-16,-30 1 17,-29-1-12,-22 0 2,0 6 3,-19 12 11,-40 5 7,-17 7 4,-10-6-11,11-13 8,28-11-4,20-11-7,24-6 3,3-3-25,16 0-87,51-15-63</inkml:trace>
  <inkml:trace contextRef="#ctx0" brushRef="#br0" timeOffset="21542.232">8565 4470 297,'0'0'57,"-34"8"-57,-18 36-5,-18 24 5,3 19 6,12 9-1,16 0-5,25-4 0,14-13-1,0-19-8,42-14 7,13-20 2,9-14 7,14-12-1,5-9-4,-2-37-2,-3-15-24,-14-11 23,-14-12-18,-14-9 15,-13-11 0,-20-3-3,-3 3 2,-9 15-2,-36 19 7,-10 28 16,-9 17-11,-8 23 8,-1 2-13,-2 27 8,8 30-10,19 9 2,25 9 0,23-4-4,19-9 17,53-9-9,17-17 10,14-12-14,3-10-15,-15-14-176</inkml:trace>
  <inkml:trace contextRef="#ctx0" brushRef="#br0" timeOffset="26102.493">9489 4600 245,'-3'10'24,"-3"-6"-24,1-4-5,5 0 5,0 0 24,0 0-23,0 0 18,0 0 0,0 0-11,0 0 25,0 0-26,14 0-2,15 0 12,22 0-15,30 0 22,8-14 0,-11 2-24,-23 3 12,-30 3-12,-19 6 0,-6 0-3,0 0-4,0 0 6,0 0-2,0 0-29,0 0-6,-3 0-53,-3 10-49,-1 10 34</inkml:trace>
  <inkml:trace contextRef="#ctx0" brushRef="#br0" timeOffset="36789.104">4072 6471 76,'0'-35'9,"0"0"5,0 12 12,0 8-4,0 1 17,0 3-13,3 2 2,0 7 16,0-1-29,-3 3 12,0 0-21,0 0 0,0 0-12,0 14-4,6 26-6,7 15 16,7 12 2,5 1 9,8-4-11,6-9 7,2-11-16,1-10 8,6-17 1,10-7-8,9-10 15,14-3-7,-4-29 1,-4-7 9,-12 2-11,-19 6 1,-12 2 0,-18 0 7,-5 5 1,-7 4-8,0 7 0,0 4 5,0 3 13,0 6-11,-7 0-7,-8 0 0,-18 41-15,-18 22 15,-14 24 0,1 11 8,13-3-8,15-11 0,14-14 0,13-19-9,-2-6 15,8-16-6,3-12 0,0-6-8,0-8 6,0 0-23,0-3-26,29 0-1,20 0-50</inkml:trace>
  <inkml:trace contextRef="#ctx0" brushRef="#br0" timeOffset="37291.132">5669 6404 222,'0'-6'33,"0"6"-19,0 0 1,0 0 21,-16 0-36,-19 30 0,-14 6-4,-9 8 10,7-4-6,16-10 0,15-12-2,11-7-6,9-4 5,0-7-2,0 0 0,0 0-19,3 7 21,26-1 2,12-1 1,11 5 12,10-2-8,-4 1-2,-13 5-2,-10 0 5,-12 4-10,-14-5 5,-9 5-17,0 0 14,0 5 6,-17 2 3,-17 5 18,-12-4-23,8-5 15,6-10-16,9-5 0,7 1 0,-1-7 1,-5 1-1,-3-1 0,-4 0-23,7 0-10,3 0-35,8 0-16</inkml:trace>
  <inkml:trace contextRef="#ctx0" brushRef="#br0" timeOffset="37561.148">6020 6563 158,'0'-2'73,"0"2"-56,3 0-14,-3 0 28,0 0-28,0 0-3,3 5-2,4 18-9,-4 7 11,3 7 5,-6-6 1,3 0 0,0 0-6,-3-9 0,0-1-2,4-1-18,-4-2-46,0-7-53</inkml:trace>
  <inkml:trace contextRef="#ctx0" brushRef="#br0" timeOffset="37749.159">6048 6164 233,'0'-7'17,"0"7"-17,0 0-39,0 0 26,0 5-64,19 23 36</inkml:trace>
  <inkml:trace contextRef="#ctx0" brushRef="#br0" timeOffset="38183.184">6239 6433 41,'9'17'4,"10"15"-4,7 12 18,-4 6-11,5 9 29,-12-1-18,-2 3-8,-7-9 13,-1-5-22,0-15 12,-2-14-11,0-14 9,0-4-9,0 0 10,5 0 15,1-8 28,4-18-32,13-15-15,6-10-8,3-5 5,6 1-13,-2 6 8,0 4 0,-3 6-7,-5 14 8,2 8-1,-11 4 0,-5 8 2,-11 5-14,0 0 10,-2 0-8,-1 35 4,0 8 9,3 6-3,-3 2 6,5 2-2,0-7-8,6-3 4,8-8-34,4-12-55,12-12-64</inkml:trace>
  <inkml:trace contextRef="#ctx0" brushRef="#br0" timeOffset="38633.208">7621 6268 221,'0'-7'33,"0"7"1,0 0-17,-10 0-17,-29 28 4,-9 21-3,-7 14-1,13 3 0,11 2 3,18-6-7,10-4 4,3-5-1,0-12-4,3-9-1,19-7 6,3-8 2,11-5 7,3-12-4,6 0 0,4 0-4,2-33 5,-7-5-6,-5-10-2,-13-3-5,-16-5-35,-10-5 22,0-5-1,-25 0 8,-25-1 7,3 15 12,-1 16-5,15 11 22,8 19-16,5 6 3,1 0-10,-6 41-4,-2 17 0,7 9 7,14 1-3,6-1 0,14-6 6,44-14-12,26-10 6,21-26-32,-5-11-179</inkml:trace>
  <inkml:trace contextRef="#ctx0" brushRef="#br0" timeOffset="32182.84">953 6749 149,'6'-18'56,"0"-5"-47,-6 6 26,3 6-1,5-4-13,1-3 16,10 1-29,17-9-5,9 0-6,10 3 14,3 5-11,-7 4 0,4 8 3,-1 2-12,-5 4 9,-7 0-9,-8 7 8,-12 21-20,-11 13 10,-11 15 8,0 15 3,-29 14 6,-29 13-4,-10-3-2,-6-5 6,7-15 2,2-13-7,11-9-1,15-9 1,11-15-3,12-12 3,13-8-1,3-9 0,0 0 0,0 0-4,3 0-1,25 0 5,17-13 12,23-11-10,8-7 3,8 0-5,-10 3-2,-10 3 0,-5 4-16,-15 4-37,-5 4-8,-13 8-49</inkml:trace>
  <inkml:trace contextRef="#ctx0" brushRef="#br0" timeOffset="32567.862">988 6921 111,'0'-5'46,"0"3"-43,0-5 2,0-1 24,22-6-2,24-5-23,18 1 8,7-3-12,3 6 1,-10 0-5,-6 7 3,-7 0-3,-6 4-26,-9 2-77</inkml:trace>
  <inkml:trace contextRef="#ctx0" brushRef="#br0" timeOffset="32850.879">2072 6254 204,'0'0'27,"0"0"-27,0 0-27,0 12 25,-16 25-2,-10 15 4,-7 6 10,5 3-10,9 0 0,5 0-10,8-7-75,3 4-28</inkml:trace>
  <inkml:trace contextRef="#ctx0" brushRef="#br0" timeOffset="33077.892">2856 6673 264,'32'-21'0,"17"1"-2,18 2-22,11 1 24,-5 12-5,-2 5-21,-13 0-26,-16 17-40</inkml:trace>
  <inkml:trace contextRef="#ctx0" brushRef="#br0" timeOffset="33219.9">2785 7217 253,'30'-6'0,"43"-30"0,27-9-3,16-1-3,-7 8-14,-15 7-110</inkml:trace>
  <inkml:trace contextRef="#ctx0" brushRef="#br0" timeOffset="42669.44">8553 6513 130,'12'-11'33,"-7"4"-18,-5 0-12,0 3 30,0 4 24,0 0-44,0 0 8,0 0 5,0 0-15,0 0 16,0 0-23,0 0-2,0 0 0,0 0 5,0 0-7,0 0 0,3 0 8,0 0-6,0 0 0,3 0-2,1 0 9,-1-2-4,11-6-2,27-7 1,31-8-1,34-9 13,16-2-16,-3 2 0,-10 6-4,-18 3 3,-13 2 0,-20 7 1,-19 1-22,-23 12 6,-16-3-52,-3 4-28,-10 0 0,-29 0 21</inkml:trace>
  <inkml:trace contextRef="#ctx0" brushRef="#br0" timeOffset="43137.467">8749 6109 147,'-3'-15'18,"0"5"-17,3-1 14,0-2 32,0 1-27,0 2 13,0-1-10,0 9-10,0 2 12,0 0-21,0 0-5,0 2 1,13 34-27,2 19 27,12 15 0,-2 8 0,-2 1 9,-4 0-3,-2-6-1,-3-9-5,-3-11 10,-2-2-12,-2-11 2,-1-9 0,-3-2-6,0-5 12,-3-7-6,0-3 0,0-4-4,3-5-1,-3-3-6,0-2-41,5 0-24,-5 0-30</inkml:trace>
  <inkml:trace contextRef="#ctx0" brushRef="#br0" timeOffset="43736.501">10404 6020 264,'0'-10'27,"0"7"-17,0 1-9,5-7 39,23-5-12,17-3-28,16-9 0,3 5-7,-6 8 14,-6 3-5,-10 3-2,-10 7-1,-7 0-7,-6 4-1,-2 30-7,-7 25 11,-10 19-3,0 16 7,-55 15 1,-20-2 0,-8-6 4,-1-12-1,14-13-3,15-17 0,16-11 4,20-17-8,13-13 4,6-12-4,0-6-3,0 0 5,0 0 2,25 0 5,25-12-3,23-8 19,7-3-21,1-5 3,-11 8-11,-12 3 2,-9 3-3,-15 6-19,-11 1-50,-13 2-18</inkml:trace>
  <inkml:trace contextRef="#ctx0" brushRef="#br0" timeOffset="43997.516">10360 6484 160,'0'0'77,"0"-5"-76,35-7 1,23-8 18,23-3-19,11-3 12,-1 3-12,-7 3 7,-11-1-16,-9 11-6,-18-6-32,-14 11-49</inkml:trace>
  <inkml:trace contextRef="#ctx0" brushRef="#br0" timeOffset="44461.543">12090 6078 172,'0'-26'0,"0"12"-2,-42 14 2,-25 10 1,11 28 0,-2 12 16,5 8-16,14 2 7,9-2 8,21-7-10,9-6 3,0-6-7,9-9 2,27-5 17,16-4-17,5-7 13,4-5 3,0-7-14,-6-2-4,-7 0-2,-9 0-18,-9 0-4,-8 0-92</inkml:trace>
  <inkml:trace contextRef="#ctx0" brushRef="#br0" timeOffset="44845.564">12732 6040 189,'0'0'25,"0"0"-25,-25 3 0,-14 32 1,-6 11 0,7 3 6,9 2-2,13-4-5,10-6 0,6-9 3,0-6-5,12-9 4,13-6 0,5-5 12,9-6-14,9 0 20,-1 0-4,6-17-16,-9-8 14,-2-5-14,-3-2 0,-6-7-2,-5 2 8,-12 1-6,-13-2 0,-3 3-2,0 4 0,-19 3-5,-9 10 7,-8 2-1,-3 14-19,3 2 5,-3 0-32,14 0-53</inkml:trace>
  <inkml:trace contextRef="#ctx0" brushRef="#br0" timeOffset="45241.587">13585 5855 186,'0'-3'62,"0"3"-35,-13 0-13,-32 0-14,-26 31 3,-10 9 3,8 2 0,21-2-6,29-2 0,20-8-21,3-3 19,0-6-5,36-2 7,12 3 10,10-6-10,3 1 10,-3-4-10,-13-2 9,-6 0-15,-14-1 6,-2-2 0,-13 0-8,-7 2 7,-3 3-3,0 8-11,-3 8 14,-27 8 1,-5 1 7,0-6-5,13-9-2,8-5-1,14-11-6,0 1-41,3-8-77</inkml:trace>
  <inkml:trace contextRef="#ctx0" brushRef="#br0" timeOffset="45698.613">14446 5822 114,'0'-8'171,"0"8"-147,-6 0-24,-33 7 6,-28 32-6,-16 14 4,2 10 1,17 4-7,22-1 2,23 2 0,8-5-3,11-6 6,0-5-3,33-8 0,18-9 0,17-16 11,6-7-3,6-12-8,4 0 0,-7 0 8,-7-26-18,-12-11 10,-10-7-17,-15-5 11,-17-3-16,-16-5 13,0-1-9,-22-4 0,-30 5 18,-2 11 0,-1 11 0,3 17 9,10 18-6,5 0 3,-2 12-6,9 23 5,8 10 0,19 5-5,3 5 0,25 0 10,36-6-3,14-2-14,11-27-35</inkml:trace>
  <inkml:trace contextRef="#ctx0" brushRef="#br1" timeOffset="96029.491">10874 7642 93,'0'-9'31,"0"9"14,0 0-29,0 0 9,0 0 15,0 0-29,0 0 6,0 0-6,0 0-9,0 0 12,0 0-10,0 0-3,0 0 0,0 0 11,0 0-12,0 0 0,0 0 0,13 0-7,16 0 15,32 0-8,39-21 35,36-10-31,11-4 16,-15 4-14,-27 7-3,-36 5 2,-21 7-2,-23 0-3,-9 8 0,-10-1-22,-6 5 7,0 0-60,0 0-41,-16 12 31</inkml:trace>
  <inkml:trace contextRef="#ctx0" brushRef="#br1" timeOffset="97229.561">15831 7749 152,'8'-20'8,"-8"15"-8,-22 5-17,-31 22 17,-14 32 7,-19 25-5,2 7 16,10 5-13,21-5-2,25-9 13,22-6-16,6-13 8,9-12-8,30-8 5,16-15-2,12-15 4,14-8 4,11 0 10,2-26-21,-1-17 8,-13-10-8,-8-3 7,-22-10-11,-11 3 5,-19 9-1,-17 3 0,-3 6-4,-6 4 4,-39 5-4,-13 3 11,-17 7-14,-5 6 1,1 9-6,13 7 8,21 4-36,26 0-4,19 15-45</inkml:trace>
  <inkml:trace contextRef="#ctx0" brushRef="#br1" timeOffset="96575.523">13386 8099 276,'0'9'0,"0"31"-42,-3 38 32,-27 12 10,-2 9 14,0 5-8,6 0-6,10-9 17,7-8-17,9-9 1,0-16 7,0-14 0,0-8-9,0-11 1,0-6 0,0-6-9,0-2-1,0-6-20,0-4-38,0-5-92</inkml:trace>
  <inkml:trace contextRef="#ctx0" brushRef="#br1" timeOffset="150112.585">20231 7398 111,'0'-26'0,"0"-8"0,0 2 14,0 12-14,0 1 8,0 9 3,0 0-10,-3 5 31,-1 0-24,4-2 1,-3 7 14,0-2-23,0 2 7,-7 0 0,-7 0 2,-20 0-8,-16 0-1,-19 14 0,-14 22 0,-2 11 7,-3 14-7,17 5 0,10 7 8,15 2-9,17 1 1,14 4 0,18-3-5,0 3 10,21-3-5,38-3 0,27-6 6,28-9 2,19-19-8,12-19 0,1-18 6,-4-3 1,-14-23-6,-13-21-1,-22-6 6,-23-11 2,-23-5-7,-25-8-1,-22 0 0,-3-6 0,-53-1 0,-18 4 0,-17 10 5,-13 12-13,-6 24-2,-15 26-22,-4 5-72</inkml:trace>
  <inkml:trace contextRef="#ctx0" brushRef="#br1" timeOffset="134833.712">13577 10167 169,'11'-23'0,"-11"-7"2,0 6 8,-2 10-8,-10 2 9,-1 1-3,0 2-6,5 1 19,2 2 2,-1 1-15,1 5 17,0 0-23,-6 0 12,-13 0-14,-22 22 9,-20 28-12,-16 20 3,3 10 0,11 1 3,17-7 1,21-9-4,15-13 0,16-5 5,0-11-7,19-5 2,31-8 0,11-13 11,22-10-9,10 0 7,6-25-4,-10-19 2,-5-9-6,-8-8-1,-13-3 0,-17 1 0,-19 5 6,-20 7-6,-7 7 0,-10 4-9,-36 7 9,-18 6-1,-20 7-6,1 10 5,0 6-25,14 4-14,23 0-49,28 21-50</inkml:trace>
  <inkml:trace contextRef="#ctx0" brushRef="#br1" timeOffset="137190.846">17877 9762 203,'-19'17'110,"6"-12"-95,13-5-15,0 0 6,8 0 23,40 0-6,27-3-23,26-16 8,4 4-6,-12 3-2,-22 2 0,-22 5 5,-22 0-13,-11 5 6,-16 0-26,0 0-9,0 0-51,0 0-49</inkml:trace>
  <inkml:trace contextRef="#ctx0" brushRef="#br1" timeOffset="137669.873">19292 9423 255,'4'-14'14,"-4"8"27,0 6-32,0 0 35,0 0-5,-23 0-34,-22 20 1,-17 8-6,-2 8 0,17 0-3,14-2 4,17-7-1,10-3 0,6 3-4,0-1-3,19 2 4,38 1 3,20-2-1,8-5 4,-12-3-3,-15-7 0,-23-1-6,-20-4-1,-12-1 1,-3 4-11,0 3 15,-37 11 2,-27 5 4,-19-2 15,-5-3-17,21-7 4,17-7-6,29-8-12,18-2 5,3 0-81,0 0-35</inkml:trace>
  <inkml:trace contextRef="#ctx0" brushRef="#br1" timeOffset="138019.892">19734 9101 260,'-7'-19'0,"4"14"-22,3 5-67,0 0-35</inkml:trace>
  <inkml:trace contextRef="#ctx0" brushRef="#br1" timeOffset="137869.884">19829 9510 215,'0'0'70,"0"0"-50,0 0-16,0 5-8,0 34 11,0 13-7,-6 13 15,0 3-9,3-4-4,3-3-2,0-8-16,6-9-72,13-19-93</inkml:trace>
  <inkml:trace contextRef="#ctx0" brushRef="#br1" timeOffset="138746.935">20122 9326 35,'0'39'13,"3"16"-13,1 18 34,-4 1-4,0-1 5,0-7-20,0-8 4,0-13 1,0-12-19,0-11 11,0-17-12,0-5 4,0 0 11,0 0 5,12-22 30,12-13 6,10-18-56,6-11 0,8-3 0,-8 6 0,0 5-5,-7 19 5,-2 8 0,-4 14-2,-8 8-2,-9 7 3,-7 0 0,2 3-22,8 30 18,9 12-2,8 5 7,10-3-5,10-6-17,9-11-14,15-11-21,6-12 3,0-7 17,-2 0-16,-14-26 24,-8-9 23,-8-11-3,-10-8 9,-11-4 33,-14 2 0,-10 6 36,-3 14-16,0 17 10,-19 8-2,-30 11-46,-19 2 3,-18 45-18,0 27 1,12 17 18,21 3-18,25-3 5,28-9-3,0-8 6,46-19-5,19-16-1,12-19-1,7-18 14,2-2-12,-3-36-1,-8-23-3,-17-15-14,-21-10 8,-22-1-7,-15-1-5,-6 11 9,-34 14 5,0 22 4,3 22 22,15 17-21,11 0 6,1 8-7,4 31-13,6 11 8,0 14 1,62-13-12,21-10-248</inkml:trace>
  <inkml:trace contextRef="#ctx0" brushRef="#br1" timeOffset="135393.744">15237 10002 107,'14'-16'25,"-10"3"-6,-1 1-5,-3 0 28,0 8 6,0 1-19,0 3 15,0 0-32,0 0 5,-15 0-14,-25 7 6,-29 25-11,-23 17 2,2 11 0,10-6-2,16-1 5,21-3-3,11-6 0,21-4-4,6-7 3,5-9-13,10-1 14,33-7 1,19-1 1,9-10 3,4-5-3,-5 0 0,-1 0-4,-18 0-25,-11-3-33,-11-5-34</inkml:trace>
  <inkml:trace contextRef="#ctx0" brushRef="#br1" timeOffset="135831.769">15806 9889 202,'0'-8'40,"0"8"8,0 0-41,0 0 28,0 0-30,-3 11-3,-18 14-4,-16 14 0,-6 11 2,-3-3 4,15-3-4,12-7 0,16-4-4,3-3 4,0-7-2,0-4 2,24-5 0,11-6 0,8-3 6,10-5 0,0 0-6,-5-2 2,-5-18-5,-8 1 4,-8-6-1,-6-2 0,-5 0 2,-9 1-7,-7-1 5,0 3-10,-4-1 6,-21 4-11,-2 4 14,-4 5-3,7 4-32,5 5-14,6 3-34,7 0-44</inkml:trace>
  <inkml:trace contextRef="#ctx0" brushRef="#br1" timeOffset="136627.813">17137 9792 188,'0'-6'56,"0"6"-30,-4 0-5,-26 9-20,-20 33 10,-9 21-3,0 15-3,14 5 2,20 0-7,22-7 0,3-18 0,9-12 3,28-9-3,3-15 7,10-11-1,-1-11 2,0 0-8,4-33-1,-8-13-5,-7-15-7,-10-3 4,-19-16-5,-9-1-12,0-6 22,-25 7-17,-12 19 11,-3 19 10,13 25 4,6 17 10,-2 0-14,-2 27 3,1 24-3,-3 12 6,11 3-5,16-2-1,6-4 4,58-8-4,39-16 0,20-23-157</inkml:trace>
  <inkml:trace contextRef="#ctx0" brushRef="#br1" timeOffset="136229.791">16575 9747 183,'0'0'67,"0"0"-29,-22 0-34,-26 4 13,-18 26-4,-7 5-12,7 1 16,26 4-16,16-7-1,18 3 0,3-3-6,3-4 2,0 1 0,22 0 4,29-3 4,26 2 3,11-7-7,-3-3 0,-10-4-10,-29 1 6,-22-5-2,-14-3-1,-10 1 5,0 5-20,-21 4 22,-35 9 19,-19-3-14,-5-2 15,13-5-20,20-7 0,32-6-4,11-4-6,4 0-6,10 0-75,36 0-40</inkml:trace>
  <inkml:trace contextRef="#ctx0" brushRef="#br1" timeOffset="159090.099">13617 11465 100,'27'-52'44,"-20"4"-41,-7 6 9,0 15 24,0-1-9,0 5 20,0 7-22,0 5-9,0 9 21,0 2-30,0 0 9,0 0-16,-12 0 0,-13 12-5,-15 28 5,-13 18 0,-3 9-2,13-7 4,16-9-2,14-12 0,11-15-8,2-4 4,0-4-4,18-1 8,28-2 8,18-4-7,14-9 10,-1 0-6,-6-10 3,-6-24-2,-9-2-6,-13-3 2,-16 5 1,-14 0 4,-13 4-4,0-4-3,-9-7 0,-31 2-6,-16 4 6,-13 4 0,2 12-6,11 7 0,11 11 5,10 1-12,4 0-51,6 7-57</inkml:trace>
  <inkml:trace contextRef="#ctx0" brushRef="#br1" timeOffset="159810.14">16217 11141 133,'-62'-29'19,"-2"28"0,-13 1-19,-10 13 43,1 23-26,6 8-5,18-3 19,19 5-31,19-8 8,17 2-8,7-3 3,0 3-5,24-2 2,29-4 0,11-9 6,16-6 0,5-7-4,-8-7-2,-12-2 2,-17-1-10,-11-2 8,-12 3 0,-15-3-4,-7 3 4,-3 0-5,0 0 3,0 4-4,-13 8 6,-30 7 1,-16 5 8,-14 4 4,4-6-8,21-8-5,19-10 0,18-7-3,11 0-1,0 0-10,0 0-20,35-12-92</inkml:trace>
  <inkml:trace contextRef="#ctx0" brushRef="#br1" timeOffset="160051.153">16809 11158 223,'0'-11'38,"0"11"-16,0 0-7,0 0-3,0 0-11,0 0-1,0 32-2,-12 18 2,-3 13 1,8 7 6,7-3-11,0-7 4,0-9-11,0-9 4,10-11-63,-1-9-22,-2-9-41</inkml:trace>
  <inkml:trace contextRef="#ctx0" brushRef="#br1" timeOffset="160247.165">16772 10894 190,'0'-19'53,"0"10"-43,0 6-10,0 3-3,0 0-2,0 0-22,6 12-64,13 20 54</inkml:trace>
  <inkml:trace contextRef="#ctx0" brushRef="#br1" timeOffset="160658.188">16994 11152 62,'0'19'0,"7"14"2,-1 12 4,0 10 1,1 3 5,-2 6-2,-2-6-8,0-5 9,-3-13-9,0-14 4,0-11 6,0-9-10,0-6 7,0 0 13,0 0 15,0 0 35,0-25-26,10-20-29,2-16-17,3-9 5,7 7-5,-1 7 0,-2 14 8,0 15-3,-1 10 0,-5 10-4,-7 4-2,-6 3-2,5 0 3,6 10-12,7 27 4,9 10-2,5-1 10,-5-5-8,7-9-3,4-10-64,7-16 8,11-6 3,0-9-25</inkml:trace>
  <inkml:trace contextRef="#ctx0" brushRef="#br1" timeOffset="161010.209">17840 11067 43,'15'-32'66,"-9"16"28,-3 11-23,-3 5-25,0 0-28,0 0-16,-33 34-2,-14 29 2,-2 14 0,9 9 0,22-3-2,15-11 0,3-12 0,5-14 0,23-19-2,6-12 2,12-15 0,7 0 10,14-31-7,2-26-3,-11-11 0,-9-10-12,-15-3 9,-12-2-7,-17 3 4,-5 5 4,0 12-13,-14 18 15,-20 19 2,-3 21 4,-9 5-6,-7 25 0,-3 33 0,0 15 3,16 10 2,32 4-5,10-6 0,79-1-16,42-23 8,23-27-170</inkml:trace>
  <inkml:trace contextRef="#ctx0" brushRef="#br1" timeOffset="161701.248">19980 10727 203,'-45'-5'4,"-8"5"1,-9 0-2,6 38 17,32-8 14,14 4-29,10 0 1,0 5-4,4-3 7,23-1-2,16 1-4,19-5 1,18-6 17,13-5-20,9-12 9,-12-2-8,-29-6 7,-21 3-10,-24-3 1,-16 0-12,0 2 9,0-2-18,0 0-2,-7 6-23,-17 0-40,-6-1 13</inkml:trace>
  <inkml:trace contextRef="#ctx0" brushRef="#br1" timeOffset="162114.272">20837 10730 195,'0'-6'34,"0"6"-22,0 0-8,-11 0-5,-26 12 1,-9 24 0,-1 9-1,17-4 1,17-2-2,13-9 1,0-6 1,0-5 1,18-4-1,17-10 0,8-1 14,3-4-11,1 0 7,-4-4-6,-13-16 0,-9 1 9,-5-2-13,-6-7 0,-10 3 5,0-2 0,0 1-9,-13 2 4,-14-3 0,-5 10-6,-8 0 6,3 8-8,7 6-2,7 3-32,17 0-16,6 0-19,0 0-17</inkml:trace>
  <inkml:trace contextRef="#ctx0" brushRef="#br1" timeOffset="162474.293">21430 10624 105,'0'-12'57,"0"12"28,0 0-40,0 0-10,-6 0-13,-34 4-16,-19 24-2,-5 10-4,8 4 8,19-3-18,28 0 5,9-5-7,0 1 10,40-4-2,19 0 4,11-9 0,8-3 10,-11-3-16,-14-7 6,-29-1 0,-17-4-12,-7-1 8,0 2-1,0 3 1,-40 9 4,-13 11 6,-18-1-6,6 0 4,19-10-8,15-5 4,22-7-1,9-5-6,0 0-40,9 0-33,41 0 17,17-22-38</inkml:trace>
  <inkml:trace contextRef="#ctx0" brushRef="#br1" timeOffset="162834.313">22014 10525 145,'3'-20'39,"-3"12"4,0 8 17,-16 0-45,-33 8-14,-17 36-2,-11 19 4,13 15-3,18 9 0,12-4 5,28 1-11,6-14 6,8-16 0,45-10 1,12-18 3,15-17 4,0-9-5,0-21 5,-11-25-16,-13-13 1,-21-11-7,-16-6 13,-19-10-27,0 6 16,-40 7 5,-9 20 7,-1 19 17,20 21-2,6 13-3,5 0-1,3 6-6,-2 27-5,12 14 0,6 4-10,43 3 4,49-4 0,22-22-170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32:20.004"/>
    </inkml:context>
    <inkml:brush xml:id="br0">
      <inkml:brushProperty name="width" value="0.15875" units="cm"/>
      <inkml:brushProperty name="height" value="0.15875" units="cm"/>
      <inkml:brushProperty name="fitToCurve" value="1"/>
    </inkml:brush>
  </inkml:definitions>
  <inkml:trace contextRef="#ctx0" brushRef="#br0">58 204 139,'-32'-18'0,"12"8"-1,17 5-7,3 3 16,0-2 1,36 4-6,67 0 16,76 0-4,91 0-9,65-7-4,50-11 18,24-2-18,-1 3 15,-15-1-14,-46 5 3,-35-3-3,-56 4-3,-50 4 0,-45-2-1,-52 3 2,-45 1-1,-34 1 0,-30 1-20,-39 4-28,-58-3-52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33:39.12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225-45 24,'0'0'17,"0"0"-13,0 0-4,0 0 3,0 0 9,0 0-10,0 0 0,0 0 1,0 0 0,0 0 2,0 0 6,0 0-9,0 0 14,0 0-16,0 0 0,-6 7 4,-13 10 0,-1-6 2,1 3-3,3-3 1,7-5 8,-2 3-12,8-3 1,0-3 6,3-1-2,0-2 1,0 0 7,0 0-11,0 0 25,23 0-20,48 0-5,44-5 34,46-16-26,22-7 6,7-2-5,-7 2-11,-16 2 21,-22-1-16,-23 9 1,-29 1 0,-28 13-1,-27 0-6,-19 4 1,-11 0-9,-8 0 6,0 0-17,0 0-2,-27 0-51,-34 12-30</inkml:trace>
  <inkml:trace contextRef="#ctx0" brushRef="#br0" timeOffset="6419.367">1282 574 166,'0'0'49,"5"-12"-26,-2-5-23,0 5 3,3 7-2,7-7 14,4-3-5,5-4-6,0 2 5,7-1-7,4 3-2,-2 2 6,5 3-9,-1 7 3,0 3-1,4 0-5,-4 18-8,-2 24 10,-7 23 2,-4 15 0,-13 13-4,-5 6 11,-4-5-5,0-10 0,-27-11 9,2-15-15,3-18 6,5-11 0,8-18-2,2-7 8,7-4-6,0 0 8,0 0-4,0 0 9,0-18-13,19-22-6,17-19-3,12-7 14,7-7-5,0-1 0,-1-5 3,7-4-11,0 5 8,0 1 0,-5 18 2,-12 9 2,-15 16-4,-16 14 0,-10 8 4,-3 9-11,0 3 7,0 0 0,-9 0 5,-27 0-5,-14 11 0,-12 16 0,4 8 3,9 4-5,7 9 2,8 6 0,1 4-4,8 9 12,2-5-8,7-6 3,7-3 6,9-16-8,0-11-1,0-10-8,28-8 8,20-8 2,21 0 14,17 0-16,10-21-4,-2 3-5,-24 11-68,-24 7-52</inkml:trace>
  <inkml:trace contextRef="#ctx0" brushRef="#br0" timeOffset="6990.399">1740 1737 221,'-16'0'0,"5"0"-5,-3 6 1,-6 21 1,4 18 3,5 4 0,8 2 3,3 5-5,0-5 12,20-10-10,16-9 5,8-15 7,4-13-4,1-4 0,5 0-8,7-28 18,3-11-13,5-9-5,-5-3 0,-10 5 6,-8 3-12,-15 8 6,-11 12 0,-10 11-1,-10 12 1,0 0-3,0 0-12,-16 24 5,-26 28 10,-13 19 6,-15 13-3,1 0 6,12-1-4,11-10-5,12-3 0,7-7-9,9-2 3,8-11-93</inkml:trace>
  <inkml:trace contextRef="#ctx0" brushRef="#br0" timeOffset="8429.482">2890 1519 184,'-12'0'8,"-15"0"-8,-1 32-6,0 17-3,-2 10 9,-1 4-6,4 0-31,1-5-78</inkml:trace>
  <inkml:trace contextRef="#ctx0" brushRef="#br0" timeOffset="8078.462">3218 2412 209,'0'0'8,"-28"24"-8,-11 18 0,-6 5-2,1 12 3,8-4-1,14 0 0,5-9-53,14-15-68</inkml:trace>
  <inkml:trace contextRef="#ctx0" brushRef="#br0" timeOffset="7597.433">1830 3200 192,'0'-3'55,"0"-18"-51,22-10-8,36-11-19,20-14 23,14 1 1,2 9 9,-4 5-11,-16 16 1,-20 9 0,-21 16-9,-11 0 8,-19 21-20,-3 36 16,0 20 5,-42 12 19,-13 0-13,-9-8-2,-3-5 11,0-13-15,6-6 11,12-8 10,17-12-21,13-6 20,13-9-20,6-4 0,0-6-6,0-4-1,28-2 7,14-6 1,22 0 2,14 0 16,2-9-19,-4-8-20,-10 3-7,-15-4-44,-13 12-19</inkml:trace>
  <inkml:trace contextRef="#ctx0" brushRef="#br0" timeOffset="7830.446">2094 3370 88,'-3'-15'29,"-2"2"-7,5 5 24,0-7-24,20-3 0,21-2-22,18-1 6,8 1-12,4 2 6,2 1-12,-4 3 0,-8 5-74</inkml:trace>
  <inkml:trace contextRef="#ctx0" brushRef="#br0" timeOffset="8835.505">3412 137 172,'0'0'0,"-27"32"-1,-26 31 1,-12 10-2,-3 10 4,7 11-2,16 4 0,14 3-9,14-15-47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33:48.9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0 139 379,'6'-28'15,"19"7"-15,20 1-29,21-5 28,17 1 2,13 10-2,1 14-15,-5 0-17,-14 31-26,-26 27-60,-37 18-18</inkml:trace>
  <inkml:trace contextRef="#ctx0" brushRef="#br0" timeOffset="135.007">-106 942 271,'37'0'60,"89"-38"-47,71-15-13,64 1 0,17 12-6,-11 17-24,-50 8-145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07T17:33:38.2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103 218 120,'0'-58'45,"0"3"-39,0 14 12,0 16 15,0 5-15,0 2 18,0 10 4,0 5-24,0 3-6,0 0-10,0 0-15,0 0 13,0 8-26,0 35 13,0 30 15,0 34 1,0 29 20,-12 28-20,1 14-1,2-3 3,2-7 2,4-6-5,0-5 0,3 16 4,0 0-6,-3-13 2,0-10 0,-10-26-4,7 1 9,-5 8-5,8-3 0,3 0 0,-3-8-6,3-16 8,-3-1-2,0-4 0,0-8 5,-1 5-7,4-12 2,0-17 0,0-7-9,0-34 12,0-7-3,0-1 0,0-9 3,0 7-4,0 0 1,0 2 0,0 0-5,0 6 8,0-2-3,0-4 0,0-6 6,0-3-10,0-7 4,0-2 0,0-2-1,0 0 8,0 0-7,0 0 0,0 5-2,0 6-3,0 6 5,0 4 0,0 0-2,-3-7 6,3 1-4,0-10 0,0-1 4,0 0-5,0-4 1,0 0 0,0 0 1,0 0 6,0 0-7,0 0 0,0 0 5,0 0-7,0 0 2,0 0 0,0 0 4,0 0 1,0 0-5,0 0 0,0 0 6,0 0-13,0 0 5,13 0-2,35-4 3,33-14 1,38-5 6,15-6-4,-1 6 4,-14 3-10,-23 8 4,-16 4 0,-19 2-5,-16 2 4,-12 4 0,-17-1 1,-13 1-11,-3 0 10,0 0-14,0 0-11,0-10 16,-13 3-49,-23-18-102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DF6-44C5-410B-BBF6-6BEA8EAB01EF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28BD-E285-45B3-BB92-04890E0D1F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DF6-44C5-410B-BBF6-6BEA8EAB01EF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28BD-E285-45B3-BB92-04890E0D1F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DF6-44C5-410B-BBF6-6BEA8EAB01EF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28BD-E285-45B3-BB92-04890E0D1F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9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DF6-44C5-410B-BBF6-6BEA8EAB01EF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28BD-E285-45B3-BB92-04890E0D1F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0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DF6-44C5-410B-BBF6-6BEA8EAB01EF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28BD-E285-45B3-BB92-04890E0D1F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4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DF6-44C5-410B-BBF6-6BEA8EAB01EF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28BD-E285-45B3-BB92-04890E0D1F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7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DF6-44C5-410B-BBF6-6BEA8EAB01EF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28BD-E285-45B3-BB92-04890E0D1F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7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DF6-44C5-410B-BBF6-6BEA8EAB01EF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28BD-E285-45B3-BB92-04890E0D1F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3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DF6-44C5-410B-BBF6-6BEA8EAB01EF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28BD-E285-45B3-BB92-04890E0D1F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0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DF6-44C5-410B-BBF6-6BEA8EAB01EF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28BD-E285-45B3-BB92-04890E0D1F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1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EEDF6-44C5-410B-BBF6-6BEA8EAB01EF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28BD-E285-45B3-BB92-04890E0D1F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1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EEDF6-44C5-410B-BBF6-6BEA8EAB01EF}" type="datetimeFigureOut">
              <a:rPr lang="en-US" smtClean="0"/>
              <a:t>3/21/2019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28BD-E285-45B3-BB92-04890E0D1F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13" Type="http://schemas.openxmlformats.org/officeDocument/2006/relationships/image" Target="../media/image88.emf"/><Relationship Id="rId18" Type="http://schemas.openxmlformats.org/officeDocument/2006/relationships/customXml" Target="../ink/ink103.xml"/><Relationship Id="rId3" Type="http://schemas.openxmlformats.org/officeDocument/2006/relationships/image" Target="../media/image830.emf"/><Relationship Id="rId21" Type="http://schemas.openxmlformats.org/officeDocument/2006/relationships/image" Target="../media/image92.emf"/><Relationship Id="rId7" Type="http://schemas.openxmlformats.org/officeDocument/2006/relationships/image" Target="../media/image85.emf"/><Relationship Id="rId12" Type="http://schemas.openxmlformats.org/officeDocument/2006/relationships/customXml" Target="../ink/ink100.xml"/><Relationship Id="rId17" Type="http://schemas.openxmlformats.org/officeDocument/2006/relationships/image" Target="../media/image90.emf"/><Relationship Id="rId2" Type="http://schemas.openxmlformats.org/officeDocument/2006/relationships/customXml" Target="../ink/ink95.xml"/><Relationship Id="rId16" Type="http://schemas.openxmlformats.org/officeDocument/2006/relationships/customXml" Target="../ink/ink102.xml"/><Relationship Id="rId20" Type="http://schemas.openxmlformats.org/officeDocument/2006/relationships/customXml" Target="../ink/ink10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5" Type="http://schemas.openxmlformats.org/officeDocument/2006/relationships/image" Target="../media/image89.emf"/><Relationship Id="rId23" Type="http://schemas.openxmlformats.org/officeDocument/2006/relationships/image" Target="../media/image93.emf"/><Relationship Id="rId10" Type="http://schemas.openxmlformats.org/officeDocument/2006/relationships/customXml" Target="../ink/ink99.xml"/><Relationship Id="rId19" Type="http://schemas.openxmlformats.org/officeDocument/2006/relationships/image" Target="../media/image91.emf"/><Relationship Id="rId4" Type="http://schemas.openxmlformats.org/officeDocument/2006/relationships/customXml" Target="../ink/ink96.xml"/><Relationship Id="rId9" Type="http://schemas.openxmlformats.org/officeDocument/2006/relationships/image" Target="../media/image86.emf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emf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9" Type="http://schemas.openxmlformats.org/officeDocument/2006/relationships/image" Target="../media/image112.emf"/><Relationship Id="rId21" Type="http://schemas.openxmlformats.org/officeDocument/2006/relationships/image" Target="../media/image103.emf"/><Relationship Id="rId34" Type="http://schemas.openxmlformats.org/officeDocument/2006/relationships/customXml" Target="../ink/ink122.xml"/><Relationship Id="rId42" Type="http://schemas.openxmlformats.org/officeDocument/2006/relationships/customXml" Target="../ink/ink126.xml"/><Relationship Id="rId47" Type="http://schemas.openxmlformats.org/officeDocument/2006/relationships/image" Target="../media/image116.emf"/><Relationship Id="rId50" Type="http://schemas.openxmlformats.org/officeDocument/2006/relationships/customXml" Target="../ink/ink130.xml"/><Relationship Id="rId55" Type="http://schemas.openxmlformats.org/officeDocument/2006/relationships/image" Target="../media/image120.emf"/><Relationship Id="rId63" Type="http://schemas.openxmlformats.org/officeDocument/2006/relationships/image" Target="../media/image124.emf"/><Relationship Id="rId68" Type="http://schemas.openxmlformats.org/officeDocument/2006/relationships/customXml" Target="../ink/ink139.xml"/><Relationship Id="rId76" Type="http://schemas.openxmlformats.org/officeDocument/2006/relationships/customXml" Target="../ink/ink142.xml"/><Relationship Id="rId84" Type="http://schemas.openxmlformats.org/officeDocument/2006/relationships/customXml" Target="../ink/ink146.xml"/><Relationship Id="rId7" Type="http://schemas.openxmlformats.org/officeDocument/2006/relationships/image" Target="../media/image96.emf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9" Type="http://schemas.openxmlformats.org/officeDocument/2006/relationships/image" Target="../media/image107.emf"/><Relationship Id="rId11" Type="http://schemas.openxmlformats.org/officeDocument/2006/relationships/image" Target="../media/image98.emf"/><Relationship Id="rId24" Type="http://schemas.openxmlformats.org/officeDocument/2006/relationships/customXml" Target="../ink/ink117.xml"/><Relationship Id="rId32" Type="http://schemas.openxmlformats.org/officeDocument/2006/relationships/customXml" Target="../ink/ink121.xml"/><Relationship Id="rId37" Type="http://schemas.openxmlformats.org/officeDocument/2006/relationships/image" Target="../media/image111.emf"/><Relationship Id="rId40" Type="http://schemas.openxmlformats.org/officeDocument/2006/relationships/customXml" Target="../ink/ink125.xml"/><Relationship Id="rId45" Type="http://schemas.openxmlformats.org/officeDocument/2006/relationships/image" Target="../media/image115.emf"/><Relationship Id="rId53" Type="http://schemas.openxmlformats.org/officeDocument/2006/relationships/image" Target="../media/image119.emf"/><Relationship Id="rId58" Type="http://schemas.openxmlformats.org/officeDocument/2006/relationships/customXml" Target="../ink/ink134.xml"/><Relationship Id="rId66" Type="http://schemas.openxmlformats.org/officeDocument/2006/relationships/customXml" Target="../ink/ink138.xml"/><Relationship Id="rId74" Type="http://schemas.openxmlformats.org/officeDocument/2006/relationships/customXml" Target="../ink/ink141.xml"/><Relationship Id="rId79" Type="http://schemas.openxmlformats.org/officeDocument/2006/relationships/image" Target="../media/image133.emf"/><Relationship Id="rId5" Type="http://schemas.openxmlformats.org/officeDocument/2006/relationships/image" Target="../media/image95.emf"/><Relationship Id="rId61" Type="http://schemas.openxmlformats.org/officeDocument/2006/relationships/image" Target="../media/image123.emf"/><Relationship Id="rId82" Type="http://schemas.openxmlformats.org/officeDocument/2006/relationships/customXml" Target="../ink/ink145.xml"/><Relationship Id="rId10" Type="http://schemas.openxmlformats.org/officeDocument/2006/relationships/customXml" Target="../ink/ink110.xml"/><Relationship Id="rId19" Type="http://schemas.openxmlformats.org/officeDocument/2006/relationships/image" Target="../media/image102.emf"/><Relationship Id="rId31" Type="http://schemas.openxmlformats.org/officeDocument/2006/relationships/image" Target="../media/image108.emf"/><Relationship Id="rId44" Type="http://schemas.openxmlformats.org/officeDocument/2006/relationships/customXml" Target="../ink/ink127.xml"/><Relationship Id="rId52" Type="http://schemas.openxmlformats.org/officeDocument/2006/relationships/customXml" Target="../ink/ink131.xml"/><Relationship Id="rId60" Type="http://schemas.openxmlformats.org/officeDocument/2006/relationships/customXml" Target="../ink/ink135.xml"/><Relationship Id="rId65" Type="http://schemas.openxmlformats.org/officeDocument/2006/relationships/image" Target="../media/image125.emf"/><Relationship Id="rId73" Type="http://schemas.openxmlformats.org/officeDocument/2006/relationships/image" Target="../media/image129.emf"/><Relationship Id="rId78" Type="http://schemas.openxmlformats.org/officeDocument/2006/relationships/customXml" Target="../ink/ink143.xml"/><Relationship Id="rId81" Type="http://schemas.openxmlformats.org/officeDocument/2006/relationships/image" Target="../media/image134.emf"/><Relationship Id="rId4" Type="http://schemas.openxmlformats.org/officeDocument/2006/relationships/customXml" Target="../ink/ink107.xml"/><Relationship Id="rId9" Type="http://schemas.openxmlformats.org/officeDocument/2006/relationships/image" Target="../media/image97.emf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06.emf"/><Relationship Id="rId30" Type="http://schemas.openxmlformats.org/officeDocument/2006/relationships/customXml" Target="../ink/ink120.xml"/><Relationship Id="rId35" Type="http://schemas.openxmlformats.org/officeDocument/2006/relationships/image" Target="../media/image110.emf"/><Relationship Id="rId43" Type="http://schemas.openxmlformats.org/officeDocument/2006/relationships/image" Target="../media/image114.emf"/><Relationship Id="rId48" Type="http://schemas.openxmlformats.org/officeDocument/2006/relationships/customXml" Target="../ink/ink129.xml"/><Relationship Id="rId56" Type="http://schemas.openxmlformats.org/officeDocument/2006/relationships/customXml" Target="../ink/ink133.xml"/><Relationship Id="rId64" Type="http://schemas.openxmlformats.org/officeDocument/2006/relationships/customXml" Target="../ink/ink137.xml"/><Relationship Id="rId69" Type="http://schemas.openxmlformats.org/officeDocument/2006/relationships/image" Target="../media/image127.emf"/><Relationship Id="rId77" Type="http://schemas.openxmlformats.org/officeDocument/2006/relationships/image" Target="../media/image132.emf"/><Relationship Id="rId8" Type="http://schemas.openxmlformats.org/officeDocument/2006/relationships/customXml" Target="../ink/ink109.xml"/><Relationship Id="rId51" Type="http://schemas.openxmlformats.org/officeDocument/2006/relationships/image" Target="../media/image118.emf"/><Relationship Id="rId80" Type="http://schemas.openxmlformats.org/officeDocument/2006/relationships/customXml" Target="../ink/ink144.xml"/><Relationship Id="rId85" Type="http://schemas.openxmlformats.org/officeDocument/2006/relationships/image" Target="../media/image128.emf"/><Relationship Id="rId3" Type="http://schemas.openxmlformats.org/officeDocument/2006/relationships/image" Target="../media/image94.emf"/><Relationship Id="rId12" Type="http://schemas.openxmlformats.org/officeDocument/2006/relationships/customXml" Target="../ink/ink111.xml"/><Relationship Id="rId17" Type="http://schemas.openxmlformats.org/officeDocument/2006/relationships/image" Target="../media/image101.emf"/><Relationship Id="rId25" Type="http://schemas.openxmlformats.org/officeDocument/2006/relationships/image" Target="../media/image105.emf"/><Relationship Id="rId33" Type="http://schemas.openxmlformats.org/officeDocument/2006/relationships/image" Target="../media/image109.emf"/><Relationship Id="rId38" Type="http://schemas.openxmlformats.org/officeDocument/2006/relationships/customXml" Target="../ink/ink124.xml"/><Relationship Id="rId46" Type="http://schemas.openxmlformats.org/officeDocument/2006/relationships/customXml" Target="../ink/ink128.xml"/><Relationship Id="rId59" Type="http://schemas.openxmlformats.org/officeDocument/2006/relationships/image" Target="../media/image122.emf"/><Relationship Id="rId67" Type="http://schemas.openxmlformats.org/officeDocument/2006/relationships/image" Target="../media/image126.emf"/><Relationship Id="rId20" Type="http://schemas.openxmlformats.org/officeDocument/2006/relationships/customXml" Target="../ink/ink115.xml"/><Relationship Id="rId41" Type="http://schemas.openxmlformats.org/officeDocument/2006/relationships/image" Target="../media/image113.emf"/><Relationship Id="rId54" Type="http://schemas.openxmlformats.org/officeDocument/2006/relationships/customXml" Target="../ink/ink132.xml"/><Relationship Id="rId62" Type="http://schemas.openxmlformats.org/officeDocument/2006/relationships/customXml" Target="../ink/ink136.xml"/><Relationship Id="rId70" Type="http://schemas.openxmlformats.org/officeDocument/2006/relationships/customXml" Target="../ink/ink140.xml"/><Relationship Id="rId75" Type="http://schemas.openxmlformats.org/officeDocument/2006/relationships/image" Target="../media/image131.emf"/><Relationship Id="rId83" Type="http://schemas.openxmlformats.org/officeDocument/2006/relationships/image" Target="../media/image13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5" Type="http://schemas.openxmlformats.org/officeDocument/2006/relationships/image" Target="../media/image100.emf"/><Relationship Id="rId23" Type="http://schemas.openxmlformats.org/officeDocument/2006/relationships/image" Target="../media/image104.emf"/><Relationship Id="rId28" Type="http://schemas.openxmlformats.org/officeDocument/2006/relationships/customXml" Target="../ink/ink119.xml"/><Relationship Id="rId36" Type="http://schemas.openxmlformats.org/officeDocument/2006/relationships/customXml" Target="../ink/ink123.xml"/><Relationship Id="rId49" Type="http://schemas.openxmlformats.org/officeDocument/2006/relationships/image" Target="../media/image117.emf"/><Relationship Id="rId57" Type="http://schemas.openxmlformats.org/officeDocument/2006/relationships/image" Target="../media/image12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emf"/><Relationship Id="rId15" Type="http://schemas.openxmlformats.org/officeDocument/2006/relationships/image" Target="../media/image5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9.emf"/><Relationship Id="rId18" Type="http://schemas.openxmlformats.org/officeDocument/2006/relationships/customXml" Target="../ink/ink15.xml"/><Relationship Id="rId3" Type="http://schemas.openxmlformats.org/officeDocument/2006/relationships/image" Target="../media/image410.emf"/><Relationship Id="rId7" Type="http://schemas.openxmlformats.org/officeDocument/2006/relationships/image" Target="../media/image610.emf"/><Relationship Id="rId12" Type="http://schemas.openxmlformats.org/officeDocument/2006/relationships/customXml" Target="../ink/ink12.xml"/><Relationship Id="rId17" Type="http://schemas.openxmlformats.org/officeDocument/2006/relationships/image" Target="../media/image11.emf"/><Relationship Id="rId2" Type="http://schemas.openxmlformats.org/officeDocument/2006/relationships/customXml" Target="../ink/ink7.xml"/><Relationship Id="rId16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8.emf"/><Relationship Id="rId5" Type="http://schemas.openxmlformats.org/officeDocument/2006/relationships/image" Target="../media/image510.emf"/><Relationship Id="rId15" Type="http://schemas.openxmlformats.org/officeDocument/2006/relationships/image" Target="../media/image10.emf"/><Relationship Id="rId10" Type="http://schemas.openxmlformats.org/officeDocument/2006/relationships/customXml" Target="../ink/ink11.xml"/><Relationship Id="rId19" Type="http://schemas.openxmlformats.org/officeDocument/2006/relationships/image" Target="../media/image12.emf"/><Relationship Id="rId4" Type="http://schemas.openxmlformats.org/officeDocument/2006/relationships/customXml" Target="../ink/ink8.xml"/><Relationship Id="rId9" Type="http://schemas.openxmlformats.org/officeDocument/2006/relationships/image" Target="../media/image7.emf"/><Relationship Id="rId14" Type="http://schemas.openxmlformats.org/officeDocument/2006/relationships/customXml" Target="../ink/ink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1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18.emf"/><Relationship Id="rId18" Type="http://schemas.openxmlformats.org/officeDocument/2006/relationships/customXml" Target="../ink/ink29.xml"/><Relationship Id="rId3" Type="http://schemas.openxmlformats.org/officeDocument/2006/relationships/image" Target="../media/image130.emf"/><Relationship Id="rId21" Type="http://schemas.openxmlformats.org/officeDocument/2006/relationships/image" Target="../media/image22.emf"/><Relationship Id="rId7" Type="http://schemas.openxmlformats.org/officeDocument/2006/relationships/image" Target="../media/image150.emf"/><Relationship Id="rId12" Type="http://schemas.openxmlformats.org/officeDocument/2006/relationships/customXml" Target="../ink/ink26.xml"/><Relationship Id="rId17" Type="http://schemas.openxmlformats.org/officeDocument/2006/relationships/image" Target="../media/image20.emf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170.emf"/><Relationship Id="rId5" Type="http://schemas.openxmlformats.org/officeDocument/2006/relationships/image" Target="../media/image140.emf"/><Relationship Id="rId15" Type="http://schemas.openxmlformats.org/officeDocument/2006/relationships/image" Target="../media/image19.emf"/><Relationship Id="rId10" Type="http://schemas.openxmlformats.org/officeDocument/2006/relationships/customXml" Target="../ink/ink25.xml"/><Relationship Id="rId19" Type="http://schemas.openxmlformats.org/officeDocument/2006/relationships/image" Target="../media/image21.emf"/><Relationship Id="rId4" Type="http://schemas.openxmlformats.org/officeDocument/2006/relationships/customXml" Target="../ink/ink22.xml"/><Relationship Id="rId9" Type="http://schemas.openxmlformats.org/officeDocument/2006/relationships/image" Target="../media/image160.emf"/><Relationship Id="rId14" Type="http://schemas.openxmlformats.org/officeDocument/2006/relationships/customXml" Target="../ink/ink2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28.emf"/><Relationship Id="rId18" Type="http://schemas.openxmlformats.org/officeDocument/2006/relationships/customXml" Target="../ink/ink39.xml"/><Relationship Id="rId3" Type="http://schemas.openxmlformats.org/officeDocument/2006/relationships/image" Target="../media/image23.emf"/><Relationship Id="rId21" Type="http://schemas.openxmlformats.org/officeDocument/2006/relationships/image" Target="../media/image32.emf"/><Relationship Id="rId7" Type="http://schemas.openxmlformats.org/officeDocument/2006/relationships/image" Target="../media/image25.emf"/><Relationship Id="rId12" Type="http://schemas.openxmlformats.org/officeDocument/2006/relationships/customXml" Target="../ink/ink36.xml"/><Relationship Id="rId17" Type="http://schemas.openxmlformats.org/officeDocument/2006/relationships/image" Target="../media/image30.emf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23" Type="http://schemas.openxmlformats.org/officeDocument/2006/relationships/image" Target="../media/image33.emf"/><Relationship Id="rId10" Type="http://schemas.openxmlformats.org/officeDocument/2006/relationships/customXml" Target="../ink/ink35.xml"/><Relationship Id="rId19" Type="http://schemas.openxmlformats.org/officeDocument/2006/relationships/image" Target="../media/image31.emf"/><Relationship Id="rId4" Type="http://schemas.openxmlformats.org/officeDocument/2006/relationships/customXml" Target="../ink/ink32.xml"/><Relationship Id="rId9" Type="http://schemas.openxmlformats.org/officeDocument/2006/relationships/image" Target="../media/image26.emf"/><Relationship Id="rId14" Type="http://schemas.openxmlformats.org/officeDocument/2006/relationships/customXml" Target="../ink/ink37.xml"/><Relationship Id="rId22" Type="http://schemas.openxmlformats.org/officeDocument/2006/relationships/customXml" Target="../ink/ink41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emf"/><Relationship Id="rId18" Type="http://schemas.openxmlformats.org/officeDocument/2006/relationships/customXml" Target="../ink/ink50.xml"/><Relationship Id="rId26" Type="http://schemas.openxmlformats.org/officeDocument/2006/relationships/customXml" Target="../ink/ink54.xml"/><Relationship Id="rId39" Type="http://schemas.openxmlformats.org/officeDocument/2006/relationships/image" Target="../media/image52.emf"/><Relationship Id="rId21" Type="http://schemas.openxmlformats.org/officeDocument/2006/relationships/image" Target="../media/image43.emf"/><Relationship Id="rId34" Type="http://schemas.openxmlformats.org/officeDocument/2006/relationships/customXml" Target="../ink/ink58.xml"/><Relationship Id="rId42" Type="http://schemas.openxmlformats.org/officeDocument/2006/relationships/customXml" Target="../ink/ink62.xml"/><Relationship Id="rId47" Type="http://schemas.openxmlformats.org/officeDocument/2006/relationships/image" Target="../media/image56.emf"/><Relationship Id="rId50" Type="http://schemas.openxmlformats.org/officeDocument/2006/relationships/customXml" Target="../ink/ink66.xml"/><Relationship Id="rId55" Type="http://schemas.openxmlformats.org/officeDocument/2006/relationships/image" Target="../media/image60.emf"/><Relationship Id="rId63" Type="http://schemas.openxmlformats.org/officeDocument/2006/relationships/image" Target="../media/image64.emf"/><Relationship Id="rId68" Type="http://schemas.openxmlformats.org/officeDocument/2006/relationships/customXml" Target="../ink/ink75.xml"/><Relationship Id="rId76" Type="http://schemas.openxmlformats.org/officeDocument/2006/relationships/customXml" Target="../ink/ink79.xml"/><Relationship Id="rId7" Type="http://schemas.openxmlformats.org/officeDocument/2006/relationships/image" Target="../media/image36.emf"/><Relationship Id="rId71" Type="http://schemas.openxmlformats.org/officeDocument/2006/relationships/image" Target="../media/image68.emf"/><Relationship Id="rId2" Type="http://schemas.openxmlformats.org/officeDocument/2006/relationships/customXml" Target="../ink/ink42.xml"/><Relationship Id="rId16" Type="http://schemas.openxmlformats.org/officeDocument/2006/relationships/customXml" Target="../ink/ink49.xml"/><Relationship Id="rId29" Type="http://schemas.openxmlformats.org/officeDocument/2006/relationships/image" Target="../media/image47.emf"/><Relationship Id="rId11" Type="http://schemas.openxmlformats.org/officeDocument/2006/relationships/image" Target="../media/image38.emf"/><Relationship Id="rId24" Type="http://schemas.openxmlformats.org/officeDocument/2006/relationships/customXml" Target="../ink/ink53.xml"/><Relationship Id="rId32" Type="http://schemas.openxmlformats.org/officeDocument/2006/relationships/customXml" Target="../ink/ink57.xml"/><Relationship Id="rId37" Type="http://schemas.openxmlformats.org/officeDocument/2006/relationships/image" Target="../media/image51.emf"/><Relationship Id="rId40" Type="http://schemas.openxmlformats.org/officeDocument/2006/relationships/customXml" Target="../ink/ink61.xml"/><Relationship Id="rId45" Type="http://schemas.openxmlformats.org/officeDocument/2006/relationships/image" Target="../media/image55.emf"/><Relationship Id="rId53" Type="http://schemas.openxmlformats.org/officeDocument/2006/relationships/image" Target="../media/image59.emf"/><Relationship Id="rId58" Type="http://schemas.openxmlformats.org/officeDocument/2006/relationships/customXml" Target="../ink/ink70.xml"/><Relationship Id="rId66" Type="http://schemas.openxmlformats.org/officeDocument/2006/relationships/customXml" Target="../ink/ink74.xml"/><Relationship Id="rId74" Type="http://schemas.openxmlformats.org/officeDocument/2006/relationships/customXml" Target="../ink/ink78.xml"/><Relationship Id="rId79" Type="http://schemas.openxmlformats.org/officeDocument/2006/relationships/image" Target="../media/image72.emf"/><Relationship Id="rId5" Type="http://schemas.openxmlformats.org/officeDocument/2006/relationships/image" Target="../media/image35.emf"/><Relationship Id="rId61" Type="http://schemas.openxmlformats.org/officeDocument/2006/relationships/image" Target="../media/image63.emf"/><Relationship Id="rId10" Type="http://schemas.openxmlformats.org/officeDocument/2006/relationships/customXml" Target="../ink/ink46.xml"/><Relationship Id="rId19" Type="http://schemas.openxmlformats.org/officeDocument/2006/relationships/image" Target="../media/image42.emf"/><Relationship Id="rId31" Type="http://schemas.openxmlformats.org/officeDocument/2006/relationships/image" Target="../media/image48.emf"/><Relationship Id="rId44" Type="http://schemas.openxmlformats.org/officeDocument/2006/relationships/customXml" Target="../ink/ink63.xml"/><Relationship Id="rId52" Type="http://schemas.openxmlformats.org/officeDocument/2006/relationships/customXml" Target="../ink/ink67.xml"/><Relationship Id="rId60" Type="http://schemas.openxmlformats.org/officeDocument/2006/relationships/customXml" Target="../ink/ink71.xml"/><Relationship Id="rId65" Type="http://schemas.openxmlformats.org/officeDocument/2006/relationships/image" Target="../media/image65.emf"/><Relationship Id="rId73" Type="http://schemas.openxmlformats.org/officeDocument/2006/relationships/image" Target="../media/image69.emf"/><Relationship Id="rId78" Type="http://schemas.openxmlformats.org/officeDocument/2006/relationships/customXml" Target="../ink/ink80.xml"/><Relationship Id="rId81" Type="http://schemas.openxmlformats.org/officeDocument/2006/relationships/image" Target="../media/image73.emf"/><Relationship Id="rId4" Type="http://schemas.openxmlformats.org/officeDocument/2006/relationships/customXml" Target="../ink/ink43.xml"/><Relationship Id="rId9" Type="http://schemas.openxmlformats.org/officeDocument/2006/relationships/image" Target="../media/image37.emf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46.emf"/><Relationship Id="rId30" Type="http://schemas.openxmlformats.org/officeDocument/2006/relationships/customXml" Target="../ink/ink56.xml"/><Relationship Id="rId35" Type="http://schemas.openxmlformats.org/officeDocument/2006/relationships/image" Target="../media/image50.emf"/><Relationship Id="rId43" Type="http://schemas.openxmlformats.org/officeDocument/2006/relationships/image" Target="../media/image54.emf"/><Relationship Id="rId48" Type="http://schemas.openxmlformats.org/officeDocument/2006/relationships/customXml" Target="../ink/ink65.xml"/><Relationship Id="rId56" Type="http://schemas.openxmlformats.org/officeDocument/2006/relationships/customXml" Target="../ink/ink69.xml"/><Relationship Id="rId64" Type="http://schemas.openxmlformats.org/officeDocument/2006/relationships/customXml" Target="../ink/ink73.xml"/><Relationship Id="rId69" Type="http://schemas.openxmlformats.org/officeDocument/2006/relationships/image" Target="../media/image67.emf"/><Relationship Id="rId77" Type="http://schemas.openxmlformats.org/officeDocument/2006/relationships/image" Target="../media/image71.emf"/><Relationship Id="rId8" Type="http://schemas.openxmlformats.org/officeDocument/2006/relationships/customXml" Target="../ink/ink45.xml"/><Relationship Id="rId51" Type="http://schemas.openxmlformats.org/officeDocument/2006/relationships/image" Target="../media/image58.emf"/><Relationship Id="rId72" Type="http://schemas.openxmlformats.org/officeDocument/2006/relationships/customXml" Target="../ink/ink77.xml"/><Relationship Id="rId80" Type="http://schemas.openxmlformats.org/officeDocument/2006/relationships/customXml" Target="../ink/ink81.xml"/><Relationship Id="rId3" Type="http://schemas.openxmlformats.org/officeDocument/2006/relationships/image" Target="../media/image34.emf"/><Relationship Id="rId12" Type="http://schemas.openxmlformats.org/officeDocument/2006/relationships/customXml" Target="../ink/ink47.xml"/><Relationship Id="rId17" Type="http://schemas.openxmlformats.org/officeDocument/2006/relationships/image" Target="../media/image41.emf"/><Relationship Id="rId25" Type="http://schemas.openxmlformats.org/officeDocument/2006/relationships/image" Target="../media/image45.emf"/><Relationship Id="rId33" Type="http://schemas.openxmlformats.org/officeDocument/2006/relationships/image" Target="../media/image49.emf"/><Relationship Id="rId38" Type="http://schemas.openxmlformats.org/officeDocument/2006/relationships/customXml" Target="../ink/ink60.xml"/><Relationship Id="rId46" Type="http://schemas.openxmlformats.org/officeDocument/2006/relationships/customXml" Target="../ink/ink64.xml"/><Relationship Id="rId59" Type="http://schemas.openxmlformats.org/officeDocument/2006/relationships/image" Target="../media/image62.emf"/><Relationship Id="rId67" Type="http://schemas.openxmlformats.org/officeDocument/2006/relationships/image" Target="../media/image66.emf"/><Relationship Id="rId20" Type="http://schemas.openxmlformats.org/officeDocument/2006/relationships/customXml" Target="../ink/ink51.xml"/><Relationship Id="rId41" Type="http://schemas.openxmlformats.org/officeDocument/2006/relationships/image" Target="../media/image53.emf"/><Relationship Id="rId54" Type="http://schemas.openxmlformats.org/officeDocument/2006/relationships/customXml" Target="../ink/ink68.xml"/><Relationship Id="rId62" Type="http://schemas.openxmlformats.org/officeDocument/2006/relationships/customXml" Target="../ink/ink72.xml"/><Relationship Id="rId70" Type="http://schemas.openxmlformats.org/officeDocument/2006/relationships/customXml" Target="../ink/ink76.xml"/><Relationship Id="rId75" Type="http://schemas.openxmlformats.org/officeDocument/2006/relationships/image" Target="../media/image70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5" Type="http://schemas.openxmlformats.org/officeDocument/2006/relationships/image" Target="../media/image40.emf"/><Relationship Id="rId23" Type="http://schemas.openxmlformats.org/officeDocument/2006/relationships/image" Target="../media/image44.emf"/><Relationship Id="rId28" Type="http://schemas.openxmlformats.org/officeDocument/2006/relationships/customXml" Target="../ink/ink55.xml"/><Relationship Id="rId36" Type="http://schemas.openxmlformats.org/officeDocument/2006/relationships/customXml" Target="../ink/ink59.xml"/><Relationship Id="rId49" Type="http://schemas.openxmlformats.org/officeDocument/2006/relationships/image" Target="../media/image57.emf"/><Relationship Id="rId57" Type="http://schemas.openxmlformats.org/officeDocument/2006/relationships/image" Target="../media/image61.emf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" Type="http://schemas.openxmlformats.org/officeDocument/2006/relationships/image" Target="../media/image720.emf"/><Relationship Id="rId21" Type="http://schemas.openxmlformats.org/officeDocument/2006/relationships/image" Target="../media/image310.emf"/><Relationship Id="rId34" Type="http://schemas.openxmlformats.org/officeDocument/2006/relationships/customXml" Target="../ink/ink94.xml"/><Relationship Id="rId17" Type="http://schemas.openxmlformats.org/officeDocument/2006/relationships/image" Target="../media/image79.emf"/><Relationship Id="rId25" Type="http://schemas.openxmlformats.org/officeDocument/2006/relationships/image" Target="../media/image76.emf"/><Relationship Id="rId33" Type="http://schemas.openxmlformats.org/officeDocument/2006/relationships/image" Target="../media/image82.emf"/><Relationship Id="rId2" Type="http://schemas.openxmlformats.org/officeDocument/2006/relationships/customXml" Target="../ink/ink82.xml"/><Relationship Id="rId20" Type="http://schemas.openxmlformats.org/officeDocument/2006/relationships/customXml" Target="../ink/ink87.xml"/><Relationship Id="rId29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24" Type="http://schemas.openxmlformats.org/officeDocument/2006/relationships/customXml" Target="../ink/ink89.xml"/><Relationship Id="rId32" Type="http://schemas.openxmlformats.org/officeDocument/2006/relationships/customXml" Target="../ink/ink93.xml"/><Relationship Id="rId5" Type="http://schemas.openxmlformats.org/officeDocument/2006/relationships/image" Target="../media/image730.emf"/><Relationship Id="rId23" Type="http://schemas.openxmlformats.org/officeDocument/2006/relationships/image" Target="../media/image74.emf"/><Relationship Id="rId28" Type="http://schemas.openxmlformats.org/officeDocument/2006/relationships/customXml" Target="../ink/ink91.xml"/><Relationship Id="rId10" Type="http://schemas.openxmlformats.org/officeDocument/2006/relationships/customXml" Target="../ink/ink85.xml"/><Relationship Id="rId19" Type="http://schemas.openxmlformats.org/officeDocument/2006/relationships/image" Target="../media/image80.emf"/><Relationship Id="rId31" Type="http://schemas.openxmlformats.org/officeDocument/2006/relationships/image" Target="../media/image81.emf"/><Relationship Id="rId4" Type="http://schemas.openxmlformats.org/officeDocument/2006/relationships/customXml" Target="../ink/ink83.xml"/><Relationship Id="rId9" Type="http://schemas.openxmlformats.org/officeDocument/2006/relationships/image" Target="../media/image75.emf"/><Relationship Id="rId22" Type="http://schemas.openxmlformats.org/officeDocument/2006/relationships/customXml" Target="../ink/ink88.xml"/><Relationship Id="rId27" Type="http://schemas.openxmlformats.org/officeDocument/2006/relationships/image" Target="../media/image77.emf"/><Relationship Id="rId30" Type="http://schemas.openxmlformats.org/officeDocument/2006/relationships/customXml" Target="../ink/ink92.xml"/><Relationship Id="rId35" Type="http://schemas.openxmlformats.org/officeDocument/2006/relationships/image" Target="../media/image8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6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88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6"/>
            <a:ext cx="10515600" cy="6007994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/>
              <p14:cNvContentPartPr/>
              <p14:nvPr/>
            </p14:nvContentPartPr>
            <p14:xfrm>
              <a:off x="1333486" y="1419374"/>
              <a:ext cx="7995496" cy="4257203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4406" y="1407134"/>
                <a:ext cx="8022856" cy="4277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/>
              <p14:cNvContentPartPr/>
              <p14:nvPr/>
            </p14:nvContentPartPr>
            <p14:xfrm>
              <a:off x="1186966" y="1958654"/>
              <a:ext cx="1447200" cy="738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646" y="1943174"/>
                <a:ext cx="1477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2" name="Ink 71"/>
              <p14:cNvContentPartPr/>
              <p14:nvPr/>
            </p14:nvContentPartPr>
            <p14:xfrm>
              <a:off x="1969966" y="4491614"/>
              <a:ext cx="1185120" cy="137916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63486" y="4482974"/>
                <a:ext cx="1197720" cy="13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3" name="Ink 82"/>
              <p14:cNvContentPartPr/>
              <p14:nvPr/>
            </p14:nvContentPartPr>
            <p14:xfrm>
              <a:off x="4403566" y="4740734"/>
              <a:ext cx="498240" cy="3384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95646" y="4731014"/>
                <a:ext cx="5115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6" name="Ink 105"/>
              <p14:cNvContentPartPr/>
              <p14:nvPr/>
            </p14:nvContentPartPr>
            <p14:xfrm>
              <a:off x="1926406" y="4553174"/>
              <a:ext cx="352440" cy="13953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7406" y="4544174"/>
                <a:ext cx="370080" cy="14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7" name="Ink 106"/>
              <p14:cNvContentPartPr/>
              <p14:nvPr/>
            </p14:nvContentPartPr>
            <p14:xfrm>
              <a:off x="3311326" y="4337174"/>
              <a:ext cx="427680" cy="15375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3046" y="4330334"/>
                <a:ext cx="444240" cy="15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8" name="Ink 107"/>
              <p14:cNvContentPartPr/>
              <p14:nvPr/>
            </p14:nvContentPartPr>
            <p14:xfrm>
              <a:off x="5055166" y="4245734"/>
              <a:ext cx="456480" cy="152028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47246" y="4238534"/>
                <a:ext cx="470880" cy="15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2" name="Ink 121"/>
              <p14:cNvContentPartPr/>
              <p14:nvPr/>
            </p14:nvContentPartPr>
            <p14:xfrm>
              <a:off x="8878622" y="3759937"/>
              <a:ext cx="651960" cy="190980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73582" y="3750937"/>
                <a:ext cx="665640" cy="19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5" name="Ink 124"/>
              <p14:cNvContentPartPr/>
              <p14:nvPr/>
            </p14:nvContentPartPr>
            <p14:xfrm>
              <a:off x="9742982" y="3740497"/>
              <a:ext cx="329760" cy="174420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33622" y="3732217"/>
                <a:ext cx="344880" cy="17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0" name="Ink 129"/>
              <p14:cNvContentPartPr/>
              <p14:nvPr/>
            </p14:nvContentPartPr>
            <p14:xfrm>
              <a:off x="9702662" y="3728977"/>
              <a:ext cx="1138320" cy="190584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95462" y="3719617"/>
                <a:ext cx="1149840" cy="19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2" name="Ink 131"/>
              <p14:cNvContentPartPr/>
              <p14:nvPr/>
            </p14:nvContentPartPr>
            <p14:xfrm>
              <a:off x="10340942" y="3582097"/>
              <a:ext cx="878040" cy="231984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36622" y="3574897"/>
                <a:ext cx="889200" cy="23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873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7" y="120427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8338"/>
            <a:ext cx="10515600" cy="5962917"/>
          </a:xfrm>
        </p:spPr>
        <p:txBody>
          <a:bodyPr/>
          <a:lstStyle/>
          <a:p>
            <a:r>
              <a:rPr lang="en-US" dirty="0"/>
              <a:t>XY Plane: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YZ Plane                                                 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1609606" y="2553977"/>
              <a:ext cx="130680" cy="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306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/>
              <p14:cNvContentPartPr/>
              <p14:nvPr/>
            </p14:nvContentPartPr>
            <p14:xfrm>
              <a:off x="3256606" y="1487657"/>
              <a:ext cx="1584360" cy="11304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7966" y="1469657"/>
                <a:ext cx="1608120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6" name="Ink 45"/>
              <p14:cNvContentPartPr/>
              <p14:nvPr/>
            </p14:nvContentPartPr>
            <p14:xfrm>
              <a:off x="4580686" y="1413137"/>
              <a:ext cx="770400" cy="17838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5566" y="1396937"/>
                <a:ext cx="801000" cy="18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/>
              <p14:cNvContentPartPr/>
              <p14:nvPr/>
            </p14:nvContentPartPr>
            <p14:xfrm>
              <a:off x="2965006" y="1448777"/>
              <a:ext cx="306720" cy="112752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9886" y="1431497"/>
                <a:ext cx="339120" cy="11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Ink 55"/>
              <p14:cNvContentPartPr/>
              <p14:nvPr/>
            </p14:nvContentPartPr>
            <p14:xfrm>
              <a:off x="1973206" y="1362737"/>
              <a:ext cx="470880" cy="123156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60606" y="1348337"/>
                <a:ext cx="497520" cy="12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0" name="Ink 59"/>
              <p14:cNvContentPartPr/>
              <p14:nvPr/>
            </p14:nvContentPartPr>
            <p14:xfrm>
              <a:off x="5655646" y="1393697"/>
              <a:ext cx="703080" cy="14101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40886" y="1376777"/>
                <a:ext cx="728640" cy="14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/>
              <p14:cNvContentPartPr/>
              <p14:nvPr/>
            </p14:nvContentPartPr>
            <p14:xfrm>
              <a:off x="6208246" y="1318817"/>
              <a:ext cx="465120" cy="13935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98886" y="1299737"/>
                <a:ext cx="490680" cy="14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/>
              <p14:cNvContentPartPr/>
              <p14:nvPr/>
            </p14:nvContentPartPr>
            <p14:xfrm>
              <a:off x="6422806" y="1286777"/>
              <a:ext cx="942480" cy="165924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3806" y="1273457"/>
                <a:ext cx="964800" cy="16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8" name="Ink 87"/>
              <p14:cNvContentPartPr/>
              <p14:nvPr/>
            </p14:nvContentPartPr>
            <p14:xfrm>
              <a:off x="2834686" y="2577377"/>
              <a:ext cx="696240" cy="46584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21006" y="2561537"/>
                <a:ext cx="72288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/>
              <p14:cNvContentPartPr/>
              <p14:nvPr/>
            </p14:nvContentPartPr>
            <p14:xfrm>
              <a:off x="2015686" y="4328057"/>
              <a:ext cx="631440" cy="16815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04886" y="4312217"/>
                <a:ext cx="657360" cy="170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7" name="Ink 126"/>
              <p14:cNvContentPartPr/>
              <p14:nvPr/>
            </p14:nvContentPartPr>
            <p14:xfrm>
              <a:off x="1245286" y="4420937"/>
              <a:ext cx="798840" cy="104652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32326" y="4400417"/>
                <a:ext cx="831960" cy="10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8" name="Ink 137"/>
              <p14:cNvContentPartPr/>
              <p14:nvPr/>
            </p14:nvContentPartPr>
            <p14:xfrm>
              <a:off x="8449606" y="887897"/>
              <a:ext cx="3072960" cy="768960"/>
            </p14:xfrm>
          </p:contentPart>
        </mc:Choice>
        <mc:Fallback xmlns="">
          <p:pic>
            <p:nvPicPr>
              <p:cNvPr id="138" name="Ink 13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34486" y="870977"/>
                <a:ext cx="310248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4" name="Ink 163"/>
              <p14:cNvContentPartPr/>
              <p14:nvPr/>
            </p14:nvContentPartPr>
            <p14:xfrm>
              <a:off x="8158366" y="1930817"/>
              <a:ext cx="371880" cy="1543680"/>
            </p14:xfrm>
          </p:contentPart>
        </mc:Choice>
        <mc:Fallback xmlns="">
          <p:pic>
            <p:nvPicPr>
              <p:cNvPr id="164" name="Ink 16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44326" y="1915697"/>
                <a:ext cx="395280" cy="157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5" name="Ink 164"/>
              <p14:cNvContentPartPr/>
              <p14:nvPr/>
            </p14:nvContentPartPr>
            <p14:xfrm>
              <a:off x="8266366" y="1922897"/>
              <a:ext cx="330840" cy="30600"/>
            </p14:xfrm>
          </p:contentPart>
        </mc:Choice>
        <mc:Fallback xmlns="">
          <p:pic>
            <p:nvPicPr>
              <p:cNvPr id="165" name="Ink 16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51966" y="1907417"/>
                <a:ext cx="3610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4" name="Ink 173"/>
              <p14:cNvContentPartPr/>
              <p14:nvPr/>
            </p14:nvContentPartPr>
            <p14:xfrm>
              <a:off x="8770726" y="1886537"/>
              <a:ext cx="419400" cy="1519920"/>
            </p14:xfrm>
          </p:contentPart>
        </mc:Choice>
        <mc:Fallback xmlns="">
          <p:pic>
            <p:nvPicPr>
              <p:cNvPr id="174" name="Ink 17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58486" y="1877897"/>
                <a:ext cx="441360" cy="15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6" name="Ink 185"/>
              <p14:cNvContentPartPr/>
              <p14:nvPr/>
            </p14:nvContentPartPr>
            <p14:xfrm>
              <a:off x="9583246" y="1870337"/>
              <a:ext cx="1303200" cy="143424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67406" y="1851617"/>
                <a:ext cx="1336680" cy="14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9" name="Ink 198"/>
              <p14:cNvContentPartPr/>
              <p14:nvPr/>
            </p14:nvContentPartPr>
            <p14:xfrm>
              <a:off x="9552286" y="1831097"/>
              <a:ext cx="410760" cy="1665360"/>
            </p14:xfrm>
          </p:contentPart>
        </mc:Choice>
        <mc:Fallback xmlns="">
          <p:pic>
            <p:nvPicPr>
              <p:cNvPr id="199" name="Ink 19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34646" y="1813097"/>
                <a:ext cx="438840" cy="17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0" name="Ink 199"/>
              <p14:cNvContentPartPr/>
              <p14:nvPr/>
            </p14:nvContentPartPr>
            <p14:xfrm>
              <a:off x="9356086" y="2701217"/>
              <a:ext cx="166680" cy="11412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48166" y="2685017"/>
                <a:ext cx="1839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1" name="Ink 200"/>
              <p14:cNvContentPartPr/>
              <p14:nvPr/>
            </p14:nvContentPartPr>
            <p14:xfrm>
              <a:off x="10800766" y="1950257"/>
              <a:ext cx="450000" cy="153720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87806" y="1935857"/>
                <a:ext cx="478440" cy="15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4" name="Ink 203"/>
              <p14:cNvContentPartPr/>
              <p14:nvPr/>
            </p14:nvContentPartPr>
            <p14:xfrm>
              <a:off x="11544886" y="2012537"/>
              <a:ext cx="349200" cy="1408320"/>
            </p14:xfrm>
          </p:contentPart>
        </mc:Choice>
        <mc:Fallback xmlns="">
          <p:pic>
            <p:nvPicPr>
              <p:cNvPr id="204" name="Ink 20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531926" y="1995617"/>
                <a:ext cx="370080" cy="14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9" name="Ink 208"/>
              <p14:cNvContentPartPr/>
              <p14:nvPr/>
            </p14:nvContentPartPr>
            <p14:xfrm>
              <a:off x="11377486" y="1848377"/>
              <a:ext cx="258480" cy="1714320"/>
            </p14:xfrm>
          </p:contentPart>
        </mc:Choice>
        <mc:Fallback xmlns="">
          <p:pic>
            <p:nvPicPr>
              <p:cNvPr id="209" name="Ink 20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363806" y="1834337"/>
                <a:ext cx="282600" cy="17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2" name="Ink 211"/>
              <p14:cNvContentPartPr/>
              <p14:nvPr/>
            </p14:nvContentPartPr>
            <p14:xfrm>
              <a:off x="11455966" y="1859177"/>
              <a:ext cx="257040" cy="14400"/>
            </p14:xfrm>
          </p:contentPart>
        </mc:Choice>
        <mc:Fallback xmlns="">
          <p:pic>
            <p:nvPicPr>
              <p:cNvPr id="212" name="Ink 211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39766" y="1841537"/>
                <a:ext cx="2908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3" name="Ink 212"/>
              <p14:cNvContentPartPr/>
              <p14:nvPr/>
            </p14:nvContentPartPr>
            <p14:xfrm>
              <a:off x="11930806" y="1889417"/>
              <a:ext cx="199440" cy="1667520"/>
            </p14:xfrm>
          </p:contentPart>
        </mc:Choice>
        <mc:Fallback xmlns="">
          <p:pic>
            <p:nvPicPr>
              <p:cNvPr id="213" name="Ink 212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917486" y="1874297"/>
                <a:ext cx="227880" cy="16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6" name="Ink 215"/>
              <p14:cNvContentPartPr/>
              <p14:nvPr/>
            </p14:nvContentPartPr>
            <p14:xfrm>
              <a:off x="7781446" y="17417"/>
              <a:ext cx="78840" cy="6872400"/>
            </p14:xfrm>
          </p:contentPart>
        </mc:Choice>
        <mc:Fallback xmlns="">
          <p:pic>
            <p:nvPicPr>
              <p:cNvPr id="216" name="Ink 21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64166" y="7337"/>
                <a:ext cx="115560" cy="68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18" name="Ink 217"/>
              <p14:cNvContentPartPr/>
              <p14:nvPr/>
            </p14:nvContentPartPr>
            <p14:xfrm>
              <a:off x="1344286" y="1521497"/>
              <a:ext cx="750240" cy="1125360"/>
            </p14:xfrm>
          </p:contentPart>
        </mc:Choice>
        <mc:Fallback xmlns="">
          <p:pic>
            <p:nvPicPr>
              <p:cNvPr id="218" name="Ink 21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31686" y="1503497"/>
                <a:ext cx="781920" cy="11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20" name="Ink 219"/>
              <p14:cNvContentPartPr/>
              <p14:nvPr/>
            </p14:nvContentPartPr>
            <p14:xfrm>
              <a:off x="1126126" y="1173737"/>
              <a:ext cx="1542960" cy="68400"/>
            </p14:xfrm>
          </p:contentPart>
        </mc:Choice>
        <mc:Fallback xmlns="">
          <p:pic>
            <p:nvPicPr>
              <p:cNvPr id="220" name="Ink 21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14246" y="1160417"/>
                <a:ext cx="15699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2" name="Ink 221"/>
              <p14:cNvContentPartPr/>
              <p14:nvPr/>
            </p14:nvContentPartPr>
            <p14:xfrm>
              <a:off x="1138006" y="1535177"/>
              <a:ext cx="346680" cy="1174320"/>
            </p14:xfrm>
          </p:contentPart>
        </mc:Choice>
        <mc:Fallback xmlns="">
          <p:pic>
            <p:nvPicPr>
              <p:cNvPr id="222" name="Ink 22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19646" y="1520777"/>
                <a:ext cx="381960" cy="12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3" name="Ink 222"/>
              <p14:cNvContentPartPr/>
              <p14:nvPr/>
            </p14:nvContentPartPr>
            <p14:xfrm>
              <a:off x="2893726" y="2534897"/>
              <a:ext cx="80280" cy="182160"/>
            </p14:xfrm>
          </p:contentPart>
        </mc:Choice>
        <mc:Fallback xmlns="">
          <p:pic>
            <p:nvPicPr>
              <p:cNvPr id="223" name="Ink 22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886166" y="2523737"/>
                <a:ext cx="99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4" name="Ink 223"/>
              <p14:cNvContentPartPr/>
              <p14:nvPr/>
            </p14:nvContentPartPr>
            <p14:xfrm>
              <a:off x="1175806" y="4095137"/>
              <a:ext cx="1432800" cy="6336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58886" y="4078217"/>
                <a:ext cx="14673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27" name="Ink 226"/>
              <p14:cNvContentPartPr/>
              <p14:nvPr/>
            </p14:nvContentPartPr>
            <p14:xfrm>
              <a:off x="8545366" y="1654337"/>
              <a:ext cx="3345480" cy="85320"/>
            </p14:xfrm>
          </p:contentPart>
        </mc:Choice>
        <mc:Fallback xmlns="">
          <p:pic>
            <p:nvPicPr>
              <p:cNvPr id="227" name="Ink 22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29526" y="1637777"/>
                <a:ext cx="33739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8" name="Ink 227"/>
              <p14:cNvContentPartPr/>
              <p14:nvPr/>
            </p14:nvContentPartPr>
            <p14:xfrm>
              <a:off x="8351326" y="2011097"/>
              <a:ext cx="570600" cy="1260360"/>
            </p14:xfrm>
          </p:contentPart>
        </mc:Choice>
        <mc:Fallback xmlns="">
          <p:pic>
            <p:nvPicPr>
              <p:cNvPr id="228" name="Ink 22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338366" y="1992737"/>
                <a:ext cx="601200" cy="12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1" name="Ink 230"/>
              <p14:cNvContentPartPr/>
              <p14:nvPr/>
            </p14:nvContentPartPr>
            <p14:xfrm>
              <a:off x="2754046" y="5078890"/>
              <a:ext cx="358200" cy="21888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39646" y="5058730"/>
                <a:ext cx="3819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3" name="Ink 232"/>
              <p14:cNvContentPartPr/>
              <p14:nvPr/>
            </p14:nvContentPartPr>
            <p14:xfrm>
              <a:off x="3120526" y="4273570"/>
              <a:ext cx="202320" cy="1583640"/>
            </p14:xfrm>
          </p:contentPart>
        </mc:Choice>
        <mc:Fallback xmlns="">
          <p:pic>
            <p:nvPicPr>
              <p:cNvPr id="233" name="Ink 232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01446" y="4257010"/>
                <a:ext cx="237960" cy="16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5" name="Ink 234"/>
              <p14:cNvContentPartPr/>
              <p14:nvPr/>
            </p14:nvContentPartPr>
            <p14:xfrm>
              <a:off x="2639206" y="2046017"/>
              <a:ext cx="302760" cy="175320"/>
            </p14:xfrm>
          </p:contentPart>
        </mc:Choice>
        <mc:Fallback xmlns="">
          <p:pic>
            <p:nvPicPr>
              <p:cNvPr id="235" name="Ink 234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25526" y="2027297"/>
                <a:ext cx="3254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48" name="Ink 247"/>
              <p14:cNvContentPartPr/>
              <p14:nvPr/>
            </p14:nvContentPartPr>
            <p14:xfrm>
              <a:off x="4747726" y="4282930"/>
              <a:ext cx="511200" cy="1756080"/>
            </p14:xfrm>
          </p:contentPart>
        </mc:Choice>
        <mc:Fallback xmlns="">
          <p:pic>
            <p:nvPicPr>
              <p:cNvPr id="248" name="Ink 247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25766" y="4273210"/>
                <a:ext cx="550080" cy="178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3" name="Ink 252"/>
              <p14:cNvContentPartPr/>
              <p14:nvPr/>
            </p14:nvContentPartPr>
            <p14:xfrm>
              <a:off x="5821246" y="4179610"/>
              <a:ext cx="647640" cy="1628640"/>
            </p14:xfrm>
          </p:contentPart>
        </mc:Choice>
        <mc:Fallback xmlns="">
          <p:pic>
            <p:nvPicPr>
              <p:cNvPr id="253" name="Ink 252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05046" y="4160530"/>
                <a:ext cx="675720" cy="16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55" name="Ink 254"/>
              <p14:cNvContentPartPr/>
              <p14:nvPr/>
            </p14:nvContentPartPr>
            <p14:xfrm>
              <a:off x="5626126" y="4207690"/>
              <a:ext cx="280080" cy="1829160"/>
            </p14:xfrm>
          </p:contentPart>
        </mc:Choice>
        <mc:Fallback xmlns="">
          <p:pic>
            <p:nvPicPr>
              <p:cNvPr id="255" name="Ink 254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09206" y="4196890"/>
                <a:ext cx="308520" cy="18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8" name="Ink 257"/>
              <p14:cNvContentPartPr/>
              <p14:nvPr/>
            </p14:nvContentPartPr>
            <p14:xfrm>
              <a:off x="6380326" y="4144690"/>
              <a:ext cx="562680" cy="1958760"/>
            </p14:xfrm>
          </p:contentPart>
        </mc:Choice>
        <mc:Fallback xmlns="">
          <p:pic>
            <p:nvPicPr>
              <p:cNvPr id="258" name="Ink 257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65206" y="4128850"/>
                <a:ext cx="593640" cy="19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60" name="Ink 259"/>
              <p14:cNvContentPartPr/>
              <p14:nvPr/>
            </p14:nvContentPartPr>
            <p14:xfrm>
              <a:off x="995086" y="4513817"/>
              <a:ext cx="247680" cy="1307520"/>
            </p14:xfrm>
          </p:contentPart>
        </mc:Choice>
        <mc:Fallback xmlns="">
          <p:pic>
            <p:nvPicPr>
              <p:cNvPr id="260" name="Ink 259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6726" y="4495457"/>
                <a:ext cx="283320" cy="13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61" name="Ink 260"/>
              <p14:cNvContentPartPr/>
              <p14:nvPr/>
            </p14:nvContentPartPr>
            <p14:xfrm>
              <a:off x="974926" y="5430610"/>
              <a:ext cx="3828600" cy="687367"/>
            </p14:xfrm>
          </p:contentPart>
        </mc:Choice>
        <mc:Fallback xmlns="">
          <p:pic>
            <p:nvPicPr>
              <p:cNvPr id="261" name="Ink 260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9806" y="5416207"/>
                <a:ext cx="3861720" cy="716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" name="Ink 5"/>
              <p14:cNvContentPartPr/>
              <p14:nvPr/>
            </p14:nvContentPartPr>
            <p14:xfrm>
              <a:off x="3326806" y="4281490"/>
              <a:ext cx="1599840" cy="10026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13126" y="4266370"/>
                <a:ext cx="1632960" cy="10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511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4966728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4" name="Ink 193"/>
              <p14:cNvContentPartPr/>
              <p14:nvPr/>
            </p14:nvContentPartPr>
            <p14:xfrm>
              <a:off x="874694" y="1656911"/>
              <a:ext cx="8031240" cy="3515760"/>
            </p14:xfrm>
          </p:contentPart>
        </mc:Choice>
        <mc:Fallback xmlns="">
          <p:pic>
            <p:nvPicPr>
              <p:cNvPr id="194" name="Ink 19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294" y="1647192"/>
                <a:ext cx="8349480" cy="44146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095374" y="1759511"/>
              <a:ext cx="183098" cy="25983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7100" y="1751211"/>
                <a:ext cx="199285" cy="39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1230592" y="3544391"/>
              <a:ext cx="9441360" cy="1458063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0512" y="3534311"/>
                <a:ext cx="9459360" cy="1477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3178552" y="3984374"/>
              <a:ext cx="138240" cy="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1382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5" name="Ink 274"/>
              <p14:cNvContentPartPr/>
              <p14:nvPr/>
            </p14:nvContentPartPr>
            <p14:xfrm>
              <a:off x="984352" y="3667151"/>
              <a:ext cx="294480" cy="1105560"/>
            </p14:xfrm>
          </p:contentPart>
        </mc:Choice>
        <mc:Fallback xmlns="">
          <p:pic>
            <p:nvPicPr>
              <p:cNvPr id="275" name="Ink 274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5872" y="3656351"/>
                <a:ext cx="378360" cy="1798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706826-D7C8-408F-9DA8-D2F846C5FA8E}"/>
                  </a:ext>
                </a:extLst>
              </p14:cNvPr>
              <p14:cNvContentPartPr/>
              <p14:nvPr/>
            </p14:nvContentPartPr>
            <p14:xfrm>
              <a:off x="5831024" y="503584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706826-D7C8-408F-9DA8-D2F846C5FA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22024" y="502684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74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7221108" y="3363734"/>
              <a:ext cx="0" cy="158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5522628" y="4149614"/>
              <a:ext cx="3595680" cy="135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3988" y="4141694"/>
                <a:ext cx="36154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/>
              <p14:cNvContentPartPr/>
              <p14:nvPr/>
            </p14:nvContentPartPr>
            <p14:xfrm>
              <a:off x="5524788" y="2060174"/>
              <a:ext cx="47160" cy="21150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3628" y="2048654"/>
                <a:ext cx="64440" cy="21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/>
              <p14:cNvContentPartPr/>
              <p14:nvPr/>
            </p14:nvContentPartPr>
            <p14:xfrm>
              <a:off x="3400428" y="4171934"/>
              <a:ext cx="2174400" cy="10605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89268" y="4161854"/>
                <a:ext cx="219060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/>
              <p14:cNvContentPartPr/>
              <p14:nvPr/>
            </p14:nvContentPartPr>
            <p14:xfrm>
              <a:off x="3281268" y="5441654"/>
              <a:ext cx="413640" cy="5382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73348" y="5433734"/>
                <a:ext cx="43020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/>
              <p14:cNvContentPartPr/>
              <p14:nvPr/>
            </p14:nvContentPartPr>
            <p14:xfrm>
              <a:off x="7173948" y="3363734"/>
              <a:ext cx="47160" cy="5220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68908" y="3359414"/>
                <a:ext cx="565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Ink 43"/>
              <p14:cNvContentPartPr/>
              <p14:nvPr/>
            </p14:nvContentPartPr>
            <p14:xfrm>
              <a:off x="5740788" y="1927694"/>
              <a:ext cx="331560" cy="57312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32148" y="1923014"/>
                <a:ext cx="34416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/>
              <p14:cNvContentPartPr/>
              <p14:nvPr/>
            </p14:nvContentPartPr>
            <p14:xfrm>
              <a:off x="9114348" y="4331414"/>
              <a:ext cx="452880" cy="40320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04988" y="4325654"/>
                <a:ext cx="46800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/>
              <p14:cNvContentPartPr/>
              <p14:nvPr/>
            </p14:nvContentPartPr>
            <p14:xfrm>
              <a:off x="9272748" y="4281014"/>
              <a:ext cx="80640" cy="48996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64108" y="4272374"/>
                <a:ext cx="92880" cy="5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20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3D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795319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1" name="Ink 160"/>
              <p14:cNvContentPartPr/>
              <p14:nvPr/>
            </p14:nvContentPartPr>
            <p14:xfrm>
              <a:off x="6308582" y="2521537"/>
              <a:ext cx="2160" cy="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2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8" name="Ink 177"/>
              <p14:cNvContentPartPr/>
              <p14:nvPr/>
            </p14:nvContentPartPr>
            <p14:xfrm>
              <a:off x="7774862" y="1699657"/>
              <a:ext cx="3253320" cy="1216800"/>
            </p14:xfrm>
          </p:contentPart>
        </mc:Choice>
        <mc:Fallback xmlns="">
          <p:pic>
            <p:nvPicPr>
              <p:cNvPr id="178" name="Ink 17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6222" y="1693537"/>
                <a:ext cx="3271320" cy="12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8" name="Ink 317"/>
              <p14:cNvContentPartPr/>
              <p14:nvPr/>
            </p14:nvContentPartPr>
            <p14:xfrm>
              <a:off x="8144222" y="3738697"/>
              <a:ext cx="2805480" cy="330120"/>
            </p14:xfrm>
          </p:contentPart>
        </mc:Choice>
        <mc:Fallback xmlns="">
          <p:pic>
            <p:nvPicPr>
              <p:cNvPr id="318" name="Ink 3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4862" y="3728977"/>
                <a:ext cx="28198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1" name="Ink 320"/>
              <p14:cNvContentPartPr/>
              <p14:nvPr/>
            </p14:nvContentPartPr>
            <p14:xfrm>
              <a:off x="1058342" y="1091617"/>
              <a:ext cx="10153800" cy="2271240"/>
            </p14:xfrm>
          </p:contentPart>
        </mc:Choice>
        <mc:Fallback xmlns="">
          <p:pic>
            <p:nvPicPr>
              <p:cNvPr id="321" name="Ink 32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8982" y="1081897"/>
                <a:ext cx="10167840" cy="22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5" name="Ink 324"/>
              <p14:cNvContentPartPr/>
              <p14:nvPr/>
            </p14:nvContentPartPr>
            <p14:xfrm>
              <a:off x="1296302" y="3847417"/>
              <a:ext cx="10044000" cy="1346760"/>
            </p14:xfrm>
          </p:contentPart>
        </mc:Choice>
        <mc:Fallback xmlns="">
          <p:pic>
            <p:nvPicPr>
              <p:cNvPr id="325" name="Ink 3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0182" y="3837697"/>
                <a:ext cx="10053000" cy="267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21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760"/>
          </a:xfrm>
        </p:spPr>
        <p:txBody>
          <a:bodyPr>
            <a:normAutofit fontScale="90000"/>
          </a:bodyPr>
          <a:lstStyle/>
          <a:p>
            <a:r>
              <a:rPr lang="en-US" dirty="0"/>
              <a:t>3D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886"/>
            <a:ext cx="10515600" cy="5314077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Ink 55"/>
              <p14:cNvContentPartPr/>
              <p14:nvPr/>
            </p14:nvContentPartPr>
            <p14:xfrm>
              <a:off x="2207926" y="3749654"/>
              <a:ext cx="657720" cy="165888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8926" y="3741734"/>
                <a:ext cx="676440" cy="167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1" name="Ink 100"/>
              <p14:cNvContentPartPr/>
              <p14:nvPr/>
            </p14:nvContentPartPr>
            <p14:xfrm>
              <a:off x="1243846" y="1361054"/>
              <a:ext cx="4441320" cy="214668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3766" y="1350974"/>
                <a:ext cx="4458960" cy="21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2" name="Ink 101"/>
              <p14:cNvContentPartPr/>
              <p14:nvPr/>
            </p14:nvContentPartPr>
            <p14:xfrm>
              <a:off x="2346526" y="3743534"/>
              <a:ext cx="1000440" cy="14248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7526" y="3732734"/>
                <a:ext cx="1017360" cy="14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6" name="Ink 105"/>
              <p14:cNvContentPartPr/>
              <p14:nvPr/>
            </p14:nvContentPartPr>
            <p14:xfrm>
              <a:off x="5942206" y="3297494"/>
              <a:ext cx="635760" cy="182916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35366" y="3288854"/>
                <a:ext cx="653760" cy="18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9" name="Ink 108"/>
              <p14:cNvContentPartPr/>
              <p14:nvPr/>
            </p14:nvContentPartPr>
            <p14:xfrm>
              <a:off x="6856966" y="3106694"/>
              <a:ext cx="1485000" cy="162576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5806" y="3095894"/>
                <a:ext cx="1504800" cy="164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2" name="Ink 111"/>
              <p14:cNvContentPartPr/>
              <p14:nvPr/>
            </p14:nvContentPartPr>
            <p14:xfrm>
              <a:off x="7589926" y="3167894"/>
              <a:ext cx="721080" cy="171180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79846" y="3158894"/>
                <a:ext cx="740160" cy="17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8" name="Ink 117"/>
              <p14:cNvContentPartPr/>
              <p14:nvPr/>
            </p14:nvContentPartPr>
            <p14:xfrm>
              <a:off x="8535646" y="2939294"/>
              <a:ext cx="509040" cy="173880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27006" y="2930294"/>
                <a:ext cx="528120" cy="17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1" name="Ink 120"/>
              <p14:cNvContentPartPr/>
              <p14:nvPr/>
            </p14:nvContentPartPr>
            <p14:xfrm>
              <a:off x="3320326" y="3642374"/>
              <a:ext cx="563400" cy="164268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12766" y="3634094"/>
                <a:ext cx="579240" cy="16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2" name="Ink 121"/>
              <p14:cNvContentPartPr/>
              <p14:nvPr/>
            </p14:nvContentPartPr>
            <p14:xfrm>
              <a:off x="4786246" y="3438254"/>
              <a:ext cx="378720" cy="164160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76526" y="3431054"/>
                <a:ext cx="398880" cy="16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3" name="Ink 122"/>
              <p14:cNvContentPartPr/>
              <p14:nvPr/>
            </p14:nvContentPartPr>
            <p14:xfrm>
              <a:off x="4461166" y="3415574"/>
              <a:ext cx="1576440" cy="161604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52526" y="3405494"/>
                <a:ext cx="1590120" cy="16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564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3030"/>
            <a:ext cx="10515600" cy="888642"/>
          </a:xfrm>
        </p:spPr>
        <p:txBody>
          <a:bodyPr>
            <a:normAutofit/>
          </a:bodyPr>
          <a:lstStyle/>
          <a:p>
            <a:r>
              <a:rPr lang="en-US" dirty="0"/>
              <a:t>3D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612"/>
            <a:ext cx="10515600" cy="5391351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1459126" y="1404137"/>
              <a:ext cx="4472280" cy="42656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8326" y="1394417"/>
                <a:ext cx="4489920" cy="42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Ink 62"/>
              <p14:cNvContentPartPr/>
              <p14:nvPr/>
            </p14:nvContentPartPr>
            <p14:xfrm>
              <a:off x="1949806" y="3825857"/>
              <a:ext cx="435240" cy="206568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9726" y="3815777"/>
                <a:ext cx="455760" cy="20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5" name="Ink 64"/>
              <p14:cNvContentPartPr/>
              <p14:nvPr/>
            </p14:nvContentPartPr>
            <p14:xfrm>
              <a:off x="2023966" y="3762137"/>
              <a:ext cx="891720" cy="6912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12806" y="3750257"/>
                <a:ext cx="9147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7" name="Ink 76"/>
              <p14:cNvContentPartPr/>
              <p14:nvPr/>
            </p14:nvContentPartPr>
            <p14:xfrm>
              <a:off x="3494926" y="3583937"/>
              <a:ext cx="487800" cy="202572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8086" y="3574937"/>
                <a:ext cx="504000" cy="20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8" name="Ink 77"/>
              <p14:cNvContentPartPr/>
              <p14:nvPr/>
            </p14:nvContentPartPr>
            <p14:xfrm>
              <a:off x="4338046" y="4218977"/>
              <a:ext cx="235440" cy="26604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7966" y="4208897"/>
                <a:ext cx="2512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/>
              <p14:cNvContentPartPr/>
              <p14:nvPr/>
            </p14:nvContentPartPr>
            <p14:xfrm>
              <a:off x="4565206" y="3521297"/>
              <a:ext cx="653400" cy="191772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53686" y="3509777"/>
                <a:ext cx="676440" cy="19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6" name="Ink 95"/>
              <p14:cNvContentPartPr/>
              <p14:nvPr/>
            </p14:nvContentPartPr>
            <p14:xfrm>
              <a:off x="4732606" y="3460457"/>
              <a:ext cx="3184920" cy="161244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22166" y="3448937"/>
                <a:ext cx="3201480" cy="16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5" name="Ink 104"/>
              <p14:cNvContentPartPr/>
              <p14:nvPr/>
            </p14:nvContentPartPr>
            <p14:xfrm>
              <a:off x="7831486" y="3041057"/>
              <a:ext cx="362880" cy="198756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2846" y="3030977"/>
                <a:ext cx="381240" cy="20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4" name="Ink 113"/>
              <p14:cNvContentPartPr/>
              <p14:nvPr/>
            </p14:nvContentPartPr>
            <p14:xfrm>
              <a:off x="8479126" y="2914337"/>
              <a:ext cx="1709280" cy="170604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71566" y="2903897"/>
                <a:ext cx="1722600" cy="17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5" name="Ink 114"/>
              <p14:cNvContentPartPr/>
              <p14:nvPr/>
            </p14:nvContentPartPr>
            <p14:xfrm>
              <a:off x="8930566" y="2949617"/>
              <a:ext cx="523800" cy="167436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19046" y="2938097"/>
                <a:ext cx="544320" cy="16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5" name="Ink 124"/>
              <p14:cNvContentPartPr/>
              <p14:nvPr/>
            </p14:nvContentPartPr>
            <p14:xfrm>
              <a:off x="9893926" y="2856377"/>
              <a:ext cx="423000" cy="179316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85286" y="2847377"/>
                <a:ext cx="440640" cy="181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96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668"/>
            <a:ext cx="10515600" cy="721218"/>
          </a:xfrm>
        </p:spPr>
        <p:txBody>
          <a:bodyPr>
            <a:normAutofit/>
          </a:bodyPr>
          <a:lstStyle/>
          <a:p>
            <a:r>
              <a:rPr lang="en-US" dirty="0"/>
              <a:t>3D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915"/>
            <a:ext cx="10515600" cy="5628068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653486" y="2513495"/>
              <a:ext cx="1628640" cy="33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4486" y="2504495"/>
                <a:ext cx="16491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5190886" y="1557695"/>
              <a:ext cx="477000" cy="10159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8646" y="1545815"/>
                <a:ext cx="500400" cy="10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4787326" y="2574335"/>
              <a:ext cx="916200" cy="767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77966" y="2565335"/>
                <a:ext cx="934560" cy="7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4816355" y="1496351"/>
              <a:ext cx="276840" cy="302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08435" y="1487711"/>
                <a:ext cx="2916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/>
              <p14:cNvContentPartPr/>
              <p14:nvPr/>
            </p14:nvContentPartPr>
            <p14:xfrm>
              <a:off x="1350995" y="2461871"/>
              <a:ext cx="8911080" cy="33224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0915" y="2449631"/>
                <a:ext cx="8931240" cy="33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7" name="Ink 66"/>
              <p14:cNvContentPartPr/>
              <p14:nvPr/>
            </p14:nvContentPartPr>
            <p14:xfrm>
              <a:off x="5795915" y="5017511"/>
              <a:ext cx="25200" cy="1656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85835" y="5007431"/>
                <a:ext cx="410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8" name="Ink 67"/>
              <p14:cNvContentPartPr/>
              <p14:nvPr/>
            </p14:nvContentPartPr>
            <p14:xfrm>
              <a:off x="5880155" y="5117951"/>
              <a:ext cx="79560" cy="18936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0795" y="5113991"/>
                <a:ext cx="993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9" name="Ink 68"/>
              <p14:cNvContentPartPr/>
              <p14:nvPr/>
            </p14:nvContentPartPr>
            <p14:xfrm>
              <a:off x="5929475" y="5104631"/>
              <a:ext cx="390960" cy="21024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25875" y="5099951"/>
                <a:ext cx="4021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Ink 75"/>
              <p14:cNvContentPartPr/>
              <p14:nvPr/>
            </p14:nvContentPartPr>
            <p14:xfrm>
              <a:off x="7965995" y="5056391"/>
              <a:ext cx="234360" cy="41112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55915" y="5046671"/>
                <a:ext cx="2541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7" name="Ink 76"/>
              <p14:cNvContentPartPr/>
              <p14:nvPr/>
            </p14:nvContentPartPr>
            <p14:xfrm>
              <a:off x="7086875" y="5017151"/>
              <a:ext cx="810000" cy="32508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78595" y="5009591"/>
                <a:ext cx="8272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0" name="Ink 89"/>
              <p14:cNvContentPartPr/>
              <p14:nvPr/>
            </p14:nvContentPartPr>
            <p14:xfrm>
              <a:off x="1430915" y="6068351"/>
              <a:ext cx="406440" cy="4129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21195" y="6058271"/>
                <a:ext cx="41940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1" name="Ink 90"/>
              <p14:cNvContentPartPr/>
              <p14:nvPr/>
            </p14:nvContentPartPr>
            <p14:xfrm>
              <a:off x="1524155" y="6247631"/>
              <a:ext cx="296640" cy="4392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15875" y="6242231"/>
                <a:ext cx="3103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2" name="Ink 91"/>
              <p14:cNvContentPartPr/>
              <p14:nvPr/>
            </p14:nvContentPartPr>
            <p14:xfrm>
              <a:off x="2104835" y="6170591"/>
              <a:ext cx="21960" cy="25200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96915" y="6161591"/>
                <a:ext cx="388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3" name="Ink 92"/>
              <p14:cNvContentPartPr/>
              <p14:nvPr/>
            </p14:nvContentPartPr>
            <p14:xfrm>
              <a:off x="2146595" y="5986631"/>
              <a:ext cx="306360" cy="37620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41555" y="5977991"/>
                <a:ext cx="3168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4" name="Ink 93"/>
              <p14:cNvContentPartPr/>
              <p14:nvPr/>
            </p14:nvContentPartPr>
            <p14:xfrm>
              <a:off x="2547635" y="6115151"/>
              <a:ext cx="267480" cy="15768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39355" y="6106151"/>
                <a:ext cx="2844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5" name="Ink 94"/>
              <p14:cNvContentPartPr/>
              <p14:nvPr/>
            </p14:nvContentPartPr>
            <p14:xfrm>
              <a:off x="2903315" y="6004271"/>
              <a:ext cx="99000" cy="270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93235" y="5994911"/>
                <a:ext cx="1137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Ink 95"/>
              <p14:cNvContentPartPr/>
              <p14:nvPr/>
            </p14:nvContentPartPr>
            <p14:xfrm>
              <a:off x="3066035" y="5982671"/>
              <a:ext cx="50040" cy="24912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58475" y="5974751"/>
                <a:ext cx="648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7" name="Ink 96"/>
              <p14:cNvContentPartPr/>
              <p14:nvPr/>
            </p14:nvContentPartPr>
            <p14:xfrm>
              <a:off x="3589475" y="6069431"/>
              <a:ext cx="416520" cy="7560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80835" y="6065111"/>
                <a:ext cx="4294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8" name="Ink 97"/>
              <p14:cNvContentPartPr/>
              <p14:nvPr/>
            </p14:nvContentPartPr>
            <p14:xfrm>
              <a:off x="3798635" y="5948111"/>
              <a:ext cx="237600" cy="3805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90355" y="5939831"/>
                <a:ext cx="2530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9" name="Ink 98"/>
              <p14:cNvContentPartPr/>
              <p14:nvPr/>
            </p14:nvContentPartPr>
            <p14:xfrm>
              <a:off x="4560035" y="5964311"/>
              <a:ext cx="19440" cy="28980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53555" y="5957471"/>
                <a:ext cx="338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0" name="Ink 99"/>
              <p14:cNvContentPartPr/>
              <p14:nvPr/>
            </p14:nvContentPartPr>
            <p14:xfrm>
              <a:off x="4597475" y="5837951"/>
              <a:ext cx="225000" cy="38916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87395" y="5830031"/>
                <a:ext cx="24156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1" name="Ink 100"/>
              <p14:cNvContentPartPr/>
              <p14:nvPr/>
            </p14:nvContentPartPr>
            <p14:xfrm>
              <a:off x="4929755" y="5921831"/>
              <a:ext cx="258120" cy="21024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19675" y="5912831"/>
                <a:ext cx="2779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2" name="Ink 101"/>
              <p14:cNvContentPartPr/>
              <p14:nvPr/>
            </p14:nvContentPartPr>
            <p14:xfrm>
              <a:off x="5525195" y="5797991"/>
              <a:ext cx="52200" cy="49572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15115" y="5789351"/>
                <a:ext cx="7092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/>
              <p14:cNvContentPartPr/>
              <p14:nvPr/>
            </p14:nvContentPartPr>
            <p14:xfrm>
              <a:off x="5383355" y="5984111"/>
              <a:ext cx="662400" cy="127800"/>
            </p14:xfrm>
          </p:contentPart>
        </mc:Choice>
        <mc:Fallback xmlns="">
          <p:pic>
            <p:nvPicPr>
              <p:cNvPr id="103" name="Ink 10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75795" y="5977271"/>
                <a:ext cx="6735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4" name="Ink 103"/>
              <p14:cNvContentPartPr/>
              <p14:nvPr/>
            </p14:nvContentPartPr>
            <p14:xfrm>
              <a:off x="6074555" y="5836511"/>
              <a:ext cx="55440" cy="319320"/>
            </p14:xfrm>
          </p:contentPart>
        </mc:Choice>
        <mc:Fallback xmlns="">
          <p:pic>
            <p:nvPicPr>
              <p:cNvPr id="104" name="Ink 10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68435" y="5828231"/>
                <a:ext cx="687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5" name="Ink 104"/>
              <p14:cNvContentPartPr/>
              <p14:nvPr/>
            </p14:nvContentPartPr>
            <p14:xfrm>
              <a:off x="6006875" y="5984831"/>
              <a:ext cx="275760" cy="17640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00035" y="5976191"/>
                <a:ext cx="2916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6" name="Ink 105"/>
              <p14:cNvContentPartPr/>
              <p14:nvPr/>
            </p14:nvContentPartPr>
            <p14:xfrm>
              <a:off x="6270755" y="5844791"/>
              <a:ext cx="32400" cy="464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60675" y="5834711"/>
                <a:ext cx="482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7" name="Ink 106"/>
              <p14:cNvContentPartPr/>
              <p14:nvPr/>
            </p14:nvContentPartPr>
            <p14:xfrm>
              <a:off x="6340595" y="5874671"/>
              <a:ext cx="436320" cy="24876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30875" y="5867471"/>
                <a:ext cx="4561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8" name="Ink 107"/>
              <p14:cNvContentPartPr/>
              <p14:nvPr/>
            </p14:nvContentPartPr>
            <p14:xfrm>
              <a:off x="7552715" y="5826431"/>
              <a:ext cx="416520" cy="30600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43355" y="5819231"/>
                <a:ext cx="4302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Ink 126"/>
              <p14:cNvContentPartPr/>
              <p14:nvPr/>
            </p14:nvContentPartPr>
            <p14:xfrm>
              <a:off x="8239235" y="4609631"/>
              <a:ext cx="2126160" cy="188388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29515" y="4599551"/>
                <a:ext cx="2146680" cy="18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Ink 127"/>
              <p14:cNvContentPartPr/>
              <p14:nvPr/>
            </p14:nvContentPartPr>
            <p14:xfrm>
              <a:off x="8856275" y="4955951"/>
              <a:ext cx="2160720" cy="60012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47635" y="4950551"/>
                <a:ext cx="217620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9" name="Ink 128"/>
              <p14:cNvContentPartPr/>
              <p14:nvPr/>
            </p14:nvContentPartPr>
            <p14:xfrm>
              <a:off x="7971755" y="5769551"/>
              <a:ext cx="3207240" cy="53316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67795" y="5756591"/>
                <a:ext cx="321444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0" name="Ink 129"/>
              <p14:cNvContentPartPr/>
              <p14:nvPr/>
            </p14:nvContentPartPr>
            <p14:xfrm>
              <a:off x="990275" y="4660751"/>
              <a:ext cx="266040" cy="3636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0195" y="4652831"/>
                <a:ext cx="286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1" name="Ink 130"/>
              <p14:cNvContentPartPr/>
              <p14:nvPr/>
            </p14:nvContentPartPr>
            <p14:xfrm>
              <a:off x="1119155" y="4602431"/>
              <a:ext cx="159480" cy="187560"/>
            </p14:xfrm>
          </p:contentPart>
        </mc:Choice>
        <mc:Fallback xmlns="">
          <p:pic>
            <p:nvPicPr>
              <p:cNvPr id="131" name="Ink 130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10515" y="4593791"/>
                <a:ext cx="1778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2" name="Ink 131"/>
              <p14:cNvContentPartPr/>
              <p14:nvPr/>
            </p14:nvContentPartPr>
            <p14:xfrm>
              <a:off x="981635" y="5406311"/>
              <a:ext cx="259920" cy="82440"/>
            </p14:xfrm>
          </p:contentPart>
        </mc:Choice>
        <mc:Fallback xmlns="">
          <p:pic>
            <p:nvPicPr>
              <p:cNvPr id="132" name="Ink 131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2995" y="5403071"/>
                <a:ext cx="2743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Ink 132"/>
              <p14:cNvContentPartPr/>
              <p14:nvPr/>
            </p14:nvContentPartPr>
            <p14:xfrm>
              <a:off x="1119875" y="5331071"/>
              <a:ext cx="192960" cy="164160"/>
            </p14:xfrm>
          </p:contentPart>
        </mc:Choice>
        <mc:Fallback xmlns="">
          <p:pic>
            <p:nvPicPr>
              <p:cNvPr id="133" name="Ink 132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13035" y="5323871"/>
                <a:ext cx="2077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Ink 133"/>
              <p14:cNvContentPartPr/>
              <p14:nvPr/>
            </p14:nvContentPartPr>
            <p14:xfrm>
              <a:off x="1096115" y="6263471"/>
              <a:ext cx="249120" cy="52560"/>
            </p14:xfrm>
          </p:contentPart>
        </mc:Choice>
        <mc:Fallback xmlns="">
          <p:pic>
            <p:nvPicPr>
              <p:cNvPr id="134" name="Ink 133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86395" y="6257351"/>
                <a:ext cx="2685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Ink 134"/>
              <p14:cNvContentPartPr/>
              <p14:nvPr/>
            </p14:nvContentPartPr>
            <p14:xfrm>
              <a:off x="1190795" y="6147551"/>
              <a:ext cx="175680" cy="303840"/>
            </p14:xfrm>
          </p:contentPart>
        </mc:Choice>
        <mc:Fallback xmlns="">
          <p:pic>
            <p:nvPicPr>
              <p:cNvPr id="135" name="Ink 134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82875" y="6139631"/>
                <a:ext cx="1936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" name="Ink 16"/>
              <p14:cNvContentPartPr/>
              <p14:nvPr/>
            </p14:nvContentPartPr>
            <p14:xfrm>
              <a:off x="8823286" y="5091815"/>
              <a:ext cx="249480" cy="406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16806" y="5087855"/>
                <a:ext cx="2599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" name="Ink 17"/>
              <p14:cNvContentPartPr/>
              <p14:nvPr/>
            </p14:nvContentPartPr>
            <p14:xfrm>
              <a:off x="7232086" y="5122775"/>
              <a:ext cx="483480" cy="3459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23086" y="5115575"/>
                <a:ext cx="499680" cy="3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996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/>
              <a:t>3D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038"/>
            <a:ext cx="10515600" cy="5730150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2" name="Ink 51"/>
              <p14:cNvContentPartPr/>
              <p14:nvPr/>
            </p14:nvContentPartPr>
            <p14:xfrm>
              <a:off x="985188" y="1130790"/>
              <a:ext cx="7420680" cy="4738184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188" y="1121430"/>
                <a:ext cx="7756920" cy="4758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/>
              <p14:cNvContentPartPr/>
              <p14:nvPr/>
            </p14:nvContentPartPr>
            <p14:xfrm>
              <a:off x="1356708" y="4687094"/>
              <a:ext cx="2053440" cy="12567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6628" y="4678094"/>
                <a:ext cx="2066400" cy="12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2" name="Ink 81"/>
              <p14:cNvContentPartPr/>
              <p14:nvPr/>
            </p14:nvContentPartPr>
            <p14:xfrm>
              <a:off x="6806748" y="4457054"/>
              <a:ext cx="0" cy="1519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0"/>
                <a:ext cx="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8" name="Ink 117"/>
              <p14:cNvContentPartPr/>
              <p14:nvPr/>
            </p14:nvContentPartPr>
            <p14:xfrm>
              <a:off x="5228868" y="1033454"/>
              <a:ext cx="21960" cy="1692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24908" y="1027334"/>
                <a:ext cx="291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7" name="Ink 126"/>
              <p14:cNvContentPartPr/>
              <p14:nvPr/>
            </p14:nvContentPartPr>
            <p14:xfrm>
              <a:off x="998868" y="1574534"/>
              <a:ext cx="2250360" cy="24624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1508" y="1508294"/>
                <a:ext cx="23112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/>
              <p14:cNvContentPartPr/>
              <p14:nvPr/>
            </p14:nvContentPartPr>
            <p14:xfrm>
              <a:off x="4466774" y="5833271"/>
              <a:ext cx="4106520" cy="664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58854" y="5823551"/>
                <a:ext cx="4122000" cy="68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/>
              <p14:cNvContentPartPr/>
              <p14:nvPr/>
            </p14:nvContentPartPr>
            <p14:xfrm>
              <a:off x="3759014" y="4654631"/>
              <a:ext cx="289440" cy="19285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52534" y="4645271"/>
                <a:ext cx="302760" cy="19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/>
              <p14:cNvContentPartPr/>
              <p14:nvPr/>
            </p14:nvContentPartPr>
            <p14:xfrm>
              <a:off x="3831014" y="4620071"/>
              <a:ext cx="708480" cy="687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4894" y="4610711"/>
                <a:ext cx="7239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/>
              <p14:cNvContentPartPr/>
              <p14:nvPr/>
            </p14:nvContentPartPr>
            <p14:xfrm>
              <a:off x="7979294" y="4181591"/>
              <a:ext cx="570240" cy="24130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75334" y="4172591"/>
                <a:ext cx="583200" cy="24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/>
              <p14:cNvContentPartPr/>
              <p14:nvPr/>
            </p14:nvContentPartPr>
            <p14:xfrm>
              <a:off x="9211574" y="4462031"/>
              <a:ext cx="496800" cy="19188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02214" y="4451591"/>
                <a:ext cx="515520" cy="19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4"/>
              <p14:cNvContentPartPr/>
              <p14:nvPr/>
            </p14:nvContentPartPr>
            <p14:xfrm>
              <a:off x="8768054" y="4112471"/>
              <a:ext cx="541080" cy="243972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59054" y="4104191"/>
                <a:ext cx="553680" cy="24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Ink 36"/>
              <p14:cNvContentPartPr/>
              <p14:nvPr/>
            </p14:nvContentPartPr>
            <p14:xfrm>
              <a:off x="8725934" y="4118231"/>
              <a:ext cx="326880" cy="3276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719814" y="4111391"/>
                <a:ext cx="3398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/>
              <p14:cNvContentPartPr/>
              <p14:nvPr/>
            </p14:nvContentPartPr>
            <p14:xfrm>
              <a:off x="9760574" y="4114991"/>
              <a:ext cx="476280" cy="23893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57694" y="4105991"/>
                <a:ext cx="487440" cy="24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55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472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13" y="887052"/>
            <a:ext cx="8879903" cy="5603900"/>
          </a:xfrm>
        </p:spPr>
      </p:pic>
    </p:spTree>
    <p:extLst>
      <p:ext uri="{BB962C8B-B14F-4D97-AF65-F5344CB8AC3E}">
        <p14:creationId xmlns:p14="http://schemas.microsoft.com/office/powerpoint/2010/main" val="241878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21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3D Transformation</vt:lpstr>
      <vt:lpstr>Transformations</vt:lpstr>
      <vt:lpstr>3D Axis</vt:lpstr>
      <vt:lpstr>3D Transformation</vt:lpstr>
      <vt:lpstr>3D Translation</vt:lpstr>
      <vt:lpstr>3D Scaling</vt:lpstr>
      <vt:lpstr>3D Rotation</vt:lpstr>
      <vt:lpstr>3D Rotation</vt:lpstr>
      <vt:lpstr>PowerPoint Presentation</vt:lpstr>
      <vt:lpstr>PowerPoint Presentation</vt:lpstr>
      <vt:lpstr>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Abdullah Al Jubair</dc:creator>
  <cp:lastModifiedBy> </cp:lastModifiedBy>
  <cp:revision>30</cp:revision>
  <dcterms:created xsi:type="dcterms:W3CDTF">2018-03-07T16:22:53Z</dcterms:created>
  <dcterms:modified xsi:type="dcterms:W3CDTF">2019-03-21T07:41:11Z</dcterms:modified>
</cp:coreProperties>
</file>