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80" r:id="rId21"/>
    <p:sldId id="276" r:id="rId22"/>
    <p:sldId id="27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20:39.215"/>
    </inkml:context>
    <inkml:brush xml:id="br0">
      <inkml:brushProperty name="width" value="0.13333" units="cm"/>
      <inkml:brushProperty name="height" value="0.13333" units="cm"/>
      <inkml:brushProperty name="color" value="#FFF200"/>
      <inkml:brushProperty name="fitToCurve" value="1"/>
    </inkml:brush>
  </inkml:definitions>
  <inkml:trace contextRef="#ctx0" brushRef="#br0">0 0 13,'0'0'11,"0"0"0,0 0-4,0 0-2,0 0 2,0 0 8,0 0-14,0 0 4,0 0-5,0 0 0,0 0-1,0 0 3,0 0-3,0 0 1,0 0 0,0 0 15,0 0-13,0 0 5,0 0-7,0 0 1,0 0-2,0 0 1,0 0 0,0 0-6,0 0 12,0 0-6,0 0 0,0 0 1,0 0-1,0 0 0,0 0 0,0 0-4,0 0 0,0 0 2,0 0 1,0 0 0,0 0-5,0 0 3,0 0 3,0 0 0,0 0-5,0 0 4,0 0 1,0 0 0,0 0-3,0 0 3,0 0-4,0 0 1,0 0-16,0 0 17,0 0-3,0 12-15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20:52.642"/>
    </inkml:context>
    <inkml:brush xml:id="br0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D3471274-8657-4AC3-9758-ABBC14EC8411}" emma:medium="tactile" emma:mode="ink">
          <msink:context xmlns:msink="http://schemas.microsoft.com/ink/2010/main" type="inkDrawing"/>
        </emma:interpretation>
      </emma:emma>
    </inkml:annotationXML>
    <inkml:trace contextRef="#ctx0" brushRef="#br0">612 42 3,'0'-9'15,"0"4"-10,0-4-4,0 6 20,0 0-10,0 3 7,0 0-4,0-4-9,-3 4 10,0 0-11,-1-1 4,1-5 8,3 6-16,0-4 11,-3 4-2,3 0-6,0 0 3,0 0-6,-3 0-5,3 0 2,0 0-3,-3 0 6,0 0-6,-8 0-3,-14 18 6,-14 23 6,-22 8-3,-12 21 1,-5 10 6,1-5-7,13 4 0,9-16 0,13-15-4,16-12 2,7-16 2,6-5 0,7-4 1,6-5-4,0-3 3,0-3 0,0 0-4,0 0 10,0 0-3,0 0 9,0 0-6,0 0 18,0 0-5,3-20-7,19-5-11,5-5 4,1-6-5,8 5 0,3-4 1,-5 2-5,2 2 8,0-6-4,-5 1 0,2 3 3,-5-1 0,2 2-3,-5 2 0,-2 4 1,-4 9 2,-10 6-3,-2 2 0,-4 5 6,0 4-6,-3 0 0,3 0-3,-3 0-2,3 0-3,-3 0 8,0 0 0,5 0 4,-5 0-1,3 0-3,-3 0 0,9 0-3,4 0-1,7 0 4,11 24 0,2-4 3,5 3-5,1 4 4,-4-8-2,0 2 1,-6-5 5,-2-3-6,-5-5 0,-3 1 0,-7-3-3,2-1 4,-5 0-1,1 8 0,-4-1-4,-3 9 4,0 12-20,-3 10-8,-3 21 6,-42-20-96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20:59.228"/>
    </inkml:context>
    <inkml:brush xml:id="br0">
      <inkml:brushProperty name="width" value="0.13333" units="cm"/>
      <inkml:brushProperty name="height" value="0.13333" units="cm"/>
      <inkml:brushProperty name="color" value="#57D200"/>
      <inkml:brushProperty name="fitToCurve" value="1"/>
    </inkml:brush>
  </inkml:definitions>
  <inkml:traceGroup>
    <inkml:annotationXML>
      <emma:emma xmlns:emma="http://www.w3.org/2003/04/emma" version="1.0">
        <emma:interpretation id="{62AFEE76-FCDE-47B5-BF53-59B9D9488D05}" emma:medium="tactile" emma:mode="ink">
          <msink:context xmlns:msink="http://schemas.microsoft.com/ink/2010/main" type="inkDrawing" rotatedBoundingBox="13260,9399 15776,11482 15018,12398 12501,10315" semanticType="callout" shapeName="Other"/>
        </emma:interpretation>
      </emma:emma>
    </inkml:annotationXML>
    <inkml:trace contextRef="#ctx0" brushRef="#br0">-13 5 6,'0'-7'18,"0"7"9,0-3-24,0 3 11,0 0-1,0 0-11,0-3 14,0 3-14,0 0 1,0 0 14,0 0-12,0 0 12,0 0-3,0 0-14,0 0 20,0 0-20,0 0 4,0 0 4,0 0-1,0 0-5,0 0-2,0 0 6,0 0 4,0 0-8,0 0 0,0 0 17,0 0-16,0 0 6,0 0-9,0 0 1,0 0-9,0 0 3,0 0 3,11 0 2,2 6-4,12 18 4,7 5 0,9 2 0,12 1 0,8 6 9,9 4-9,13 10 0,1 12 7,-1 2-12,-11 11 5,-11-4 0,-3-2-8,-4 8 12,1-8-4,3 4 0,-1-5 3,4-7-9,5 3 6,-5-2 0,-1-3-4,-5-6 7,0-2-3,-7-7 0,-1-3 0,0-2-5,0-7 5,4 1 0,1-7-2,6 2 8,-4 1-8,4-1 2,-2-1 0,2-4-7,-11 2 10,4-7-3,-5 3 0,-11-3 8,0-7-12,-2 3 4,-4-3 0,3 4-3,-3-10 8,4 2-5,-8 0 0,-3-3 9,-5-4-11,-11 3 2,-3-4 0,0-1-2,-3 0 11,0 0-9,0 0 0,0 0 6,0 0-1,0 0-5,0 0 2,0 0 6,0 0-2,0 0-2,0 0-4,0 0-3,0 0-2,0 0-10,0 0-6,0 0-44</inkml:trace>
    <inkml:trace contextRef="#ctx0" brushRef="#br0" timeOffset="570.03">1901 1171 87,'-3'0'17,"3"0"-17,0 0-30,0 10 27,0 13 3,0 8 0,22 17 9,14-3-1,6 8-2,5-1 14,1 3-20,7 1 14,-3 3-12,-1 8 6,-6 5-5,0-6-3,-7 1 0,-5-12-4,-7-5 11,-7-11-7,-6-6 0,-4-10 1,-6-9-2,0-8 1,-3-6 0,0 3-4,0-3 14,0 0-9,0 0 8,0 0-4,0 0 20,0 0-17,-3 0 10,-38 0-6,-27 0-5,-32 12 0,-14 8-7,-6-1 1,14 5-1,15 2 4,8 3-4,-7 13 0,-6 9-25,-7-14-2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21:13.079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91C6E91-DD72-4DB8-AC93-BE21CEBD1FFE}" emma:medium="tactile" emma:mode="ink">
          <msink:context xmlns:msink="http://schemas.microsoft.com/ink/2010/main" type="writingRegion" rotatedBoundingBox="690,8735 729,8735 729,8757 690,8757"/>
        </emma:interpretation>
      </emma:emma>
    </inkml:annotationXML>
    <inkml:traceGroup>
      <inkml:annotationXML>
        <emma:emma xmlns:emma="http://www.w3.org/2003/04/emma" version="1.0">
          <emma:interpretation id="{6DF8C3B9-9AE4-4C72-ABB0-9899501732E1}" emma:medium="tactile" emma:mode="ink">
            <msink:context xmlns:msink="http://schemas.microsoft.com/ink/2010/main" type="paragraph" rotatedBoundingBox="690,8735 729,8735 729,8757 690,87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D2F1F9-F57D-4FBC-A293-C32805E36034}" emma:medium="tactile" emma:mode="ink">
              <msink:context xmlns:msink="http://schemas.microsoft.com/ink/2010/main" type="line" rotatedBoundingBox="690,8735 729,8735 729,8757 690,8757"/>
            </emma:interpretation>
          </emma:emma>
        </inkml:annotationXML>
        <inkml:traceGroup>
          <inkml:annotationXML>
            <emma:emma xmlns:emma="http://www.w3.org/2003/04/emma" version="1.0">
              <emma:interpretation id="{2AC3CAB4-49A9-41DE-AA71-8BD3F6214470}" emma:medium="tactile" emma:mode="ink">
                <msink:context xmlns:msink="http://schemas.microsoft.com/ink/2010/main" type="inkWord" rotatedBoundingBox="690,8735 729,8735 729,8757 690,8757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~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o</emma:literal>
                </emma:interpretation>
                <emma:interpretation id="interp4" emma:lang="en-US" emma:confidence="0">
                  <emma:literal>$</emma:literal>
                </emma:interpretation>
              </emma:one-of>
            </emma:emma>
          </inkml:annotationXML>
          <inkml:trace contextRef="#ctx0" brushRef="#br0">30 22 10,'9'-11'20,"-9"9"0,0 2-10,0-4 19,0 4-9,0-5-15,-3 5 7,3 0-12,-3 0-7,-4 0 5,-5 0-27,-2 5-15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21:15.506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B64A529-EFC0-447A-844A-58D0B1720E6D}" emma:medium="tactile" emma:mode="ink">
          <msink:context xmlns:msink="http://schemas.microsoft.com/ink/2010/main" type="inkDrawing"/>
        </emma:interpretation>
      </emma:emma>
    </inkml:annotationXML>
    <inkml:trace contextRef="#ctx0" brushRef="#br0">567 40 96,'0'-17'9,"0"6"12,0 5-4,4 2 18,-1-1 12,-3 5-30,0 0-16,0 0-1,0 0-15,0 5 8,0 20-23,-19 18 30,-23 9 10,-10 5-4,-12-3 12,-3-4-18,3 1 0,5-15 6,7 5 1,7-9-5,4-6-2,9 0 2,10-12-3,9-3 2,10-9-1,3-2 3,0 0 5,0 0-7,0 0-1,0 0 0,0 0 10,0 0-10,0 0 6,0 0-6,0 0 1,9 0-7,13 5 6,14 0 0,8 3 13,12 2-8,2-5 1,3 1 0,6-4 0,-3 3-1,3-5-5,-3 5 0,-5 1-5,-4-4 2,-13 2 2,-11 4-4,-12 0-19,-2 5 10,-7-3-51,-7-4-29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25:27.850"/>
    </inkml:context>
    <inkml:brush xml:id="br0">
      <inkml:brushProperty name="width" value="0.46667" units="cm"/>
      <inkml:brushProperty name="height" value="0.46667" units="cm"/>
      <inkml:brushProperty name="color" value="#57D200"/>
      <inkml:brushProperty name="fitToCurve" value="1"/>
    </inkml:brush>
  </inkml:definitions>
  <inkml:traceGroup>
    <inkml:annotationXML>
      <emma:emma xmlns:emma="http://www.w3.org/2003/04/emma" version="1.0">
        <emma:interpretation id="{881CA08C-7733-431D-B5C2-3F09875A3AB6}" emma:medium="tactile" emma:mode="ink">
          <msink:context xmlns:msink="http://schemas.microsoft.com/ink/2010/main" type="writingRegion" rotatedBoundingBox="17729,7089 15522,7592 15299,6615 17506,6112"/>
        </emma:interpretation>
      </emma:emma>
    </inkml:annotationXML>
    <inkml:traceGroup>
      <inkml:annotationXML>
        <emma:emma xmlns:emma="http://www.w3.org/2003/04/emma" version="1.0">
          <emma:interpretation id="{275BB8E8-90CD-40E4-9C61-561339B96EDD}" emma:medium="tactile" emma:mode="ink">
            <msink:context xmlns:msink="http://schemas.microsoft.com/ink/2010/main" type="paragraph" rotatedBoundingBox="17729,7089 15522,7592 15299,6615 17506,61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E52E25-6BB6-46AF-AD51-17A3529FDAC7}" emma:medium="tactile" emma:mode="ink">
              <msink:context xmlns:msink="http://schemas.microsoft.com/ink/2010/main" type="line" rotatedBoundingBox="17729,7089 15522,7592 15299,6615 17506,6112"/>
            </emma:interpretation>
          </emma:emma>
        </inkml:annotationXML>
        <inkml:traceGroup>
          <inkml:annotationXML>
            <emma:emma xmlns:emma="http://www.w3.org/2003/04/emma" version="1.0">
              <emma:interpretation id="{F38E3E6E-9F51-424F-B337-76B1636766F7}" emma:medium="tactile" emma:mode="ink">
                <msink:context xmlns:msink="http://schemas.microsoft.com/ink/2010/main" type="inkWord" rotatedBoundingBox="17729,7089 15522,7592 15299,6615 17506,6112"/>
              </emma:interpretation>
              <emma:one-of disjunction-type="recognition" id="oneOf0">
                <emma:interpretation id="interp0" emma:lang="en-US" emma:confidence="1">
                  <emma:literal>3D</emma:literal>
                </emma:interpretation>
                <emma:interpretation id="interp1" emma:lang="en-US" emma:confidence="0">
                  <emma:literal>3 D</emma:literal>
                </emma:interpretation>
                <emma:interpretation id="interp2" emma:lang="en-US" emma:confidence="0">
                  <emma:literal>3 P</emma:literal>
                </emma:interpretation>
                <emma:interpretation id="interp3" emma:lang="en-US" emma:confidence="0">
                  <emma:literal>3 p</emma:literal>
                </emma:interpretation>
                <emma:interpretation id="interp4" emma:lang="en-US" emma:confidence="0">
                  <emma:literal>3 H</emma:literal>
                </emma:interpretation>
              </emma:one-of>
            </emma:emma>
          </inkml:annotationXML>
          <inkml:trace contextRef="#ctx0" brushRef="#br0">64 160 6,'-3'-26'11,"0"15"-8,-5-4 6,8 6 12,0 7-11,0-4 5,0 3-15,-3 3 10,3-4 13,0 4-12,0 0 8,0 0-1,0-5-14,0 5 13,0 0-15,0 0 9,0-3-2,6-2-6,27 0 3,15-11-6,13 5 0,0 0 0,-6-2 2,-7 8-2,-9-1 0,-6 6 5,-5 0-10,-6 0 4,1 0-6,-4 3 7,-9 18-13,-7-4 6,-3 9 4,0 5-11,-10 14 9,-24 0 8,-15 7-3,1-2 2,3-2 4,3-9-6,12-14 0,11-7 1,10-6-7,9-11 2,0-1-7,0 0 11,0 0-17,25 0 15,20 0-2,13 0 8,9-5-3,-1-3 2,-9 8-3,-2 0 0,-7 0 2,-10 0-7,-5 0 5,-13 12 0,-8 2-6,-9 0 0,-3 0-1,0 4 1,-18 6 6,-35 1 4,-17 6-3,-10 7-1,-4 1 7,4 1-2,5-9-5,8 2 0,9-5 2,0-4-5,10-3 3,9-3-1,8 3-2,12 3-61</inkml:trace>
          <inkml:trace contextRef="#ctx0" brushRef="#br0" timeOffset="18519.05">1269-314 4,'0'0'0,"0"0"13,0 0-7,0 0-1,0-4 9,0 4-8,0 0 2,0 0 0,0 0-8,0 0 7,0 0-5,0 0-2,0 0 3,0 0 1,0 0-2,0 0 6,0-2 1,0-3 9,0 5-11,0-3 5,0 3-4,0-3-6,0 3 12,0 0-12,0 0-2,7-4 3,-4 4 2,3-3-5,8 1 0,11-3-2,14-5 0,5 2 2,4 2 0,-6 1 0,-6-1 2,2 2-4,4 4 2,6 0 0,7-2-3,-10-1 5,-6 3-2,-11 0 0,-9 0-3,-2 0 0,-4 0 2,-1 0-5,2 0 4,-1 0-7,2 15 9,1-4 0,-2 0 5,-2 3-6,1-1 1,1-2 0,-6 0-4,3 3 2,-2-2 2,1 4 0,-1-2 1,0-1-4,-1 2 3,-5-1 0,0-2-1,0-4-3,-3 4 4,0-2 0,0-2-4,0 7 1,0-4 6,0 7-1,0-4-2,0 4 2,0 2-2,-3-4 0,-3 6 0,3-2-4,-5-6 8,2 3-4,0-2 0,-1 3 2,-2-8-3,3 5 1,-5-4 0,6 4-3,-6 0 6,5 3-3,-3-8 0,-1 5 3,1-2-7,-2-6 4,5 4 0,-4-1-2,1-2 4,-1 4-2,4-1 0,-6 1 1,1 1-2,2 2 1,-4-2 0,-1-3 0,2 5 4,-4-6-7,6 6 3,1-8 0,0 0-3,1-1 5,-1 1-2,2 1 0,-2-1 4,-5-1-8,6 6 4,-9-9 0,8 7-2,-1-5 4,1 3-2,-2 0 0,2-4 2,-1 2-3,1 1 1,-1 0 0,-2-1-1,1 2 6,-1 4-5,-1-6 0,-1 0 0,3-1 0,-6 8 0,4-8 0,1 3 0,-2 4 3,-2-1-7,-15 13 4,-14 7-11,-13 4-5</inkml:trace>
          <inkml:trace contextRef="#ctx0" brushRef="#br0" timeOffset="12887.73">1185-135 1,'0'-8'25,"0"-1"-15,0 4-7,0-1 12,0 1-8,0 5 5,0 0 5,0-2-8,3-1 6,2 1-5,-5 2-4,0-6 14,3 2-14,0 1 3,-3 3-5,0 0-2,0 0 9,0 0-11,0 0-1,0 0-5,0 0 8,0 0-2,0 0 0,3 0-2,-3 0-3,0 0 0,3 0-2,10 18 4,-1 15 3,4 3-2,1 14 2,-4 1 0,-1 5-4,-1 2 6,-5 3-2,-3 0 0,-3 0 2,0 8-6,0 2 4,0-1 0,0-3 0,0-17 0,0-14 0,0-18 0,0-12 4,0-6-4,0 0 4,0 0 4,0 0 8,0 0-12,0-14 14,0-32-18,0-2 5,0-8-10,0-7 3,0 10-7,0-5 0,0 1-12,0 6 10,13 2-8,-4 7-20,1-3 10,-4 11 8,0-4-2,2 1 12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28:21.084"/>
    </inkml:context>
    <inkml:brush xml:id="br0">
      <inkml:brushProperty name="width" value="0.13333" units="cm"/>
      <inkml:brushProperty name="height" value="0.13333" units="cm"/>
      <inkml:brushProperty name="color" value="#57D200"/>
      <inkml:brushProperty name="fitToCurve" value="1"/>
    </inkml:brush>
  </inkml:definitions>
  <inkml:traceGroup>
    <inkml:annotationXML>
      <emma:emma xmlns:emma="http://www.w3.org/2003/04/emma" version="1.0">
        <emma:interpretation id="{EB27B025-5604-4229-B2D1-247AF366CAF3}" emma:medium="tactile" emma:mode="ink">
          <msink:context xmlns:msink="http://schemas.microsoft.com/ink/2010/main" type="inkDrawing" rotatedBoundingBox="16413,10407 18578,10114 18586,10173 16421,10466" shapeName="Other">
            <msink:destinationLink direction="with" ref="{268B0649-9347-4DE3-993E-FFA94C5A2A77}"/>
          </msink:context>
        </emma:interpretation>
      </emma:emma>
    </inkml:annotationXML>
    <inkml:trace contextRef="#ctx0" brushRef="#br0">-1 316 6,'0'0'1,"0"0"-1,0 0 0,0 0 4,0 0-4,0 0 2,0 0 2,0 0 12,0 0-7,0 0 3,0 0-6,0 0-6,0 0 11,0 0-6,0 0 0,0 0 10,0 0-11,0 0 9,0 0 6,0 0-18,0 0 7,0 0-6,0 0 0,0 0 0,0 0 2,0 0 1,0 0-4,3 0 2,-3 0 18,0 0-17,0 0 12,0 0-5,3 0-11,-3 0 6,0 0-6,3 0 0,5-2-1,4-4 4,17 1 0,13-8-1,6 2 1,7 2 0,-7 4-3,-3 2 0,7-4 0,-2 2 4,12 2-6,-1-7 2,3 3 0,5-4-2,-5 2 4,-3-2-2,-8-2 0,0 1 4,-9 1-7,-2 1 3,0 3 0,0 1-3,2-1 3,6 7-4,-3-1 4,4-3 0,-2 4-5,-1-6 6,-3 6-1,-3-2 0,-4-2 4,-2 4-8,3 0 4,-5 0 0,-4 0-2,-2 0 4,-8-1-2,-1 1 0,-2-4 4,-1-2-4,-1 3 1,1-2-1,-5 2 0,-2 0 5,4-2-7,-1-5 2,7 8 0,1-3-7,-1 5 8,4-7-1,-4 4 0,3 0 4,-5-4-5,-1 2 1,-7 3 0,4-1-1,1 0 3,-5 3-2,4-4 0,-1 3 2,5-2-2,-1-7 0,0 10 0,-1-2 2,2 2 5,-7-6-6,-1 6-1,5-3 0,-6-1 1,3 4 2,-5-2-3,-3-1 5,4 1-2,-4 2 6,-3 0-7,0 0 1,0 0 10,0 0-12,0 0 7,0 0-8,0 0 5,0 0-8,0 0 4,0 0-1,0 0 0,0 0 7,0 0-9,0 0 2,0 0 0,0 0-5,0 0 7,0 0-2,0 0 0,0 0-6,0 0 3,0 0-7,0 0-4,0 0-12,-16 0-82,-29 11 14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28:34.27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8B0649-9347-4DE3-993E-FFA94C5A2A77}" emma:medium="tactile" emma:mode="ink">
          <msink:context xmlns:msink="http://schemas.microsoft.com/ink/2010/main" type="inkDrawing" rotatedBoundingBox="15103,12127 16474,10358 16521,10394 15150,12163" semanticType="callout" shapeName="Other">
            <msink:sourceLink direction="with" ref="{EB27B025-5604-4229-B2D1-247AF366CAF3}"/>
          </msink:context>
        </emma:interpretation>
      </emma:emma>
    </inkml:annotationXML>
    <inkml:trace contextRef="#ctx0" brushRef="#br0">1385 54 4,'0'-6'3,"0"-5"-1,-3 4 7,3 2-7,0 0 7,0 5 3,0-4-8,0 4 2,0-3-5,0 3 3,0 0 15,0 0-14,0 0 8,0 0-1,0 0-12,0-5 16,0 2-16,0 0 9,0 0 1,0 3-7,0 0 12,0 0-8,-3 0-6,3 0 1,0 0 0,0 0-2,0 0 0,0 0-1,0 0-3,0 0-1,0 0 0,0 0 2,0 0-9,-3 0 11,-3 3 0,-4 18 1,-6 4-6,-7 10 11,-8 11-5,-8 5 3,-3 5 6,-2 8-13,-1-1 4,-1 5 0,-2-1-4,0 4 8,-4-3-4,1-1 0,2 1 6,4-5-10,1 6 4,-4-5 0,-1-4-4,4 1 7,-3-5-3,9-2 0,1-2 0,2-8-3,2 0 5,-5-4-2,-3 6 0,0-3 1,1 3-3,2-5 2,3-6 0,8 3-4,-2-10 8,4-3-4,7-5 0,3-3 3,4-6-9,1 0 6,5-2 0,0-4-1,2-1 7,4-4-6,-3 2 0,3-2 0,0 0-5,0 0 10,0 0-5,0 0 0,0 0 7,0 0-7,0 0 3,0 0-3,0 0 7,0 0-1,0 0-6,0 0 0,0 0 3,0 0-5,0 0 2,0 0 0,0 0-2,0 0 5,0 0-4,0 0 1,0 0-1,0 0-5,0 0-11,0 0-8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28:38.522"/>
    </inkml:context>
    <inkml:brush xml:id="br0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247D5523-2594-4444-A2CB-B318AC37C993}" emma:medium="tactile" emma:mode="ink">
          <msink:context xmlns:msink="http://schemas.microsoft.com/ink/2010/main" type="inkDrawing" rotatedBoundingBox="16284,8487 16606,10400 16559,10408 16237,8495" shapeName="Other"/>
        </emma:interpretation>
      </emma:emma>
    </inkml:annotationXML>
    <inkml:trace contextRef="#ctx0" brushRef="#br0">301 1908 7,'0'0'6,"0"0"12,0 0-1,0 0 3,0 0-11,0 0-7,0 0 9,0 0-11,0 0 14,0 0 7,0 0-20,0-3 16,0 3-3,0 0-6,0-4 9,0 4-15,0 0 3,0 0 1,0 0-3,0 0 10,0 0-10,0 0 5,0 0 15,0 0-20,0 0 13,0-2 0,0-3-11,0-2 14,0-4-17,0 0 0,0-4-1,0 0 6,0-7-10,-3-4 3,0-4 0,-4-4-3,1-11 5,0-1-2,-4-2 0,1-5 5,-2 8-6,2-4 1,0 3 0,-1 1 0,1 3 6,-5-3-6,5 0 0,-4 5 0,3-4-3,1 3 4,3 5-1,-2-3 0,2 7 6,3 2-8,-3 2 2,2 5 0,1 1-2,0 1 5,0 0-3,0 4 0,0-2 8,-2-5-14,3 1 6,-4 5 0,-3-5-1,4 3 8,2 3-8,-3-4 1,6 1 0,-6 6-4,2-1 7,1 5-3,0-3 0,0 2 4,0 2-7,3-8 3,-3 4 0,3-3-4,0-1 8,0 5-4,0-6 0,-3 7 6,3-6-10,-5 4 4,2 6 0,3-9 0,-3 6 6,3-8-8,0 3 2,0-4 0,0-2-3,0 7 9,0-6-6,0 5 0,-3 2 6,3-4-8,-3 1 2,0 3 0,3 0-4,0-1 9,-4-2-5,4 8 0,-3-7 3,3 7-6,-3-2 5,3 0-2,-3 0 0,3 3 9,0-4-9,0 1 0,0 3 0,0 2-2,0-3 8,0 3-6,-3-2 0,3 1 6,0-5-8,-3 2 2,3 1 0,0 0-2,-4 1 9,4 4-7,0 0 0,0-1 3,0 4-4,0 0 7,0 0-6,0 0 0,0 0 5,0 0-8,0 0 3,0 0 0,0 0-9,0 0 7,0 0 2,0 0-6,0 0-23,0 13-4,0 27-61,0-5-24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30:31.54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740DB30-8FF7-4471-BF29-9014FADDF942}" emma:medium="tactile" emma:mode="ink">
          <msink:context xmlns:msink="http://schemas.microsoft.com/ink/2010/main" type="writingRegion" rotatedBoundingBox="19338,8955 19112,14039 14690,13842 14916,8758"/>
        </emma:interpretation>
      </emma:emma>
    </inkml:annotationXML>
    <inkml:traceGroup>
      <inkml:annotationXML>
        <emma:emma xmlns:emma="http://www.w3.org/2003/04/emma" version="1.0">
          <emma:interpretation id="{163C0E3B-311B-4FEE-B7D8-07A771106D49}" emma:medium="tactile" emma:mode="ink">
            <msink:context xmlns:msink="http://schemas.microsoft.com/ink/2010/main" type="paragraph" rotatedBoundingBox="19275,9809 19269,10528 18805,10524 18811,980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A05D3D8-90A8-46B1-9EBE-AE7B2C12812B}" emma:medium="tactile" emma:mode="ink">
              <msink:context xmlns:msink="http://schemas.microsoft.com/ink/2010/main" type="line" rotatedBoundingBox="19275,9809 19269,10528 18805,10524 18811,9805"/>
            </emma:interpretation>
          </emma:emma>
        </inkml:annotationXML>
        <inkml:traceGroup>
          <inkml:annotationXML>
            <emma:emma xmlns:emma="http://www.w3.org/2003/04/emma" version="1.0">
              <emma:interpretation id="{090100ED-8462-4960-9D49-3C1079233027}" emma:medium="tactile" emma:mode="ink">
                <msink:context xmlns:msink="http://schemas.microsoft.com/ink/2010/main" type="inkWord" rotatedBoundingBox="18805,10524 18811,9805 19275,9809 19269,10528"/>
              </emma:interpretation>
              <emma:one-of disjunction-type="recognition" id="oneOf0">
                <emma:interpretation id="interp0" emma:lang="en-US" emma:confidence="0">
                  <emma:literal>x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4</emma:literal>
                </emma:interpretation>
                <emma:interpretation id="interp3" emma:lang="en-US" emma:confidence="0">
                  <emma:literal>&amp;</emma:literal>
                </emma:interpretation>
                <emma:interpretation id="interp4" emma:lang="en-US" emma:confidence="0">
                  <emma:literal>+</emma:literal>
                </emma:interpretation>
              </emma:one-of>
            </emma:emma>
          </inkml:annotationXML>
          <inkml:trace contextRef="#ctx0" brushRef="#br0">197 8 0,'3'-5'23,"1"5"-13,-4 0 2,3 0 5,0 0-16,0-2 9,3-1-2,-3 0-4,-3 3 56,0 0-39,0 0-6,0 0 14,0 0-22,0 0 16,0 0-7,0 0-15,0 0 9,0 0-10,0 0 0,-3 34 2,-16 24-1,-7 15 27,1 14-18,0-4-5,-2-4 0,7-13-3,-2-8-2,10-7 0,-1-3 10,4-17-13,-2-8 3,8-8-3,-3-10-4,6 1-16,0-6-49,-3 0-39</inkml:trace>
          <inkml:trace contextRef="#ctx0" brushRef="#br0" timeOffset="383.02">-99 127 106,'3'0'50,"0"0"-50,0 0-5,8 13 5,-2 22 8,7 8 34,4 12-12,5-3-28,11 0 21,6-2-15,2-12-2,4 1 0,1-5 3,-4-2-9,-6-2 0,-11-2-8,-6 5 3,-5-8-94</inkml:trace>
        </inkml:traceGroup>
      </inkml:traceGroup>
    </inkml:traceGroup>
    <inkml:traceGroup>
      <inkml:annotationXML>
        <emma:emma xmlns:emma="http://www.w3.org/2003/04/emma" version="1.0">
          <emma:interpretation id="{94CD093A-2A07-4B25-8A5B-8EE7F58EE121}" emma:medium="tactile" emma:mode="ink">
            <msink:context xmlns:msink="http://schemas.microsoft.com/ink/2010/main" type="paragraph" rotatedBoundingBox="15634,8790 15408,13874 14690,13842 14916,87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A6406D-8E56-4EF8-A8A6-22326FD52FF7}" emma:medium="tactile" emma:mode="ink">
              <msink:context xmlns:msink="http://schemas.microsoft.com/ink/2010/main" type="line" rotatedBoundingBox="15634,8790 15408,13874 14690,13842 14916,8758"/>
            </emma:interpretation>
          </emma:emma>
        </inkml:annotationXML>
        <inkml:traceGroup>
          <inkml:annotationXML>
            <emma:emma xmlns:emma="http://www.w3.org/2003/04/emma" version="1.0">
              <emma:interpretation id="{002FED3B-C726-41F6-8FC2-A2C8DB6ED729}" emma:medium="tactile" emma:mode="ink">
                <msink:context xmlns:msink="http://schemas.microsoft.com/ink/2010/main" type="inkWord" rotatedBoundingBox="14690,13842 14916,8758 15634,8790 15408,13874"/>
              </emma:interpretation>
              <emma:one-of disjunction-type="recognition" id="oneOf1">
                <emma:interpretation id="interp5" emma:lang="en-US" emma:confidence="0">
                  <emma:literal>in,</emma:literal>
                </emma:interpretation>
                <emma:interpretation id="interp6" emma:lang="en-US" emma:confidence="0">
                  <emma:literal>is,</emma:literal>
                </emma:interpretation>
                <emma:interpretation id="interp7" emma:lang="en-US" emma:confidence="0">
                  <emma:literal>i,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i/</emma:literal>
                </emma:interpretation>
              </emma:one-of>
            </emma:emma>
          </inkml:annotationXML>
          <inkml:trace contextRef="#ctx0" brushRef="#br0" timeOffset="3188.18">-3985-855 100,'-8'0'30,"3"0"-16,2 0-11,3 0 27,0 0 2,0 0-6,0 0-18,0 0-4,0 0 13,0 0-10,5 0 3,18 0 3,16-14-5,13-12-1,5-3-1,4 1-6,-3 3 7,0 5-7,-10 6 0,1 2-4,-15 7 6,-4 2-2,-11 3 0,-13 0-14,-6 11 13,0 32-19,0 15 20,-16 21-5,-23 10 12,-8 7-4,-4-2-2,-1 0 5,7-17-8,9-4 5,8-19-3,8-13 0,10-12 7,10-15-15,0-8 3,0-6 2,0 0-4,0 0 9,27 0-2,15-28 26,14-15-24,16 2 11,-2 3-13,-9-4-1,-6 14-4,-13 3-16,-14 7 0,-8 5-19,-10 6-45,-10 4 37,0 3-45</inkml:trace>
          <inkml:trace contextRef="#ctx0" brushRef="#br0" timeOffset="3653.2">-3760-454 62,'0'-8'51,"0"6"-26,0 2-11,0-3 38,0 3-21,0 0-5,0 0-12,0 0-11,0 0 13,15-13-11,18-2-2,12-10 12,10-6-14,9 1 5,0 1-5,-3 4 7,-10 5-16,-5 5-7,-9-5-101</inkml:trace>
          <inkml:trace contextRef="#ctx0" brushRef="#br0" timeOffset="1770.1">-4069 2500 33,'-7'0'31,"4"0"-22,3 0-8,0-4 12,0 4 24,0 0-33,0 0 4,0 0 15,0 0-7,0 0 25,0 0-10,0 0-24,0 0-7,0 10 0,0 29 0,19 20 17,7 16-11,4 0 2,1 3-8,5-2 0,-1-7 0,0-3 0,-2-16-1,-2-11 0,5-15-17,-1-18-16,1-6-28,-4-6-14,-10-37-17</inkml:trace>
          <inkml:trace contextRef="#ctx0" brushRef="#br0" timeOffset="1958.11">-3556 2775 5,'11'-16'57,"-2"5"-30,-5 6 4,-4 5 11,0 0-23,0 11-19,0 41 5,-16 40 16,-23 27 40,-9 13-38,-7 8 3,0-4-23,10-14 4,10 0-9,3-10 2,10-7-9,-1-12-6,13-29-85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32:42.776"/>
    </inkml:context>
    <inkml:brush xml:id="br0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328A5FA2-7863-406E-A9DA-D1F5C6C13779}" emma:medium="tactile" emma:mode="ink">
          <msink:context xmlns:msink="http://schemas.microsoft.com/ink/2010/main" type="inkDrawing" rotatedBoundingBox="17467,11971 24521,12261 24510,12520 17456,12230" shapeName="Other"/>
        </emma:interpretation>
      </emma:emma>
    </inkml:annotationXML>
    <inkml:trace contextRef="#ctx0" brushRef="#br0">-3 32 9,'5'-4'27,"-5"4"-21,0 0 6,0 0-12,0-3 6,0 3 4,0 0-7,0 0 7,0 0 6,0 0-16,0 0 15,0 0-15,0 0 3,0 0 0,0 0 2,3 0-5,0 0 0,0 0 5,0 0-10,4 0 5,2 0 0,8 0 1,11 0 5,21 0 1,18 0-7,26 0 0,20 0-1,24 0 1,24-1 0,26-3 0,26-2 12,15 4-13,23 2 1,22 0 0,19 0 1,30 0 4,12 0 0,-6 0 1,-10-5-1,-21 5 2,-24 0-2,-9 0-5,-11 5 0,4 11 1,-2-1-1,-21 0 0,-19 0 0,-32-2-6,-41 2 11,-39 5-5,-32-2 0,-23-3 3,-9-1-6,-8-3 3,8 2 0,6-6 0,10 4 8,9 2-10,3-2 2,5-2 0,-5 3 3,-9-8 3,-16 3-6,-17-1 0,-18-1 4,-7-5-12,0 0 6,0 0 2,0 0 30,0 0-28,0 0 16,0 0-18,0 0-2,3 0-5,3 0 5,0 0 2,5 4 9,-5-4-2,-3 0-4,-3 0-3,0 0 0,7 2 4,2 2-4,16-2 0,11 3 0,9 2 2,10 4-5,-1-2 3,-5-1 0,-10 5 0,-11-5 5,-14-5-8,-8-1 3,-6-2-17,0 5 16,0-5-19,0 0 15,-9 0-9,-30 5-11,-25-3-1,-27-2-54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21:13.079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 contextRef="#ctx0" brushRef="#br0">30 22 10,'9'-11'20,"-9"9"0,0 2-10,0-4 19,0 4-9,0-5-15,-3 5 7,3 0-12,-3 0-7,-4 0 5,-5 0-27,-2 5-15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32:43.436"/>
    </inkml:context>
    <inkml:brush xml:id="br0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A2EE3155-374A-495E-8EDD-77CB38983C9C}" emma:medium="tactile" emma:mode="ink">
          <msink:context xmlns:msink="http://schemas.microsoft.com/ink/2010/main" type="writingRegion" rotatedBoundingBox="23881,11567 31760,12271 31427,16008 23548,15304"/>
        </emma:interpretation>
      </emma:emma>
    </inkml:annotationXML>
    <inkml:traceGroup>
      <inkml:annotationXML>
        <emma:emma xmlns:emma="http://www.w3.org/2003/04/emma" version="1.0">
          <emma:interpretation id="{78960F49-4413-4FE9-AC0E-46CC6BF98D68}" emma:medium="tactile" emma:mode="ink">
            <msink:context xmlns:msink="http://schemas.microsoft.com/ink/2010/main" type="paragraph" rotatedBoundingBox="23881,11567 31555,12252 31345,14604 23671,139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19AF9F-149A-4029-A81C-83C0DB4DD3A6}" emma:medium="tactile" emma:mode="ink">
              <msink:context xmlns:msink="http://schemas.microsoft.com/ink/2010/main" type="line" rotatedBoundingBox="23881,11567 31555,12252 31345,14604 23671,13918"/>
            </emma:interpretation>
          </emma:emma>
        </inkml:annotationXML>
        <inkml:traceGroup>
          <inkml:annotationXML>
            <emma:emma xmlns:emma="http://www.w3.org/2003/04/emma" version="1.0">
              <emma:interpretation id="{3B067575-5A27-441D-8BB5-9B95722FFFE3}" emma:medium="tactile" emma:mode="ink">
                <msink:context xmlns:msink="http://schemas.microsoft.com/ink/2010/main" type="inkWord" rotatedBoundingBox="23871,11690 25128,11802 24933,13977 23676,13864"/>
              </emma:interpretation>
              <emma:one-of disjunction-type="recognition" id="oneOf0">
                <emma:interpretation id="interp0" emma:lang="en-US" emma:confidence="0">
                  <emma:literal>&gt;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)</emma:literal>
                </emma:interpretation>
                <emma:interpretation id="interp3" emma:lang="en-US" emma:confidence="0">
                  <emma:literal>}</emma:literal>
                </emma:interpretation>
                <emma:interpretation id="interp4" emma:lang="en-US" emma:confidence="0">
                  <emma:literal>7</emma:literal>
                </emma:interpretation>
              </emma:one-of>
            </emma:emma>
          </inkml:annotationXML>
          <inkml:trace contextRef="#ctx0" brushRef="#br0">151 38 64,'-19'-20'36,"16"7"-36,0 8 8,3 5-16,0 0 7,0 0-4,0 0 4,0 0-4,16 5 5,15 17 4,19 9 3,17 10 12,16 2-19,10 6 10,7 4-5,0-2 1,6 7 1,-1 13-6,-2-5-1,-9 8 0,-16-8 8,-17 2-14,-16-14 6,-17-4-4,-12-12-4,-10-7 3,-6-3 3,0-1-1,0 2 3,-6 9 5,-16-7-5,-14 7 0,-8 9 7,-15 2 0,-18 14-1,-19 13-6,-10 13 1,-4 13 3,-2 13 1,6 4-5,6 0 0,4-13 9,3-22-11,7-23 4,11-20-1,20-15 4,32-12 1,17-8-6,6-4 0,0-2-27,0 0-49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31:20.72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F8F6FEB1-3AA2-4BEF-80BF-EE61D3D59D6D}" emma:medium="tactile" emma:mode="ink">
          <msink:context xmlns:msink="http://schemas.microsoft.com/ink/2010/main" type="writingRegion" rotatedBoundingBox="25422,10876 30984,10911 30962,14413 25400,14378"/>
        </emma:interpretation>
      </emma:emma>
    </inkml:annotationXML>
    <inkml:traceGroup>
      <inkml:annotationXML>
        <emma:emma xmlns:emma="http://www.w3.org/2003/04/emma" version="1.0">
          <emma:interpretation id="{2C7A35B8-FE67-4D82-B469-575E9DBB1DD3}" emma:medium="tactile" emma:mode="ink">
            <msink:context xmlns:msink="http://schemas.microsoft.com/ink/2010/main" type="paragraph" rotatedBoundingBox="25924,10595 31041,11186 30811,13179 25694,125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E5EC8B-2ADC-4BC7-BB06-A62D3BE1CBB1}" emma:medium="tactile" emma:mode="ink">
              <msink:context xmlns:msink="http://schemas.microsoft.com/ink/2010/main" type="line" rotatedBoundingBox="25924,10595 31041,11186 30811,13179 25694,12588"/>
            </emma:interpretation>
          </emma:emma>
        </inkml:annotationXML>
        <inkml:traceGroup>
          <inkml:annotationXML>
            <emma:emma xmlns:emma="http://www.w3.org/2003/04/emma" version="1.0">
              <emma:interpretation id="{D4734A52-13DE-473D-B6FC-CDD7321BD17E}" emma:medium="tactile" emma:mode="ink">
                <msink:context xmlns:msink="http://schemas.microsoft.com/ink/2010/main" type="inkWord" rotatedBoundingBox="25924,10595 31041,11186 30811,13179 25694,12588"/>
              </emma:interpretation>
              <emma:one-of disjunction-type="recognition" id="oneOf0">
                <emma:interpretation id="interp0" emma:lang="en-US" emma:confidence="0">
                  <emma:literal>Resting</emma:literal>
                </emma:interpretation>
                <emma:interpretation id="interp1" emma:lang="en-US" emma:confidence="0">
                  <emma:literal>Re sizing</emma:literal>
                </emma:interpretation>
                <emma:interpretation id="interp2" emma:lang="en-US" emma:confidence="0">
                  <emma:literal>Res. zing</emma:literal>
                </emma:interpretation>
                <emma:interpretation id="interp3" emma:lang="en-US" emma:confidence="0">
                  <emma:literal>Re sting</emma:literal>
                </emma:interpretation>
                <emma:interpretation id="interp4" emma:lang="en-US" emma:confidence="0">
                  <emma:literal>Res. Zing</emma:literal>
                </emma:interpretation>
              </emma:one-of>
            </emma:emma>
          </inkml:annotationXML>
          <inkml:trace contextRef="#ctx0" brushRef="#br0">15 428 16,'-3'-10'59,"3"10"-35,0 0 2,0 0-17,0 0-7,0 0 18,0 0-11,0 0 12,0 0 15,0 0-23,0 0 19,0 0 0,-3 0-12,3 0 11,0 0-21,0 0-3,0 0-6,0 0 0,0 0-2,0 0-2,0 24-15,0 11 16,-7 17 4,1 4-2,3-5 2,-3-3 9,1-4-12,2 2 1,0-1 0,3 8-7,-3 3 16,3-4-9,0-3 0,0-15 0,0-8 0,0-14 0,0-7-9,0-5 4,0 0-23,0 0-7,0-7-26,17-43-60</inkml:trace>
          <inkml:trace contextRef="#ctx0" brushRef="#br0" timeOffset="592.03">2 187 162,'-3'-13'9,"3"-2"27,0 2-34,0-4 20,22-2-8,17-8-9,9 1 2,7 3-7,-3 5 0,-7 9 0,-7 8 4,1 1-4,-10 0 0,-4 0 0,0 5-8,-5 18 5,-7 5-18,0 10 17,-13 8 0,0-2 4,0 6 2,-29-7 3,-7-10 8,5 0-13,-2-7 0,7-3 0,-2-8 12,6-3-12,2-7 0,1-5 2,5 0 1,6 0 6,5 0-9,-2 0 3,2 0 5,3 0-5,0 0-3,0 0 0,0 0-7,0 0 0,0 0 7,0 0-2,0 0-8,0 5 3,0 6 4,0 14 3,0 1-3,8 6 9,9 2-6,7 4 0,2-7 8,5 1-6,2 1-2,-2-8 0,5-1 0,-3-10 3,-5 4-3,8-10 0,0-3-14,5-2 7,10-3-92</inkml:trace>
          <inkml:trace contextRef="#ctx0" brushRef="#br0" timeOffset="1096.06">886 552 146,'0'0'45,"0"0"-45,0 0 0,13 0 13,22 0 24,14-12-37,9-9 0,-4 4 8,-12 3 1,-7-3-5,-9 5-4,-7-5 5,-5 3 4,-11-1-8,-3 6 5,0 0 3,0 1 2,-14 0 1,-14-4-12,-14 0-2,-6 9-6,-1 3 1,4 0 7,10 0 0,3 0 3,7 6-13,-5 16 10,-1 6 0,-5 6-6,3 1 11,5 5-5,5-3 0,7-2 11,10-3-18,3-2 7,3-5 0,0-1-10,0-4 9,22-12 1,4 6 0,13-8 5,14-6 9,16 0-7,11 0-5,10 0-2,2 0-13,-4-13-8,-7 0-54,-20 6-16</inkml:trace>
          <inkml:trace contextRef="#ctx0" brushRef="#br0" timeOffset="1552.08">1845 529 94,'0'-6'34,"0"2"-2,0 4 29,0-2-13,0 2-9,0 0-35,-27 0 0,-15 0-4,-8 0-1,-8 6-2,10 11 3,2 1 0,4 4-7,5 1 8,7-8-1,13 3 0,8-10-3,9-5-2,0 6-3,0-3-15,26 1 18,15 3 5,12 5 8,0-4 9,3 1-15,-6-7 10,-1 4-12,-7 2 0,-6 0-7,-14 2 4,-10 4-1,-9 1 2,-3-5-16,0 9 18,0-6 2,-22 7 1,-9 1 16,-5-7-16,-3-2 7,-3-1-5,3-5 2,11-4-5,12 1-2,10-6-8,6 0 7,0 0-31,0 0-8,0 0-41,3 0-51</inkml:trace>
          <inkml:trace contextRef="#ctx0" brushRef="#br0" timeOffset="1972.11">2093 248 290,'-14'-18'28,"4"7"-28,7 11 9,3 0-1,0 0-8,0 0-8,0 11-59,0 17-59</inkml:trace>
          <inkml:trace contextRef="#ctx0" brushRef="#br0" timeOffset="2490.14">2558 442 170,'13'-24'42,"7"16"-31,2-2 0,6 5 23,2 0-33,2 5 7,-7 0-8,2 0-6,-2 23 3,-6 20-4,-2 13 7,-11 10-10,-6 7 17,0 4-7,-36-1 0,-12-10 12,4-11-7,5-9-5,13-23 2,10-2-3,6-7 7,7-8-6,3-4 0,0-2 6,0 0-12,0 0 6,32 0 0,22 0 2,21 0 2,8-2 6,-2-18-10,-8-8-14,-8 3-1,-11 4-96,-9-4-11</inkml:trace>
          <inkml:trace contextRef="#ctx0" brushRef="#br0" timeOffset="2911.16">2655 753 127,'-3'0'102,"3"0"-90,0 0 21,0 0 10,0 0-36,15 0 4,31 0-5,30 0-3,21-11-3,12-9-12,-12 3 11,-20-1-36,-18 0-23,-25-4 21,-12 6-9,-11-2 24,-8 3 22,-3 3 2,0 6 9,0 1 1,3 5 6,-3 0 23,0 0-25,0 0 11,0 0-5,0 0-14,0 0-10,0 0 4,0 0-18,0 11 17,0 17 1,0 9 4,0 6-2,0-6 8,0 6-13,0-8 3,3-3-8,13-3 8,3-9-41,4-18-66</inkml:trace>
          <inkml:trace contextRef="#ctx0" brushRef="#br0" timeOffset="3076.17">3298 95 118,'0'0'0,"0"0"-69,0 5 20,16 34 49</inkml:trace>
          <inkml:trace contextRef="#ctx0" brushRef="#br0" timeOffset="3518.2">3512 347 143,'0'0'38,"5"0"-38,-2 8-19,9 12 19,1 18 0,7 12 6,-4 6-4,-4 5 3,1-3 3,-7-9-6,-3-14-2,-3-9 0,0-17 9,0-3-2,0-6-6,0 0 20,0 0-9,5 0 28,-5 0-4,9-3-3,4-29 2,9-17-35,7-9 0,-1 12 0,-1 14 6,-8 15-12,-10 14 6,-3 3 0,2 0-7,-2 0 5,7 0 0,15 20-3,5 12 5,12 6-6,6 7 6,-2 2 0,5 1-5,1 3-7,0-8 6,2-8-17,8-4-40,5-16 1,-2-15-41</inkml:trace>
          <inkml:trace contextRef="#ctx0" brushRef="#br0" timeOffset="4028.23">4941 505 28,'9'-46'104,"-9"20"-44,0 11 23,0 12-38,0 3-26,-33 3-19,-46 50 0,-37 23 0,-6 13 0,22 0 8,36-5-16,28-11 8,16-14 0,11-17-6,9-20 6,0-12-1,0-8 0,0-2-8,6 0 9,30-26 22,19-24 5,9-21-14,10-5-8,-10 10 2,-12 11-7,-13 23 3,-14 18-9,-12 14 6,-7 0-13,0 4 11,11 41-38,2 36 40,6 27-7,-5 14 14,-4 17-1,1 1-6,-5 2 1,-2 6-5,-7-2 9,-3-3-5,0-14 0,-25-17 0,-20-29-8,-13-23 10,-3-31-2,-11-20 17,-1-9-14,-11-38 22,7-52-2,16-40-18,25-37 27,36-25-32,19-4 0,75 13-5,38 31-18,23 27 17,-15 52-25,-18 27-81,-41 23-145</inkml:trace>
        </inkml:traceGroup>
      </inkml:traceGroup>
    </inkml:traceGroup>
    <inkml:traceGroup>
      <inkml:annotationXML>
        <emma:emma xmlns:emma="http://www.w3.org/2003/04/emma" version="1.0">
          <emma:interpretation id="{E8F2759D-D5E5-4A1B-AE50-1BB056C8DE4D}" emma:medium="tactile" emma:mode="ink">
            <msink:context xmlns:msink="http://schemas.microsoft.com/ink/2010/main" type="paragraph" rotatedBoundingBox="25407,13310 30572,13342 30566,14410 25400,143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8247D8-0BA9-4C08-955E-582EA8FB00F7}" emma:medium="tactile" emma:mode="ink">
              <msink:context xmlns:msink="http://schemas.microsoft.com/ink/2010/main" type="line" rotatedBoundingBox="25407,13310 30572,13342 30566,14410 25400,14378"/>
            </emma:interpretation>
          </emma:emma>
        </inkml:annotationXML>
        <inkml:traceGroup>
          <inkml:annotationXML>
            <emma:emma xmlns:emma="http://www.w3.org/2003/04/emma" version="1.0">
              <emma:interpretation id="{72804A8C-5EEB-419E-B186-040ACF20D861}" emma:medium="tactile" emma:mode="ink">
                <msink:context xmlns:msink="http://schemas.microsoft.com/ink/2010/main" type="inkWord" rotatedBoundingBox="25406,13500 26960,13510 26955,14282 25401,14272"/>
              </emma:interpretation>
              <emma:one-of disjunction-type="recognition" id="oneOf1">
                <emma:interpretation id="interp5" emma:lang="en-US" emma:confidence="1">
                  <emma:literal>the</emma:literal>
                </emma:interpretation>
                <emma:interpretation id="interp6" emma:lang="en-US" emma:confidence="0">
                  <emma:literal>thx</emma:literal>
                </emma:interpretation>
                <emma:interpretation id="interp7" emma:lang="en-US" emma:confidence="0">
                  <emma:literal>The</emma:literal>
                </emma:interpretation>
                <emma:interpretation id="interp8" emma:lang="en-US" emma:confidence="0">
                  <emma:literal>fhb</emma:literal>
                </emma:interpretation>
                <emma:interpretation id="interp9" emma:lang="en-US" emma:confidence="0">
                  <emma:literal>tha</emma:literal>
                </emma:interpretation>
              </emma:one-of>
            </emma:emma>
          </inkml:annotationXML>
          <inkml:trace contextRef="#ctx0" brushRef="#br0" timeOffset="30306.73">-285 2627 4,'-3'0'22,"0"0"-7,0 0 18,3-1-7,-3 1 0,3 0-18,0 0-6,0 0 24,0 0-11,0 0 15,0 0-2,0 0-21,-3 0 20,3 0-4,0 0-7,0 0 15,0 0-23,0 0 12,0 0-20,0 0 5,0 0-10,0 36-12,-7 33 16,1 19-6,0 5 12,3-5-5,3-11 0,0-11 5,0-6-10,0-7 5,12-4 0,-2-14-6,-1-7 5,2-7-4,-2-12-4,4-9-36,7 0-19,2 0-8</inkml:trace>
          <inkml:trace contextRef="#ctx0" brushRef="#br0" timeOffset="30982.77">-474 2995 69,'16'0'24,"7"0"-24,6 0 3,6 0 12,7 0-7,-1 0-6,1 0 3,-3 0 1,-9 0-6,-8 0 1,-3 0 6,-4 0-3,5-20-4,-4-6 0,1-3-6,-1-5 9,-13-2-3,-3 1 25,0-3-23,0 0 19,0-3-16,-3 5-1,0 16 27,-4 9-16,7 7 19,0 4-23,-3 0-11,3 0 0,0 30-25,0 23 17,0 21 2,0 3 12,0 6-6,5-6 1,3-10 7,-2-5-9,0-14 1,-3-7 0,1-13-3,-1-10 6,0-13-3,-3-2 4,3-3 0,-3 0 18,0 0-6,6-28 13,2-14-24,4-9 0,7 2-5,-6 14 0,4 13 6,-8 7-12,-3 10 6,1-2 0,-4 7-3,0 0 5,-3 0-4,3 0-5,5 8-9,1 18 11,4 6 5,2 0 0,7-2-1,5-1 1,1-7-2,5-1-23,9-9-99</inkml:trace>
          <inkml:trace contextRef="#ctx0" brushRef="#br0" timeOffset="31360.79">491 3189 150,'3'0'92,"7"0"-92,5 0 0,12-14 22,4-4-22,11-4 11,3-8-9,1-2 6,-12 5-1,-7-9-7,-18 6 0,-6 8 24,-3 1-24,0 7 19,0 8-1,0 6-17,0 0 8,0 0-9,0 0-11,-22 20 9,-29 21-6,-10 14 8,-14 6 0,8-5 5,9 0 0,10-6-5,19-13 0,17-12-6,12-7 7,0-6-6,12 0-5,49-4 10,33-5 22,20-3-8,9 0-14,-7 0 0,-13-3-33,-8-5-54</inkml:trace>
        </inkml:traceGroup>
        <inkml:traceGroup>
          <inkml:annotationXML>
            <emma:emma xmlns:emma="http://www.w3.org/2003/04/emma" version="1.0">
              <emma:interpretation id="{8C6E8F78-20E1-4009-9535-3F082B494084}" emma:medium="tactile" emma:mode="ink">
                <msink:context xmlns:msink="http://schemas.microsoft.com/ink/2010/main" type="inkWord" rotatedBoundingBox="27487,13323 30572,13342 30566,14410 27480,14391"/>
              </emma:interpretation>
              <emma:one-of disjunction-type="recognition" id="oneOf2">
                <emma:interpretation id="interp10" emma:lang="en-US" emma:confidence="0">
                  <emma:literal>model</emma:literal>
                </emma:interpretation>
                <emma:interpretation id="interp11" emma:lang="en-US" emma:confidence="0">
                  <emma:literal>Model</emma:literal>
                </emma:interpretation>
                <emma:interpretation id="interp12" emma:lang="en-US" emma:confidence="0">
                  <emma:literal>Mode</emma:literal>
                </emma:interpretation>
                <emma:interpretation id="interp13" emma:lang="en-US" emma:confidence="0">
                  <emma:literal>mode)</emma:literal>
                </emma:interpretation>
                <emma:interpretation id="interp14" emma:lang="en-US" emma:confidence="0">
                  <emma:literal>Modal</emma:literal>
                </emma:interpretation>
              </emma:one-of>
            </emma:emma>
          </inkml:annotationXML>
          <inkml:trace contextRef="#ctx0" brushRef="#br0" timeOffset="32518.85">1606 3033 186,'0'-8'12,"0"-2"0,0 10-11,0 0 8,0 0-9,6 21-10,14 20 10,7 14 0,-5 2-1,-10 5 8,-5-6-7,-7 3 1,0-6 5,0-11-4,0-10-2,-4-15 0,1-11-1,0-6 6,3 0 9,0 0 7,-3-28-2,0-28-1,3-16-18,0-21 0,0-6-2,0-7 0,3 7 2,13 10 0,-1 17 2,2 19-4,-1 30 3,-7 8-1,-2 14 0,-1 1-7,0 0 0,8 11-5,5 34 12,4 17-2,2 4 3,-6 2-1,-2-15 3,2-9 5,-5-12-6,0-9-2,0-7 0,-1-14-9,-4-2 14,-3 0-5,11 0 23,5-27-6,8-22 4,9-7-21,-5 0 1,-4 6 3,-5 13 0,-6 10-1,-7 12-3,-4 5 7,-2 7-4,-6 3-3,0 0-13,0 0 12,0 17-36,0 25 29,3 20-1,0 8 18,1-4-1,-1-2-8,3-9 3,3 0-5,2-8 7,-2-10-5,4-8 0,0-12-21,2-9-4,9-8-66,10 0-64</inkml:trace>
          <inkml:trace contextRef="#ctx0" brushRef="#br0" timeOffset="32894.88">2767 2934 126,'0'0'58,"0"0"-58,-6 3-13,-27 35 13,-9 15 11,-3 7-11,10 2 17,9-3-15,14-6-2,8-8 3,4-10 8,0-6-9,0-6-2,7-15 5,16-1 7,-1-7 1,9 0 20,5 0 4,6-28-30,0-11 13,2-6-20,-8-8 2,-6-2 0,-8-2-2,-13 2 0,-9 9-2,0 10 5,-3 8 2,-32 8-5,-16 10-13,-7 7 11,5 3-17,19 0 7,18 15-31,16 11-63,0-1 35</inkml:trace>
          <inkml:trace contextRef="#ctx0" brushRef="#br0" timeOffset="33412.91">3609 2460 172,'0'0'9,"0"0"-9,0 12-11,0 34-3,0 27 14,0 14 25,0 5-18,0-2 3,0-3 2,3-9-7,0-15 4,2-11-9,-2-17 1,-3-12-3,3-12 6,-3-4-4,0-7 10,0 0-9,0 0 21,-3-27 1,-30-19-21,-9-3-4,-6 2-6,7 10 8,5 20 0,0 11-3,-3 6-2,2 0 3,-5 20 2,9 24-9,8-4 14,15 6-5,10-8 0,0-4-6,0-4 1,22-2 4,8-2 1,4-2 12,2-1-11,6-10 6,2 5-4,9-8-3,5-2-3,3-8-68</inkml:trace>
          <inkml:trace contextRef="#ctx0" brushRef="#br0" timeOffset="33804.93">3885 3201 186,'0'2'4,"0"1"-4,0-3 1,14 0 31,21 0-17,19 0 5,12 0-9,1-14-10,-9-6-1,-13-9 1,-17 0 6,-12-8-11,-10-1 4,-6 6-6,0 0 6,0 9 6,-25 5 3,-14 4-9,-8 11-3,-9 3-5,-5 0 8,-3 15 0,9 16-5,4 6 13,12 2-8,14 1 0,15-5 9,10 1-12,0 0 3,4-1-1,33-5-8,29 1 18,18-8-5,18-11-4,7-7-33,-12-5-61,-24 0-30</inkml:trace>
          <inkml:trace contextRef="#ctx0" brushRef="#br0" timeOffset="53434.05">4655 2836 0,'0'-6'10,"0"6"0,0 0 9,0 0-16,0 0 12,0 0 10,0-2-22,0 2 12,0-3-6,0 3-1,0-2 9,0 2-15,0 0 7,0 0-4,0 0 0,0 0 9,3 0-6,-3 0 4,0-8 11,0 1-18,0 1 9,3-6 4,-3-1-16,3 2 11,0 4-13,-3-6 0,0 6 5,3-1 0,-3 8 5,0 0 1,0-2-11,0 2 17,4 0-14,-4 0-2,0 0 10,0 0-8,0 0 4,0 0-7,0 0 3,0 0-11,0 0 2,0 0-5,0 2 7,0 28-19,0 11 23,0 18 0,0 12 6,0-3-5,0-1 3,0-2-4,0-5 0,0-1 4,0-8-6,0-7 2,0-1 0,0-12-6,0-11 8,0-3-2,0-7 0,0-10 1,0 0-4,0 0 3,0 0 0,0 0 10,0 0-6,0 0 4,0 0-2,0 0 1,0 0 1,0 0-8,0-3 0,0-11-5,0-4-19,6 6-5,3-2-63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31:22.53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-1-4 178,'0'-1'73,"0"1"-73,0 0 7,0 0 18,0 0-25,0 0-1,0 7-13,0 24 14,0 5-4,0 5 4,0-4 0,0-6 0,0 2 5,0-5-12,0-4 7,0-3-28,0-16-25,0-5-116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35:42.684"/>
    </inkml:context>
    <inkml:brush xml:id="br0">
      <inkml:brushProperty name="width" value="0.13333" units="cm"/>
      <inkml:brushProperty name="height" value="0.13333" units="cm"/>
      <inkml:brushProperty name="color" value="#00CCFF"/>
      <inkml:brushProperty name="fitToCurve" value="1"/>
    </inkml:brush>
  </inkml:definitions>
  <inkml:traceGroup>
    <inkml:annotationXML>
      <emma:emma xmlns:emma="http://www.w3.org/2003/04/emma" version="1.0">
        <emma:interpretation id="{F0E480CE-3D8D-416D-9D17-531373F17189}" emma:medium="tactile" emma:mode="ink">
          <msink:context xmlns:msink="http://schemas.microsoft.com/ink/2010/main" type="inkDrawing" rotatedBoundingBox="13795,12813 15736,11222 15783,11280 13843,12871" semanticType="callout" shapeName="Other">
            <msink:sourceLink direction="with" ref="{E396DC3D-FA4A-452A-9DA0-EC4DA17E0782}"/>
          </msink:context>
        </emma:interpretation>
      </emma:emma>
    </inkml:annotationXML>
    <inkml:trace contextRef="#ctx0" brushRef="#br0">250 1709 13,'0'0'7,"0"0"15,0 0-20,0 0-1,0 0 21,0 0-3,0 0 3,0 0 4,0 0-20,0 0 13,0 0-13,0 0 0,0 0 6,0 0-9,0 0 12,0 0-11,0 0-1,0 0 20,0 0-21,0 0 5,0 0-4,0 0 5,0 0-5,0 0-3,0 0 0,0 0-3,0 3-1,0-1 1,-6 6-3,-18 9-8,-21 14 7,-25 18 7,-27 21 0,-18 13 0,-18 12 4,-8 4-7,0 11 3,-8 3 0,12-5-3,1 2 9,14-10-6,13-1 0,12-13 1,17-7-2,7-5 1,9-8 0,8-4-3,12-13 12,8-14-11,8-11 2,8-6 0,13-11-5,4-4 9,3-3-4,0 0 3,0 0 4,0 0 1,0 0-7,0 0 3,0 0 9,0 0-9,0 0 1,0 0-4,0 0 6,0 0-7,0 0 5,0 0-5,0 0 0,0 0-1,0 0-5,0 0 3,0 0-20,0 0-22,0-31-158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35:34.096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20073B9-8659-4AC7-A93A-D3D4239505E2}" emma:medium="tactile" emma:mode="ink">
          <msink:context xmlns:msink="http://schemas.microsoft.com/ink/2010/main" type="inkDrawing" rotatedBoundingBox="15669,9554 15673,11410 15537,11410 15533,9555" semanticType="callout" shapeName="Other">
            <msink:sourceLink direction="with" ref="{8A1A9401-D501-4A9A-AAB2-31217372AEB9}"/>
          </msink:context>
        </emma:interpretation>
      </emma:emma>
    </inkml:annotationXML>
    <inkml:trace contextRef="#ctx0" brushRef="#br0">60 13 11,'0'-6'20,"0"1"-15,0-2-5,0 7 2,0 0 20,0 0 6,0 0-16,0 0 8,0 0-17,0 0 2,0 0-10,0 0 0,0 0 5,0 0-4,0 0 10,0-2 1,0 2-4,0 0-1,0 0 10,0 0-11,0 0 12,0 0-2,0 0-9,0 0 17,0 0-10,0 0 3,0 0 8,0 0-18,0 0 5,0 0-7,0 0-3,0 0-5,0 0 3,0 0 5,0 0-1,0 0-12,0 0 12,0 0-10,0 17 11,0 15-8,0 2 14,0 12-6,0 3 0,0 14 3,0 4-8,0 4 7,0 2-2,0 2 0,0 1 6,0-1-9,-7-5 3,-2-1 0,3-3-4,6-5 4,0-5 0,0 0 0,-5-10 6,5-1-12,-6-7 6,3-6 0,0 0-6,0-6 11,0 4-5,3-8 0,-4 4 0,4 0-5,0-5 7,0-4-2,0 4 0,0-7 4,0 3-8,0 4 4,0-1 0,0 2-3,0-1 6,0 4-3,0-9 0,0 6 1,0-4-5,0-3 4,0 6 0,0-4-2,0-3 7,0 1-5,0-3 0,4-1 1,-1 1-7,3 0 6,0 2 0,-3-6 0,2 2 8,-2-3-10,-3-4 2,3-3 0,-3 0-2,0 0 8,0 0-6,0 0 0,0 0 2,3 0-6,-3 0 6,3 0-2,-3 0 0,0 0 3,3 4-7,-3-1 4,4 0 0,-4-3 3,0 3 3,0-3-6,3 0 5,-3 0-3,0 0 8,3 0-9,-3 0-1,6 0 3,0 4 3,1-3 4,-1 2-9,-3 4 2,5-7 6,-5 0-6,0 0 1,0 0-4,3 0 9,-3 0-14,1 0 5,-1 0 0,-3 0-1,0 0 5,0 0-4,0 0 0,0 0 3,0 0-10,0 0 4,0 5-2,6 7-13,11-7-92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35:29.86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396DC3D-FA4A-452A-9DA0-EC4DA17E0782}" emma:medium="tactile" emma:mode="ink">
          <msink:context xmlns:msink="http://schemas.microsoft.com/ink/2010/main" type="inkDrawing" rotatedBoundingBox="15739,11360 18037,11069 18048,11160 15750,11452" semanticType="underline" shapeName="Other">
            <msink:sourceLink direction="with" ref="{8A1A9401-D501-4A9A-AAB2-31217372AEB9}"/>
            <msink:destinationLink direction="with" ref="{F0E480CE-3D8D-416D-9D17-531373F17189}"/>
          </msink:context>
        </emma:interpretation>
      </emma:emma>
    </inkml:annotationXML>
    <inkml:trace contextRef="#ctx0" brushRef="#br0">217 1828 1,'0'-12'10,"0"7"-2,0-1-4,0 3 25,0 3-20,0 0 4,0-4-12,0 4 5,0 0-6,0 0 2,0 0 5,0 0 7,0 0-13,0 0 18,0 0-19,0 0 1,0 0-1,0 0 3,0 0-3,0 0 0,0 0 5,0 0-8,0 0 6,0 0-3,0 0 12,0 0-10,0 0 13,0 0-8,0 0 2,0 0 22,0 0-31,13 0 11,15 0-8,19 0 5,6-10-5,9 4-3,2 1 0,0 1-3,0-2 10,2-1-7,-2 6 0,3-2 0,3 3-9,1 0 11,7 0-2,-5 0 0,-1-3 9,1-1-12,-6 2 3,-2-1 0,0-9-6,-9 7 10,2-4-4,-2 3 0,-1-5 7,-4 3-12,1-4 5,-2-3 0,-2 4-2,-2-1 7,-4 4-7,-5-2 2,-7-1 0,-1 2-7,3 3 11,4-5-4,6 5 0,0 1 6,-5 0-10,2-5 4,-6 5 0,-2-1-4,2-1 11,-8 4-7,0-5 0,-1 6 2,-6-3-7,-4 0 9,-4 5-4,-7 0 0,-3 0 6,3 0-9,-3-2 3,0-2 0,0 2 4,0-2 1,0 4-5,0 0 2,0 0 5,0 0-4,0 0-1,0 0-2,0 0 0,0 0 4,0 0-7,0 0 3,0 0-19,3 0 14,3 0-35,-2 12-38,-4 0-41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35:51.160"/>
    </inkml:context>
    <inkml:brush xml:id="br0">
      <inkml:brushProperty name="width" value="0.13333" units="cm"/>
      <inkml:brushProperty name="height" value="0.13333" units="cm"/>
      <inkml:brushProperty name="color" value="#00CCFF"/>
      <inkml:brushProperty name="fitToCurve" value="1"/>
    </inkml:brush>
  </inkml:definitions>
  <inkml:traceGroup>
    <inkml:annotationXML>
      <emma:emma xmlns:emma="http://www.w3.org/2003/04/emma" version="1.0">
        <emma:interpretation id="{13870899-8124-49B7-BC4F-87D948B29EE7}" emma:medium="tactile" emma:mode="ink">
          <msink:context xmlns:msink="http://schemas.microsoft.com/ink/2010/main" type="writingRegion" rotatedBoundingBox="15558,9403 18371,11022 16387,14467 13575,12848"/>
        </emma:interpretation>
      </emma:emma>
    </inkml:annotationXML>
    <inkml:traceGroup>
      <inkml:annotationXML>
        <emma:emma xmlns:emma="http://www.w3.org/2003/04/emma" version="1.0">
          <emma:interpretation id="{4F58951B-EF31-4A87-AD0F-8A4D01891A1B}" emma:medium="tactile" emma:mode="ink">
            <msink:context xmlns:msink="http://schemas.microsoft.com/ink/2010/main" type="paragraph" rotatedBoundingBox="15558,9403 18371,11022 18044,11590 15231,99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B283DB-5D87-4991-837A-BD7D8057B4F9}" emma:medium="tactile" emma:mode="ink">
              <msink:context xmlns:msink="http://schemas.microsoft.com/ink/2010/main" type="line" rotatedBoundingBox="15558,9403 18371,11022 18044,11590 15231,9971"/>
            </emma:interpretation>
          </emma:emma>
        </inkml:annotationXML>
        <inkml:traceGroup>
          <inkml:annotationXML>
            <emma:emma xmlns:emma="http://www.w3.org/2003/04/emma" version="1.0">
              <emma:interpretation id="{8A1A9401-D501-4A9A-AAB2-31217372AEB9}" emma:medium="tactile" emma:mode="ink">
                <msink:context xmlns:msink="http://schemas.microsoft.com/ink/2010/main" type="inkWord" rotatedBoundingBox="15558,9403 18371,11022 18044,11590 15231,9971">
                  <msink:destinationLink direction="with" ref="{C20073B9-8659-4AC7-A93A-D3D4239505E2}"/>
                  <msink:destinationLink direction="with" ref="{E396DC3D-FA4A-452A-9DA0-EC4DA17E0782}"/>
                </msink:context>
              </emma:interpretation>
              <emma:one-of disjunction-type="recognition" id="oneOf0">
                <emma:interpretation id="interp0" emma:lang="en-US" emma:confidence="0">
                  <emma:literal>n',</emma:literal>
                </emma:interpretation>
                <emma:interpretation id="interp1" emma:lang="en-US" emma:confidence="0">
                  <emma:literal>i',</emma:literal>
                </emma:interpretation>
                <emma:interpretation id="interp2" emma:lang="en-US" emma:confidence="0">
                  <emma:literal>In</emma:literal>
                </emma:interpretation>
                <emma:interpretation id="interp3" emma:lang="en-US" emma:confidence="0">
                  <emma:literal>on</emma:literal>
                </emma:interpretation>
                <emma:interpretation id="interp4" emma:lang="en-US" emma:confidence="0">
                  <emma:literal>n,</emma:literal>
                </emma:interpretation>
              </emma:one-of>
            </emma:emma>
          </inkml:annotationXML>
          <inkml:trace contextRef="#ctx0" brushRef="#br0">336 0 7,'0'0'3,"0"0"-1,0 0 0,0 0 6,0 0-4,0 0-4,0 0 5,0 5-11,0 10 4,-7 6 2,-15 7 0,-4 10 5,-5 5-3,-5 8-2,-3 0 0,-2 3 3,2-2 5,8-8-8,1-11 0,13-13 1,5-7-5,5-8 8,7-1-4,0-1 3,0-3 2,0 0 13,0 0-1,0 0 7,0 0 13,0 0-27,4-7 12,11-14-18,12-6 6,-1 4-17,-4 0 10,-3-4-3,1 8 0,-1-8 4,6-1-8,4-4 4,1 0 0,1 1-5,-4 1 10,-5 5-5,0 4 0,-5 7 7,-2-4-8,-2 10 1,1 2 0,-5 3 0,-9 3 5,0 0-1,3 0-4,-3 0-4,10 0 1,5 6-11,12 26 14,1 17 1,5 0 7,-2 3-10,-1 3 2,4-5 0,-1-7-1,-2 3 5,-1-6-4,-7 4 0,-10 7-8,-13 7 2,0-22-58</inkml:trace>
          <inkml:trace contextRef="#ctx0" brushRef="#br0" timeOffset="-1710.1">2542 1588 7,'6'-3'28,"-6"1"-11,3-5-2,-3 7 8,3-3-19,-3 3 9,0 0 0,3 0-9,-3 0 5,0 0-5,0-1 4,0-3 16,0-5-21,5-3 13,-5 4-5,3-4-7,0-2 16,-3 2-20,0-5 8,0-1-8,0-5 6,0 2-6,0 11 0,0-2 3,0 9-8,0 0 10,0 3-5,0 0 0,0 0 2,0 0-13,3 0 11,0 0-7,-3 0 6,6 0-17,-2 0 11,5 14-8,4 11 15,7 8 0,2 5 2,6 0-2,5 3 0,-1-4 9,3-1-13,1-3 5,-5 0-1,-1-8 5,-7 1 1,-4-8-6,-7-7 0,-2 0 5,-4 0-10,-3-4 5,-3 1 0,0-5-4,0-3 11,0 0-7,0 0 0,0 0 2,0 0-1,0 0 2,0 0-3,0 0 0,0 0 9,0 0-14,0 0 5,0 0 0,0 0-3,0 0 1,0 2 1,0 6-3,-3 2-12,-25 11 9,-14 8 11,-16 4-4,-3 0 0,-3 5 3,9-9-6,4-24-25</inkml:trace>
        </inkml:traceGroup>
      </inkml:traceGroup>
    </inkml:traceGroup>
    <inkml:traceGroup>
      <inkml:annotationXML>
        <emma:emma xmlns:emma="http://www.w3.org/2003/04/emma" version="1.0">
          <emma:interpretation id="{33A4D172-4ED1-4CFB-A222-AF40B367E3C0}" emma:medium="tactile" emma:mode="ink">
            <msink:context xmlns:msink="http://schemas.microsoft.com/ink/2010/main" type="paragraph" rotatedBoundingBox="13785,12393 14321,12393 14321,12969 13785,129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5C5901-1C81-422C-89F0-EDB70410BC52}" emma:medium="tactile" emma:mode="ink">
              <msink:context xmlns:msink="http://schemas.microsoft.com/ink/2010/main" type="inkBullet" rotatedBoundingBox="14383,12443 14310,13033 13784,12968 13856,12378"/>
            </emma:interpretation>
            <emma:one-of disjunction-type="recognition" id="oneOf1">
              <emma:interpretation id="interp5" emma:lang="en-US" emma:confidence="1">
                <emma:literal>L</emma:literal>
              </emma:interpretation>
              <emma:interpretation id="interp6" emma:lang="en-US" emma:confidence="0">
                <emma:literal>2</emma:literal>
              </emma:interpretation>
              <emma:interpretation id="interp7" emma:lang="en-US" emma:confidence="0">
                <emma:literal>z</emma:literal>
              </emma:interpretation>
              <emma:interpretation id="interp8" emma:lang="en-US" emma:confidence="0">
                <emma:literal>Z</emma:literal>
              </emma:interpretation>
              <emma:interpretation id="interp9" emma:lang="en-US" emma:confidence="0">
                <emma:literal>l</emma:literal>
              </emma:interpretation>
            </emma:one-of>
          </emma:emma>
        </inkml:annotationXML>
        <inkml:trace contextRef="#ctx0" brushRef="#br0" timeOffset="-4830.28">-1332 3007 5,'9'-5'13,"-2"-1"11,-4 6-18,0-6-2,0 1 15,0 2-11,-3-3 22,0 6-5,0-4-19,0 3 19,0-2-18,0 3 13,0 0 5,0 0-24,0 0 26,0-4-23,0 1 0,0 3 7,4 0-6,-4 0 2,0 0-2,0 0 4,0 0-18,0 0 5,0 0-1,0 0 4,0 0-20,0 0 20,0 0-17,0 15 16,0 11-6,0 3 12,-13 6-4,0-3 0,4 9 6,-8-8-6,8 3 0,-4-4 0,-1 2-6,3-5 12,-3-3-6,5-6 0,2-7 0,4-2-2,3-9 6,-3 1-4,3-1 0,0 2 9,-3-4-13,3 3 4,-3-3-1,0 3-8,-2 5 14,2 2-5,0-2 0,0 4 7,0-1-16,0 1 9,-1-1 0,-2 1-2,3 6 10,-3-1-8,6-6 0,-4-1 0,4-3-6,0-7 9,0 0-3,0 0 0,0 0 10,0 0-4,0 0-6,0 0 0,0 0 14,0 0-10,0 0 2,13 0 0,20 0-2,14 0-3,12-14 4,-1 3-5,-2-2 0,-3 11-2,-6 2-3,3 0-6,-6 0-27,-2 0-5,-8 23-36</inkml:trace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35:50.500"/>
    </inkml:context>
    <inkml:brush xml:id="br0">
      <inkml:brushProperty name="width" value="0.13333" units="cm"/>
      <inkml:brushProperty name="height" value="0.13333" units="cm"/>
      <inkml:brushProperty name="color" value="#00CCFF"/>
      <inkml:brushProperty name="fitToCurve" value="1"/>
    </inkml:brush>
  </inkml:definitions>
  <inkml:traceGroup>
    <inkml:annotationXML>
      <emma:emma xmlns:emma="http://www.w3.org/2003/04/emma" version="1.0">
        <emma:interpretation id="{77367610-5168-4319-85FB-5875D71AC222}" emma:medium="tactile" emma:mode="ink">
          <msink:context xmlns:msink="http://schemas.microsoft.com/ink/2010/main" type="writingRegion" rotatedBoundingBox="15294,9402 15509,9402 15509,9417 15294,9417"/>
        </emma:interpretation>
      </emma:emma>
    </inkml:annotationXML>
    <inkml:traceGroup>
      <inkml:annotationXML>
        <emma:emma xmlns:emma="http://www.w3.org/2003/04/emma" version="1.0">
          <emma:interpretation id="{0497C7C1-0029-41E0-8495-18FE6392FF62}" emma:medium="tactile" emma:mode="ink">
            <msink:context xmlns:msink="http://schemas.microsoft.com/ink/2010/main" type="paragraph" rotatedBoundingBox="15294,9402 15509,9402 15509,9417 15294,94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B231E8-57C3-496F-90AA-E2007453EEF8}" emma:medium="tactile" emma:mode="ink">
              <msink:context xmlns:msink="http://schemas.microsoft.com/ink/2010/main" type="line" rotatedBoundingBox="15294,9402 15509,9402 15509,9417 15294,9417"/>
            </emma:interpretation>
          </emma:emma>
        </inkml:annotationXML>
        <inkml:traceGroup>
          <inkml:annotationXML>
            <emma:emma xmlns:emma="http://www.w3.org/2003/04/emma" version="1.0">
              <emma:interpretation id="{7D0E71BF-8ECA-4ACC-8492-736243125F10}" emma:medium="tactile" emma:mode="ink">
                <msink:context xmlns:msink="http://schemas.microsoft.com/ink/2010/main" type="inkWord" rotatedBoundingBox="15294,9402 15509,9402 15509,9417 15294,9417"/>
              </emma:interpretation>
            </emma:emma>
          </inkml:annotationXML>
          <inkml:trace contextRef="#ctx0" brushRef="#br0">0 0 10,'3'0'4,"0"0"-6,3 0 2,4 0-8,-1 0 4,5 0 4,-6 0 0,3 0 0,-2 0 0,-6 0 0,4 0 0,-4 0 0,3 0 0,0 0 0,5 0 0,5 0 0,3 0 1,7 0-2,-4 0 1,1 0 0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37:31.56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0DDE37-95B9-4125-A86C-56B3A97050D5}" emma:medium="tactile" emma:mode="ink">
          <msink:context xmlns:msink="http://schemas.microsoft.com/ink/2010/main" type="writingRegion" rotatedBoundingBox="25504,12470 30894,12442 30899,13582 25510,13611"/>
        </emma:interpretation>
      </emma:emma>
    </inkml:annotationXML>
    <inkml:traceGroup>
      <inkml:annotationXML>
        <emma:emma xmlns:emma="http://www.w3.org/2003/04/emma" version="1.0">
          <emma:interpretation id="{EE54D23D-7549-4070-8DA0-EE75A735B2E9}" emma:medium="tactile" emma:mode="ink">
            <msink:context xmlns:msink="http://schemas.microsoft.com/ink/2010/main" type="paragraph" rotatedBoundingBox="25504,12470 30894,12442 30899,13582 25510,136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6B669F-26E5-4513-8085-2F739DABA8E2}" emma:medium="tactile" emma:mode="ink">
              <msink:context xmlns:msink="http://schemas.microsoft.com/ink/2010/main" type="line" rotatedBoundingBox="25504,12470 30894,12442 30899,13582 25510,13611"/>
            </emma:interpretation>
          </emma:emma>
        </inkml:annotationXML>
        <inkml:traceGroup>
          <inkml:annotationXML>
            <emma:emma xmlns:emma="http://www.w3.org/2003/04/emma" version="1.0">
              <emma:interpretation id="{67EF1049-A3F3-4D23-90EA-0AA0B0AADA82}" emma:medium="tactile" emma:mode="ink">
                <msink:context xmlns:msink="http://schemas.microsoft.com/ink/2010/main" type="inkWord" rotatedBoundingBox="25913,12531 26210,13359 25510,13611 25212,12783"/>
              </emma:interpretation>
              <emma:one-of disjunction-type="recognition" id="oneOf0">
                <emma:interpretation id="interp0" emma:lang="en-US" emma:confidence="0">
                  <emma:literal>)</emma:literal>
                </emma:interpretation>
                <emma:interpretation id="interp1" emma:lang="en-US" emma:confidence="0">
                  <emma:literal>&gt;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}</emma:literal>
                </emma:interpretation>
                <emma:interpretation id="interp4" emma:lang="en-US" emma:confidence="0">
                  <emma:literal>7</emma:literal>
                </emma:interpretation>
              </emma:one-of>
            </emma:emma>
          </inkml:annotationXML>
          <inkml:trace contextRef="#ctx0" brushRef="#br0">58 30 156,'0'-20'1,"0"12"26,0 8-23,0-4 24,0 4 13,0 0-34,0 0-3,0 0-4,10 0-8,13 0 3,8 16 10,15 5 2,5 7-7,-3-3 4,-9-1 0,-4 0-4,1 1 0,-2 1-3,2 3 6,-3-3-3,-8-6 0,-5-6 5,-8 1-10,-5-9 6,-4-4-1,0 3 0,0 2 6,5 2-12,0 6 6,-2 10 0,2 7-11,-5 9 13,-3-2-2,0 9 0,-22-5-9,-25 5 4,-12 1 3,-22-1 2,-10 5-2,-4 0-16,1 13-31,-3 7-57</inkml:trace>
        </inkml:traceGroup>
        <inkml:traceGroup>
          <inkml:annotationXML>
            <emma:emma xmlns:emma="http://www.w3.org/2003/04/emma" version="1.0">
              <emma:interpretation id="{4E80C03E-21DF-4F2D-AA02-2F800767CFD7}" emma:medium="tactile" emma:mode="ink">
                <msink:context xmlns:msink="http://schemas.microsoft.com/ink/2010/main" type="inkWord" rotatedBoundingBox="27045,12462 30894,12442 30899,13505 27051,13525"/>
              </emma:interpretation>
              <emma:one-of disjunction-type="recognition" id="oneOf1">
                <emma:interpretation id="interp5" emma:lang="en-US" emma:confidence="0">
                  <emma:literal>sphear</emma:literal>
                </emma:interpretation>
                <emma:interpretation id="interp6" emma:lang="en-US" emma:confidence="0">
                  <emma:literal>SPhear</emma:literal>
                </emma:interpretation>
                <emma:interpretation id="interp7" emma:lang="en-US" emma:confidence="0">
                  <emma:literal>SPLear</emma:literal>
                </emma:interpretation>
                <emma:interpretation id="interp8" emma:lang="en-US" emma:confidence="0">
                  <emma:literal>Spear</emma:literal>
                </emma:interpretation>
                <emma:interpretation id="interp9" emma:lang="en-US" emma:confidence="0">
                  <emma:literal>spear</emma:literal>
                </emma:interpretation>
              </emma:one-of>
            </emma:emma>
          </inkml:annotationXML>
          <inkml:trace contextRef="#ctx0" brushRef="#br0" timeOffset="2894.16">3238-195 94,'3'-6'30,"-3"3"-22,0 3-2,0 0-6,0 0 0,0 0-15,0 18 9,0 28-3,0 12 9,0 8 20,-20 3-16,-2-3-3,2-3 2,-2-7 5,0-3-9,-4-9 2,-2-4-1,-2-9 3,5-4 7,-1-10-10,10-2 3,3-8 3,7-7-3,6 0-1,0 0-2,0 0 17,0 0-17,0 0 26,0 0-6,0 0-4,0-17-16,0-9-3,3 0 0,7 0 3,5 6 0,-5 5 7,-1 5-7,5 7 0,-8-1-2,1 4 2,5 0 0,8 0 0,2 0-5,0 25-2,-5 0 7,-1 3-4,-4 8-5,-2-3 9,-1 0 0,-1-4 0,1 3 3,-2-5-6,-4-2 3,6-3 0,-3-2-1,2-2-1,1-3-3,1-3-13,5-9-73</inkml:trace>
          <inkml:trace contextRef="#ctx0" brushRef="#br0" timeOffset="3442.19">3579 502 16,'22'-6'4,"10"-3"2,4 1-10,-1 1 8,1 0 5,-7-3-6,-4-6 1,-3-2 8,-2 0-9,-4-4 13,-7-2 11,1 7-26,-10-3 26,3 4-11,-3-2-14,0-6 10,0 0-8,0 2 2,0 8-6,0-1 9,-6 6-5,-1 5-4,1 2 0,-7 2-9,-5 0 6,-9 0 3,-1 0 0,-1 6 4,2 8-12,-1 10 8,-5 2 0,8 3-3,-1 4 7,4 3-8,3-1 4,2-4 0,1-1-5,7-5 10,6-7-5,-2 3 0,5-8 6,0-1-9,0 6 3,5-5 0,23 5 5,11-3-2,12 2-3,7-5 0,0-1-30,-3-5-14,-4-2-52</inkml:trace>
          <inkml:trace contextRef="#ctx0" brushRef="#br0" timeOffset="1470.08">1865-3 51,'0'-21'0,"0"1"5,0 8 7,0 6 19,0 6 13,0-7-15,0 7-29,0 0 24,0 0-17,0 0 1,0 0 9,0 0-12,0-1 2,0 1-7,-7 0 1,-15 0-8,-10 0 6,-6 16 1,-7 10-2,3 10 2,9-2-7,2-2 7,12 6 0,2-9-4,7-6 1,10 0 3,0 0 0,0 3 3,0 0-7,16-1 4,14 5 0,1-1 6,5 0 1,0-1-5,1 5-2,2-4 3,-6-4-4,-8 2 1,-3-6 0,-8-3-8,-2 2 10,-2-2-2,-4 6 0,-6-2 0,0 2-7,0 0 7,0-7 0,0-3-4,0-3 0,-3-2 1,-13 3 3,-4-7 0,-11 0 19,-8 0-18,-2-5 11,-1 0-6,3 0 1,6 0-1,8-10-6,8-7 0,-2-3-5,4-4-1,-1-4-6,2 1-9,8 5-94</inkml:trace>
          <inkml:trace contextRef="#ctx0" brushRef="#br0" timeOffset="2212.12">2437 311 153,'0'-12'39,"4"12"-37,-4 0-4,0 0 5,0 0-8,3 0 0,0 5-14,-3 33 18,0 8 2,0 13-1,0-1 0,0-3 6,0 0-7,-6-3 1,-10 0 0,2-10-2,2-4 4,2-13-2,4-9 0,3-4 4,-1-4-7,1-5 3,3-3 0,-3 0 23,0 0-13,3-23 25,-3-23-35,3-18 8,0-2-16,0-9 8,0 6 0,12-4 0,7 7 4,5 5-4,-2 3 0,1 9 5,2 5-6,0 4 1,1 9 0,0 1-5,3 10 6,-7 6-5,1 5 4,-7-1 0,-3 9-11,-4 1 11,-6 0 0,5 0 0,-2 31-8,-3 12 1,-3 10 5,0-2 2,0 5-10,0-5 13,-9-4-3,-8-10 0,1-7 7,7-7-11,-1-9 4,-4 1 0,2-9-4,-7 2 5,-7 0-1,-12-5 2,-4-1 3,-3-2-10,9 0-6,11 0-16,12-20-30</inkml:trace>
          <inkml:trace contextRef="#ctx0" brushRef="#br0" timeOffset="3996.22">4408 291 56,'0'-25'27,"0"1"-3,0 9-13,0 4 4,0 5 3,0 3-13,-6-1-5,-1 4 0,-5 0-5,-7 0-3,-8 0 8,-8 24 0,-3 5-5,2 12 12,5 2-7,4-2 0,12 4 1,1-4-1,11 5 0,3-8 0,0-6 1,0-6 5,9-6 0,5-9-6,-1-4 1,-1-7 21,7 0-16,1 0 8,8 0-12,5-12 6,-5-17-10,2-6 2,-1-2 0,-7-1-3,-3 7 10,-5-1-7,-2 5 0,-8 4 9,2 10-9,-6 0 0,0 11 0,0 2-3,0 0-8,0 0 9,0 0-6,3 0-14,0 20 20,0 8-3,7 5 5,-1-2 0,5 4 9,2-3-16,4-3 7,5-3-10,0-6-16,1-5-56</inkml:trace>
          <inkml:trace contextRef="#ctx0" brushRef="#br0" timeOffset="4536.25">4645 15 81,'0'-18'20,"0"5"-19,0 8 31,5 2-7,-2 3-13,6 0-12,10 0-15,7 6 15,3 16-1,3 9 5,-5 11-10,-5 7 6,-3 7 0,-10 0-7,2 5 12,-5-3-5,0-2 0,-3-8 4,-3-7-10,3-5 6,-3-11 0,0-5-4,0-3-3,0-8 6,0-3-3,-3-6 4,-3 0 12,-3 0-11,-2 0 16,2-6 5,-1-23-21,10-17 23,0-12-17,3-15 5,46-13-7,12 0 3,12 2-8,8 14 0,-1 21-11,1 11 11,-8 24-33,-15 6-53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37:31.10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28CB278-577A-4EE2-B08B-A2ADB22E2024}" emma:medium="tactile" emma:mode="ink">
          <msink:context xmlns:msink="http://schemas.microsoft.com/ink/2010/main" type="inkDrawing" rotatedBoundingBox="19458,12272 26219,12878 26189,13213 19428,12607" shapeName="Other"/>
        </emma:interpretation>
      </emma:emma>
    </inkml:annotationXML>
    <inkml:trace contextRef="#ctx0" brushRef="#br0">-5 114 42,'0'0'1,"0"0"4,0 0-2,0 0 17,0 0 5,0 0-19,0 0 18,0 0-23,0 0 9,0 0-10,0 0 7,0 0-12,0 0 5,0 0 0,0 0 0,0 0 6,0 0-6,0 0 6,0 0 1,0 0 1,0 0-2,0 0-6,-3 0 13,3 0-9,0 0 5,0 0 1,0 0-8,0 0 19,0 0-18,0 0 0,0 0 4,0 0 3,0 0-6,0 0-2,3 0 0,22 0 10,24 0-10,25 0 2,22-8-4,16-7 7,2 2-13,11-2 6,6 2 0,14 0-4,10 1 8,2 4-4,-5-4 0,-5 2 7,4 6-11,-6-6 4,-10 10 0,-9 0-2,-15 0 5,6 0-3,5 10 0,6 4 5,1 4-10,-7-4 5,-10-1 0,-12 0-1,-3-2 6,-8 0-6,-1-5 1,-4-1 0,-8 2-4,-2-4 7,-1 0-3,-1 2 0,1-3 7,2 3-10,-1 0 3,-1 3 0,5-1-4,2 1 9,4 6-5,2-4 0,8 1 9,-4-2-13,-7-2 4,-5 6 0,-14-1-7,0-2 12,-6 6-5,3-1 0,1-2 3,-1 2-6,0-1 3,3-5 0,3 3 0,3 2 9,-1 6-10,-5-5 1,0 3 0,-3-4-6,3 7 8,0-4-2,4-1 0,3 5 10,2-1-15,5-5 5,-1 1 0,-7-4-1,-5-3 7,-10 2-6,-3-8 0,2 4 6,7-4 3,3 2-9,7 3 0,-3 2 3,-7-8 5,-3 4-8,-16-3 0,-11-3 6,-12 0 0,-11 0-1,-5 0-2,-3 0 11,0 0-8,0 0 4,0 0-10,0 0 1,0 0-7,0 0 6,0 0 0,0 0 0,0 0-31,0 0 8,0 0-78,-33 0-44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21:19.760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1441D46-82B8-4069-9EA8-96B8984F1A1C}" emma:medium="tactile" emma:mode="ink">
          <msink:context xmlns:msink="http://schemas.microsoft.com/ink/2010/main" type="writingRegion" rotatedBoundingBox="13947,7996 30713,5848 31313,10524 14546,12672"/>
        </emma:interpretation>
      </emma:emma>
    </inkml:annotationXML>
    <inkml:traceGroup>
      <inkml:annotationXML>
        <emma:emma xmlns:emma="http://www.w3.org/2003/04/emma" version="1.0">
          <emma:interpretation id="{D26F72B0-1136-4F92-BA60-42451D6CF4E9}" emma:medium="tactile" emma:mode="ink">
            <msink:context xmlns:msink="http://schemas.microsoft.com/ink/2010/main" type="paragraph" rotatedBoundingBox="13988,8672 26766,6180 26930,7023 14152,95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42ED32-6F94-4C94-A935-EEB05306A7F0}" emma:medium="tactile" emma:mode="ink">
              <msink:context xmlns:msink="http://schemas.microsoft.com/ink/2010/main" type="inkBullet" rotatedBoundingBox="14097,9230 15424,8971 15447,9090 14120,9349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-6518 951 6,'0'-29'164,"0"27"-140,0 2-19,0 0 12,0 0-13,0 0-4,0 16-10,0 30-9,-6 13 14,-14 12 10,1 5-4,3 0-1,2-14 10,5-6-11,3-10 1,6-14 0,0-6-2,0-9 5,0-14-3,0-3 0,0 0 3,0 0 15,0 0-16,0-8 14,0-22-16,0-10-3,0 2-4,0 4 3,0 4-22,-7 14 24,-5 4-1,-2 9 3,-2 3 0,-3 0-7,-7 0 2,-5 15 5,-8 16 0,0 10-2,4 2 10,3 6-8,8-6 0,9-2 2,8-10-6,4-5 4,3-3 0,0-5-3,0 3 14,0-7-9,0 4-2,0-10 6,16 0 4,10-4-7,19-4 7,16 0 12,13-4-18,4-22-1,-14 6-3,-19 0-3,-10 12-3,-9 5-21,-10 3-42,-7 0-68</inkml:trace>
      </inkml:traceGroup>
      <inkml:traceGroup>
        <inkml:annotationXML>
          <emma:emma xmlns:emma="http://www.w3.org/2003/04/emma" version="1.0">
            <emma:interpretation id="{2647501B-64C6-46D2-A774-CA06F4D5CDDD}" emma:medium="tactile" emma:mode="ink">
              <msink:context xmlns:msink="http://schemas.microsoft.com/ink/2010/main" type="line" rotatedBoundingBox="16091,8262 26766,6180 26930,7023 16256,9104"/>
            </emma:interpretation>
          </emma:emma>
        </inkml:annotationXML>
        <inkml:traceGroup>
          <inkml:annotationXML>
            <emma:emma xmlns:emma="http://www.w3.org/2003/04/emma" version="1.0">
              <emma:interpretation id="{E266B1BC-627C-4E22-A9E2-021C5EBE107D}" emma:medium="tactile" emma:mode="ink">
                <msink:context xmlns:msink="http://schemas.microsoft.com/ink/2010/main" type="inkWord" rotatedBoundingBox="16091,8262 19469,7603 19617,8360 16239,9019"/>
              </emma:interpretation>
              <emma:one-of disjunction-type="recognition" id="oneOf1">
                <emma:interpretation id="interp1" emma:lang="en-US" emma:confidence="0">
                  <emma:literal>world</emma:literal>
                </emma:interpretation>
                <emma:interpretation id="interp2" emma:lang="en-US" emma:confidence="0">
                  <emma:literal>work</emma:literal>
                </emma:interpretation>
                <emma:interpretation id="interp3" emma:lang="en-US" emma:confidence="0">
                  <emma:literal>would</emma:literal>
                </emma:interpretation>
                <emma:interpretation id="interp4" emma:lang="en-US" emma:confidence="0">
                  <emma:literal>World</emma:literal>
                </emma:interpretation>
                <emma:interpretation id="interp5" emma:lang="en-US" emma:confidence="0">
                  <emma:literal>word</emma:literal>
                </emma:interpretation>
              </emma:one-of>
            </emma:emma>
          </inkml:annotationXML>
          <inkml:trace contextRef="#ctx0" brushRef="#br0" timeOffset="-4878.28">-11843 2636 58,'-9'10'44,"-1"-10"-23,7 0-20,-3 0 28,6 0-5,0-7 17,0 7-16,0 0-23,0 0 10,0 0-9,0 0 1,0 0 16,0 0-16,0 0 7,0 0 5,0-3-13,0 3 16,0 0-12,0 0-3,0-3 12,0 3-10,0-2-1,22-11-3,37-7 6,36-11-7,30-7-1,20-2 0,-3 2 0,-7 7 7,-6 3-7,-13 0 0,-13 3 3,-17 4-3,-18 11 4,-24-2-4,-18 6 0,-16 6 11,-7 0-13,-3 0 2,0 0 0,0 0-8,0 0 3,0 0-10,-3 0-11,-30 0-76,-28 0-19</inkml:trace>
          <inkml:trace contextRef="#ctx0" brushRef="#br0" timeOffset="-2496.15">-9807 1770 11,'3'-24'18,"0"10"5,-3 1 24,0 8-33,0 0 16,0 0-2,0 0-8,0-3 17,0 1-21,0 6 8,0-3 2,0 2-25,0 2 24,0 0-14,0 0-11,0 0 0,0 0-3,0 0-6,0 11 1,0 26-12,0 13 20,0 9 0,3 7 0,-3-10 0,3-1 8,0-6-8,-3-1 0,8-11 6,-3-3-8,9-11 2,-2-5-2,1-9-7,-4-9 7,2 0 2,5 0 7,12-9-5,11-37 11,3-9-13,-3 0 0,-11 6 1,-12 2 10,1 14-10,-11 5-1,-3 17 0,-3 0-2,0 11 2,0 0 0,0 0-7,0 11-25,0 20 32,0 10-3,0 6 3,0-5 0,0-9 0,0-10 0,7-2 0,8-7 2,5-3-9,-1-1 7,6-10 0,8 0 2,6 0 7,-3-3-8,1-27-1,2-4 7,-6-11 2,-5-1-9,-9-5 0,-2 2 8,-11-1-1,-6 5 2,0-1-9,0 5 0,0 3 6,-15 3-2,-5 10-4,-4 4 0,2 4-13,0 11 13,2 1-24,8 5-21,2 0-1,10 0-53,0 13 4</inkml:trace>
          <inkml:trace contextRef="#ctx0" brushRef="#br0" timeOffset="-1940.12">-8576 1564 124,'0'-10'36,"0"10"-34,0 0 20,0 0-20,0 0-2,0 0-3,0 13-22,0 20 25,-9 8 2,-8 6 8,4 2-9,4-5-1,-2-7 0,5 1 6,3-5-2,3-5-4,0-8 0,0-2 7,0-10-7,0-3 1,9 1-1,11-6 19,7 0-16,-2 0 17,11 0-2,-11-6-16,0-7 15,1-5-15,-7-5 3,1-1 0,-1 1 4,-3 0-6,-2 0-3,-8 3 0,0 6 17,-3-3-15,-3 4 2,0-1 3,0 6-3,0-8 7,0 6-11,-9-11 0,-5 4-9,-5-6 12,4 2-4,-9 4 1,9 0-25,-1 6 21,2 1-22,11 7 0,0 3-5,3 0-25,-5 0 1,-3 0 15</inkml:trace>
          <inkml:trace contextRef="#ctx0" brushRef="#br0" timeOffset="-1264.08">-8151 1432 85,'6'-7'14,"0"7"7,-2 0-18,2 0 25,0 0-21,7 0 5,4 0-13,2 7 1,4 11 0,-1 9-7,-3 2 7,-4 9 0,-4 7 0,-5 4 9,-3 1-9,-3 2 0,0-4 2,0-6 3,0-11 5,0-3-10,0-15 0,0-4 3,-3-6-5,0-3 4,0 0-2,3 0 24,0 0-21,-3 0 20,3 0 0,0 0-16,0 0 19,0 0-19,-3-12 1,-2-11-1,5-5-1,-3-5-5,3-10-1,0 0 0,0-5 0,0 5 5,11-3-5,8 5 0,3 3 4,4 2-14,2 1 10,5 9 0,0 1-9,-8 4-2,-3 9 9,-5 0-7,-5 1-25,-5 8 11,-7 3-44,3 0-16</inkml:trace>
          <inkml:trace contextRef="#ctx0" brushRef="#br0" timeOffset="-752.05">-7322 1101 128,'0'-17'4,"0"5"35,0 6 2,0 4-9,3-3 14,-3 5-46,0 0 4,0 0-8,0 0 2,0 0 2,0 0 0,0 0-5,0 0-2,0 20-8,0 23 12,0 16-6,0 17 18,-9 2-3,1 2-6,5-9 0,0-3-3,3-7 11,-3-5-8,0-13 0,0-2 12,3-13-17,0-6 5,0-9 0,0-8-5,-4-5 12,4 0-7,0 0 0,0 0 5,0 0 6,0 0-11,0 0 0,0-18 0,0-6-45,0-2-61</inkml:trace>
        </inkml:traceGroup>
        <inkml:traceGroup>
          <inkml:annotationXML>
            <emma:emma xmlns:emma="http://www.w3.org/2003/04/emma" version="1.0">
              <emma:interpretation id="{30561DC6-495E-410E-955D-54AF994F306E}" emma:medium="tactile" emma:mode="ink">
                <msink:context xmlns:msink="http://schemas.microsoft.com/ink/2010/main" type="inkWord" rotatedBoundingBox="25945,6482 26792,6317 26930,7023 26083,7188"/>
              </emma:interpretation>
              <emma:one-of disjunction-type="recognition" id="oneOf2">
                <emma:interpretation id="interp6" emma:lang="en-US" emma:confidence="0">
                  <emma:literal>☺</emma:literal>
                </emma:interpretation>
                <emma:interpretation id="interp7" emma:lang="en-US" emma:confidence="0">
                  <emma:literal>D</emma:literal>
                </emma:interpretation>
                <emma:interpretation id="interp8" emma:lang="en-US" emma:confidence="0">
                  <emma:literal>3</emma:literal>
                </emma:interpretation>
                <emma:interpretation id="interp9" emma:lang="en-US" emma:confidence="0">
                  <emma:literal>s</emma:literal>
                </emma:interpretation>
                <emma:interpretation id="interp10" emma:lang="en-US" emma:confidence="0">
                  <emma:literal>y</emma:literal>
                </emma:interpretation>
              </emma:one-of>
            </emma:emma>
          </inkml:annotationXML>
          <inkml:trace contextRef="#ctx0" brushRef="#br1" timeOffset="-165528.47">64-1 16,'-22'3'12,"3"-3"-12,9 0 7,1 0-4,9 2-3,0-2 4,0 0-4,0 0 12,0 2 17,-3-2 20,3 0-32,-2 0-1,2 0 17,0 0-20,0 0 13,0 0-2,0 0-14,0 3 27,0-3-15,0 0-6,0 0 10,0 0-23,0 0 15,0 0-7,2 2-6,17 2 2,15 0-3,12 7-1,10-4 11,4 5-6,-3-4-3,-5-4-5,3-1 4,-3-1-6,-2-2 7,-9 0-5,-13 0 0,-16 0 10,-10 0-17,-2 0 7,0 0-3,0 0-5,0 0-7,0 0-28,-16-14-24,-15-8-110</inkml:trace>
          <inkml:trace contextRef="#ctx0" brushRef="#br1" timeOffset="-165026.44">301-275 92,'0'-8'214,"0"6"-214,0 2 2,0 0 14,0 0-1,14 0-13,27 0 4,16 17-6,15-5 18,-3 6-14,-12-6 0,-12 3-2,-12 0 9,-9 0-18,2 2 7,-7-4 0,-6 4-7,3-4 11,-4-5-4,-3-2 0,-4-1 8,0-1-12,-3 2 4,5-2 0,-2 4-5,0 10-2,1-1 7,2 2 0,-3-1 4,4-1-8,-4 4 4,4-7 0,-4 6-4,3 3 11,-2 1-10,-6 0 3,0-1-13,0-3 6,0 2 13,-11 2-6,-6-2 11,-2-5-4,0 5 6,0-5-13,0-6 0,-1 7-4,1-3 7,-4-5-6,-12 5 0,-11-6-97,-9-9-102</inkml:trace>
        </inkml:traceGroup>
      </inkml:traceGroup>
    </inkml:traceGroup>
    <inkml:traceGroup>
      <inkml:annotationXML>
        <emma:emma xmlns:emma="http://www.w3.org/2003/04/emma" version="1.0">
          <emma:interpretation id="{92777A35-4500-42B4-ADD6-B739B2D085C6}" emma:medium="tactile" emma:mode="ink">
            <msink:context xmlns:msink="http://schemas.microsoft.com/ink/2010/main" type="paragraph" rotatedBoundingBox="16787,9234 30915,7424 31313,10524 17184,123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73D1455-7202-4813-802E-192F18736C43}" emma:medium="tactile" emma:mode="ink">
              <msink:context xmlns:msink="http://schemas.microsoft.com/ink/2010/main" type="line" rotatedBoundingBox="16787,9234 30278,7506 30409,8532 16919,10260"/>
            </emma:interpretation>
          </emma:emma>
        </inkml:annotationXML>
        <inkml:traceGroup>
          <inkml:annotationXML>
            <emma:emma xmlns:emma="http://www.w3.org/2003/04/emma" version="1.0">
              <emma:interpretation id="{24106C85-3ADF-47CB-9770-21B5B2399A4C}" emma:medium="tactile" emma:mode="ink">
                <msink:context xmlns:msink="http://schemas.microsoft.com/ink/2010/main" type="inkWord" rotatedBoundingBox="16788,9230 23298,8410 23413,9328 16903,10148"/>
              </emma:interpretation>
              <emma:one-of disjunction-type="recognition" id="oneOf3">
                <emma:interpretation id="interp11" emma:lang="en-US" emma:confidence="1">
                  <emma:literal>coordinate</emma:literal>
                </emma:interpretation>
                <emma:interpretation id="interp12" emma:lang="en-US" emma:confidence="0">
                  <emma:literal>Coordinate</emma:literal>
                </emma:interpretation>
                <emma:interpretation id="interp13" emma:lang="en-US" emma:confidence="0">
                  <emma:literal>•ordinate</emma:literal>
                </emma:interpretation>
                <emma:interpretation id="interp14" emma:lang="en-US" emma:confidence="0">
                  <emma:literal>coordinates</emma:literal>
                </emma:interpretation>
                <emma:interpretation id="interp15" emma:lang="en-US" emma:confidence="0">
                  <emma:literal>coordinated</emma:literal>
                </emma:interpretation>
              </emma:one-of>
            </emma:emma>
          </inkml:annotationXML>
          <inkml:trace contextRef="#ctx0" brushRef="#br0" timeOffset="2374.13">-7765 2748 7,'0'-1'26,"0"1"-1,0 0-6,0 0 16,0 0-30,0 0-5,0 0 9,0 0-3,0 0 1,-8 0-3,2 0-2,3 0 18,-7 0-19,-5 5 4,-12 19-4,-4 7 11,-8 4-6,0 5 3,1-6-7,6 3 6,5-6-5,5 4-3,10 0 0,2-6 6,7-1-10,3-1 4,0-8 0,0 1 6,22-5-3,11-7 12,4-4-3,12-4-8,-1 0 9,4 0-13,-4-12 0,-3-11-3,-3-7 13,-1-1-10,1-1 0,-6-2 0,-8 2 0,-1 6 6,-18 2-6,-6-2 0,-3-3 10,0 1-13,0 0 3,-6 0 0,-19 3-7,-8 2 4,-9 2 2,6 10-1,2 2-22,7 9 18,15 0-44,2 0-11,10 0-4</inkml:trace>
          <inkml:trace contextRef="#ctx0" brushRef="#br0" timeOffset="2900.16">-6958 2717 87,'0'-5'37,"0"5"-36,0 0 10,0 0 10,0 0-21,-14 0 0,-14 5 0,-11 19 0,0 1 1,-2 8 7,2-1-5,6-1 9,5 1-12,5-3 17,10-6-16,7-3 2,6-8-3,0 2 6,0-6 1,13 4-6,13-2 0,12-10 20,7 0-19,3 0 13,1-3-9,-4-17 4,0-8-7,-7 6-3,-6-1 0,-2 0 4,-11 0 5,-10-3-9,-3 0 4,-6-1 6,0 2-17,0-3 7,0 12 0,-18 1-4,-12 10-6,-9 3-1,1 2-13,0 0-49,8 0 6</inkml:trace>
          <inkml:trace contextRef="#ctx0" brushRef="#br0" timeOffset="3516.2">-6696 2576 62,'11'-9'26,"-2"7"-8,4-3-18,6-3 22,4 6-11,-1 2-3,6 0-9,-1 0 1,-1 0 0,-1 10-1,-3 6 5,-2 10-4,-7 3 0,-7 4 3,0 0-8,2 7 5,-8-1 0,0-1 4,0-3 2,0-7-6,0-2 0,-3-13 3,-11 5-1,5-12 1,2-3-3,1 0 8,6-3-4,0 0 11,-3 0-6,3 0-1,0 0 26,0 0-20,0-13 1,0-26-15,0-5 3,0-10-4,22-7 1,4 3 0,2 4 3,2 7 2,-2 10-5,2 5 0,-8 8-5,1 7-1,-1 9-9,3 1-23,-2 7-12,-1 0-70</inkml:trace>
          <inkml:trace contextRef="#ctx0" brushRef="#br0" timeOffset="4267.24">-5679 2123 156,'6'-21'14,"-3"9"-12,0 10-2,-3-1 42,3 3-25,-3 0-4,0 0-13,0 0-9,0 0 2,0 8-9,0 35 11,0 15 0,0 11 10,-6 10-3,-3-4-2,2-9 0,7-2 2,-3-9 2,3-6-4,0-11 0,0-10 7,0-8-11,0-10 4,0-9 0,0-1-2,0 0 10,0 0-8,0 0 9,0 0-8,0-1 18,-6-29-19,-5-5-8,0-1 4,-3-2-4,-2 10 8,1 8-2,-2 2 0,4 5-4,1 8 6,-1 5 0,-4 0-2,1 0-1,-7 0 0,1 8 3,0 20 0,-7 5-7,2 10 9,-1 7-2,3-1 0,2-6 5,1 0-10,9-8 5,-1-4 0,11-6-7,0-11 11,3-2-4,0-10 0,0-2 2,14 0 3,33 0 2,15-7 1,5-21-4,-6 3 3,-6 5-7,-4-4 0,-10 9-29,-2-2-1,-13 6-37,0-4-47</inkml:trace>
          <inkml:trace contextRef="#ctx0" brushRef="#br0" timeOffset="4636.26">-5303 2463 104,'3'-5'46,"-3"5"-17,0 0-22,0 0 19,3 0-20,-3 0-6,0 0-2,0 8-25,0 27 27,0 6 3,0-2 3,0 8 0,-6-6-6,-4 0 0,4-8-2,0 0 7,6-8-5,0-7 0,0-6-9,0-7 5,0 1-19,0-6-41</inkml:trace>
          <inkml:trace contextRef="#ctx0" brushRef="#br0" timeOffset="5400.3">-5219 2148 56,'109'142'51,"-109"-142"-38,0 0-13,0 0 0,0 0-2,0 11 2,3 17 0,7 7 2,-4 6 6,-3 9-8,-3-2 0,0-1 8,0 0-8,0-8 0,-12 0 0,-1-12-3,7-6 9,-5-3-6,8-11 0,0 0 2,0-7-2,3 6 0,0-6 0,0 0 17,0 0-15,0 0 29,0 0 29,0-20-40,20-11-20,5-4 4,3-9-4,5 6 0,3-3 7,-5 7-11,-1 2 4,-5 4 0,1 1 2,-1 9 1,2 2-3,4-2 0,-1 10 4,-5 1-9,-5 7 5,-11 0-1,-3 0-6,7 0-3,-7 11 10,8 19 0,-9 2-3,3 9-3,-2-5 6,-3-3 0,0-4-7,0-3 13,7-2-11,-1-4 5,2-7-37,-5 3-47,0-10-44</inkml:trace>
          <inkml:trace contextRef="#ctx0" brushRef="#br0" timeOffset="4817.27">-5219 2148 248,'0'-14'8,"0"10"11,0 4-16,0 0 1,0 0-4,6 0-34,10 6-51,3 24 62</inkml:trace>
          <inkml:trace contextRef="#ctx0" brushRef="#br0" timeOffset="5961.34">-4110 2329 99,'0'-13'38,"0"5"-10,0 4 6,0 1 9,0 3-35,0 0 0,-7 0-8,-13 0-1,-11 0-2,-14 8 2,-7 29 1,-3 5-8,4 4 12,7 9-4,2 3 0,12-8 5,11-14-16,13-10 11,6-10 0,0-10-6,0-5 11,0 3-5,0-4 0,3 0 6,19 0 3,14 0-2,8-17-7,6-13 5,-6-1 1,-2-1-6,0-5 0,-3 1 3,-5 5-7,-4-4 4,-11 11 0,-2 5 0,-8 10 11,-6-1-9,-3 10-2,0 0 4,0 0-8,0 0-8,0 0 7,0 17-7,0 14 10,0 4-3,0 3 5,0-2-1,3-6-8,13-5 2,6-4 0,4-6-37,12-10-52</inkml:trace>
          <inkml:trace contextRef="#ctx0" brushRef="#br0" timeOffset="6241.35">-3550 2136 99,'0'-8'50,"0"-1"-34,0 9 18,0 0-6,0 0-24,0 0-8,0 0-8,0 17-7,0 26 15,-8 13 8,-7 13-1,-1-2 0,2-4 5,-2-1-8,4-6 0,-1-3 0,7-9-2,0-11-1,1-5 2,5-6-8,0-7-39,0 3-38</inkml:trace>
          <inkml:trace contextRef="#ctx0" brushRef="#br0" timeOffset="6453.36">-3712 2290 117,'0'-6'48,"0"6"-32,0 0 20,0-4-10,29 4-25,13-5-1,16 5 0,6 0-17,-3 0-3,-16 0-105</inkml:trace>
          <inkml:trace contextRef="#ctx0" brushRef="#br0" timeOffset="6869.39">-3239 2375 106,'0'0'0,"3"0"2,26 0-1,17 0 16,-4-13-17,2-2 1,-5 1-4,-2-6 7,-4-3-4,-11-7 0,-2 5 8,-17-3-7,0 13 5,-3-3-4,0 5 8,0 3-7,0 4 7,-20 1-10,-8 5 2,-5 0-10,-1 0 8,1 0 0,-6 11-2,-5 24 12,-1 3-3,3 4-1,9 10-4,14-2 11,13-1-13,6-11 11,0-4 3,19-9-10,29 3 20,27-10-5,31-5-8,16-6-3,9-6-8,-18-1-25,-16 0-103</inkml:trace>
          <inkml:trace contextRef="#ctx0" brushRef="#br0" timeOffset="1096.06">-8605 2776 22,'0'0'11,"0"0"12,0-3 0,0 3-13,0-3 24,0 3-12,0 0-8,0 0 12,0-4-22,0 4 12,0-1-9,0 1-1,-16-4-4,-10 4-2,-9 0-2,-10 0-4,-7 0 3,-5 12 3,-1 8 0,3 1 0,7 1 3,9 7-3,6 4 0,8 7-2,3-3 4,10 0-9,7 5 7,5-12 0,5 7 6,39-6-6,18-3 16,11-4 4,1-13-19,-7-4 18,-2-7-16,-7 0 3,0 0-1,-10-7 4,-16 1-9,-12 2 0,-11 3-3,-9-3-7,0 4 5,0 0-13,0 0 1,0 0-77,0 0-49</inkml:trace>
        </inkml:traceGroup>
        <inkml:traceGroup>
          <inkml:annotationXML>
            <emma:emma xmlns:emma="http://www.w3.org/2003/04/emma" version="1.0">
              <emma:interpretation id="{BEDD3E6D-BCC7-4548-9EF4-070CAD034191}" emma:medium="tactile" emma:mode="ink">
                <msink:context xmlns:msink="http://schemas.microsoft.com/ink/2010/main" type="inkWord" rotatedBoundingBox="26962,7930 30278,7506 30409,8532 27094,8957"/>
              </emma:interpretation>
              <emma:one-of disjunction-type="recognition" id="oneOf4">
                <emma:interpretation id="interp16" emma:lang="en-US" emma:confidence="0">
                  <emma:literal>world</emma:literal>
                </emma:interpretation>
                <emma:interpretation id="interp17" emma:lang="en-US" emma:confidence="0">
                  <emma:literal>would</emma:literal>
                </emma:interpretation>
                <emma:interpretation id="interp18" emma:lang="en-US" emma:confidence="0">
                  <emma:literal>World</emma:literal>
                </emma:interpretation>
                <emma:interpretation id="interp19" emma:lang="en-US" emma:confidence="0">
                  <emma:literal>word</emma:literal>
                </emma:interpretation>
                <emma:interpretation id="interp20" emma:lang="en-US" emma:confidence="0">
                  <emma:literal>words</emma:literal>
                </emma:interpretation>
              </emma:one-of>
            </emma:emma>
          </inkml:annotationXML>
          <inkml:trace contextRef="#ctx0" brushRef="#br1" timeOffset="-163128.34">1126 1267 92,'8'0'124,"-3"0"-120,-5-9 5,4 3 54,1 6-33,-2 0 1,-3 0-30,0 0 14,0 0 10,0 0-23,0 0 15,0 0-17,0 0-14,0 30 12,-14 18-16,-13 12 18,-4 14 6,10-5 6,4-10-13,14-6 1,3-12 0,0-11-8,0-8 6,0-11 2,20-9-6,13-2 6,13 0 21,9-22-21,6-21 1,-9-3 7,-6-2 1,-15 12-9,-12 10 0,-14 12 6,-1 12-14,-4 2 8,0 0-14,0 19 3,0 25-6,0 13 17,0 8 0,0-11 2,19-4-6,5-13 4,2-4 0,-2-12-3,0-10 12,-1-11-9,1 0 0,15-6 1,8-31 10,3-7 0,-5-12-11,-6 0 7,-9-7 3,-8 0-11,-8 1 1,-9 8 0,-5 7-1,0 10 4,0 4-6,-5 9 2,-19 6-42,-9 9 5,-3 9-70,8 0-57</inkml:trace>
          <inkml:trace contextRef="#ctx0" brushRef="#br1" timeOffset="-162686.31">2367 1282 292,'0'-11'24,"0"11"-18,0 0-12,-3 0 5,-16 22-2,-12 21-1,-4 7 4,6-2 17,10-3-17,12-6 0,7-1 5,0-8 2,0-1-6,0-4 3,12-3 1,9-5 7,1-5-10,2-4-2,6-6 14,9-2-12,-1 0 14,0 0-12,-5-7 1,-14-6 12,-4-4-17,-9-2 11,-4-7-6,-2-3 3,0-8-3,0-8-5,-19 4 1,-9 1-6,7 8 10,7 14-5,8 6 0,6 9-15,0 1 6,0 2-62,0 0-38,0 0-28</inkml:trace>
          <inkml:trace contextRef="#ctx0" brushRef="#br1" timeOffset="-162236.28">2826 1186 151,'24'0'0,"7"0"8,2 26-8,3 20 0,-3 14 6,-6 14 8,-6 3-10,-9 5-1,-7-6 10,-5-4-7,0-9 6,0-9-8,-17-10 4,-4-10 13,-1-8-20,-6-12 18,-2-4 1,0-7-18,-1-3 26,7 0-24,5-9 6,5-23 27,6-12-32,8-13 5,0-7-10,0 4 1,24-2 5,7 11-3,2 12-3,5 0 4,3 7 1,9 8-10,7 4 2,5 10-18,0 8 10,-1 2-90,2 0-81</inkml:trace>
          <inkml:trace contextRef="#ctx0" brushRef="#br1" timeOffset="-161734.26">4287 813 328,'0'-7'20,"0"7"-20,0 15-29,-4 44 19,-26 35 10,-9 25 6,-2 0 9,8-11-8,6-14-6,8-15-1,2-11 0,3-19-3,3-10 10,3-13-7,2-17 0,6-7 3,0-2-8,0 0 7,-3 0-2,-7-22 4,-7-12-4,1-10-1,-1 4-2,1 8 6,-1 11-8,-2 12 5,-12 9-2,-18 0-4,-16 9 1,-11 28 5,11 1 0,18 1 7,20-3-14,16-2 6,11-2 1,0-3-1,0 1 7,35 0 4,15-5-3,13-8-7,8-4 0,4-8-9,2-5-54,-3 0-105</inkml:trace>
          <inkml:trace contextRef="#ctx0" brushRef="#br1" timeOffset="-160962.21">3461 1071 100,'0'-25'95,"0"6"-92,3 10 28,-1 9 30,1 0-18,-3 0-11,0 0-30,0 0 14,0 0 1,0 0-15,0 0-4,0 10-1,0 33-19,0 24 19,0 27 3,-8 10 19,-11-3-10,-7-2-4,2-8 2,-6-12-3,3-8-4,4-15 0,1-10 10,12-11-13,4-11 3,0-3 0,4-12-11,-1 0-9,0-5-33,3-4-94</inkml:trace>
        </inkml:traceGroup>
      </inkml:traceGroup>
      <inkml:traceGroup>
        <inkml:annotationXML>
          <emma:emma xmlns:emma="http://www.w3.org/2003/04/emma" version="1.0">
            <emma:interpretation id="{CBC5716B-D2C4-477C-80C5-E555689F824D}" emma:medium="tactile" emma:mode="ink">
              <msink:context xmlns:msink="http://schemas.microsoft.com/ink/2010/main" type="line" rotatedBoundingBox="27160,9200 31254,9451 31180,10655 27086,10403"/>
            </emma:interpretation>
          </emma:emma>
        </inkml:annotationXML>
        <inkml:traceGroup>
          <inkml:annotationXML>
            <emma:emma xmlns:emma="http://www.w3.org/2003/04/emma" version="1.0">
              <emma:interpretation id="{C69A26F5-EE8E-44E6-936A-2A6AB5E743A4}" emma:medium="tactile" emma:mode="ink">
                <msink:context xmlns:msink="http://schemas.microsoft.com/ink/2010/main" type="inkWord" rotatedBoundingBox="27160,9200 31254,9451 31180,10655 27086,10403"/>
              </emma:interpretation>
              <emma:one-of disjunction-type="recognition" id="oneOf5">
                <emma:interpretation id="interp21" emma:lang="en-US" emma:confidence="0">
                  <emma:literal>matrix</emma:literal>
                </emma:interpretation>
                <emma:interpretation id="interp22" emma:lang="en-US" emma:confidence="0">
                  <emma:literal>Matrix</emma:literal>
                </emma:interpretation>
                <emma:interpretation id="interp23" emma:lang="en-US" emma:confidence="0">
                  <emma:literal>Maxix</emma:literal>
                </emma:interpretation>
                <emma:interpretation id="interp24" emma:lang="en-US" emma:confidence="0">
                  <emma:literal>Maxie</emma:literal>
                </emma:interpretation>
                <emma:interpretation id="interp25" emma:lang="en-US" emma:confidence="0">
                  <emma:literal>Maxi*</emma:literal>
                </emma:interpretation>
              </emma:one-of>
            </emma:emma>
          </inkml:annotationXML>
          <inkml:trace contextRef="#ctx0" brushRef="#br1" timeOffset="-159672.14">1198 2787 47,'19'-28'137,"-6"-3"-80,-7 11-47,-6 10 44,0 10-25,0 0-19,0 0-10,0 18-18,0 31 17,0 26 1,-2 20 9,-17 10 14,-2 5-19,-1-5 0,6-8-4,-1-18 14,7-10-21,-1-19 7,3-18 0,4-15-4,4-12 14,0-5-10,0 0 13,0 0-11,0-22 25,0-30-27,12-26 6,16-15-13,5-8-1,5-1 6,3 7 2,-3 8 0,-2 19-4,-5 8 4,-10 27 0,-7 12 0,-9 16 11,-5 5-17,0 0 6,0 28-30,0 29 26,0 27 3,0 12 1,0-1 0,0-6 11,0-16-14,0-17 3,12-17-2,-1-20-6,-1-11-2,2-8 10,10 0 7,8-10-7,11-31 17,9-12-16,2-16-1,-2-6 0,-2-2 8,0 6-8,-8 14 0,-11 14 5,-13 19 6,-8 9-11,-4 12 0,-4 3-2,0 0-1,0 3-5,0 45-11,-21 26 19,-1 27 7,-2 13-5,5-10 5,5-10-2,5-17 6,7-16-12,-1-11 1,0-15-1,3-7-8,0-15 4,0-5-2,0-6-11,0-2-59,0 0-2,12-17-50</inkml:trace>
          <inkml:trace contextRef="#ctx0" brushRef="#br1" timeOffset="-159116.11">2636 3070 243,'-8'-15'7,"-17"3"-1,-14 9 0,-16 3 16,-19 5-14,-11 34-8,2 14 9,12 5-4,16 8 5,16-3-10,14-1 4,17-2-2,8-11 3,0-9-5,0-10 1,19-9 8,9-8 0,8-13-6,13 0 3,7 0 3,6-28 0,5-13-7,-1-9-2,-6-2 3,-8-5-4,-11 3 2,-8 4-1,-7 9 11,-10 8-9,-11 11 10,1 12 4,-6 8-8,0 2 12,0 0-19,0 0-1,0 0 0,0 27-27,-17 15 25,-5 12 1,1 5 1,7 1-2,8-10-2,6-4-3,0-8-7,22-2-57,16-8 0,12-21-124</inkml:trace>
          <inkml:trace contextRef="#ctx0" brushRef="#br1" timeOffset="-158328.06">3010 3233 207,'11'-12'0,"13"-1"13,18-2-12,7 5 23,3 5-21,3 5 13,1 0-11,4 0 8,-8 0-1,1 17-3,-10 3-8,-3 8-1,-8 9 0,-2 5-5,-4 1 9,-7 13-4,-6-4 0,-7-1 6,-6 2-6,0-2 0,0-3 0,-17-9 1,-11-7 7,-5-8-6,1-11 8,2-5-8,8-5 20,8-3-22,2 0 11,7-15 27,3-22-37,2-21 7,0 0-8,29-13 1,16-1-2,7 4 9,0 4-8,1 3 0,-4 6 7,-3 10-11,-4 13 4,-10 10 0,-9 14-11,-15 6 12,-6 2-1,-2 0 0,0 0-33,0 5 10,0 17-32,0 4-25,0-2-25</inkml:trace>
          <inkml:trace contextRef="#ctx0" brushRef="#br1" timeOffset="-158846.09">3188 2855 324,'0'-10'39,"0"7"-32,0 3 2,0 0 8,0 4-17,0 37-18,0 18 15,-8 30 3,-11 15 1,3-2 9,-1-4-10,3-9 14,4-12-18,-2-11 4,4-10-2,5-12-8,0-12-5,3-7-7,0-6-30,0-6-41,0-2-13</inkml:trace>
          <inkml:trace contextRef="#ctx0" brushRef="#br1" timeOffset="-157916.04">4250 3280 303,'0'0'66,"0"0"-62,0 0-1,0 7 4,0 15-7,0 16-28,0 16 28,-6 14 2,-8 8 5,2-10-3,-2-6-4,0-11 8,0-4-19,0-11 11,3-1-8,2-9-1,2-5-75,-2-4-30</inkml:trace>
          <inkml:trace contextRef="#ctx0" brushRef="#br1" timeOffset="-157728.03">4380 2713 348,'0'-10'17,"0"5"-17,2 5-10,3 0 7,2 20-54,9 27-78,9 13 99</inkml:trace>
          <inkml:trace contextRef="#ctx0" brushRef="#br1" timeOffset="-157495.01">5237 3161 310,'0'15'0,"-19"4"-19,-27 22 19,-26 16 15,-8 9-9,-5 6 13,8-3-17,16-7-2,12-3 0,7-7-10,7-2 7,5-17-45,7-7-45,7-13-75</inkml:trace>
          <inkml:trace contextRef="#ctx0" brushRef="#br1" timeOffset="-157316">4775 3106 292,'0'0'0,"0"23"-9,0 37 9,9 23 27,18 19 12,20 4-29,16-2 3,9-4-13,2-9-4,-9-17-107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39:22.43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C235F03-6814-48EC-842D-ED4F575E86B2}" emma:medium="tactile" emma:mode="ink">
          <msink:context xmlns:msink="http://schemas.microsoft.com/ink/2010/main" type="inkDrawing" rotatedBoundingBox="17226,12465 24400,12759 24393,12931 17219,12636" shapeName="Other"/>
        </emma:interpretation>
      </emma:emma>
    </inkml:annotationXML>
    <inkml:trace contextRef="#ctx0" brushRef="#br0">-7 60 87,'0'-3'21,"0"-7"-4,0 3-8,0 7-3,3 0 1,0 0-3,0 0-3,2 0 4,-5 0-5,0 0 0,0 0 5,0 0 3,0 0-7,0 0 3,0 0 16,0 0-13,0 0 24,0 0-13,0 0-8,0 0 16,0 0-25,0 0 14,0 0-8,0 0 2,0 0-4,0 0-5,0 0 1,0 0-3,0 0 6,9 0-4,10 0 0,26 0 7,22 0-2,27 0-5,15-4 0,13-3-4,11-3 14,4 2-10,15 5 0,2 0 4,10-1-8,6 4 4,4 0 0,-4 0-5,3 0 5,2 10 0,4 8 0,4-5 4,-5-1-13,-11-4 9,-6 2 0,-8-5-3,-8 6 10,-6-1-7,-1 5 0,-3-8 0,-3 4-7,-1 2 12,-5-6-5,-7 6 0,-10-1 3,-6 2-9,-3 3 6,0-5 0,0 4-2,6 1 4,-4-6-2,-3 0 0,-5 0 8,-11-2-12,-2-2 4,-7 0 0,-9-1-6,-9-2 13,-10-4-7,-8 0 0,-2 0 8,-4 0-11,3 0 3,0 0 0,7 0-5,3 0 8,10-10-3,3 8 0,0-1 7,-4 1-11,-2 2 4,-10-3 0,-11-5 1,-1 6 10,-7 2-11,2-3 0,3 3 4,11-5 2,13 2-3,-1 0-3,4 3 3,-4 0 8,-5 0-8,-7 0-3,-5-4 2,-4 4 8,-8 0-4,-10-2-2,-1 2-2,-11 0 12,3 0-12,-3 0-2,6 0 0,4 0 8,7 0 0,8-3-6,3 1 2,8-2 9,0 2-16,1-3 3,-1 5 0,-3 0-5,-14 0 11,-7 0-6,-2 0 0,-1 0 3,8 0-11,5 0 8,1 0 0,-1 0-9,5 0 10,-5 0-1,4 0 0,-4-4-18,-6 4 15,-4 0-43,-7 0-28,-5 0-62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39:22.84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80F0C7-E84B-489F-A833-0F50E98034F8}" emma:medium="tactile" emma:mode="ink">
          <msink:context xmlns:msink="http://schemas.microsoft.com/ink/2010/main" type="writingRegion" rotatedBoundingBox="24167,10150 30377,10588 30152,13788 23941,13350"/>
        </emma:interpretation>
      </emma:emma>
    </inkml:annotationXML>
    <inkml:traceGroup>
      <inkml:annotationXML>
        <emma:emma xmlns:emma="http://www.w3.org/2003/04/emma" version="1.0">
          <emma:interpretation id="{6778EB6C-8C77-4664-BF57-290CC16CFAA1}" emma:medium="tactile" emma:mode="ink">
            <msink:context xmlns:msink="http://schemas.microsoft.com/ink/2010/main" type="paragraph" rotatedBoundingBox="24018,12265 30228,12702 30152,13788 23941,133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FE0925-8E56-41DC-BECC-FB8F80E7B298}" emma:medium="tactile" emma:mode="ink">
              <msink:context xmlns:msink="http://schemas.microsoft.com/ink/2010/main" type="line" rotatedBoundingBox="24018,12265 30228,12702 30152,13788 23941,13350"/>
            </emma:interpretation>
          </emma:emma>
        </inkml:annotationXML>
        <inkml:traceGroup>
          <inkml:annotationXML>
            <emma:emma xmlns:emma="http://www.w3.org/2003/04/emma" version="1.0">
              <emma:interpretation id="{CCD0E39A-3351-4272-9F37-FD8373E549A0}" emma:medium="tactile" emma:mode="ink">
                <msink:context xmlns:msink="http://schemas.microsoft.com/ink/2010/main" type="inkWord" rotatedBoundingBox="25921,12506 30221,12809 30152,13788 25852,13485"/>
              </emma:interpretation>
              <emma:one-of disjunction-type="recognition" id="oneOf0">
                <emma:interpretation id="interp0" emma:lang="en-US" emma:confidence="0">
                  <emma:literal>sphere</emma:literal>
                </emma:interpretation>
                <emma:interpretation id="interp1" emma:lang="en-US" emma:confidence="0">
                  <emma:literal>) sphere</emma:literal>
                </emma:interpretation>
                <emma:interpretation id="interp2" emma:lang="en-US" emma:confidence="0">
                  <emma:literal>, sphere</emma:literal>
                </emma:interpretation>
                <emma:interpretation id="interp3" emma:lang="en-US" emma:confidence="0">
                  <emma:literal>'sphere</emma:literal>
                </emma:interpretation>
                <emma:interpretation id="interp4" emma:lang="en-US" emma:confidence="0">
                  <emma:literal>&gt; sphere</emma:literal>
                </emma:interpretation>
              </emma:one-of>
            </emma:emma>
          </inkml:annotationXML>
          <inkml:trace contextRef="#ctx0" brushRef="#br0">-1 17 171,'0'-13'32,"-3"10"-27,3 3-5,0 0 23,0 0-19,0 0 2,11 0-6,17 16 0,14 11 7,10 8 1,5 4-8,-5 0 0,-4-4 8,-7-5-8,1-1 0,-3-3 0,3-1 1,-3-4 9,-4-5-10,-6-1 0,-10 0 3,-6-1-10,-7 4 6,0 9-4,-6 8 5,0 13-14,0 8 12,-19 6 2,-20 6 0,-5-9 4,-10 4-2,-24 1-2,-22 2 0,-31-13-44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33:19.53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630EFBA7-47CD-4ADA-9F08-6075B014F105}" emma:medium="tactile" emma:mode="ink">
          <msink:context xmlns:msink="http://schemas.microsoft.com/ink/2010/main" type="writingRegion" rotatedBoundingBox="25064,10803 29733,11361 29413,14030 24745,13471"/>
        </emma:interpretation>
      </emma:emma>
    </inkml:annotationXML>
    <inkml:traceGroup>
      <inkml:annotationXML>
        <emma:emma xmlns:emma="http://www.w3.org/2003/04/emma" version="1.0">
          <emma:interpretation id="{C4C404EF-938E-41DF-9824-A47B55FB04B3}" emma:medium="tactile" emma:mode="ink">
            <msink:context xmlns:msink="http://schemas.microsoft.com/ink/2010/main" type="paragraph" rotatedBoundingBox="25064,10803 29733,11361 29537,12997 24868,124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6FC273-8897-421A-837C-BA7A66A234DF}" emma:medium="tactile" emma:mode="ink">
              <msink:context xmlns:msink="http://schemas.microsoft.com/ink/2010/main" type="line" rotatedBoundingBox="25064,10803 29733,11361 29537,12997 24868,12438"/>
            </emma:interpretation>
          </emma:emma>
        </inkml:annotationXML>
        <inkml:traceGroup>
          <inkml:annotationXML>
            <emma:emma xmlns:emma="http://www.w3.org/2003/04/emma" version="1.0">
              <emma:interpretation id="{9E2DF715-891A-47CE-8F7D-26039E32DB2A}" emma:medium="tactile" emma:mode="ink">
                <msink:context xmlns:msink="http://schemas.microsoft.com/ink/2010/main" type="inkWord" rotatedBoundingBox="25064,10803 29733,11361 29537,12997 24868,12438"/>
              </emma:interpretation>
              <emma:one-of disjunction-type="recognition" id="oneOf0">
                <emma:interpretation id="interp0" emma:lang="en-US" emma:confidence="0.5">
                  <emma:literal>Resizing</emma:literal>
                </emma:interpretation>
                <emma:interpretation id="interp1" emma:lang="en-US" emma:confidence="0.5">
                  <emma:literal>Re sizing</emma:literal>
                </emma:interpretation>
                <emma:interpretation id="interp2" emma:lang="en-US" emma:confidence="0">
                  <emma:literal>Resizin g</emma:literal>
                </emma:interpretation>
                <emma:interpretation id="interp3" emma:lang="en-US" emma:confidence="0">
                  <emma:literal>Resizing g</emma:literal>
                </emma:interpretation>
                <emma:interpretation id="interp4" emma:lang="en-US" emma:confidence="0">
                  <emma:literal>Resize g</emma:literal>
                </emma:interpretation>
              </emma:one-of>
            </emma:emma>
          </inkml:annotationXML>
          <inkml:trace contextRef="#ctx0" brushRef="#br0">51 375 49,'0'0'75,"0"0"-47,0 0 18,4 0-3,-4 0-14,0 0 9,3 0-15,-3 0-5,0-6 24,0 6-41,0 0 4,0 0 6,0 0 7,3-3-6,-3 3-12,0-2 6,0 2 5,0 0-9,0-3 7,0 3-6,0 0 2,0 0 1,0 0-6,0 0-1,0 0-1,0 0-11,0 0 6,0 14-5,0 25-2,0 12 12,0 16 3,0 8-1,-13-11 0,4 0 5,1-7-5,2-2 0,3-5 1,-3-4-6,3 3 9,-1 0-4,1-5 0,0-5 0,3-11-4,-3-14 4,3-7 0,-3-7 0,3 0 4,0 0-1,0 0 7,0-11-8,0-40 6,12-15-8,21-30-4,-5-11-4,2-6 8,-2 4 0,-2 5 0,-4 13 3,2 4-3,-2 11 0,1 1 0,2 15-2,0 7 3,5 19-1,-8 10 0,4 13-9,-4 8 8,1 3-8,2 0 2,-1 14 6,1 26-13,0 18 12,-5 12 0,-11 13 1,-9 5-5,0-4 6,-9-4-4,-33-12-1,-6-7 6,-7-12-1,-6-11 0,3-10 5,4-7-5,2-13 3,13-5-3,11-3 4,5 0 0,7-11 5,0-20-9,2-7 3,8 9-7,6 10 9,0 5-5,0 10 0,0 4-1,0 0-4,20 0-2,12 7 7,10 19-8,0 12 11,0-3-3,2 2 0,-2 8 2,13-5-3,-7 6 1,0-6 0,-3 4-4,-13-10-5,-3-4-2,-7-7-55,-5-11-35,-1-7-14</inkml:trace>
          <inkml:trace contextRef="#ctx0" brushRef="#br0" timeOffset="420.02">778 750 171,'12'0'49,"21"0"-49,12 0 3,13-13 11,3 2-7,0-10-7,-7 7 9,-5-10-6,-7 5-3,-14-2 0,-11 4 4,-14 2 1,-3 3-2,0 4 14,-17-2-7,-17 3-8,-15 3-2,-12 2 0,0 2-3,-1 0-1,6 12 4,4 14 0,7 4-5,6-1 7,6 8-2,8 3 0,5-3 1,9-5-1,6-3 0,5-3 0,5-3 0,36 1 1,20-11 16,13 5-10,9-8-7,1-5-2,-4 1-35,-2-6-52,2 0-71</inkml:trace>
          <inkml:trace contextRef="#ctx0" brushRef="#br0" timeOffset="900.05">1833 720 149,'0'-12'37,"3"4"-22,-3 2 44,0 3-9,0 3-20,0 0 2,0 0-27,-14 0-3,-33 0-2,-20 0 1,-8 9-2,0 11 1,19-3 0,10 4-6,8-8 9,8 5-3,8-1 0,13-7-12,9-5 11,0 0-14,0 8 15,22-2 7,29 4-2,21-1 4,17 4-8,-2-5 5,-1 8-12,-14 0 3,-18-1-4,-8 2 6,-15-1-10,-9 4 11,-5-14 0,-14-4-8,-3 6 7,0-6-18,-12 9 15,-30-3 4,-19 5 8,-17-6 10,-8-4-5,5-1-13,20-7 12,22 0-12,20 0-4,16 0 1,3 0-32,0-7-41,14-14-142</inkml:trace>
          <inkml:trace contextRef="#ctx0" brushRef="#br0" timeOffset="1320.07">2212 312 332,'-3'0'27,"3"0"-23,0 0-4,0 0 0,0 0 5,0 0-5,0 8-16,-23 3 2,-12-11-106</inkml:trace>
          <inkml:trace contextRef="#ctx0" brushRef="#br0" timeOffset="1126.06">2122 781 218,'0'0'16,"0"0"-16,0 0 0,0 18-9,6 9 9,0 19 13,8-4-4,5 11 8,0-5-17,7 2 0,-4-9-2,0-7-15,-8-5-6,-5-8-50,-9-16-69</inkml:trace>
          <inkml:trace contextRef="#ctx0" brushRef="#br0" timeOffset="2439.13">2476 676 89,'0'0'50,"6"0"-33,0 3-2,7 0-5,9 1 7,11 1 8,9-2-14,3 0 10,2 0-14,-5 2-7,0-2 0,-3 4 3,-9 4-3,-8-5 0,-13 2-7,-9 7 5,0 8-14,0 9 16,0 5-5,-29 4 11,-9 2-3,-1-5 9,-3 0-10,6-4 4,8 3-3,3-1-3,8 2 0,7-10 4,10-10-6,0-7 2,0-7 0,0-4 2,0 0-1,19 0 11,30 0 13,16 0-23,8-9 0,1-15-2,-7-1-18,0-1-9,-11 3-63,-12 6-38</inkml:trace>
          <inkml:trace contextRef="#ctx0" brushRef="#br0" timeOffset="2808.16">2587 952 52,'0'-3'97,"0"-3"-89,30 2-3,2 0 6,6-3 2,1-3-4,6 6-1,7-2-8,5 6 0,4 0 0,5 0-14,-7 0-7,-4 0-98</inkml:trace>
          <inkml:trace contextRef="#ctx0" brushRef="#br0" timeOffset="3055.17">3330 826 207,'0'0'53,"3"0"-49,-3 0 16,0 0 5,0 0-25,0 0-1,0 11-13,0 17 11,0 4 3,0 6 6,8-4-1,1 4-2,1-5 1,5-8-3,4 4-1,4-12-11,1 3-6,-10-9-73,3-1-66</inkml:trace>
          <inkml:trace contextRef="#ctx0" brushRef="#br0" timeOffset="3281.18">3417 519 247,'0'-3'91,"0"-2"-91,0 5 8,0 0-6,0 0-2,0 0-15,7 0-2,21 25-5,14 3-28,0-5-112</inkml:trace>
          <inkml:trace contextRef="#ctx0" brushRef="#br0" timeOffset="3707.21">3622 760 35,'0'6'101,"0"9"-101,0 10-6,8 11 6,1 7 6,1 10 9,-1-4-14,2 0 10,-5-7-5,-3-13-3,-3-1 6,0-18-9,0-3 0,0-7 9,0 0-1,0 0 36,0 0 23,0-10-24,6-18-3,4-15-40,-1-9 0,7-4 2,4 11 1,-1 6-3,1 10 3,-4 9-1,-4 9 4,1 5-6,1 3 0,-8 3-3,-3 0-1,6 0-1,7 0-2,17 27 7,9 8-1,-1 1 1,4 12-8,-3-6 7,3 1-18,7-6-22,-4-8-58,7-5-50</inkml:trace>
          <inkml:trace contextRef="#ctx0" brushRef="#br0" timeOffset="4270.24">4617 722 165,'-27'-11'40,"-4"11"-38,-11 0 12,-7 11 8,-2 27-1,4 12-11,8 5-8,12 3 9,12-4-10,8-4 0,7-4 12,0-13-11,0-14 3,0-13-4,0-6 4,0 0 4,7 0 8,16-17 3,5-26-13,8-16-4,2-4-3,-9 2 0,1 12 0,-8 11 0,-7 25 0,-8 6 0,-4 7-3,0 0-6,0 0-3,8 40-2,1 24 13,1 14-4,0 15 5,-10 13 0,0 6-4,-3 6 0,0-1 4,0-2-6,0-2-8,3-5 14,-3-15-7,0-22 6,0-12-1,-9-25-4,-20-12 6,-10-12 4,-12-10-3,-10 0 20,-17-53-12,-8-26 11,-1-30 11,13-9-21,19-4 12,35 3-5,20 4-3,27 9-12,40 12-2,20 6-3,23 22-7,15 8-81,4 0-147</inkml:trace>
        </inkml:traceGroup>
      </inkml:traceGroup>
    </inkml:traceGroup>
    <inkml:traceGroup>
      <inkml:annotationXML>
        <emma:emma xmlns:emma="http://www.w3.org/2003/04/emma" version="1.0">
          <emma:interpretation id="{370956E6-1474-488B-8E61-1076BCF7581F}" emma:medium="tactile" emma:mode="ink">
            <msink:context xmlns:msink="http://schemas.microsoft.com/ink/2010/main" type="paragraph" rotatedBoundingBox="25094,12628 29160,12777 29125,13731 25059,135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8A2483-9795-47BC-9EED-6E9516C30EA4}" emma:medium="tactile" emma:mode="ink">
              <msink:context xmlns:msink="http://schemas.microsoft.com/ink/2010/main" type="line" rotatedBoundingBox="25094,12628 29160,12777 29125,13731 25059,13583"/>
            </emma:interpretation>
          </emma:emma>
        </inkml:annotationXML>
        <inkml:traceGroup>
          <inkml:annotationXML>
            <emma:emma xmlns:emma="http://www.w3.org/2003/04/emma" version="1.0">
              <emma:interpretation id="{7E5A1042-F682-4557-9A9B-77B524B2BA96}" emma:medium="tactile" emma:mode="ink">
                <msink:context xmlns:msink="http://schemas.microsoft.com/ink/2010/main" type="inkWord" rotatedBoundingBox="25094,12628 29160,12777 29125,13731 25059,13583"/>
              </emma:interpretation>
              <emma:one-of disjunction-type="recognition" id="oneOf1">
                <emma:interpretation id="interp5" emma:lang="en-US" emma:confidence="0">
                  <emma:literal>sphear</emma:literal>
                </emma:interpretation>
                <emma:interpretation id="interp6" emma:lang="en-US" emma:confidence="0">
                  <emma:literal>SPhear</emma:literal>
                </emma:interpretation>
                <emma:interpretation id="interp7" emma:lang="en-US" emma:confidence="0">
                  <emma:literal>Sphear</emma:literal>
                </emma:interpretation>
                <emma:interpretation id="interp8" emma:lang="en-US" emma:confidence="0">
                  <emma:literal>spheres</emma:literal>
                </emma:interpretation>
                <emma:interpretation id="interp9" emma:lang="en-US" emma:confidence="0">
                  <emma:literal>spheao</emma:literal>
                </emma:interpretation>
              </emma:one-of>
            </emma:emma>
          </inkml:annotationXML>
          <inkml:trace contextRef="#ctx0" brushRef="#br0" timeOffset="5613.32">412 2004 0,'0'-7'52,"0"7"-2,0 0-19,0 0-19,-3 0 6,-5 0-9,-7 0-4,-12 5-5,-7 16 7,-5 6-5,3 4 8,1-1-10,9-2 0,1 3 2,6-6 4,5-2-9,11-8 3,3-2-3,0-3 0,11-2 6,36 3 8,23-5 11,11 5-19,2-4 8,-11 4-11,-18-1 0,-8 3-4,-18 2 3,-8 8 1,-7 2-3,-10 3-14,-3 1 17,0-2-6,0 6 6,-27-3-2,-7-9 4,-8 1 11,-7-8 2,-2-4-9,-10-8 10,0-2-10,0 0-2,3 0-2,10 0 3,15-15-4,11 0-1,16 4 3,6-1-7,0 4 3,0-4-25,0 1-7,19 5-58</inkml:trace>
          <inkml:trace contextRef="#ctx0" brushRef="#br0" timeOffset="6244.35">871 2292 56,'3'0'148,"-3"0"-137,0 0-11,0 0-11,0 7 10,0 27-14,0 9 15,0 8 10,0 2-10,0-2 3,0-1-3,0-8 6,0 0-5,0-8-1,0-8 0,0-6-1,0-8 3,0-9-2,0-3 2,0 0-2,0 0 16,0-3-1,0-32 4,0-22-19,0-13-4,0-17 3,0-14 1,0-1-14,0-6 14,0 13-9,0 11 9,10 11 5,-1 21 1,5 14-5,-5 12 3,4 14 1,3 12-6,7 0 1,8 17-3,8 28 0,3 10-3,-4 13 6,-2 3-1,-16 0 1,-4-2-3,-10-3 4,-6-16-2,0-3-1,-6-2-2,-24-13 4,-9-5 9,-8-10-6,-5-3 14,1-12-13,9-2 4,9 0 3,18 0-10,2 0 13,7-16-14,3-16-6,-2-1-1,5-3-29,0 9-18,0 9-36</inkml:trace>
          <inkml:trace contextRef="#ctx0" brushRef="#br0" timeOffset="6745.38">1536 1943 81,'5'-4'84,"-5"4"-84,0 0 1,0 0-1,0 27-7,3 29 6,-3 10 2,0 6 9,0 1-10,0-9 2,0-3 6,-3-6-3,-14-3 0,-2-9-5,2-8 5,1-7-1,7-13-4,2-4 0,4-11 0,3 0 6,0 0-5,0 0 11,0 0-11,0-33-1,3-3-1,16 1 1,8 2-7,-5 11 5,0 11 2,-2 5-4,-1 6 7,1 0-7,-1 0 4,0 6 0,-1 22-2,-1 4 5,2 7-3,-2-1 0,-4 4 3,5 0-3,6-3 0,7-9-5,2-4-5,12-19-86</inkml:trace>
          <inkml:trace contextRef="#ctx0" brushRef="#br0" timeOffset="15201.86">2167 2668 7,'19'14'74,"-2"-7"-74,-14-2 1,-3 3 42,0 2-24,0-10-1,0 2-2,0-2-11,0 3 13,3-3-7,3 0-5,4 0 11,9 0-15,13 0 12,13 0 0,4 0-12,-5-10 7,-8-8-8,-10 3 0,-4-3 9,-3-5-6,-2 0-2,-5 0-2,-5-4-2,-4 6 2,-3-9 0,0 4 2,0 3 6,0 0-6,0 8 3,-7 2-5,-5-4 3,-5 1-9,-5 7 6,3-4 0,-1 2-1,4 6 1,7 3 0,-5 2 0,3 0-4,-6 0-2,-2 0 5,-7 7 1,-3 14-4,-3 2 9,-1 0-5,5 1 0,-2-2 4,8 2-5,2 0 1,9-7 0,-3 8-4,11-7-1,3 0 4,0-2-6,0 4 7,6 2 6,24 6-6,4-2 10,5 0-1,3-2-6,-3-5 6,-4-2-9,0 3 0,0-9 1,1 2 3,6-8-4,3-5 0,10 0-21,6 0-17,0 0-133</inkml:trace>
          <inkml:trace contextRef="#ctx0" brushRef="#br0" timeOffset="15809.9">3221 2130 158,'-25'-17'20,"6"6"-9,-1 8-8,-2 3 15,-1 0-12,-3 0-6,-3 31 7,-4 7-3,2 8 0,3 3 0,1 0 3,5 6-2,2 0-3,8-1-1,2-6 6,7-2-8,3-8 1,0-6 0,0-4 8,22-5-5,11-5 7,6-7 1,-2-8-7,2-3-1,-3 0-3,-1-9 0,-6-23-5,-4-6 6,2-8-1,-12-3 0,-2 4-1,-7 1-1,2 11 2,-8 11 0,3 7 2,-3 7 0,0 2 5,0 6-7,0 0 6,0 0-12,0 0 2,0 0-7,0 11 7,0 24 0,0 3 4,0 8 1,0-3 3,9 0-2,10-2-2,11 0 0,1-8-3,8-8-7,3-12-29,2-6-69</inkml:trace>
          <inkml:trace contextRef="#ctx0" brushRef="#br0" timeOffset="17172.98">3154 2148 23,'0'0'70,"0"-3"-36,3 3-28,-3-7 12,3 5-1,0-1-16,0 0 19,0 0-6,-3 3-7,5-7 14,-2 7-3,-3 0 7,0 0-9,0 0-15,0 0 9,0 0-10,0 0-12,3 0 10,3 18-18,4 20 20,2 18 0,10 7 3,-2 9-6,2-5-16,-15-15-96</inkml:trace>
          <inkml:trace contextRef="#ctx0" brushRef="#br0" timeOffset="32803.87">3749 2456 7,'0'-5'4,"0"-6"9,0 5 8,0-3-18,0 4 11,0-5-14,0 2 4,0 2-1,0 0 3,0 3 0,0-5 14,0 1-7,0 2 10,0-1-14,0 4-5,0-7 8,0 2-8,-4 2 7,1-4-4,-3 5-1,0-3-2,-2 5-4,5-2 0,-3 4-3,6 0 7,0 0-4,0 0 0,0 0 6,0 0-9,0-4 3,0 4-2,0 0-2,0 0-7,0 0 11,0 0 0,3 0-13,11 0 11,5 0 4,13 10-2,9 13 13,7 3-11,-2-1 3,-4 3-5,-8-3-7,-7-2 1,-4 15 2,-14-5 4,-4 0-6,3 0 3,-8-8 3,0-5 0,0-9 0,0 4-4,0-12 9,-16 7-5,-13-5 3,-17 8 4,-2-8-2,1 0-5,11 1 0,16-6 8,11 0-6,2 0 14,1 0-13,6-16 6,0-17-5,0-5-3,0 4 3,13-1 20,13 0-19,5-3-3,8 7-2,0-1 2,2 3-6,1-1 4,3 5-14,7 3 3,3 3-63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43:30.88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A74E109-3BE3-4284-9E09-A0CEBA871559}" emma:medium="tactile" emma:mode="ink">
          <msink:context xmlns:msink="http://schemas.microsoft.com/ink/2010/main" type="inkDrawing" rotatedBoundingBox="16371,9740 21953,10006 21948,10126 16365,9860" shapeName="Other"/>
        </emma:interpretation>
      </emma:emma>
    </inkml:annotationXML>
    <inkml:trace contextRef="#ctx0" brushRef="#br0">7 42 5,'-3'-13'21,"0"8"-4,3 3 9,-3-1 5,3 3-30,0 0 17,0 0-18,0 0 0,0 0 15,0 0-13,0 0 6,0 0-7,0 0 7,0 0-10,0 0 2,12 0 0,23 0 20,16 0-13,27 3 7,21 4-5,18 0-1,17 4-3,24-1-5,21-2 0,31 2 2,22-10 5,18 0-7,14 0 0,12 0 6,-9 2-2,3 6-4,3 9 0,-9 1-6,6 0 12,0-5-6,-6 0 0,-11-11 5,-14 1-6,-14 0 1,-27 6 0,-17 6-2,-31 4 8,-27-4-6,-29 2 0,-30-1 3,-19-2 0,-23-6-2,-15-2-1,-4 1 0,-3-2 8,0-3-14,0 2 6,0-4-13,0 2 11,0 1-13,0-1 3,3-2-2,-3 3-9,0-3 21,0 0-1,0 0-4,0 4 6,0 7-65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43:32.39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5D291A-91C6-45AD-993D-8425DAF2F6E7}" emma:medium="tactile" emma:mode="ink">
          <msink:context xmlns:msink="http://schemas.microsoft.com/ink/2010/main" type="inkDrawing" rotatedBoundingBox="16375,10110 22107,10615 22088,10830 16356,10324" shapeName="Other"/>
        </emma:interpretation>
      </emma:emma>
    </inkml:annotationXML>
    <inkml:trace contextRef="#ctx0" brushRef="#br0">-9 11 18,'0'-8'0,"0"8"0,0 0 0,0 0 15,0 0-1,0 0 6,0 0 5,0 0-22,0 0 8,0 0-11,0 0 0,0 0-5,3 0 10,17 0-5,18 0 15,14 0-13,16 0 14,15 0-16,10 0 1,17 0 5,15 0 0,26 0-6,7 8 0,9 2 4,3-8-4,-9 5 0,0-5 0,-7 3 0,4-5 4,-5 0-4,6 0 0,-3 0 3,-11 0-4,-7 0 1,-12 4 0,-1 3 0,8 11 4,1-3-5,2 3 1,-2-3 0,-4-2-8,-5-1 11,-7 2-3,-5-5 0,-1-1 5,-6-1-10,1 3 5,-1 3 0,-3 2-1,3-1 5,-3 6-4,-3 0 0,-8-3 8,-8 4-10,-13-1 2,-14-9 0,-15-1-3,-15-3 8,-15-4-5,-9 1 0,-3-4 6,4 0-8,-1 0 2,3 0 0,13 3 6,10 2-2,12 8 5,9-6-4,-3 3 0,-5-5 3,-3 6-8,-11-1 0,-1-5 0,-8 3 4,-7-5-4,8 4 0,5-2 6,8 1-10,3 6 4,-2-4 0,-4-3 0,-8 2 3,-10-1-7,-4-6 4,-5 0 0,-3 0-9,0 0 11,0 2-2,3-2 0,-3 0 2,6 0-6,-2 0-2,-1 0-31,-3 0-47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43:36.42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44B8D7-7FE9-426E-BAAF-1A2F6A87390C}" emma:medium="tactile" emma:mode="ink">
          <msink:context xmlns:msink="http://schemas.microsoft.com/ink/2010/main" type="writingRegion" rotatedBoundingBox="22787,6335 32188,6945 31854,12093 22453,11482"/>
        </emma:interpretation>
      </emma:emma>
    </inkml:annotationXML>
    <inkml:traceGroup>
      <inkml:annotationXML>
        <emma:emma xmlns:emma="http://www.w3.org/2003/04/emma" version="1.0">
          <emma:interpretation id="{174A6348-9094-45B6-96AE-BA4C5A69B9B5}" emma:medium="tactile" emma:mode="ink">
            <msink:context xmlns:msink="http://schemas.microsoft.com/ink/2010/main" type="paragraph" rotatedBoundingBox="22820,6268 27660,6702 27524,8217 22685,77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3DB021-B1AA-44AA-90B3-1E66F6279DBF}" emma:medium="tactile" emma:mode="ink">
              <msink:context xmlns:msink="http://schemas.microsoft.com/ink/2010/main" type="line" rotatedBoundingBox="22820,6268 27660,6702 27524,8217 22685,7783"/>
            </emma:interpretation>
          </emma:emma>
        </inkml:annotationXML>
        <inkml:traceGroup>
          <inkml:annotationXML>
            <emma:emma xmlns:emma="http://www.w3.org/2003/04/emma" version="1.0">
              <emma:interpretation id="{5240043E-CA92-450F-B0AC-C5AA2349CE1E}" emma:medium="tactile" emma:mode="ink">
                <msink:context xmlns:msink="http://schemas.microsoft.com/ink/2010/main" type="inkWord" rotatedBoundingBox="22820,6268 27660,6702 27524,8217 22685,7783"/>
              </emma:interpretation>
              <emma:one-of disjunction-type="recognition" id="oneOf0">
                <emma:interpretation id="interp0" emma:lang="en-US" emma:confidence="0">
                  <emma:literal>Models</emma:literal>
                </emma:interpretation>
                <emma:interpretation id="interp1" emma:lang="en-US" emma:confidence="0">
                  <emma:literal>M odes</emma:literal>
                </emma:interpretation>
                <emma:interpretation id="interp2" emma:lang="en-US" emma:confidence="0">
                  <emma:literal>M odels</emma:literal>
                </emma:interpretation>
                <emma:interpretation id="interp3" emma:lang="en-US" emma:confidence="0">
                  <emma:literal>models</emma:literal>
                </emma:interpretation>
                <emma:interpretation id="interp4" emma:lang="en-US" emma:confidence="0">
                  <emma:literal>M ode's</emma:literal>
                </emma:interpretation>
              </emma:one-of>
            </emma:emma>
          </inkml:annotationXML>
          <inkml:trace contextRef="#ctx0" brushRef="#br0">298-5 165,'3'-7'55,"-3"7"-17,0 0-8,0 0-28,0 0-4,-8 31-3,-28 21 3,-12 15 2,-10 11 0,6 3 0,14-4 0,6-1 6,15-12-6,8-12 0,6-21 10,3-8-9,0-10-1,0-2 0,0-5 15,18-6-13,6 0 21,4 0 14,14-4-25,9-22 14,-2-9-26,2-11 3,-10 3 0,-2-8 4,-9 5-7,-11 11 0,-7 8 3,-12 6 0,0 5-1,0-6-2,0 0 0,0-2-2,-12 8-3,2-6 3,-3 4-18,1 3 6,-2 6-36,-2-3 12,-2 10-9,-6 2-30,-4 0 18,2 0-9</inkml:trace>
          <inkml:trace contextRef="#ctx0" brushRef="#br0" timeOffset="-511.03">-1232 54 87,'3'-11'36,"-3"-1"-7,6 0-21,-1 1 28,1-7-12,0 1-19,-3 7 37,0 0-34,1 0 20,-4 5 10,0-1-32,3 1 22,-3 5-11,0 0-6,0 0 2,0 0-13,0 0-5,0 8-1,0 27-14,0 21 20,-7 23 0,-11 10 0,-2 14-2,4-5 6,0-3-4,-1-8 0,5-13 10,-1-19-14,7-13 4,-2-18 0,5-17-2,3-7 10,0 0-8,0 0 10,-3 0-10,3-31 28,0-38-13,0-43-12,0-23-5,20-10 6,8-2-4,5 20 0,3 18 6,-8 13-11,5 18 5,-5 11 0,-5 15-3,-4 21 6,-6 10-3,-7 18 0,-3 3-13,3 0 13,11 20-26,13 32 26,1 24-10,8 12 20,-4-4-11,-6-7 1,-7-14 0,1-11-2,-7-15 4,-3-10-2,-4-16 0,-1-2 8,-2-9-7,-3 0 1,3 0-1,10-14 26,14-30-21,7-11-3,5-11-3,0 5 8,-9 7-12,-8 6 4,-9 8 0,-7 14-1,-1 18 10,-5 5-8,-3 3-1,3 0-4,0 0-3,-3 0-6,0 23-10,0 20 22,0 23-1,-3 4 2,-6 11 0,-2 6 3,2-3-4,-1-1 1,4-10 0,0-6-4,1-19 11,5-6-7,-3-23 0,3-4 6,0-7-8,0-8 2,0 0 0,0 0-4,0 0-9,0 0 0,0-13-30,0-16-74</inkml:trace>
          <inkml:trace contextRef="#ctx0" brushRef="#br0" timeOffset="936.05">1514-431 17,'19'-31'111,"-13"16"-74,-6 5-4,3 7 3,-3 3-15,0 0-9,0 0-12,0 0-20,0 26 4,0 34 8,-15 22 8,-17 19 6,-1 3 0,-2 3 6,3-3-12,6-11 0,7-6 1,3-13 5,10-6-6,0-29 0,6-11 4,0-21-4,0-7 3,0 0-3,-5 0 17,2 0-14,0-38 21,-6-15-18,2-20 6,-5-4-24,-2 9 12,1 10-2,-2 12-2,-4 16-10,-8 14 12,-2 16 1,-6 0-7,-7 0 4,-6 37-8,6 9 12,7 16 0,12 1-3,17-2 2,6-3 1,0-4 0,6-8 5,20-3 1,6-8-1,4-5 2,-4-11 0,3-12-5,10-4-2,10-3-15,12 0-38,3 0-63</inkml:trace>
          <inkml:trace contextRef="#ctx0" brushRef="#br0" timeOffset="1386.07">1806 432 89,'20'0'1,"15"-5"10,13-5-10,10 3 6,4-4-3,8-2 7,-9-7-11,-6-3 0,-10-5 1,-17-2 11,-9-2-10,-8-3 16,-8 4-2,-3-1-1,0 5 2,0 4-10,-23 6-3,-6 6 8,-13 2-12,0 9 0,-9 0 0,-4 0 0,2 14-7,-6 27 6,7 8 1,4 6 2,7 5 4,15 7-6,13-5 0,7 0 10,6-1-4,0-5-6,0-5 0,22-11 20,20 1-19,16-11 9,15-14-2,15-4-7,5-12-2,1 0-33,-15 0-50,-8-26-76</inkml:trace>
          <inkml:trace contextRef="#ctx0" brushRef="#br0" timeOffset="1664.09">2746-142 156,'0'-7'53,"0"7"-20,3 0-6,0 0-25,0 12-2,3 29-31,-3 15 31,-3 27 13,0 2-8,0 11 4,0 0-8,-9 8 3,-8-3 0,5-13-2,-1-12-2,4-17 0,-1-13 3,4-11-6,3-8-7,-5-9-27,8-11-42</inkml:trace>
          <inkml:trace contextRef="#ctx0" brushRef="#br0" timeOffset="2256.12">3445 270 64,'17'-23'43,"-4"8"-29,-4 4-1,-1 3 38,-8-1-31,0 9 18,0 0-38,0 0 0,-30 9-1,-15 22 2,-19 7 9,0 8 4,12-3-11,17 2-3,13-6 0,11 6 7,8-9-10,3 2 3,0 3 0,6-6 10,24 1-7,12-3 4,0-4 0,5-4-2,1-1-3,-6-6-2,-6-4 0,-6 0-2,-16-5 4,-11 0-4,-3-3 1,0 8-22,-22 0 22,-39 13-8,-32 1 9,-26 1-3,-9 5-6,-8-13-89</inkml:trace>
        </inkml:traceGroup>
      </inkml:traceGroup>
    </inkml:traceGroup>
    <inkml:traceGroup>
      <inkml:annotationXML>
        <emma:emma xmlns:emma="http://www.w3.org/2003/04/emma" version="1.0">
          <emma:interpretation id="{D66CEED7-750E-4C65-8678-6FF20CD664C4}" emma:medium="tactile" emma:mode="ink">
            <msink:context xmlns:msink="http://schemas.microsoft.com/ink/2010/main" type="paragraph" rotatedBoundingBox="24897,8559 26193,8910 25944,9829 24647,947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9A230BC-AE0A-4153-A3C8-C001E47557B4}" emma:medium="tactile" emma:mode="ink">
              <msink:context xmlns:msink="http://schemas.microsoft.com/ink/2010/main" type="line" rotatedBoundingBox="24897,8559 26193,8910 25944,9829 24647,9478"/>
            </emma:interpretation>
          </emma:emma>
        </inkml:annotationXML>
        <inkml:traceGroup>
          <inkml:annotationXML>
            <emma:emma xmlns:emma="http://www.w3.org/2003/04/emma" version="1.0">
              <emma:interpretation id="{88AFADCC-0F02-49A5-8162-22AD8A6778E9}" emma:medium="tactile" emma:mode="ink">
                <msink:context xmlns:msink="http://schemas.microsoft.com/ink/2010/main" type="inkWord" rotatedBoundingBox="24897,8559 26193,8910 25944,9829 24647,9478"/>
              </emma:interpretation>
              <emma:one-of disjunction-type="recognition" id="oneOf1">
                <emma:interpretation id="interp5" emma:lang="en-US" emma:confidence="1">
                  <emma:literal>in</emma:literal>
                </emma:interpretation>
                <emma:interpretation id="interp6" emma:lang="en-US" emma:confidence="0">
                  <emma:literal>is</emma:literal>
                </emma:interpretation>
                <emma:interpretation id="interp7" emma:lang="en-US" emma:confidence="0">
                  <emma:literal>'in</emma:literal>
                </emma:interpretation>
                <emma:interpretation id="interp8" emma:lang="en-US" emma:confidence="0">
                  <emma:literal>ins</emma:literal>
                </emma:interpretation>
                <emma:interpretation id="interp9" emma:lang="en-US" emma:confidence="0">
                  <emma:literal>"in</emma:literal>
                </emma:interpretation>
              </emma:one-of>
            </emma:emma>
          </inkml:annotationXML>
          <inkml:trace contextRef="#ctx0" brushRef="#br0" timeOffset="2908.16">697 2151 257,'16'-53'3,"-2"12"29,-9 27 2,-2 10-30,-3 0 37,0 4-20,0 0-17,0 0-8,0 0-19,0 20 6,0 23 14,-11 11 6,-9 5-3,7-4 0,-1-10 0,8-6-4,3-4 6,0-7-2,3-1 0,0-4-18,0-9 2,0-2-88,0-12-57</inkml:trace>
          <inkml:trace contextRef="#ctx0" brushRef="#br0" timeOffset="3096.17">852 1572 278,'-3'-18'24,"3"16"-10,0 2-14,0 0-11,0 0 7,22 37-82,17 7 29,3 5-101</inkml:trace>
          <inkml:trace contextRef="#ctx0" brushRef="#br0" timeOffset="3538.2">1208 1867 123,'0'0'56,"6"15"-56,2 3-20,-2 19 16,7 9 4,-4 14 4,-6 3 2,-3 0-5,0-15 3,0-2 4,0-14-14,-9-3 6,-1-11 0,1-10 10,6-6-7,0-2 8,3 0 21,0 0-7,0 0 28,0-26-7,19-26-35,23-11-11,22-7-2,12 1 2,8 19 0,-4 17-4,-19 15-7,-12 15 11,-14 3-4,-2 9 1,5 40-1,4 15 4,-3 11 0,-11 0 7,-8 1-12,-11-4 5,-2-6 0,-7-8-6,0-8 12,0-7-6,0-6 0,-13-8-19,-7-3-7,-16-3-101</inkml:trace>
        </inkml:traceGroup>
      </inkml:traceGroup>
    </inkml:traceGroup>
    <inkml:traceGroup>
      <inkml:annotationXML>
        <emma:emma xmlns:emma="http://www.w3.org/2003/04/emma" version="1.0">
          <emma:interpretation id="{E3262FD6-1279-4B64-A3FE-A8466391D76B}" emma:medium="tactile" emma:mode="ink">
            <msink:context xmlns:msink="http://schemas.microsoft.com/ink/2010/main" type="paragraph" rotatedBoundingBox="23430,10216 31939,10769 31854,12092 23344,1154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00D78E2-6435-4108-A3EF-4728AF83CA65}" emma:medium="tactile" emma:mode="ink">
              <msink:context xmlns:msink="http://schemas.microsoft.com/ink/2010/main" type="line" rotatedBoundingBox="23430,10216 31939,10769 31854,12093 23344,11540"/>
            </emma:interpretation>
          </emma:emma>
        </inkml:annotationXML>
        <inkml:traceGroup>
          <inkml:annotationXML>
            <emma:emma xmlns:emma="http://www.w3.org/2003/04/emma" version="1.0">
              <emma:interpretation id="{38A1F448-69F6-4AD1-A158-77CB09D4E59D}" emma:medium="tactile" emma:mode="ink">
                <msink:context xmlns:msink="http://schemas.microsoft.com/ink/2010/main" type="inkWord" rotatedBoundingBox="23430,10216 27516,10482 27443,11603 23357,11337"/>
              </emma:interpretation>
              <emma:one-of disjunction-type="recognition" id="oneOf2">
                <emma:interpretation id="interp10" emma:lang="en-US" emma:confidence="0.5">
                  <emma:literal>world</emma:literal>
                </emma:interpretation>
                <emma:interpretation id="interp11" emma:lang="en-US" emma:confidence="0">
                  <emma:literal>word</emma:literal>
                </emma:interpretation>
                <emma:interpretation id="interp12" emma:lang="en-US" emma:confidence="0">
                  <emma:literal>World</emma:literal>
                </emma:interpretation>
                <emma:interpretation id="interp13" emma:lang="en-US" emma:confidence="0">
                  <emma:literal>worlds</emma:literal>
                </emma:interpretation>
                <emma:interpretation id="interp14" emma:lang="en-US" emma:confidence="0">
                  <emma:literal>Word</emma:literal>
                </emma:interpretation>
              </emma:one-of>
            </emma:emma>
          </inkml:annotationXML>
          <inkml:trace contextRef="#ctx0" brushRef="#br0" timeOffset="4566.26">-495 3672 171,'15'-35'19,"-5"9"12,-10 21-8,0 5 3,0 0-6,0 0-20,0 0-14,0 39-7,-32 23 21,-10 18 1,-3 8-1,6-8 2,14-13-4,9-19 6,10-19-4,6-14 0,0-2 7,0-11-12,0-2 7,12 0-2,26 0 31,18-30-25,11-5 4,-6-1-9,-19 6 6,-17 16-7,-9 9 0,-8 5 0,-5 0-3,-3 0-25,3 36 11,6 19 10,4 12 7,6-1 6,7-5-1,-1-21-5,2-7 0,-8-17 9,-7-6-6,-1-10-3,11 0 0,9 0 29,11-31-29,7-24 2,-4-12 5,-6-16-1,-8-16-6,2 0 0,-8-5 0,-2 5-12,-10 13 10,-7 11-4,-6 12 0,0 17-21,0 22 7,0 10-55,0 14 0,0 0-33</inkml:trace>
          <inkml:trace contextRef="#ctx0" brushRef="#br0" timeOffset="5002.28">897 3735 153,'-20'0'19,"-22"0"-14,-5 3-5,-9 38 6,-2 5-5,8 20 16,5 4-16,9 4 2,14 0-1,11-11 5,8-8-4,3-13-3,0-9 1,14-10 5,8-15-2,9-4 5,5-4 18,9 0-20,-3-5 23,-1-25-20,-2-8-3,-3-8 10,-3-7-11,-8 0-1,-5-6-5,-14-1 4,-6 2-10,0 3 3,-6 12 0,-21 5-4,-2 14-1,4 10 2,6 9-14,5 5-67,5 0-6</inkml:trace>
          <inkml:trace contextRef="#ctx0" brushRef="#br0" timeOffset="5482.31">897 3735 126,'234'-27'4,"-207"27"-2,4 0-2,5 0 6,5 0 1,-5 4-7,-2 22 0,-1 15 1,-7 9 2,-7 16-3,-6 6 1,-10 4 6,-3-5-2,0-2-5,0-10 0,-10-4 7,-18-12 1,-5-2-8,5-19 8,5-2-2,7-11 5,7-4-8,1-5 2,8 0 26,-3 0-11,3-10 29,0-34-28,0-24-21,3-5-1,36-15-4,13-7 5,9 3 0,4 5 0,-1 18 0,-3 14 0,-3 20-12,-7 15 8,7 14-50,-10 6-48,-4 0-46</inkml:trace>
          <inkml:trace contextRef="#ctx0" brushRef="#br0" timeOffset="5864.33">2382 3518 141,'16'-16'14,"-10"8"16,-3 8-12,-3 0-9,0 0-9,0 47-24,0 29 24,0 25-7,-9 3 12,-7 0-5,3-11 2,-2-16 8,1-9-14,1-16 4,1-12 0,-2-9-3,5-4 8,-1-8-5,-3-6 0,4 4 7,3-10-7,3-3 0,-2-4 0,5 0-5,0 0 9,0 0-4,0 0 0,0 0-20,5 0 9,17 0-77</inkml:trace>
          <inkml:trace contextRef="#ctx0" brushRef="#br0" timeOffset="6472.37">3445 3492 190,'5'-15'24,"-5"12"6,0 3-24,0 0 1,0 28-7,0 38-29,-17 28 29,-8 14 1,-2 2 1,5-6 2,7-18 2,1-13-6,9-21 0,-3-11 6,2-21-9,6-9 3,-3-9 0,0-2 17,-1 0-14,-5-20 16,-5-26-19,2-5 1,-7-2-7,0 18 6,2 14 0,-2 13-2,-7 8-14,-18 0 16,-14 29-2,-1 16 2,9 6-9,11 5 11,14-8-2,11-10 0,11-7 9,3-11-9,0-3 1,9-1 0,36-7 26,29-1-12,20-2-1,15-6-14,-3 0-26,-9 0-71</inkml:trace>
        </inkml:traceGroup>
        <inkml:traceGroup>
          <inkml:annotationXML>
            <emma:emma xmlns:emma="http://www.w3.org/2003/04/emma" version="1.0">
              <emma:interpretation id="{A34C262A-09E4-4473-9CE2-6807E0E422F9}" emma:medium="tactile" emma:mode="ink">
                <msink:context xmlns:msink="http://schemas.microsoft.com/ink/2010/main" type="inkWord" rotatedBoundingBox="28759,10734 31928,10940 31853,12093 28684,11887"/>
              </emma:interpretation>
              <emma:one-of disjunction-type="recognition" id="oneOf3">
                <emma:interpretation id="interp15" emma:lang="en-US" emma:confidence="0">
                  <emma:literal>Matrix</emma:literal>
                </emma:interpretation>
                <emma:interpretation id="interp16" emma:lang="en-US" emma:confidence="0">
                  <emma:literal>matrix</emma:literal>
                </emma:interpretation>
                <emma:interpretation id="interp17" emma:lang="en-US" emma:confidence="0">
                  <emma:literal>Manx</emma:literal>
                </emma:interpretation>
                <emma:interpretation id="interp18" emma:lang="en-US" emma:confidence="0">
                  <emma:literal>Mahix</emma:literal>
                </emma:interpretation>
                <emma:interpretation id="interp19" emma:lang="en-US" emma:confidence="0">
                  <emma:literal>Matrix,</emma:literal>
                </emma:interpretation>
              </emma:one-of>
            </emma:emma>
          </inkml:annotationXML>
          <inkml:trace contextRef="#ctx0" brushRef="#br0" timeOffset="7686.43">5005 3949 71,'-6'-18'82,"6"0"-60,-3 5 5,3 9 55,0 4-50,0 0-14,0 0-18,0 0-11,0 17 1,-24 34-29,-10 24 39,-15 15 14,4-3-13,3-4-1,7-16 0,6-10 13,4-10-16,6-17 3,5-14 0,5-7-1,3-9 8,6 0-1,0 0 16,0 0-22,0-35 38,0-14-38,9-26 13,17-9-25,3-13 15,16-7-3,9 7 0,7 9-5,-3 17-1,-6 27 6,-10 22 0,-17 16-7,-5 6-3,-7 0 4,-1 14-4,8 41-11,8 23 15,-1 23 6,-2 10 0,-5-7-3,-7-18 8,-4-17-5,-3-23 0,4-16 5,-7-16-10,3-14 8,-6 0-3,3 0 25,8-3-17,5-32 14,12-17-22,1-5 1,7-13-5,2-2 4,1-1 0,6 4-7,-6 18 8,-7 7-3,-9 18 2,-8 12 0,-8 4-1,-1 10 3,-6 0-3,0 0 1,0 18-34,0 38 21,-3 15 9,-13 21 4,-7-4 4,4-14 1,0-5-5,5-13 0,11-10 7,3-5-15,0-10 4,0-2-80,27-19-67</inkml:trace>
          <inkml:trace contextRef="#ctx0" brushRef="#br0" timeOffset="8144.46">6096 4154 137,'0'-14'13,"0"8"7,0 6-2,0 0-4,0 0 0,-23 13-14,-19 33 0,-10 9-5,4 11 11,7 1-3,11-11-3,12-6 7,5-12-6,10-15 0,0-5-1,3-15 0,0-3 11,0 0-9,0 0 7,0 0 7,22-24 33,12-16-48,15-11 2,-4-15-3,0 6 3,0-1-7,-7 10 4,-8 10 0,-12 20 0,-7 7 8,-5 11-7,-6 3 2,0 0-2,0 0-2,0 17-25,0 32 9,0 17 11,0 8 12,0 0-3,3-12-3,7-10 4,2-14-11,-2-10 1,4-8-35,1-15-68</inkml:trace>
          <inkml:trace contextRef="#ctx0" brushRef="#br0" timeOffset="8880.5">6404 4386 77,'12'-23'49,"2"-3"-24,5 0 13,6-6-26,5 9 14,4 5-24,-1 4 0,-4 11 23,3 3-24,-3 0 0,4 0-1,-8 6-3,3 23-5,-8 17 6,-1 12 2,-12 9-5,-7 6 2,0-7 3,0 0 0,-19-10 6,-3-5-8,-2-8 2,6-20 0,5-5 0,7-13 4,-2-5-4,8 0 8,0 0-7,0 0 28,0-31-18,14-19-7,24-9-4,20-12 3,7-1-6,8 6-5,-9 14 8,-6 11-7,-6 15 7,-13 12 0,-14 8 0,-8 6-1,-11 0-6,-3 6 1,0 40-5,-3 16 4,0 9 9,0 1-2,-17-6 0,-8-3 7,0-17-12,-1 0 5,4-15-17,-8-17-20</inkml:trace>
          <inkml:trace contextRef="#ctx0" brushRef="#br0" timeOffset="8400.48">6664 3863 125,'4'0'79,"-4"0"-79,0 0-8,0 28-23,-24 36 31,-7 24 7,-5 12 5,0 1-6,8-5-1,0-9 2,8-13-6,1-12 0,3-14-2,2-12 1,8-13-2,3-12-9,0-9-28,3-2-52</inkml:trace>
          <inkml:trace contextRef="#ctx0" brushRef="#br0" timeOffset="9030.51">7163 4064 265,'6'-16'16,"-3"13"-16,-3 3 1,3 0-3,3 14-56,8 29-88</inkml:trace>
          <inkml:trace contextRef="#ctx0" brushRef="#br0" timeOffset="9382.53">7278 4337 172,'11'-12'76,"-2"12"-8,-6 0-45,7 0-20,5 46-3,21 37 0,25 26 6,22 21 9,14 8-11,9 1-8,-9-23-62</inkml:trace>
          <inkml:trace contextRef="#ctx0" brushRef="#br0" timeOffset="9224.52">7567 4343 86,'0'17'35,"0"15"-30,-22 17-8,-17 15 6,-2 15 8,5-3-7,4 5 4,7-8-5,3-18-3,-2-13-11,2-21 10,-4-14-45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43:32.98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4D5D88-F9E0-4B48-A3FA-44E2D934443A}" emma:medium="tactile" emma:mode="ink">
          <msink:context xmlns:msink="http://schemas.microsoft.com/ink/2010/main" type="writingRegion" rotatedBoundingBox="21359,9120 22330,9120 22330,11358 21359,11358"/>
        </emma:interpretation>
      </emma:emma>
    </inkml:annotationXML>
    <inkml:traceGroup>
      <inkml:annotationXML>
        <emma:emma xmlns:emma="http://www.w3.org/2003/04/emma" version="1.0">
          <emma:interpretation id="{76DED2BD-BE08-4053-9BD0-28EFEBCBED46}" emma:medium="tactile" emma:mode="ink">
            <msink:context xmlns:msink="http://schemas.microsoft.com/ink/2010/main" type="paragraph" rotatedBoundingBox="21359,9120 22330,9120 22330,11358 21359,113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019010-9A11-4678-92CE-C899E5CD2690}" emma:medium="tactile" emma:mode="ink">
              <msink:context xmlns:msink="http://schemas.microsoft.com/ink/2010/main" type="line" rotatedBoundingBox="21359,9120 22330,9120 22330,11358 21359,11358"/>
            </emma:interpretation>
          </emma:emma>
        </inkml:annotationXML>
        <inkml:traceGroup>
          <inkml:annotationXML>
            <emma:emma xmlns:emma="http://www.w3.org/2003/04/emma" version="1.0">
              <emma:interpretation id="{CB504287-521B-48A7-81BF-AE286BA734C5}" emma:medium="tactile" emma:mode="ink">
                <msink:context xmlns:msink="http://schemas.microsoft.com/ink/2010/main" type="inkWord" rotatedBoundingBox="21359,9120 22330,9120 22330,11358 21359,11358"/>
              </emma:interpretation>
              <emma:one-of disjunction-type="recognition" id="oneOf0">
                <emma:interpretation id="interp0" emma:lang="en-US" emma:confidence="0">
                  <emma:literal>,</emma:literal>
                </emma:interpretation>
                <emma:interpretation id="interp1" emma:lang="en-US" emma:confidence="0">
                  <emma:literal>&gt;</emma:literal>
                </emma:interpretation>
                <emma:interpretation id="interp2" emma:lang="en-US" emma:confidence="0">
                  <emma:literal>)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-2672 2118 4,'13'-5'126,"-10"5"-126,3 0-47,10 11 43,7 16 4,13 4 2,11 4 5,14 8-2,11 1 7,4 4-11,2 5 0,2 0-1,1-4 11,-4-3-10,-7-1-1,-5-7 0,-13-6 1,-11-3 0,-9-9-1,-16-6 0,-7-2-1,-9-7-2,0-1-1,0-1 0,0 0-1,0 2 0,0 1 5,0 1-4,0 3 11,0 8-9,0 9 2,-9 7 0,-13 20-1,-8 31 4,-7 25-3,-15 16 2,-19 22 5,-12 0-5,-14-1-2,-3-8 0,8-19 7,11-14-2,12-20-5,13-20 5,7-13-2,10-19 3,13-7-6,17-16 0,2-3 0,-2-1-1,-4 4-3,-7-11-5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43:57.65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A876FAC-8E20-4F31-9AF7-24BAAB6645C0}" emma:medium="tactile" emma:mode="ink">
          <msink:context xmlns:msink="http://schemas.microsoft.com/ink/2010/main" type="inkDrawing" rotatedBoundingBox="12440,9073 13893,8907 13898,8947 12445,9113" shapeName="Other"/>
        </emma:interpretation>
      </emma:emma>
    </inkml:annotationXML>
    <inkml:trace contextRef="#ctx0" brushRef="#br0">-2 169 5,'0'0'20,"3"-5"-4,-3 5-3,3 0 16,-3 0-22,0-3 7,0 3 0,0 0-11,0 0 3,0 0-3,0 0-1,0 0 15,0 0-16,0 0 14,0 0-2,0 0-8,3 0 7,-3 0-11,0 0 1,0 0 23,0 0-21,0 0 14,0 0 2,0 0-17,0 0 13,0 0-11,0 0-5,0 0 8,0 0-1,0 0-6,0 0-1,0 0 7,0 0 3,3 0-6,0 0 3,0 0 14,14-3-18,15 0 9,13-8-12,13-3 10,3 2-11,7-3 1,2 4 0,7 3-3,4-4 7,-1 4-4,-10-4 0,-4 6 0,-15 0-6,-7 0 9,-5 3-3,-3 1 0,6-5 4,-1 4-6,4 0 2,0 3 0,4-2-3,-4 2 6,-3-3-3,-4 3 0,-6-3 7,-7 0-11,-5-1 4,-7 3 0,0 1-5,-1 0 9,2 0-4,2 0 0,-1 0 6,-2 0-14,-4 0 8,-4 0 0,-2 0-1,0 0 7,-3 0-6,0 0 0,0 1 5,0-1-10,0 0 5,0 0-5,0 0 2,0 0-20,0 0-14,0 0-100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44:01.480"/>
    </inkml:context>
    <inkml:brush xml:id="br0">
      <inkml:brushProperty name="width" value="0.13333" units="cm"/>
      <inkml:brushProperty name="height" value="0.13333" units="cm"/>
      <inkml:brushProperty name="color" value="#00CCFF"/>
      <inkml:brushProperty name="fitToCurve" value="1"/>
    </inkml:brush>
  </inkml:definitions>
  <inkml:traceGroup>
    <inkml:annotationXML>
      <emma:emma xmlns:emma="http://www.w3.org/2003/04/emma" version="1.0">
        <emma:interpretation id="{4C1A15E6-D4AA-463F-96E3-69D020BB615B}" emma:medium="tactile" emma:mode="ink">
          <msink:context xmlns:msink="http://schemas.microsoft.com/ink/2010/main" type="inkDrawing" rotatedBoundingBox="12402,9148 12541,7699 12586,7704 12447,9153" semanticType="callout" shapeName="Other">
            <msink:sourceLink direction="with" ref="{3BB97030-7D0A-4DCD-9F83-1EF819C74AB3}"/>
            <msink:sourceLink direction="with" ref="{CDFF9AB3-8034-4127-A8C2-50F5227FB4B9}"/>
          </msink:context>
        </emma:interpretation>
      </emma:emma>
    </inkml:annotationXML>
    <inkml:trace contextRef="#ctx0" brushRef="#br0">123 129 22,'0'-6'15,"0"-2"9,0-4-12,0-1-4,0 2-3,0 4-1,3-3 5,-3 5 3,0-7-11,0 6 25,0 1-15,0-2-2,0-3 1,0 6-6,0-5 3,0 6-7,0 1 3,0-4-3,0 6 6,0 0-6,0 0 0,0 0 8,0 0-9,0 0 1,0 0 0,0 0 8,0 0-7,0 0 9,0 0 13,0 0-23,0 0 16,0 0-16,0 0 0,0 0-8,0 0 5,0 0 3,0 11-2,0 7-3,0 12 1,4 8 4,-4 1 0,0 4 7,0-3-2,0 6-5,0-1 0,0 6 5,0-4-2,-7-2-1,1 0-2,-5-6 5,2-1 4,0 2-8,2-2-1,1 0 3,0 0 1,-1-6-2,1-1-2,3-5 0,0 0 8,-2-9-5,2 4-3,3-3 0,0-7-5,0 5 7,0-3-2,-3 3 0,3-4 10,-3 4-14,3-6 4,-3 0 0,3 1-1,0-5 6,0 5-5,-3 1 0,0-6 6,-1 4-9,1 5 3,3-2 0,0 4-6,0-3 9,-3 3-3,3-5 0,-3 6 8,0-8-13,3 6 5,-3-8 0,3 6-3,0-3 9,0 2-6,0 4 0,0 1 4,0-7-4,0 1 0,0 1 0,0-6-2,0-1 5,0 1-3,0-3 0,0-4 7,0 3-7,0 0 0,0 0 0,0 1-1,0 0 9,0 5-5,0 0-3,0-2 3,0 6 1,0-7-1,0-1-3,0-2 0,0 0 8,0 5-8,0-4 0,0 4 0,0-2 1,0 0 2,0 3-3,0-7 0,0 1 10,0-3-11,0 0 1,0 0 0,0 0 13,0 0-10,0 0 4,0 0 12,0 0-19,3 0 20,-3 0-20,0 0 2,0 0-1,0 0-1,0 0-3,0 0-29,-14-14-169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44:04.841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BB97030-7D0A-4DCD-9F83-1EF819C74AB3}" emma:medium="tactile" emma:mode="ink">
          <msink:context xmlns:msink="http://schemas.microsoft.com/ink/2010/main" type="inkDrawing" rotatedBoundingBox="11411,9583 12599,9011 12608,9029 11420,9602" semanticType="callout" shapeName="Other">
            <msink:destinationLink direction="with" ref="{4C1A15E6-D4AA-463F-96E3-69D020BB615B}"/>
          </msink:context>
        </emma:interpretation>
      </emma:emma>
    </inkml:annotationXML>
    <inkml:trace contextRef="#ctx0" brushRef="#br0">1187-1 16,'0'0'26,"0"0"-14,0 0 13,3 0-25,-3 0 1,0 0 4,0 0-3,0 0 7,0 0 7,0 0-15,0 0 12,0 0-11,0 0 0,0 0-4,0 0 2,0 0 0,0 0 0,0 0 0,0 0 0,0 0 2,0 0-2,0 0 9,0 0-5,0 0-4,0 0 3,0 0 2,0 0 3,0 0-2,0-1 11,0 1 9,0 0-16,0 0 16,0 0-8,0 0-13,0 0 16,0 0-20,0 0 0,0 0 1,0 0 3,0 0-5,0 0 0,0 0-5,-9 0 1,-27 1-1,-25 29 5,-12 8 0,-14 8 7,-1-3-7,8 0 0,4-2 1,-2-3-2,1 3 8,4-4-5,-5-3 1,3 1 4,8-9-3,12-3-1,13-2-1,11-10 2,6 3-1,2-2-1,0 3-2,11-10 7,4 0-9,5-5 2,3 0 0,0 4 0,0-4 5,0 3-5,0-3 7,0 0-3,0 0 7,0 0-11,0 0 1,0 0 8,0 0-2,0 0-6,0 0-1,0 0 8,0 0-12,0 0 4,0 0 0,0 0-2,0 0 7,0 0-5,0 0 0,0 0 4,0 0-8,0 0 4,0 0-7,0 0 6,0 0-25,0 0 9,0 0-5,0 0-36,0 0 7,0 0 8,-3 0 2,-6 0-46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19:31.172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-3 359 16,'0'0'9,"0"0"-4,0-5 1,0 5-1,3 0-4,-3 0 18,0 0-17,0 0 9,0 0 2,0 0-12,0 0 11,0 0-12,0 0 0,0 0-4,0 0 12,0 0-6,0 0 11,0 0-13,0 0 17,0 0-15,0 0-2,0 0 0,0 0-5,0 0 5,0 0-5,0 0-6,0 0 7,0 0-3,0 0 7,0 0-4,0 0 13,0 0-9,0 0 0,0 0 1,0 0-1,0 0 1,0 0-1,0 0 0,0 0 8,0 0-8,0 0 0,0 0 0,0 0 5,0 0 2,3 0-7,-3 0 0,0 0 3,3 0-9,-3 0 6,3 0 0,8 0 2,-2 0-1,7 0 7,0 0 4,-1 0-12,2 0 17,2 0-17,6 0 1,2-7 3,-1 1 4,2-2-6,2 4-2,1-4 3,-6 3-1,-1-8 0,-4 8-2,-8 5 0,-2-6 7,-1 2-5,7-1-2,-4 3 0,5-8 1,-4 9 5,-4-3-6,5-5 0,-5 7 6,7-8-9,-3 5 3,4 2 0,-5-2-6,7 2 10,-3-7-4,4 8 0,-4-4 6,-1 3-12,-4 3 6,2-4 0,2 4-5,-2-2 6,4 2-1,-5-3 0,1 1 6,1 2-10,-2-6 4,4 2 0,0 4-3,1-1 9,-5 1-6,1-4 0,3 1 2,-7 0-7,11-2 7,-11 5-2,4-3 0,1 3 7,-5-6-9,4 0 2,6 3 0,-4-1-6,9 0 8,-1 0-2,-1 1 0,3-2 5,1 5-8,-1-2 3,-1-2 0,-2 1-4,7-3 10,-4 1-6,8-5 0,-5 5 2,5-1-7,-2 6 5,-1-5 0,-2 0-6,2-2 10,-5 1-4,-2 1 0,-1 1 5,4-2-10,-4-1 5,0 3 0,-2 1 0,-1-3 5,0 4-8,-2-4 3,2-2 0,1 4-3,-7 1 4,5 1-1,-8 2 0,-1-3 3,-4 3-7,-5 0 4,0 0 0,0 0-3,0 0 7,0 0-4,0 0 0,0 0-1,0 0-4,0 0 0,0-3-9,0 3-1,0 0-24,-24-5-35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44:06.568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A7B8771-4F7C-4357-A185-8A61769493AE}" emma:medium="tactile" emma:mode="ink">
          <msink:context xmlns:msink="http://schemas.microsoft.com/ink/2010/main" type="inkDrawing" rotatedBoundingBox="13774,9226 13881,8784 14199,8861 14093,9302" semanticType="verticalRange" shapeName="Other">
            <msink:sourceLink direction="with" ref="{815B3B16-4E2C-4C23-A28E-F17E8A0F2980}"/>
          </msink:context>
        </emma:interpretation>
      </emma:emma>
    </inkml:annotationXML>
    <inkml:trace contextRef="#ctx0" brushRef="#br0">50 0 20,'0'3'30,"0"-3"-1,0 0-3,0 2-17,0-2 4,0 0 5,0 0-17,0 0 11,0 0 5,0 0-15,0 0 15,0 0-13,0 0 2,0 3 12,0-3-12,0 0 13,0 0-18,0 0 5,3 5-12,5-1 0,1 4 6,7 5 3,4 4 0,8 2 3,8 8 1,0-6-4,1 10 3,-4-9-5,-11-2-1,-3-9 0,-8 2 4,-8-9-4,-3-4 0,0 0 0,0 0-6,0 0 7,0 0-1,0 1 0,0-1 6,0 0-10,0 0 4,0 0-1,0 7-6,-11 6-2,-14 8 9,-14 17 7,-5-1-4,-1-4 12,9-10-15,11-8 0,11-8 2,8-3 4,0-2-6,-4-2 0,1 5 6,-5-5-10,-2 0 4,4 4 0,-1-1-5,7-3 5,3 3-2,3 5-13,0-1-51,0-7-55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44:08.05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15B3B16-4E2C-4C23-A28E-F17E8A0F2980}" emma:medium="tactile" emma:mode="ink">
          <msink:context xmlns:msink="http://schemas.microsoft.com/ink/2010/main" type="writingRegion" rotatedBoundingBox="11313,7549 12972,7549 12972,9793 11313,9793">
            <msink:destinationLink direction="with" ref="{DA7B8771-4F7C-4357-A185-8A61769493AE}"/>
          </msink:context>
        </emma:interpretation>
      </emma:emma>
    </inkml:annotationXML>
    <inkml:traceGroup>
      <inkml:annotationXML>
        <emma:emma xmlns:emma="http://www.w3.org/2003/04/emma" version="1.0">
          <emma:interpretation id="{D9032531-FF60-424F-AD13-FF80160A0040}" emma:medium="tactile" emma:mode="ink">
            <msink:context xmlns:msink="http://schemas.microsoft.com/ink/2010/main" type="paragraph" rotatedBoundingBox="11313,7549 12972,7549 12972,9793 11313,97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EC1613-2EC3-48B3-9535-DA8A8D3C5E40}" emma:medium="tactile" emma:mode="ink">
              <msink:context xmlns:msink="http://schemas.microsoft.com/ink/2010/main" type="line" rotatedBoundingBox="11313,7549 12972,7549 12972,9793 11313,9793"/>
            </emma:interpretation>
          </emma:emma>
        </inkml:annotationXML>
        <inkml:traceGroup>
          <inkml:annotationXML>
            <emma:emma xmlns:emma="http://www.w3.org/2003/04/emma" version="1.0">
              <emma:interpretation id="{CDFF9AB3-8034-4127-A8C2-50F5227FB4B9}" emma:medium="tactile" emma:mode="ink">
                <msink:context xmlns:msink="http://schemas.microsoft.com/ink/2010/main" type="inkWord" rotatedBoundingBox="11313,9577 12578,7449 13141,7784 11875,9911">
                  <msink:destinationLink direction="with" ref="{4C1A15E6-D4AA-463F-96E3-69D020BB615B}"/>
                </msink:context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it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as</emma:literal>
                </emma:interpretation>
                <emma:interpretation id="interp4" emma:lang="en-US" emma:confidence="0">
                  <emma:literal>i'</emma:literal>
                </emma:interpretation>
              </emma:one-of>
            </emma:emma>
          </inkml:annotationXML>
          <inkml:trace contextRef="#ctx0" brushRef="#br0">172 0 22,'0'0'0,"0"0"0,3 0 3,-3 0 1,0 0-3,0 0 10,0 0-8,0 0 19,0 0 0,0 0-6,0 0 3,0 0-18,0 0 19,0 0-9,0 0-7,0 0-8,0 0 2,0 0 2,0 0-7,0 0 11,0 0-4,0 0 0,0 0 3,0 0 1,0 0-3,0 0 0,0 0-1,0 0 6,5 0-9,-5 0 3,0 0 0,0 0 1,0 0 2,0 0-1,0 0 11,0 0-11,0 0 1,0 0-3,0 7-15,0 15 10,-17 12 5,-5 12 3,-5-4 3,5 0 3,2-9-7,2-4-2,5-7 0,-3-3 3,7 0 2,-2-4-4,5-6 0,3-6 7,3 2-10,0-2 2,0-3 0,0 0 5,0 0 0,0 0-3,0 0-1,0 0 4,0 0 2,0 0-6,0 0 0,0 0 14,0 0-15,0 0 11,3 0-5,3 0-3,0 0 3,2-8-5,4-4-1,4-11 0,6-3 3,1-3-3,4-3 0,-5 4 1,0-2-2,-2 10 3,-4-3-2,-1 2 0,4 1 5,1-3-5,-4 11 0,1 1 0,-5 3-4,1 4 4,3-2 0,1 4 0,-2 2 0,1 0-5,4 0 4,2 0 1,3 17-2,8 9 2,-5 0 0,-1 1 0,-1-2 6,-7 1-10,-3-8 4,-1-2 0,-4-6-4,-5 2 8,-6-10-4,0-2 0,0 0 5,0 0-7,0 0 2,0 0 0,0 0 3,0 0 1,0 0-4,0 0 0,0 0-12,0 0 3,0 0-80,0 0-82</inkml:trace>
          <inkml:trace contextRef="#ctx0" brushRef="#br0" timeOffset="1200.06">-791 1749 39,'0'-1'13,"0"-3"-5,3-2 18,0-1 2,0 3-23,-3-2-4,0 1 15,0 2-15,0 1 14,0 2 6,3 0-16,-3 0 12,0 0-14,0 0 2,0 0-3,0 0 5,0 0-7,0 0 0,0 0 2,0 0-9,0 0 2,0 0 2,0 2 0,0 16 2,-12 7 1,-15 3 0,5 3 1,-4 7 6,1-5-7,-2-3 11,9-2-4,-1-11 0,2 1-4,4-7 0,1 0-3,2-5 10,-2 0-6,4 1 1,2-2 6,3-2-5,3-3 2,0 0-3,0 0-4,0 0 9,0 0-3,0 0-7,0 0 0,0 0 8,0 0-7,0 0-1,0 0 0,0 0 0,0 0 5,0 0-5,9 3 0,17 4 3,15 9 14,18-4-13,12 6 3,10-2 4,-2 1-5,-8-2-4,-10 4-2,-10 0-1,-9-5-4,-12 8-5,-18 6-37,-12-18-112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44:59.57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25BF30-882B-4935-B6B5-4DA2FB04B01B}" emma:medium="tactile" emma:mode="ink">
          <msink:context xmlns:msink="http://schemas.microsoft.com/ink/2010/main" type="writingRegion" rotatedBoundingBox="5507,9152 27252,8999 27300,15791 5554,15944"/>
        </emma:interpretation>
      </emma:emma>
    </inkml:annotationXML>
    <inkml:traceGroup>
      <inkml:annotationXML>
        <emma:emma xmlns:emma="http://www.w3.org/2003/04/emma" version="1.0">
          <emma:interpretation id="{849C7D3C-2037-41A7-9E79-96C9CDE6C9AD}" emma:medium="tactile" emma:mode="ink">
            <msink:context xmlns:msink="http://schemas.microsoft.com/ink/2010/main" type="paragraph" rotatedBoundingBox="5510,9119 18874,9086 18878,10425 5514,104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A07993-E7BB-4F0D-B4DC-23D7341AC85E}" emma:medium="tactile" emma:mode="ink">
              <msink:context xmlns:msink="http://schemas.microsoft.com/ink/2010/main" type="line" rotatedBoundingBox="5510,9119 18874,9086 18877,10424 5514,10457"/>
            </emma:interpretation>
          </emma:emma>
        </inkml:annotationXML>
        <inkml:traceGroup>
          <inkml:annotationXML>
            <emma:emma xmlns:emma="http://www.w3.org/2003/04/emma" version="1.0">
              <emma:interpretation id="{B8569DFC-88F6-46D9-A848-D120CAA5F4A1}" emma:medium="tactile" emma:mode="ink">
                <msink:context xmlns:msink="http://schemas.microsoft.com/ink/2010/main" type="inkWord" rotatedBoundingBox="5511,9206 10299,9194 10302,10309 5513,10321"/>
              </emma:interpretation>
              <emma:one-of disjunction-type="recognition" id="oneOf0">
                <emma:interpretation id="interp0" emma:lang="en-US" emma:confidence="1">
                  <emma:literal>WORLD</emma:literal>
                </emma:interpretation>
                <emma:interpretation id="interp1" emma:lang="en-US" emma:confidence="0">
                  <emma:literal>world</emma:literal>
                </emma:interpretation>
                <emma:interpretation id="interp2" emma:lang="en-US" emma:confidence="0">
                  <emma:literal>woRLD</emma:literal>
                </emma:interpretation>
                <emma:interpretation id="interp3" emma:lang="en-US" emma:confidence="0">
                  <emma:literal>World</emma:literal>
                </emma:interpretation>
                <emma:interpretation id="interp4" emma:lang="en-US" emma:confidence="0">
                  <emma:literal>WoRLD</emma:literal>
                </emma:interpretation>
              </emma:one-of>
            </emma:emma>
          </inkml:annotationXML>
          <inkml:trace contextRef="#ctx0" brushRef="#br0">16 328 5,'0'-2'8,"0"-1"10,0 1-4,0-1 5,0-5-3,0 4-14,0-1 15,0-5-2,0 2-10,0-3 20,0 5-13,0-5 4,0 4 20,0 1-17,0-2 11,0-4-13,0 7-7,0-5 21,0-1-26,0 4 7,0 2 13,0 3-25,0 2 24,0 0-22,0 0 1,0 0 4,0 0-6,0 0-1,0 0 0,0 0-19,0 24 12,0 21-15,-3 22 22,-3 10 2,3 7 4,3-8-6,0-6 0,0-14 3,0-8-12,12-17 9,5-11 0,2-15-3,0-5 15,7 0-10,4-17 9,-2-22-8,2-16 7,-8-1-10,-7 7 0,-5 14 1,-4 18 8,-3 9-9,0 8 0,-3 0-17,5 0 16,4 32-30,10 20 31,4 18-10,12-3 20,1-12-10,-2-13 0,2-17 3,-10-13-5,-1-9 2,5-3 0,-2 0 1,5-31 12,3-20-11,-8-9-2,-3-2 3,-5-6-3,-7 10 5,-10 4-5,-3 1 2,0 4 6,0 0-8,-6-3 0,-13 9 0,-1-1-3,-2 7 3,0 3 0,2 4 0,-2 2-19,6 3 14,2 7-37,5 5-37,9 6-12</inkml:trace>
          <inkml:trace contextRef="#ctx0" brushRef="#br0" timeOffset="509.02">1467 188 96,'-22'0'21,"-2"0"-21,2 0 0,-4 8 6,1 18-1,-5 14-1,5 4 5,2 7-7,12 3 7,11 0-8,0-2-1,0 0 5,6 0 2,13 1-4,3-8-3,4-4 2,-1-9 6,-3-11-4,2-13-4,-9-5 17,2-3-13,-1 0 35,3-18-11,7-25-18,-1-11 11,-6-9-20,-2 0 15,-4 1-16,-10-8 9,0 9-10,-3 10 1,0 7 0,0 9-7,0 6 3,-13 4-3,-7-3 3,-2 6-33,3 9 12,7 13-54,-2 0-14</inkml:trace>
          <inkml:trace contextRef="#ctx0" brushRef="#br0" timeOffset="1604.09">2065 196 73,'0'-3'45,"0"-1"-22,0 4 1,0 0-20,0 0-4,0 22-12,0 27 12,0 17 1,0 15-1,0 8 0,0 5 0,0-3 8,0-4-8,0-8 0,0-18 6,0-16-10,0-21 4,0-13 0,0-7 4,0-4 1,0 0 8,0 0 13,0-29 25,0-32-21,0-27-30,0-14 0,0-15-2,0 13-1,20 0-2,8 18 5,8 7-2,3 13-8,2 10 12,4 15-2,0 10 0,0 11-2,-1 5-2,-2 15 4,-6 0-7,-11 8 3,-5 30-8,-10 21 12,-7 4-4,-3 7 1,0-6-4,-16-3 7,-20-6 0,-9-6-1,-3-6 8,4-12-7,-3-3 0,16-15 9,6-5-5,11-1-4,8-7 0,3 0 7,-1 0-2,1 0 1,0 0 0,3 0 1,0 0 6,0 0-13,0 0 0,0 0 6,10 0-6,16 0 0,10 20-4,11 9 9,8 6-14,-4 10 9,-3-1 0,-6 6-5,-7-14 6,-6-1-3,-5-4 2,-12-11-25,7-3 18,-6-9-59,-1-8-13</inkml:trace>
          <inkml:trace contextRef="#ctx0" brushRef="#br0" timeOffset="2047.11">3090 122 51,'10'-22'63,"-4"12"-38,5 0-14,-8 4-9,3 4 35,-3 2-30,-3 0-5,0 0-4,3 15-21,7 25 23,-4 22 15,0 15-14,-6 6 25,0 5-23,0 0-3,0 2 10,0-3-1,0-9-6,0-16-1,0-22 6,0-17-9,0-13 1,0-5 0,0-5 12,0 0-11,0 0 22,5 0 2,26-12-17,17-6 16,20-8-24,2 6 0,-6 3-4,-8 8-4,-9 4 1,3-2-21,-6 7-32,-5 0-24</inkml:trace>
          <inkml:trace contextRef="#ctx0" brushRef="#br0" timeOffset="36823.1">4203-45 93,'19'-13'18,"6"8"-18,22 5 1,12 0-1,19 18 2,2 18-2,1 19 10,-14 9-8,-12 15 0,-16 5-2,-14 10 6,-11 7-7,-14 0 1,0 4 0,-30-14 13,-21-7-10,-7-23 3,-17-11 17,-8-16-18,-7-9 28,4-4-21,8-9-9,14-12 8,16 0-8,10 0-3,5-2 0,8-29-16,8 0-15,17-5-88</inkml:trace>
          <inkml:trace contextRef="#ctx0" brushRef="#br0" timeOffset="36485.08">4046 69 1,'0'0'2,"0"0"5,0 0 3,0-2 1,-5-1-6,5-2 10,0 5-14,0-2 10,-3 2-8,3-5 5,0 2-5,0 3-1,0 0 0,0-3 12,0 3-13,0 0 12,0-3-4,0-2-3,0-1 2,0 2-6,0-3 2,0 7 4,0-4-2,0 4-6,0-3 5,0 3-2,0 0 6,0 0-9,0 0 0,0 0-1,0 0 8,0 0-7,0 0 0,0 0 9,0 0-7,0 0-2,0 0 0,0 0 6,0 0 0,0 0 0,0 0-5,0 0 4,0 0 1,0 0-6,0 0 0,0 0 0,0 0 9,0 0-10,0 0 1,0 0 0,0 0 0,0 0 1,0 0-1,0 0 0,0 0 4,0 0-6,0 0 2,0 0 0,0 0-3,0 0 8,0 0-5,0 0 0,0 0 8,0 0-11,0 0 3,0 0 0,0 0-11,0 0 8,0 0-1,0 8-3,0 37-7,0 11 13,8 17 1,-5 8 0,0-1-4,0 3 8,3-2-4,4-4 0,-1 4 8,5 0-9,-1-17 1,-1-12 0,-6-18 0,1-9 4,-4-18-4,0-1 2,-3-6 3,0 0 6,0 0-9,0 0 1,0 0 16,0 0-17,0-13 7,6-28-9,11-22-51,-4-16-64</inkml:trace>
        </inkml:traceGroup>
        <inkml:traceGroup>
          <inkml:annotationXML>
            <emma:emma xmlns:emma="http://www.w3.org/2003/04/emma" version="1.0">
              <emma:interpretation id="{0B960790-7C0A-4AB9-8D1B-5057973C42D4}" emma:medium="tactile" emma:mode="ink">
                <msink:context xmlns:msink="http://schemas.microsoft.com/ink/2010/main" type="inkWord" rotatedBoundingBox="14304,9252 18875,9241 18877,10425 14307,10436"/>
              </emma:interpretation>
              <emma:one-of disjunction-type="recognition" id="oneOf1">
                <emma:interpretation id="interp5" emma:lang="en-US" emma:confidence="0">
                  <emma:literal>MATRIX</emma:literal>
                </emma:interpretation>
                <emma:interpretation id="interp6" emma:lang="en-US" emma:confidence="0">
                  <emma:literal>MA TRIX</emma:literal>
                </emma:interpretation>
                <emma:interpretation id="interp7" emma:lang="en-US" emma:confidence="0">
                  <emma:literal>m ATRIX</emma:literal>
                </emma:interpretation>
                <emma:interpretation id="interp8" emma:lang="en-US" emma:confidence="0">
                  <emma:literal>MA TRI x</emma:literal>
                </emma:interpretation>
                <emma:interpretation id="interp9" emma:lang="en-US" emma:confidence="0">
                  <emma:literal>MA TRH</emma:literal>
                </emma:interpretation>
              </emma:one-of>
            </emma:emma>
          </inkml:annotationXML>
          <inkml:trace contextRef="#ctx0" brushRef="#br0" timeOffset="38732.21">8993 167 112,'13'-9'24,"-10"9"-10,-3 0-14,0 18-12,0 28 12,0 23 11,-3 14-1,-19 3 1,-8 0-3,2 1-2,-5-8-6,5-6 5,5-14-10,4-13 11,5-16-6,5-19 0,7-6 6,2-5 0,0 0 7,0-8 0,0-44 20,0-18-33,0-17 0,0-7-3,8 3 9,22 5-12,2 2 4,0 15 2,3 5 8,-2 11-4,2 8-4,0 10 3,-3 11 3,-3 14-1,-2 3-5,-2 7-2,0 0-2,11 23-2,-5 30 6,2 16 0,-4 6 2,-10 9 3,0-5-5,-8-8 0,1 1 1,-5-10 6,-1-10-7,-3-12 0,-3-5 3,3-1-11,-3-9 6,0-4-7,0 0 7,0-12-28,0-1-13,-19-8-27</inkml:trace>
          <inkml:trace contextRef="#ctx0" brushRef="#br0" timeOffset="38907.22">8887 618 33,'-3'-14'33,"3"0"14,0 3-14,13-6-14,32 7-16,19-1-2,9 4-1,5 2 0,2 5-10,-9 0 0,-10-5-120</inkml:trace>
          <inkml:trace contextRef="#ctx0" brushRef="#br0" timeOffset="39471.25">9646 178 60,'0'-5'36,"0"-4"-5,31 3-30,22 1 9,11-5-10,6 3 1,7 4-1,-2 0 2,-5 0-4,-6 3-4,-9 0-31,-10 0-52</inkml:trace>
          <inkml:trace contextRef="#ctx0" brushRef="#br0" timeOffset="39253.24">9944 153 88,'8'-10'63,"-8"10"-44,0 0-14,3 0-1,-3 0-4,3 30-4,-3 19-5,0 19 9,0 6 19,0 2-16,0-5 12,-6-3-15,-2-8 2,5-2-3,3-12 4,0-4-3,0-9 0,0-13-9,0-6 9,0-4-15,-3-10-36,-6 0-6</inkml:trace>
          <inkml:trace contextRef="#ctx0" brushRef="#br0" timeOffset="40174.29">10695 237 52,'0'0'28,"3"0"-28,2 14-7,-2 18 7,5 17 1,-2 13 1,-3 7 7,0 5-5,-3 4 6,0 1-9,0-10-1,0-5 0,-12-12-4,1-11 7,3-25-3,3-12 0,2-4 2,3 0 23,-3 0 0,0-12 8,3-32 23,0-16-53,0-21-3,0-6 1,3-2 8,19 1-14,8 14 5,5-3 0,-3 11-3,0 11 8,1 4-5,-5 13 0,2 10 4,1 5-9,-1 13 5,-5 5 0,-5 5-7,-7 0 3,-4 0 3,-6 20-7,0 18-9,-3 10 12,0 8-4,-6 2 7,-22-2-5,-5-5 13,-3-8-6,-3-12 3,2-1 4,1-10-2,0-6-1,8-6-4,9-4 9,2-2-5,11-2 6,6 0-5,0 0-5,0 0 22,0 0-19,0 0 13,6 0 5,8 0-19,8 0 7,9 0-9,5 0 0,6 3-11,3 18 12,-1 3-1,6 7 0,-6 5-10,4 2 7,-6 3-8,4-3-17,-4-5-39,-5-15-49</inkml:trace>
          <inkml:trace contextRef="#ctx0" brushRef="#br0" timeOffset="40444.31">11752 164 173,'6'-13'32,"0"5"-6,-6 8 0,0 0-8,4 0-18,-1 15-27,3 46 19,0 23 8,2 18 14,-5 2-13,0 0 8,-3-3-9,0-5 0,0-4 0,0-13-4,0-20-1,0-14 1,0-20-9,0-11-53,0-14-30</inkml:trace>
          <inkml:trace contextRef="#ctx0" brushRef="#br0" timeOffset="41235.35">12353 123 149,'6'-5'80,"1"5"-65,8 0-8,24 29-8,28 38 2,36 29 19,33 24 12,14 17-27,3 15-1,-16 8-4,-18-2-23,-35-29-114</inkml:trace>
          <inkml:trace contextRef="#ctx0" brushRef="#br0" timeOffset="41053.34">13060 11 125,'10'-23'31,"-7"18"-28,-3 5 7,0 0-10,0 0-12,-6 49-4,-40 29 16,-15 23 4,-3 11 0,6-5 6,7-13-11,12-10 1,3-11 0,5-6-5,-5-9 5,-5-15-6,-7-16-4,-7-21-89</inkml:trace>
          <inkml:trace contextRef="#ctx0" brushRef="#br0" timeOffset="38176.18">6932 90 108,'10'-56'33,"-4"39"-19,0 11 9,-1 6-3,-5 0-14,3 0-6,0 17-23,3 32 23,1 21-6,-7 5 14,0 6-13,0-9 5,0-14 0,0-17 0,0-12 4,0-8-4,0-16 0,0-5 6,0 0 2,0 0 3,0-5 22,0-30 26,0-21-55,0-10 2,0-6-6,0-9 4,0-6-6,19 3 2,10 11 0,-1 16-7,5 16 8,-8 23-1,-5 7 0,-1 11-13,0 0 10,7 11-12,13 27 15,5 18-6,5 10 9,-4-3-4,-6 3 1,-8-16 0,-1-6-1,-2-12 3,-2-11-2,-7-14 0,-2-7 9,2 0-4,3 0 1,1-17-5,5-21 6,2-8-1,-2 1-6,2-14 0,1 1 8,2 4-15,2 1 7,-6 15 0,-6 15-1,-10 11 4,-7 12-3,-6 0 0,3 4-30,0 37 29,5 22-6,-3 14 7,-2 7-3,-3-1 7,0-12-4,0 1 0,0-5 6,0-5-11,0-9 5,0-1 0,0-7-3,0-2-2,0-15 5,6-4-20,14-13-72,13-11 3</inkml:trace>
        </inkml:traceGroup>
      </inkml:traceGroup>
    </inkml:traceGroup>
    <inkml:traceGroup>
      <inkml:annotationXML>
        <emma:emma xmlns:emma="http://www.w3.org/2003/04/emma" version="1.0">
          <emma:interpretation id="{3CA1423A-7BF9-4EEE-906F-7028BB98A697}" emma:medium="tactile" emma:mode="ink">
            <msink:context xmlns:msink="http://schemas.microsoft.com/ink/2010/main" type="paragraph" rotatedBoundingBox="10676,12020 13252,11770 13367,12951 10791,1320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0444F23-CD84-4FF9-B258-5674C0B0A61F}" emma:medium="tactile" emma:mode="ink">
              <msink:context xmlns:msink="http://schemas.microsoft.com/ink/2010/main" type="line" rotatedBoundingBox="10676,12020 13252,11770 13367,12951 10791,13202"/>
            </emma:interpretation>
          </emma:emma>
        </inkml:annotationXML>
        <inkml:traceGroup>
          <inkml:annotationXML>
            <emma:emma xmlns:emma="http://www.w3.org/2003/04/emma" version="1.0">
              <emma:interpretation id="{CBC7E351-4208-434B-965C-172880CC93E3}" emma:medium="tactile" emma:mode="ink">
                <msink:context xmlns:msink="http://schemas.microsoft.com/ink/2010/main" type="inkWord" rotatedBoundingBox="10676,12020 13252,11770 13367,12951 10791,13202"/>
              </emma:interpretation>
              <emma:one-of disjunction-type="recognition" id="oneOf2">
                <emma:interpretation id="interp10" emma:lang="en-US" emma:confidence="1">
                  <emma:literal>To</emma:literal>
                </emma:interpretation>
                <emma:interpretation id="interp11" emma:lang="en-US" emma:confidence="0">
                  <emma:literal>T 0</emma:literal>
                </emma:interpretation>
                <emma:interpretation id="interp12" emma:lang="en-US" emma:confidence="0">
                  <emma:literal>T O</emma:literal>
                </emma:interpretation>
                <emma:interpretation id="interp13" emma:lang="en-US" emma:confidence="0">
                  <emma:literal>T o</emma:literal>
                </emma:interpretation>
                <emma:interpretation id="interp14" emma:lang="en-US" emma:confidence="0">
                  <emma:literal>T D</emma:literal>
                </emma:interpretation>
              </emma:one-of>
            </emma:emma>
          </inkml:annotationXML>
          <inkml:trace contextRef="#ctx0" brushRef="#br0" timeOffset="43029.46">7260 2753 165,'7'-15'36,"-7"9"24,0 6-32,0 0-22,0 0-4,0 0-2,-27 29-12,-11 19 3,-10 23 17,9 1-8,11 12 0,22-6 0,6 1-2,0-8 2,31-6 0,11-11 7,16-19-2,12-19 3,11-16 8,5 0-16,5-45 16,-13-19-16,-11-4 0,-16-16 10,-19-4-5,-18-2-1,-14 1-4,-14-3-7,-33 1-1,-19 20 1,-4 16-5,-14 24 10,-15 23-27,-16 8-15,-12 10-120</inkml:trace>
          <inkml:trace contextRef="#ctx0" brushRef="#br0" timeOffset="42645.43">5176 2802 124,'-6'-13'6,"6"13"15,0 0-3,0 0-5,0 0 34,20-5-16,57 0-20,41-6 6,43-7-11,14-6 3,-8 4-3,-20 1 2,-12 7-8,-19 0 0,-27 8-6,-23 4 4,-24 0-20,-14 0 5,-8 0-28,-4 1-66</inkml:trace>
          <inkml:trace contextRef="#ctx0" brushRef="#br0" timeOffset="42314.42">5836 2820 139,'19'-38'17,"-6"6"-3,-10 18 49,-3 14-36,0 0-22,0 0-5,0 20-16,0 33 16,0 26 4,0 17 4,0 16 18,0 5-25,0 0 5,0-6 2,0-10 1,0-17-8,0-12-1,0-11 1,0-15-9,0-8 8,0-11-1,0-13-4,0-12-36,0-2-8,0-8 18,0-35-125</inkml:trace>
        </inkml:traceGroup>
      </inkml:traceGroup>
    </inkml:traceGroup>
    <inkml:traceGroup>
      <inkml:annotationXML>
        <emma:emma xmlns:emma="http://www.w3.org/2003/04/emma" version="1.0">
          <emma:interpretation id="{D43B5C9E-DD10-4E05-90E8-9BC211B24098}" emma:medium="tactile" emma:mode="ink">
            <msink:context xmlns:msink="http://schemas.microsoft.com/ink/2010/main" type="paragraph" rotatedBoundingBox="12215,14194 27288,14089 27300,15791 12227,1589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F67BCC1-772A-4144-88DC-13B6C2C01092}" emma:medium="tactile" emma:mode="ink">
              <msink:context xmlns:msink="http://schemas.microsoft.com/ink/2010/main" type="line" rotatedBoundingBox="12215,14194 27288,14089 27300,15791 12227,15897"/>
            </emma:interpretation>
          </emma:emma>
        </inkml:annotationXML>
        <inkml:traceGroup>
          <inkml:annotationXML>
            <emma:emma xmlns:emma="http://www.w3.org/2003/04/emma" version="1.0">
              <emma:interpretation id="{6918AE53-2969-41C3-8EB4-CFA1A5FA677C}" emma:medium="tactile" emma:mode="ink">
                <msink:context xmlns:msink="http://schemas.microsoft.com/ink/2010/main" type="inkWord" rotatedBoundingBox="12216,14415 17364,14378 17373,15635 12225,15671"/>
              </emma:interpretation>
              <emma:one-of disjunction-type="recognition" id="oneOf3">
                <emma:interpretation id="interp15" emma:lang="en-US" emma:confidence="1">
                  <emma:literal>VIEW</emma:literal>
                </emma:interpretation>
                <emma:interpretation id="interp16" emma:lang="en-US" emma:confidence="0">
                  <emma:literal>view</emma:literal>
                </emma:interpretation>
                <emma:interpretation id="interp17" emma:lang="en-US" emma:confidence="0">
                  <emma:literal>View</emma:literal>
                </emma:interpretation>
                <emma:interpretation id="interp18" emma:lang="en-US" emma:confidence="0">
                  <emma:literal>new</emma:literal>
                </emma:interpretation>
                <emma:interpretation id="interp19" emma:lang="en-US" emma:confidence="0">
                  <emma:literal>V1EW</emma:literal>
                </emma:interpretation>
              </emma:one-of>
            </emma:emma>
          </inkml:annotationXML>
          <inkml:trace contextRef="#ctx0" brushRef="#br0" timeOffset="46058.63">9668 5364 179,'6'-14'9,"-6"8"8,0 6-17,0 0-15,0 41 3,-11 25 12,-22 27 12,-12 13 13,0 4-22,0-8 16,10-7-18,5-18 2,15-11 10,2-23-9,10-12 2,3-14-6,0-11 11,0-6-9,0 0 5,0 0 0,0 0 22,31 0-16,34-23 23,22-5-28,16-5 4,-3 0-17,-17 5 5,-7 3 0,-11 11-8,-13 2-1,-17 7 2,-15 5-11,-11 0-60,-9 0-33,0 0-42</inkml:trace>
          <inkml:trace contextRef="#ctx0" brushRef="#br0" timeOffset="46232.64">9594 5643 99,'0'-13'10,"27"8"14,15-1-20,19 2-2,9 4 22,10 0-21,-2 0 3,-2 0-6,-15 0-7,-6 0 5,-22 10-25</inkml:trace>
          <inkml:trace contextRef="#ctx0" brushRef="#br0" timeOffset="46400.65">9724 5224 132,'9'-21'26,"23"4"-9,25-4-4,24 1-13,13 8 4,5 12-10,-6 0-3,-10 0-15,-11 18-33</inkml:trace>
          <inkml:trace contextRef="#ctx0" brushRef="#br0" timeOffset="45297.59">6711 5640 152,'0'-56'17,"0"18"15,0 31-13,0-3 16,0 7-13,0 3-5,0 0-8,9 0-9,16 0 0,14 33-9,16 13 14,0 23-13,2 17 7,-2 7 1,-7 9-2,-3-12 5,-2-17-3,-6-11 0,-4-12 10,-7-23-16,-10-9 6,-7-12 0,-2-6 13,2 0-12,17 0 23,12-38 19,21-25-42,8-24 14,-2-10-11,2-15-4,-5 6 3,-9 9 3,-4 21-6,-10 15 0,-10 21-18,-10 9 12,-6 9-22,-7 16-42,-3 6-18,14 0-107</inkml:trace>
          <inkml:trace contextRef="#ctx0" brushRef="#br0" timeOffset="45665.61">8636 5385 113,'14'-26'62,"-11"17"-6,-3 9-40,0 0-13,0 0-6,0 9 1,0 31-12,0 29 11,0 22 6,0 11 6,-8 20-9,-7-6 0,-4-2 4,3-20 6,-1-12-10,4-16 2,1-17 6,6-14-7,-4-12-1,7-8 0,0-2-5,3-6 5,0-4-2,0-3-1,0 0-24,8-3 11,45-35-133</inkml:trace>
          <inkml:trace contextRef="#ctx0" brushRef="#br0" timeOffset="47028.68">11012 5504 56,'6'-15'48,"2"6"-19,-5 5 21,-3 3-9,0 1-9,0 0-32,0 0-25,-3 36 2,-17 30 23,-10 17 4,5 12 2,6-2-4,10-16 9,9-19-8,0-20-3,0-14 4,0-17 5,6-4-2,13-3-4,3 0 4,11-21 19,2-30-22,-3-15 4,0-7-8,-2 7 3,-5 22-5,-12 16 2,-4 21 0,-9 7-8,0 0 0,3 15-7,8 36 10,8 26 2,15 6 3,8-7 0,13-12 0,6-18 6,1-21 0,-1-18-2,-3-7 3,3-7 0,-7-44 5,1-18-8,-7-17-2,-16-16 30,-12 1-22,-17-1 3,-3 6-13,0-2-8,-17 8 2,-11 15-12,-11 18-39,-5 6-83</inkml:trace>
        </inkml:traceGroup>
        <inkml:traceGroup>
          <inkml:annotationXML>
            <emma:emma xmlns:emma="http://www.w3.org/2003/04/emma" version="1.0">
              <emma:interpretation id="{2AF8BD99-990E-4444-9C2D-6607EAAF98A9}" emma:medium="tactile" emma:mode="ink">
                <msink:context xmlns:msink="http://schemas.microsoft.com/ink/2010/main" type="inkWord" rotatedBoundingBox="19960,14140 27288,14089 27300,15791 19972,15843"/>
              </emma:interpretation>
              <emma:one-of disjunction-type="recognition" id="oneOf4">
                <emma:interpretation id="interp20" emma:lang="en-US" emma:confidence="1">
                  <emma:literal>MATRIX</emma:literal>
                </emma:interpretation>
                <emma:interpretation id="interp21" emma:lang="en-US" emma:confidence="0">
                  <emma:literal>MAT RIX</emma:literal>
                </emma:interpretation>
                <emma:interpretation id="interp22" emma:lang="en-US" emma:confidence="0">
                  <emma:literal>MAT Rex</emma:literal>
                </emma:interpretation>
                <emma:interpretation id="interp23" emma:lang="en-US" emma:confidence="0">
                  <emma:literal>MAT Rox</emma:literal>
                </emma:interpretation>
                <emma:interpretation id="interp24" emma:lang="en-US" emma:confidence="0">
                  <emma:literal>MAT REX</emma:literal>
                </emma:interpretation>
              </emma:one-of>
            </emma:emma>
          </inkml:annotationXML>
          <inkml:trace contextRef="#ctx0" brushRef="#br0" timeOffset="48327.76">14507 5295 30,'10'-46'37,"-1"-6"-11,-2-4-1,-1 17 10,-3 1-11,3 21 34,-3-1-33,2 8-11,-2 10 15,-3 0-28,0 0-2,0 0-8,0 48-27,0 23 33,-3 33 3,-24 13 0,5-1 1,2-3 5,8-15-6,5-15 0,4-23 5,0-16-8,3-29 3,0-6 0,0-9 6,-3 0-4,3-6 18,0-32 8,0-28-15,0-30-13,0-11 0,0-4 0,16-3-5,10 1 2,6 8 2,6 18 1,0 18-4,4 23-5,-9 21 9,-5 13-2,-2 12-2,4 0-14,8 46 18,13 21-6,4 10 6,3 2-3,-7-8 5,-6-16-2,-6-14 0,-10-15 8,-3-11-8,-1-13 3,5-2-3,4 0 18,5-20-12,3-20-4,0-9-2,7-12 11,-2-9-8,1-2-3,1 1 1,-7 8-1,-11 27 8,-8 16-7,-17 14 3,-6 6-4,0 0-4,0 26-34,0 38 25,-15 25 4,-4 17 18,2 2-9,14-7 0,3-10-10,0-8 10,39-14-60,12-18-37</inkml:trace>
          <inkml:trace contextRef="#ctx0" brushRef="#br0" timeOffset="48786.78">16506 5211 158,'6'0'0,"-6"0"-3,0 44-31,0 26 34,0 19 12,-17 12-2,-16 3 10,0 4-15,-1-11-1,1-4 1,7-18 3,7-26-5,9-20-3,4-19 0,6-10 3,-3 0 0,3 0 12,0-15 24,0-37 16,0-24-38,13-28-17,18-9-5,11-2-4,10-4 4,15 4 3,4 14 0,0 4 4,-7 31-4,-6 16 2,-7 22 0,-12 14 9,-3 10-5,-8 4-4,2 18 0,4 48-15,-1 22 14,-8 24 1,-8 7 0,-8 6 1,-5 4 7,-4-2-8,0-5 0,0-15 2,0-18-9,-10-22-9,-16-21-56,-12-22-33</inkml:trace>
          <inkml:trace contextRef="#ctx0" brushRef="#br0" timeOffset="48950.79">16581 5619 222,'0'-9'19,"19"4"-16,35-2-6,27 4 2,28 3-2,13 0 3,8 0-23,-8 3-33,-10 18-71</inkml:trace>
          <inkml:trace contextRef="#ctx0" brushRef="#br0" timeOffset="49724.84">17327 5498 119,'0'-9'25,"0"6"-24,19-3 49,42-6-12,32 2-27,23-1-10,6 4-1,-16 4 0,-19 3-2,-23 0 0,-19 0-2,-10 5-21,-21 13-74</inkml:trace>
          <inkml:trace contextRef="#ctx0" brushRef="#br0" timeOffset="49387.82">17792 5509 159,'5'-3'9,"-5"3"-9,0 0-6,2 0-11,1 50 8,3 19 6,2 23 3,1 15 8,-6 1 0,0-16-4,-3-11-4,0-20 0,0-18-6,0-17 8,0-14-2,0-12 3,0 0 2,0 0 19,0-4 3,-9-37 15,-5-15-27,5-25-12,-1-1-3,10-2 0,0 6 6,0 22-16,0 18 10,0 8 0,0 14 1,0 9 1,0 1-2,0-2 0,8-2 3,-6 4 3,1 5-6,0-2 0,-3 3-5,0 0 14,0 0-9,0 0 0,0 0-6,0 0-4,0 0 8,0 0 2,0 0-4,0 0 6,0 0-5,0 0 1,0 0-82</inkml:trace>
          <inkml:trace contextRef="#ctx0" brushRef="#br0" timeOffset="50422.88">18557 5494 165,'11'-11'34,"-11"11"-34,0 0-5,3 0 3,0 32-27,0 41 29,-3 28-4,0 26 14,0 3-11,0-6 1,0-20 0,-6-26 3,-3-20-1,1-20-2,5-17 0,0-20 5,0-1-5,0 0 8,3 0 5,0-29 23,0-31-34,0-26-1,0-24-1,3-12-15,26-8 14,6 6-6,7 5-6,6 5 6,10 12 3,6 11 4,11 19 0,-2 18 10,1 12-15,-7 26 5,-5 4 0,-13 12-1,-12 0 4,-10 0-5,-12 33 2,-2 12-13,-10 21 7,-3 15 2,0 6 4,-28 0-2,-14-3 6,-7-10-4,-11-9 6,-5-9-1,-5-10-1,8-15-3,7-11-1,21-5 7,12-10-1,11-3-6,11 2 4,0-1-1,0-3 11,0 0-11,0 0 11,0 0-5,14 0-3,5 6-3,9 5-3,14 11 0,13 9-4,9 11 4,20 20 0,2 4 0,11 0-1,-1-2-3,1-15-16,-8-18-72</inkml:trace>
          <inkml:trace contextRef="#ctx0" brushRef="#br0" timeOffset="50670.89">20295 5367 238,'6'-13'4,"-6"13"9,0 0-13,0 0-27,0 37 13,0 27 5,3 25 9,2 15 7,3 3-1,-2-3-6,0 3 0,-3-8 7,1-13-16,-1-17 8,-3-21-29,0-23-86</inkml:trace>
          <inkml:trace contextRef="#ctx0" brushRef="#br0" timeOffset="50953.91">21776 5356 124,'7'0'74,"-7"0"-74,0 11-26,-36 42 11,-25 27 15,-17 15 22,2 16-20,2 4 5,16 4-7,13 0 0,3-12-4,3-21 4,1-24-18,2-35 12,2-20-62</inkml:trace>
          <inkml:trace contextRef="#ctx0" brushRef="#br0" timeOffset="51134.92">21075 5546 88,'7'-22'56,"-4"7"4,0 15-16,3 0 6,-2 0-46,8 20-4,24 44-13,15 40 13,32 41 23,17 30-23,20 14-3,11-5-4,2-41-187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35:00.33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-4 23 396,'0'-22'44,"0"18"-38,0 0 18,0 4 8,0 0-20,0 0-12,0 0-13,0 0-7,0 28-27,0 7-88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34:59.23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F0A57EAE-FB1C-40B2-A667-4593EA0EA81F}" emma:medium="tactile" emma:mode="ink">
          <msink:context xmlns:msink="http://schemas.microsoft.com/ink/2010/main" type="writingRegion" rotatedBoundingBox="3574,12253 24996,11415 25116,14482 3694,15320"/>
        </emma:interpretation>
      </emma:emma>
    </inkml:annotationXML>
    <inkml:traceGroup>
      <inkml:annotationXML>
        <emma:emma xmlns:emma="http://www.w3.org/2003/04/emma" version="1.0">
          <emma:interpretation id="{2D3FC00F-FE1C-4985-A9F6-CA5B32249059}" emma:medium="tactile" emma:mode="ink">
            <msink:context xmlns:msink="http://schemas.microsoft.com/ink/2010/main" type="paragraph" rotatedBoundingBox="3574,12253 24996,11415 25116,14482 3694,153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C96B8C-07D8-435E-861C-A20FB142032E}" emma:medium="tactile" emma:mode="ink">
              <msink:context xmlns:msink="http://schemas.microsoft.com/ink/2010/main" type="line" rotatedBoundingBox="3574,12253 24996,11415 25116,14482 3694,15320"/>
            </emma:interpretation>
          </emma:emma>
        </inkml:annotationXML>
        <inkml:traceGroup>
          <inkml:annotationXML>
            <emma:emma xmlns:emma="http://www.w3.org/2003/04/emma" version="1.0">
              <emma:interpretation id="{B0B50C5E-F079-4F7E-ADF6-49865D3862FC}" emma:medium="tactile" emma:mode="ink">
                <msink:context xmlns:msink="http://schemas.microsoft.com/ink/2010/main" type="inkWord" rotatedBoundingBox="3574,12253 9454,12023 9560,14730 3680,14960"/>
              </emma:interpretation>
              <emma:one-of disjunction-type="recognition" id="oneOf0">
                <emma:interpretation id="interp0" emma:lang="en-US" emma:confidence="1">
                  <emma:literal>(view</emma:literal>
                </emma:interpretation>
                <emma:interpretation id="interp1" emma:lang="en-US" emma:confidence="0">
                  <emma:literal>(View</emma:literal>
                </emma:interpretation>
                <emma:interpretation id="interp2" emma:lang="en-US" emma:confidence="0">
                  <emma:literal>(new</emma:literal>
                </emma:interpretation>
                <emma:interpretation id="interp3" emma:lang="en-US" emma:confidence="0">
                  <emma:literal>{view</emma:literal>
                </emma:interpretation>
                <emma:interpretation id="interp4" emma:lang="en-US" emma:confidence="0">
                  <emma:literal>{View</emma:literal>
                </emma:interpretation>
              </emma:one-of>
            </emma:emma>
          </inkml:annotationXML>
          <inkml:trace contextRef="#ctx0" brushRef="#br0">643 86 69,'0'-2'33,"6"-22"-2,3-1-23,2 1 13,-5 13 7,-3 7-8,1 4 15,-4 0-26,0 0 7,0 0 4,0 0-15,0 0 24,0 0-15,0 0-4,0 0 17,0 0-25,0 0 7,0 0-9,-10 4-7,-22 31 6,-17 28 1,-21 36 0,-7 25 0,-1 19 1,8 25-1,-2 10 1,2 12 5,6 0-1,16-2-5,22-16 0,26-28-4,0-16 5,49-10-1,27-2 0,24-4 5,16-1 1,-4-16-5,-6-8-1,-12-18 0,-14-10 8,-16-23-8,-19-6 0,-15-12 0,-18-11-3,-12-3 10,0-2-6,0 3-1,0-5 7,0 7-15,0-7 8,0 0-48,0-24-21,10-30-223</inkml:trace>
          <inkml:trace contextRef="#ctx0" brushRef="#br0" timeOffset="600.03">1264 1315 270,'-3'-20'50,"3"20"-9,0 0-18,0 0 9,0 0-19,0 0-13,6 32 0,25 29-11,18 26 11,10 17 2,-6 10 3,-1-10-5,-10-2 0,-10-18 7,-3-14-9,-3-21 2,-10-16 0,-7-13-1,-6-18 9,2-2-8,-2 0 12,-3 0-11,2 0 36,4-20-2,14-30 1,8-22-33,11-14 4,0-4-7,0 3 3,-7 0 4,3-2-7,0-7 0,-6 9 0,1 19-3,-11 21 8,-13 26-5,-3 13 0,-3 8 6,0 0-17,0 0 7,0 0-14,0 0 5,0 0-50,0 0-11,10 12-35,7 16-3</inkml:trace>
          <inkml:trace contextRef="#ctx0" brushRef="#br0" timeOffset="917.05">2749 1675 294,'0'0'55,"0"0"-45,0 0 1,0 0 13,0 0-16,0 0-8,0 18-6,0 3-1,0 26 6,-3 17 1,-7 9 11,4-2-10,-5 8 0,3-10 5,-3 1 3,5-8-9,0-6 0,3-10 4,-1-13-12,4-8 8,0-13-23,0-12-51,0 0-132</inkml:trace>
          <inkml:trace contextRef="#ctx0" brushRef="#br0" timeOffset="1794.1">3428 2099 264,'12'5'80,"-2"-5"-72,10 0-8,27-37 19,17-2-10,14-6-10,3 2 1,-5 9 0,-11-2 0,-11 2 6,-12-5-6,-12 6 1,-8 0 9,-13 2-7,-9 6-3,0 1 1,0 9 6,-20-1-4,-11 5 4,-18-4-7,-8 12 2,-8 3-10,-2 0 8,-1 18 0,4 13-4,6 9 4,6 6 0,4 10 0,9-2 0,8 8-6,9-6 6,8 3 0,8-5-5,6-7 12,0 0-7,0-10 0,9-2 6,11-9-4,5-3-1,14-3-1,16-11 13,26-9-9,18 0 8,4 0-12,0-26 6,-13 2-10,-23 4 4,-12 2-3,-16 4 2,-14 3-31,-2 0-16,-10 5-64,-4 0-60</inkml:trace>
          <inkml:trace contextRef="#ctx0" brushRef="#br0" timeOffset="2438.13">4722 1546 158,'11'-38'80,"-8"10"-41,-3 3 12,3 11 26,-3 4-46,0 10 2,0 0-14,0 0-15,0 0-5,0 0 1,0 18-16,-9 30 9,-24 31 6,-9 20 1,-2 5 0,8-9 7,13-11-11,10-14 7,13-14-3,0-8 0,0-17 6,16-13-6,10-11 0,15-7 0,25 0 13,18-25-9,11-30 1,2-22-5,-13-10 0,-14-4-5,-15 4 5,-13 21 0,-13 23-6,-20 22 12,-6 19-6,-3 2 0,0 0-18,0 20 10,0 39-13,-16 22 21,4 5 5,2-5-1,10-11-4,0-17 0,13-5 6,23-14-8,11-13 2,18-16 0,6-5 6,5-11 2,5-38-6,-4-16-2,-13-13 2,-5-8-3,-15-7 1,-18-3 0,-13 7 4,-13 0 1,0-1-5,-30 6 0,-23 14-4,-11 9-4,-5 20-2,2 31-18,3 3-88</inkml:trace>
        </inkml:traceGroup>
        <inkml:traceGroup>
          <inkml:annotationXML>
            <emma:emma xmlns:emma="http://www.w3.org/2003/04/emma" version="1.0">
              <emma:interpretation id="{B57DF3F3-0466-4CA1-81C6-40663B0DC4BF}" emma:medium="tactile" emma:mode="ink">
                <msink:context xmlns:msink="http://schemas.microsoft.com/ink/2010/main" type="inkWord" rotatedBoundingBox="11907,12602 13650,12534 13720,14307 11976,14375"/>
              </emma:interpretation>
              <emma:one-of disjunction-type="recognition" id="oneOf1">
                <emma:interpretation id="interp5" emma:lang="en-US" emma:confidence="0">
                  <emma:literal>To</emma:literal>
                </emma:interpretation>
                <emma:interpretation id="interp6" emma:lang="en-US" emma:confidence="0">
                  <emma:literal>to</emma:literal>
                </emma:interpretation>
                <emma:interpretation id="interp7" emma:lang="en-US" emma:confidence="0">
                  <emma:literal>TO</emma:literal>
                </emma:interpretation>
                <emma:interpretation id="interp8" emma:lang="en-US" emma:confidence="0">
                  <emma:literal>Too</emma:literal>
                </emma:interpretation>
                <emma:interpretation id="interp9" emma:lang="en-US" emma:confidence="0">
                  <emma:literal>to.</emma:literal>
                </emma:interpretation>
              </emma:one-of>
            </emma:emma>
          </inkml:annotationXML>
          <inkml:trace contextRef="#ctx0" brushRef="#br0" timeOffset="3515.2">8314 645 132,'-20'-14'99,"14"10"-47,6 4-27,0 0 28,0 0-27,9-6-13,49 1 16,48-13-22,46-10 11,27-10 12,-10-2-14,-35 5 10,-28 4-14,-25-5-5,-17 16 0,-15-3-2,-27 8-5,-13 12 0,-9 3-13,0 0 4,0 0-39,-6 24-30,-30 34 0,-14 20-22,-8 3-130</inkml:trace>
          <inkml:trace contextRef="#ctx0" brushRef="#br0" timeOffset="3184.18">8786 471 120,'0'-44'174,"23"36"-141,-16 8-29,-7 0-4,0 20-5,0 47-3,0 43 8,0 43 21,-7 27 10,-13 10-17,-2 1 24,6-14-3,4-19-30,1-29 12,8-24-9,0-21 1,3-19-6,0-26 3,0-12-6,0-12 0,0-12 4,0-3-12,0 0 0,0 0-23,0-28-4,20-28-76,-1-28-177</inkml:trace>
          <inkml:trace contextRef="#ctx0" brushRef="#br0" timeOffset="3904.22">9571 1253 306,'0'-15'67,"0"13"-44,0 2-19,0 0 28,0 10-32,-22 43-10,-11 24 7,-5 22 4,6 5-1,23-11 0,9-13 9,0-22-9,12-15 0,17-18 0,6-17 7,11-8-4,18 0 14,17-38 2,11-23-18,-2-17 11,-13-4-12,-22 11 0,-23 10 9,-19 7-3,-13 9 2,0 7-8,-33 5 2,-34 0-12,-22 14 7,-8 15-10,4 4 2,22 12-73,29 11-162</inkml:trace>
        </inkml:traceGroup>
        <inkml:traceGroup>
          <inkml:annotationXML>
            <emma:emma xmlns:emma="http://www.w3.org/2003/04/emma" version="1.0">
              <emma:interpretation id="{87A5B96C-7E6A-47E6-BFBD-AE87EBC3FA96}" emma:medium="tactile" emma:mode="ink">
                <msink:context xmlns:msink="http://schemas.microsoft.com/ink/2010/main" type="inkWord" rotatedBoundingBox="20195,12003 25012,11815 25116,14482 20300,14670"/>
              </emma:interpretation>
              <emma:one-of disjunction-type="recognition" id="oneOf2">
                <emma:interpretation id="interp10" emma:lang="en-US" emma:confidence="0">
                  <emma:literal>Camera)</emma:literal>
                </emma:interpretation>
                <emma:interpretation id="interp11" emma:lang="en-US" emma:confidence="0">
                  <emma:literal>camera)</emma:literal>
                </emma:interpretation>
                <emma:interpretation id="interp12" emma:lang="en-US" emma:confidence="0">
                  <emma:literal>Camera]</emma:literal>
                </emma:interpretation>
                <emma:interpretation id="interp13" emma:lang="en-US" emma:confidence="0">
                  <emma:literal>cameras</emma:literal>
                </emma:interpretation>
                <emma:interpretation id="interp14" emma:lang="en-US" emma:confidence="0">
                  <emma:literal>Cameras</emma:literal>
                </emma:interpretation>
              </emma:one-of>
            </emma:emma>
          </inkml:annotationXML>
          <inkml:trace contextRef="#ctx0" brushRef="#br0" timeOffset="15373.87">16679 1504 152,'19'-12'118,"17"-5"-118,19-6 0,21-12 13,9-4-12,2 1 14,-7-3-13,-7-1 5,-11 0 9,-18 0-15,-14-3 16,-14-7 4,-13 5-21,-3-2 14,0 3-12,-7 6 4,-27 4 0,-8 10-1,-7 6-5,-2 20 0,-4 0-7,-3 0 2,-9 38 5,-11 13 0,2 11-6,4 4 3,19 1 1,11-1 2,18 3-1,18-5-2,6-2 3,0-6 0,25-7 1,14-4 6,6-2-3,10-12 2,6-7-6,6-9 14,11-10-10,3-5 2,5 0-6,11 0-9,6-15-6,-3-7-102,-8-7-143</inkml:trace>
          <inkml:trace contextRef="#ctx0" brushRef="#br0" timeOffset="35605.03">17776 746 117,'0'-23'0,"0"2"4,3 16 21,0 3 15,0 2-2,-3 0-4,0 0-28,3 0 12,-3 0-12,3 0 1,0 0-3,8 0-4,11 0 0,17 20-2,12 11 8,14 12 3,-1 5-9,1 5 0,-4 3-3,-3 10 6,-10 10-3,-7 1 0,-18 7-2,-10-3-4,-10-5 4,-3-12 2,0-8-4,-30-3 0,-4-16 4,-2-6 1,8-16 8,11-5-3,7-10-4,4 0 8,-7-10 15,1-42-22,-2-17-1,5-10-2,5-1 0,4 2 5,0 2 2,4 5-6,22 7 2,9 0 4,10 7-5,6 1-2,4 5 2,9 3-4,11 6 0,8 0-5,10 6-7,1 1-46,-14 4-63</inkml:trace>
          <inkml:trace contextRef="#ctx0" brushRef="#br0" timeOffset="36191.07">19738 764 183,'-30'-6'11,"-12"6"-11,-13 0 5,-12 13-3,3 16 5,-3 8-3,2 14 2,4 7 1,9 8 2,4 0 6,13 10-11,12-2 0,14-3-3,9-12 6,0-11-8,15-13 1,24-16 0,6-17 13,7-2-9,6 0 10,0-38-10,3-10 0,-10-19 1,-3-11-5,-6-14 0,-4 0-2,-5-1 4,-8 9-2,-5 13 4,-11 15 0,-2 10 10,-4 23-10,0 14 4,-3 9 13,0 0-19,0 0-4,3 0-1,-3 30-22,0 24 25,0 14-1,0 9 1,0-8 0,0 3 8,8-1-9,29 3 1,21-5-6,23-9 6,13-18-106</inkml:trace>
          <inkml:trace contextRef="#ctx0" brushRef="#br0" timeOffset="36715.1">20498-366 292,'-3'-11'78,"3"9"-78,0 2 0,8 0-7,42 41 12,34 45-5,38 44 2,33 35-2,-1 47 7,-9 22 0,-26 10-4,-39 0-3,-45-13 5,-35-8-9,-81-12 4,-86-10-1,-73-16-2,-72-26-20,-46-46-206</inkml:trace>
          <inkml:trace contextRef="#ctx0" brushRef="#br0" timeOffset="4838.27">13149 685 28,'19'-31'179,"-8"-7"-175,-11-2 3,0-4-5,-11 4 22,-26-13 1,4 25-19,-3 4 17,-9 12-17,-10 12-4,-18 0 3,-27 41 2,-22 35-3,-20 22 2,-2 28-4,15 13 13,26 15-12,33 5-2,35 0 2,32-16 8,3-19-7,67-18-4,39-19 1,35-21 27,20-20-22,0-25 12,-16-21 1,-17 0-15,-28 0 10,-19-21-11,-30 3 0,-26 7 2,-18 11 1,-7-2-6,0 2 0,0 0-7,0 0 7,-13-3-30,-15 1-15,-5 2-32,-6-7-81</inkml:trace>
          <inkml:trace contextRef="#ctx0" brushRef="#br0" timeOffset="14105.8">14311 1273 19,'-11'-27'43,"8"-1"-43,0 0 0,3-3 12,0 17-4,0 0 22,0 7 2,-3 5-10,0-3 16,-1-5-17,1 2-8,-3-2 13,-5-6-23,-4 1 6,-1-5-2,0 4-7,-1 3 15,-5 4-10,2 4-5,-11 5 1,-5 0 0,-11 5-1,-12 30 0,-2 11 1,-6 12-2,9 11 2,6 4-1,4 3 0,12 1 7,14-7-9,10-4 2,12-9 0,0-6-3,25-5 6,20-11 1,13-10 3,9-1-4,5-13 9,1-5-11,2-6 0,-8 0 6,-3 0-1,-12-6-6,-7-23 1,-9-5 7,-8-9-5,-12-2-3,-7-7 1,-9-5-2,0-5 5,0 2-4,0-1 0,0 10 3,0 7 6,0 12-8,-6 14 12,3 8 10,0 4-22,3 6 12,0 0-10,0 0 2,0 0-10,0 0 0,0 0-7,0 8 6,-7 30-11,-2 8 17,-2 15 2,5 2-1,6-4 1,0-8 3,0-1-5,9 1 0,18-7 6,8 0-5,6-13-1,12-5-7,11-5 7,3-15-62,-3-6-59</inkml:trace>
          <inkml:trace contextRef="#ctx0" brushRef="#br0" timeOffset="14893.85">14759 1035 153,'14'-23'63,"-1"6"-59,-4 7 18,5 5 11,-5 2-4,4 3-29,3 0-1,7 23-3,2 27 3,0 19 1,-2 12-6,-10 8 12,-4 0-6,-1-7 0,-8-12 7,3-12-8,-3-12 1,0-18 0,0-10-2,0-12 8,0-6-6,0 0 16,0-3-10,6-40 23,7-21-29,9-20 0,7-12-2,7 4 8,-1 6-6,0 7 0,3 16 2,-2 16-2,-7 10 0,0 17 0,-9 11 0,-4 9-1,10 0-3,2 37 1,11 24-2,-7 12-1,-3 11 6,-10 2 0,-10-2-5,-4-10 8,-5-10-3,0-14 0,0-12 1,0-16-4,0-11 5,0-4-2,0-7 2,0 0 4,0 0 7,6-3-2,7-28-2,12-13 2,10-25-8,11-4-3,5-8 0,-2 6 3,2 12-6,-4 13 3,-1 13 0,-1 11-8,-3 13 9,-11 5-1,-1 8 0,-5 0-14,-5 36 13,2 24-8,-8 9 9,-5 12-5,-9 5 9,0-2-4,0 0 0,0-8 2,-6-3-8,6-13 4,0-11-15,0-14-78,28-23-111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/>
  <inkml:traceGroup>
    <inkml:annotationXML>
      <emma:emma xmlns:emma="http://www.w3.org/2003/04/emma" version="1.0">
        <emma:interpretation id="{2508A8D2-C7B2-46BC-9291-DCC4A602A16E}" emma:medium="tactile" emma:mode="ink">
          <msink:context xmlns:msink="http://schemas.microsoft.com/ink/2010/main" type="writingRegion" rotatedBoundingBox="17743,11758 19444,11758 19444,12304 17743,12304"/>
        </emma:interpretation>
      </emma:emma>
    </inkml:annotationXML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55:36.24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177D36"/>
      <inkml:brushProperty name="fitToCurve" value="1"/>
    </inkml:brush>
    <inkml:brush xml:id="br2">
      <inkml:brushProperty name="width" value="0.13333" units="cm"/>
      <inkml:brushProperty name="height" value="0.13333" units="cm"/>
      <inkml:brushProperty name="color" value="#9966CC"/>
      <inkml:brushProperty name="fitToCurve" value="1"/>
    </inkml:brush>
    <inkml:brush xml:id="br3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DA171550-F61B-4CE3-A3EC-99778B3097AE}" emma:medium="tactile" emma:mode="ink">
          <msink:context xmlns:msink="http://schemas.microsoft.com/ink/2010/main" type="writingRegion" rotatedBoundingBox="16956,10771 31735,10861 31703,16067 16924,15977"/>
        </emma:interpretation>
      </emma:emma>
    </inkml:annotationXML>
    <inkml:traceGroup>
      <inkml:annotationXML>
        <emma:emma xmlns:emma="http://www.w3.org/2003/04/emma" version="1.0">
          <emma:interpretation id="{168CAA00-2DFC-402C-959C-F4839F95C856}" emma:medium="tactile" emma:mode="ink">
            <msink:context xmlns:msink="http://schemas.microsoft.com/ink/2010/main" type="paragraph" rotatedBoundingBox="16956,10771 29817,10849 29798,14116 16936,140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C89B84-2F3A-4DAE-965F-FFAB1810CFA7}" emma:medium="tactile" emma:mode="ink">
              <msink:context xmlns:msink="http://schemas.microsoft.com/ink/2010/main" type="line" rotatedBoundingBox="16956,10771 29817,10849 29801,13481 16940,13403"/>
            </emma:interpretation>
          </emma:emma>
        </inkml:annotationXML>
        <inkml:traceGroup>
          <inkml:annotationXML>
            <emma:emma xmlns:emma="http://www.w3.org/2003/04/emma" version="1.0">
              <emma:interpretation id="{5A9E9537-0350-44AA-B534-D3964A5C1494}" emma:medium="tactile" emma:mode="ink">
                <msink:context xmlns:msink="http://schemas.microsoft.com/ink/2010/main" type="inkWord" rotatedBoundingBox="16956,10771 20679,10793 20664,13211 16941,13188"/>
              </emma:interpretation>
              <emma:one-of disjunction-type="recognition" id="oneOf0">
                <emma:interpretation id="interp0" emma:lang="en-US" emma:confidence="0">
                  <emma:literal>Liz</emma:literal>
                </emma:interpretation>
                <emma:interpretation id="interp1" emma:lang="en-US" emma:confidence="0">
                  <emma:literal>4th Z</emma:literal>
                </emma:interpretation>
                <emma:interpretation id="interp2" emma:lang="en-US" emma:confidence="0">
                  <emma:literal>Ea. Z</emma:literal>
                </emma:interpretation>
                <emma:interpretation id="interp3" emma:lang="en-US" emma:confidence="0">
                  <emma:literal>tizzy</emma:literal>
                </emma:interpretation>
                <emma:interpretation id="interp4" emma:lang="en-US" emma:confidence="0">
                  <emma:literal>Ern Z</emma:literal>
                </emma:interpretation>
              </emma:one-of>
            </emma:emma>
          </inkml:annotationXML>
          <inkml:trace contextRef="#ctx0" brushRef="#br0">-155 1354 6,'0'0'11,"0"0"16,0 0-22,0 0 16,0 0 4,0 0-20,0 0 18,0 0-10,0 0-4,0 0 6,0 0-10,0 0-2,3 0-3,-3 0 7,0 0-10,0 0 3,0 0 0,0 0 3,0 0 4,3 0-7,-3 0 0,0 0 8,4 0-6,-4 0-2,3 0 0,-3 0 6,0 0 1,0 0-3,0 0-4,0 0 6,0 0-3,0 0-3,0 0 0,0 0-3,0 0 8,0 0-5,0 0 0,0 0 2,0 0-9,0 0 7,0 0 0,0 0-3,0 0 7,0 0-4,0 0 0,0 0 2,0 0-5,0 0 4,0 0-1,0 0 0,0 0 4,0 0-9,0 0 5,0 0 0,0 0-8,0 0 10,0 0-2,0 0 0,0 0 7,0 0-9,0 0 2,0 0 0,0 0-7,0 0 11,0 0-4,0 0 0,0 0 5,0 0-9,0 0 4,0 0 0,0 0-5,0 0 8,0 0-3,0 0 0,0 0 4,0 0-11,0 0 7,9 0 0,4 0-2,7 0 9,-1 0-7,1-4 0,-5-2 5,11 4-10,0-1 5,7-2 0,-5 1-5,3-2 7,5 4-2,0-4 0,0-1 7,-5 6-13,2-5 6,1 0 0,-1 2-2,0 3 9,-5-3-7,-6 4 0,4-3 0,-4 3-8,8 0 10,1 0-2,-1 0 0,1 0 2,2 0-3,-5 0 1,2 0 0,-4 0-8,-4 0 10,-6 0-2,1 0 0,1 0 4,1 0-11,5 0 7,-2 0 0,-7 0-2,5 0 8,-4-2-6,3-2 0,1 2 6,-1-3-12,-2 0 6,2 3 0,-7-1-6,-2 0 11,2 3-5,-1 0 0,1-4 8,4 4-13,-5 0 5,-3 0 0,3 0-4,-8 0 9,3 0-5,-3 0 0,0 0 4,-3 0-5,0 0 1,7 0 0,-4 0-6,3 0 11,5 0-5,1 0 0,1 0 4,-1 0-13,4 0 9,-2 0 0,-1 0 0,-4 0 5,0 0-6,2 0 1,-5 0 0,1 4-6,2-1 11,-3-3-5,-3 0 0,1 0 6,-4 0-8,0 0 2,0 0 0,0 0-4,0 0 5,0 0-1,0 0 0,0 0-8,0 0 8,0 0-10,0 0-13,0 3 1,0-1-77</inkml:trace>
          <inkml:trace contextRef="#ctx0" brushRef="#br1" timeOffset="12451.71">15 0 1,'0'5'2,"-3"-5"-2,0 0 11,3 0-7,-3 0 1,3 0 10,-3 0-12,3 0 12,-3 0-15,3 0 7,0 0 11,0 0-16,0 0 21,0 0-23,0 0 5,0 0-8,0 0 7,0 0-4,0 0 8,0 0-7,0 0 16,0 0-6,0 0-2,0 0 11,0 0-17,0 0 2,0 0-5,0 0 6,0 0-10,0 0 4,0 0 0,0 0-4,0 0 8,0 0-4,0 0 0,0 0 8,0 0-16,0 0 3,0 0-13,0 0-11,0 0-71</inkml:trace>
          <inkml:trace contextRef="#ctx0" brushRef="#br1" timeOffset="13473.77">-290 306 56,'0'0'7,"0"0"3,0 0 34,0 0-28,0 0 7,0 0 0,3 0-19,-3 0 21,0 0-18,0 0-2,0 0 6,0 0-7,0-2 9,0-4-13,3-6 8,-3 9 1,0-2-5,0 0-3,0-3 1,3-2 7,0-2-9,-3 0 0,8-2 2,-5-1-4,0 7 5,3-1-3,-3-4 0,-3 12 11,0-2-8,0 3-3,0 0 3,0 0-10,0 0 3,0 0-1,0 0 4,0 0-22,0 3 17,-15 23-7,-18 15 13,-6 4 7,-6 8-1,4-5-6,2-2 0,8 2 7,1-9-9,1 2 2,7-9 0,6-6-5,2-13 8,8 4-3,6-12 0,0-5 6,0 0-6,0 0 0,0 0 0,0 0 8,0 0-4,0 0 10,26-23-6,9-9 0,7-2-9,-3-1 1,-5-3 0,-4 10-3,-5-3 5,1 3-2,4-1 0,-2 0 8,2 1-14,-2 1 6,-2 11 0,-7-5-2,-6 9 9,-4 3-7,-6 5 0,-3 4 0,0 0-1,5 0 1,-5 0 0,0 0 0,3 0-23,0 18 16,6 17 3,4 11 4,3 1 1,4 0 5,2-10-6,-2-8 0,-1-1 7,0-8-7,-7 1 0,2-3 0,-11-1-5,-3 4 5,0-3-9,-17 6-25,-47-20-145</inkml:trace>
          <inkml:trace contextRef="#ctx0" brushRef="#br1" timeOffset="11699.66">-297 273 7,'10'-18'16,"-1"8"13,-1 5-17,-2-4-7,-3 6 25,0 2-18,-3-3 3,0 4 6,0 0-15,0 0 18,0 0-19,0 0-3,0 0 10,0 0-5,0 0-5,0 0-2,0 0 9,0 0-19,0 0 10,0 0-8,0 8 6,0 19 0,0 1 2,0 10 0,0 0 6,0-5-6,0 5 0,0 3 0,0-1-4,0 1 11,0 0-7,0-8 0,0 9 0,0-11-3,0-2 3,0-3 0,0-5 0,0 0 7,0-1-8,0-4 1,0 5 0,0 0-3,0 2 7,0-5-4,0 0 0,0-3 5,0 3-10,0-1 5,0-2 0,0-1-4,0 1 8,0-1-4,0-3 0,3 4 9,1-10-13,-4 5 4,0-2 0,3 3-3,-3 1 8,3 3-5,-3-4 0,0 4 3,0-3-7,0-4 4,0 3 0,0-1-4,3-3 6,-3 6-2,0 1 0,3 0 5,-3 1-11,0 6 6,0-7 0,0 3-1,3 0 5,0-3-4,2 4 0,-5-10 5,3 4-10,0-1 5,-3-1 0,3-5-1,-3 4 7,3-5-6,-3-4 0,0 0 0,2 2-4,-2-2 6,0 5-2,0 1 0,0 1 6,5 0-9,-2-1 3,-3-2 0,0-4-1,0 0 6,0 0-5,0 0 0,0 0 8,0 0-6,0 0-2,0 0 0,0 0 6,0 0 1,0 0-7,0 0 0,0 0-7,0 0 5,0-20-29</inkml:trace>
          <inkml:trace contextRef="#ctx0" brushRef="#br2" timeOffset="35292.01">-52 1308 0,'0'0'19,"0"0"-19,0 0 11,0 0-11,0 0 0,0 0-4,0 0 11,0 0-7,0 0 6,0 0-6,0 0 23,0 0-14,0 0-3,0 0 19,0 0-22,0 0 9,0 0-9,0 0 2,0 0 13,0 0-11,0 0 1,0 0-1,0 0 0,0 0-7,0 0 0,0 0-4,-6 1-2,-14 24 4,-5 11 2,-14 15 18,-6 4-13,-4 5 21,1 2-13,1 2-10,-3 2 12,3 0-11,2-10-3,3 3 2,3-13 5,7-1-4,9-15-4,7-7 0,7-10-3,3-8 7,3 3-4,-2-8 0,3 9 7,-4 0-13,-8 8 6,2 8 0,-4 3-1,-1 0 5,4-2-4,4-3 0,0-3 7,2-2-10,4-6 3,-3-4 0,6-3-1,-3-2 10,3-3-9,0 0 6,0 0-5,0 0 23,0 0-16,0 0 0,0-8 1,12-25-9,20-13-15,7-9-105,-5-7-78</inkml:trace>
          <inkml:trace contextRef="#ctx0" brushRef="#br2" timeOffset="35764.04">-560 1538 114,'3'-13'14,"0"10"18,-3 3-15,0 0-15,0 0 18,0 0-20,0 0-11,0 0 11,0 25-29,0 26 29,-10 28 0,-15 10 7,-11 5-1,-1-3-6,-10-7 1,3-5 20,-4-13-17,6-5 14,6-8-12,8-16-4,6-2 8,5-15-9,7-5-1,10-10 6,0-3 1,0 2 1,0-4 12,0 0-5,4 0 34,11 0-21,27 0-10,38-9 5,34-13-19,23-6 3,-1 11-7,-24 6-21,-21 8-14,-30 1-107</inkml:trace>
          <inkml:trace contextRef="#ctx0" brushRef="#br0" timeOffset="41352.36">1809 851 58,'0'0'15,"0"0"-6,0 0 21,0 0-5,16-4 1,7-8-26,2 4 5,8 0 5,0 3-2,-2-8-6,11 1 17,5 1-19,12 1 21,5 3-9,4 1-11,-1 1 14,-8 5-11,-12 0 1,-14 0-5,-8 0 2,-8 7-9,-5 19 1,-5 12 2,-7 14 2,0 15-2,-24 12 4,-20 5 0,-18 1 1,-2 3 10,-6-10-5,3-1-4,9-13 2,9-6 4,11-9-8,9-2 0,6-14 0,10-5-4,10-15 9,3-1-5,0-12 0,0 0 8,0 0-1,10 0-1,29 0-3,22 0 31,23-2-31,11-21 7,-4-5-10,-4 6-1,-17 2-4,-6 3-14,-15 5-28,-15 3-25,-17 5-58</inkml:trace>
          <inkml:trace contextRef="#ctx0" brushRef="#br0" timeOffset="41837.39">2112 1304 48,'0'-2'14,"-3"2"7,3 0-2,0 0 19,0 0-1,0 0-29,0 0 16,0 0-15,0 0 1,0 0 17,0 0-24,0 0 17,0 0 7,0 0-17,22 0 29,26-10-24,26 0-15,22-1 4,1 1 1,0 7-10,-11 3 2,-11 0-68,-5 0-85</inkml:trace>
        </inkml:traceGroup>
        <inkml:traceGroup>
          <inkml:annotationXML>
            <emma:emma xmlns:emma="http://www.w3.org/2003/04/emma" version="1.0">
              <emma:interpretation id="{0EEF3A01-127B-4322-ACE7-619734A30EAC}" emma:medium="tactile" emma:mode="ink">
                <msink:context xmlns:msink="http://schemas.microsoft.com/ink/2010/main" type="inkWord" rotatedBoundingBox="21141,11414 29786,11304 29814,13471 21169,13580"/>
              </emma:interpretation>
              <emma:one-of disjunction-type="recognition" id="oneOf1">
                <emma:interpretation id="interp5" emma:lang="en-US" emma:confidence="0">
                  <emma:literal>axistnothing</emma:literal>
                </emma:interpretation>
                <emma:interpretation id="interp6" emma:lang="en-US" emma:confidence="0">
                  <emma:literal>Axis 1 nothing</emma:literal>
                </emma:interpretation>
                <emma:interpretation id="interp7" emma:lang="en-US" emma:confidence="0">
                  <emma:literal>Aisin thing</emma:literal>
                </emma:interpretation>
                <emma:interpretation id="interp8" emma:lang="en-US" emma:confidence="0">
                  <emma:literal>Axis frothing</emma:literal>
                </emma:interpretation>
                <emma:interpretation id="interp9" emma:lang="en-US" emma:confidence="0">
                  <emma:literal>Axis y nothing</emma:literal>
                </emma:interpretation>
              </emma:one-of>
            </emma:emma>
          </inkml:annotationXML>
          <inkml:trace contextRef="#ctx0" brushRef="#br0" timeOffset="42543.43">3578 969 185,'13'-29'22,"-13"7"-21,0 22 1,0 0-4,0 17-12,-33 37 9,-12 18 4,-7 12 2,5 3-1,-1-6 2,6-12 5,12-10-7,11-16 0,7-15 4,4-13-7,8-10 3,0-5 0,0 0 24,0 0-7,0 0 45,0-20 5,14-33-35,28-10-26,13-20-6,-2-5 0,6-1-3,-1 3 10,-10 7-8,-7 19 1,-5 11 0,-11 11 9,-5 15-7,-10 15-2,-7 4 0,0 4 8,-3 0-16,0 0 5,0 7-19,0 27 15,3 21-12,3 26 19,5 8 0,-5 8 13,4-6-16,-7-10 3,0-2 0,3-13-4,1-3 9,-1-7-5,3-7 0,2-9-13,-5-7 10,-3-10-40,0-12-36,-3-9 7,0-2-33</inkml:trace>
          <inkml:trace contextRef="#ctx0" brushRef="#br0" timeOffset="42762.44">3530 1382 38,'-5'-12'67,"2"4"-39,3 6 22,0-8 17,0 8-37,0 2 9,0-4-20,3-1-2,33 0-17,16-5-13,13 8 10,5 2-9,-6 0-48,-6 0-28,-6 0-60</inkml:trace>
          <inkml:trace contextRef="#ctx0" brushRef="#br0" timeOffset="43332.47">4092 1253 86,'0'-7'33,"0"4"1,0 3-8,0 0 39,0 0-32,0 0-13,0 0 1,0 0-21,3 0-2,11 3-3,-3 22 0,16 17 5,2 7 0,2 0 2,-1-1 0,1-2 3,-1-9-5,-5-6 0,-2-2-9,-1-8 7,5-10-47,1 0-38,8-11-11</inkml:trace>
          <inkml:trace contextRef="#ctx0" brushRef="#br0" timeOffset="43045.46">4429 1141 64,'3'-10'99,"-3"0"-68,0 10-30,0 0 0,0 0-1,0 13-11,-6 27-8,-30 24 19,-11 17 2,-4 3 22,2-6-18,10-6-5,8-9-2,5-10 6,10-7-6,-1-15 1,12-7-17,2-15 14,-2-9-34,5 0-34</inkml:trace>
          <inkml:trace contextRef="#ctx0" brushRef="#br0" timeOffset="43550.49">4702 1271 141,'0'-7'30,"0"4"3,0 3-8,0 0-19,0 0-6,0 26-10,0 26 7,0 12 3,0 10 0,-9-1 1,-4 0 5,4-10-2,-2-5-6,5-12 2,3-11-22,3-21-40</inkml:trace>
          <inkml:trace contextRef="#ctx0" brushRef="#br0" timeOffset="43700.49">4847 799 228,'0'-21'0,"0"18"-6,0 3-14,0 0-33</inkml:trace>
          <inkml:trace contextRef="#ctx0" brushRef="#br0" timeOffset="44029.51">5408 949 209,'0'0'41,"0"0"-41,-36 11-15,-28 24 15,-11 14 16,5 10-14,12 4 1,25 3-3,21 6 0,12-1-2,12 6 13,52 3-11,30-1 2,15-4 2,-3-12-8,-26-17 2,-30-16 2,-39-18-1,-11 0-12,0-8 13,-64 8-11,-48 6 11,-43-1 18,-18 6-18,12 5-13,30-4-50</inkml:trace>
          <inkml:trace contextRef="#ctx0" brushRef="#br3" timeOffset="50316.87">5876 1458 50,'10'0'2,"-4"0"14,-6 0-10,0 0 21,0 0 10,0 0-28,0 0 16,0 0-7,0 0-9,0 0 25,0 0-23,3 0 10,-3 0 8,3 0-26,5 0 15,1 0-13,26 0-1,30 0 27,31 0-23,22 0 9,12 0-9,4 0-2,-11 0 5,-7 0-11,-27 0 2,-25 0-5,-25 0 3,-19 0 0,-14 0 0,-6 0-12,0 0 8,0 0-8,0 0-11,0 0 12,0 0-34,0 0 10,-12 0-16,-18 0-15,-9 0 34,-3-10-65</inkml:trace>
          <inkml:trace contextRef="#ctx0" brushRef="#br3" timeOffset="50691.89">6696 1187 66,'-6'-10'27,"6"7"5,-3 3 14,3 0-3,0 0-42,0 0-1,0 0-6,0 14-5,18 16 11,15 6 10,9 6 5,5 4-7,3 0-6,0-3 12,2 3-11,-4 2-3,0-2 1,-9-6 9,-10-6-14,-6-17 4,-14-4 0,-2-13-1,-7 0 6,0 0-5,0 0 0,0 0-1,0 0-2,0 0 2,0 0 1,-4 0 2,-2 0 2,-17 2-4,-15 16 2,-23 20 5,-13-5-3,0 6-4,10 6-4,12-4-3,4 5-12,12-4-27,8-4-25</inkml:trace>
          <inkml:trace contextRef="#ctx0" brushRef="#br3" timeOffset="52377.99">7606 720 25,'10'-11'1,"2"-19"18,11 2 22,-4 5-35,-9 11 45,-1 0-36,-3 9-5,-6 2 11,5 1-11,-2 0 19,-3 0-10,3 0-5,-3 0 16,0 0-20,0 0 16,0 0 0,0 0-26,0 0 11,0 0-11,0 0-22,0 0 21,-14 18-23,-14 26 24,-11 14 7,-9 15-3,4-7 0,5 4-4,6-1 0,2 3-4,1 0 11,8 0-7,2-10 0,4-16 4,13-18-9,0-10 5,3-11 0,0-7-2,0 0 8,0 0 0,0-5 9,16-28-7,23-17 0,12-12-8,4-11 0,-4-6 0,1 4 2,-4-5-2,-1 13 0,3 5 7,-6 8-10,-2 4 3,-6 12 0,-8 9-1,-5 12 12,-13 12-9,-7 5-2,-3 0-14,3 0 12,6 26-30,4 23 32,7 15 1,-1 2 6,0-2-11,-7 2 4,5-8 0,-4-7-2,1-6 8,-2-14-6,1-11 0,-1-8 10,-5-8-9,-4-4 5,3 0 0,5 0 28,8-33-18,9-4-7,1-13-6,1 4 11,-5-4-9,-3-1-5,-5 7 0,-4 2-8,-1 11 8,-6 0 0,-1 11-1,-2 12-15,-3 1 15,0 7-42,0 0-64,0 0-65</inkml:trace>
          <inkml:trace contextRef="#ctx0" brushRef="#br3" timeOffset="52806.02">8835 799 57,'6'-6'63,"-6"6"-14,0 0-34,0 0-1,0 0-14,-3 28-39,-27 21 39,-9 17 0,-6 13 9,4-8 12,6 2-16,8-12-5,13-15 0,3-8 10,8-12-10,3-14 0,0-6 0,0-6 12,0 0-6,14 0 29,17-14 13,14-28-45,7-4 14,-4-12-10,-7 1-7,-5-4 10,-14 6-5,-5 6-5,-11 1 0,-6 15 5,0 4-13,0 8 4,0 10-2,-20 8 2,-5 3-27,0 0-8,-8 0-23,11 24-34</inkml:trace>
          <inkml:trace contextRef="#ctx0" brushRef="#br3" timeOffset="53286.04">9539 893 73,'22'-31'64,"-10"3"-43,1 8 4,1-5 50,-5 8-38,-3 8 1,-2 7-8,-4 2-28,0 0 11,0 0-13,0 0-11,0 0 8,0 28-30,0 17 33,-13 24-1,-7-1 6,1 9 5,3-9-10,4-4 0,4-1-1,2-4 5,6-7-4,-3-10 0,0-7-17,-4-14-25,4-14-64,-9-7-29</inkml:trace>
          <inkml:trace contextRef="#ctx0" brushRef="#br3" timeOffset="53902.08">9409 1050 57,'0'-15'90,"0"10"-21,0 5-42,0 0 4,0 0-31,30 0-9,20 5 9,15 13 6,3-10-5,-10 1 4,-13-9 3,-11 0-8,2 0 0,-6 0 12,-5-20-7,-2-10-5,-1-4 1,-3-12 12,1-1-11,-1 6 5,-2 8 8,-5 3-14,-6 13 27,1 6-28,-7 5 0,0 6 3,0-5-3,0 5-1,0 0-7,0 5-22,0 29 17,-19 22 4,-11 10 9,1 9 1,4-6 9,6-3-10,5-7 0,5-7 4,6-13-6,3-14 2,0-8 0,0-14-5,0-3 13,0 0-8,0 0 12,12 0-9,18-8 25,12-24-25,6-12 0,-1 6-1,-5 1 7,-9 11-5,-5 5-4,-8 10 0,-7 2-11,-4 9 9,-5 0 2,-1 0-1,6 14-26,5 24 25,-5 14-1,4 7 3,-10-4-7,3-3 11,2-12-4,-2-6 0,3-5-12,1-8-3,9-13-102,4-8-64</inkml:trace>
          <inkml:trace contextRef="#ctx0" brushRef="#br3" timeOffset="54127.09">10568 943 145,'6'-25'63,"-6"12"-15,3 11 4,0 2-3,-3 0-36,3 0-13,-3 0-22,0 32 9,0 19 10,0 13 6,0 7-4,0 0 1,0-2 0,-12-8-2,-11-3-6,-1-7 2,-4-13-42,9-9-56,-4-15-48</inkml:trace>
          <inkml:trace contextRef="#ctx0" brushRef="#br3" timeOffset="54298.1">10599 593 101,'10'-31'65,"-7"13"-47,0 18-18,-3 0-7,3 0-5,3 26-89,2 15 56</inkml:trace>
          <inkml:trace contextRef="#ctx0" brushRef="#br3" timeOffset="54666.12">10844 966 10,'0'49'25,"0"11"14,0 6-4,0-7-25,-3-1 12,-8-7-20,2-16 0,3-11 6,6-17-2,-4-2-3,4-5 20,0 0 21,0 0 35,13-30-33,23-18-33,21-25-13,14 1 3,7 1-8,-8 25 5,-15 13 0,-16 21-13,-14 12 11,-5 0-4,-4 0 4,-4 32-21,4 20 22,1 11-7,-1 13-10,7-7 11,-1-6-82,3-17 10,4-14-28</inkml:trace>
          <inkml:trace contextRef="#ctx0" brushRef="#br3" timeOffset="55112.15">11862 1104 13,'23'-49'47,"-13"14"19,-10 22 20,0 8-34,0 5-38,-52 13-14,-24 33 0,-18 21-4,7 8 4,26 6 0,22-5-9,20-13 5,10-17 4,9-20 0,0-11 6,0-13-3,0-2 2,3 0 10,28-17 22,16-19-34,6 0 1,-4 6-4,-7 12 3,-10 13-12,0 5-1,-6 0 0,2 41 10,-1 24-18,-2 12 15,-5 21 3,-4 21 0,-4 17-7,-6 8 14,-6 9-7,-18-14 0,-54-17-13,-33-12 13,-18-42 1,11-20 2,18-37 21,17-11-18,20-41 28,16-30 2,17-26-30,24-18 10,4-21-16,60-11-6,26 2 5,32 1-134</inkml:trace>
        </inkml:traceGroup>
      </inkml:traceGroup>
      <inkml:traceGroup>
        <inkml:annotationXML>
          <emma:emma xmlns:emma="http://www.w3.org/2003/04/emma" version="1.0">
            <emma:interpretation id="{591AA987-5F48-4AA4-BD48-6344E6D0EADC}" emma:medium="tactile" emma:mode="ink">
              <msink:context xmlns:msink="http://schemas.microsoft.com/ink/2010/main" type="line" rotatedBoundingBox="25969,13316 28495,13190 28536,13990 26009,14116"/>
            </emma:interpretation>
          </emma:emma>
        </inkml:annotationXML>
        <inkml:traceGroup>
          <inkml:annotationXML>
            <emma:emma xmlns:emma="http://www.w3.org/2003/04/emma" version="1.0">
              <emma:interpretation id="{31A4EECC-41BB-489E-ABBF-25CE2E4F82A3}" emma:medium="tactile" emma:mode="ink">
                <msink:context xmlns:msink="http://schemas.microsoft.com/ink/2010/main" type="inkWord" rotatedBoundingBox="25969,13316 28495,13190 28536,13990 26009,14116"/>
              </emma:interpretation>
              <emma:one-of disjunction-type="recognition" id="oneOf2">
                <emma:interpretation id="interp10" emma:lang="en-US" emma:confidence="0">
                  <emma:literal>see</emma:literal>
                </emma:interpretation>
                <emma:interpretation id="interp11" emma:lang="en-US" emma:confidence="0">
                  <emma:literal>See</emma:literal>
                </emma:interpretation>
                <emma:interpretation id="interp12" emma:lang="en-US" emma:confidence="0">
                  <emma:literal>Set</emma:literal>
                </emma:interpretation>
                <emma:interpretation id="interp13" emma:lang="en-US" emma:confidence="0">
                  <emma:literal>fee</emma:literal>
                </emma:interpretation>
                <emma:interpretation id="interp14" emma:lang="en-US" emma:confidence="0">
                  <emma:literal>Sea</emma:literal>
                </emma:interpretation>
              </emma:one-of>
            </emma:emma>
          </inkml:annotationXML>
          <inkml:trace contextRef="#ctx0" brushRef="#br3" timeOffset="56556.23">9085 3061 68,'12'0'55,"8"0"-55,6 0 1,6-4 11,7-7-10,-1 1 0,-2-7-2,-5 3 6,-8-6 1,-10-5 5,-4 9 11,-9-4 3,0 8-11,0-2-3,0 2-8,0 2 4,-12 6-1,-7 1-7,-8 3 0,-1 0-6,-4 0 6,-3 20 0,-4 13 0,0 4-5,8 2-4,4-1 9,10 0 0,5-6-2,10-6 8,2-6-6,0-6 1,0 3 2,22 1 13,26-6-16,23 4 13,16-9-13,8-4-7,-1-3-40,-13 0-81</inkml:trace>
          <inkml:trace contextRef="#ctx0" brushRef="#br3" timeOffset="56938.25">9789 3130 127,'12'-6'31,"18"-4"-19,18-5-11,19 2 7,13-5-2,11-2-6,-1 0 0,-10-3 3,-16-5-6,-19-5 3,-15 1 0,-18-4 7,-9-2-1,-3 3-3,0 4 10,0 0-12,-22 11 15,-1 8-16,-16 8-2,-5 4-4,-7 0 0,-10 20 6,-3 16 0,-5 17 3,2 2-1,16 0 0,15-2-1,20-14-1,16 2 8,0-10-8,48 1 15,40 0-2,30-8 20,20-10-33,-2 0-4,-21-5-33,-18-9-122</inkml:trace>
          <inkml:trace contextRef="#ctx0" brushRef="#br3" timeOffset="56068.2">8766 2545 26,'-31'-17'101,"-18"5"-91,-8 12-10,-24 0 1,23 9 5,6 20-6,1 8 3,10 9 5,5 5-3,4 0-3,10-5-2,3-1 10,8-6-10,8-7 0,3-6 0,0-6 7,33-3-3,12-3 4,13-2 2,-1 3-3,-5-5-3,-13-3-4,-14 11-1,-12-1-5,-13 3-4,0 12 10,0 5-1,0-1 1,-23-2-3,-9-1 6,-10-11-2,-2-2 24,-11-6-8,4-4 22,-1-8 1,10-2-30,11 0 18,7 0-23,12 0 0,-2 0 6,8-20-6,0-3-6,2-2 1,4-6-34,0 3-10,0 3-50,0 6-43</inkml:trace>
        </inkml:traceGroup>
      </inkml:traceGroup>
    </inkml:traceGroup>
    <inkml:traceGroup>
      <inkml:annotationXML>
        <emma:emma xmlns:emma="http://www.w3.org/2003/04/emma" version="1.0">
          <emma:interpretation id="{E41FC065-0AE0-4BD7-9E33-D427E68D2EC2}" emma:medium="tactile" emma:mode="ink">
            <msink:context xmlns:msink="http://schemas.microsoft.com/ink/2010/main" type="paragraph" rotatedBoundingBox="24221,14745 31689,14645 31707,15974 24238,160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03C24D3-1F87-4C4F-ABF8-C86D5CE1FC25}" emma:medium="tactile" emma:mode="ink">
              <msink:context xmlns:msink="http://schemas.microsoft.com/ink/2010/main" type="line" rotatedBoundingBox="24221,14745 31689,14645 31707,15974 24238,16074"/>
            </emma:interpretation>
          </emma:emma>
        </inkml:annotationXML>
        <inkml:traceGroup>
          <inkml:annotationXML>
            <emma:emma xmlns:emma="http://www.w3.org/2003/04/emma" version="1.0">
              <emma:interpretation id="{CE10EE30-4255-47D9-AA6B-79EE67DF2035}" emma:medium="tactile" emma:mode="ink">
                <msink:context xmlns:msink="http://schemas.microsoft.com/ink/2010/main" type="inkWord" rotatedBoundingBox="24221,14745 27080,14707 27097,15984 24238,16023"/>
              </emma:interpretation>
              <emma:one-of disjunction-type="recognition" id="oneOf3">
                <emma:interpretation id="interp15" emma:lang="en-US" emma:confidence="1">
                  <emma:literal>From</emma:literal>
                </emma:interpretation>
                <emma:interpretation id="interp16" emma:lang="en-US" emma:confidence="0">
                  <emma:literal>from</emma:literal>
                </emma:interpretation>
                <emma:interpretation id="interp17" emma:lang="en-US" emma:confidence="0">
                  <emma:literal>prom</emma:literal>
                </emma:interpretation>
                <emma:interpretation id="interp18" emma:lang="en-US" emma:confidence="0">
                  <emma:literal>Prom</emma:literal>
                </emma:interpretation>
                <emma:interpretation id="interp19" emma:lang="en-US" emma:confidence="0">
                  <emma:literal>•rom</emma:literal>
                </emma:interpretation>
              </emma:one-of>
            </emma:emma>
          </inkml:annotationXML>
          <inkml:trace contextRef="#ctx0" brushRef="#br3" timeOffset="57688.29">6847 3991 184,'-6'-26'36,"0"23"-36,6 3-5,-3 0-5,-8 14-6,-5 38 12,-3 27-2,4 23 12,4 13 1,11 0-7,0 4 0,0-10 9,0-16-3,0-12-6,0-17 0,-9-6 3,-18-6-1,-1-6 0,-8-2-2,-5-4 13,-7-9-13,3 0 15,0-13-3,7-5-11,11-6 8,12-7-9,4 0 0,2 0-4,-4 0-13,1 0-9,-4-16-64</inkml:trace>
          <inkml:trace contextRef="#ctx0" brushRef="#br3" timeOffset="58418.34">6529 4618 123,'36'-5'9,"18"2"-3,20-7-8,13 3 5,7 1 14,-2 1-17,2-2 1,-5 4 11,-5 3-10,-9 0 6,-11 0-1,-11 0 1,-11 0-12,-12 3 4,-5 15-4,-8 2 0,-8 0-7,1 9 11,-10 6-1,0 5-6,0 6 1,0 4 8,-16 2-2,-13-2 0,2-12 9,-1-5-9,3-10 1,5-8 7,4-9-1,3-4-7,7-2 0,3 0 21,0 0-10,3-26 24,0-17-35,0-20 2,19-6-2,23-14 0,9-1 1,7 13-4,3 5 0,9 18 0,4 9 3,1 11 0,1 10-4,-12 6 6,-6 12-2,-13 0 0,-9 12-1,-14 13-6,-8 10 1,-14 2-11,0 14 16,0 5-14,-26 5 15,-9 6 0,-4-1 9,3-11-5,5-5-4,11-12 0,10-20 3,7-5 0,3-10-3,0-3 2,0 0 4,3 0 9,33 0-4,11-26-2,15-6 9,-10-9-16,-10 3 11,-14-2 1,-12-4-14,-13 1 11,-3-3-11,0 5-22,-6-4 6,-27 14-44,-11 1-96</inkml:trace>
          <inkml:trace contextRef="#ctx0" brushRef="#br3" timeOffset="58978.37">8413 4349 56,'25'0'29,"5"0"-24,-2 0 4,2 24 18,1 22-27,-8 6 19,-7 9-8,-5-4-9,-11 0 9,0-15-7,0-1-2,-8-10 8,-4-13-4,5-4 6,1-10-12,6-4 0,0 0 26,0 0-21,0 0 18,0-18 5,22-26-8,17-11-20,9 1-13,-4 12 13,-2 21-5,-12 13 0,-5 8 5,-5 0 0,-7 29-13,-4 26 9,-6 9-5,-3 9 9,0-4 0,-12-6 9,-7-7-7,-1-18-1,10-13 8,7-15-10,3-10 1,0 0 0,0 0 23,0-16-18,36-26 3,14-16-8,12 5 0,-1 7-8,-3 17 8,-10 15-1,-13 14-5,-12 0-1,-10 5 6,-10 30-11,-3 14 0,0 15 8,0 6-1,0 7 5,0-7-96</inkml:trace>
        </inkml:traceGroup>
        <inkml:traceGroup>
          <inkml:annotationXML>
            <emma:emma xmlns:emma="http://www.w3.org/2003/04/emma" version="1.0">
              <emma:interpretation id="{B340423D-D852-4F3B-83B9-64278C9215CA}" emma:medium="tactile" emma:mode="ink">
                <msink:context xmlns:msink="http://schemas.microsoft.com/ink/2010/main" type="inkWord" rotatedBoundingBox="27770,14729 31689,14677 31707,15974 27787,16026"/>
              </emma:interpretation>
              <emma:one-of disjunction-type="recognition" id="oneOf4">
                <emma:interpretation id="interp20" emma:lang="en-US" emma:confidence="0">
                  <emma:literal>Zaxis</emma:literal>
                </emma:interpretation>
                <emma:interpretation id="interp21" emma:lang="en-US" emma:confidence="1">
                  <emma:literal>Z axis</emma:literal>
                </emma:interpretation>
                <emma:interpretation id="interp22" emma:lang="en-US" emma:confidence="0">
                  <emma:literal>taxis</emma:literal>
                </emma:interpretation>
                <emma:interpretation id="interp23" emma:lang="en-US" emma:confidence="0">
                  <emma:literal>taxi</emma:literal>
                </emma:interpretation>
                <emma:interpretation id="interp24" emma:lang="en-US" emma:confidence="0">
                  <emma:literal>Zatis</emma:literal>
                </emma:interpretation>
              </emma:one-of>
            </emma:emma>
          </inkml:annotationXML>
          <inkml:trace contextRef="#ctx0" brushRef="#br3" timeOffset="59915.42">10474 4101 181,'0'-35'40,"0"-3"-38,0 16 3,41-8-4,1 16-1,0 7 0,0-1-1,0 3 4,-4 5-3,-2 0 0,-5 0 6,-11 13-16,-4 20 10,-10 17-9,-6 19 7,0 20 3,-48 26-1,-22 13 6,-21 0-5,-17-7 24,-18-6-23,-6-16 11,6-10 1,23-16-10,30-14 6,29-17-10,24-18 6,20-13-15,0-7 12,0-1-3,39-3 12,44 0-7,32 0 34,27 0-37,3 0 3,-14-7-10,-12-14 5,-16 7-6,-16-3-4,-16-1-71,-17-2-2,-21 2-30</inkml:trace>
          <inkml:trace contextRef="#ctx0" brushRef="#br3" timeOffset="61268.5">10399 4667 75,'-12'-5'53,"5"-4"-42,7 7-7,0 2 49,0 0-20,0 0-5,0 0-7,0 0-18,0 0 25,0-3-22,4 1-1,25-6-5,26 0 0,28 8-16,23 0-54,16 0-93</inkml:trace>
          <inkml:trace contextRef="#ctx0" brushRef="#br3" timeOffset="61930.54">12120 4390 172,'0'-9'0,"-13"9"-4,-13 0-1,-15 14 5,-17 30 2,-17 15 4,-12 12 6,1 6-11,11-6 0,19 0 8,20-8-2,17-12-5,13-11-2,6-9 4,0-15-4,6-4 2,35-12 6,17 0 20,7 0-25,2-28 10,-9-14-9,-6-7-4,-10-6 16,-5-5-13,5-8-3,-6-1 4,-4 14 3,-9 14 1,-11 18 14,-8 18-2,-4 5-2,0 0-18,0 0-10,0 21 1,0 24-8,0 29 16,0-1 1,0 4 0,15-17-3,21-11-3,9-18-3,7-12-46,2-18-62</inkml:trace>
          <inkml:trace contextRef="#ctx0" brushRef="#br3" timeOffset="62164.55">12917 4341 99,'4'-10'52,"-4"10"-8,0 0-41,0 0 9,-7 22-12,-29 27 0,-12 20-1,-7 1 6,1-1-3,10-6-2,8-11 7,3-5-13,5-3 6,2-13-2,4-6-2,5-7-13,4-3-18,-3-15-86</inkml:trace>
          <inkml:trace contextRef="#ctx0" brushRef="#br3" timeOffset="62577.57">12499 4387 127,'3'-6'29,"-3"4"33,0 2-6,3 0-22,1 0-34,-1 5-2,9 26-14,11 22 13,10 11 3,11 3 17,9-7-17,-3-7 1,-2-15 2,-2-10 1,2-10-4,0-13 0,4-5 10,2 0-16,-2 0 6,-5-13 0,-5-15-6,-3-7 11,-9-6-5,-8 8 8,-10 3-5,-1 8 13,-8 16-4,-3 2 12,0 4-16,0 0-8,0 0-7,0 26-7,-6 18 6,-14 16 5,-2 4 3,-1-6 0,10-10-2,7-9-2,2-11 2,4-6-16,0-9-98,0-13-53</inkml:trace>
          <inkml:trace contextRef="#ctx0" brushRef="#br3" timeOffset="62997.6">13747 4326 214,'0'0'33,"0"0"-30,0 0 15,-4 4-18,-24 39-6,-5 21-2,1 8 12,19 8-4,13-2 0,0 1 3,39-7 7,2-8-10,-2-11 0,-6-15-1,-18-7 5,-12-11-7,-3-4 3,0 0-10,-31 3 3,-33 4 11,-27 2-4,-15 0 0,-3 3-11,3 0-45</inkml:trace>
          <inkml:trace contextRef="#ctx0" brushRef="#br3" timeOffset="62718.58">13309 4181 207,'7'-28'0,"2"13"0,5 7-3,8 8-17,3 0-27,8 2-81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58:48.50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D069FA-3BE2-425E-8E12-5AF2A3F74856}" emma:medium="tactile" emma:mode="ink">
          <msink:context xmlns:msink="http://schemas.microsoft.com/ink/2010/main" type="writingRegion" rotatedBoundingBox="24383,9664 30756,9583 30821,14699 24447,14780"/>
        </emma:interpretation>
      </emma:emma>
    </inkml:annotationXML>
    <inkml:traceGroup>
      <inkml:annotationXML>
        <emma:emma xmlns:emma="http://www.w3.org/2003/04/emma" version="1.0">
          <emma:interpretation id="{4AD73C78-7C7E-4ADC-B32C-04FE2ACEB8C1}" emma:medium="tactile" emma:mode="ink">
            <msink:context xmlns:msink="http://schemas.microsoft.com/ink/2010/main" type="paragraph" rotatedBoundingBox="24359,9795 29610,9550 29662,10681 24412,109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B547FA-2B1D-4ED1-B3F7-F2A6E7A4385E}" emma:medium="tactile" emma:mode="ink">
              <msink:context xmlns:msink="http://schemas.microsoft.com/ink/2010/main" type="inkBullet" rotatedBoundingBox="24387,10392 24893,10369 24900,10513 24394,10537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-354 414 102,'-16'10'39,"7"-2"-27,3-8-6,-2 0 31,8 0-5,0 3-15,0-1 9,0-2-23,0 0 11,0 0-5,0 0-5,0 3 20,0-1-15,0 4-3,0-2 15,0-4-18,5 1 8,13-1-8,17 0 5,21 0-3,14-1-5,4-14 0,-13 2-5,-7-4 6,-15 7-3,-6-1-20,-11-2-23,-6 2 12,-4-7-50,-7-6 11,-5-4-13</inkml:trace>
      </inkml:traceGroup>
      <inkml:traceGroup>
        <inkml:annotationXML>
          <emma:emma xmlns:emma="http://www.w3.org/2003/04/emma" version="1.0">
            <emma:interpretation id="{225515C1-003D-42AF-AC2A-1C91CE899FCE}" emma:medium="tactile" emma:mode="ink">
              <msink:context xmlns:msink="http://schemas.microsoft.com/ink/2010/main" type="line" rotatedBoundingBox="24769,9776 29610,9550 29662,10681 24821,10907"/>
            </emma:interpretation>
          </emma:emma>
        </inkml:annotationXML>
        <inkml:traceGroup>
          <inkml:annotationXML>
            <emma:emma xmlns:emma="http://www.w3.org/2003/04/emma" version="1.0">
              <emma:interpretation id="{97E06F95-1479-48D0-A7D5-83A084000E97}" emma:medium="tactile" emma:mode="ink">
                <msink:context xmlns:msink="http://schemas.microsoft.com/ink/2010/main" type="inkWord" rotatedBoundingBox="24782,10069 25197,10049 25237,10888 24821,10907"/>
              </emma:interpretation>
              <emma:one-of disjunction-type="recognition" id="oneOf1">
                <emma:interpretation id="interp1" emma:lang="en-US" emma:confidence="1">
                  <emma:literal>&gt;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7</emma:literal>
                </emma:interpretation>
                <emma:interpretation id="interp4" emma:lang="en-US" emma:confidence="0">
                  <emma:literal>}</emma:literal>
                </emma:interpretation>
                <emma:interpretation id="interp5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367.02">-4-5 19,'0'-3'57,"0"3"-48,0 0 7,0 0 2,0 0-14,0 0-8,0 0 2,0 4 2,8 9 11,14 9-9,10 2 12,12 0 7,6 1-18,3 1 18,2-3-21,-7 4 1,-9-6 0,-6-3 6,-11-3-7,-10-2 0,-4-12 3,-6 3-10,-2-4 7,0 0 0,0 2-5,0 4-6,0 12 10,-19 7 1,-14 10 0,-11 9 21,-4 9-21,-4-2 7,4 4-7,6 6 7,11-5-16,4 7 9,11-7-40,7-3-23</inkml:trace>
        </inkml:traceGroup>
        <inkml:traceGroup>
          <inkml:annotationXML>
            <emma:emma xmlns:emma="http://www.w3.org/2003/04/emma" version="1.0">
              <emma:interpretation id="{D8C4F511-DE89-4ED1-A029-664322A7D926}" emma:medium="tactile" emma:mode="ink">
                <msink:context xmlns:msink="http://schemas.microsoft.com/ink/2010/main" type="inkWord" rotatedBoundingBox="25825,9726 29610,9550 29660,10621 25875,10798">
                  <msink:destinationLink direction="to" ref="{576A6361-505F-4FE7-9931-6C0C4F4C3DD9}"/>
                </msink:context>
              </emma:interpretation>
              <emma:one-of disjunction-type="recognition" id="oneOf2">
                <emma:interpretation id="interp6" emma:lang="en-US" emma:confidence="0">
                  <emma:literal>Nothing</emma:literal>
                </emma:interpretation>
                <emma:interpretation id="interp7" emma:lang="en-US" emma:confidence="0">
                  <emma:literal>Nothin</emma:literal>
                </emma:interpretation>
                <emma:interpretation id="interp8" emma:lang="en-US" emma:confidence="0">
                  <emma:literal>Nothih</emma:literal>
                </emma:interpretation>
                <emma:interpretation id="interp9" emma:lang="en-US" emma:confidence="0">
                  <emma:literal>Nothin'</emma:literal>
                </emma:interpretation>
                <emma:interpretation id="interp10" emma:lang="en-US" emma:confidence="0">
                  <emma:literal>Noshing</emma:literal>
                </emma:interpretation>
              </emma:one-of>
            </emma:emma>
          </inkml:annotationXML>
          <inkml:trace contextRef="#ctx0" brushRef="#br0" timeOffset="767.04">1418-38 156,'-3'3'0,"-36"38"0,-16 11-7,4 7 13,9-6-8,4 3 2,9-8 0,5-4-1,9-6 4,2-4-3,4-5 0,-1-6 8,1 1-13,9-7 5,-3-5-22,3-9-13,0-3-53</inkml:trace>
          <inkml:trace contextRef="#ctx0" brushRef="#br0" timeOffset="1136.06">1370-89 87,'3'-6'38,"3"6"-30,0 0-1,10 0-11,7 35 4,10 20 0,2 11 4,0 8 6,-3-1-10,-3-1 2,1-8 2,-5-11 6,-6-15-7,-2-10-3,-2-8 6,-2-5 0,3-5 8,4-2-2,-1-8 5,10 0 29,6-15-27,1-20-4,-2-9-14,-4-2 9,-1-10 2,-4 0-12,2-2-3,-5-3-6,1 3-8,-8 9 0,-5 11 16,-7 16-41,-3 15-12,0 7-31</inkml:trace>
          <inkml:trace contextRef="#ctx0" brushRef="#br0" timeOffset="1563.08">2639 0 108,'0'-8'24,"-12"8"-22,-15 0-2,-4 3 2,-8 31-4,-2 13 2,5 11 0,0-1-2,8 4 6,11-3-4,5-12 1,12-3 8,0-7-4,0-8-5,0-3 1,9-7 16,2-8-15,-2-10 37,10 0 15,14 0-36,12-30 1,8-16-19,-1-4 4,-13 1 2,-10 0-1,-16 4-4,-4-1 0,-9-5-1,0 8-2,0-3-13,0 16-14,0 12 18,0 18-32,-12 0-37,-21 5-25</inkml:trace>
          <inkml:trace contextRef="#ctx0" brushRef="#br0" timeOffset="3065.17">3412-393 9,'0'-9'16,"0"0"-11,0-4 28,0 3-6,0 5-9,0 1 13,0-4-26,0 5 14,0 0 10,0-1-26,0 4 16,0 0-13,0 0-2,0 0 16,0 0-17,0 0 17,0 0 1,0 0-18,0 0 18,0 0-21,0 0 0,0 0-4,0 0-10,0 0 14,0 18-4,-11 19 2,-8 16-5,-6 13 7,5 11 0,-2-1 0,-1 3 9,4 0-11,0-11 2,-1-1 0,-2-7-3,3-5 6,2-5-3,5-10 0,2-7 4,4-16-7,6-3 3,-3-5 0,0-6-9,3-1-15,-8-2-42,2 0 4,-10 0-41</inkml:trace>
          <inkml:trace contextRef="#ctx0" brushRef="#br0" timeOffset="3801.21">3039 0 109,'3'-8'3,"3"4"18,0 4-10,1 0-2,13 0 9,8 0-16,20 0 7,13 0-5,3 8 4,-6-4-4,-9-4-4,-4 0 0,-3 0-6,-3 0 10,-2-12-4,-4-14 0,-5-2 5,-1-10-3,-8 0 5,-7 3-6,2 2 15,-8 0-12,0 4 3,-2 7-3,-4 4 5,0 7-2,0 7-7,3 4 2,-3 0-5,3 0 3,-3 0-4,0 0-5,0 18-26,0 22 34,-6 19-5,-16 9 6,-2 4 3,1 1 2,1-4-5,0-7 0,-4 0 6,4-4-7,0 1 1,5-8 0,7-8-6,4-13 7,3-10-1,3-11 0,0-4 4,0-5 17,0 0-7,0 0 21,6-11-10,21-25-14,7-9-15,5 2 4,-3-1 0,-1 12-7,0-2 7,0 2 0,-2 6 0,-7 0 6,-7 14-9,-10 4 3,-6 4 0,-3 4-7,0 0 3,0 0-6,0 0 8,0 24-7,4 8 4,-4 0 5,3-4 0,3-2-5,-3-2 5,3-5-5,5 2-7,2 3-66,5-8-10</inkml:trace>
          <inkml:trace contextRef="#ctx0" brushRef="#br0" timeOffset="4065.23">4163 34 100,'6'0'30,"2"0"-16,-5 0-9,3 21-10,-6 8-9,0 9 1,0 8 9,0 5 8,-14-6 2,5-3-3,0-10 5,-1-1-8,4-3 0,-4-6 0,1-1-2,3-4 2,1-4-36,-4-12-60</inkml:trace>
          <inkml:trace contextRef="#ctx0" brushRef="#br0" timeOffset="4259.24">4302-205 75,'6'-20'119,"0"14"-110,-1 6 4,0 0-11,-2 0-4,6 0-10,5 26-65,-1 11 20</inkml:trace>
          <inkml:trace contextRef="#ctx0" brushRef="#br0" timeOffset="4702.26">4430 92 85,'3'-5'16,"0"5"13,-3 0-10,0 0-16,3 0-6,5 23-6,-5 17 9,0 11-4,-3 8 9,0-1-5,0 0 0,0-10 8,0-2-13,0-15 5,0-9 0,0-4-3,0-10 9,0-3-6,0-5 5,0 5-2,0 0 19,0-5 3,0 0 11,0 0 21,16-10-33,9-28-11,11-15-13,6 1-2,0 5-8,-11 7 10,-9 19 0,-5 7-1,-7 9 0,-7-1-4,0 6 5,0 0-19,8 6 14,4 28-13,4 12 3,8 1-24,1 5-28,8-9 22,-2-8-23</inkml:trace>
        </inkml:traceGroup>
      </inkml:traceGroup>
    </inkml:traceGroup>
    <inkml:traceGroup>
      <inkml:annotationXML>
        <emma:emma xmlns:emma="http://www.w3.org/2003/04/emma" version="1.0">
          <emma:interpretation id="{62225407-1359-4236-B3CC-4F92456ECAAA}" emma:medium="tactile" emma:mode="ink">
            <msink:context xmlns:msink="http://schemas.microsoft.com/ink/2010/main" type="paragraph" rotatedBoundingBox="26551,11700 29233,11699 29234,12982 26552,129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0181CF7-9712-4FD0-ACBD-78A6E823FD43}" emma:medium="tactile" emma:mode="ink">
              <msink:context xmlns:msink="http://schemas.microsoft.com/ink/2010/main" type="line" rotatedBoundingBox="26551,11700 29233,11699 29234,12982 26552,12983"/>
            </emma:interpretation>
          </emma:emma>
        </inkml:annotationXML>
        <inkml:traceGroup>
          <inkml:annotationXML>
            <emma:emma xmlns:emma="http://www.w3.org/2003/04/emma" version="1.0">
              <emma:interpretation id="{A1758F12-1FBE-4791-ADE9-9F489B516749}" emma:medium="tactile" emma:mode="ink">
                <msink:context xmlns:msink="http://schemas.microsoft.com/ink/2010/main" type="inkWord" rotatedBoundingBox="26551,11700 29233,11699 29234,12982 26552,12983">
                  <msink:destinationLink direction="from" ref="{576A6361-505F-4FE7-9931-6C0C4F4C3DD9}"/>
                </msink:context>
              </emma:interpretation>
              <emma:one-of disjunction-type="recognition" id="oneOf3">
                <emma:interpretation id="interp11" emma:lang="en-US" emma:confidence="1">
                  <emma:literal>from</emma:literal>
                </emma:interpretation>
                <emma:interpretation id="interp12" emma:lang="en-US" emma:confidence="0">
                  <emma:literal>Tarom</emma:literal>
                </emma:interpretation>
                <emma:interpretation id="interp13" emma:lang="en-US" emma:confidence="0">
                  <emma:literal>tromp</emma:literal>
                </emma:interpretation>
                <emma:interpretation id="interp14" emma:lang="en-US" emma:confidence="0">
                  <emma:literal>From</emma:literal>
                </emma:interpretation>
                <emma:interpretation id="interp15" emma:lang="en-US" emma:confidence="0">
                  <emma:literal>tram</emma:literal>
                </emma:interpretation>
              </emma:one-of>
            </emma:emma>
          </inkml:annotationXML>
          <inkml:trace contextRef="#ctx0" brushRef="#br0" timeOffset="6441.36">2505 2380 9,'6'27'2,"0"1"15,1 7-17,-4 0 0,-3-1 11,0 5-9,0-8 6,0-11-5,-7-3 2,1-14 2,0-3-7,3 0 11,0 0 23,-4 0-15,7-8 21,-3-22-17,3-3-13,0-6 11,3-1-20,19 2 4,5-2-5,7 1 10,2 6-6,9 3-4,-1 4 0,6 6-7,0 12-3,2 4 8,-4 4-6,-3 0-68,-6 6 11</inkml:trace>
          <inkml:trace contextRef="#ctx0" brushRef="#br0" timeOffset="6779.38">3212 2349 75,'0'-9'49,"0"6"-26,0 3-21,0 0 14,0 0-16,-11 0-7,-17 12 4,-3 19-3,-5 4 6,11-4 0,11 4-6,8-9 1,6-8 5,0-6 0,0-7 12,0-5-6,15 0 20,5 0 9,6 0-9,-3-5 1,2-20-14,-8-3 15,-9-3-16,-2-4-5,-6-3 0,0-2-7,0 2 0,0 12-10,-8 3-4,-6 12-12,8 1-1,0 10-54,3 0-2</inkml:trace>
          <inkml:trace contextRef="#ctx0" brushRef="#br0" timeOffset="5759.32">1987 1636 136,'0'-7'0,"0"1"2,0 6-8,0 0 2,0 13 0,0 32-7,-7 24 18,-5 12-7,5 8 0,7 0 4,0 5-1,0-8-3,0-4 0,0-8 5,0-8 3,0-4-9,4-5 1,-4-4 0,0-2-3,0-6 5,0 0-2,-4-6 0,-11-5 7,-2-8-9,1-2 2,-1-7 0,1-3-3,-6 0 3,-4-5-4,-2-4-23,-11-5-49</inkml:trace>
          <inkml:trace contextRef="#ctx0" brushRef="#br0" timeOffset="6129.35">1807 2351 12,'45'-6'8,"10"-2"-2,-1 5 32,4 0-27,3 3 3,6 0-2,-1 0-11,-7 0 22,-6 0-18,-15 0-3,-6 0 0,-10 0 3,-6 0-5,1 0 0,-4 0-11,-4 0 9,-3 0-34,2 0-18,-5 0 29</inkml:trace>
          <inkml:trace contextRef="#ctx0" brushRef="#br0" timeOffset="7327.41">3212 2349 11,'250'-186'41,"-233"186"-26,-5 0 6,4 0-7,4 0 2,-1 13-15,3 18 4,-5 4-5,-4 4 0,-4 7 3,-9 2-2,0-12-1,0-1 4,0-5-4,0-7 6,-3-10-6,0 0 0,0-11 3,3-2 7,0 0-10,0 0 15,0 0 35,0-5-9,23-33-18,11-7-23,8-5 0,7 1-9,-7 15 3,-4 6 5,-9 21-3,-7 3-13,-9 4 14,-1 0-2,-4 11-6,-5 30 7,0 5-6,-3 12 10,0-5 0,0-7 7,0-15-10,0-19 3,0-6 0,0-6 11,0 0-9,13 0 20,19-22 12,12-28-29,14-3-5,4 14 0,-7 9 0,-7 18-6,-7 12 2,-2 0 4,-6 0 0,-2 21-8,-1 8 2,-8 12-10,-7 14-29,-7 12-11,-8 6-42</inkml:trace>
        </inkml:traceGroup>
      </inkml:traceGroup>
    </inkml:traceGroup>
    <inkml:traceGroup>
      <inkml:annotationXML>
        <emma:emma xmlns:emma="http://www.w3.org/2003/04/emma" version="1.0">
          <emma:interpretation id="{B89AC0AC-5588-4411-82E6-8B758C7D1C9B}" emma:medium="tactile" emma:mode="ink">
            <msink:context xmlns:msink="http://schemas.microsoft.com/ink/2010/main" type="paragraph" rotatedBoundingBox="24846,13831 30809,13755 30821,14699 24858,147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D6C70E-D815-4849-BAA7-8A23C0457CED}" emma:medium="tactile" emma:mode="ink">
              <msink:context xmlns:msink="http://schemas.microsoft.com/ink/2010/main" type="line" rotatedBoundingBox="24846,13831 30809,13755 30821,14699 24858,14775"/>
            </emma:interpretation>
          </emma:emma>
        </inkml:annotationXML>
        <inkml:traceGroup>
          <inkml:annotationXML>
            <emma:emma xmlns:emma="http://www.w3.org/2003/04/emma" version="1.0">
              <emma:interpretation id="{389839E6-61EF-487E-BC93-94DBC1C78CE1}" emma:medium="tactile" emma:mode="ink">
                <msink:context xmlns:msink="http://schemas.microsoft.com/ink/2010/main" type="inkWord" rotatedBoundingBox="26095,13815 30809,13755 30821,14684 26107,14744"/>
              </emma:interpretation>
              <emma:one-of disjunction-type="recognition" id="oneOf4">
                <emma:interpretation id="interp16" emma:lang="en-US" emma:confidence="1">
                  <emma:literal>CAMERA</emma:literal>
                </emma:interpretation>
                <emma:interpretation id="interp17" emma:lang="en-US" emma:confidence="0">
                  <emma:literal>CAM ERA</emma:literal>
                </emma:interpretation>
                <emma:interpretation id="interp18" emma:lang="en-US" emma:confidence="0">
                  <emma:literal>CAMER A</emma:literal>
                </emma:interpretation>
                <emma:interpretation id="interp19" emma:lang="en-US" emma:confidence="0">
                  <emma:literal>CA MERA</emma:literal>
                </emma:interpretation>
                <emma:interpretation id="interp20" emma:lang="en-US" emma:confidence="0">
                  <emma:literal>GAM ERA</emma:literal>
                </emma:interpretation>
              </emma:one-of>
            </emma:emma>
          </inkml:annotationXML>
          <inkml:trace contextRef="#ctx0" brushRef="#br0" timeOffset="8466.48">1515 4110 118,'3'-9'23,"-3"9"-23,0 0-17,0 5 11,-23 36 7,-9 13-1,-3 5 0,2-1 7,11-6-8,3-16 1,5-5 0,5-11 2,-1-12 3,7-4-5,3-4 12,0 0-11,0 0 52,0-10-8,0-26-31,16-19-10,10-11 0,9-7-4,4-9 0,3 1 9,3 3-15,-1 6 6,-5 11 0,0 12 16,-11 15-10,-5 10 7,1 12-6,-10 9 0,0 3-4,-5 0-3,10 0-2,4 39-8,6 16 7,0 11 3,-4 7 0,-6-6 3,-2 6-10,-1-9 9,-7-3-2,2-5 0,-5-10 6,1-9-6,-1-8 0,-3-4 0,3-4-10,-6-3 10,0-2-16,0-5-38,0-4-32,0-1 22</inkml:trace>
          <inkml:trace contextRef="#ctx0" brushRef="#br0" timeOffset="8631.49">1534 4225 118,'0'-17'47,"0"6"-16,39-6-31,21 4 0,20 5-2,11 8-19,-1 0-3,-13 0-50</inkml:trace>
          <inkml:trace contextRef="#ctx0" brushRef="#br0" timeOffset="9277.53">2344 4096 33,'13'0'49,"-7"0"-46,0 0 4,0 10-11,8 25 9,-1 17-2,-4 4 6,-9-3-1,0-5-2,0-7-6,0-9 1,0-16-3,0-3 9,0-11-6,0-2 12,-3 0-13,3 0 38,-3 0 10,0-31-1,3-19-29,0-8-7,0-11-8,0-7-3,0-8 8,31-2-14,8 2 6,3 6 0,-3 26-7,-11 17 14,-9 24-7,-5 11 0,-5 0-14,4 26 12,7 32-8,2 19 10,-3 13-9,1-2 10,-7-17-1,-4-3 0,-3-30 6,2-7-12,-2-21 6,-4-5 0,1-5 10,-3 0-7,8 0 18,11-7 5,10-28-20,12-17-3,7-4-2,1-4-1,-1 1 0,-3 11 0,-9 9 0,-8 11 0,-15 18 2,-4 10-1,-4 0-1,-5 0 0,0 8-3,0 42-13,0 10 9,0 15 7,0 0 0,0-2-6,-14-9 9,1-4-3,4-9 0,-4-6-40,7-7-3,0-13-34,-2-14-4</inkml:trace>
          <inkml:trace contextRef="#ctx0" brushRef="#br0" timeOffset="9674.55">3498 4008 127,'17'-17'33,"-8"6"-2,-6 8-18,-3 3 38,0 0-51,0 0-5,0 25 2,0 24-15,0 13 18,0 8 0,-3-4 9,-14-6-5,5-8-4,-1-12 1,-1-2-1,2-8 7,2-9-7,1-3 0,6-6 7,3-9-9,0-3 2,0 0 0,0 0 10,0 0-5,0 0 7,0 0 22,15 0-28,24 0 18,13 0-24,12 0 0,-9 0-7,-7 0 3,-6 0-4,-6 0-15,-5 0-30,-6 0 14,-1 0-36,-18 0-6</inkml:trace>
          <inkml:trace contextRef="#ctx0" brushRef="#br0" timeOffset="9890.56">3510 4254 75,'-3'-5'52,"3"2"-10,0 3 17,0-7-18,8 2-4,23-4-35,11 2-2,5-3 1,12 3-1,-1 6 0,-3 1-8,-4 0-52,-13 0 17,-15 0-31,-23 0-38</inkml:trace>
          <inkml:trace contextRef="#ctx0" brushRef="#br0" timeOffset="10049.57">3649 4043 128,'0'-10'13,"0"7"30,0-5-2,13 1-31,26-8-10,12 10-31,10-2 11,0 7-38,-3 0-44</inkml:trace>
          <inkml:trace contextRef="#ctx0" brushRef="#br0" timeOffset="10701.61">4308 4015 10,'16'5'42,"-4"7"-42,5 2 16,-4 6-11,4 10 12,-5 13-13,-2 1 6,-7 9-6,-3 8-4,0-3 4,0 6 4,0-6 0,0-9-6,-13-4-2,4-18 11,-2-6-13,5-13 2,3-6 0,3-2 8,0 0-4,0 0 18,0 0 25,0-16-10,0-24-12,0-15-25,9-9 0,8-11-6,11-7 0,11 3 0,7-5 4,-1 1-7,-1 12 1,-2 7 0,-3 13 8,-8 16-9,-1 4 10,-5 20-1,-8 2 0,-1 9-2,-4 0-8,-1 13 5,-5 22 1,-6 14 3,0 11-12,-11 4 11,-23 2 2,-11 2 0,-4-19 3,-5-3 3,8-12-4,12-10-2,11-9 7,13-10-9,7-3 2,3-2 0,0 0 9,0 0-4,0 0 4,0 0 17,0 0-22,0 0 23,16 0-27,4 0 0,2 0-10,9 0 2,8 0 6,6 14 1,7 18-17,-1 6 12,4 0-39,0-10-4,-1-2-7,-2-3-37</inkml:trace>
          <inkml:trace contextRef="#ctx0" brushRef="#br0" timeOffset="11167.63">5537 4026 80,'18'-24'45,"-8"19"-14,-7 5 9,-3 0-29,0 0-11,0 20-16,-3 29-4,-22 24 20,-8 7 11,2-2-5,-2 0-2,8-16-4,2-10 0,7-21 0,2-10 4,11-16-4,0-2 2,3-3 4,0 0 10,0 0 6,0-29 19,20-22-22,8-12-16,8-16-3,9-12 0,7-4 5,5-8-14,11 1 9,-1 11-2,-9 18-8,-10 29 12,-15 21-2,-18 20 11,-8 3-8,-7 0-6,0 31-16,3 35 19,0 28-5,3 21 10,2 1-1,-8-9-4,3-11 10,0-17-20,3-6 4,-6-16-30,0-19-13,0-14-24,-29-18-30</inkml:trace>
          <inkml:trace contextRef="#ctx0" brushRef="#br0" timeOffset="11301.64">5524 4170 150,'0'-20'67,"16"5"-33,29 10-2,28-4-32,24 9 11,9 0-22,-9 0-32,-27 0-196</inkml:trace>
          <inkml:trace contextRef="#ctx0" brushRef="#br0" timeOffset="7911.45">450 3835 211,'-39'-21'3,"-15"13"-3,16 8 0,5 0-3,-2 8-3,0 36 4,-7 20-9,3 16 11,3 14 9,14 3-8,13-1 13,9-12-13,0-3 7,39-9 0,20-6-1,13-16 1,12-16 20,2-19-23,-2-15 15,-7 0-3,-16 0-11,-16-3 2,-17-17-8,-4 7 0,-12-9-4,-1 8-2,-8-3-3,-3-4-19,0 7-48,0 0-6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58:53.70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6A6361-505F-4FE7-9931-6C0C4F4C3DD9}" emma:medium="tactile" emma:mode="ink">
          <msink:context xmlns:msink="http://schemas.microsoft.com/ink/2010/main" type="inkDrawing" rotatedBoundingBox="29605,11812 29742,10157 30277,10201 30140,11856" semanticType="callout" shapeName="Other">
            <msink:sourceLink direction="from" ref="{A1758F12-1FBE-4791-ADE9-9F489B516749}"/>
            <msink:sourceLink direction="to" ref="{D8C4F511-DE89-4ED1-A029-664322A7D926}"/>
          </msink:context>
        </emma:interpretation>
      </emma:emma>
    </inkml:annotationXML>
    <inkml:trace contextRef="#ctx0" brushRef="#br0">5276 150 93,'0'-28'16,"0"16"21,0 9-37,-10 3 1,-32 6-4,-15 40 5,-1 13-3,6 3 1,20 2-2,16-11-4,13-10 6,3-13 0,0-14-1,0-7 8,0-9-7,0 0 30,22-14 25,14-32-43,6-3-9,-3-4-3,-5 5 5,-9 15-2,-1 10 2,-12 12-5,-4 11-7,-5 0 6,3 11-24,3 49 19,4 30 1,3 26 9,1 22-4,2 13 0,-1 8 0,1-8 0,-8-7 4,-11-20-4,0-11 0,-20-11 0,-35-28-8,-9-13 8,-6-29 0,3-23 12,-2-9-11,5-13 28,6-36 8,16-11-33,20-9 20,19-4-24,3-4-1,16-7 0,32 1-47,7 21-55,3 9-20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38:07.918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00CCFF"/>
      <inkml:brushProperty name="fitToCurve" value="1"/>
    </inkml:brush>
  </inkml:definitions>
  <inkml:traceGroup>
    <inkml:annotationXML>
      <emma:emma xmlns:emma="http://www.w3.org/2003/04/emma" version="1.0">
        <emma:interpretation id="{528E0BF2-5F4E-4FE0-883D-B38EB9362871}" emma:medium="tactile" emma:mode="ink">
          <msink:context xmlns:msink="http://schemas.microsoft.com/ink/2010/main" type="writingRegion" rotatedBoundingBox="22679,9615 29166,9425 29283,13431 22796,13620"/>
        </emma:interpretation>
      </emma:emma>
    </inkml:annotationXML>
    <inkml:traceGroup>
      <inkml:annotationXML>
        <emma:emma xmlns:emma="http://www.w3.org/2003/04/emma" version="1.0">
          <emma:interpretation id="{2E1430F1-A014-41C0-8AE8-D634958E8095}" emma:medium="tactile" emma:mode="ink">
            <msink:context xmlns:msink="http://schemas.microsoft.com/ink/2010/main" type="paragraph" rotatedBoundingBox="24170,9571 27281,9480 27306,10355 24196,1044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47A2663-FC50-42A7-A663-2DA6BC76AD91}" emma:medium="tactile" emma:mode="ink">
              <msink:context xmlns:msink="http://schemas.microsoft.com/ink/2010/main" type="line" rotatedBoundingBox="24170,9571 27281,9480 27306,10355 24195,10446"/>
            </emma:interpretation>
          </emma:emma>
        </inkml:annotationXML>
        <inkml:traceGroup>
          <inkml:annotationXML>
            <emma:emma xmlns:emma="http://www.w3.org/2003/04/emma" version="1.0">
              <emma:interpretation id="{BF339E68-EE26-48E2-8DEE-E1BBD7458DF3}" emma:medium="tactile" emma:mode="ink">
                <msink:context xmlns:msink="http://schemas.microsoft.com/ink/2010/main" type="inkWord" rotatedBoundingBox="24170,9571 27281,9480 27306,10355 24195,10446"/>
              </emma:interpretation>
              <emma:one-of disjunction-type="recognition" id="oneOf0">
                <emma:interpretation id="interp0" emma:lang="en-US" emma:confidence="1">
                  <emma:literal>Move</emma:literal>
                </emma:interpretation>
                <emma:interpretation id="interp1" emma:lang="en-US" emma:confidence="0">
                  <emma:literal>More</emma:literal>
                </emma:interpretation>
                <emma:interpretation id="interp2" emma:lang="en-US" emma:confidence="0">
                  <emma:literal>move</emma:literal>
                </emma:interpretation>
                <emma:interpretation id="interp3" emma:lang="en-US" emma:confidence="0">
                  <emma:literal>more</emma:literal>
                </emma:interpretation>
                <emma:interpretation id="interp4" emma:lang="en-US" emma:confidence="0">
                  <emma:literal>prove</emma:literal>
                </emma:interpretation>
              </emma:one-of>
            </emma:emma>
          </inkml:annotationXML>
          <inkml:trace contextRef="#ctx0" brushRef="#br0">1013 47 44,'0'-22'97,"0"-1"-40,0 8-35,0 8 18,0 6 15,0-4-30,0 5-4,0 0-3,0 0-17,0 0 11,0 0-12,0 0-4,0 0 2,0 10-21,0 19 6,0 24 9,0 22 8,0 3 7,0 11-7,0 0 0,0-3 0,-3-10 12,3-26-16,0-14 4,0-22 0,-3-7-5,3-7 16,0 0-10,0 0 15,0-10-14,0-40 39,0-36-25,0-34-8,20-10-16,-3 4 8,-5 22 0,5 27 0,-6 12 10,-5 21-5,0 7-3,-3 16 0,2 13 6,-2 8-3,0 0-5,-3 0 0,0 0-19,3 11 14,6 19-22,8 8 27,3 17-8,3-3 16,3-1-8,2-10 0,-2-7 6,0-8-10,0-11 4,-1-12-5,-2-3 3,-3 0 4,3-6 10,6-23-3,0-14-6,2 2 9,-8-5-4,-10-1-6,0 7-2,-6 7 5,-1 3-10,-6 8 5,0 8 0,0 9 3,0 2 0,4 3-3,-4 0 0,3 0 4,-3 0-13,0 0 9,0 0-12,0 0 11,0 14-27,0 12 12,0 10 15,0 14 2,0 5 4,0 2-5,0 4 0,0 7 0,0 11 5,3-2-5,-3 7 0,0-9 6,0-14-9,0-14 3,0-13 0,0-14-4,0-14 14,0-6-10,0 0 3,0 0-1,0 0 11,0 0-9,0 0-1,0 0-3,0-13-6,0-6 3,0 1-87,0-8-77</inkml:trace>
          <inkml:trace contextRef="#ctx0" brushRef="#br0" timeOffset="515.02">2353-146 194,'0'-22'30,"0"14"0,0 4 3,0 4-1,0 0 8,0 0-40,0 9-19,-32 21 12,-14 15 5,-20 5 2,-5 7 1,11 2 9,8 1-12,15 1 2,14-1 0,14 0 0,9-8 2,0-2-2,0-13 0,23-4-3,12-6 2,10-9 2,4-10 0,6-8 22,5 0-23,0 0 12,-3-29-8,-11-10 3,-6-5-2,-14 1-4,-9-14-1,-11-1 1,-6 1 6,0-1-4,0 4 1,-3 0 2,-17 13 1,0 5-7,3 13 0,1 4-2,0 11-9,-4 3 3,-6 5-10,-5 0-24,2 5 2,9 19-64,3-1-44</inkml:trace>
          <inkml:trace contextRef="#ctx0" brushRef="#br0" timeOffset="951.05">2618-133 134,'3'-8'57,"1"8"-21,-1 0-8,0 0 18,1 0-45,2 2-1,8 25-20,9 9 16,6 14-2,5 10 12,-5 6-4,-3 3 1,1 0 4,-8 1-7,-2-1 0,-3-15 9,-2-14-13,-4-12 4,-5-17 0,3-11 0,-6 0 10,0 0 0,0 0 17,0 0 12,3-14 21,5-25-26,4-11-10,5-25-24,6 1 8,0-4-13,0 10 5,0 11-1,-3 7-10,0 11 10,0 5 1,0 6-2,0 6-35,3 4-2,8 15-55,1 3-61</inkml:trace>
          <inkml:trace contextRef="#ctx0" brushRef="#br0" timeOffset="1379.07">3568 163 204,'6'-4'56,"11"-17"-46,6-5 14,10-3-3,13-7-19,7 0 6,4-1-5,-11-1 2,-6 0 6,-14 7-5,-6 7 3,-14 5-9,-6 2 1,0 9 9,0 5-7,0 3 3,-17 0-6,-26 0-12,-12 21 9,-11 12 2,-7 10 1,-3 9-14,3 5 19,10-4-5,11-4 0,15-5 0,14-9-7,12 1 5,11-4 2,0 5-4,23-8-9,31-8 13,15-3 29,17-16-23,7-2 23,2 0-29,-1-11 0,-13-7-1,-7 0-21,-17 15-50,-25-3-99</inkml:trace>
        </inkml:traceGroup>
      </inkml:traceGroup>
    </inkml:traceGroup>
    <inkml:traceGroup>
      <inkml:annotationXML>
        <emma:emma xmlns:emma="http://www.w3.org/2003/04/emma" version="1.0">
          <emma:interpretation id="{E886ABD1-817A-4B4B-BD28-39C6D7AA70B0}" emma:medium="tactile" emma:mode="ink">
            <msink:context xmlns:msink="http://schemas.microsoft.com/ink/2010/main" type="paragraph" rotatedBoundingBox="22798,10797 28548,11181 28480,12200 22730,118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0D7804-5FF9-437B-8E13-34A0598222FA}" emma:medium="tactile" emma:mode="ink">
              <msink:context xmlns:msink="http://schemas.microsoft.com/ink/2010/main" type="inkBullet" rotatedBoundingBox="22798,10797 23596,10851 23537,11733 22739,11679"/>
            </emma:interpretation>
            <emma:one-of disjunction-type="recognition" id="oneOf1">
              <emma:interpretation id="interp5" emma:lang="en-US" emma:confidence="0">
                <emma:literal>C</emma:literal>
              </emma:interpretation>
              <emma:interpretation id="interp6" emma:lang="en-US" emma:confidence="0">
                <emma:literal>x</emma:literal>
              </emma:interpretation>
              <emma:interpretation id="interp7" emma:lang="en-US" emma:confidence="0">
                <emma:literal>S</emma:literal>
              </emma:interpretation>
              <emma:interpretation id="interp8" emma:lang="en-US" emma:confidence="0">
                <emma:literal>X</emma:literal>
              </emma:interpretation>
              <emma:interpretation id="interp9" emma:lang="en-US" emma:confidence="0">
                <emma:literal>,</emma:literal>
              </emma:interpretation>
            </emma:one-of>
          </emma:emma>
        </inkml:annotationXML>
        <inkml:trace contextRef="#ctx0" brushRef="#br0" timeOffset="-1434.09">-224 1093 81,'0'0'51,"3"0"-40,-3 0-4,3 0 8,-3 4 19,0-1-34,0 0 6,0 4-12,0 4-1,0 15 0,0 13-3,0 24 10,-9 14 21,-20 9-13,-8-3 5,0 3 1,1-5-12,6-13 7,7-11-9,10-12 3,3-12-5,7-19 2,-1-4 0,4-7 14,0-3-14,0 2 28,0-2 10,0 0-17,0 0 15,0 3-31,0 0 6,14-3-11,12 0 7,10 0 8,4 0-15,0 0 2,0 0 0,-8-3 6,2-2-8,-8 2 0,-3 0-1,-3-4-7,-3 7 0,0 0-18,3 0-21,-2 0-90</inkml:trace>
        <inkml:trace contextRef="#ctx0" brushRef="#br0" timeOffset="-2019.12">-323 1537 17,'0'0'28,"0"0"-17,0 0 15,0 0 20,0 0-40,0 0 11,0 0-3,0 0 0,0 0 5,0 0-16,0 0 16,0 0-11,0 0-5,0 0 20,0 0-7,0 0 2,0 0 10,0 0-17,0 0 25,0 0-18,0 0-10,13-6 16,27-15-18,23-6 1,20-11-7,6-6 10,-9 1-6,-5-4-4,-9 6 0,-3-3 5,-9 7 3,-14 5-8,-8 6 0,-15 6 5,-11 9-13,2 3 8,-8-3-7,0 6 4,0 0-20,0 5-5,0 0-56,-5 0-64,-27 0-4</inkml:trace>
      </inkml:traceGroup>
      <inkml:traceGroup>
        <inkml:annotationXML>
          <emma:emma xmlns:emma="http://www.w3.org/2003/04/emma" version="1.0">
            <emma:interpretation id="{EFFC91CE-B474-459B-9A92-D01564D3C16B}" emma:medium="tactile" emma:mode="ink">
              <msink:context xmlns:msink="http://schemas.microsoft.com/ink/2010/main" type="line" rotatedBoundingBox="24401,10965 28544,11242 28480,12200 24337,11923"/>
            </emma:interpretation>
          </emma:emma>
        </inkml:annotationXML>
        <inkml:traceGroup>
          <inkml:annotationXML>
            <emma:emma xmlns:emma="http://www.w3.org/2003/04/emma" version="1.0">
              <emma:interpretation id="{89698904-EF7F-4AB4-98B0-57B01479EDD1}" emma:medium="tactile" emma:mode="ink">
                <msink:context xmlns:msink="http://schemas.microsoft.com/ink/2010/main" type="inkWord" rotatedBoundingBox="24401,10965 28544,11242 28480,12200 24337,11923"/>
              </emma:interpretation>
              <emma:one-of disjunction-type="recognition" id="oneOf2">
                <emma:interpretation id="interp10" emma:lang="en-US" emma:confidence="1">
                  <emma:literal>object</emma:literal>
                </emma:interpretation>
                <emma:interpretation id="interp11" emma:lang="en-US" emma:confidence="0">
                  <emma:literal>obi 'eat</emma:literal>
                </emma:interpretation>
                <emma:interpretation id="interp12" emma:lang="en-US" emma:confidence="0">
                  <emma:literal>ob. 'eat</emma:literal>
                </emma:interpretation>
                <emma:interpretation id="interp13" emma:lang="en-US" emma:confidence="0">
                  <emma:literal>obo 'eat</emma:literal>
                </emma:interpretation>
                <emma:interpretation id="interp14" emma:lang="en-US" emma:confidence="0">
                  <emma:literal>0b) 'eat</emma:literal>
                </emma:interpretation>
              </emma:one-of>
            </emma:emma>
          </inkml:annotationXML>
          <inkml:trace contextRef="#ctx0" brushRef="#br0" timeOffset="17795.01">1345 1520 4,'0'-4'12,"3"1"-8,-3 0 9,0 3-11,0-2 10,0 2-9,0-3 1,0 3 11,0-3-13,3 3 4,-3 0 4,0-7-8,0 7 11,0 0-13,0 0 0,0 0 10,0 0-4,0 0-4,0 0-2,0 0 8,0 0-10,0 0 2,0 0 0,0 0-3,0 0 7,0-1-4,0 1 0,0 0 5,0 0-7,0 0 2,0 0 0,0 0-2,0 0 6,0 0-4,0 0 0,0 0 6,0 0-5,0 0-1,0 0 0,0 0-1,0 0 7,0 0-6,0 0 0,0 0 6,0 0-5,0 0 1,0 0-2,0 0 4,0 0 4,0 0-4,0 0-3,0-4 0,0 4 9,0 0-7,0 0 1,0 0-4,0 0 7,0 0-1,0 0-6,0 0 3,0 0 9,0 0-8,0 0-1,0 0-3,0 0-1,0 0-5,0 0 6,-9 4 0,-8 10-2,0-2 5,0 5-3,2-2 0,-2 13 4,0 1-3,-3 6-1,0 9 0,8 3-2,-2 5 10,8 1-8,1 1 0,5-12 3,0 0-3,0-8 0,0-6 0,8-4-3,9-3 9,1-7-6,7-5 0,4-3 3,5-6 17,4 0-15,10 0 8,1 0-5,0-16 1,-3-15 0,1-8-9,-4-3 2,-3-5 0,-4 0 2,-10-5-4,-6 11 0,-7 0-3,-10 2 3,-3 5 2,0 5-1,0 6 12,0 2-11,-3 8-2,-23-2 0,-7 7-4,-7 2 1,-6 6-4,6 0 5,0 0-4,8 0-2,1 0 8,8 3-2,3 5-22,8 5-9,5 2-42,7 4-14</inkml:trace>
          <inkml:trace contextRef="#ctx0" brushRef="#br0" timeOffset="18494.05">2126 1329 136,'0'-12'23,"0"9"-5,0 3-11,0 0 38,0 0-23,0 0-22,0 0 0,0 30-30,-8 16 20,-15 24 7,-9 7 6,1 6 9,2-7-12,6-8 1,6-11-2,3-10 6,5-11-5,3-14 0,6-12 3,0-2-5,0-8 8,0 0-6,0 0 18,0 0-18,0 0 27,20-26-3,23-16-18,6-2-5,11-3 3,-11 8-4,0 12 0,-12 9-4,-8 9-2,-9 5 5,-9 4-8,-2 0 4,-9 0-10,8 15 9,-5 28 5,0 3-6,-3 12 7,0-1 0,0-4 3,-17-6-3,-9-11 7,-3-6-6,-5-5 7,0-15-6,-1 6 13,-2-10-11,0-6-3,-3 0 8,11 0-3,3 0-3,6 0 0,0-24 4,6-2-10,5-3 3,9 1-14,0-2 2,23 2-80,29 7-17</inkml:trace>
          <inkml:trace contextRef="#ctx0" brushRef="#br0" timeOffset="18933.08">2718 1659 145,'3'3'12,"6"-3"-7,5 4 16,-1-4-3,14 1 10,5-1-26,2 5 7,1-3 4,-10 7-12,-13 0-1,-1 9 0,-5-4-11,-3 10 5,-3 13 6,0 4 0,0 6 8,0 10-2,0-4 11,-20 4-11,-3-12-5,0 0 8,3-9-3,0-8-6,3-6 1,2-7 10,1-1-15,8-10 4,2-1-15,4-3 12,-4 0-67,4-18-47</inkml:trace>
          <inkml:trace contextRef="#ctx0" brushRef="#br0" timeOffset="19123.09">2968 1332 235,'0'-21'32,"0"14"-5,0 7-20,3 0 8,2 0-15,4 0-31,8 13-30,9 26 32,11 2-61</inkml:trace>
          <inkml:trace contextRef="#ctx0" brushRef="#br0" timeOffset="19565.11">3280 1805 150,'6'3'0,"22"-3"-10,10 0 10,19 0 18,9 0-18,7 0 0,-7-5-2,-10-16 5,-13-1-3,-13 4 0,-13-2 6,-14-4 4,-3 9-4,0-6-6,0 3 34,-3 9-28,-21 7 4,-9 2-10,-13 0 4,-7 0-10,-7 20 6,5 10 0,1 9-2,-1 11 9,4-1-7,8 3 0,14-7 4,6-6-8,15-3 11,5-10-7,3-2 0,0-9 9,17-4-3,37 0 10,21-6-6,28-5 7,6 0-17,0 0-10,-13-9-10,-13-12-72,-11-1 19</inkml:trace>
          <inkml:trace contextRef="#ctx0" brushRef="#br0" timeOffset="19821.13">4445 1653 96,'0'-12'51,"0"9"-13,0 3 12,0 0-24,0 0-18,-14 0-8,-23 24-9,-12 15 9,-3 13 7,4-2-3,19-6 1,12 1-4,8-11-1,9-3 0,0-5-5,0-2 5,40-6-10,26-3 10,23-9-4,7-6-38,0 0-126</inkml:trace>
          <inkml:trace contextRef="#ctx0" brushRef="#br0" timeOffset="20182.15">4597 1873 265,'19'-26'19,"51"-4"-12,32 3 0,30 11-7,14 11 0,3 5-30,-29 0-165</inkml:trace>
          <inkml:trace contextRef="#ctx0" brushRef="#br0" timeOffset="20032.14">4931 1481 231,'0'-4'44,"0"4"-31,0 0-6,0 0-14,-8 39-4,-15 26 11,-6 21-2,6 7 2,12 5 0,8-9-1,3-11-1,0 0 0,0-7-3,0-8-27,0-13 0,0-17-75</inkml:trace>
        </inkml:traceGroup>
      </inkml:traceGroup>
    </inkml:traceGroup>
    <inkml:traceGroup>
      <inkml:annotationXML>
        <emma:emma xmlns:emma="http://www.w3.org/2003/04/emma" version="1.0">
          <emma:interpretation id="{188BD780-03E8-4225-9984-C79DE5D488FF}" emma:medium="tactile" emma:mode="ink">
            <msink:context xmlns:msink="http://schemas.microsoft.com/ink/2010/main" type="paragraph" rotatedBoundingBox="24895,12473 29236,12275 29286,13360 24945,1355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9F64874-8078-4732-B57B-07E32C8E5DA9}" emma:medium="tactile" emma:mode="ink">
              <msink:context xmlns:msink="http://schemas.microsoft.com/ink/2010/main" type="line" rotatedBoundingBox="24895,12473 29236,12275 29286,13360 24945,13559"/>
            </emma:interpretation>
          </emma:emma>
        </inkml:annotationXML>
        <inkml:traceGroup>
          <inkml:annotationXML>
            <emma:emma xmlns:emma="http://www.w3.org/2003/04/emma" version="1.0">
              <emma:interpretation id="{924AE817-DC4E-4905-A2A7-F0A25F4FD54A}" emma:medium="tactile" emma:mode="ink">
                <msink:context xmlns:msink="http://schemas.microsoft.com/ink/2010/main" type="inkWord" rotatedBoundingBox="24895,12473 25782,12433 25832,13519 24945,13559"/>
              </emma:interpretation>
              <emma:one-of disjunction-type="recognition" id="oneOf3">
                <emma:interpretation id="interp15" emma:lang="en-US" emma:confidence="0">
                  <emma:literal>to</emma:literal>
                </emma:interpretation>
                <emma:interpretation id="interp16" emma:lang="en-US" emma:confidence="0">
                  <emma:literal>Fo</emma:literal>
                </emma:interpretation>
                <emma:interpretation id="interp17" emma:lang="en-US" emma:confidence="0">
                  <emma:literal>-to</emma:literal>
                </emma:interpretation>
                <emma:interpretation id="interp18" emma:lang="en-US" emma:confidence="0">
                  <emma:literal>Ho</emma:literal>
                </emma:interpretation>
                <emma:interpretation id="interp19" emma:lang="en-US" emma:confidence="0">
                  <emma:literal>too</emma:literal>
                </emma:interpretation>
              </emma:one-of>
            </emma:emma>
          </inkml:annotationXML>
          <inkml:trace contextRef="#ctx0" brushRef="#br0" timeOffset="20999.2">2012 2725 145,'0'-21'20,"0"3"-2,0 12-7,0 6 36,0 0-34,0 0-12,0 0 0,0 0-1,0 0 0,0 13-11,0 22-6,-3 21 17,-14 13 1,5 13 1,-2 14 8,2 5-6,-5 4 0,3-2 5,2-13-9,1-18 11,5-15-11,-2-10 0,5-11-4,0-14 6,0-4-2,3-3 0,0-5-9,-3 7 8,0 1-19,-2 0-42,-1-3-9</inkml:trace>
          <inkml:trace contextRef="#ctx0" brushRef="#br0" timeOffset="21741.24">1840 3125 44,'0'0'8,"0"0"-3,0 0 13,0 0 3,0 0-5,0-5-14,0 3 5,0-4 5,11 0-2,-2 3-10,2 0 3,4-4 2,16 5-5,9-1 6,15 3-6,5 0 3,-6 0 5,-2 0-3,-18 12-5,-11-6 0,-11 0-3,-4-4 3,-8-2 0,0 6-1,0-1-13,0 6 12,0-1-4,0 8 6,-20 18 9,-6 1-8,-5 6 8,5 3-6,6-2 5,9-5-14,8-7 6,3-1 0,0-7 0,0-6-3,17-10 3,12-3 15,11-5-9,17 0 16,6 0-17,0-19-4,3-12 5,-10-7 2,-10-10-6,-13-3-2,-13-9 2,-13 2-6,-7 0 10,0 12-6,-27 9 0,-19 13 4,-3 16-12,-8 5 8,5 3-4,9 0-1,12 0-11,16 24-6,7-1-23,8 14-66</inkml:trace>
          <inkml:trace contextRef="#ctx0" brushRef="#br1">1728 3161 9,'0'0'16,"3"0"-10,-3 0 13,0 0-5,0 0 5,0 0 11,0 0-19,0 0 9,0 0-12,0 0-1,3 0 2,-3 0-9,4 0 0,5 0-2,7 0 9,4 0-7,2 0 0,-2 0 11,-1 0-16,6 0 5,8 3-6,4 6 4,2 8-17,-6 3 5,-17 2-35</inkml:trace>
        </inkml:traceGroup>
        <inkml:traceGroup>
          <inkml:annotationXML>
            <emma:emma xmlns:emma="http://www.w3.org/2003/04/emma" version="1.0">
              <emma:interpretation id="{60A84350-DC24-49D4-B411-C6B6028FAD2B}" emma:medium="tactile" emma:mode="ink">
                <msink:context xmlns:msink="http://schemas.microsoft.com/ink/2010/main" type="inkWord" rotatedBoundingBox="26488,12521 29241,12395 29280,13243 26527,13369"/>
              </emma:interpretation>
              <emma:one-of disjunction-type="recognition" id="oneOf4">
                <emma:interpretation id="interp20" emma:lang="en-US" emma:confidence="0">
                  <emma:literal>here</emma:literal>
                </emma:interpretation>
                <emma:interpretation id="interp21" emma:lang="en-US" emma:confidence="0">
                  <emma:literal>her</emma:literal>
                </emma:interpretation>
                <emma:interpretation id="interp22" emma:lang="en-US" emma:confidence="0">
                  <emma:literal>hen</emma:literal>
                </emma:interpretation>
                <emma:interpretation id="interp23" emma:lang="en-US" emma:confidence="0">
                  <emma:literal>Lee</emma:literal>
                </emma:interpretation>
                <emma:interpretation id="interp24" emma:lang="en-US" emma:confidence="0">
                  <emma:literal>he</emma:literal>
                </emma:interpretation>
              </emma:one-of>
            </emma:emma>
          </inkml:annotationXML>
          <inkml:trace contextRef="#ctx0" brushRef="#br0" timeOffset="22401.28">3415 2757 256,'0'-16'5,"0"11"-4,0 5 11,0 0-1,0 0-1,0 0-10,0 10-33,0 28 31,0 21 0,0 21 2,0 10 2,0 9 7,0-5-8,-3 2-1,-17-15 0,3-16-3,2-11 10,1-25-7,11-8 0,-3-17 2,6-4-1,0 0 0,0 0 3,0 0 19,0-10-19,0-22 10,20-12-14,12 4-1,2 1-2,1 16 3,-1 2 0,-1 0-3,0 13 10,-4 1-7,-12 4 0,-4 3-5,-3 0-4,0 10 2,3 16 7,0 3 0,4 3 3,3 2-6,3-1 3,6-3-13,11-7 12,3-5-27,6-13-80</inkml:trace>
          <inkml:trace contextRef="#ctx0" brushRef="#br0" timeOffset="22813.3">4087 3308 67,'0'-21'110,"17"0"-110,9 5 2,8-4 7,4-4-7,5-2-1,-3 0-1,-6 2 10,-8-3-9,-9 2-1,-8 4 6,-9 3-2,0 4-1,0 6 13,0-4-5,-15 6-4,-16-1-6,-1 4-1,-5 3 0,3 0-8,5 0 10,0 6-2,1 16 0,2 4 7,0 6-9,0 5 2,6-3 0,6 9 5,5-7-1,4 0-1,5-10-3,0-2 8,0-6-15,11 0 7,21-3 0,16-1 9,18-1-6,12-11-6,8 4-25,-3-6-85</inkml:trace>
          <inkml:trace contextRef="#ctx0" brushRef="#br0" timeOffset="23489.34">4986 2986 126,'0'-15'63,"0"12"-40,0 3-20,0 0 22,0 0-25,0 0 0,-6 0 0,-11 0-12,-6 13 12,0 8 3,0-3 3,3-4-6,6 1 1,5-7 6,6-1-5,0-1-2,3-6 0,0 0 13,0 0-11,0 0 6,0 0 5,0 0-12,0 0 14,0 0-15,0 0 6,0 0 14,0-15-18,0-1 11,0-10-13,0-1 0,0 1-5,0-4 5,0 3 0,0 6-4,3 12 8,0 3-4,0 6 11,-3 0-7,3 0 6,5 0-10,-5 0-1,3 0-4,11 0-10,9 12 15,8 18 1,1 13 8,-4-3-18,-8 14 3,-14 3 6,-1 4-6,-8 2 4,0 3 1,-11-4 1,-21-8 0,-5-15 8,0-10-3,-3-4-5,11-13 3,9-6 8,6-6-10,11 0 3,-3-6 0,3-46 19,3-27-16,0-20-7,12-10 0,36 7 8,4 21-11,0 19 3,2 17-5,6 15-1,9 16-15,11 2-18,0 12-63,-19 0-121</inkml:trace>
          <inkml:trace contextRef="#ctx0" brushRef="#br0" timeOffset="23849.36">5355 3230 106,'-5'0'98,"5"0"-75,0-5 7,0-22-4,0-7-26,28-5-1,1-13-1,-3-1-2,2-1-1,-9 1 5,-6 11 0,1 6-1,-8 12 7,-3 11-4,-3 11-2,0 2 7,0 0-16,0 0 9,0 0-12,-3 21 10,-30 21 2,-10 22 0,-7 8 7,7 6-2,14-10 10,21-5-10,8-6 2,0-16 16,37-6-10,23-17 20,26-5-15,33-13-10,30 0-8,20-6-19,-11-38-181</inkml:trace>
        </inkml:traceGroup>
      </inkml:traceGroup>
    </inkml:traceGroup>
  </inkml:traceGroup>
</inkml:ink>
</file>

<file path=ppt/ink/ink5.xml><?xml version="1.0" encoding="utf-8"?>
<inkml:ink xmlns:inkml="http://www.w3.org/2003/InkML">
  <inkml:definitions/>
  <inkml:traceGroup>
    <inkml:annotationXML>
      <emma:emma xmlns:emma="http://www.w3.org/2003/04/emma" version="1.0">
        <emma:interpretation id="{1AA54774-E0D0-4DFF-BB0B-494449DCCCB0}" emma:medium="tactile" emma:mode="ink">
          <msink:context xmlns:msink="http://schemas.microsoft.com/ink/2010/main" type="writingRegion" rotatedBoundingBox="12554,7239 14682,7239 14682,7612 12554,7612"/>
        </emma:interpretation>
      </emma:emma>
    </inkml:annotationXML>
    <inkml:traceGroup>
      <inkml:annotationXML>
        <emma:emma xmlns:emma="http://www.w3.org/2003/04/emma" version="1.0">
          <emma:interpretation id="{BA1647D2-6344-4B2F-A9BD-EF7DC03438EB}" emma:medium="tactile" emma:mode="ink">
            <msink:context xmlns:msink="http://schemas.microsoft.com/ink/2010/main" type="paragraph" rotatedBoundingBox="12554,7239 14682,7239 14682,7612 12554,7612" alignmentLevel="1"/>
          </emma:interpretation>
        </emma:emma>
      </inkml:annotationXML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05:20.73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00CCFF"/>
      <inkml:brushProperty name="fitToCurve" value="1"/>
    </inkml:brush>
  </inkml:definitions>
  <inkml:traceGroup>
    <inkml:annotationXML>
      <emma:emma xmlns:emma="http://www.w3.org/2003/04/emma" version="1.0">
        <emma:interpretation id="{F65B0772-90A2-40B9-AB3B-D8D26BEED76C}" emma:medium="tactile" emma:mode="ink">
          <msink:context xmlns:msink="http://schemas.microsoft.com/ink/2010/main" type="writingRegion" rotatedBoundingBox="25036,9095 31054,8864 31264,14316 25246,14548"/>
        </emma:interpretation>
      </emma:emma>
    </inkml:annotationXML>
    <inkml:traceGroup>
      <inkml:annotationXML>
        <emma:emma xmlns:emma="http://www.w3.org/2003/04/emma" version="1.0">
          <emma:interpretation id="{4ACACFF6-BDB0-42CF-95EF-4F645DA73B63}" emma:medium="tactile" emma:mode="ink">
            <msink:context xmlns:msink="http://schemas.microsoft.com/ink/2010/main" type="paragraph" rotatedBoundingBox="25740,9017 30773,8886 30814,10473 25782,1060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51E7EBE-9F77-47B0-BB81-96B7579E7516}" emma:medium="tactile" emma:mode="ink">
              <msink:context xmlns:msink="http://schemas.microsoft.com/ink/2010/main" type="inkBullet" rotatedBoundingBox="25745,9213 27382,9170 27396,9730 25760,9773"/>
            </emma:interpretation>
            <emma:one-of disjunction-type="recognition" id="oneOf0">
              <emma:interpretation id="interp0" emma:lang="en-US" emma:confidence="0">
                <emma:literal>1</emma:literal>
              </emma:interpretation>
              <emma:interpretation id="interp1" emma:lang="en-US" emma:confidence="0">
                <emma:literal>)</emma:literal>
              </emma:interpretation>
              <emma:interpretation id="interp2" emma:lang="en-US" emma:confidence="0">
                <emma:literal>A</emma:literal>
              </emma:interpretation>
              <emma:interpretation id="interp3" emma:lang="en-US" emma:confidence="0">
                <emma:literal>~</emma:literal>
              </emma:interpretation>
              <emma:interpretation id="interp4" emma:lang="en-US" emma:confidence="0">
                <emma:literal>x</emma:literal>
              </emma:interpretation>
            </emma:one-of>
          </emma:emma>
        </inkml:annotationXML>
        <inkml:trace contextRef="#ctx0" brushRef="#br0">-20 24 0,'0'0'13,"-3"0"15,3 0-19,-3 0 12,3 0-5,0 0-10,0 0 27,0 0-19,0 0 5,0 0 1,0 0-13,0 0 14,0 0-19,0 0-2,0 0 8,6 0-2,21 0-6,21 0 8,21 0-2,19 0 1,4 0-7,4 0 0,4 0 12,2 0-8,0 0-2,-4 0 0,-4 0 4,-17 0-5,-7 0-1,-7-2 0,-8-1 7,-4 0-1,-2-1-2,-15-1-4,1 2 7,-9 1-5,-7 2-2,3 0 0,-6 0-2,-2 0 8,2 0-6,-7 0 0,-3 0 1,1 0-1,-7 0 1,0 0-1,0 0 0,0 0 0,0 0-4,0 0 4,0 0 0,0 0-5,0 0 5,0 0 0,0 0 0,0 0-13,0 0 9,0 0-26,0 0-33,0 0 12,0 2-31</inkml:trace>
        <inkml:trace contextRef="#ctx0" brushRef="#br0" timeOffset="492.02">1362-213 64,'0'0'23,"0"0"-23,0 0 0,0 0 1,0 0-1,0 0-2,0 0-3,0 0-15,0 3 17,0 12 2,9 3 1,11 3 16,2-4-15,4 1 11,3-7 3,-3 6-14,-1-7 8,-2 1-9,-4 1 0,-5-7 6,-1 5 0,-7-7-5,3-3 0,-5 2 2,-1-2 9,-3 0-8,0 0-1,0 3 2,0-3-4,0 0-2,0 3-1,0 5-14,0 9 15,0 4-6,0 3 7,-10 11-1,-9-4 4,-4 8-7,-8-1 4,-8 9 0,-10 4-3,-5-8 0,4-15-115</inkml:trace>
      </inkml:traceGroup>
      <inkml:traceGroup>
        <inkml:annotationXML>
          <emma:emma xmlns:emma="http://www.w3.org/2003/04/emma" version="1.0">
            <emma:interpretation id="{13A15C54-6779-421A-91E0-346D74120C29}" emma:medium="tactile" emma:mode="ink">
              <msink:context xmlns:msink="http://schemas.microsoft.com/ink/2010/main" type="line" rotatedBoundingBox="27755,8964 30772,8886 30791,9578 27773,9657"/>
            </emma:interpretation>
          </emma:emma>
        </inkml:annotationXML>
        <inkml:traceGroup>
          <inkml:annotationXML>
            <emma:emma xmlns:emma="http://www.w3.org/2003/04/emma" version="1.0">
              <emma:interpretation id="{DBFD341B-14F5-4BCE-A271-7F25D187656F}" emma:medium="tactile" emma:mode="ink">
                <msink:context xmlns:msink="http://schemas.microsoft.com/ink/2010/main" type="inkWord" rotatedBoundingBox="27755,8964 30772,8886 30791,9578 27773,9657"/>
              </emma:interpretation>
              <emma:one-of disjunction-type="recognition" id="oneOf1">
                <emma:interpretation id="interp5" emma:lang="en-US" emma:confidence="1">
                  <emma:literal>world</emma:literal>
                </emma:interpretation>
                <emma:interpretation id="interp6" emma:lang="en-US" emma:confidence="0">
                  <emma:literal>word</emma:literal>
                </emma:interpretation>
                <emma:interpretation id="interp7" emma:lang="en-US" emma:confidence="0">
                  <emma:literal>World</emma:literal>
                </emma:interpretation>
                <emma:interpretation id="interp8" emma:lang="en-US" emma:confidence="0">
                  <emma:literal>Word</emma:literal>
                </emma:interpretation>
                <emma:interpretation id="interp9" emma:lang="en-US" emma:confidence="0">
                  <emma:literal>worlds</emma:literal>
                </emma:interpretation>
              </emma:one-of>
            </emma:emma>
          </inkml:annotationXML>
          <inkml:trace contextRef="#ctx0" brushRef="#br0" timeOffset="2618.14">1987-342 23,'6'-10'29,"-3"-1"-4,2-9-8,-5 13 7,3 1 5,0 2-18,0 4 8,-3 0-12,0 0-1,0 0 21,0 0-20,0 0 0,0 0-4,0 0 4,0 0-14,0 0 4,0 0-17,0 0 14,0 10-17,0 17 23,0 12 1,0 7 8,-6 4-12,-2 5 3,5 0 0,3 1-3,0-3 6,0-11-3,0 0 0,0-17 0,0-8-7,0-5 6,0-12 1,8 0 5,3 0 0,15-9 31,20-25-25,11-10-1,1-7-7,-10 0-3,-12 13 0,-14 12 0,-11 11 7,-5 13-11,-6 2 4,0 0-12,3 0 5,0 0-24,7 17 26,2 14-3,8 5 16,-1-5-9,4-3 1,-4-11 0,-3-9-2,4-6 8,2-2-3,11 0 10,2 0-9,6 0 7,1-22-7,-6-1-4,-6-12 16,-11 3-14,-10-6 7,-3-8-9,-6 0 3,0-2-6,0 12 3,0 3 0,-15 11-6,2 4 1,-3 9-11,-1 4-6,-2 5-35,-1 0-26</inkml:trace>
          <inkml:trace contextRef="#ctx0" brushRef="#br0" timeOffset="14224.81">3259-228 52,'0'0'42,"0"0"-18,0 0-17,0 0 23,0 0-16,0 0-13,0 0 24,0 0-17,0 0 9,0 0 6,0 0-16,0 0 18,0 0-18,0 0 0,0 0 8,0 0-11,0 0 3,-6 0-7,-3 0-3,-7 0-4,-4 3 4,-5 7 3,-2-3-7,-4 2 10,-5 2-3,4 0 0,-1 10-3,8-6-4,6 5 1,2 1 4,11-4-1,6 4-4,0-1 7,0 0 2,6 0 2,20-2 2,9-1-1,4-3-2,9-3-1,1 6 5,-4-10-4,-3 2-3,-8 0 0,-7-9-1,-7 0 6,2 0-1,-5 0 1,-2-18 4,4-11-7,-6 0-2,-4-4 2,-1 2-5,-8 6 8,0-3-5,0 6 0,0-4 7,-14 0-14,-11 3 7,0-2-17,-8 4 8,10 9-31,10 3-12,7 9-33</inkml:trace>
          <inkml:trace contextRef="#ctx0" brushRef="#br0" timeOffset="14712.84">3559-268 119,'3'0'79,"0"0"-75,3 0 4,8 0 3,8 0-8,11 20 0,6 8 1,-5 2-4,-1 4 0,-4-2-3,-10 6 4,-2 3-1,-8 0 0,-9-4 2,0 1-5,0-3 4,0-10-1,-9-7 0,-5-1 6,-1-11-1,5-3 0,1-3-1,-5 0 16,8 0-17,-4 0 14,1-11-8,6-15-4,0-6 5,3-3-10,0-12 3,15-4 5,18-5-7,6 0 4,-1 11-5,4 1 1,0 11-6,-4 10-2,5 10-15,-6 4-4,-1 9-75,-6 0-32</inkml:trace>
          <inkml:trace contextRef="#ctx0" brushRef="#br0" timeOffset="15034.85">4407-401 160,'0'-4'51,"0"4"-38,0 0 17,0 0 32,0 0-50,0 0-8,0 0-8,0 15-18,0 25 8,0 16 11,0 6 6,-13 3 8,4-2-11,-5-4 0,5-7 0,-4-2 3,4-5-3,1-6 0,2-10-2,6-9-3,0-9-10,-3-4-66,3-7-20</inkml:trace>
          <inkml:trace contextRef="#ctx0" brushRef="#br0" timeOffset="15514.88">4993-498 181,'3'-6'40,"-3"6"-24,0 0-11,0 0 6,0 14-11,0 31-16,-3 14 10,-9 8 12,-2-3-6,4-6 0,1-8 6,6-19-9,0-6 3,0-18 0,-1-4-6,1-3 10,0 0-4,-3 0 12,-11-6-7,-5-26-3,-11 1-2,-1 1 0,-2 13-4,0 8-2,-3 9 6,-3 0-7,-6 9 4,3 28-3,10-1 6,6 4 0,19-5 0,10 0 0,0-7 0,7-7 9,27 3 0,11-6 23,14-11-19,2-1 5,3-6-14,0 0-4,-5 0-10,-7 0-94</inkml:trace>
        </inkml:traceGroup>
      </inkml:traceGroup>
      <inkml:traceGroup>
        <inkml:annotationXML>
          <emma:emma xmlns:emma="http://www.w3.org/2003/04/emma" version="1.0">
            <emma:interpretation id="{4EFA1939-028A-4A1E-B187-B83BEAE73455}" emma:medium="tactile" emma:mode="ink">
              <msink:context xmlns:msink="http://schemas.microsoft.com/ink/2010/main" type="line" rotatedBoundingBox="27996,9735 30585,10008 30531,10526 27942,10254"/>
            </emma:interpretation>
          </emma:emma>
        </inkml:annotationXML>
        <inkml:traceGroup>
          <inkml:annotationXML>
            <emma:emma xmlns:emma="http://www.w3.org/2003/04/emma" version="1.0">
              <emma:interpretation id="{ACCF9765-4D09-4507-91B3-342555114544}" emma:medium="tactile" emma:mode="ink">
                <msink:context xmlns:msink="http://schemas.microsoft.com/ink/2010/main" type="inkWord" rotatedBoundingBox="27996,9735 30585,10008 30531,10526 27942,10254"/>
              </emma:interpretation>
              <emma:one-of disjunction-type="recognition" id="oneOf2">
                <emma:interpretation id="interp10" emma:lang="en-US" emma:confidence="1">
                  <emma:literal>Coord.</emma:literal>
                </emma:interpretation>
                <emma:interpretation id="interp11" emma:lang="en-US" emma:confidence="0">
                  <emma:literal>cooed.</emma:literal>
                </emma:interpretation>
                <emma:interpretation id="interp12" emma:lang="en-US" emma:confidence="0">
                  <emma:literal>coord.</emma:literal>
                </emma:interpretation>
                <emma:interpretation id="interp13" emma:lang="en-US" emma:confidence="0">
                  <emma:literal>word.</emma:literal>
                </emma:interpretation>
                <emma:interpretation id="interp14" emma:lang="en-US" emma:confidence="0">
                  <emma:literal>Cooed.</emma:literal>
                </emma:interpretation>
              </emma:one-of>
            </emma:emma>
          </inkml:annotationXML>
          <inkml:trace contextRef="#ctx0" brushRef="#br0" timeOffset="16414.93">2594 482 24,'0'-26'126,"0"1"-126,-22 10 6,-20 6-2,-4 9 21,-5 0-25,-4 9 20,4 11-8,9 9-11,9 3 5,8 4-2,5 2-1,7-3-3,7 9 7,3-6-4,3-5-2,0 0-1,9 2 20,24-2-13,15-4 13,7-11 4,6 1-21,-5-14 13,-12-2-15,-15-3 0,-13 0 5,-10 0-2,-6 0-4,0 0 0,0 0-24,0 0 7,0 0-49,0 0-57</inkml:trace>
          <inkml:trace contextRef="#ctx0" brushRef="#br0" timeOffset="16932.96">3052 676 146,'0'-11'57,"0"4"-40,0 2-2,0 5 51,0 0-43,0 0-22,0 0-1,-8 0-6,-14 0 3,-3 0 3,-11 15-10,7 5 5,1 0 1,5 6 4,7-8-3,6 2 8,7 0-5,3-8 0,0 6 2,0-10-4,3 0 2,19 5 0,11-3 9,0-7-6,-2-3 6,8 0-9,-8-6 5,-1-17-3,-7 0 2,-4-5-4,-5 4 2,-2-5 6,4 3-12,-10 0 4,-3 0 0,-3 0-4,0-2-9,-3 4 13,-9 3 0,-4 11-5,2 3 2,8 3-15,-4 4-22,7 0-11,3 0-27,0 0 0</inkml:trace>
          <inkml:trace contextRef="#ctx0" brushRef="#br0" timeOffset="17377.99">3532 579 94,'0'0'62,"0"0"-28,0 0-16,0 0 5,0 0-23,0 0 0,0 20-3,-20 5 0,1 4 5,2 2-7,5 4 5,5-5-1,7-1-5,0-7 8,0 0-2,0-11 0,0-3 8,4-2-6,2-6-2,8 0 4,4 0 18,6 0-21,-6-6 6,-2-9 3,-8-6-9,-5 8 16,-3-7-17,0-6 8,0-1 6,0-4-9,-8-2-9,-11 8 4,1 5-18,1 14 14,7 2-30,4 4-39,0 0-36</inkml:trace>
          <inkml:trace contextRef="#ctx0" brushRef="#br0" timeOffset="18005.02">3810 544 33,'0'-4'142,"0"4"-127,0 0-11,9 0 16,14 0-20,9 0 4,1 4-10,-5 16 5,-2 5 1,-7 8-4,-2 3-5,-8 11 9,-2 0 0,-7 1 0,0 3-7,0-9 4,-13-1 0,-10-18-1,4-3 8,2-6-3,9-11 3,0-3-2,5 0 13,0 0-12,0-14 14,0-18-6,3-10-7,0-17 14,0-4-14,17-2-4,11 14 3,0 13-1,8 12-4,-6 11-14,-2 7-33,-2 8-41</inkml:trace>
          <inkml:trace contextRef="#ctx0" brushRef="#br0" timeOffset="18686.06">4456 584 26,'0'-3'92,"0"3"-78,0 0-14,0 0 18,0 0-16,0 0-2,0 0-3,0 0-12,0 19 7,0 13 2,0 6 12,-6 3-6,0-3 4,2-7 3,1 1-7,3-3 1,0-2-1,0-2 2,0-1 3,-3-1-5,3 5 0,0-10 6,-3-1-7,0-5 1,0-6 0,3-6-4,-5 0 8,5 0-4,-3 0 6,3 0-5,-3-18 5,3-17-6,-3-11 0,-3 8-3,-1 1 2,4 2 0,-3 15 1,0 0 0,-2 8-1,2 1 4,1 8-3,-3 3 0,-1 0-2,-1 0 0,1 0-2,-5 0-1,2 14 1,-4 6 5,0 9-1,-4 3 0,8 3 6,-1-4-4,7-4-2,1-6 0,5-4 1,0-6 5,0 7-6,33-13 11,12 10-11,7-4-5,9-2-55</inkml:trace>
          <inkml:trace contextRef="#ctx0" brushRef="#br0" timeOffset="18867.07">4759 1085 394,'0'0'55,"0"0"-48,0 0 61,0 0 6,0 0-65,0 0-9,0 0-2,0 2-29,0 3-36,-49-5-151</inkml:trace>
        </inkml:traceGroup>
      </inkml:traceGroup>
    </inkml:traceGroup>
    <inkml:traceGroup>
      <inkml:annotationXML>
        <emma:emma xmlns:emma="http://www.w3.org/2003/04/emma" version="1.0">
          <emma:interpretation id="{95464A65-B40A-467D-B254-76AF5BC5D0A0}" emma:medium="tactile" emma:mode="ink">
            <msink:context xmlns:msink="http://schemas.microsoft.com/ink/2010/main" type="paragraph" rotatedBoundingBox="25156,12722 31124,12296 31266,14284 25298,147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6277E1-063C-40EB-AEF7-5AB339827F9D}" emma:medium="tactile" emma:mode="ink">
              <msink:context xmlns:msink="http://schemas.microsoft.com/ink/2010/main" type="line" rotatedBoundingBox="25156,12722 31119,12297 31200,13425 25237,13850"/>
            </emma:interpretation>
          </emma:emma>
        </inkml:annotationXML>
        <inkml:traceGroup>
          <inkml:annotationXML>
            <emma:emma xmlns:emma="http://www.w3.org/2003/04/emma" version="1.0">
              <emma:interpretation id="{2D484C49-423A-45AA-91C5-EFE7B01A789C}" emma:medium="tactile" emma:mode="ink">
                <msink:context xmlns:msink="http://schemas.microsoft.com/ink/2010/main" type="inkWord" rotatedBoundingBox="25178,12939 27398,12820 27445,13700 25225,13819"/>
              </emma:interpretation>
              <emma:one-of disjunction-type="recognition" id="oneOf3">
                <emma:interpretation id="interp15" emma:lang="en-US" emma:confidence="0">
                  <emma:literal>☹</emma:literal>
                </emma:interpretation>
                <emma:interpretation id="interp16" emma:lang="en-US" emma:confidence="0">
                  <emma:literal>+</emma:literal>
                </emma:interpretation>
                <emma:interpretation id="interp17" emma:lang="en-US" emma:confidence="0">
                  <emma:literal>t</emma:literal>
                </emma:interpretation>
                <emma:interpretation id="interp18" emma:lang="en-US" emma:confidence="0">
                  <emma:literal>T</emma:literal>
                </emma:interpretation>
                <emma:interpretation id="interp19" emma:lang="en-US" emma:confidence="0">
                  <emma:literal>#</emma:literal>
                </emma:interpretation>
              </emma:one-of>
            </emma:emma>
          </inkml:annotationXML>
          <inkml:trace contextRef="#ctx0" brushRef="#br1" timeOffset="27735.58">-579 3910 3,'3'0'3,"-3"-1"7,0 1-7,0-4 3,0 2 20,0-2-10,0-1 0,0 3 3,0 2-13,0 0 12,0 0-18,0 0 0,0 0 2,0-4 4,0 4 3,0 0 1,0 0-7,0 0 14,0 0-13,0 0 3,0 0-7,0 0 7,0 0-4,0 0-3,0 0 0,0 0 9,0 0-5,0 0 1,0 0 5,0 0-5,0 0 8,0 0-13,0 0 3,0 0-8,0 0 12,5 0-7,0 0 2,1 0 2,5 0 7,14 0-9,17-3 5,22-3 3,14-2-7,2-6-3,1-2 4,2 1 6,10 2-18,10-2 8,6 4 0,4-6-1,-1 5 6,-2 1-1,-11-1-4,-6 2 0,-18-1-4,-11 6 4,-10 2 0,-12 3 0,-10 0 7,-6 0-10,-1 0 3,-2 0 0,0 0-7,0 0 11,-8 0-4,-8 0 0,-4 0 6,-3 3-10,0-1 4,3 1 0,3 0-8,10 1 11,7 7-3,7-1 0,8-3 7,-6 4-14,-7-1 7,-6-5 0,-11 4-1,-5-9 8,-3 3-7,0 0 0,0 0 8,0-1-12,0-2 4,0 0 0,0 0-3,0 0 7,0 0-5,0 0 1,0 0-10,0 0 7,0 0-22,0 0-45</inkml:trace>
          <inkml:trace contextRef="#ctx0" brushRef="#br1" timeOffset="28192.61">1170 3460 192,'0'-3'16,"0"3"-8,0 0 5,0 0 27,0 0-37,0 0 7,29 5-10,20 28 0,12 4 6,6-2 0,-6 0-6,-10-9 0,-9-3 3,-6 0-8,-6-8 5,-8 2 0,-10-9 0,-5-1 11,-7-7-11,0 4 2,0-4-1,0 4 13,0-4-10,0 0-2,0 0-2,0 3-2,0 7 1,-4 8-17,-8 15 5,-11 10 8,-12 15 10,-4 6-5,-3-8 5,-3 3 4,1-10-11,-1 0 2,-1 0 0,11-3-2,13-1-18,15-20-119</inkml:trace>
        </inkml:traceGroup>
        <inkml:traceGroup>
          <inkml:annotationXML>
            <emma:emma xmlns:emma="http://www.w3.org/2003/04/emma" version="1.0">
              <emma:interpretation id="{72FFB9CA-49D6-4029-B590-3888055D1EE8}" emma:medium="tactile" emma:mode="ink">
                <msink:context xmlns:msink="http://schemas.microsoft.com/ink/2010/main" type="inkWord" rotatedBoundingBox="27639,12517 30513,12474 30525,13241 27651,13284"/>
              </emma:interpretation>
              <emma:one-of disjunction-type="recognition" id="oneOf4">
                <emma:interpretation id="interp20" emma:lang="en-US" emma:confidence="0">
                  <emma:literal>Came,</emma:literal>
                </emma:interpretation>
                <emma:interpretation id="interp21" emma:lang="en-US" emma:confidence="0">
                  <emma:literal>came,</emma:literal>
                </emma:interpretation>
                <emma:interpretation id="interp22" emma:lang="en-US" emma:confidence="0">
                  <emma:literal>came</emma:literal>
                </emma:interpretation>
                <emma:interpretation id="interp23" emma:lang="en-US" emma:confidence="0">
                  <emma:literal>Came</emma:literal>
                </emma:interpretation>
                <emma:interpretation id="interp24" emma:lang="en-US" emma:confidence="0">
                  <emma:literal>cameo</emma:literal>
                </emma:interpretation>
              </emma:one-of>
            </emma:emma>
          </inkml:annotationXML>
          <inkml:trace contextRef="#ctx0" brushRef="#br1" timeOffset="29970.71">2428 3305 136,'0'-38'4,"0"-8"11,0 9-4,0 8 21,-11 9 8,8 12-14,3 5-8,-3 1-1,3 2-12,0 0 2,-3 0-7,-10 0-9,-26 0 8,-21 23-6,-20 16 7,-8 9 0,15 0 3,15 2-3,10-4 0,15-3 0,11 0-2,5 3 10,11 2-8,6-5 3,0-1 6,0 3-4,26-2-2,23-5-1,12-4 15,9-9-15,5 0 2,-5-13-3,-6 2 9,-12-9-14,-10-2 4,-14 0 0,-11-3-2,-11 0 6,-3 0-4,-3 0 0,3 0-7,4 0 3,-1 0-26,3-3-30,1-5 5,4 2-41</inkml:trace>
          <inkml:trace contextRef="#ctx0" brushRef="#br1" timeOffset="30525.74">3029 3460 191,'0'-25'0,"-6"9"7,-14 8 9,1-1-5,-11 6 6,-4 3-17,-2 0 0,-6 15-8,4 16 11,2 1-3,4 3 0,10-3 5,6-1-4,7-4-1,9 1 0,0-4 2,0-2 6,0-7-7,3 0 2,22-10 1,11-5 12,1 0-16,6 0 7,-5 0-2,-6-11 4,1-13-9,-4-1 0,-7-6 0,-3 1-3,-2-3 9,-5 2-4,-9 2-2,1 5 12,-4 8-9,0 7-2,0 6 3,0 0 3,0 3-6,0 0-2,0 0-1,0 0-23,-7 15 25,-13 23-8,11-1 8,-1 5-6,7-4-1,3 1 7,0-7 0,10-1 7,19-3-15,7-3 8,8-2-17,1-5-40,-3-5-57</inkml:trace>
          <inkml:trace contextRef="#ctx0" brushRef="#br1" timeOffset="31193.78">3260 3305 66,'0'-5'68,"3"3"-68,4 2 2,2 0-1,8 7 3,2 26-4,3 11 0,-2 5-3,-4 3 1,-7 1 2,-9-4 0,0-9-3,0-6 7,0-7-4,0-7 0,0-12 3,0-5-5,0-3 4,0 0 3,0 0 21,0 0 2,0-26 30,0-7-58,0-15 10,0-1-8,20-4-2,2 2-1,3 11-7,-1 5 16,-6 9-7,-2 8-1,-8 13-1,-2 5-6,-3 0-1,3 29-3,4 20 11,-1 13-9,-1 4 7,-8 0 2,0-8 0,0-10-6,0-10 9,0-12-3,0-8 0,0-13 7,0-5-7,0 0 7,0 0 2,0 0 23,6-25-25,16-19-5,0-11-4,7-3 9,1 3-16,-5 0 9,5 9 0,-8 10-1,-7 11 9,-8 10-5,-1 7 7,-6 8-10,0 0 0,0 0-11,0 8-6,0 27 9,0 18 7,0 1-2,0-5 3,0 4 0,6-10-7,5-5-4,1-5-16,4-5-53</inkml:trace>
          <inkml:trace contextRef="#ctx0" brushRef="#br1" timeOffset="31574.8">3983 3633 106,'20'-13'0,"2"-8"2,11 3 1,-5-2 9,-1-2-9,-2-2 4,-5-1-4,-8-5 12,-2 5-3,-7-4 30,-3 7-25,0 0-5,0 4 10,0 7-21,-10 4 0,-16 4-1,-2 3-3,-5 0-4,2 0 6,-2 13 1,2 19 0,-2 11 0,5-2-2,8 8 2,7-9 0,13 0-5,0-1 8,0-8-3,19 1 5,17-9 3,9-8-9,16-1 1,0-12-22,3-2-28,-3 0-79</inkml:trace>
          <inkml:trace contextRef="#ctx0" brushRef="#br1" timeOffset="31964.82">4678 3428 69,'3'-17'65,"-3"2"-36,0 7 11,0 4-8,0 4-6,0 0-26,-13 0-4,-13 0 1,-12 5-3,-4 25 6,3 3 0,5 1 3,7 3-9,9-4 6,5-2 0,7-6-7,1-4 2,5-6 5,0-5-2,0-9 5,0-1 5,14 0-7,14 0 6,8 0 12,-3 0-14,-8 0-1,-6 0-4,-5 0 11,-2 0-15,4-5 4,0 2-2,4 0-1,-1 3-15,1 0 1,-2 0-13,-5 0-14,-3 0 19,-4 0-12,0 6-2,-6 3-5</inkml:trace>
          <inkml:trace contextRef="#ctx0" brushRef="#br1" timeOffset="32468.85">4353 3267 36,'0'-7'21,"0"4"5,0 3-3,0 0-4,0 0-19,3 0-4,8 0 4,-3 17 0,9 9 2,5 7 2,-2 2 1,-1 3-5,-3 1 0,-7 6 1,2-6-7,-8 2 5,0-1-6,-3-2 5,0 0-20</inkml:trace>
        </inkml:traceGroup>
        <inkml:traceGroup>
          <inkml:annotationXML>
            <emma:emma xmlns:emma="http://www.w3.org/2003/04/emma" version="1.0">
              <emma:interpretation id="{D37471D1-38FC-4E91-BC3C-7EA1685BEF70}" emma:medium="tactile" emma:mode="ink">
                <msink:context xmlns:msink="http://schemas.microsoft.com/ink/2010/main" type="inkWord" rotatedBoundingBox="30690,12883 31048,12703 31209,13022 30851,13203"/>
              </emma:interpretation>
              <emma:one-of disjunction-type="recognition" id="oneOf5">
                <emma:interpretation id="interp25" emma:lang="en-US" emma:confidence="1">
                  <emma:literal>a</emma:literal>
                </emma:interpretation>
                <emma:interpretation id="interp26" emma:lang="en-US" emma:confidence="0">
                  <emma:literal>A</emma:literal>
                </emma:interpretation>
                <emma:interpretation id="interp27" emma:lang="en-US" emma:confidence="0">
                  <emma:literal>^</emma:literal>
                </emma:interpretation>
                <emma:interpretation id="interp28" emma:lang="en-US" emma:confidence="0">
                  <emma:literal>ah</emma:literal>
                </emma:interpretation>
                <emma:interpretation id="interp29" emma:lang="en-US" emma:confidence="0">
                  <emma:literal>ax</emma:literal>
                </emma:interpretation>
              </emma:one-of>
            </emma:emma>
          </inkml:annotationXML>
          <inkml:trace contextRef="#ctx0" brushRef="#br1" timeOffset="32984.88">5288 3393 132,'0'-17'41,"0"5"-41,0 4 0,0-1 29,0 9-17,0 0-5,-3 0-7,-28 0-1,-11 0-2,-13 26 3,4 7 0,2 6-5,10-1 5,11-3 0,11 0 0,9-14-1,5-8-5,3-8-1,0-5 7,0 0 10,9 0-8,23 0 21,7-11-14,3-17-7,-5-10 18,-7 6-16,-8 6 0,-8 14 12,-8 9-15,-3 3 13,0 0-14,7 0-18,5 10 14,18 24-15,9 21 18,5 3-16,3-3-132</inkml:trace>
        </inkml:traceGroup>
      </inkml:traceGroup>
      <inkml:traceGroup>
        <inkml:annotationXML>
          <emma:emma xmlns:emma="http://www.w3.org/2003/04/emma" version="1.0">
            <emma:interpretation id="{BBAB28FB-944C-49D9-9A6B-76ECFBD49DAC}" emma:medium="tactile" emma:mode="ink">
              <msink:context xmlns:msink="http://schemas.microsoft.com/ink/2010/main" type="line" rotatedBoundingBox="28268,13864 31242,13749 31264,14316 28289,14431"/>
            </emma:interpretation>
          </emma:emma>
        </inkml:annotationXML>
        <inkml:traceGroup>
          <inkml:annotationXML>
            <emma:emma xmlns:emma="http://www.w3.org/2003/04/emma" version="1.0">
              <emma:interpretation id="{AB8EE997-964E-4F84-817B-19335EF1DCB5}" emma:medium="tactile" emma:mode="ink">
                <msink:context xmlns:msink="http://schemas.microsoft.com/ink/2010/main" type="inkWord" rotatedBoundingBox="29172,13829 31242,13749 31264,14316 29194,14396"/>
              </emma:interpretation>
              <emma:one-of disjunction-type="recognition" id="oneOf6">
                <emma:interpretation id="interp30" emma:lang="en-US" emma:confidence="0">
                  <emma:literal>Coord.</emma:literal>
                </emma:interpretation>
                <emma:interpretation id="interp31" emma:lang="en-US" emma:confidence="0">
                  <emma:literal>cooed.</emma:literal>
                </emma:interpretation>
                <emma:interpretation id="interp32" emma:lang="en-US" emma:confidence="0">
                  <emma:literal>coord.</emma:literal>
                </emma:interpretation>
                <emma:interpretation id="interp33" emma:lang="en-US" emma:confidence="0">
                  <emma:literal>cord.</emma:literal>
                </emma:interpretation>
                <emma:interpretation id="interp34" emma:lang="en-US" emma:confidence="0">
                  <emma:literal>cooped.</emma:literal>
                </emma:interpretation>
              </emma:one-of>
            </emma:emma>
          </inkml:annotationXML>
          <inkml:trace contextRef="#ctx0" brushRef="#br1" timeOffset="34327.96">3613 4723 137,'0'0'65,"0"0"-65,-12 0-6,-17 0 6,-6 10 2,0 19-2,2 0 0,4 0-6,13 0 5,7-5 1,9-2 5,0 2 2,0-4 1,6-6-5,16-3-1,4-4 19,7-7-21,-2 0 16,2 0-11,-1 0 1,-3-21 0,-4-3-6,-8 6 0,-11-3 7,-4 0-2,-2 7-5,0-3 7,0-4-1,-28 3-12,-3 1-1,4 6-6,5 5 4,13 6-42,6 0-35,3 0-37</inkml:trace>
          <inkml:trace contextRef="#ctx0" brushRef="#br1" timeOffset="34724.98">4125 4681 33,'0'-12'138,"0"10"-130,0 2-8,0 0 0,-12 0 0,-12 2-7,-1 24 7,-1 12 0,1 3 7,6-4-8,5 4 1,8-10 0,6-1 0,0-7 7,0-9-1,0-5 1,17-1-7,8-4 24,11-4-15,1 0 4,2 0-3,-9-15-7,-8-12 10,-6-4-8,-7-1-4,-9-3 4,0 0-3,0 1-4,0 5-5,0 3-36,-16 9-7,-3 8-44</inkml:trace>
          <inkml:trace contextRef="#ctx0" brushRef="#br1" timeOffset="35304.01">4475 4528 92,'0'-4'22,"6"4"-22,5 0 10,5 0 5,10 4-15,2 30 0,2 5-7,-2 6 7,-9-1 0,-5-1 0,-8-8-5,-6 0 2,0-3 3,0-7 0,-17 2-3,-8-1 7,0-3-1,-2-9-1,2-5 1,5-1 7,8-8-8,9 0 11,-1 0 28,4 0-9,0-17-7,0-12-21,0-5-3,13-13-2,23 1 5,3-3-4,8-4 0,1 17-13,7 3 12,4 11-21,-6 12-29,-4 2-17,-7 8-41</inkml:trace>
          <inkml:trace contextRef="#ctx0" brushRef="#br1" timeOffset="35798.04">5224 4374 117,'5'-2'20,"-5"2"-18,0 0-2,0 0 0,0 20-16,0 21 13,0 14 3,0-1 4,0-2-2,0-8 4,0-7-2,0-5 0,0-3-4,0-9 1,0-5 5,-5-10-8,2-5 2,3 0 0,-3 0-4,-3 0 12,-7 0-2,-4-25 16,-5-3-13,-3 3-12,-4 8 3,2 0-1,-1 10-4,0 7-1,4 0 6,-2 0 0,7 4-2,0 16-4,10 6 6,-2 3 0,8-3-6,3-2 6,0-3 0,0-3 8,0-6-7,8 0 16,7-6-11,7-1 8,14-3 3,13 2-16,5-4-1,4 0 0,-7 0-25,-10 0 2,-2 0-70</inkml:trace>
          <inkml:trace contextRef="#ctx0" brushRef="#br1" timeOffset="41637.38">5469 4835 6,'0'-6'27,"0"1"-24,0 1 8,0-5-9,3 4-2,4 2 0,-4 0 8,-3-1 4,0 4 2,0-2-11,0 2 28,0 0-25,0 0 9,0 0 6,0 0-21,0 0 14,0 0-4,0 0-3,0 0 17,0 0-22,0 0 19,0 0 2,0 0-23,0 0 29,0 0-27,0 0 4,0 0-12,0 0-25,0 0-56</inkml:trace>
          <inkml:trace contextRef="#ctx0" brushRef="#br1" timeOffset="33922.94">2826 4765 169,'0'-49'25,"0"11"-24,-3 12 18,-11 10 25,6 3-37,2 11 16,1 2-23,2 0 1,-16 0-3,-19 0-11,-17 17 13,-6 14 1,9 5 4,18 0-8,14-1 3,17-4 0,3 2 11,3-3-10,39-5 9,19 1 7,9-3-16,8-11 13,-4-1-14,-10-11 2,-10 0 2,-15 0-1,-14 0-3,-11 0 0,-14 0 6,0 0-13,0 0 1,0 0-14,0 0-6,0 0-75,0 0-63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09:39.44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-8 26 108,'0'-3'31,"-3"3"-19,3 0 12,0 0 23,0 0-26,0 0 0,0 0-16,0 0 4,6 0-12,10 0 3,9 0 0,11-7 0,9 7 8,4-3-8,2 3 0,1 0 4,-4 0-7,-3 0 3,-7 0 0,-2 0-8,-4 0 15,-6 0-7,-3 0 0,-4 0 5,-4 0-12,-5 0 7,-1 3 0,-1 4-5,-8-4 10,3-3-5,3 2 0,0 1 0,7 6-9,4 2 9,2 0 0,-4-1-8,-2 4 9,1-8-1,-5-3 0,-2 1 3,-4-3-7,-3-1 7,0 0-3,0 0 0,0 0 9,0 0-9,0 0 0,0 0 0,0 0-6,0 3 7,0 4-1,0-5 0,0 7-18,0 16 9,-13 19-6,-23 22 15,-9 12 4,-3 5 3,-4-6-7,8-2 0,-1 0-3,-7-2-3,-8-25-116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09:38.84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5FBA8FA-BA6E-4CDA-B9FD-7AF3F09F5A87}" emma:medium="tactile" emma:mode="ink">
          <msink:context xmlns:msink="http://schemas.microsoft.com/ink/2010/main" type="inkDrawing" rotatedBoundingBox="13401,12423 16438,11494 16460,11565 13422,12493" shapeName="Other"/>
        </emma:interpretation>
      </emma:emma>
    </inkml:annotationXML>
    <inkml:trace contextRef="#ctx0" brushRef="#br0">-3 958 12,'0'-3'30,"0"3"-24,0 0 14,0 0-18,0 0 1,0 0 1,0 0 2,0 0-1,0 0 0,0 0 1,0 0 0,0 0-3,0 0-3,0 0 13,0 0-11,0 0 12,0 0 0,0 0-12,0 0 17,0 0-19,0 0 1,0 0 5,0 0 4,0 0-10,0 0 0,0 0 2,0 0-1,0 0 5,0 0-6,0 0 0,0 0 9,0 0-12,0 0 3,0 0 0,0 0 3,0 0 0,0 0-3,0 0 0,0 0 11,0 0-11,0 0 0,0 0 0,0 0 8,0 0-2,0 0-1,0 0 0,0 0 3,0 0 3,0 0-11,0-3 0,0 0 11,12-3-5,10-9-6,8 1 0,2 0 3,0 3-6,4-4 3,-2 2 0,5-4-5,0 7 12,3-8-7,3 3 0,4-1 1,-4 4-8,-1-6 8,1 10-1,7-7 0,-4 0 3,0 7-6,1-4 3,2 4 0,1-1-7,-2-5 8,6 4-1,-3-3 0,0 1 6,-6 4-9,-5-4 3,-6 6 0,-8 1-3,-8-2 7,2-1-4,5 2 0,1-2 5,5 2-9,1-5 4,5 2 0,0-2-7,0-2 12,2 5-5,1-7 0,3 0 6,0 0-10,-1 2 4,5-5 0,-4 6-3,0-2 6,0 2-3,-4-3 0,-5 8 6,0-4-11,-8-2 5,2 5 0,-7-1-3,-4 0 9,0 3-6,-4 1 0,2-4 2,-1-3-2,3 7 0,4-3 0,-4 1 0,4-4 5,-1 1-8,6 0 3,2 0 0,4-1-7,2 0 13,-3 2-6,-2 0 0,-1-4 7,-1 6-9,0-1 2,0-2 0,-1 2-5,-1 3 10,-8-2-5,-1-1 0,-1 2 8,-1-1-10,0 2 2,-4 3 0,2-2-6,-5-2 11,4 5-5,-2-3 0,3-2 9,0-2-10,2-2 1,1 3 0,1 1-4,1-4 9,8-1-5,-8 7 0,4-7 5,-11 4-10,1 3 5,0 1 0,-7 0-1,3 3 11,-1 0-10,-5 0 0,0 0 0,-3 0 6,0 0 0,3 0-6,-3 0 4,3-3 5,-3 3-2,0 0-7,0-2 1,0 2-7,0 0 6,0 0 0,0 0-1,0 0-18,0 0 12,0 0-50,-23 0-66,-15 0 22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12:31.90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0-1 0,'9'0'6,"2"0"-12,1 0 6,7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12:32.51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3B368D1-C0F3-4DEC-A5F7-9D2FD42CD98B}" emma:medium="tactile" emma:mode="ink">
          <msink:context xmlns:msink="http://schemas.microsoft.com/ink/2010/main" type="writingRegion" rotatedBoundingBox="26251,6881 32735,6965 32659,12900 26175,12816"/>
        </emma:interpretation>
      </emma:emma>
    </inkml:annotationXML>
    <inkml:traceGroup>
      <inkml:annotationXML>
        <emma:emma xmlns:emma="http://www.w3.org/2003/04/emma" version="1.0">
          <emma:interpretation id="{5167ED42-AFA7-47C2-96EA-3DDA68AF0B0B}" emma:medium="tactile" emma:mode="ink">
            <msink:context xmlns:msink="http://schemas.microsoft.com/ink/2010/main" type="paragraph" rotatedBoundingBox="26251,6881 32735,6965 32720,8112 26237,8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3A0326-6E0D-4E30-B27A-02E797DF4C8A}" emma:medium="tactile" emma:mode="ink">
              <msink:context xmlns:msink="http://schemas.microsoft.com/ink/2010/main" type="inkBullet" rotatedBoundingBox="26251,6901 27291,6914 27277,8042 26237,8029"/>
            </emma:interpretation>
            <emma:one-of disjunction-type="recognition" id="oneOf0">
              <emma:interpretation id="interp0" emma:lang="en-US" emma:confidence="0">
                <emma:literal>→</emma:literal>
              </emma:interpretation>
            </emma:one-of>
          </emma:emma>
        </inkml:annotationXML>
        <inkml:trace contextRef="#ctx0" brushRef="#br0">61 90 22,'0'0'79,"0"0"-76,0 0-2,0 0 45,0 0-13,0 0-12,0 0-8,0 0-11,0 0 23,0 0 40,0 0-63,0 0 5,0 0-4,0 0 5,0 0-8,0 0 8,0 0 0,0 0-6,0 0 2,0 0-3,0 0 9,0 0-10,0 0 0,0 0 2,0 0-4,0 0 6,0 0-4,0 0 0,0 0 2,-3 0-4,-11 0 2,-2 0 0,4 0 0,2 0 4,4 0-4,6 0 2,0 0 5,0 0 1,0 0-5,0 0 2,6 0 9,13 0-12,14 0 9,20 0-2,19 0-2,9 0 4,5 0-7,1-7-2,-10-9-1,-13-1 7,-9-1-9,-13 10 1,-14 1-2,-5 2-4,-10 5 0,-7-2 0,-6 2-3,0 0-48,0-6-13,0 6-37,0-5-15</inkml:trace>
        <inkml:trace contextRef="#ctx0" brushRef="#br0" timeOffset="428.02">539-499 99,'-3'0'142,"3"0"-132,0 0 0,0 0-1,0 0 3,0 8-6,0 18-6,3 9 2,26 14 12,10 3 0,13 0-13,6-3 11,6-3-9,0-4 1,-6-5-3,-13-8 6,-9-9-11,-14-2 4,-7-8 0,-4 2-5,-5-3 5,-3-5 0,-3-3 0,0 3-4,0 2 1,0 5-3,0 13 4,-20 14 2,-11 10 1,-11 13 13,-3-2-11,-4 3-2,7-2 6,4-2-5,3-2-2,5-8 0,11-7-15,7-4-3,5-19-108</inkml:trace>
      </inkml:traceGroup>
      <inkml:traceGroup>
        <inkml:annotationXML>
          <emma:emma xmlns:emma="http://www.w3.org/2003/04/emma" version="1.0">
            <emma:interpretation id="{DDCFA949-6C88-4CD1-9EB3-680FC4E8DB38}" emma:medium="tactile" emma:mode="ink">
              <msink:context xmlns:msink="http://schemas.microsoft.com/ink/2010/main" type="line" rotatedBoundingBox="28363,6908 32735,6965 32720,8109 28348,8053"/>
            </emma:interpretation>
          </emma:emma>
        </inkml:annotationXML>
        <inkml:traceGroup>
          <inkml:annotationXML>
            <emma:emma xmlns:emma="http://www.w3.org/2003/04/emma" version="1.0">
              <emma:interpretation id="{8E752DD2-4F0F-4B4D-B757-6C97EA6D8F87}" emma:medium="tactile" emma:mode="ink">
                <msink:context xmlns:msink="http://schemas.microsoft.com/ink/2010/main" type="inkWord" rotatedBoundingBox="28363,6908 32735,6965 32720,8109 28348,8053"/>
              </emma:interpretation>
              <emma:one-of disjunction-type="recognition" id="oneOf1">
                <emma:interpretation id="interp1" emma:lang="en-US" emma:confidence="0">
                  <emma:literal>world</emma:literal>
                </emma:interpretation>
                <emma:interpretation id="interp2" emma:lang="en-US" emma:confidence="0">
                  <emma:literal>word</emma:literal>
                </emma:interpretation>
                <emma:interpretation id="interp3" emma:lang="en-US" emma:confidence="0">
                  <emma:literal>WORLD</emma:literal>
                </emma:interpretation>
                <emma:interpretation id="interp4" emma:lang="en-US" emma:confidence="0">
                  <emma:literal>worn)</emma:literal>
                </emma:interpretation>
                <emma:interpretation id="interp5" emma:lang="en-US" emma:confidence="0">
                  <emma:literal>WORLD)</emma:literal>
                </emma:interpretation>
              </emma:one-of>
            </emma:emma>
          </inkml:annotationXML>
          <inkml:trace contextRef="#ctx0" brushRef="#br0" timeOffset="1598.09">2331-113 18,'0'-31'189,"0"-4"-174,0 7-12,0-2 47,-3 10-1,-5 4-41,8-1 13,-3 10 10,3 3-24,0 2 19,0 2-25,-3 0 2,0 0-6,-3 0-11,-10 35 2,-7 26 11,-12 24 1,-4 23 8,3 2-7,11-1-1,8-8 3,11-17 1,6-13-7,0-20 3,0-6 0,23-16 0,2-19 6,17-10-6,10 0 3,6-17 4,3-35-6,-4-23-1,-5-12 0,-7 1-3,-9 9 10,-11 31-7,-8 21 9,-12 19-6,-5 6-6,0 0 0,0 0-15,0 35 13,0 23-2,0 13 7,11 2 0,4-9 1,4-18-7,8-15 6,-2-7 0,1-11 0,7-13 7,5 0-3,10 0-3,7-37 3,-4-10 0,-6-12-1,-7-11-2,-5-7 0,-7-11 7,-7-7-15,-10-6 7,-9 5 0,0 9 4,0 13-4,0 29 0,-6 17-1,-4 11-15,1 14 9,-8 3-35,-5 0-27,-3 10-19,5 21-59</inkml:trace>
          <inkml:trace contextRef="#ctx0" brushRef="#br0" timeOffset="2056.11">3680-213 201,'0'-4'60,"0"4"-60,0 0-4,0 0-5,0 11 2,-28 26 7,-8 17-1,-6 15 3,-2 14 4,5 5 0,6 2-4,8-1 6,13-14-7,4-8 1,8-11-2,0-18-5,3-10 5,30-8 10,6-15-5,16-5 12,5 0-14,11-25 4,-7-21-3,-2-13 1,-12-10 4,-8-6-7,-12 0 4,-14-3 18,-16 2-14,0 10 4,0 3-14,-19 7 7,-11 7-13,2 9 6,-11 0-10,3 7 4,-3 17-31,8-1-25,6 17-27,5 0-38</inkml:trace>
          <inkml:trace contextRef="#ctx0" brushRef="#br0" timeOffset="2978.17">4436-231 171,'0'-3'33,"0"3"-33,0 0 23,0 0 31,0 0-46,0 0-8,0 6 0,0 35-18,0 20 18,0 26 24,-7 14-6,-2 11-7,0 0-7,-1-4-4,4-15 2,3-19 2,-2-27-5,2-13 1,3-17 0,0-10-3,-3-1 7,3-6-3,-3 0 8,3-6-5,-3-41 44,0-32-44,3-18-4,0-16 0,0-12 5,0 10-6,0 9 1,15 7 0,5 18 4,6 15-1,6 10 8,4 13-4,-1 5 0,7 10-12,-3 10 5,6 5-2,-4 9-5,4 4 2,-3 0 5,-6 15 0,-11 25-17,-6 11 16,-13 8-18,-6 4 10,0-2 9,-9-1-1,-23-4 1,0-7 0,-6-9 5,-1-2-3,0-8 2,3-5-4,2-5 2,4-3 4,5-2-6,2 0 0,4-7 0,5 5-3,9-8 8,5 0-5,0-2 0,0 0-5,0 3 5,0 10-14,16 12 14,6 10 4,10 13-3,0-1 8,0-5-8,4-1 5,-7-6-11,-3-10 5,2-5-7,-3-13 5,-1-3-37,2-7-34,2 0-76</inkml:trace>
          <inkml:trace contextRef="#ctx0" brushRef="#br0" timeOffset="3338.19">5185-326 243,'3'-10'28,"0"0"-14,4 10 25,-4-3-9,0 3-30,0 0 0,0 13-26,0 33 24,5 27 2,-5 11 1,-3 3 5,0 0-4,-6-9 8,-11-2-8,4-16 0,4-11-2,9-18 8,-3-14-8,3-4 0,0-10 0,0-3 2,0 4 3,28-4 1,28 0 10,14 0-14,16 0-4,-2-15-9,-7-12-42,-13 3-38,-5-1-84</inkml:trace>
          <inkml:trace contextRef="#ctx0" brushRef="#br0" timeOffset="3857.22">6005-412 257,'0'-25'18,"0"17"6,0 6 29,20 2-32,27 0-19,24 32-2,9 27 0,-2 20-5,-14 11 2,-15 5 3,-12 9-2,-13-2 2,-18-3-2,-6-11 2,0-4 0,-45-12 0,-19-7 5,-19-8-1,-17-13-4,-3-10-7,-7-11-45,11-8-153</inkml:trace>
          <inkml:trace contextRef="#ctx0" brushRef="#br0" timeOffset="3593.2">5998-144 220,'0'-7'33,"0"7"-11,0 0 14,0 0-7,0 0-25,0 0-4,0 33-13,0 22 13,0 20 2,0 3 17,-3 3-19,0-1 0,0-4 3,0-13 1,3-1-4,0-22 0,0-5-18,0-17-3,0-6-78,19-12-13</inkml:trace>
        </inkml:traceGroup>
      </inkml:traceGroup>
    </inkml:traceGroup>
    <inkml:traceGroup>
      <inkml:annotationXML>
        <emma:emma xmlns:emma="http://www.w3.org/2003/04/emma" version="1.0">
          <emma:interpretation id="{368E2D87-1272-4B1F-A39B-CC5A692540BF}" emma:medium="tactile" emma:mode="ink">
            <msink:context xmlns:msink="http://schemas.microsoft.com/ink/2010/main" type="paragraph" rotatedBoundingBox="29965,8989 31915,9318 31689,10657 29739,1032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F30D53C-7AC4-4124-AD7C-0360736FBFD3}" emma:medium="tactile" emma:mode="ink">
              <msink:context xmlns:msink="http://schemas.microsoft.com/ink/2010/main" type="line" rotatedBoundingBox="29965,8989 31915,9318 31689,10657 29739,10329"/>
            </emma:interpretation>
          </emma:emma>
        </inkml:annotationXML>
        <inkml:traceGroup>
          <inkml:annotationXML>
            <emma:emma xmlns:emma="http://www.w3.org/2003/04/emma" version="1.0">
              <emma:interpretation id="{755763BB-40DD-46D2-9C9B-C4DB6525B1DD}" emma:medium="tactile" emma:mode="ink">
                <msink:context xmlns:msink="http://schemas.microsoft.com/ink/2010/main" type="inkWord" rotatedBoundingBox="29965,8989 31915,9318 31689,10657 29739,10329"/>
              </emma:interpretation>
              <emma:one-of disjunction-type="recognition" id="oneOf2">
                <emma:interpretation id="interp6" emma:lang="en-US" emma:confidence="1">
                  <emma:literal>To</emma:literal>
                </emma:interpretation>
                <emma:interpretation id="interp7" emma:lang="en-US" emma:confidence="0">
                  <emma:literal>TO</emma:literal>
                </emma:interpretation>
                <emma:interpretation id="interp8" emma:lang="en-US" emma:confidence="0">
                  <emma:literal>to</emma:literal>
                </emma:interpretation>
                <emma:interpretation id="interp9" emma:lang="en-US" emma:confidence="0">
                  <emma:literal>Toy</emma:literal>
                </emma:interpretation>
                <emma:interpretation id="interp10" emma:lang="en-US" emma:confidence="0">
                  <emma:literal>Toe</emma:literal>
                </emma:interpretation>
              </emma:one-of>
            </emma:emma>
          </inkml:annotationXML>
          <inkml:trace contextRef="#ctx0" brushRef="#br0" timeOffset="4918.28">3700 1730 177,'-3'0'44,"3"0"-38,0 0 28,0 0 21,0 0-16,9 0-25,23 0-4,24 0 19,30 0-18,14 0 7,0-3-7,-17-1-9,-12-3-4,-7 4 2,-6 3-10,-10 0 4,-10 0-37,-8 0-47,-7 0-49</inkml:trace>
          <inkml:trace contextRef="#ctx0" brushRef="#br0" timeOffset="4571.26">4147 1855 137,'19'0'186,"-7"0"-183,-4 3-3,-8 13-9,0 34 7,0 16 0,-3 30 2,-17 9 20,1 7-16,-3-1 8,-5 1 15,5-1-22,-1-12 8,4-6-13,7-20 0,1-25 0,8-15 2,3-13-5,0-15-2,0-5-18,0 0-10,0-23-39,14-34-95</inkml:trace>
          <inkml:trace contextRef="#ctx0" brushRef="#br0" timeOffset="5397.3">5169 1858 271,'0'-3'83,"0"3"-83,0 0 1,0 0 32,0 0-30,0 8-3,-23 33-14,-18 23 14,-13 16 8,-7 14-4,9-9 0,4 3 2,12-14 0,8 2-3,11-13-3,14-2 3,3 0-11,0-3 14,35-6-6,11-7 3,10-12 3,13-21 5,4-12-5,5 0-5,-4-27 10,5-19-6,-7-10-2,-8-3-3,-9-11 5,-16 1-7,-11-12 2,-5-6 0,-14-4-4,-9 2-2,0 8 5,0 21-2,-18 14-15,-15 15 12,-9 16-15,-10 2-2,-8 13-25,-17 0-105</inkml:trace>
        </inkml:traceGroup>
      </inkml:traceGroup>
    </inkml:traceGroup>
    <inkml:traceGroup>
      <inkml:annotationXML>
        <emma:emma xmlns:emma="http://www.w3.org/2003/04/emma" version="1.0">
          <emma:interpretation id="{FCA60B9D-6793-4E5D-9A69-47FFB22D5FB4}" emma:medium="tactile" emma:mode="ink">
            <msink:context xmlns:msink="http://schemas.microsoft.com/ink/2010/main" type="paragraph" rotatedBoundingBox="28596,11755 32512,11805 32498,12897 28582,1284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5FAFC93-E7CE-4B0B-9903-A0A2DFCDA91F}" emma:medium="tactile" emma:mode="ink">
              <msink:context xmlns:msink="http://schemas.microsoft.com/ink/2010/main" type="line" rotatedBoundingBox="28596,11755 32512,11805 32498,12897 28582,12848"/>
            </emma:interpretation>
          </emma:emma>
        </inkml:annotationXML>
        <inkml:traceGroup>
          <inkml:annotationXML>
            <emma:emma xmlns:emma="http://www.w3.org/2003/04/emma" version="1.0">
              <emma:interpretation id="{5B7B5FF2-91B5-4CAD-AFBF-D7F26E7FAD97}" emma:medium="tactile" emma:mode="ink">
                <msink:context xmlns:msink="http://schemas.microsoft.com/ink/2010/main" type="inkWord" rotatedBoundingBox="28596,11755 32512,11805 32498,12897 28582,12848"/>
              </emma:interpretation>
              <emma:one-of disjunction-type="recognition" id="oneOf3">
                <emma:interpretation id="interp11" emma:lang="en-US" emma:confidence="1">
                  <emma:literal>VIEW</emma:literal>
                </emma:interpretation>
                <emma:interpretation id="interp12" emma:lang="en-US" emma:confidence="1">
                  <emma:literal>VIE w</emma:literal>
                </emma:interpretation>
                <emma:interpretation id="interp13" emma:lang="en-US" emma:confidence="0">
                  <emma:literal>v 1EW</emma:literal>
                </emma:interpretation>
                <emma:interpretation id="interp14" emma:lang="en-US" emma:confidence="0">
                  <emma:literal>v new</emma:literal>
                </emma:interpretation>
                <emma:interpretation id="interp15" emma:lang="en-US" emma:confidence="0">
                  <emma:literal>v IEW</emma:literal>
                </emma:interpretation>
              </emma:one-of>
            </emma:emma>
          </inkml:annotationXML>
          <inkml:trace contextRef="#ctx0" brushRef="#br0" timeOffset="6596.37">2369 4672 292,'-10'-49'11,"4"-1"-4,3 24-7,3 19 21,0 7-18,0 0-3,0 28-28,0 40 28,19 28 5,7 8 0,-4 1 2,6-14-7,-1-12 0,-4-13 2,-1-13 3,-3-18-4,-2-14 0,-8-14 2,0-7 12,1 0 6,18-7 16,22-31 0,20-21-33,7-16 4,4-7-3,-11-4-1,-9-9 5,-6 6-5,-10 5-4,-17 19 0,-5 20-4,-13 17-1,-7 17-2,0 4-7,-3 7 4,3 0-52,-3 0-35,0 0-63</inkml:trace>
          <inkml:trace contextRef="#ctx0" brushRef="#br0" timeOffset="6962.39">3735 4463 209,'0'-3'62,"0"3"-52,0 0-9,0 0 28,0 0-29,0 26-12,-3 32 12,-19 21 0,-5 10 11,2 7 12,-3-2-21,1-7 10,1-9 4,4 1-11,0-13 4,5-8-9,5-9 0,2-14 4,7-12 0,0-8-8,3-15 3,0 0-16,0 0 0,0-29-62,28-20-69</inkml:trace>
          <inkml:trace contextRef="#ctx0" brushRef="#br0" timeOffset="7376.42">4417 4449 178,'3'-4'93,"-3"2"-81,0 2-10,0 0 1,0 9-3,0 40 0,0 20 2,-22 15 16,-7 7 6,-7 0-21,-2 3 14,-4-9-6,3-7-9,0-2 8,11-12-10,6-7 2,8-10 4,8-7-2,3-12-4,3 0 0,0-12 5,0-11-11,0 2 6,3-7 0,20 3 14,18-3-5,18 0 11,5 0-9,6 0-7,-3-6-3,2-14-1,-5-3-5,-6 2 3,-10-4-27,-13-2-9,-6-1-49,-13-1-54</inkml:trace>
          <inkml:trace contextRef="#ctx0" brushRef="#br0" timeOffset="7802.44">4243 4573 215,'0'-9'54,"0"2"-42,0-14 31,41-3-13,25 1-30,20 8-7,14 1-6,-1 10 9,-5 4-34,-17 0-23,-13 0-46</inkml:trace>
          <inkml:trace contextRef="#ctx0" brushRef="#br0" timeOffset="7623.43">4411 4897 143,'-4'0'102,"4"0"-87,0 0-5,0 0 42,0 0-5,0 0-30,13 0-10,26 0 1,16 0-2,9-2-10,-3-5 4,-10 1-15,-12-1-4,-11-6-27,-9 5-30,-5-7-67</inkml:trace>
          <inkml:trace contextRef="#ctx0" brushRef="#br0" timeOffset="8320.47">5291 4636 61,'3'-8'254,"-3"4"-242,0 4 5,0 0 35,0 0-31,0 0-21,0 0-4,0 37-17,-12 16 10,-10 26 11,-8 5 12,7-3-12,4-18 0,10-17-4,9-2 4,0-20 0,0-13 0,0-8 4,19-3-4,26 0 6,13-23-6,12-15 1,-2-5 4,-10-6-5,-13 11 0,-16 10 2,-9 11-8,-14 17 6,-6 0-10,0 17-4,0 32-9,0 22 23,0 5 0,0-2 7,0-15-9,6-14 2,13-12 0,8-18-6,7-15 12,21 0 2,18-7-8,12-42 0,5-12-4,-7-10 11,-12-12-4,-16-9 9,-13-12-10,-20-5 2,-16-6-4,-6 11-15,-28 20-8,-59 8-89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17:57.40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68E2DF61-8495-4855-A052-2FC00582B479}" emma:medium="tactile" emma:mode="ink">
          <msink:context xmlns:msink="http://schemas.microsoft.com/ink/2010/main" type="writingRegion" rotatedBoundingBox="26528,6813 31215,7152 31130,8315 26443,7976"/>
        </emma:interpretation>
      </emma:emma>
    </inkml:annotationXML>
    <inkml:traceGroup>
      <inkml:annotationXML>
        <emma:emma xmlns:emma="http://www.w3.org/2003/04/emma" version="1.0">
          <emma:interpretation id="{20308516-5515-42D4-B809-0E416CDDC54A}" emma:medium="tactile" emma:mode="ink">
            <msink:context xmlns:msink="http://schemas.microsoft.com/ink/2010/main" type="paragraph" rotatedBoundingBox="26528,6813 31215,7152 31130,8315 26443,7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0F3393-4A0E-4009-9BB8-DCC7CAA19BC0}" emma:medium="tactile" emma:mode="ink">
              <msink:context xmlns:msink="http://schemas.microsoft.com/ink/2010/main" type="line" rotatedBoundingBox="26528,6813 31215,7152 31130,8315 26443,7976"/>
            </emma:interpretation>
          </emma:emma>
        </inkml:annotationXML>
        <inkml:traceGroup>
          <inkml:annotationXML>
            <emma:emma xmlns:emma="http://www.w3.org/2003/04/emma" version="1.0">
              <emma:interpretation id="{5CE4BB07-C013-463F-93F3-A60BBF504640}" emma:medium="tactile" emma:mode="ink">
                <msink:context xmlns:msink="http://schemas.microsoft.com/ink/2010/main" type="inkWord" rotatedBoundingBox="26500,7190 27420,7256 27363,8043 26443,7976"/>
              </emma:interpretation>
              <emma:one-of disjunction-type="recognition" id="oneOf0">
                <emma:interpretation id="interp0" emma:lang="en-US" emma:confidence="0.5">
                  <emma:literal>☺</emma:literal>
                </emma:interpretation>
                <emma:interpretation id="interp1" emma:lang="en-US" emma:confidence="0">
                  <emma:literal>t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V</emma:literal>
                </emma:interpretation>
                <emma:interpretation id="interp4" emma:lang="en-US" emma:confidence="0">
                  <emma:literal>N</emma:literal>
                </emma:interpretation>
              </emma:one-of>
            </emma:emma>
          </inkml:annotationXML>
          <inkml:trace contextRef="#ctx0" brushRef="#br0">31 218 18,'-11'-32'17,"2"-2"19,6 10-22,-1 9 3,1 9 0,3 6 7,0 0-7,0 0 1,0 0 0,0 0-10,0 0 3,0 0-1,0 0-6,0 0 8,0 0 1,0 0-2,-3 0 4,3 0-7,0 0 5,0 0-9,0 0-1,0 0 6,0 0-3,0 0 11,6 0-2,13 0-11,20 0 5,19 0-7,23 0-2,5 0 8,1 0-8,-10 0 2,-13 0-2,-6-3 1,-10-4 2,-12-6-3,-17 8 0,-13-5 0,-6 9-3,0-3 0,0-2-15,0-1-12,0 7-6,0-7-17,-12 1-4,-10-9-10,-5-8-25</inkml:trace>
          <inkml:trace contextRef="#ctx0" brushRef="#br0" timeOffset="444.02">438-219 85,'-3'0'36,"3"0"-13,0 0-11,0 0 1,0 0 1,0 5-8,13 21-6,23 12 0,12 6 7,13-1-1,3 4 3,-9-11 0,-4-5 0,-12 0 2,-7-6-9,-9-2 0,-1-1-2,-5-9 0,-6-10 1,0-1 1,-11-2 0,0 0-2,0 0 1,0 0 3,0 0 12,0 0-1,0 0 5,0 0-12,-20 0-3,-15 21-5,-16 20-2,-7 8 2,3 0 0,10-6 0,15-2 0,12-9 2,5-8-4,10-4 2,3 3-4,0 3-11,0-1-40,28-8-15,2-11-33</inkml:trace>
        </inkml:traceGroup>
        <inkml:traceGroup>
          <inkml:annotationXML>
            <emma:emma xmlns:emma="http://www.w3.org/2003/04/emma" version="1.0">
              <emma:interpretation id="{553FC186-140F-4EBB-8C00-FE58CDBF1C65}" emma:medium="tactile" emma:mode="ink">
                <msink:context xmlns:msink="http://schemas.microsoft.com/ink/2010/main" type="inkWord" rotatedBoundingBox="28154,6930 31215,7152 31136,8234 28075,8012"/>
              </emma:interpretation>
              <emma:one-of disjunction-type="recognition" id="oneOf1">
                <emma:interpretation id="interp5" emma:lang="en-US" emma:confidence="1">
                  <emma:literal>world,</emma:literal>
                </emma:interpretation>
                <emma:interpretation id="interp6" emma:lang="en-US" emma:confidence="0">
                  <emma:literal>world/</emma:literal>
                </emma:interpretation>
                <emma:interpretation id="interp7" emma:lang="en-US" emma:confidence="0">
                  <emma:literal>world</emma:literal>
                </emma:interpretation>
                <emma:interpretation id="interp8" emma:lang="en-US" emma:confidence="0">
                  <emma:literal>world.</emma:literal>
                </emma:interpretation>
                <emma:interpretation id="interp9" emma:lang="en-US" emma:confidence="0">
                  <emma:literal>world!</emma:literal>
                </emma:interpretation>
              </emma:one-of>
            </emma:emma>
          </inkml:annotationXML>
          <inkml:trace contextRef="#ctx0" brushRef="#br0" timeOffset="1350.07">1783-121 70,'0'-11'42,"0"2"-16,0 5 2,0 2 14,0 2-10,0 0-16,-5 0-3,2 0-13,-6 2-5,-10 39-1,-6 5 2,-8 17 4,5 1 0,8-9 1,7-9-2,13 2 1,0-12 0,0 0 2,0-1-1,25-15 4,14-7-3,10-6 1,5-7 7,1 0-7,-1-18 7,-8-16-5,-7-5 1,-11 8 5,-12 2-6,-7 12 3,-6 8 9,-3 9-7,0 0 9,0 0-19,0 0-3,0 6 0,0 23-8,0 5 10,3-1-3,8 4-1,5-11 5,-1-6-7,12 1 5,4-9 0,5-7 3,6-5-1,0 0 0,2-5 0,-5-25 4,-6-10-3,-5-6 0,-5-1 3,-7-2 0,-7-6 7,-5-2-10,-4 1 0,0 2-1,0 14 3,0 2-6,-4 3 1,-8 11-16,2 6-1,-5 13-22,-5 5-12,-2 0-45,3 12 13</inkml:trace>
          <inkml:trace contextRef="#ctx0" brushRef="#br0" timeOffset="1854.1">2807 44 106,'0'0'40,"0"0"-13,0 0 8,0 0-6,0 0-25,0 12-4,0 11-12,0 5 4,0 7 7,0 6 1,0-1 0,0 4 1,0-8 1,-3 2-2,1-3 5,2-5-4,-3-5 1,3-4 0,0-10-2,0-4 0,0-7 7,0 0-6,0 0 3,11 0 11,19-7 14,5-21 2,3-3-27,-5-8-1,-4-1 5,-7 0-6,-6 2 1,1-1-3,-11 1 0,-3 7-1,-3 2 0,0 6 1,0 8 0,0 1-8,-18 7 3,-21 0-12,-3 7-20,0 0-7,10 0-28,9 0 9,20 0-26</inkml:trace>
          <inkml:trace contextRef="#ctx0" brushRef="#br0" timeOffset="8978.51">3277 20 5,'0'0'9,"0"0"-1,0 0 24,0 0-22,0 0-6,0 0-3,0 0 6,0 0-6,0 0 17,0 0-1,0 0-3,0 0 4,0 0 0,0 0-1,0 0-10,0 0-1,0 0 4,0 0-8,0 0 9,0 0-3,0 0-8,0 0 0,0 0-5,0 3 4,0 12 0,0 5-5,3 9 6,8 8 4,-2 4-3,1-3 0,2 8 0,-2 3-1,-1-2 0,5 7 0,-8-1-1,0-8 1,-3-3 0,-3-5-1,0-8-2,0-4 1,0-7 2,0-8-6,-6 1 4,0-11 2,3 0 3,0 0 2,-2 0-1,-1-9 9,3-24 5,-3-9 1,6-7-13,0-7-6,0-4 5,0-2-5,20-1 1,8-3-2,5 5 0,-2 6 1,5 11 1,-2 5-1,2 9-5,0 14-5,-8 4-29,2 12-17,-18 0-13</inkml:trace>
          <inkml:trace contextRef="#ctx0" brushRef="#br0" timeOffset="9377.53">3962-66 108,'0'0'44,"0"0"-24,0 0-19,0 0-1,0 18 0,0 14-5,0 19 2,-6 16 3,-8 4 0,5 13 6,-1-5-2,4-4 2,0-9-3,2-7-3,4-8 2,0-8-2,0-4 3,0-12-1,0-9-2,0-1 4,0-7-4,0-10-10,7 0-6,15 0-21,10-20-8</inkml:trace>
          <inkml:trace contextRef="#ctx0" brushRef="#br0" timeOffset="9864.56">4663-292 160,'0'0'38,"0"0"-34,0 0-4,0 43-11,0 13-21,-9 20 28,-8 4 4,7 1 7,4-12-4,6-1 1,0-20 0,0-10 0,0-18 2,0-12-5,0-8-1,-3 0 0,0 0 0,-4 0-2,-8-5 2,-5-7 6,-13 6-6,-5 6-3,-10 0 3,-4 15-2,1 25-4,6-2 4,10 1-3,12-3 4,17-6 1,6-5-6,0-7 6,0-2 5,15-4-3,18 3 10,6-10-4,8 1 1,6-2 9,0-1-17,2-1-1,-13 7-20,-9-9-53</inkml:trace>
          <inkml:trace contextRef="#ctx0" brushRef="#br0" timeOffset="11028.63">4691 310 90,'0'-3'30,"0"3"-18,0 0 6,0 0 20,0 0-23,0 0-11,0-4 12,0 4-2,0 0 3,0 0 4,0 0-12,0 0 1,0 0-3,0 0-6,0 0 0,0 0-1,0 4 0,0 19-8,0 12 2,-18 14 5,5 0 2,-4 3 1,5-3-2,2-3 1,4-5-2,-1-3 1,4-9 0,0-3 0,3-10 4,0-6-4,0-3 0,0-6 2,0-1-1,0 0 0,0 0 1,0 0 0,0 0 0,0 0-1,0 0-1,0 0-5,0 0-6,10 0-38,-4 0-58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18:32.27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0EE1532C-F63B-4F24-9342-89FBDF2BEDDF}" emma:medium="tactile" emma:mode="ink">
          <msink:context xmlns:msink="http://schemas.microsoft.com/ink/2010/main" type="writingRegion" rotatedBoundingBox="28261,9076 31696,10217 30373,14198 26939,13057"/>
        </emma:interpretation>
      </emma:emma>
    </inkml:annotationXML>
    <inkml:traceGroup>
      <inkml:annotationXML>
        <emma:emma xmlns:emma="http://www.w3.org/2003/04/emma" version="1.0">
          <emma:interpretation id="{0F37A752-8381-40CE-876C-70CEB72FB51C}" emma:medium="tactile" emma:mode="ink">
            <msink:context xmlns:msink="http://schemas.microsoft.com/ink/2010/main" type="paragraph" rotatedBoundingBox="28097,9346 30176,9571 30082,10449 28002,102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126DA9-DD4A-4F9B-98A1-33636DFE726E}" emma:medium="tactile" emma:mode="ink">
              <msink:context xmlns:msink="http://schemas.microsoft.com/ink/2010/main" type="line" rotatedBoundingBox="28097,9346 30176,9571 30081,10450 28002,10225"/>
            </emma:interpretation>
          </emma:emma>
        </inkml:annotationXML>
        <inkml:traceGroup>
          <inkml:annotationXML>
            <emma:emma xmlns:emma="http://www.w3.org/2003/04/emma" version="1.0">
              <emma:interpretation id="{9730A8C1-0562-4D0A-8251-F5C2A6CB8367}" emma:medium="tactile" emma:mode="ink">
                <msink:context xmlns:msink="http://schemas.microsoft.com/ink/2010/main" type="inkWord" rotatedBoundingBox="28097,9346 30176,9571 30081,10450 28002,10225"/>
              </emma:interpretation>
              <emma:one-of disjunction-type="recognition" id="oneOf0">
                <emma:interpretation id="interp0" emma:lang="en-US" emma:confidence="1">
                  <emma:literal>still</emma:literal>
                </emma:interpretation>
                <emma:interpretation id="interp1" emma:lang="en-US" emma:confidence="1">
                  <emma:literal>st ill</emma:literal>
                </emma:interpretation>
                <emma:interpretation id="interp2" emma:lang="en-US" emma:confidence="0">
                  <emma:literal>St ill</emma:literal>
                </emma:interpretation>
                <emma:interpretation id="interp3" emma:lang="en-US" emma:confidence="0">
                  <emma:literal>•t ill</emma:literal>
                </emma:interpretation>
                <emma:interpretation id="interp4" emma:lang="en-US" emma:confidence="0">
                  <emma:literal>It ill</emma:literal>
                </emma:interpretation>
              </emma:one-of>
            </emma:emma>
          </inkml:annotationXML>
          <inkml:trace contextRef="#ctx0" brushRef="#br0">166-2069 9,'0'-5'0,"0"1"5,0 4 68,0 0-16,0-2-26,0 2-14,0 0 2,0 0-1,0 0-2,0 0 3,0 0-8,0 0 5,0 0-4,0 0-2,0 0 1,0 0-11,0 0 2,0 0 4,0 0-6,0 0 0,0 0-7,-9 0 2,-18 0-2,-11 11 7,-14 18 0,2-3 2,11-3-1,13-2-1,16-10 0,7 3 0,3-4 0,0 3-4,6 5 4,36 6 0,13-2 1,15-2 4,2 5-4,-8-7-2,-17-3 1,-11 3-1,-19-6-1,-11-4-1,-6-2-5,0 0-5,-9-1 7,-30 9 6,-13-2 6,-9-4 6,7 2 0,5-7-10,14-3 3,6 0-5,3 0-2,4 0-3,5 0-30,8 0-29,2 5-20,4 2-35</inkml:trace>
          <inkml:trace contextRef="#ctx0" brushRef="#br0" timeOffset="455.02">752-2057 217,'0'-12'37,"0"9"-6,0 3 7,0 0 4,0 0-15,0 0-20,0 0-7,0 0-2,9 12-12,-6 17 3,0 17 11,4 12 4,-1 5 4,-3 5-7,10-6 3,-7-1-4,3-3 0,5-5-1,-4 1 4,2-1-3,-1-10 1,-5-8 0,0-9-2,-4-6-21,3-14-42,-5-4-18,0-2-12,0 0-6</inkml:trace>
          <inkml:trace contextRef="#ctx0" brushRef="#br0" timeOffset="832.04">632-1841 11,'0'0'43,"0"-3"-23,0 3 17,0 0 3,0 0-21,0 0 7,0 0 6,0 0-10,-3 0 4,3 0-8,0 0-8,0 0 1,0 0-9,0 0 5,0 0-6,0 0 5,9 0-5,14 0 1,18 0-2,21 0 16,9 0-13,-1 3-3,-9 9-9,-5-3-57,-19-2-75</inkml:trace>
          <inkml:trace contextRef="#ctx0" brushRef="#br0" timeOffset="1439.08">1339-2130 261,'-6'-8'43,"6"8"-23,-3 0-2,3 0 4,0 0-22,0 0-7,0 0-33,0 8-50,0 16 0,9 2 23</inkml:trace>
          <inkml:trace contextRef="#ctx0" brushRef="#br0" timeOffset="1243.07">1292-1792 118,'0'0'103,"0"0"-67,0 0-15,0 0 28,0 0-16,0 4-29,0-1-4,3 5-11,0 9 10,0 7 1,2 8 0,6 9 7,-5 1-7,-3 2 1,4-6-2,-4-5 2,0 0-1,0-7 0,5-1 0,-5-10-13,0-2-53,-3-12-24,0-1-7</inkml:trace>
          <inkml:trace contextRef="#ctx0" brushRef="#br0" timeOffset="1883.1">1642-1980 108,'0'-1'82,"0"1"-52,0 0-9,0 0 14,0 0-20,0 0-15,0 7-10,0 14-1,3 17 11,0 2 4,-3 9 4,3-3-5,0 5-1,4 2 1,-4-4-3,3-5 2,5 0 1,-2-13-3,4-1 0,-1-7-25,2-8-36,-1-14-12,-7-1-41</inkml:trace>
          <inkml:trace contextRef="#ctx0" brushRef="#br0" timeOffset="2156.12">1848-1974 179,'0'-7'28,"0"7"8,0 0 18,0 0-12,0 0-16,0 0-21,0 0-5,0 13-7,6 21-10,0 21 17,7 16 1,4 12-1,-2 10 6,1 16-6,-6 10-6,-7 2-104,-3-22-89</inkml:trace>
        </inkml:traceGroup>
      </inkml:traceGroup>
    </inkml:traceGroup>
    <inkml:traceGroup>
      <inkml:annotationXML>
        <emma:emma xmlns:emma="http://www.w3.org/2003/04/emma" version="1.0">
          <emma:interpretation id="{0A0A17ED-38D2-4932-8277-3D35B186F9FC}" emma:medium="tactile" emma:mode="ink">
            <msink:context xmlns:msink="http://schemas.microsoft.com/ink/2010/main" type="paragraph" rotatedBoundingBox="28396,10997 31134,11907 30373,14198 27635,132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7B6AF3-89CC-4367-992E-EC2C1086269E}" emma:medium="tactile" emma:mode="ink">
              <msink:context xmlns:msink="http://schemas.microsoft.com/ink/2010/main" type="line" rotatedBoundingBox="28396,10997 31134,11907 30373,14198 27635,13288"/>
            </emma:interpretation>
          </emma:emma>
        </inkml:annotationXML>
        <inkml:traceGroup>
          <inkml:annotationXML>
            <emma:emma xmlns:emma="http://www.w3.org/2003/04/emma" version="1.0">
              <emma:interpretation id="{4E449EC2-7A0B-4C6D-A601-40D750A60314}" emma:medium="tactile" emma:mode="ink">
                <msink:context xmlns:msink="http://schemas.microsoft.com/ink/2010/main" type="inkWord" rotatedBoundingBox="28396,10997 31134,11907 30373,14198 27635,13288"/>
              </emma:interpretation>
              <emma:one-of disjunction-type="recognition" id="oneOf1">
                <emma:interpretation id="interp5" emma:lang="en-US" emma:confidence="0">
                  <emma:literal>3?</emma:literal>
                </emma:interpretation>
                <emma:interpretation id="interp6" emma:lang="en-US" emma:confidence="0">
                  <emma:literal>3!</emma:literal>
                </emma:interpretation>
                <emma:interpretation id="interp7" emma:lang="en-US" emma:confidence="0">
                  <emma:literal>3??</emma:literal>
                </emma:interpretation>
                <emma:interpretation id="interp8" emma:lang="en-US" emma:confidence="0">
                  <emma:literal>a"?</emma:literal>
                </emma:interpretation>
                <emma:interpretation id="interp9" emma:lang="en-US" emma:confidence="0">
                  <emma:literal>J"?</emma:literal>
                </emma:interpretation>
              </emma:one-of>
            </emma:emma>
          </inkml:annotationXML>
          <inkml:trace contextRef="#ctx0" brushRef="#br0" timeOffset="-21240.22">-7 145 140,'0'0'44,"0"0"-25,0-1 23,0-9 22,22-7-23,26-6-16,26-5-20,22 5-5,14 3-3,-1 5 3,-9 15 0,-17 0-2,-21 0 2,-24 15-2,-26 8-6,-12 5 2,0 5-12,-28 4 4,-36-3 10,-20 1 4,-10-12 3,21-6 1,24-8-1,27-7 3,22-2-5,0 0 0,0 10-1,13 0-4,35 8-2,23 10-21,10 3 27,-5 5 0,-12 6-3,-18 4-7,-17 0-4,-16-6 6,-13-2 3,-7-6-6,-55-5 11,-27-9 0,-27-8 11,-2-3 19,1-7-14,25 0-1,31 0-9,25 0-6,23-10 1,10-2-1,3-11-10,0-3-24,41-4-86</inkml:trace>
          <inkml:trace contextRef="#ctx0" brushRef="#br0" timeOffset="-20953.2">1465 330 262,'0'0'47,"0"0"-25,0 0-12,0 0 12,0 5-14,0 28-8,0 20-18,0 19 15,0 6 3,0-1 0,0-17 5,0-14-5,0-2 0,0-19 0,0-8-11,0-4-22,6-13-41,-2 0 5,8-3 13,1-39-25</inkml:trace>
          <inkml:trace contextRef="#ctx0" brushRef="#br0" timeOffset="-20756.19">1484 33 137,'0'0'25,"25"0"-21,25 18 1,14 30-5,16 28 14,-10 20-5,-15 8-5,-26 3 3,-29-8-3,-14-1-4,-62-11 1,-34-15 3,-18-14 2,-1-17-6,10-16-63,19-17-11</inkml:trace>
          <inkml:trace contextRef="#ctx0" brushRef="#br0" timeOffset="-20414.17">2413 162 240,'67'-7'24,"17"7"-23,4 7 2,-9 32-2,-21 22-1,-16 23 0,-23 21-13,-19 8 8,0 8 5,-45-1 2,-25-3 9,-13-1-10,-14-4 5,3-5 5,1 10-5,4-17 3,4 1-9,9-5 0,12-15-2,11-7-90,25-18-66</inkml:trace>
          <inkml:trace contextRef="#ctx0" brushRef="#br0" timeOffset="-10306.59">1940 2460 88,'-12'3'77,"5"-3"-13,7 0-21,0 0 15,0 0-11,0 0-14,0 0-6,0 0-17,0 0-3,0 0-6,0 0 1,0 0-4,0 0-4,0 0-52,0 0-95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15:15.67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7430 5000 140,'27'-77'109,"-5"16"-89,9 12-15,11 6 29,10 11-22,-1 6 3,-2 21-11,2 5 4,1 7-16,5 57 6,1 37 2,-3 20-4,-13 17 6,-17-5-3,-11-12 1,-14-19 0,0-19 0,-36-8 10,-28-12-10,-23-10 24,-19-10-17,-7-13 14,16-9-21,21-14 0,27-7 0,27 0 0,10 0-7,12-15-21,0-23-155</inkml:trace>
  <inkml:trace contextRef="#ctx0" brushRef="#br0" timeOffset="1">7536 5066 309,'4'-46'45,"-4"6"-39,0 35 7,0 5 30,0 0-34,0 0-9,0 0-8,0 49-8,0 31 11,-19 38 5,-14 32 16,2 8-16,-5 4 0,3-13 10,5-15-3,8-18-5,7-21-2,10-15 7,0-16-11,3-16 4,0-13-7,0-6 3,0-9-65,0-18-50,6-2-116</inkml:trace>
  <inkml:trace contextRef="#ctx0" brushRef="#br0" timeOffset="2">9051 5000 111,'58'-32'21,"6"9"-17,3 7-4,-2 12 23,-7 4-12,-3 0 7,-10 33-18,-7 12 0,-12 11 6,-17 7-2,-9 0 2,-3 9 0,-45-3-2,-13 1 27,-11-7-23,2-5 3,3-9 8,3-14-17,12-10 15,10-8-6,11-8-5,11-9 20,7 0-17,4 0 13,-1 0 7,4-3-25,3-10 16,3 6-20,0 4 2,0 3 10,0 0-10,0 0-4,6 26-3,13 29-8,9 20 13,11 17 4,0 5-4,3-1 2,2 2-2,6-3-2,3-8-48,2-29-256</inkml:trace>
  <inkml:trace contextRef="#ctx0" brushRef="#br0" timeOffset="3">8990 5254 237,'3'-3'8,"-3"3"-8,3 0 11,-3 0 3,0 0-14,0 9-1,0 26-21,0 17 16,0 22 6,-12 15 27,-4 9-14,-4 7-10,-2-7 19,-1-7-15,1-9 3,3-12 1,2-25-7,1-2 5,7-17-9,-2-8 3,5-1-7,4-11-1,2-6-13,-3 0-63,-2-9-80</inkml:trace>
  <inkml:trace contextRef="#ctx0" brushRef="#br0" timeOffset="4">10275 5211 104,'26'-13'98,"-10"0"-84,-13 4 31,-3 6 4,0 3-25,0 0-8,0 0-16,0 3-2,-6 19-9,-33 27 4,-19 16 7,-15 15 4,-1 7 6,7-3-2,11-4 1,15-3-5,9-4-4,13-7 2,11-10-2,8-5 4,0-9 0,27-9 4,24-7-4,21-18 11,14-8-6,17 0-4,6-21 4,-3-25-3,-9-7-5,-11-5 1,-14-3 3,-16-2-1,-17-8-2,-13 1 0,-22-9 4,-4 5-2,-4-7-5,-41-2 1,-9 4-2,-10 6-4,-5 7-11,8 24 8,17 13-8,18 21-35,20 8-10,6 2-71,0 39 0</inkml:trace>
  <inkml:trace contextRef="#ctx0" brushRef="#br0" timeOffset="5">11407 5051 276,'9'-2'14,"21"-6"-9,24-7 13,31-2-16,24 3 3,13-3-1,-7 4-4,-12 2 1,-26 2 8,-24 4-5,-25 5-4,-22 0 0,-6 0-5,0 0-6,-6 51-7,-30 27 17,-12 23 2,-10 14 15,-3 3-16,13 1 2,10 0 0,15-2 1,10-9-3,7-16 0,0-9 5,-2-22-9,-1-12 4,-1-20 0,1-16 0,-1-13 2,1 0-2,-14 0 5,-15 0 8,-13-13 23,-15-16-34,10-2 14,3 2-2,15-1-12,6 8 7,10 2-9,2 5-2,7 6-4,7-2-17,-1 8-27,4-7-92</inkml:trace>
  <inkml:trace contextRef="#ctx0" brushRef="#br0" timeOffset="6">13041 5150 221,'-3'-35'44,"3"17"-35,-6 18 33,6 0 1,0 0-39,0 18-4,-14 30-28,-11 23 28,-14 30 6,-6 5-5,-7 16 11,-2-7-11,2 0 3,-3-8 8,7-6-8,10-17 5,2-14-4,10-14-3,14-21 3,5-9 0,7-8-5,0-13 1,0-5 9,0 0-2,0 0-1,19 0 6,34 0 23,23 0-27,21-5 1,2-13-10,-6-2 6,-5-3-12,-12 0 0,-1-3-10,-20 1-9,-21-3-52,-4 3-36,-24-2-126</inkml:trace>
  <inkml:trace contextRef="#ctx0" brushRef="#br0" timeOffset="7">12818 5874 106,'-3'0'144,"3"0"-103,0 0-13,0 0 31,33-4-29,12-4-8,19 0-22,14-7 0,8 4-4,1-3 5,-4 3-2,-8-7 1,-14 3-41,-11-2-33,-20-1-72</inkml:trace>
  <inkml:trace contextRef="#ctx0" brushRef="#br0" timeOffset="8">12924 5150 188,'0'0'63,"0"0"-23,0 0-19,0 0 32,36 0-9,16-3-36,15-6-5,8-2-1,-5 1 2,-12 3 8,-10-6-12,-9 2 1,-14 4 0,-12-3 0,-10 5-2,-3 5-10,0 0-66,0 0-102</inkml:trace>
  <inkml:trace contextRef="#ctx0" brushRef="#br0" timeOffset="9">14629 5301 199,'19'-36'11,"-13"0"-5,-6 0 9,0 11-8,-16 4 32,-10 12-27,-12 3-9,3 6 11,-14 0-11,-5 0 6,-10 31 7,-21 11-13,-7 17 15,-5 3-9,7 4-3,16-2 2,23 0-2,21-1-6,24 6 0,6-1 5,26 8 2,42-3-7,25-2 7,13-3 7,0-17-11,-4-11 6,-11-12-8,-13-10 0,-14-8 4,-16-7-3,-9-3-2,-14 0 0,-9 0-42,-2 0-57,-2-7-127</inkml:trace>
  <inkml:trace contextRef="#ctx0" brushRef="#br0" timeOffset="10">15703 5234 310,'3'-12'39,"-3"12"-31,0 0-5,0 0 0,0 14-3,0 30-6,0 17-7,0 25 13,0 12 19,-9 3-19,-5-7 14,8-6-10,-1-4-4,4-6 6,0-12-2,-3-6-4,3-9 0,0-5 5,-5-10-13,5-10 8,1-9-16,-1-5-3,0-12-66,3 0-50</inkml:trace>
  <inkml:trace contextRef="#ctx0" brushRef="#br0" timeOffset="11">15324 5198 64,'-8'-5'113,"8"5"-82,0 0 3,0 0 0,0 0 20,0 0-17,0 0-26,23 0 11,18 0-15,31 0 11,18 0-4,9 0-10,-5 0 7,-7 0-8,-4 0-1,-2 0-3,-17 0 1,-13-2-5,-18 2-9,-14 0-76,-13 0-73</inkml:trace>
  <inkml:trace contextRef="#ctx0" brushRef="#br0" timeOffset="12">16729 5401 68,'12'-33'34,"-2"6"-30,-1-2 4,1 12 5,-1 4 1,8-5 14,-11 14-6,1-2 14,-7 3-8,3 3-1,-3 0 3,0 0-26,0 0 11,0 0-1,0 0-13,0 0 17,0 0-17,0 0 3,0 0 12,0 0-14,0 0 21,0 0-11,0 0-3,0 0 9,0 0-14,0 0-2,0 0-2,0 29-17,0 26 15,-13 20 1,-13 23 1,1 2 0,-5 7 5,2-6-5,-2-2 0,-1-6 6,5-10-7,4-6 1,6-14 0,5-7-1,2-18 9,6-16-10,3-13 2,0-7 0,0-2 6,0 0-2,0 0-2,0 0-2,0-32-18,0-2-62,15-19-172</inkml:trace>
  <inkml:trace contextRef="#ctx0" brushRef="#br0" timeOffset="13">17805 5535 208,'0'-13'8,"0"11"24,0 2 19,0 0-28,0 0-10,0 0-13,-13 2-10,-26 39 10,-22 12 0,-6 13 15,6 5-15,7 7 1,12-7 2,10 5 3,9-13-6,13 3 3,7-8 5,3-9-4,0-3-4,19-9 0,23-4 14,10-10-13,12-5 15,9-18-7,5 0-6,2 0 2,1-28-2,-14-5-3,-3-17 0,-12-1 9,-13-13-12,-7-7 3,-13-8 0,-9-14-6,-10 7 8,0 5-2,-7 0 0,-24 13 2,-8 4-12,-6 11 9,6 20-6,6 13 5,8 17-17,6 3-1,-4 0-39,1 23-12,3 3-19</inkml:trace>
  <inkml:trace contextRef="#ctx0" brushRef="#br0" timeOffset="14">18905 5632 149,'0'-6'47,"0"3"-45,0 3 20,0 0 41,0 0-34,0 0-3,0 0-25,0 0-1,0 0 7,0 0-1,0 0-4,0 0 3,0 0-1,0 0 8,0 0-9,0 0 6,0 0 0,0 0-5,0 0 1,0 0-5,3 0 0,-3 0 4,0 0 4,0 0-7,3-4 8,-3 1-6,0-1 6,0-5-9,0 4 0,0-2 6,0-3 1,4 6-7,-4-2 2,0 6 1,0 0 6,0 0-7,0 0-2,0 0 0,0 0-14,0 20 6,0 38-12,-27 23 20,-7 23 0,-12 2 5,1-5-5,-3 0 0,3-14 7,1-11-10,5-14 3,6-20 0,11-14-5,8-11 9,8-14-4,6-3 0,0 0 1,0 0 16,0-31-12,23-34 3,13-24-8,11-18 1,8-14-2,7 1 1,5 0 0,-3 11-1,-6 20 5,-6 25-4,-17 19 2,-13 27 5,-9 13-14,-4 5 7,5 13-13,11 45 6,11 33 6,6 21 1,2 6 0,-2 2 0,7-7-4,2-12 8,1-17-4,-1-25 0,-9-18 7,-4-17-8,1-19 2,0-5 0,15 0 17,14-40-15,2-23 5,11-21 5,-11-15-9,-1-9 11,-13-11-13,-6 12-2,-16 6 0,-15 17-12,-11 21-1,-8 15-45,-30 3-128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15:15.69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0 116 241,'7'-2'33,"-4"2"32,0 0-34,-3 0-25,3 0 22,0 0-12,2 0-14,-2 0 6,0 0-2,-3 0 5,3 0 0,-3 0-5,0 0 19,0 0-24,0 0 6,0 0-7,6 0-8,4 28 5,12 25-2,10 20 5,10 24 4,10 12 0,-2-1-4,3 5 0,-6-12 6,-8-11-11,-6-10 5,-8-18 0,-5-16-2,-7-11 6,-4-21-4,-6-10 0,3-4 1,-2 0 16,-1 0-11,3-1 33,23-44 17,20-31-33,18-33-23,20-16 0,-4-12 0,-5 6-2,-8 8 7,-12 24-5,-9 18 0,-18 17-1,-8 11-6,-7 8 3,-10 22-1,-1 8 3,-5 14-29,0 1-20,0 0-33,-8 36-34,-23 19 69,-8 4-84</inkml:trace>
  <inkml:trace contextRef="#ctx0" brushRef="#br0" timeOffset="1">1473 310 208,'0'-21'52,"3"3"-23,3 2-5,2-1 36,1 5-42,0 4-9,-2 8 14,-4-3-21,-3 3 7,0 0-9,0 0-8,0 11 5,0 38-17,0 24 20,-10 30 9,-13 17-9,-5-1 26,0-5-16,5-12-6,4-21 13,2-7-12,4-15-1,7-7-1,0-14 6,2-13-8,1-11-1,0-14 0,3 0 6,0 0-1,0 0-4,0 0-1,0-14-10,0-23-9,0-17-128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15:15.69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1919 449 81,'8'-13'12,"1"2"-6,-2 4-4,-1-3 11,-6 5 0,3-1 15,-3 3-14,0-3 9,3 1-1,0 5-15,0-6 23,1-3-26,2-6-3,-3 1 8,3-3-4,2 5 7,-2 3 17,-6 1-18,3 1 16,0 5-16,0-1 2,4-3-8,-1-1 4,-3 0-9,5 1 0,-2 2 0,-3 3 6,-3-3 1,0 4-5,0 0-2,0 0 7,0 0-15,0 0 3,0 5-13,0 30 15,-3 18 3,-14 16-2,1 15 2,1 3 0,-2 4 6,-2-8 0,3 1-5,-4-7-1,1-4 10,7-6-12,-1-12 2,2-12 0,8-2 0,-3-19 7,3-2-7,0-6 0,0-4 6,3-8-11,0-2 7,0 0-2,0 0 5,0 0 3,0 0-2,0 0-2,0 0-2,9 0 22,20 0-22,20 0 11,15 0-13,9-5 10,-1-2-13,-5-4 3,0 3 0,-2-7-2,-8 4 6,-2 2-4,-16-3 0,-17 7 0,-5-1-10,-14-1 5,0 0 0,-3-2-14,0 0-59,0-8-5,-9 3-68</inkml:trace>
  <inkml:trace contextRef="#ctx0" brushRef="#br0" timeOffset="1">1958 756 38,'0'-3'29,"-3"3"-27,3 0 29,0 0 7,0 0-11,0 0 15,0 0-21,0 0 1,0 0 19,0 0-24,0 0 6,0 0-5,0 0-17,0 0 18,0 0-18,0 0 7,0 0 8,0 0-14,25 0 20,14-6-5,19-5-16,6 0 16,1-2-13,-10 8-1,-10-5-3,-10 8 10,-15-1-13,-11 3 3,-6 0 0,-3 0-4,0 0-6,0 0 5,0 0-18,0-2-22,-6 2 2,-14-3-59,-8-4 30,-8 2 9</inkml:trace>
  <inkml:trace contextRef="#ctx0" brushRef="#br0" timeOffset="2">2077 383 30,'-6'-6'19,"3"2"0,-1-1 0,1 5 14,0 0-13,3 0-10,0 0 25,0 0-17,0 0-3,-3 0 15,3 0-18,-3 0 10,0 0 0,3 0-8,0 0 13,0 0-23,0 0 16,0 0-1,0 0-19,0 0 24,0 0-17,0 0-5,6 0 16,10-3-16,19-3 14,20-1-16,12-3 8,8 7-14,5-1 6,4-1 0,-4-1 3,-2 1 4,-19-1-3,-12-1-4,-19 5 0,-15-1-4,-10 3 10,-3-5-6,0 5 0,0 0-15,0 0 14,0 0-19,0 0-19,0 0-41,0 0-94</inkml:trace>
  <inkml:trace contextRef="#ctx0" brushRef="#br0" timeOffset="3">3179 377 45,'-2'-12'26,"2"6"15,0-1-7,0 0-5,0 4 14,0-4-23,0 6 10,0-3 0,0-2-20,0 4 17,0-1-15,0 0-4,0 0 16,0 0-22,0-1 16,7-1-1,-1-3-13,-3 1 11,3 0-13,1-1 7,-4 1-6,0 4 5,0 3 0,-3 0-8,0 0 2,0 0-6,0 0-5,0 0 0,0 25-2,0 24 3,0 19 4,-9 13 5,-4 8-1,-1 4 0,6-3 7,-6-9-8,5-10 1,6-13 0,3-17 0,0-12 6,0-15-6,0-10 0,0-4 4,0 0 4,3 0-5,26-24 3,12-19-4,5-10 6,-1-13-8,-3-3 0,-3-4 1,-2 6-9,-7 11 13,-5 8-5,-5 20 0,-10 14 5,-4 8-9,-3 6 4,-3 0-10,0 0 10,3 28-26,7 28 26,-1 7-3,5 8 7,1-5-5,4-15 1,3 0 0,5-15 0,-1-6 8,2-12-8,5-8 0,0-2 0,1-8 6,5 0 0,-3 0-6,-8-8 0,2-13 6,-2-11-2,0-6-4,-1-3 0,-1-10-3,-7 0 11,-7-7-8,-2-9 0,-7 4 3,-3-10-3,0 6 7,0 12-7,0 4 0,0 18 10,0 15-13,0 8 3,0 7 0,0 3-7,0 0-3,0 0 2,0 0-18,0 0-79,0 0-107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20:39.215"/>
    </inkml:context>
    <inkml:brush xml:id="br0">
      <inkml:brushProperty name="width" value="0.13333" units="cm"/>
      <inkml:brushProperty name="height" value="0.13333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0F9EEDB3-C9FA-4251-ADFE-8134C1929AAC}" emma:medium="tactile" emma:mode="ink">
          <msink:context xmlns:msink="http://schemas.microsoft.com/ink/2010/main" type="inkDrawing"/>
        </emma:interpretation>
      </emma:emma>
    </inkml:annotationXML>
    <inkml:trace contextRef="#ctx0" brushRef="#br0">0 0 13,'0'0'11,"0"0"0,0 0-4,0 0-2,0 0 2,0 0 8,0 0-14,0 0 4,0 0-5,0 0 0,0 0-1,0 0 3,0 0-3,0 0 1,0 0 0,0 0 15,0 0-13,0 0 5,0 0-7,0 0 1,0 0-2,0 0 1,0 0 0,0 0-6,0 0 12,0 0-6,0 0 0,0 0 1,0 0-1,0 0 0,0 0 0,0 0-4,0 0 0,0 0 2,0 0 1,0 0 0,0 0-5,0 0 3,0 0 3,0 0 0,0 0-5,0 0 4,0 0 1,0 0 0,0 0-3,0 0 3,0 0-4,0 0 1,0 0-16,0 0 17,0 0-3,0 12-15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15:15.69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3849 2502 237,'0'-4'78,"0"4"-77,0 0 32,0 0 4,17-1-5,39-3-15,41 2-12,42-2-1,11 4-4,-8 0 0,-23 0-5,-29 0-3,-15 0-7,-11 0-62,-11 0-61,3 18-54</inkml:trace>
  <inkml:trace contextRef="#ctx0" brushRef="#br0" timeOffset="1">4353 2566 198,'36'-55'79,"-11"15"-69,-17 30 14,-8 10-4,0 0 12,0 12-32,0 43-10,-24 27 10,-10 19 12,-5 11 2,0 7 15,11 2-26,1-11 17,5 0-4,7-14-16,1-18 10,4-9-7,7-15-3,3-9 0,0-11 4,0-8-11,0-9 7,0-5-22,0-9-8,0-3-63,0 0-35</inkml:trace>
  <inkml:trace contextRef="#ctx0" brushRef="#br0" timeOffset="2">5663 2554 269,'0'-3'29,"0"3"-4,-3 0-1,-36 13-17,-19 33 10,-20 23-13,-5 19 2,5 14 9,14 9-10,16-6-4,23 1-1,20-14 6,5-14-10,11-17 5,37-15-1,20-20 7,19-17-3,22-9 9,7-9-13,-1-43 2,-9-16-3,-9-16 7,-14-10-6,-19-7 0,-25-4 5,-26 11-10,-13 3 5,-26 11-2,-48 8-3,-19 11-7,-19 23 5,-11 21-50,12 13-145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20:56.76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EC2A4D-3BAC-4067-87DC-79FA7510F3EA}" emma:medium="tactile" emma:mode="ink">
          <msink:context xmlns:msink="http://schemas.microsoft.com/ink/2010/main" type="inkDrawing" rotatedBoundingBox="2382,7263 15647,5313 16980,14384 3715,16334" semanticType="enclosure" shapeName="Other"/>
        </emma:interpretation>
      </emma:emma>
    </inkml:annotationXML>
    <inkml:trace contextRef="#ctx0" brushRef="#br0">6413 307 68,'-6'-8'6,"-1"-21"12,-8-6 2,-2 11-18,-8 4 2,9 4 5,2 3 10,-5 3 0,3 0-12,-10 3 3,-8-3-10,-12 10 0,-11 0-1,-15 0-1,-8 0 2,-4 0 2,-5 0-1,-2 12 0,-2 3 0,-7 5 0,-2-1 2,-7 5-1,-5 2 2,2 3-3,-4 8 0,-2-1 1,-8 4 3,-9 3-5,-3 3 4,-4 7-4,5 3 0,1-5 0,2 2 2,4 4-3,2-2 2,0 1-1,5-3 2,5 6-1,-1 4 2,4-2-3,-4 3 1,-4 9-1,4 1 2,1 0-2,12-4 0,3-3 3,9-1-3,2 2 0,1-5 0,-6 6-3,4 0 3,-3 10 0,0-5 2,2 4 0,5-6 0,5-2-2,4-6 1,5 2 1,-6-2-2,5-1 1,-4 0 0,2 8 1,4-7 2,10-7-4,10 2 0,5-5 0,1 7-1,3 5 1,-7 10 1,-6 5 1,4-4 2,2 1-3,7-2-1,9-7 1,5-3-1,1 6 2,5 1 0,0 8-1,2 3 1,1 5-2,3 1 3,-1-3-2,1 0 0,-1-6 2,1 0-1,3-4-2,1-1 1,4 5 2,5 0-3,-1 0 0,7 1 0,0-2 3,0 4-3,0 0 2,0 3 0,0-7-2,0-2 3,10-8-2,-1-1-1,5 1 1,5-3 0,-3 5 0,4 15-1,11 0 2,-9-6 1,1-7-3,1-13 0,-9 2 1,11 1-1,0-3 3,-1 5-3,8 1 0,-2-4 1,5 4 0,0-5 0,-2-5-1,2 1 0,6 17 5,16 5-5,-10-1 3,7 5-3,-4-9 3,-10-7-3,8 6 0,2-11 0,1 1 0,-1-3 2,4-5-4,6 0 2,4 0 0,24 17 3,5-4-3,-2-6 0,5 4 4,-13-22-4,-4 8 3,7-1-3,-1-3 0,-2-7-1,-1 6 3,-2-8-2,0 11 0,5 2 0,2-1-2,-1-8 2,-1-10 5,-2-1-3,5 2-1,5-4-2,-5-6 2,5 4-1,-1-5 0,-2-3 1,12-4 0,5-6 4,11-6-5,9 0 7,3 0-6,2 1 0,-2 11 0,11 18 2,-11-4-6,5 7 3,-2-7 0,-8-11 5,0 7-4,3-10 0,2-3 2,2-3-3,1-7 4,2-4-4,-5 0 1,0 0 4,5 0 0,-2 0 0,2 0-1,-5 0-2,-1 0 0,-2 0-2,-3 0 2,6 0 2,2 0-3,4 0 2,5 0 1,0 0-2,5 6 5,1 4-7,7 3 3,-4 2 0,-13-15 0,-12 0 0,-10 2-3,-7 1 0,-6-3 2,-3 0-1,-5 0-1,2-3 1,0-14-1,-1-3 7,3-6-7,1 0 7,-3-1-4,-1 2-2,-2 1-1,-5-1 0,-5 4 0,-1-4 0,5-5 2,2-1-2,9-7 0,10 3 2,13-1-4,0-6 4,0 3-2,-13 6 0,-15-1 1,-10 1-2,-11-2 1,1-3 0,-1 2-3,5-9 4,3 6-1,-1-8 0,-5 3-3,-2-5 3,-9 0 0,-6 3 0,0-9-3,-4-2 4,1-1-1,0-9 0,-4 1-2,1-4 0,-4-10 0,4-4 2,-1 0-1,4-4 1,3 9-1,2-9 1,1-1 0,0-5-1,-3 2 2,-3-2-1,-4 3 1,-5 1 0,2 2 0,0 9 0,4 1 1,-1 1-2,-7 6 1,-2 2 2,-3 3-1,0-7-1,-3-3 2,-1-5-2,-3 1-1,-4-1 4,2-2-1,-2 12 3,-5-1-5,-1-1 3,-3-4 4,1-4-6,-4 3 0,1 2 0,-4 2 0,-4 10 9,-3-3-11,4 3 3,-1-2-1,2 0-1,-2-2 2,-3-4-1,4-6-2,-4 9 5,1-6-4,-1 6 4,-6-1 5,0-5-9,0 0-1,0 4 1,0 5-1,0-8 2,0 4 1,-13-2-5,-3-1 2,-7-1 0,1 1 0,-4 7 3,1-4-3,-5 0 2,2 7-1,0-1 0,-5 1-1,0 2 0,-1-6-1,-5 7 0,0 2 0,0-1 1,4 8 0,0 1-1,-1 4 1,1 0 0,0 3 0,3-6-1,-7 2-1,3-1 2,-6-2 0,5-2-1,-9 3 1,1-7 0,-6 1 0,-7 4-1,3 2 0,1 2 0,-1 1 1,3 4 0,-2-8 2,-1 4-3,1 0 1,-4-1 0,0 6-4,-3-5 4,3 0 0,-3 3 0,2 0 0,3 2-2,-2 3 1,5 0 1,3 6-3,0 3 3,3 1-1,-4 0 1,-1-2 0,-6 1-2,-4 0 2,-2-4 0,6 2 0,-1 0 1,0 2-2,1 3 1,0 0 0,-3 1-1,3 0 0,-6 9 1,-4-9 0,1 3 0,-10-2-1,-1 4-3,-2-3 4,-4-3-2,-1 4-1,-8-9 1,2 6 1,-1-1-1,1-3-2,1 3 4,1 3 0,-8 0 0,3 0-3,7 2 2,10 7 0,13 1 1,3 0 0,7 5 0,-7-4-2,0 4 2,2-2 0,1-2-1,5 2 1,0-5 0,3 1 0,-2-3 2,4 1-2,3 1 0,-1 2 0,1-5-2,0 7 3,-10-3-1,-9 2 0,0-3-4,-3 4 3,9 3 1,16-2 4,6 5-4,2 2-3,1-3 2,-6 2 1,8 2 0,-2-3-1,5 2 2,-2 3-1,5-7 0,-1 4 1,1 1-3,-2-1 2,2 3 0,-4-2-1,-1-5 3,2 7-3,-8-3 1,5 3 0,-2-1-1,0-3 2,5 1-1,0 0 0,-2 0 1,-4-1-2,-2 4 1,3-1 0,-1 1-2,4 0 3,-6 0-1,8 0 0,-1 0 1,3 0-3,0 0 2,1 0 0,5 0 0,1 0 1,0 0-1,-1 0 0,-5 0 0,0 0-2,-2 0 3,1 0-1,4 0 0,-3 0 1,-1 0-2,-4 1 1,5 3 0,3-1 0,2-3 0,7 0 0,-6 3 0,4-3 0,-5 0 1,1 3 0,2-3 0,-2 0-1,3 0 0,7 0 0,-5 0 0,-2 4 0,-6-3-2,-10-1 3,-7 3-1,4 4 0,-1-5 0,8 3-1,-4-2 1,-4 4 0,-16 3 0,2 5 1,-6-1-2,3 4 1,0 12-35,6 16-85,2-8-46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21:01.55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A632262-2B90-4903-BA9C-1123605F535E}" emma:medium="tactile" emma:mode="ink">
          <msink:context xmlns:msink="http://schemas.microsoft.com/ink/2010/main" type="inkDrawing" rotatedBoundingBox="16128,11418 19691,11404 19692,11533 16129,11548" shapeName="Other"/>
        </emma:interpretation>
      </emma:emma>
    </inkml:annotationXML>
    <inkml:trace contextRef="#ctx0" brushRef="#br0">-1 91 16,'0'0'47,"0"0"-39,0 0 0,3 0 12,-3 0-10,0 0 2,0 0-5,0 0 2,0 0 5,0 0 1,3 0-2,-3 0 4,0 0-1,0 0-3,3 0 0,1 0-3,-4 0 3,3 0-7,0 0-3,0 0 9,8 0-10,4 0 4,12 0-5,7 0-1,11 0 3,7 0 0,9 0-2,0 0-1,6 0 4,0 0-2,-1-4-2,1 3 1,3-2 2,8-1-2,5 1-1,-2 1 1,-4-7 0,-10 6 4,-5 0-3,-7-3-1,-2 1 2,3-2-2,-3-1 2,2 2-2,1 4 0,5-2 2,-3 4-1,-1-1-1,-2 1-1,-10 0 3,-1 0-3,3 0 0,-3 0 0,1 0 1,0-4 1,-1 1-1,1 3 2,7 0-3,4 0 4,0-6-4,8 6 2,-2 0-2,-1 0 2,-6 0-4,3 0 4,-7 0-1,-2 0-1,-4 0 1,-7 0-2,1 0 1,3 0 0,-5 0 4,2 0-2,3 0-1,-3 0-1,-1 0 3,4 0-3,-3 0 0,0 13 0,-1-6-3,1-1 3,3 6 0,-3 1 0,3-6 1,-1 4-1,-6-1 0,-6-5 2,-3 4-4,-7-5 4,1-3-2,-8 5 0,1-3 0,0 0 4,-1-3-3,2 3 2,2-3 1,-4 0-3,1 4 3,-4-4-4,-9 0 3,5 5 1,-5-5-3,0 0 5,0 0 0,0 0-3,0 0 10,0 0-11,0 0 2,0 0 0,0 0-1,0 0-3,0 0 0,0 0 0,0 0 0,0 0 0,0 0 0,0 0-4,0 0-44,0 0-48,-17 2-83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21:06.48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B9A801-A89E-44BA-B758-0EC0CE8AAA43}" emma:medium="tactile" emma:mode="ink">
          <msink:context xmlns:msink="http://schemas.microsoft.com/ink/2010/main" type="writingRegion" rotatedBoundingBox="18913,13449 19624,9966 20318,10108 19607,13591">
            <msink:destinationLink direction="with" ref="{1B903DF7-05B0-4B8B-A15D-FBB230897949}"/>
            <msink:destinationLink direction="with" ref="{1164D466-C5D0-4523-B305-A23F8EAA2FEC}"/>
            <msink:destinationLink direction="with" ref="{360FD694-3F31-40B8-A999-30685C8876AF}"/>
            <msink:destinationLink direction="with" ref="{E6E478C7-A240-4386-B9DE-BC6D2C7B2749}"/>
            <msink:destinationLink direction="with" ref="{CC5B9F3D-350B-4285-92C5-944F1DB59F9D}"/>
            <msink:destinationLink direction="with" ref="{5398E2F9-5FCB-4A50-A878-69774E7976D4}"/>
            <msink:destinationLink direction="with" ref="{58219A82-313C-42FB-9E55-727F222DCCCA}"/>
            <msink:destinationLink direction="with" ref="{18E26EEE-1F35-44F0-AB80-AF0CA6F762EB}"/>
          </msink:context>
        </emma:interpretation>
      </emma:emma>
    </inkml:annotationXML>
    <inkml:traceGroup>
      <inkml:annotationXML>
        <emma:emma xmlns:emma="http://www.w3.org/2003/04/emma" version="1.0">
          <emma:interpretation id="{5426935A-11AD-4E15-859F-0BE769D5ED6D}" emma:medium="tactile" emma:mode="ink">
            <msink:context xmlns:msink="http://schemas.microsoft.com/ink/2010/main" type="paragraph" rotatedBoundingBox="18913,13449 19624,9966 20318,10108 19607,135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43C58E-8EB8-472F-97A5-69321E0E8730}" emma:medium="tactile" emma:mode="ink">
              <msink:context xmlns:msink="http://schemas.microsoft.com/ink/2010/main" type="line" rotatedBoundingBox="18913,13449 19624,9966 20318,10108 19607,13591"/>
            </emma:interpretation>
          </emma:emma>
        </inkml:annotationXML>
        <inkml:traceGroup>
          <inkml:annotationXML>
            <emma:emma xmlns:emma="http://www.w3.org/2003/04/emma" version="1.0">
              <emma:interpretation id="{43C15E4A-F362-42AE-80D8-EE572FA6A0D4}" emma:medium="tactile" emma:mode="ink">
                <msink:context xmlns:msink="http://schemas.microsoft.com/ink/2010/main" type="inkWord" rotatedBoundingBox="18913,13449 19624,9966 20318,10108 19607,13591">
                  <msink:destinationLink direction="with" ref="{280EC7E7-DF19-40A4-A99B-4E7441D2C425}"/>
                </msink:context>
              </emma:interpretation>
              <emma:one-of disjunction-type="recognition" id="oneOf0">
                <emma:interpretation id="interp0" emma:lang="en-US" emma:confidence="0">
                  <emma:literal>tkt.</emma:literal>
                </emma:interpretation>
                <emma:interpretation id="interp1" emma:lang="en-US" emma:confidence="0">
                  <emma:literal>it/</emma:literal>
                </emma:interpretation>
                <emma:interpretation id="interp2" emma:lang="en-US" emma:confidence="0">
                  <emma:literal>txt</emma:literal>
                </emma:interpretation>
                <emma:interpretation id="interp3" emma:lang="en-US" emma:confidence="0">
                  <emma:literal>tm</emma:literal>
                </emma:interpretation>
                <emma:interpretation id="interp4" emma:lang="en-US" emma:confidence="0">
                  <emma:literal>"it/</emma:literal>
                </emma:interpretation>
              </emma:one-of>
            </emma:emma>
          </inkml:annotationXML>
          <inkml:trace contextRef="#ctx0" brushRef="#br0">-207 2397 70,'0'0'41,"0"0"-41,3 0-10,-3 23 10,3 14 0,0 21 13,-3 22-1,0 12-1,0 3 3,-3 7-7,-14-8 4,-2-10-7,-4-7 8,9-11-1,-3-3-2,4-9 2,1-3-9,1-9 0,-2 0 5,4-3-3,3-12-1,-1-8 0,4-9-2,3-8 1,0-2-1,0 0-1,0 0 3,0 0-3,0-31-20,13-17-68</inkml:trace>
          <inkml:trace contextRef="#ctx0" brushRef="#br0" timeOffset="735.04">230 2255 139,'0'0'8,"0"0"-8,0 43-3,0 31 3,0 28 11,-20 27 13,4 15-11,-4 5 3,5-13 0,-1-26-2,0-19-5,-4-18-1,7-13-8,1-7 12,-1-8-4,7-13-5,0-12 2,1-8-5,2-6 4,3-6-4,0 0 0,0 0 4,0 0 0,0 0 0,0-26-4,0-20-39,14-21-49,2-8 17,3-12-30</inkml:trace>
          <inkml:trace contextRef="#ctx0" brushRef="#br0" timeOffset="-398.03">-191 2046 1,'-10'35'27,"-2"3"-13,-2 9 8,1-2-4,-2 7-6,-2 4 7,-2-3-8,0 11-3,2 5 4,-2 5-6,3 10 10,-4 6-4,8 0-1,-1 4 1,1-14-6,4-1 3,-4-8 0,2-3-3,-2-7 4,-1-11-6,2-13 0,5-14 0,3-10-4,0-8 1,3-5-1,0 0 0,0 0 6,0 0-5,0-12-1,0-38-3,6-16-112,17-15-21</inkml:trace>
          <inkml:trace contextRef="#ctx0" brushRef="#br0" timeOffset="373.02">57 2183 93,'6'-12'20,"-3"9"1,-3 3-9,3 0-1,-3 0-11,0 3-4,0 30-12,0 26 16,-3 19 8,-14 9 2,-8 12 5,-4 6-10,-3-6 5,-4-7-3,5-13 4,1-10-4,4-13-5,1-13 4,3 0 0,2-5-5,1-4 3,5-4-4,5-1 0,-1-9-1,10-8-3,0-9-8,0-3-22,0 0-11,0-6 18,0-32-54</inkml:trace>
          <inkml:trace contextRef="#ctx0" brushRef="#br0" timeOffset="959.05">243 2394 29,'0'34'0,"0"37"15,-19 26 23,-11 2-12,4 1-4,4-19-14,6-18-1,10-19-6,3-18-1,3-12 0,0-10-9,-3-4-45,3-15-20</inkml:trace>
          <inkml:trace contextRef="#ctx0" brushRef="#br0" timeOffset="-922.06">696 642 87,'0'0'20,"0"0"-20,0 29-12,-10 52 12,-21 41 10,-16 43 8,-6 32 0,-8 15 11,2-3 11,1-8-10,11-25-12,5-17-7,9-18 1,8-23-3,-1-12-4,10-15 3,-1-13-6,1-16-2,7-16 3,0-17-2,2-12-1,4-14 0,0-3-12,0 0-5,-8-14-3,-11-41-45,3-21-102</inkml:trace>
          <inkml:trace contextRef="#ctx0" brushRef="#br0" timeOffset="2580.14">110 162 4,'-3'-2'21,"0"-4"-1,0 3-1,0-2 2,-4 1 2,7 1-3,-3 3-1,3 0-7,0 0 2,0 0-3,0 0-11,0 0-2,0 0-8,0 0 1,3 0 8,24 7 2,10 12 7,15 8 4,9-1-12,3-3 3,1-6-1,-1-6-2,-3-4 3,-9-4-2,-10-3 1,-17 0-2,-8 0 2,-14 0 0,-3 0-1,0 0 2,0 0-1,0-3-2,0-4-1,0 7-1,-20 0 0,-13 0 1,-14 0 2,-14 0-1,2 0 0,6 0-1,3 0 1,12 0 0,9 0 0,7 0 0,13 0 1,2 0-1,7 0 2,0 7-1,0-4-1,0-3-1,16 0-22,20 0 17,11 0-13,9 0 17,-9-10 2,1-1 0,-6 3 0,-3-1 1,-4-2-1,-9 1 0,-7 3-1,-5 0 0,-8 1-2,-6 3-8,0 1-1,0-1-10,-6 3-13,-27 0 35,-12 0 0,-10 0 4,1 0-2,9 0-2,16 0 3,12 0-2,8 0 1,9 0-2,0 0-2,0 0-2,9 0 4,24 0 7,9 0-5,3 0 1,-1 0 1,-2 0-4,-9-7 4,-5-1-1,-8-2-3,-10 5 6,-7-3-1,-3 5 5,0-2-9,0 1-1,0 4-6,0-3-6,-16 3 12,-16 0 4,-14 0-2,-5 0 3,7 0-4,8 0 0,10 0 0,13 0-1,7 0 0,3 3 4,3 1-3,0-4-2,0 0 0,12 0-5,24 0 1,12 0 5,4 0-6,-14 0 6,-9 0 0,-16-7 0,-7 4 2,-6 3 2,0-2-4,0 2-7,-6 0-2,-27 0 9,-22 0 4,-12 0 2,3 8-6,3 1 0,13 0 4,9-7-4,4 1 3,9 3-2,16 3 0,4-7-2,6 4-1,0 1-2,0-5 1,0 1-26,0-3-5,19 0 31,7 0 3,6 0 0,-6 0-8,-7 0-7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21:02.14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B903DF7-05B0-4B8B-A15D-FBB230897949}" emma:medium="tactile" emma:mode="ink">
          <msink:context xmlns:msink="http://schemas.microsoft.com/ink/2010/main" type="inkDrawing" rotatedBoundingBox="19059,12437 19537,9927 19769,9972 19292,12481" semanticType="strikethrough" shapeName="Other">
            <msink:sourceLink direction="with" ref="{1DB9A801-A89E-44BA-B758-0EC0CE8AAA43}"/>
          </msink:context>
        </emma:interpretation>
      </emma:emma>
    </inkml:annotationXML>
    <inkml:trace contextRef="#ctx0" brushRef="#br0">24 1 111,'0'-16'33,"0"16"-5,0 0-18,3 0 6,0 0-16,7 49-26,-1 35 26,2 42 1,-2 33 24,-9 21-15,0 15-2,-3 8 3,-26-2-5,-10-11 3,-5-15 5,-6-18-13,3-14 10,-1-20-4,2-11-6,-2-6 8,6-19-7,7-18 5,6-10-4,7-16-1,5-20-2,4-3 0,7-15 0,6-5 0,0 0 0,0 0-1,0 0-10,10-20-18,22-26-67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21:45.68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14A364-C622-42D1-9A58-73005356AF1B}" emma:medium="tactile" emma:mode="ink">
          <msink:context xmlns:msink="http://schemas.microsoft.com/ink/2010/main" type="inkDrawing" rotatedBoundingBox="16042,11307 19621,11290 19623,11879 16045,11896" shapeName="Other"/>
        </emma:interpretation>
      </emma:emma>
    </inkml:annotationXML>
    <inkml:trace contextRef="#ctx0" brushRef="#br0">-3153 1797 11,'0'-8'14,"0"1"-14,0 1 1,0-2 20,0 2-12,0 0-8,-3 1 6,0 5 0,0-7 10,0 4-4,-7-2-6,1 2-7,-5-4 1,8 4 1,-4-2 1,4 2 1,0 1-1,2-1 0,-2-1 5,3 4 3,-3-3-5,-2-2 3,5 5-4,0 0 1,3 0 9,-3 0-8,3 0 0,0 0 4,0 0-8,0 0 2,0 0-2,0 0-1,0 0-1,-3 0 1,0 0 0,-1 0-1,-5 0-1,0 0 5,-4-3-5,2 3 2,2 0 3,6 0-4,0 0 3,3 0-1,0 0 3,0 0 1,0 0-7,0 0 6,0 0-3,0 0-1,0 0 11,0 0-6,0 0 0,0 0-2,6 0 2,11 0-7,11 0 2,14 0-2,13-6 9,6 2-7,6-1 0,8-7-2,8 1 2,13 3-2,6-7 0,1 7 0,-6-2-1,-19 2 5,-20 1-4,-24 7 0,-17-5 0,-14 5-4,-3 0 3,0 0 0,0 0 0,0-2-10,0 2 6,-6 0-4,-5 0 9,-14 0 2,-17 0-1,-19 7 1,-16 14-2,-3 4 4,0-9-8,2 1 6,7-5-2,4 2 0,13-5 2,8-4-5,8 1 3,9 1 0,6-7-1,7 0 3,7 0-2,6 0 3,-2 0-3,5 0 3,0 0-3,0 0 0,0 0-1,0 3-4,0-3 0,0 0-1,14 0 6,14 0 7,21-10-7,13-3 0,15-5-1,7 3 3,5 2-2,11-2 0,3-3 0,-3 3 1,-8-3 0,-2 11 2,-7-4-3,-5 1 0,-3 7-2,-2 1 5,-2-2-3,-7 4 0,-6 0 1,-7 0-2,-6 0 1,-6 0 0,-7 0-3,-6 0 2,-4 0 0,-2 0 1,-7 0-3,-4 0 1,-6 0-2,-3 0-2,0 0-6,0 0-11,0 0 10,0 0 0,0 0-7,-12 0 19,-18 0 1,-21 0 1,-13 0 6,-13 0-7,-1 0 3,5 0-1,5 0-1,3 0 3,12 0-2,4 0-2,10 0 2,10 0 0,10 0-2,6 0 2,10 0-4,3 0 2,0 0-4,0 0 2,0 0-6,0 0 0,16 0 8,20 0 2,15 0 7,20 0-4,13 0-1,11 0 5,8-1-6,7-9 7,-4 3-4,-3 3-2,-10 0 6,-2 1-10,-8 1 4,-5 2 1,-5 0-5,-12-3 3,-6 3-2,-13 0 0,-11 0-1,-8 0 0,-13 0-3,-4 0 2,-6 0-5,0 0 2,0 0-5,0 0-6,0 0-1,0 0-3,-3 0 9,-13 0 10,-7 0 3,-13 0 6,-1 8-7,-2-1 3,9-6-3,14 6-1,4-7-1,12 6 0,0-2 1,0-4-3,0 1 1,0-1-7,0 0-7,17 0 11,17 0 4,21 0 4,15 4 4,8-4 0,-4 0-8,-4 0 5,2 0-2,-2 0-2,0 5 9,-1 1 0,-2 5-7,-6 0 1,-3-1-4,-13 1 2,-14-1-2,-1 5 0,-5-5-2,-5 0 1,2 3 1,-5-1 0,-4-1-2,-4-4 2,0-2 0,-2 0 0,-1-2-1,-3 0-3,-3-3 1,0 0-6,0 0 1,0 0 5,0 7-7,0-4 2,0-3 7,0 0-2,0 0 3,0 0 0,0 0 4,-12 0 2,-1 5-5,0 0 4,-7 0-2,5 8-2,-4-8 3,-7 2-3,-3-4 0,-7 0 3,-6-3-3,-3 0 1,1 0-2,2 0 0,3 0 2,0 0 0,1 0-2,3 0 0,-4 0 2,1 0-4,2 0 2,5 0 0,-5 0 2,0 0-1,2 0-1,-5 0 0,3 0 2,-6 0-4,1 0 2,-1 0 0,-3 0 0,3 0 4,7 0-5,-7 0 1,6 0 0,2 0-1,1 0 1,5 0 0,1 0 0,1 0 1,1 0-1,0 0 0,1 0 0,-2 0 0,1 0 2,0 0-2,-5 0 0,5 0 0,-4 0 0,-1 0 0,-4 0 0,-2 0 0,3 0 2,2-6 0,1 3-2,2-2 1,0-1-2,1-5 2,-2 6 0,10 3-1,0-1 0,-1 0 2,4 1-2,-4-1 2,6-4-2,-3 4 0,-5 3 0,-1 0 0,-6 0 0,0-3 2,-1 3-1,2 0 1,3 0 2,2 0-4,4 0 3,0 0 0,-1 0-3,4 0 3,-1 0-2,5 0 2,-1 0-2,4 0 0,-4 0-2,-7 0 2,-5 0-1,3 0 0,-5 0 4,4 0-4,-2 0 1,-3 6-1,-2 4 2,1-5-1,1-2 2,-2 4 0,8-7-3,0 11 6,-1-9-5,4 3 0,-4 2 1,4-4 0,0 0-2,-4 4 0,1-3 0,0 0 2,-1-2-1,1 1 1,-5-1 0,2 1-1,-1-3 3,4 3-4,5-3 1,4 0 2,-2 4-2,2-4 2,-4 0-2,1 0-1,4 0 3,2 0-2,1 0 1,-5 0 1,2 0-3,-4 0 4,-1 0-3,-2 0 1,-6 0 2,2 0-2,-6 0 0,6 0-2,4 0 0,-1 0 1,8 0 0,2 0-1,4 0 5,3 0-3,0 0 1,-4 0-3,-2 0 1,-2 0-2,-1 0 1,9 0 0,-1 0 3,1 0-3,3 0 2,0 0 0,-3 0-1,3 0-1,0 0 1,0 0-2,0 0 1,0 0 0,0 0-1,0 0-2,0 0 3,0 0-3,0 0 2,3 0 1,0 0 0,1 0 3,2 0-6,8 0 2,14 0 1,17 0 1,19 0 0,13 0 1,7 0-2,10 0 0,1 0 0,11 0 2,5-7 0,-5-3-2,-4-3 0,-6 5-3,-8 0 3,-5 2 0,-13-5 0,-5 6 1,-7 0-1,-6 0 2,-1-5-2,4 4 0,-4 1 0,1 3-4,-2-5 4,-11 4 0,0-2-2,-14 2 0,-2 0 2,-7 0-4,1 3-1,2 0 3,3 0 2,4 0-3,-4 0 3,-3 0-10,-2 0 5,-1 0 0,4 0 2,-2 0 1,8 0-1,3 0 2,6 0 1,1 0-4,-4 0 3,-3 0 1,-6 0 0,-8 0-1,1 0 3,-2 0-2,2 0 0,-4 0 1,1 0-2,-4 0 2,5 0-1,-1-4 0,-4 4 2,7 0-4,1 0 2,1 0 0,1 0-1,1 0 2,-7-1-1,-4 1 0,-5 0 0,2 0-1,0 0 1,11 0 0,-4-4 0,7 2 1,-1 2-3,6 0 2,1 0 0,-1 0-1,5 0 1,-8 0 0,1 0 0,-1 0 1,-3 0-3,1 0 3,-1 0-1,0 0 1,4 0 0,2 0-1,1 0 0,3 0 1,0 0-2,-10 0 2,-3 0 1,-10 0-2,-3 6-5,-3-5 5,0 3-9,0-4-7,0 3-1,-25 8 7,-17-1 10,-16-3 9,-12-1-7,-7-6 5,-7 0-7,-5 0 1,-11 0 0,-3 0 2,6 0-4,10-3 1,10-5 0,13-1 1,8-2 0,9 5-1,8 1 2,3 1 1,2 2-6,1-2 2,2-2 1,1 5 1,7 1 0,1-4-1,6 4 0,10-3 2,0 3-5,6 0 3,0 0 0,0 0 4,0 0-2,0 0-4,0 0-4,9 0-5,16 0 8,21 0 2,18 0 1,12 0 4,8-6-1,7 1-1,4-5-1,8 5 0,8 3 5,-5 2-5,-4 0 6,-12 0-2,-15 0-5,-11 0 2,-20 0 1,-8 0-3,-16 2 1,-8 1 1,-2 7-2,-7-8 0,-3 1 0,0-1-1,0 1 2,0-3-2,0 3 1,0 0-5,0-3 1,0 0-13,0 4 3,0-4 4,0 0-11,0 0 5,0 1 3,-3 5 11,-3 0 1,-1-6 2,7 4 2,0-3-1,0-1 0,0 0-4,0 0 2,0 0 0,0 0 2,0 0 0,0 4 1,0-4-3,0 3-5,0-3-2,0 3-3,7 5 10,11-1 6,9-2-6,7 0 10,2 1-7,6 4 1,-4-5 5,-9 0-8,-13 0 5,-5 0-6,-8 1 0,-3-4-2,0 2 4,0-3-2,0 3 6,0-4-6,0 0 6,0 0-6,0 0 0,0 0 1,0 0-1,0 0 1,0 3 3,0-3-3,0 0 3,0 0-3,0 3 5,0-3 2,0 0-5,0 0 12,0 0-4,0 0-10,0 0-1,0 0-1,0 0-6,0 0 6,-26 0 1,-13 0 0,-13 0 1,-15 0 0,-3 0 1,-11 0-2,-2 0 1,-5-6 1,-2-5 0,1 0 1,1 1-3,4 2 1,5-2-1,-1 7 0,2-2 0,4 0 0,10 1 0,13-4-4,12 2 4,14 3 0,14-1-1,8 4-3,3 0 4,0 0-5,0 0-8,0 0-8,0 0 16,3 0 5,0 0 0,-3-1 6,0 1 6,0-4-11,0 2 0,0 2-1,-15 0-12,-23 0 12,-18 0 6,-21 0-5,-7 0-1,-2 11 2,-4-2-2,-1 3 0,-1-7 0,1 0 2,12 8-1,4-8 0,14 1 0,9-4 1,15 3-1,10-5-1,15 5 0,9 1 2,3-4-1,0 2-1,0 1 0,0-2 2,0 0-2,0-3 0,0 3 2,0-3 0,0 0-2,0 0 0,19 0 3,16 0-1,17 0-2,9 0-1,6-3 1,0-7 0,0 5 2,-1-3-2,-18 3 0,-17 5 0,-21-5-1,-10 3-4,0-4-2,0 6-6,-5 0-11,-37 0 24,-27 0 2,-23 6 9,-17 6-10,-5 1 1,12-3 0,2-5-2,7 4 2,13-3-1,13-3 2,17-1-3,19-2 0,12 0 1,8 3 3,11 0-4,0 1 7,0-4-1,0 5-4,0-5 3,27 0 11,18 0-12,22-17-4,19-6-3,5 6 3,-7-1 3,-14 0-3,-15 10 4,-16 0-4,-17 1 0,-16 2-1,-6 2-6,0 0-7,0 3-2,-3 0-10,-36 0 26,-19 0 2,-22 6 8,-7 9-4,4-8-6,8 6 4,11-8-3,10 1 1,13 1-2,8-7 1,10 5-1,7 1 0,7-6 2,2 0-4,4 2 3,3-2-1,0 0 5,0 0-5,0 0 7,0 0-3,0 0 2,0 0 2,0 0-5,0 0-2,0 0-1,0 0-1,0 0-2,0 0 2,0 0-6,0 0-1,0 0 8,-9-8 12,-11 3-12,-2-2 2,0 1-4,2 4 2,7-1 0,7 3-1,3-7 3,3 7-1,0 0-1,0 0 0,0 0 5,0 0-4,0 0 1,0 0 5,0 0-7,0 0 6,0 0-4,0 0 3,0 0-5,0 0 0,0 0 0,-3 0 0,3 0 1,0-3 3,-8 0-4,-4 1 0,2-3 0,-3 2 1,4-1-1,6 4 1,-3 0-1,1-3 1,2 3 0,3 0 0,-3-5-1,-3 5 0,3-3 0,-7 0 2,4 3-2,3-3 0,3 3 2,0 0-1,0 0-1,0-4 2,0 4 8,0-5-6,0-7 1,3-4-5,6-14-1,1-2 1,-1-8 0,-1 2 2,-2 10 0,-3 5-1,-3 6-2,0 7 0,0 5 1,0 2 7,0 3-6,0 0-1,0 0 0,0 0-6,0 0 5,0 0-5,0 0 0,0 0 2,0 0-5,0 0 3,0 7-8,0 18 5,0 3 8,0 7 0,-6-6 1,-2-6 0,-1 0 4,-1-8-4,1 0 0,3-4 0,-2-1 1,8-8 2,0-2-2,0 0 2,0 0-2,0 0 6,0 0-4,0 0 4,0 0 2,0 0-3,0 0 7,0 0 1,0-15-1,0-11-11,5-9-2,4-3-1,-3 7 1,-3 2 0,1 9-1,-4 9 1,0 4 0,0 4-1,0 3-2,0 0 0,0 0-2,0 0-2,0 0 3,0 3-10,0 35 1,-19 11 12,-3 17 1,-5-2 0,4-3 0,1-8 0,3-11 0,-1 0 1,5-13-1,-1-4 4,5-12-4,5-6 5,6 3-5,0-10 2,0 0 1,0 0-3,0 0 8,0 0-5,0 0 0,0-4 10,17-34-5,5-4-7,7-13-1,-7-1 1,-3 4-1,1 2 0,-7 12 0,-4 5 0,-6 10 0,-3 11 0,0 9 0,0 3 0,5 0-1,-5 0-2,0 0-3,0 8-10,0 33-4,0 19 19,-5 16 1,-10-7 0,2-5 0,-1-24 0,5-9 0,3-9 1,6-14 1,-4-5 0,4-3-1,0 0 0,0 0 5,0 0-6,0 0 10,0 0-7,0 0 6,0 0 12,0-5-5,0-27 2,10-18-18,10-11-1,2-5-1,0 6-5,-2 4 0,-4 22 6,-7 10-5,-1 13 5,-5 8 1,-3 3-3,0 0 0,0 0-8,0 0 1,0 13-1,-3 20-1,-11 10 11,1 2 1,7-14 0,3-10 1,3-16 2,0-5-3,-3 0 4,3 0-4,0 0 9,0 0-3,0 0 5,0 0 10,0 0 1,0-18-1,0-16-21,3-8 0,9-11-2,1-3 3,-2 8-1,-2 4 0,-3 7 1,-3 13-1,4 10 0,-7 8 0,3 3 0,-3 3-2,0 0 2,0 0-5,0 0 0,0 0-2,0 0-8,0 33 4,0 9 7,-10 16 4,-5 0 0,4-10 0,2-17 0,2-14 0,4-12 3,3-5-3,-3 0 0,3 0 0,0 0 7,0 0-7,-3 0 2,3 0-2,-3 0-8,-19-2-19,-20-16-62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21:02.53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164D466-C5D0-4523-B305-A23F8EAA2FEC}" emma:medium="tactile" emma:mode="ink">
          <msink:context xmlns:msink="http://schemas.microsoft.com/ink/2010/main" type="inkDrawing" rotatedBoundingBox="19426,12353 19760,10271 19853,10286 19519,12368" semanticType="strikethrough" shapeName="Other">
            <msink:sourceLink direction="with" ref="{1DB9A801-A89E-44BA-B758-0EC0CE8AAA43}"/>
          </msink:context>
        </emma:interpretation>
      </emma:emma>
    </inkml:annotationXML>
    <inkml:trace contextRef="#ctx0" brushRef="#br0">246 335 145,'3'-7'17,"-3"7"-17,0 0-9,0 14-8,0 45 2,0 30 15,0 26 37,-6 28-13,-10 11-8,-1 3 3,1-2-11,-7-2 8,4-5-9,-3-9 1,-1-14 4,1-7-8,0-10 6,-4-10-5,-1-13-1,5-16 4,0-17-6,2-9 3,8-12-1,2-14-4,7-9 3,3-5-3,0-3-10,0 0-8,0 0-3,0-38-2,13-31-85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21:03.78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60FD694-3F31-40B8-A999-30685C8876AF}" emma:medium="tactile" emma:mode="ink">
          <msink:context xmlns:msink="http://schemas.microsoft.com/ink/2010/main" type="inkDrawing" rotatedBoundingBox="19394,12920 19851,10137 19942,10152 19484,12935" semanticType="strikethrough" shapeName="Other">
            <msink:sourceLink direction="with" ref="{1DB9A801-A89E-44BA-B758-0EC0CE8AAA43}"/>
          </msink:context>
        </emma:interpretation>
      </emma:emma>
    </inkml:annotationXML>
    <inkml:trace contextRef="#ctx0" brushRef="#br0">335 233 36,'6'-24'40,"-1"10"9,-2 14-17,-3 0-19,0 0-8,0 0-5,0 49-16,0 38 16,0 46 0,-11 48 14,-14 25 5,-6 24 0,-2-6 8,-3-11-12,2-14-3,-2-15 5,3-19-7,-1-10 1,1-20-3,0-10-3,11-11 3,3-16-7,7-14 1,-2-20-2,5-19 0,2-16 0,-2 1 0,6-10-1,0-7-6,-2-10-40,5-3 31,0-59-32,0-40-141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21:03.31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E478C7-A240-4386-B9DE-BC6D2C7B2749}" emma:medium="tactile" emma:mode="ink">
          <msink:context xmlns:msink="http://schemas.microsoft.com/ink/2010/main" type="inkDrawing" rotatedBoundingBox="19396,12621 20099,10034 20266,10079 19564,12666" semanticType="scratchOut" shapeName="Other">
            <msink:sourceLink direction="with" ref="{1DB9A801-A89E-44BA-B758-0EC0CE8AAA43}"/>
          </msink:context>
        </emma:interpretation>
      </emma:emma>
    </inkml:annotationXML>
    <inkml:trace contextRef="#ctx0" brushRef="#br0">583 102 118,'3'-12'8,"-3"12"-8,0 0-1,0 0-12,0 35 5,0 42 8,0 34 16,0 38-2,-12 21-1,-21 27 9,-11 9 0,-1-5 1,-4-11-6,-2-22-6,6-21 0,-7-10-2,4-13-3,0-7 8,-1-1-7,5-12 6,5-12-6,7-8-7,6-20 3,6-11-3,11-22 0,3-10-1,6-15 2,-3-6-2,3 0-8,0 0-11,0-48 2,23-23-95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21:05.15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5B9F3D-350B-4285-92C5-944F1DB59F9D}" emma:medium="tactile" emma:mode="ink">
          <msink:context xmlns:msink="http://schemas.microsoft.com/ink/2010/main" type="inkDrawing" rotatedBoundingBox="19642,12801 20120,10067 20218,10084 19740,12818" semanticType="verticalRange" shapeName="Line">
            <msink:sourceLink direction="with" ref="{1DB9A801-A89E-44BA-B758-0EC0CE8AAA43}"/>
          </msink:context>
        </emma:interpretation>
      </emma:emma>
    </inkml:annotationXML>
    <inkml:trace contextRef="#ctx0" brushRef="#br0">605 154 50,'11'-19'26,"-11"9"11,0 10-20,0 0-3,0 0-14,0 49-12,0 38 12,0 50 11,-8 37 15,-17 34 4,-6 19-12,-8 7 7,-6-2-12,-1-15 3,1-18 5,6-22-12,8-21 1,1-22 2,8-16-11,0-16 9,2-15-6,4-11-2,4-18 2,1-20-3,8-14 0,0-19-1,3-5 2,0 0-4,0-3-3,0-43-9,0-27-36,0-32-78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20:41.037"/>
    </inkml:context>
    <inkml:brush xml:id="br0">
      <inkml:brushProperty name="width" value="0.13333" units="cm"/>
      <inkml:brushProperty name="height" value="0.13333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5FD70F29-D82E-4493-8E02-8374A18BB46D}" emma:medium="tactile" emma:mode="ink">
          <msink:context xmlns:msink="http://schemas.microsoft.com/ink/2010/main" type="inkDrawing"/>
        </emma:interpretation>
      </emma:emma>
    </inkml:annotationXML>
    <inkml:trace contextRef="#ctx0" brushRef="#br0">3016-3 9,'0'0'13,"0"0"-5,0 0-8,0 0 8,0 0-8,0 0 0,0 0 0,0 0 4,0 0-5,0 0 1,0 0 0,0 0-4,0 0 6,0 0-2,0 0 0,0 0 6,0 0-6,0 0 0,0 0 0,0 0-4,0 0 7,0 0-3,0 0 0,0 0 5,0 0-3,-5 0-2,5 0 0,-6 0 9,1 0-8,2 0 8,-8 0-6,8 0-1,-3 0 6,-4 0-8,1 0 0,-8 7 0,4-3 7,4 0-8,-1-1 1,1-3 0,-5 3-3,-1 5 5,2-4-2,-4-2 0,5 4 1,-7 1-3,-3 0 2,-2-1 0,1-1-2,1 2 3,3-4-1,-1 8 0,1-7 7,-3 0-12,-1 3 5,4-4 0,-1-1-2,1 8 3,4-8-1,-1 4 0,-7 1 3,4-6-6,3 3 3,-7 2 0,7-6-2,-4 2 4,-2 3-2,3-1 0,-4 2 0,1-3-1,0-1 3,-4 4-2,4 1 0,-5-2 1,2-3-2,-4 4 1,-1 3 0,5-6-3,0 3 6,2 1-3,-2-2 0,-5 7 2,8-11-3,-1 6 1,7 1 0,0 1-4,-4-5 5,5 1-1,-4-3 0,0-2 2,-1 6-5,-2-2 3,-1 4 0,-3 0-2,0-4 6,4 4-4,-3-5 0,2 8 1,1-2-6,2-4 7,1 8-2,0-10 0,2 2 3,-2 2-4,2-4 1,-2 4 0,4-1-2,-4-1 2,-4 2 0,1 4 0,-8 1 4,8-4-7,-4 4 3,7-7 0,0 6-3,-1-6 6,4 4-3,-4-5 0,1 0 3,0 2-5,1 1 2,-2 0 0,1 2-2,-8-4 5,5 5-3,-1-3 0,1 3 1,0-5-3,-1 1 2,4-2 0,0 0 0,-4 0 5,-2-1-8,-1 2 3,-3 0 0,3 2-2,4-1 4,3 1-2,-1-6 0,1 3 4,-4-4-7,1 2 3,0-2 0,-5 6-3,1-2 6,-2-3-3,3-1 0,-2 4 3,5-1-3,-1 0 0,1 2 0,5-2-5,1 7 7,4-5-2,-1-3 0,1 4 4,-8-1-9,4 5 5,-3 0 0,2-5-1,1 7 5,7-11-6,-2 6 2,5-4 0,0 2-3,0 1 4,-7 2-1,0-4 0,-2 2 6,-9-4-10,1 7 4,-2 0 0,0-3 0,-1-5 5,7 3-5,0 2 0,8-3 6,2 2-8,-1 2 2,4-4 0,-3-1 0,1 3 2,-1-1-2,-1-1 0,-2 3 3,-1-6-3,-1 3 0,8-3 0,-3 0 15,2 0-14,4 0 9,3 0-4,-3 0-1,3 0 6,0 0-8,0 0 4,0 0 0,0 0-5,0 0 11,0 0-13,0 0-18,0 0 14,6 2-37,10 4-32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21:04.67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80EC7E7-DF19-40A4-A99B-4E7441D2C425}" emma:medium="tactile" emma:mode="ink">
          <msink:context xmlns:msink="http://schemas.microsoft.com/ink/2010/main" type="inkDrawing" rotatedBoundingBox="19491,13170 20252,9977 20420,10018 19658,13210" semanticType="callout" shapeName="Other">
            <msink:sourceLink direction="with" ref="{43C15E4A-F362-42AE-80D8-EE572FA6A0D4}"/>
            <msink:sourceLink direction="with" ref="{58219A82-313C-42FB-9E55-727F222DCCCA}"/>
          </msink:context>
        </emma:interpretation>
      </emma:emma>
    </inkml:annotationXML>
    <inkml:trace contextRef="#ctx0" brushRef="#br0">734 58 123,'10'-17'5,"-10"11"-10,0 6 0,0 0-7,0 29 5,0 52 7,0 50 14,0 34 16,-10 41-2,-25 25-1,-9 8-7,-9-1 5,-5-9-4,5-18-5,-3-14 1,6-12-6,-3-12-3,3-2 2,-2-8-3,7-18 2,3-20-6,6-27-1,8-25 6,6-20-8,8-22 6,5-13-6,2-11 0,7-3 2,0-4-2,0 0 6,0 0-6,0-14-2,0-39-21,7-19-43,8-16-26,-1-14 6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21:04.20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98E2F9-5FCB-4A50-A878-69774E7976D4}" emma:medium="tactile" emma:mode="ink">
          <msink:context xmlns:msink="http://schemas.microsoft.com/ink/2010/main" type="inkDrawing" rotatedBoundingBox="19345,13012 19893,9936 20037,9961 19489,13038" semanticType="strikethrough" shapeName="Other">
            <msink:sourceLink direction="with" ref="{1DB9A801-A89E-44BA-B758-0EC0CE8AAA43}"/>
          </msink:context>
        </emma:interpretation>
      </emma:emma>
    </inkml:annotationXML>
    <inkml:trace contextRef="#ctx0" brushRef="#br0">380-8 90,'0'18'0,"0"59"-16,0 39 16,0 32 9,0 30 9,-19 31-7,-7 15 9,-5 6 4,-2-1-8,-2-13 7,0-19-2,-4-14-6,-2-18 5,2-17-7,3-17 0,0-12-2,5-10-9,6-7 5,2-18-2,4-15-3,3-13 0,2-18 1,8-15-3,3-14 0,3-3-1,0-6 1,0 0-6,0-20-8,20-44-19,14-38-99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21:36.98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8219A82-313C-42FB-9E55-727F222DCCCA}" emma:medium="tactile" emma:mode="ink">
          <msink:context xmlns:msink="http://schemas.microsoft.com/ink/2010/main" type="inkDrawing" rotatedBoundingBox="18842,13608 19598,9680 20623,9878 19867,13805" semanticType="scratchOut" shapeName="Other">
            <msink:sourceLink direction="with" ref="{1DB9A801-A89E-44BA-B758-0EC0CE8AAA43}"/>
            <msink:destinationLink direction="with" ref="{280EC7E7-DF19-40A4-A99B-4E7441D2C425}"/>
          </msink:context>
        </emma:interpretation>
      </emma:emma>
    </inkml:annotationXML>
    <inkml:trace contextRef="#ctx0" brushRef="#br0">66 199 0,'0'0'13,"0"0"4,0 0-11,0 0-3,13 0 3,18 0 5,18 0-11,2 0 0,4-2 0,-16-7-6,-11 3 6,-8-5 2,-14 4 2,-6 2 3,0 3-3,0-2-4,-9 2 0,-24 2 2,-6 0 2,-5 0-3,2 0 0,13 0 1,13 0 1,13 0-2,3 0-2,0 0 1,0 0-6,9 0 6,24 0 5,3 0-1,-2 0 0,2 0-4,-8 0 2,-9 0-2,-2 0 0,-7 0 0,-4 0 0,-3 11-1,0 9-4,5 10 3,-5 9 1,0 13 2,-3 12 3,0 8-2,0 8-1,0 4-2,0 0 1,0 4 0,0 7 0,0-6-1,-3-1 1,-17-13 0,4-12 0,-1-21-1,9-21 2,5-8-1,-2-11 2,5-2 4,0 0 5,0 0-2,0 0 10,0-10-12,0-26-7,0-9-14,8-14 11,0-1 0,6-10-10,2-8-8,-1-3-2,5 0-4,-1 8 15,-3 6 12,-2 11 9,-2 15 15,1 9 5,-4 9-27,-1 11 17,-2 9 6,-3 3-23,-3 0-2,0 0-7,0 0-3,0 0-14,0 3-3,-20 18 5,-16 3 22,-5-6 0,-4-1 10,11-4-7,4-8 4,13 2 2,8-4-5,6 2 0,3-5-4,0 3 1,0-3 3,0 0-1,3 0-3,26 0-2,6-11-6,7-1 5,3-1-2,-12 3 0,-8 3 5,-11 2 0,-11-3 1,-3 3-1,0 2-5,-8 3-24,-23 0 29,-17 0 8,-10 0-1,0 0-7,7 0 6,12 0 1,3 0-4,14 0 6,9 0-2,7 0 0,6 3-1,0-1 3,0-2-9,19 0 7,20 0-9,9 0 2,-4-15-3,-2-3 3,-17 8 0,-5-8 0,-10 6 5,-10-1-3,0 0-2,0-1-4,0 0 4,-16-11 6,-12-2-6,-5-2 1,4-3 6,0 6-7,6 5 4,7 4-3,4 2 1,1 5 6,8-1-8,3 4 4,0 1 3,0 2-5,0 0-2,17-8-4,11 3 4,11 0-1,0 1-3,-6 1 4,-8 2 0,-6 3 0,-10-2 1,-4 4 1,-5 0-2,0-2-3,0-2-7,0 4-1,-17 0 10,-16 0 1,-8 0 8,-4 0-2,3 0-2,9 0-1,14 0-3,10 0 6,6 0-5,3 0 0,0 0-1,0 0-2,6 0 2,27 0 2,18 0 7,10 0-3,3 0-6,-9 0 1,-10 0 1,-6 0-1,-14-5 1,-9 5-2,-7-3 0,-9 3-2,0 0-2,0-3-1,0 3-6,-12 0-8,-23 0 19,-16 3 9,-13 17 0,-5-8-4,8 1-5,3-2 5,10-9-4,12 1-1,17 2 0,10 2 0,9-2 0,0-2 0,0-3-12,13 3 1,19-3 11,17 0 7,2 0-4,4 0-2,-5 0 0,6 0-1,-3 0 0,6-10 0,-4 2 2,-5-2 0,-3-1 0,-19 6-2,-9-3 2,-16 1-2,-3 2-8,0 5-11,-22 0-11,-39 0 30,-26 0 3,-19 12-3,4 1 2,15-6-2,21-1 0,22-3 1,18 6-1,16-1 0,10-5-3,0 7-8,0-3-10,10-1 8,23-1 13,12-2 10,9 1-7,1-4 4,-5 0-2,-3 0 1,0 0-2,-5 0 6,-3 0 4,-14 0 5,-8 0-2,-8 0-4,-9 0-13,0 0 0,0 0 0,0 0-11,0 0 7,0 23-4,0 20 8,0 3 5,0 10-5,0-2 6,0 4-6,-6 0 0,0 3 0,-5 0 1,-1 5-1,-1-3 0,-1 4 1,0 2-1,0-2 0,1-3 0,1-9 3,1-6-3,-1-15 0,2-4 0,4-8 0,3-12 0,0-5 0,3-5 4,0 0 2,0 0-2,0 0 10,0 0 10,0-29 0,15-17-24,4-18 0,4-2 0,-4 2-7,-2 1 5,-1 5 1,0 2-4,-4 8 5,2 2 4,-1 10-4,-4 11 3,0 8 1,-2 6 9,-4 7-3,-3 4-5,3 0-5,-3 0 0,0 0-11,0 20-2,0 30-3,0 24 15,0 25 1,0 7 0,-6 7 2,-4-5-1,-2-11 0,-4-6-2,-1-11 4,1-5-3,1-4 0,-1-5 1,-4-12-1,4-6 0,-1-2 0,5-12 1,2-5 1,4-3-2,0-6 0,-1-7-1,7-6 1,-3 3-5,0-9 5,3-1 2,0 0-2,0 0 8,0 0-1,0 0 0,0 0 9,0-14-5,0-12-8,0 6 0,0-4-3,0 6 3,0 11-1,0 3 1,0 4-3,0 0 0,0 0-3,0 0-7,0 4-6,0 28-1,-3 16 13,-17 19 4,1 5 0,-1 6 2,1 0 1,0 4 0,2-2-2,2-3 2,-1-4-3,3-6 4,-4-4-4,5-10 2,-1-3 0,4-16-2,-5-4 4,8-10-4,3-12 1,-1-2 3,1-6-4,3 0 0,0 0 2,0 0-2,0 0 3,0 0 5,0 0-5,0 0 11,0 0 5,0-3 5,0-12-14,3-8-7,7 2-3,-4 11 2,-3 3 0,-3 7 3,0 0-3,0 0-1,0 0-1,0 0-7,0 0 4,0 0-3,0 0-5,0 33 2,0 13 4,0 20 5,0-2 0,-6-1 1,0-7-2,-1-4 2,1-9-1,0-2 0,0-3 2,2-7-4,-2-2 2,3-5 0,3-14 0,-3 0 3,3-10-3,0 0 3,0 0-2,0 0 12,0 0 10,0 0 2,0-30 7,0-23-23,16-21-9,12-20-6,4-10 4,4-10-8,-4 1-9,0 4 15,-5 6 3,-5 19-2,-7 15 3,-2 14 0,1 9 1,-5 12 3,-3 7-4,1 4 0,-1 11 3,-3 8-2,0 0-1,-3 4 1,0 0-1,0 0 0,0 0-5,0 0 5,0 0-5,0 0-4,0 18 2,0 30 0,-9 23 7,-7 13 0,-4 14 2,1-4-2,2-4 0,3-2 0,0-8 0,-2-10 1,4-1-2,-2-11 1,1-4 0,1-7 1,-1-1 2,1-8-3,-2 2 0,4-8 2,-2-5-4,6-8 2,-2-2 0,5-4 1,0-5 1,3-5-2,0-3 0,0 0 1,0 0-2,0 0 3,0 0-2,0 0 0,0 0 3,0 0-1,0 0-2,0 0 0,0 0 2,0 0-2,0 0 2,0 0 2,0 0-4,0 0 4,0 0-4,0 0 4,0 0 3,0 0-2,0-11 16,0-27-8,3-17-12,14-17-1,-5-10-2,4-4 1,4-3 0,-1-12-8,6-10 7,2 6-5,1-4-1,1 5 6,1 10-1,1 9 3,-4 2 0,1 10 0,0-4-1,-1 9 2,-4 1-1,-1 7 2,-6 4 0,-1 5 0,-1 5-1,-4-1 3,2 6-1,-1-2-3,-2 6 0,1-1 0,-1 0 1,-3 6 0,4 4 1,-4-1-2,0 2 0,2 7 3,-5 1-3,0 2 0,0 4 0,-3 5-1,3-4 3,-3 4-2,0-2 0,3 2 0,-3 0-1,0 2 1,0 0 0,0-9-1,0 5 3,0-8 0,0-5-2,0 5 0,0-5 0,0 0 0,0-1 0,0-2 2,0 3 1,0 0-2,4 0-1,-1 0 0,-3 6 1,0-4 0,3 4-1,-3 3 1,0-5-1,3 8 3,-3-3 0,0 3-3,0-4 0,0-3 2,0-2-4,3-8 2,0 2 0,2 1 1,-2 0 0,-3 8-1,0 0 0,0 8 1,0-6-2,0 7 1,0-3 0,0-4 1,0 0 2,0-8-3,3 0 0,-1 0 0,-2 6-2,0-4 3,0 9-1,0-6 1,0 2 3,0 7-3,0-4-1,0-2 0,0 2-2,0 0 3,0 1-1,0-2 0,0 2 0,0 3 0,0-2 1,0-2-1,0 2 0,0 4 0,0-3-1,0 5 1,0-5 0,0 8-1,0-4 2,0 2-1,0 3 0,0-2 1,0-1-4,0 4 3,0 0 0,0 0-2,0 0 2,0 0-1,0 0 1,0 0-4,0 0 4,0 0-6,0-6 6,0 1 1,0-7 2,0 1-2,-2-1-1,-1 6 0,0-1-1,-2 0 1,2 4-3,-3-4 1,0 3-4,-4-5 5,-7 4-7,-2 1 7,-3 1 0,-7 3-4,-10 0 2,1 0-2,-7 0 1,0 0 4,-3 0-2,2 0 2,4 0 0,1 0-1,2 0 0,5 3-2,7 3 3,1-6 0,10 3-1,4-3-1,2 5 2,7-1 0,3-1-2,0-2 2,0-1-1,-3 4 1,0-4 0,-3 0-4,-5 0 4,8 3 0,0-3 0,3 0 4,0 0-6,0 0 2,0 3-2,0-3 2,0 0-6,0 3 4,0 1-1,0 1-2,0-3 2,0 2 3,0-2-4,0 3 3,0 13-8,0 12 9,0 13-2,0 11 4,0 2-3,0 4 2,0 1-1,-10 0 1,4 6 3,-3-7-3,-1-6-1,4 2 0,-5-7-5,2 0 7,3 3-2,-1-3 0,1-2 2,-5-1-2,5-3 1,0 0-1,0-5 0,-1 5 0,4 1-1,-3-1 1,-4 1 0,4-2 0,-5 0 2,-1 0-2,2 0 0,1-11 2,3-3-4,1-10 2,2-11 0,3-4 0,0-3 2,0 0 0,0 0 2,0 0-1,0 0 13,0 0 9,0-7 0,3-25-7,17-16-17,7-19-2,1-13-2,5-8 2,-5-4-1,1-10-2,-3 11 2,-3 3 1,-7 16-1,-4 14 1,-2 14 1,-1 9 0,-6 10 4,5 2-4,-5 2 2,0 14-2,3-3 0,-3-1-1,0 4 2,1 0-1,-4 3 0,0-2 2,0 5-3,0 1 1,0 0 0,0 0-1,0 0-2,0 0-1,0 0-6,0 21-9,0 35 11,-19 24 7,-4 22 1,1 8 0,-5 3 2,5-6-4,3-15 2,-1-9 0,5-13 0,2-12 1,-1-15-1,8-17 0,0-11-5,6-6 4,-3-9-3,3 0 4,0 0 1,0 0 0,0 0 7,0-5 1,0-32 2,6-19-11,17-20 0,-1-16-2,1-3 1,-4 5-2,0 6 0,-2 8 2,-5 9 0,1 5-1,0 3 2,-1-2-1,2 3 1,2 2 0,-1-1-3,-1 12 0,-1 10 2,-4 15 1,-9 11 0,3 9-1,-3 0 0,0 0-1,0 0 1,0 0-3,0 0-2,0 12-8,0 47-10,0 32 21,-6 34 3,-13 14 1,-1-1 0,1-11 1,2-18-2,-2-15 0,1-20 0,2-11-3,-1-21 4,4-10-1,4-15 0,6-8 0,0-5-1,3-4 2,0 0 1,0 0 9,0 0-3,0-37 9,0-29-17,18-40 0,18-30-12,8-9 3,-2 6-16,0 15 12,-6 26 12,-6 22-2,-5 10 0,0 11 3,-5 9 0,-1 8 0,-3 9 0,-1 7 1,-1 9-1,-1 6-1,-10-3-5,0 10 5,-3 0-5,0 11-20,0 39 4,0 28 13,-22 17 7,-14 6 2,2-8 2,1-12 0,11-17 2,5-18-4,11-17 0,6-15 0,0-4 0,0-10 2,0 0 1,0 0 8,0 0 5,0-15 2,23-25 2,12-21-20,3-10 0,3 2 0,-5-5 1,3 1-2,3-9-4,2 6-13,1 2 7,-6 18 4,-12 12 7,-15 20 0,-9 19 0,-3 2-2,0 3-2,0 0-10,0 3-7,-15 40 9,-18 16 12,-6 9 0,3 7 2,8-5 0,3-9 1,5-12-3,4-12 0,2-11 2,9-11-2,2-10 0,3-2 0,0-3 3,0 0-1,0 0 10,0 0 3,0 0 15,0-23 7,19-25-23,6-16-14,5-4-3,-12 8 0,-5 11 2,-7 15 0,-1 9-2,-5 14 0,0 4-1,0 4 3,0-1-2,-20-2-8,-15 0 11,-10-2-9,0 5 0,3 0 4,10 1-2,-1-1 4,7-4-1,7 3 4,3-3 1,7 2 0,3 0 2,3-2 0,-2-6-2,5 6 2,-3-4-3,3-2 0,0 2 2,-3 6 0,3-5 1,0 8-3,-3-3 0,0-2 1,0 4-1,-1-2 0,1-5 0,0 8 0,0-4 0,3 2 0,0 4 0,0 0 5,0 0-5,0-4 3,0 0-2,-3-4 0,0-1 2,0-2-2,-4-7-1,1 5 0,0-4 2,-2 9-3,5-2 1,-3 3 0,3 3 2,-1 2-2,-2-1 0,3 3 0,0-8-3,0 4 3,0 1 0,-2-2 0,-1 3 2,3-4-1,0-6 2,0 2-2,3 5 0,-4-1 2,1-1-1,-3-3 1,3 2-3,-3-5 2,2 6-4,1-3 2,0-4 0,0 5 0,3 3 2,-3 4-2,0-3 0,3 5 0,0-3 4,0 3-3,-5 0-1,5 0 0,0 0-3,0 0 3,0 0-4,0 0 1,0 0 1,0 0-3,0 0 2,0 0 2,0 0-3,0 0 1,0 0-4,0 0 7,0 0 3,5 0-3,10 0 0,14 0 2,6 0 0,11 0 6,-4 0-6,3 0-2,5-4 1,8-2 0,4 1 1,2-1-2,-6-3 0,-6 4 1,-7-5 0,-17 5 1,-9 5-2,-8-6 1,-11 4-2,0-3 1,0 5-2,0-5 2,0 3-4,0 2 4,0 0-4,0 0 0,0 0 3,0 0-10,0 0-4,0 0 1,-8 0-17,-17 0 14,-17 7 17,-13 18 0,-9-4 4,-3-8-2,0 1 2,3-4-3,6-5-1,5 8 4,12-9-3,9 5-1,10-4 2,8 6-2,11-6 4,3-3-4,0 1 0,0 0 5,0 1-5,0-1 4,0-3-4,0 0 0,12 0 7,21 0-2,12 0-1,7 0-3,5-3 2,-2-9-1,-3-6 0,5 6-1,-2-2 7,0 6-7,-13-2 2,-11 3-3,-14 0 2,-14 4-1,-3 3-1,0-3-6,0 3-1,0 0-7,-3 0-4,-23 0-10,-18 0 28,-22 20 13,-13-2-9,-5 0-1,4-10 1,2 5-2,17-3 1,9-3-2,21 3-1,11-4 0,10-2 0,7-3 0,3 3 0,0 2 0,0-3 0,0 6-5,0-9 5,0 0 1,0 0 4,0 0 7,3 0 0,1 0-3,-4 0 0,0 0-6,0 0 1,0 0-4,0 0 1,0 0-2,0 0-1,0 0 1,0 0-3,0 0-4,0 0 8,0 0 2,0 0 1,0 0-3,0 0-8,0 0 5,12 0 0,18 0 6,4 0-5,8 0 3,-3-9-1,-3 3 1,-3-1 0,-2 2-2,8-1 1,2-1 0,1 0 0,-6 4 3,-11 0-3,-5 1 2,-11-3-1,-5 5 1,-4-8-2,0 8 0,3 0 2,-3 0-1,0 0-1,3 0 3,3-3-3,4 3 1,-4-5 1,3 3-1,-4-1-1,-5 3 2,3-4 0,-3 4 0,0 0-2,0 0 5,0 0-5,0 0 0,0 0 0,0 0 0,3 0-2,-3 0 2,0 0 0,6 0-1,1 0 1,5 0 0,-1 0 1,-2 0-1,4 0 2,2 0 0,1 0 0,1-3 0,-1 2 1,-10-9-1,-3 10-1,0 0 0,-3-3 12,0 3-7,0 0 1,0 0 2,0 0-5,0 0 0,0 0-4,0 0 1,0 0-1,0 0 2,0 0-3,0 0 1,0 0 0,0 0 2,0 0 0,0 0-1,0 0-1,0 0 2,0 0-3,0 0 1,0 0-4,0 0 1,0 0-7,0 6 2,0 19 1,0 17 6,0 0-2,0 17 2,-3-1 1,-3 8 0,-4 0 2,1-2 0,0-4-2,-2-4 0,8-4-2,-3-9 5,-1-6-4,4-8 1,0-7 0,0-6 1,3 4 0,-3-5-1,3 0 0,-3-2 1,3 2-2,0-3 1,0 9 0,0-2-1,0 2 3,0 12-2,0-4 0,0 4 1,0-4-2,-4 0 1,-2-6 0,3 6-1,-3-2 3,-2-2-3,5 3 1,-3-7 0,6-6 0,-3-3 2,0-9-2,3-1 0,0-2 1,0 0 3,0 0-1,0 0 3,0 0 3,0 0 3,0-2 15,0-31-7,0-21-14,0-19-6,6-8-2,3 1 2,-6 4-1,2 13-4,-5 10 3,0 5 1,0 7 1,0 5-1,0 9-1,0 6 2,0 9-4,-8 1-5,5 9 7,0-1-5,-3 3 2,-4 0-4,-13 0-3,-8 0 2,-2 0 2,-2 0-1,12 0 7,-2 0-5,2 0 7,1 0 0,3 0-2,5 0-1,5 0 3,2 0 0,1 0 0,-3 0 1,4 0 2,2 0-1,3-12 2,0-9-2,0-5-2,0-3 0,0 1 0,0-3 1,0 0-2,0 11 1,0 12 0,0 1 2,0 6-1,0-3-1,0-2 0,0 6 3,0 0-2,0 0-1,0 0 0,0 0 0,0 0-7,0 0 6,0 0-5,0 0 1,-3 0 4,3 0-1,0 0 2,-3 0 0,3 0 0,-2 0 1,-1 0 0,-5 0-1,-4 0 0,-4 0-1,-13 0 0,-3 0 1,-4 0 0,10 10 0,7-5 1,10 1-1,6-1 0,3 4-6,0-9 5,0 0-7,0 0 2,0 0 4,0 0-5,0 0 7,0 0 0,0 0 1,0 0 5,0 0 2,0 0 7,0 0-2,0 0-3,3-11 7,0-13-17,3 2 3,0-8-3,1 2 1,2 2 0,-6 8-1,2 10 1,-5 8 0,0 0-1,0 0-1,0 0-2,0 0-9,0 4 4,0 49-9,6 20 13,-3 23 3,3-1 1,-3-4 0,1 0 0,-1-1 2,-3 4-2,0-1 0,0-4 0,0 2-2,0-11 0,-3-2 2,-10-10 0,-7-5-3,4-3 2,1-4 0,-1-1 1,-1-6 0,4-9-1,1-7 1,2-11-1,4-8 1,0-4-2,6-8 2,-5-2 0,5 0 4,0 0-4,0 0 8,0 0-2,0 0 3,0 0 2,0 0-11,0 0 3,0 0-3,0 0-4,0 0-1,0 0-7,0 0 1,-9 26-2,-7 12 10,-4 5 3,-2 3 0,3-2 0,-1-7-2,1 6 2,4-2 0,-4 12 0,-1-2 0,1-1 0,2-1 3,1-14-3,10-14 0,0-4 1,2-16-2,4 3 1,0-4 0,0 0 4,0 0-4,0 0 5,0 0 2,4-15-1,18-17 1,7-10-6,7-13-1,-1-4 0,-3 1-4,-7 4 3,-6 2-1,-2 2-3,-1 6 4,-7 10 1,-1 12 4,-5 4 0,-3 15-1,0 3-3,0 0-2,0 0-9,0 0 3,0 26-9,-14 32 9,-14 19 8,-5 7 0,5-1 3,2-6-3,7-14 0,0 2 0,5-14 2,1 0-2,1-3 0,1-14 0,5-5 0,3-11 2,0-14-2,3 0 0,0-4 0,0 0 6,0 0-5,0 0 9,0 0 1,0-23-4,20-24-1,14-22-6,8-15-8,4-2 5,-4-1-1,-11 11 3,-1 10 1,-8 17 0,-7 7 1,-4 20 0,-5 13 1,-6 7-2,0 2-1,0 0-5,0 22-10,-12 44 3,-21 28 12,-9 15 2,3 5 2,8-11-1,4-19-1,12-8-2,2-3 1,-1-7 0,6-3 2,-3-14-1,8-17-1,-3-12 0,6-14 0,0-6 2,0 0-1,0 0 7,0 0 1,0-30 6,0-29 5,9-29-20,21-21-11,1-4 10,5 4-8,-3 8-3,-8 4 11,-5 11-2,-4 10 2,-7 4 2,4 9 0,-4 7 5,5 14-2,-8 13 3,0 11-3,-2 13-4,-1 1 4,0 4-4,-3 0-1,0 4-9,0 50-12,0 34 20,-10 24 0,-13 15 2,1-5 3,0-7-2,2-17 1,4-14-2,1-15 1,1-10-2,1-15 1,4-14 0,3-9 1,2-6 2,4-10-4,0-5 2,0 0 0,0 0 9,0 0 0,0-9 16,0-39 6,7-20-31,21-17-1,8-6-3,3-1 2,3-7-1,5 1-15,1-7 7,1 8-6,-4 1 16,-9 15 0,-11 17 3,-8 22 1,-5 16-2,-9 11-1,-3 12 3,0 3-4,0 0-8,0 44-6,-18 40 8,-21 35 5,-3 25 1,-4 6 0,4-8 0,5-7 2,1-8-2,0-5 0,8-3 3,-2-12-2,8-16-1,2-8 0,5-11 0,2-18 2,0-12-2,10-17 0,0-16 1,0-9 1,3 0 0,0 0 3,0 0 5,0 0-1,0 0 16,0-9-1,0-33-12,22-20-12,6-16-5,5-16 4,6-8 1,0 1-14,-8 2 7,-1 17 4,-5 16 0,-8 17 1,-5 20 3,-2 9-1,-7 10 0,0 9 0,0 1-1,-3 0-2,0 0-5,0 25-4,0 42 1,-9 34 11,-10 17 0,-1 0 1,1-6-2,5-23 1,5-14 0,2-5 0,1-10 1,0-5-1,3-13 2,0-14-2,-1-8 0,1-12 1,3-5-2,0-3 1,0 3 0,0-3 9,0 0-3,0 0 7,0 0 10,0-14-1,0-33-10,0-13-12,7-15 0,5-7-3,1-2 3,-1-7 0,5-5-4,-4 0 1,4 6 0,-5 4 3,1 8 0,-4 8 0,4 12 1,-4 7-4,2 4 3,1 10 0,1 5-1,1 6-2,-9 8 3,-2 11 0,-3 7-1,0 0 1,0 0-9,0 18-2,0 41-4,-16 36 15,-9 35 0,-7 12 0,3-6 0,6-8 1,7-31 0,4-13-1,-2-20 0,5-6 1,-1-12-1,1-11 0,2-10 0,4-12 0,0-5 3,3-8-5,0 0 2,0 0 0,0 0 5,0 0-4,0 0 5,0 0 4,0 0-6,0-14 8,6-24-12,13-22 2,8-16-4,4-11-1,-1-4 2,1-14-3,-2 4-2,-2 2 3,-5 6 4,-3 9-1,4 10 0,-1-2 2,0 7-2,4-2 0,-1 9-2,2-1 1,-5 1 2,-2 2-1,2 2 0,-3 0 2,4 2-2,-4 3 0,1 1 0,-4 5 0,2 11 0,-5 3 0,-2 10 0,-2 2 2,-6 9-1,3 7 2,-6 2-3,4-1 1,-4 4 2,0 0-3,0 0 0,0 0 0,0 0 1,0 0 2,0 0-3,0 0 0,0 0 2,0 0-2,0 0 1,0-5 1,0 5 3,0-3-4,3-3 2,0 0-3,0 5 0,-3-3-1,3 1 3,-3-7-2,3 9 0,2-5 2,-5 0-3,3 3 2,-3 3 2,0 0 0,0 0-2,0 0-2,0 0-5,0 0-4,0 0 6,0 20-8,-3 32 8,-14 18 4,1 2 0,-4 6 2,1-2-2,3 1 0,1 1-1,-5-6 4,4 4-3,-1-10 0,4-5 0,1-9 0,2-5 0,1-7 0,3 1-2,-2-6 5,2-4-4,3-2 1,-3 6 0,-1 5 0,4-2 1,-3 2-1,-2 0 0,6-4 1,-4 0-3,0 0 4,1-1-2,-1-4 0,3-5 1,0 1-2,0-4 1,0 5 0,-1 0-1,1-3 2,0-2-1,0 2 0,0 1 2,0-3-3,-5-2 1,5 3 0,0-3-2,0 4 4,3-8-3,-3 5 1,0 2 0,3 0 0,-4-7 2,1 1-2,3-5 0,-3 2 1,0 0-3,3-2 2,-3 0 0,3-2 0,-3-2 2,3-4-2,0-2 0,0-3 1,0 0-2,0 0 3,0 0-2,0 0 0,0 0 3,0 0-4,0 3 1,0-3 0,0 0 0,0 0 0,0 0 0,-4 0 2,4 0 0,0 0 0,0 0-1,0 0 2,0 0 1,0 0-4,0 0 6,0 0-4,0 0-2,0 0 1,0 0 1,0 0-2,0-3 5,0-10-4,0-15-1,0-3 0,0-15 0,7-1-1,2-7-3,7-8 4,1-5 0,5 4-3,-2-4 3,-4 1-3,-1 6 3,-2 2 0,-4 9 1,2 0-1,-2 4 0,-2 6 0,-1-1 0,3 2 3,-2 0-3,2 4 0,-1-8 1,-2 4-1,3 2 0,-2-2 0,-1 7-1,0 1 3,-6 10-3,3-3 1,2 0 0,-2 3 1,0 6 0,0-7-1,-3 0 0,3 8 3,0-5-6,1 8 6,-1-1-3,0 2 2,-3 7 0,0-1-1,0 1-1,0 2 0,0-4 0,0 2 1,0 2-1,0 0 0,0 0 2,0 0-4,0 0 2,0 0-4,0 0 2,0 0-9,0 8 1,0 38 1,-25 21 7,-5 16 2,-2 10 0,3-4 0,6-2-1,1-3 4,0-3-3,-1 0 0,4-10 0,-1-14-2,7-8 2,1-11 0,-1 0 0,1-7 3,1-3-3,5-7 0,-1-1 1,4-5-2,0-5 1,0 3 0,0-5 0,3-8 0,0 4-1,0-4 3,0 0-2,0 0 2,0 0-1,0 0 4,0 0-3,0 0 0,0 0 8,0-30-8,0-21-2,19-18-5,7-24-4,-1-3 6,0-1-3,-8 3 1,-1 20 3,-2 9-1,-8 11 2,0 6 2,1 15-1,-4 10 1,-3 12 0,3 4 0,-3 7-1,0 0-5,0 0 3,0 0-5,0 7-7,0 35 4,-19 33 6,-17 21 4,4 16 0,3-4 2,6-17-2,7-8 0,1-17 0,4-2 0,3-4 2,0-11-3,2-3 1,3-13 0,0-8 0,0-4 2,3-4-2,-4-7 0,4-9 1,0-1 0,0 0-1,0 0 4,0 0 4,0 0-6,0 0 7,0 0-1,0-8 2,0-30-5,7-18-5,13-18 0,5-2 0,-3-8-5,4 8 4,-7 0-4,-3 5 3,1 12 0,-5 1 2,1 3 0,-4 6 0,5-1 1,-1 1-3,-1 0 3,1 0-1,1 5 0,-2-7 2,1-2-2,-1 5 0,4-1 0,1 1-1,-4 12 1,-4 8 0,2 1 1,-5 6 0,-3 3-1,0 1 1,4 3-1,-1-3 4,0 2-3,0-2-1,1-4 0,2-2 0,-1 7-3,-2-8 3,0 3 0,4 8 0,-7-2 2,3 5 0,-3 5-2,0-1 0,2-1 0,-5 3 2,3 1-2,-3-3 0,0 1 0,0-5 2,3 5-1,-3 0 2,0 2-2,2-4 2,-2-1-4,3 2 1,0 2 0,2-1-1,-2 3 3,-3-4-2,0 1 0,0-2 1,3 1-1,-3 4 1,0-2 2,3 3-3,0-9 1,-3 3 2,3 6-3,0-6 1,1 2-1,-4-4 3,0 3-3,0 5 0,0-6 3,3 1 0,-3 2-2,0-4-1,3 0 2,0-1 0,0-4-2,0 6 0,2-4 0,-2 0-1,-3-2 4,0 2-3,0 5 0,3-1 3,-3-1-2,0-2 0,3 6-1,-3-3 2,0 5 0,0-3-1,0-5-1,3 5 2,-3 0-2,0-3 1,0 6-1,3-6 0,0-2 3,-3 5-4,4-3 1,-4-4 0,3 4-1,-3 2 2,0-4-1,0 5 0,0 0 1,0 0-1,0 0 0,0-3 1,0 1-1,0 0 2,0 1-2,0-6 0,0 6 0,0-1 0,0-3 1,0 5-1,0 2 0,0-4 2,0 1-2,0-2 0,0 1 0,0-6-2,0-2 2,0 5 0,0-5 0,0 6 1,0 0-1,0-3 1,0 7-1,0-1 0,0-1 2,0-4-5,0 3 3,0-1 0,0-1 0,0-1 1,0 4-1,0-4 0,0-2 3,0 4-4,0-7 1,0 4 0,-3-4-2,3 2 6,-4-3-5,1 0 1,3 3 0,-3-1-3,3 6 5,-3-3-2,0 4 0,3 0 0,-3-2-2,0-5 2,-2 4 0,2-6 0,0 6 3,0-6-3,0 2 0,0 2 0,3 3-3,-4 2 3,1-2 0,3 2 0,-3 2 4,3-5-5,-3 1 1,3 0 0,-3-8-3,0 3 6,0-5-3,-2 3 0,5 3 1,-3-4-2,0 3 1,1-5 0,2 3-1,0 8 3,-3-3-2,3-2 0,0-4 0,0-2-4,-3 3 4,3 2 0,-5 1 0,5 0 3,-3-4-6,3 10 3,0-1 0,0-2-1,0 5 2,0-2-2,0-8 1,0 11 0,0-6-2,0-7 2,0 6 0,0-2 1,0 7 1,-3 5-2,3-1 0,0-5 0,0 8-1,0-4 0,0 1 1,0 3-1,0-2 2,0-3-2,0 1 2,0-3-1,0-3 0,0 3 2,0 3-3,0 0 1,0-1 0,0 5-1,0 0 2,0-3-1,0 1 0,0 2-1,0-7-1,0 1 1,0 1 1,0-8 0,0 8 3,0-1-3,0-5 0,0 5 0,0-2-1,0 4 3,0 2-2,0-2 0,0 4 1,0-7-3,0 4 2,0-4 0,0 4-1,0 1 4,0-1-3,0 1 0,0-6 2,0 8-5,0 0 3,0 0 0,0 0 0,0 0-2,0 0 1,0 0-1,0 0-4,0 0 5,0 0-5,0 0 1,0 0 2,0 0-8,0 18 9,0 10-3,0 10 5,0 18-2,-3 4 4,0 4-2,0-3 0,-1-5 0,-2-8-2,3-2 3,-3-5-1,3-4 0,-5-3 3,5-4-5,0-1 2,3-5 0,-3-11 0,3 8 0,-3-6 0,3-5 0,-4 0 2,4-8-5,-3 4 4,3 2-1,0-2 0,-3 4 2,3 1-4,-3-1 2,3 3 0,-3 2-1,0-1 1,3 3 0,0 1 0,-3-7 3,3 2-2,-4-5-1,4 0 0,-3 5-1,3 0 1,-3-1-2,0 5 2,3-4 0,-3 0 2,3-4-1,0-3-1,0-5 0,0-1 1,0 0-2,0 0 1,0 0 0,0 0 3,0 0-3,0 0 3,0 0 2,0 0-3,0 0 7,0-7-4,0-32 1,0-10-6,9-6-1,1 4 1,-1 5 0,-3 3 0,1 2-3,-1 1 3,-3 2 0,0 3 0,5 4 1,-5 2-4,0-3 3,3 2 0,-3 2-1,1 2 1,-1 0-1,0 1 0,0 0 0,0-1 0,0-2-3,2-2 4,-2 10 0,-3-3-1,0 5 0,0 7 1,3-6 0,-3 6-1,2-3 3,1-2-2,0 1 0,2 2 0,-5-5-2,3 7 3,-3-3-1,0 4 0,0 5 0,0-5-1,0 5 1,3 0 0,-3 2 0,3-4 1,-3 6-1,3-9 0,0 7 1,-3-2-3,0-1 3,0 6-1,0-4 0,0 4 2,0 0-3,0-2 1,3 2-1,-3 0-1,4 0-1,-4 0 3,3 0 0,-3 0 0,0 0-4,0 0 4,0 0 0,0 0 0,0 0 3,0 0-6,0 0 2,0 0-3,0 0 3,0 0-6,0 0 5,0 0-3,0 6-4,0 8 9,0 12-2,0 4 2,0 4-3,0 8 5,0-3-2,0 4 0,0-8 1,0 3-3,0-7 2,0-3 0,0 2 0,0-7 2,0 1-2,0-2 0,0 1 0,0-6-2,0 4 3,0-6-1,0-2 0,0 0 2,0 2-4,0-5 2,0 7 0,0 1 0,0 3 2,0-3-2,0-8 0,0 7 0,0-7-2,0-2 2,0 3 0,0-4 0,0 3 3,0 3-4,0-1 1,0-1 0,0-2-1,0 2 1,0 0 0,0-5 0,0 4 1,0-9-1,0 9 1,0-10-1,0 3 0,0-3 2,0 0-4,0 0 2,0 0 0,0 2-2,-3 3 3,3 0-1,0 0 0,0 3 4,0-1-7,0-4 3,0 0 0,0 2-1,0 6 4,0-1-5,0 10 2,-4-3 0,1 6-1,0 0 2,3-6-1,-3 4 0,3-3 2,-3-1-5,0 3 3,0-1 0,-2-1 0,2 3 3,0-5-3,3-3 0,-2 3 1,-1 1-2,3 4 2,-3 4-1,-2-5 0,2-2 1,0 7-2,0-12 1,0 8 0,0-3-3,-1-4 5,4 3-2,-3-3 0,0 1 2,0-3-3,0 2 1,0-2 0,3-1-1,-3 1 1,-2-4-3,5 4 3,-3-3 0,0 2 0,0 2 1,3-6-1,-3 7 0,3-2 0,-3 0 0,-1-1 0,4 0 0,-3 2-1,3-2 5,-3 2-4,3-2 0,-3 0 1,0 0-5,0-1 6,0-2-2,-1 7 0,4-7 1,-3-2-1,3 5 0,0-5 0,0-1-4,0 5 4,0 1 0,-3-2 0,0-1 3,0 7-6,3-7 4,-3 8-1,3-9 0,-5 3 3,2 0-4,3 0 1,-3-2 0,3 7-2,-3-3 5,0 2-3,3-5 0,-3-1 0,3 4-1,0-6 1,0-1 0,0 1-3,0 3 4,0 0-2,0-6 1,0 0 0,0-3 0,0 1 1,0-1-1,0 0 0,0 0 2,0 0-5,0 0 3,0 0 0,0 4-1,0 5 2,0-5-1,0-3 0,0 3 3,0-4-6,0 0 4,0 0-1,0 0 2,0 0 0,0 0 1,0 0-2,0 0 0,0 0 6,0 0-6,0 0 4,0 0 2,0-9-3,3-20-1,9-11-3,8 5 0,-7-4 0,0 6-1,-1 3 1,-1 2-3,1 4 0,-2 2 2,-4-4-3,5 1 4,-8 7-1,0 5 0,2-4 0,-2 6 1,2-1 0,-2-1-3,-3 0 4,3 1-1,0 0 0,0-2 0,0 6-1,0-1 1,-3-3 0,4 4 0,-4 2 0,3-1-1,-3 5 1,0 2 0,0 0 1,0 0-1,0 0 0,0 0-1,0 0-3,0 0 2,0 0-7,0 0 2,0 0 3,0 6-6,0 20 8,0 3 1,-3 6 1,-7 0-1,1-1 3,-5-2-2,6 6 0,-6-7 2,4 2-4,-2 5 2,-2-5 0,5 5 0,-4-3 2,4-4-2,-1 0 0,-2-1 0,1-4-1,5-2 2,0-2-1,-1-5 0,1 3 1,3 1-2,-5-3 1,5 0 0,-3 2 0,0-3 3,2 3-3,-2 1 0,0-6 0,3 6-3,-4 0 3,1-4 0,3 1 0,0-4 3,0 1-5,3-4 2,-5 4 0,2-7-1,0 2 2,3 1-1,-3-4 0,0 10 3,0-10-4,3 4 1,-3 4 0,-1-6-3,1 5 4,3-7-1,-3 4 0,0 4 0,3-4-2,0 6 4,-3-5-2,3 2 0,0-2 2,0 1-4,-3-2 2,3-1 0,0 2-1,0-7 4,-5 5-3,5-5 0,0 8 1,0-6-2,0 4 1,-2 4 0,2 0 0,0 3 1,-3-7-2,3 3 1,-3-3 0,0 4-2,3 3 2,-3-1 0,-2 4 0,5-4 4,-3 3-6,0-2 2,0-5 0,0 5 0,3-3 1,0 1-1,0 6 0,-3-9 0,0 7-3,-1-5 5,4-1-2,-3 3 0,3-1 2,-3-1-2,0 2 0,3 1 0,-3-5-2,3 5 2,-8-6 0,5 1 0,0 0 1,0-2-1,3 0 1,0 0-1,0 2 0,-3-6 0,3 1-2,0-6 2,-3 5 0,3-3 0,0 0 2,0 1-2,0-2 0,0 3 2,0 1-6,0-2 4,0-3 0,0 1 0,0 4 2,-3-2-2,3-2 0,0 0 0,0 2-2,-4-5 4,4 0-2,0 0 0,0 0 2,0 0 0,0 0-2,-3 0 3,3 0-2,-3 0 1,0 0-1,3 0 2,0 0 0,-3 0 3,0 0-6,-1 0 3,-5 0 0,-11-15-2,-8 7-2,-11-2-1,-10-1 0,4 6-1,0 0 1,1-3 2,-4-1-1,2-4 3,8-2-3,6 4 1,9-9 0,7 0 0,2-3 1,6-18-2,2-2-3,-2-23-2,5-8 0,0-6-5,3 5 3,0 12 7,0 7-5,0 14 5,6 0-2,10 7-2,4 4 5,-1-2 0,1 6 3,-4-2-1,0 2-1,-4 1 5,2-4-5,2 5 0,-4-3-1,2 4 0,-5 4-2,-2-3 2,-4 6 0,0 3 2,0-2-2,-3 8 3,0 2 2,0 6-4,0 0 1,0 0-2,0 0-1,0 0 1,0 0-8,0 0 7,0 0-6,0 4-1,-3 30 0,-22 15 7,-11 9 1,-3 3 0,3 2 0,2 6 1,1 1-1,2 9 0,-2-2 0,0 1 1,8-3-2,2-17 1,7-17 0,7-12 0,2-13 1,4-6-1,3-7 0,-3-3 0,3 0 0,0 0 0,0 0 0,0 0 11,0-3-6,0-32 9,16-24-14,9-21-1,8-12 0,-1-7-3,0 10 0,0 10-6,-2 6 3,-11 14 7,-3-4-3,-4 2 1,-1-3 1,1 11 2,-2 8 5,-1 9-6,4 10 1,-7 6-3,0 8 3,-6 11-1,0-3 1,0 4 1,0-6-2,0 6 0,0 0 1,0 0-2,0 0-2,0 0 3,0 0-2,0 0-11,-6 41 2,-22 17 3,-8 21 8,-3 10 0,1-8 2,6-10-2,6-12 0,0-7 2,7-10-2,-1 3 1,6-16-1,3-2 0,2-9 1,5-7-1,1-1 0,0-10 0,3 0-1,0 0 4,0 0-2,0 0 4,0 0-1,0 0 6,3-26 0,24-20-8,7-27-2,8-6-6,-4 3 4,4-8-6,-9 2 2,-5 7-3,-5 11 2,-4 12 7,-6 14 2,-7 10-2,0 1 2,-1 7-2,-2 4 2,0 4-4,0 3 4,-3 6-1,0 3-1,0 0-4,0 0 4,0 0-5,0 0-5,0 35-4,-9 21 9,-21 27 5,2 9 1,-5 1 0,5-6-1,2-6 2,-1-5-2,8 3 1,-3-7 2,2 1-2,-2-4 0,2-2 0,1-1-1,4-7 1,2-13-1,4-3 0,-5-12 0,8-3 2,-1-18-2,1 1 0,6-11 2,0 0-1,0 0 5,0 0 2,0 0 2,0 0 15,0-21-2,3-35-13,22-25-10,8-18-13,3-11 13,-2 1-16,-4 8-1,-5 4 11,-5 8-3,-4 6 8,1 14-1,-8 3 2,-4 20 5,-2 21-4,2 12 1,-5 3 1,0 10-1,0-3-4,0 3 2,0 0-1,0 0-1,0 0-3,0 0 4,0 0-3,0 0-2,0 13-2,-8 25-7,-14 21 15,-6 17 0,-5-2 0,8-3 4,5-15-4,1-6 0,7-4-1,-2-6 4,4-2-4,1-12 1,6-11 0,0-10 2,3-5-1,0 0 2,0 0 1,0 0-1,0 0 8,0 0 5,0-28 5,3-15-12,19-22-9,1-7 0,-1-3-2,1-2-5,2-5 3,-1 1-7,-2 3 7,-2 12 3,-3 7-7,-3 16 6,-1 5 0,-7 20 2,0 5 3,-6 10-2,0 3 4,0 0-5,0 0-7,0 0 7,0 0-7,0 0-3,0 0 6,0 0-5,-9 20 8,-10 1 1,0 0 0,-4 9-1,1 8 1,-8 2 0,2 12 0,-5 18 1,-2 7 0,0 7-1,-1 4 0,5-8 2,1-7-2,7-4 0,4-11 2,4-18-2,8-11 1,1-17 0,6-5-1,0-7 2,0 0-1,0 0 11,0 0-4,0 0 4,0-7 16,0-24-10,22-19-11,6-19-7,8-14-7,-3 1 5,-2 9-10,-8 19 9,-10 22 2,-7 14 2,-3 16-3,-3 2 1,0 0-7,0 0 3,0 12-8,0 28 3,-3 19 9,-13 20 2,1-1-1,1-2 0,1 2 0,1-6 0,2 2 2,-2 3-2,1-7 0,2-10 0,3-15 0,-1-7 0,4-8 0,0-2 0,3-3 3,-3 3-3,3-3 0,0 1 0,0 4-1,0-4 2,-3-6-1,-2 3 0,-1 0 2,3 3-2,-3-1 0,6 3 0,-4-6 0,1 7 0,0-2-1,0 1 2,3 6-1,-3-4 0,3-10 2,-3 3-2,0-6 0,3-6 1,0-1-2,0-2 1,0-6 0,0 2 0,0-4 3,0 0-3,0 0 0,0 0 1,0 0 7,0 0-4,0 0 8,3-31 6,19-25-13,7-18-5,10-2-4,-7 9-3,-6 24 7,-10 17-4,-7 12 4,-3 8-3,1 1-6,2 1 8,2-2-3,-5 4-1,-3-3 5,0 5-6,-3 0 4,0 0-7,0 0 0,0 0 8,0 0-11,0 17 7,-9-1-1,-8 2-3,1 2 9,0-11 2,7 2 2,3-5 0,6-2-2,0-3-1,0 3-1,0-4-4,0 3-1,0-3 3,9 0 2,13 0 3,14 0 1,12 0 2,7 0-2,0 0-3,-4-7 4,7 2-5,3 2 1,-3-5-1,-10 5 2,-20 0-2,-14 3 0,-11 0-2,-3-3-4,0 3-10,0 0-4,-23 0-7,-22 0 27,-16 14 10,-16 1-7,-1-7 1,5 0-1,9-4-2,9 2 3,10-3-4,9 2 0,14-1 1,13 2 0,9-6-1,0 0 0,0 0 1,0 2-3,0-2 4,0 0-2,22 0 12,13 0-11,11 0 5,2 0 0,4 0-3,1-2 3,3-9-5,-3 4 4,-3 1-4,-16 2 1,-15 3-4,-5 1 0,-14-7-2,0 7-4,0 0-8,0 0 3,-14 0-6,-20 0 19,-18 21 5,-9 1 0,-4-1-2,4-7 1,11-5-3,11 0 4,9-3-5,11 1 0,13-7 0,6 5 1,0 0-4,0-5 3,0 0-7,19 0 7,20 0 2,12 0 8,10 0-4,-9 0-3,-1-10 3,-2 0-2,-1-2 4,-7 3 0,-5 4-7,-14-1 3,-5 3-4,-14 3-1,-3 0 0,0 0-2,0 0-4,0 0 0,0 0-9,-17 0-1,-14 0 17,-18 7 0,-2 6 11,-1-1-9,10 1-1,3-13 3,8 10-3,6-7 0,5-3 0,10 0-1,10 2 1,0-2 1,0 0-4,0 0-3,19 0 5,23 0 4,10 0-3,12 0 3,-2 0 3,-9-2-6,-1-6 6,-7-2 2,-3 5-3,0 2 1,-6-6-6,-8 9 0,-12 0-1,-7 0-5,-4 0 5,-5 0-8,0 0 0,0 0-2,-20 0-5,-15 9 15,-13 9 9,-10 5-4,-1-10 2,-5-1-6,0 2 2,-7-8-1,6 0 0,12-1 0,14-1-2,17 5 1,11-7-1,11 1-1,0 0-1,0-3 2,0 4-7,3-4-3,23 0 10,12 0 1,12 0 7,0 0-7,-1-4 5,-7-4-3,0-5 2,0 0 7,-5-2-7,5 5 1,4-5-6,-4 5 2,3 4-3,-10 1 2,-9 0-1,-14 0 0,-8 5-6,-4 0 2,0 0-2,0-5-4,0 5-8,-27 0 10,-12 0 8,-20 5 7,-16 10-7,1 1 5,4-9-5,8 3 1,10-7-1,15-3 3,10 2-6,15-2 3,9 0 0,3 0 0,0 0 3,0 0 0,0 0 0,0 0-2,-4-5 4,1-22-5,0-4 0,3 5-4,-3-4 4,0 5 0,3 2 0,0 0 0,0 5 2,0 1-2,0 2-4,0 1-2,6 5 4,0 3 2,-2 4 6,-4-3 2,0 5-4,0 0-4,0 0 0,0 0-4,0 0-5,0 0 6,-7 0-6,1 0 7,-11 0 2,-8 0 0,-3 10 4,4-2-4,12-8 2,9 4-1,0-4 0,3 0-1,0 0 5,0 0-4,0 0 6,0 0-4,0 0 3,0 0-6,18 0 2,12-5-5,1-12 3,5-1-4,-6 3 2,-8 0 4,0 4-2,-13 4 0,-3 6 2,-6-3-4,0 4 0,0 0-13,-9 0-4,-27 0 8,-14 29 11,-5 0 7,1-9-5,11-5 2,14-9-4,10 2 2,10-8-1,2 0 3,7 0-2,0 0 1,0 0 1,0 0 7,0 0-4,4-8-3,18-15-4,-2-11-10,2 10 10,0 0 5,-2 7-4,-1 6 3,4-1-3,8 7 4,5 5-5,6 0-2,-4 0 1,1 2-5,-5 21 6,-4 1-1,-4-2 0,-4-4 0,-3 2 1,1-2 0,2-6 0,3-1 1,-2-3-1,-4-2 0,-2-3 0,-4 0 0,-4 0 0,1 1 0,-4-3-1,-3-1-4,5 6 4,-2-2-7,0-2 3,-3 1 3,-3-1-7,0 2 2,0-4 0,0 0-8,0 0 4,0 3-6,0 3 10,-15 5 6,-9 1 2,-4 1 6,-1 4-4,-7-4-3,4-1 6,3 2-5,10-5 1,13-4-2,3-2 0,3 0 0,0-3 3,0 0-1,0 0 3,0 0-3,12 0 11,13-11-9,11-19-4,6-5-1,3-4 1,-7-2 0,-2-8-2,-8-6 1,-8-3-3,-4-3-13,-5 8 4,-11 5-4,0 17 7,0 4 7,0 7-2,-14 3 5,-8-1 0,0-2 1,-5 3-1,4 5 0,1 1 0,-3 5-1,-4 6 0,-1 0-1,-1 0 0,-2 0 0,-5 17 2,-1 3 0,4-2 0,9-7-1,14-2 1,4-7 0,5-2-1,3 0 3,0 0-2,0 0 1,0 0 5,0 0 8,0 0-1,0-2 14,0-31-27,8-16 5,7-6-5,4 1 0,3-4-4,8 9 0,-4 3-9,-1 8 13,-6 13 0,-2 5 6,-4 7 1,-7 8-7,-6-2 4,0 4 6,0 3-10,0 0 3,0 0-3,0 0-3,0 0-1,0 0-10,-3 15 0,-22 26 8,-14 17 6,-6 15 3,-1 11-3,4-4 1,3 4 1,8-9 0,6-14-2,-2-9 0,12-15 0,-1-11 3,5-6-2,5-7-1,0-8 0,3-5 3,3 0-3,0 0 2,0 0 2,0 0 7,0 0-5,0 0 10,0-29 6,0-17-21,0-14-1,0-13-1,0 3 1,0-3 0,0 13-6,3 1 6,0 11 0,0 8 0,-3 7-1,0 11 2,0 8-1,0-1 0,0 6 1,0 3-3,0 1 2,0 2 0,0 3 0,0 0 1,0 0-3,0 0 2,0-3 0,0 3-3,0 0 2,0 0 1,0 0 1,0 0 1,0 0 1,0 0-2,0-3-1,0-1 1,0 3 2,0 1-1,0 0-1,0 0-1,0 0 5,0-3-5,0 3 5,0 0-1,0 0-4,0 0 6,0-7-6,0 2 1,0-4 0,0 3 0,0 1-1,0-5 1,0 7 1,0 3 1,0 0-3,0 0 0,0 0 0,0 0 0,0 0-1,0 0-3,0 0-5,0 0 6,0 0-14,0 18 5,-3 9 11,-13 7 2,-4 4 5,4 2-5,-3-2 0,4 0 0,-5 4 1,4 0-2,-3 0 0,5-4 0,-1-6 4,5-6-4,1-6 2,1-2-2,2-5 2,3-3-4,0 4 2,-4-8 0,4 3-1,-3 2 2,0-2-1,3 0 0,-1 3 2,4-4-5,-3 0 2,0 4 1,0-3 0,0 3 1,0 2-1,3-5 0,-5 6 0,5-4-1,0 0 2,-3 3-1,0 1 0,3-3 3,0-6-3,0-1 0,0-5 0,0 0 4,0 0-2,0 0 3,0 0-2,0 0 3,0 0 6,0 0 1,0-26 10,0-17-18,20-28-5,2-2-4,-3-9-1,-2 10-3,-8 14 8,-2 11-1,-4 5 0,0 10 1,-3 2 0,3 4-2,-3 6 3,3-1-1,-3 4 0,0 9 3,3 0-4,-3-1 1,0 3 0,0 3-2,0-1 2,0 3-1,0 1 1,0 0-1,0 0 0,0 0 2,0-3 0,0 3 1,0-4-1,0 1 3,0-2-4,0 3 0,0 2 0,0 0 1,0 0-1,0 0 0,0 0-6,0 0 3,0 0-9,0 0-3,0 0 5,0 22 3,0 9 7,0 10 1,0 2 1,-9-5 0,-4 5 0,4 1-2,-8 1 1,4 3 0,4-5 1,-4-8-2,7 7 0,-3-12 1,4-1-1,-1-5 0,3-6 0,-3 7 2,-1-2-1,4 0-1,-3-6 0,3 4 0,0-8 2,-2 2-3,2-1 1,0-4 0,1-3 1,-1 6 1,3-8-2,-3 5 0,3-1 1,-3 2-1,-2 0 0,2 1 0,0-4 0,0 4 2,0 1-1,0 0-1,3 2 0,-4-8 0,4 3 0,0 1 0,0-4 0,0-2 1,-3 0-1,3 5 0,0-5 0,0 4-1,0-4 2,0 7-1,-3-7 0,-3 5 3,6 1-5,0-2 2,-3-4 0,3 1 0,0-3 4,-5 9-5,5-7 1,-3 5 0,3-2-3,-3-3 5,3 5-2,-3-5 0,3 10 2,-3-7-2,3 7 0,0-3 0,-3 4-4,3-1 8,-3 6-6,3-6 2,-4 2 0,4-6 1,0-1 0,0-2-1,0-8 0,0 2-1,0-2 0,0 3-1,0-3 2,0 0-2,0 0 2,0 0 0,0 0 0,0 0 4,0 0-4,7 0 1,8 0 3,18 0 0,9 0-3,10 0 3,-1 0-1,4 0-1,2-13-1,-2-3 0,3 5-1,-13 0 0,-9 1 4,-8 5-8,-6-5 4,1 2 0,-4 3 0,-6-2 4,4 1-3,-11 4-1,-3-4 0,-3 6-4,0 0 3,0 0 0,0 0 1,0 0-8,0-3 5,0-1-10,0 4 4,-6 0 7,-8 0-5,-5 0 7,-6 0 1,-11 0 2,-1 0 0,-13 4-2,-3 7 0,0-5 0,12 1 1,12-5 0,7-2-2,6 3 0,8-3 0,2 2 2,6-2-2,0 6 0,0-6-5,0 0 3,0 0-8,0 0 5,6 0 3,14 0 4,9 0-1,13-11-1,3-1 0,3-2 0,-2 3 3,-4-3-3,-5 4 0,-1 3 1,-7 2-4,-6-3 3,-11 6 0,-9 2 0,-3 0 0,0-3 0,0 3-2,0 0-2,0 0 0,0-3-14,0 3 5,0 0 6,0 0-2,0 0 4,0 0 0,0 0-3,0 0 7,0 0-1,0 0 0,0 0-1,0 0-8,10 0 11,13 0 5,8-7 0,12-1-4,-1-2 1,0 0-3,-1-2 2,-6 6-1,-5 1 4,-11 2-4,-7 3 2,-12 0-2,0 0-3,0 0 3,0 0-7,0 0 2,0 0 4,0 0-4,0-2 3,0-2 0,0 4-1,0-3 2,0 3 2,0 0 1,0-6-1,0 6 2,0 0-2,0-2-1,0 2-2,0 0 2,0 0-3,-3 0 3,3 0 0,0 0 1,0 0 2,0 0-3,-3 0 4,3 0 0,0 0-3,0 0 2,0 0-3,0 0-5,0 0 5,-6 0-8,-5 0 2,3 0 1,0 0 4,2 0 1,3 0 0,-3 0 0,-1 0-1,-5 0 0,-8 0-3,-5 11-66,-5-2-91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21:02.93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8E26EEE-1F35-44F0-AB80-AF0CA6F762EB}" emma:medium="tactile" emma:mode="ink">
          <msink:context xmlns:msink="http://schemas.microsoft.com/ink/2010/main" type="inkDrawing" rotatedBoundingBox="19481,12363 20022,9933 20168,9965 19628,12396" semanticType="strikethrough" shapeName="Other">
            <msink:sourceLink direction="with" ref="{1DB9A801-A89E-44BA-B758-0EC0CE8AAA43}"/>
          </msink:context>
        </emma:interpretation>
      </emma:emma>
    </inkml:annotationXML>
    <inkml:trace contextRef="#ctx0" brushRef="#br0">505 8 119,'8'-18'28,"-8"18"-28,0 0-3,0 42-16,0 54 13,0 52 6,-8 48 27,-20 33-16,-8 6 1,-5-1 3,-7-17-4,3-26 4,-4-23 0,7-26 4,0-17-5,5-14-7,4-22 0,-2-14 4,9-19-9,4-18 5,5-12-7,11-11 0,0-13 3,6-2-3,0 0 0,0 0 3,0 0-3,0-10-4,6-23-18,26-28-67,4-18-5,2-10 5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23:17.087"/>
    </inkml:context>
    <inkml:brush xml:id="br0">
      <inkml:brushProperty name="width" value="0.13333" units="cm"/>
      <inkml:brushProperty name="height" value="0.13333" units="cm"/>
      <inkml:brushProperty name="color" value="#57D200"/>
    </inkml:brush>
    <inkml:brush xml:id="br1">
      <inkml:brushProperty name="width" value="0.13333" units="cm"/>
      <inkml:brushProperty name="height" value="0.13333" units="cm"/>
      <inkml:brushProperty name="color" value="#57D200"/>
      <inkml:brushProperty name="fitToCurve" value="1"/>
    </inkml:brush>
  </inkml:definitions>
  <inkml:traceGroup>
    <inkml:annotationXML>
      <emma:emma xmlns:emma="http://www.w3.org/2003/04/emma" version="1.0">
        <emma:interpretation id="{85F0BAB8-F023-4F33-8758-6E476948D835}" emma:medium="tactile" emma:mode="ink">
          <msink:context xmlns:msink="http://schemas.microsoft.com/ink/2010/main" type="inkDrawing" rotatedBoundingBox="15603,7785 27378,7378 27427,8788 15652,9196" semanticType="callout" shapeName="Other">
            <msink:sourceLink direction="to" ref="{DF0FEB64-5E44-4851-891C-A23F55B9B8F6}"/>
            <msink:sourceLink direction="from" ref="{E41E6B33-2277-45B3-9E34-4121FCEBEFF0}"/>
          </msink:context>
        </emma:interpretation>
      </emma:emma>
    </inkml:annotationXML>
    <inkml:trace contextRef="#ctx0" brushRef="#br0">0 630 0,'0'0'17,"0"0"5,0 0-17,0 0 17,0 0-21,0 0 3,0 0 18,0 0-14,0 0 12,0 0-9,0 0-5,0 0 21,0 0-22,0 0 17,0 0 0,0 0-22,0 0 17,0 0-11,0 0-5,0 0 10,0 0-6,0 0-4,0 0 4,3 0-1,3 0 6,10 0-10,17 0 0,15-6 7,22-8 0,21-4-7,15-2 0,19 2 1,14-3-7,11-4 10,14 2-4,9-2 0,2 4 2,4-2-7,-5 0 5,-1 3 0,-3-1-6,5-3 11,-2 5-5,-3-1 0,1-1 6,-1 1-11,-6 3 5,-3 2 0,-13 7-4,-9 2 6,-5 2-2,2 4 0,-2 0 1,2 0-7,-2-5 6,2-3 0,-8-4-1,0 3 9,-3 5-10,-2 3 2,-4 1 0,-7 0-4,-2 0 8,-4 0-4,-3 0 0,0-4 8,0-7-14,-6 2 6,-2 3 0,-8 4 0,-7-1 3,4 3-3,-7 0 0,7 0 7,2 0-12,-2 0 5,-1 0 0,-2 8-4,2 2 9,1-3-6,-3-3 1,-1-2 0,1-2-7,-1 4 9,7-4-2,-1 0 0,-5 0 10,-1 0-14,-5 0 4,5 0 0,-7 0-6,-1 0 11,4 0-5,-4 0 0,5 0 5,-4 0-8,2 0 3,-5 0 0,2 0-6,-2 0 13,4 0-8,-1 0 1,2 0 0,2 0-3,-4 0 4,8 0-1,5 1 0,8 9 5,-1 1-9,-2-2 4,-5-4 0,-2 8-7,-4-8 9,-6 5-2,0-7 0,-1 2 6,5 1-13,-1-6 7,1 0 0,-8 0-3,-6 0 10,-6 0-7,-6 0 0,-7-9 2,0 0-3,-6 1 1,-5-1 0,-1 2 0,-8 2 5,-5 3-7,-1-1 2,0-1 0,-5 1-5,5-5 7,3 5-2,7 0 0,4-2 3,-2 1-6,2 2 3,-2-2 0,2-1-4,-8 3 9,-2-1-5,-10-1 0,-1 4 5,1-6-5,1 4 0,-5-1 0,4 1-3,-4-8 10,8 7-9,-1-2 2,0-2 0,7 3-3,-8-6 6,1 8-3,-3-3 0,-4 0 6,2 3-10,-2-2 4,4 4 0,1-2-8,-2 2 15,-2-5-7,-1 5 0,-3-3 6,4 3-9,-1-4 3,5 4 0,2 0-6,1 0 10,0-6-5,3 6 1,2 0 0,-5-6-1,2 6 6,-3-8-5,1 5 0,-5-2 9,1 2-14,7 3 5,-1 0 0,6 0-9,8 0 10,-5 0-1,-2 0 0,-7 0 6,-5 0-7,-8 0 1,-3 0 0,-3 0 1,3 0 6,-3 0-7,4 0 0,-1 0 1,3 0-7,4 0 10,-1 0-4,2 0 0,4 0 9,4 0-13,3 0 4,-2 0 0</inkml:trace>
    <inkml:trace contextRef="#ctx0" brushRef="#br1" timeOffset="2513.14">10941-406 31,'0'-13'21,"0"-5"-21,0 12 9,0 1 6,0 1-15,3 2 12,0-4 11,0 2-2,-3 3 2,0 1-5,3 0-16,-3 0 21,3 0-20,-3 0 4,0 0 7,0 0-11,0 0 9,0 0-12,0 0 3,7 0-8,5 0-2,24 13 7,22 22 7,19 8-5,10 6 16,-9 4-18,-8-1 1,-3-3-4,1 3 11,2 3-8,-5-6 0,-13-11 6,-18-10-15,-12-10 9,-11-11 0,-11-7-3,0 0-2,0 0 2,0 5-1,0 8 2,-30 20-2,-18 18 8,-19 15 10,-7 7-2,4 8-2,5-2-9,13-8-1,10-3 0,14-11-2,9-11 8,2 1-6,4-10 0,10 4-4,3-4 1,0-1-23,0-16-96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23:24.15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A2CD6A4E-4476-4347-BBBF-3A49F015617B}" emma:medium="tactile" emma:mode="ink">
          <msink:context xmlns:msink="http://schemas.microsoft.com/ink/2010/main" type="writingRegion" rotatedBoundingBox="27838,8053 34125,8668 33105,19094 26818,18479"/>
        </emma:interpretation>
      </emma:emma>
    </inkml:annotationXML>
    <inkml:traceGroup>
      <inkml:annotationXML>
        <emma:emma xmlns:emma="http://www.w3.org/2003/04/emma" version="1.0">
          <emma:interpretation id="{C18664A0-76BC-44BA-97B0-F3D5E41F940B}" emma:medium="tactile" emma:mode="ink">
            <msink:context xmlns:msink="http://schemas.microsoft.com/ink/2010/main" type="paragraph" rotatedBoundingBox="27851,8024 30398,8471 30241,9366 27694,89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B919DC-49B3-4111-AF9E-249DC826369B}" emma:medium="tactile" emma:mode="ink">
              <msink:context xmlns:msink="http://schemas.microsoft.com/ink/2010/main" type="line" rotatedBoundingBox="27851,8024 30398,8471 30241,9366 27694,8919"/>
            </emma:interpretation>
          </emma:emma>
        </inkml:annotationXML>
        <inkml:traceGroup>
          <inkml:annotationXML>
            <emma:emma xmlns:emma="http://www.w3.org/2003/04/emma" version="1.0">
              <emma:interpretation id="{DF0FEB64-5E44-4851-891C-A23F55B9B8F6}" emma:medium="tactile" emma:mode="ink">
                <msink:context xmlns:msink="http://schemas.microsoft.com/ink/2010/main" type="inkWord" rotatedBoundingBox="27851,8024 30398,8471 30241,9366 27694,8919">
                  <msink:destinationLink direction="to" ref="{85F0BAB8-F023-4F33-8758-6E476948D835}"/>
                </msink:context>
              </emma:interpretation>
              <emma:one-of disjunction-type="recognition" id="oneOf0">
                <emma:interpretation id="interp0" emma:lang="en-US" emma:confidence="0">
                  <emma:literal>Take</emma:literal>
                </emma:interpretation>
                <emma:interpretation id="interp1" emma:lang="en-US" emma:confidence="0">
                  <emma:literal>take</emma:literal>
                </emma:interpretation>
                <emma:interpretation id="interp2" emma:lang="en-US" emma:confidence="0">
                  <emma:literal>Jake</emma:literal>
                </emma:interpretation>
                <emma:interpretation id="interp3" emma:lang="en-US" emma:confidence="0">
                  <emma:literal>Tale</emma:literal>
                </emma:interpretation>
                <emma:interpretation id="interp4" emma:lang="en-US" emma:confidence="0">
                  <emma:literal>Tutee</emma:literal>
                </emma:interpretation>
              </emma:one-of>
            </emma:emma>
          </inkml:annotationXML>
          <inkml:trace contextRef="#ctx0" brushRef="#br0">1259 748 95,'0'-4'39,"0"4"-32,0 0-7,0 0 15,28 0-1,14 0-2,13 0-8,6 0-4,3 0 6,7 0 1,3 0-4,7 7-3,-8-7 2,1 0 1,-7 0 2,-2 0-5,-7 5 0,-17 0-14,-11 5 10,-24 9-37,-6-2-75</inkml:trace>
          <inkml:trace contextRef="#ctx0" brushRef="#br0" timeOffset="-352.02">1632 710 69,'25'-5'37,"-9"-7"-35,-13 7 2,0 5 33,-3 0-14,0-3 1,0 3 17,0 0-27,0 0 10,0 0-5,0 0-18,0 0 7,0 0-8,0 0-6,0 0 3,0 25-21,0 26 24,0 13 2,0 15-2,-6 5 12,-4-6-6,1 3-6,-4-6 5,4-5 4,-2-14-4,2-3-5,3-7 0,2-10-3,1-8 8,0-4-5,0-10 0,0-6 7,0 4-14,-1-6 7,4 0-10,-6-5 0,-11-1-66,-14 0-19</inkml:trace>
          <inkml:trace contextRef="#ctx0" brushRef="#br0" timeOffset="578.03">2203 1205 73,'0'0'105,"0"0"-105,0 3-3,0 7-6,-15 6 13,-21 7-4,-3 9 1,1 2 5,6 6-11,3 1 15,9 5-10,8-8 0,2-3 9,10-9-12,0-9 3,0-5 0,0-8 10,0-4-4,0 0 1,19 0 13,11 0-13,4 0 12,2-16-19,0-7 5,-5-9 0,-1-2 2,-2-4-4,-8 0-3,2 0 0,-5 1 4,-9 8 2,0 14-4,-5 10 18,-3 5-17,0 0 7,0 0-10,0 0-10,0 0 3,0 0-15,0 25 22,-6 10-3,-2 1 12,3-5-15,5-3 6,0 2 0,0-4-8,8 1 4,28-2 3,6-1-12,6-7-87,7-3-16</inkml:trace>
          <inkml:trace contextRef="#ctx0" brushRef="#br0" timeOffset="908.05">2773 1037 86,'3'-9'34,"-3"9"-13,0 0 11,3 0-32,-3 0 5,0 33-10,0 13 13,0 10-1,0 9 3,0-4-5,-3-2 7,-9 0-6,1-1 1,2-7-4,-1-3 8,4-13-13,3-4 2,0-8 0,-2-11-3,5-1 4,-3-8-2,3-3 1,0 0-20,0 0 12,0 0-23,0 0-21</inkml:trace>
          <inkml:trace contextRef="#ctx0" brushRef="#br0" timeOffset="1491.08">2882 1393 39,'0'-4'21,"0"4"18,0-8 2,10 3-31,6-5 3,13-5-1,6 5-12,7-11 16,3 3-12,-3-4 5,-6-1 10,-8 0-14,-6 0 11,-8 10-16,-8 2 3,-3 4-1,-3 7 3,0-4-5,0 4 0,0 0-14,0 0 9,-17 0-10,-17 5 15,-8 16-3,0 5 8,1 3-5,-1 3 0,3 2 0,3-2-6,8 2 11,1-9-5,8 0 0,7-4 2,1-11-5,11 0 3,0-5-3,0-2-4,0 0 1,0 4 6,0 4 0,0 0 6,0 5-1,0-1-5,0 3 0,11 0-4,8 4 8,1-1-5,5-3 1,8-4-22,1-6-24,5-2-99</inkml:trace>
          <inkml:trace contextRef="#ctx0" brushRef="#br0" timeOffset="1987.11">3426 1483 10,'31'-3'20,"8"0"-14,3-4 22,-1 2 16,-2 0-35,0-3 20,-8-5-16,-1 5-6,-7-4 25,-7 0-25,-7 1 13,-3-1-11,-6 1-5,0-1 2,0-1 4,0 6-9,0 1 8,0-6-5,-12 4-8,-21 3 4,-1-3-3,-5 3-5,-6 5 5,7 0 3,-1 0 0,3 13-9,0 12 8,8 3-4,2 8 5,7 1-1,12-3 1,7 1 0,0-4 0,0 2 0,32-3 6,21 1-5,17-2 0,10-3-1,7-3-98</inkml:trace>
        </inkml:traceGroup>
      </inkml:traceGroup>
    </inkml:traceGroup>
    <inkml:traceGroup>
      <inkml:annotationXML>
        <emma:emma xmlns:emma="http://www.w3.org/2003/04/emma" version="1.0">
          <emma:interpretation id="{3AA83A8F-4995-4DFF-81EB-113D4576898A}" emma:medium="tactile" emma:mode="ink">
            <msink:context xmlns:msink="http://schemas.microsoft.com/ink/2010/main" type="paragraph" rotatedBoundingBox="27773,9481 30771,9948 30664,10632 27667,101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8414CE-94E7-4333-A4EF-45CB32D62CE0}" emma:medium="tactile" emma:mode="ink">
              <msink:context xmlns:msink="http://schemas.microsoft.com/ink/2010/main" type="line" rotatedBoundingBox="27773,9481 30771,9948 30664,10632 27667,10165"/>
            </emma:interpretation>
          </emma:emma>
        </inkml:annotationXML>
        <inkml:traceGroup>
          <inkml:annotationXML>
            <emma:emma xmlns:emma="http://www.w3.org/2003/04/emma" version="1.0">
              <emma:interpretation id="{E41E6B33-2277-45B3-9E34-4121FCEBEFF0}" emma:medium="tactile" emma:mode="ink">
                <msink:context xmlns:msink="http://schemas.microsoft.com/ink/2010/main" type="inkWord" rotatedBoundingBox="27773,9481 30771,9948 30664,10632 27667,10165">
                  <msink:destinationLink direction="from" ref="{85F0BAB8-F023-4F33-8758-6E476948D835}"/>
                </msink:context>
              </emma:interpretation>
              <emma:one-of disjunction-type="recognition" id="oneOf1">
                <emma:interpretation id="interp5" emma:lang="en-US" emma:confidence="0">
                  <emma:literal>entire</emma:literal>
                </emma:interpretation>
                <emma:interpretation id="interp6" emma:lang="en-US" emma:confidence="0">
                  <emma:literal>empire</emma:literal>
                </emma:interpretation>
                <emma:interpretation id="interp7" emma:lang="en-US" emma:confidence="0">
                  <emma:literal>Entire</emma:literal>
                </emma:interpretation>
                <emma:interpretation id="interp8" emma:lang="en-US" emma:confidence="0">
                  <emma:literal>mire</emma:literal>
                </emma:interpretation>
                <emma:interpretation id="interp9" emma:lang="en-US" emma:confidence="0">
                  <emma:literal>any-re</emma:literal>
                </emma:interpretation>
              </emma:one-of>
            </emma:emma>
          </inkml:annotationXML>
          <inkml:trace contextRef="#ctx0" brushRef="#br0" timeOffset="2850.16">1259 2445 92,'-3'0'12,"3"0"-5,0 0 23,0 0 12,0 0 9,0 0-32,0 0 0,18 0 10,21 0-26,16-2 8,9-11-11,0 0 0,-12 1-4,-13 3 6,-11-3-2,-14 7 0,-14 1 3,0 4-10,0 0-1,0 0-10,-11 0 16,-27 0-8,-16 0 10,-12 0 0,2 6 1,10 9-5,2 1 4,10 9 0,8-2-4,-2 6 5,11 3-2,9-6 1,5 0-6,11-12 3,0 3-1,8 1 4,29 2 6,15 1-2,12-10 9,11 1-13,-5-12 0,4 2-7,-6-2-3,-1 0-27,-18 4-47</inkml:trace>
          <inkml:trace contextRef="#ctx0" brushRef="#br0" timeOffset="3406.19">2100 2371 38,'4'0'102,"-1"0"-102,0 0-19,0 0 10,0 28 2,-3 18 14,0 9-10,0 4 3,0-8 0,0-1 2,0-11 0,0-9-2,0-11 0,-3-9 10,0-8-10,0-2 0,0 0 9,3 0 28,0 0-17,0 0 25,0-31 2,0-12-46,12-13-2,15 1-3,5 4 4,-4 5-6,2 16 13,-11 11-1,-7 9-6,-4 8 0,-5 2 3,-1 0-3,4 0-7,5 28 1,1 16 3,1 9-1,4 3 4,-5 9 0,1-9-5,3 0 8,7-10-3,-1-5 0,4-6-18,3-6 0,0-13-75</inkml:trace>
          <inkml:trace contextRef="#ctx0" brushRef="#br0" timeOffset="4049.23">2686 2706 160,'0'-4'15,"0"4"-1,0-3 1,28 3-2,14 0-13,13 0 5,-4 0-5,-2 0 0,-10 0 7,-8-2-3,2-1-4,-10 3 4,-4-2-3,-7 2 5,-5 0-6,-7-4 5,0 4 1,0 0-7,0 0 1,0 0-6,0 0 5,0 11-31,0 30 32,0 9 1,0 2 1,0-7 2,0-4-1,0-6-3,0-6 0,0-2 0,0-9-3,0-1-9,0-6-33,0-11-84</inkml:trace>
          <inkml:trace contextRef="#ctx0" brushRef="#br0" timeOffset="3681.21">2792 2454 125,'0'0'19,"0"0"-8,0 0-20,0 0 9,0 17-13,0 26 13,0 12 0,0-2 10,0 6-9,0 0 8,0-9-9,-3-2 0,-7-7 0,7 0-1,-3-13 6,3-10-12,0-1 6,3-8-14,0 0-8,0-9-84</inkml:trace>
          <inkml:trace contextRef="#ctx0" brushRef="#br0" timeOffset="4241.24">3181 2396 212,'3'-9'4,"0"9"-4,0 0-9,8 0 0,8 0-24,0 25-9</inkml:trace>
          <inkml:trace contextRef="#ctx0" brushRef="#br0" timeOffset="4559.26">3368 2848 1,'9'57'6,"-6"1"1,-3-15-7,0-5 0,0-12 9,-3-6-6,-9-10 14,1-7 7,8-3-22,0 0 42,3 0 15,0 0-7,0 0 6,0-24-21,0-18-37,20-12-3,11-7 3,8 3-5,3 4-8,7 14-4,1 4 1,9 21-46,-4 15-33</inkml:trace>
          <inkml:trace contextRef="#ctx0" brushRef="#br0" timeOffset="4890.27">3782 2981 121,'20'-7'0,"18"-10"-22,10 2 22,0-5 12,4-5-5,-4-8-6,-9 1-1,-11-8 0,-9 13 5,-8 2 1,-11 8-2,0 6 14,0 5-18,0 2 6,-26 4-6,-20 0 0,-10 0-6,-6 27 10,1 9-4,9 6 1,18-1 4,7-3-7,18-8 2,9 6 0,0 0 6,42 6-3,38-2 12,29-2-15,7-1-29</inkml:trace>
          <inkml:trace contextRef="#ctx0" brushRef="#br0" timeOffset="5661.32">3387 2622 4,'0'0'18,"0"0"-18,0 0 11,0 0-11,0 0 0,0 0 4,-3 0 0,3 0 7,0 0 3,0 0 5,0 0 13,0 0-28,0 0 8,0 0-7,0 0 3,0 0-14,0 0 6,0 0-2,0 0-3,0 0 0,0 0 5,0 0 0,0 0 4,0 8-2,0 8 0,0 6 3,0 4 4,0 9-3,0 8 0,0 1 1,0 9-5,6 0-2,-3 3-6,0-13-40</inkml:trace>
        </inkml:traceGroup>
      </inkml:traceGroup>
    </inkml:traceGroup>
    <inkml:traceGroup>
      <inkml:annotationXML>
        <emma:emma xmlns:emma="http://www.w3.org/2003/04/emma" version="1.0">
          <emma:interpretation id="{D2D746F9-A25E-4FFB-8482-F2E1074E1D57}" emma:medium="tactile" emma:mode="ink">
            <msink:context xmlns:msink="http://schemas.microsoft.com/ink/2010/main" type="paragraph" rotatedBoundingBox="27741,11113 31524,11328 31489,11946 27705,117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639586-D4E9-4F63-88A5-E283AD2D70AC}" emma:medium="tactile" emma:mode="ink">
              <msink:context xmlns:msink="http://schemas.microsoft.com/ink/2010/main" type="line" rotatedBoundingBox="27741,11113 31524,11328 31489,11946 27705,11731"/>
            </emma:interpretation>
          </emma:emma>
        </inkml:annotationXML>
        <inkml:traceGroup>
          <inkml:annotationXML>
            <emma:emma xmlns:emma="http://www.w3.org/2003/04/emma" version="1.0">
              <emma:interpretation id="{7E916A70-4F3B-4058-82F0-7E23CD624B3A}" emma:medium="tactile" emma:mode="ink">
                <msink:context xmlns:msink="http://schemas.microsoft.com/ink/2010/main" type="inkWord" rotatedBoundingBox="27741,11113 31524,11328 31489,11946 27705,11731"/>
              </emma:interpretation>
              <emma:one-of disjunction-type="recognition" id="oneOf2">
                <emma:interpretation id="interp10" emma:lang="en-US" emma:confidence="0">
                  <emma:literal>sense</emma:literal>
                </emma:interpretation>
                <emma:interpretation id="interp11" emma:lang="en-US" emma:confidence="0">
                  <emma:literal>since</emma:literal>
                </emma:interpretation>
                <emma:interpretation id="interp12" emma:lang="en-US" emma:confidence="0">
                  <emma:literal>sent</emma:literal>
                </emma:interpretation>
                <emma:interpretation id="interp13" emma:lang="en-US" emma:confidence="0">
                  <emma:literal>senate</emma:literal>
                </emma:interpretation>
                <emma:interpretation id="interp14" emma:lang="en-US" emma:confidence="0">
                  <emma:literal>Senate</emma:literal>
                </emma:interpretation>
              </emma:one-of>
            </emma:emma>
          </inkml:annotationXML>
          <inkml:trace contextRef="#ctx0" brushRef="#br0" timeOffset="7148.4">2297 3990 118,'0'-4'0,"-9"4"0,-15 0 3,-4 0 0,-8 0-2,2 11-1,-8 17 9,3 0-9,6 0 0,5 2 0,6-1 15,2-2-14,7-7 6,7-4-7,6 0 0,0-2 1,0-2 6,0-4-7,16 7 10,19-7-8,17 2 2,9-5-4,3 3-24,-3-4-21</inkml:trace>
          <inkml:trace contextRef="#ctx0" brushRef="#br0" timeOffset="6698.38">1657 3763 146,'0'-11'26,"0"-9"-10,0 20-9,0 0 0,0 0-5,-3 0 1,-30 0-3,-17 0-3,-12 20 2,-2 1 1,0 4 0,6 2 0,6 2 6,10-1-6,8-1 0,10-1-5,15-6 0,3-7 4,6 0 1,0-1-3,0 5 9,25-2-6,17 5 11,13 0-8,9-4 2,4 2-5,-7-3 0,-3 2-2,-10-2-5,-10 6 4,-9-1-2,-13-4-6,-6 1 9,-10 1-15,0-3 13,0 3 1,-22-8 0,-11 6 3,-8-9 5,-4 0-4,-10-1 16,-1-4-13,0 3 4,1-5-7,7 0 5,9 0-8,14 0 2,5 0 0,10 0-5,7 0-1,3-5-9,0-3-121</inkml:trace>
          <inkml:trace contextRef="#ctx0" brushRef="#br0" timeOffset="7619.43">2477 4303 96,'26'0'4,"7"-6"-4,4-10 0,5 6 23,-1-6-19,1 2 2,-9 0 11,-11 0-12,-2-4 19,-11 7-21,-2-9 3,-4 7 11,-3-2-11,0 2 17,0 4-17,0 0-5,0 7 3,-3-2-4,-13 4 0,-10 0 0,1 0-2,-5 0-4,8 12 6,2 13 0,7-4-10,4 4 4,9-5 6,0-2 0,0 7 1,0-2 8,25-5-9,11 0 0,9 2 11,3-10-9,1-2-4,-4-5-12,-10-3-56,-6 0-17</inkml:trace>
          <inkml:trace contextRef="#ctx0" brushRef="#br0" timeOffset="8062.46">3065 4001 17,'22'-15'40,"5"10"-29,-1 5 13,5 0-23,-4 0 6,-2 9-6,-6 22 7,-2 16-8,-5-1 0,-9 7 0,-3-1 9,0-10-7,-6 0-2,-14-8 3,-2-8-3,3-9 10,10-9-5,1-4-4,8-4 10,0 0-9,0 0 15,0 0 3,0-5 31,3-28-37,24-7-1,4-3-13,14-1 0,4 9-11,2 4 10,1 6-5,-4 3 6,-9 11-4,-8 6 1,-7 1 3,-15 4 0,1 0-1,-7 4-6,-3 23 1,0 5 6,0 6-1,0 5 3,0-5-2,0 0 0,0 2-12,3-7 11,17-8-64</inkml:trace>
          <inkml:trace contextRef="#ctx0" brushRef="#br0" timeOffset="8587.49">4127 4136 128,'6'-22'13,"-3"13"-11,0 3 12,-3 5 2,0 1 28,0 0-44,0 0-2,-9 0-5,-33 0-2,-10 20 9,-6 5 8,7 14-6,12-8-2,8 4 0,4-2 5,11-3-4,7-4-1,9-4 0,0-1 1,9-3 0,34 2 25,17-6-7,14-5-12,7-9 5,-1 0-10,-10 0-2,-1-20 0,-18-6 11,-13-6-15,-9-7 4,-7 1-1,-9-3-4,-7 5 10,-6 1-3,0 15 6,0 2-3,0 7 3,-11 4-8,-9 7 0,-10 0-3,-1 0-7,-5 18 8,0 20-4,11 7 6,16-3 3,9 8 0,0-7 5,45-2 17,28-4-15,30 2 19,30-14-29,20-1-14,8-14-40</inkml:trace>
          <inkml:trace contextRef="#ctx0" brushRef="#br0" timeOffset="10936.62">4172 4202 3,'0'0'23,"0"0"-20,0 0 12,0 0 5,0 0 1,0 0 8,0 0-24,0 0 9,0 0-10,0 0 3,3 0-2,-3 0-5,0 0 0,0 0-2,0 0 7,0 0-5,0 0 0,0 0 3,0 0-9,0 0 3,0 0 3,0 0 0,0 0-5,0 0 3,0 0 2,0 0 0,0 0 6,-3 0-1,3 0-3,0 0-1,0 0 6,0 0-1,0 0-3,0 0 5,0 0 18,0-4-13,0 1 20,0-5-29,0 3 5,0-8-16,0 11 7,0-1 0,0 3 0,0 0 2,0 0-8,0 0 4,0 0-13,0 0 15,0 0-25,0 0 12,0 0 9,-8 0-11,-10 0 15,-1 0 2,2 0 0,4 0 2,7 0 3,6 0-4,0 0 1,0 0-1,0 0 13,0 0-9,0 0 1,0 0-6,0 0 6,0 0-9,-3-3 1,3 3 0,0 0-7,0 0 0,0 0 6,0 0-4,0 0-1,0 0 0,0 0 4,0 0 2,0 0-6,0 0 2,0 0 4,0 0 0,0 0-4,0 0-5,0 0 9,0 0-17,0 0-42</inkml:trace>
          <inkml:trace contextRef="#ctx0" brushRef="#br0" timeOffset="14917.85">4122 4299 10,'0'-8'14,"0"3"12,0 5-10,0-5 3,5 3-9,-5-1-5,0 0 3,0 3 1,0 0-3,0 0 17,0 0-20,3 0 8,-3-2 10,0 2-20,0 0 19,0 0-13,0 0-1,0 0 0,0 0 0,0 0-6,0 0 0,0 0-5,0 0-2,0 0 4,0 0 3,0 0-7,0 0 7,0 0-2,0 0 2,0 0 0,0 0-1,-3 0 6,-2 0-5,5 0 0,0 0 9,0 0-5,0 0-4,0 0 1,0 0 6,0 0-1,0 0-6,0 0 0,0 0 4,0 0-13,0 0 9,0 0-4,0 0 1,0 0-14,0 0 14,-6 0-10,-10 0 13,-3 2-4,-4 6 10,-2-3-6,2-5 0,4 5 8,6-5-6,7 6-2,3-6 0,3 0 7,0 0-3,0 0 4,0 0-3,0 0 1,0 0-2,9 0-4,1 0-11,4-6 11,-3 1-26,-5 5-20,5 0-99</inkml:trace>
        </inkml:traceGroup>
      </inkml:traceGroup>
    </inkml:traceGroup>
    <inkml:traceGroup>
      <inkml:annotationXML>
        <emma:emma xmlns:emma="http://www.w3.org/2003/04/emma" version="1.0">
          <emma:interpretation id="{3A621822-B79A-41D0-9472-E44B7A68202A}" emma:medium="tactile" emma:mode="ink">
            <msink:context xmlns:msink="http://schemas.microsoft.com/ink/2010/main" type="paragraph" rotatedBoundingBox="29364,12254 29750,12820 29185,13205 28800,1263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498DB91-4A4D-4793-B1DD-63EF4AF5129E}" emma:medium="tactile" emma:mode="ink">
              <msink:context xmlns:msink="http://schemas.microsoft.com/ink/2010/main" type="line" rotatedBoundingBox="29364,12254 29750,12820 29185,13205 28800,12638"/>
            </emma:interpretation>
          </emma:emma>
        </inkml:annotationXML>
        <inkml:traceGroup>
          <inkml:annotationXML>
            <emma:emma xmlns:emma="http://www.w3.org/2003/04/emma" version="1.0">
              <emma:interpretation id="{292D3719-660D-4097-B00A-A3BEEB23E474}" emma:medium="tactile" emma:mode="ink">
                <msink:context xmlns:msink="http://schemas.microsoft.com/ink/2010/main" type="inkWord" rotatedBoundingBox="29364,12254 29750,12820 29185,13205 28800,12638"/>
              </emma:interpretation>
              <emma:one-of disjunction-type="recognition" id="oneOf3">
                <emma:interpretation id="interp15" emma:lang="en-US" emma:confidence="1">
                  <emma:literal>8</emma:literal>
                </emma:interpretation>
                <emma:interpretation id="interp16" emma:lang="en-US" emma:confidence="0">
                  <emma:literal>0</emma:literal>
                </emma:interpretation>
                <emma:interpretation id="interp17" emma:lang="en-US" emma:confidence="0">
                  <emma:literal>O</emma:literal>
                </emma:interpretation>
                <emma:interpretation id="interp18" emma:lang="en-US" emma:confidence="0">
                  <emma:literal>9</emma:literal>
                </emma:interpretation>
                <emma:interpretation id="interp19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20631.18">2374 5441 56,'0'0'63,"0"0"-54,0-5-4,0 0 35,9-8 18,30-2-47,13-3 5,12-12-16,7-2 0,3 0 4,-13 4 4,-10-2-4,-9 2-4,-9-2 4,-8 2-4,-9 2 9,-10 1-9,-3 4 24,-3 0-22,0-3 2,-12 11-4,-29-5-7,-15 13-1,-8 5 1,-3 0 7,6 0 0,9 11 0,16 9-10,14 3 10,10 0-9,7-3 8,5 6-17,5 1 11,36 2 6,13-2 1,15 1 11,1-5-7,0-10-4,-9 2 0,-12-6 7,-14 5-13,-9-4 6,-6 4 0,-11 3-5,-6 7-7,-3 5 7,0 6 4,-3 3-6,-26 0 6,0-5 1,-3-4 0,3-3 4,0-9 1,7 3-5,2 0 0,1-5-15,6 3-6,1-10-74</inkml:trace>
        </inkml:traceGroup>
      </inkml:traceGroup>
    </inkml:traceGroup>
    <inkml:traceGroup>
      <inkml:annotationXML>
        <emma:emma xmlns:emma="http://www.w3.org/2003/04/emma" version="1.0">
          <emma:interpretation id="{CCC7ABD6-4832-44FF-A01C-86CFC4A748CE}" emma:medium="tactile" emma:mode="ink">
            <msink:context xmlns:msink="http://schemas.microsoft.com/ink/2010/main" type="paragraph" rotatedBoundingBox="27679,13652 31899,13826 31870,14513 27651,143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2F3134-1C89-4230-BE08-E87D53DF8EAC}" emma:medium="tactile" emma:mode="ink">
              <msink:context xmlns:msink="http://schemas.microsoft.com/ink/2010/main" type="line" rotatedBoundingBox="27679,13652 31899,13826 31870,14513 27651,14339"/>
            </emma:interpretation>
          </emma:emma>
        </inkml:annotationXML>
        <inkml:traceGroup>
          <inkml:annotationXML>
            <emma:emma xmlns:emma="http://www.w3.org/2003/04/emma" version="1.0">
              <emma:interpretation id="{067D3F67-1761-4380-83BF-92CC560D428D}" emma:medium="tactile" emma:mode="ink">
                <msink:context xmlns:msink="http://schemas.microsoft.com/ink/2010/main" type="inkWord" rotatedBoundingBox="27679,13654 29465,13728 29437,14413 27651,14339"/>
              </emma:interpretation>
              <emma:one-of disjunction-type="recognition" id="oneOf4">
                <emma:interpretation id="interp20" emma:lang="en-US" emma:confidence="0">
                  <emma:literal>put</emma:literal>
                </emma:interpretation>
                <emma:interpretation id="interp21" emma:lang="en-US" emma:confidence="0">
                  <emma:literal>P hit</emma:literal>
                </emma:interpretation>
                <emma:interpretation id="interp22" emma:lang="en-US" emma:confidence="0">
                  <emma:literal>P not</emma:literal>
                </emma:interpretation>
                <emma:interpretation id="interp23" emma:lang="en-US" emma:confidence="0">
                  <emma:literal>pint</emma:literal>
                </emma:interpretation>
                <emma:interpretation id="interp24" emma:lang="en-US" emma:confidence="0">
                  <emma:literal>P nit</emma:literal>
                </emma:interpretation>
              </emma:one-of>
            </emma:emma>
          </inkml:annotationXML>
          <inkml:trace contextRef="#ctx0" brushRef="#br0" timeOffset="25057.43">1930 6456 95,'0'0'0,"0"0"-21,0 0 7,0 21 14,0 15 6,0 2-4,-3 1 9,-3 1-8,-1-5 3,1-10-2,3-9-4,3-4 0,0-11 3,0-1 3,0 0 0,0 0 10,0 0-14,0 0 26,0 0-18,13 0-2,9-8-7,1-13 10,-1-1-11,-2 2 0,-1 2 2,-3 5-8,-7 0 11,0 8-5,-9 3 0,0 2 5,0 0-11,0 0 5,0 0 0,0 0-9,0 0 4,0 0 1,0 0 4,5 7 2,4 13-3,7-2 2,6 5 0,7-5-9,4-7 13,5-5-6,1-5 2,-8-1-32,2 0-18</inkml:trace>
          <inkml:trace contextRef="#ctx0" brushRef="#br0" timeOffset="29175.66">2104 6462 31,'0'0'37,"0"0"-1,0 0-27,0 0 15,0 0-12,0 0-11,0 0 9,0 0-7,0 0-3,0 0 0,0 0 0,0 0-6,0 5 4,0-1-7,0 10 4,0 7 2,0 6 3,-4 1 2,-2 1 5,6-2-4,0-9-3,0 3 0,0-9-1,0-4 5,0-1-4,0-5 0,0-2 5,0 0-12,0 0 7,0 0-7,0 3-5,-9-3-43</inkml:trace>
          <inkml:trace contextRef="#ctx0" brushRef="#br0" timeOffset="25525.46">2497 6659 60,'0'-6'58,"0"1"-35,0-1 25,28-6-35,27-1-13,18 6-1,11 7-21,-1 0 5,-19 0-78</inkml:trace>
          <inkml:trace contextRef="#ctx0" brushRef="#br0" timeOffset="25349.44">2603 6387 120,'0'0'0,"0"0"-6,0 12 6,0 25-6,0 12 6,0 12 10,-11-3-5,5 1 5,3-8-5,0-5-3,3-3-2,0-8 6,0-5-13,0-7 7,0-12-9,0 4 5,6-13-15,0-2-51</inkml:trace>
          <inkml:trace contextRef="#ctx0" brushRef="#br0" timeOffset="24457.39">1168 6513 6,'0'0'7,"0"-7"11,0 7-10,0 0 10,0 0 7,0 0-18,0 0 13,0 0 4,0 0-21,0 0 20,0 0-16,0 0-1,0 0 3,0 0-4,0 0-3,0 0-2,0 0-6,0 0 1,0 0-9,0 23 14,-3 6 0,-9 12 10,-1-1-12,-1 6 2,2 1 0,2-1-1,4-6 6,3-2-5,0-15 0,-2 0 6,5-6-4,0-8-2,0-6 0,-3-3 1,3 0 5,0 0 3,0 0 2,0 0 10,0 0 45,0-17-22,0-24-24,8-12-20,11-3 0,-1-7-9,2 1 5,-1 2 4,-3 1-4,4 1 5,-1 10-1,0 10 0,4 3-1,-4 9-8,4 3 9,2 6-2,5 4-1,1 12-12,2 1 12,-8 0 2,-8 0-8,-5 0 6,-5 14-14,-4 21 17,-3 0-1,0 7 0,0 5-4,0-4 5,0-2 0,0-4-3,0-2 5,-3-8-2,-16 4 0,-1-9 3,-5-4-5,-5-5 2,-1 0 0,-5-8 6,-6-1-2,6-4 3,5 0-7,9 0 0,11 0 2,5-4-2,6-15-2,0-5-59,9 4-69</inkml:trace>
        </inkml:traceGroup>
        <inkml:traceGroup>
          <inkml:annotationXML>
            <emma:emma xmlns:emma="http://www.w3.org/2003/04/emma" version="1.0">
              <emma:interpretation id="{C8701F5F-BF71-4A09-AD76-67EED7278B4A}" emma:medium="tactile" emma:mode="ink">
                <msink:context xmlns:msink="http://schemas.microsoft.com/ink/2010/main" type="inkWord" rotatedBoundingBox="30151,13754 31899,13826 31873,14460 30125,14388"/>
              </emma:interpretation>
              <emma:one-of disjunction-type="recognition" id="oneOf5">
                <emma:interpretation id="interp25" emma:lang="en-US" emma:confidence="0">
                  <emma:literal>onto</emma:literal>
                </emma:interpretation>
                <emma:interpretation id="interp26" emma:lang="en-US" emma:confidence="0">
                  <emma:literal>an to</emma:literal>
                </emma:interpretation>
                <emma:interpretation id="interp27" emma:lang="en-US" emma:confidence="0">
                  <emma:literal>an too</emma:literal>
                </emma:interpretation>
                <emma:interpretation id="interp28" emma:lang="en-US" emma:confidence="0">
                  <emma:literal>canto</emma:literal>
                </emma:interpretation>
                <emma:interpretation id="interp29" emma:lang="en-US" emma:confidence="0">
                  <emma:literal>an of</emma:literal>
                </emma:interpretation>
              </emma:one-of>
            </emma:emma>
          </inkml:annotationXML>
          <inkml:trace contextRef="#ctx0" brushRef="#br0" timeOffset="26587.52">3760 6551 20,'0'-18'4,"0"11"2,0 1 22,0 0 9,0 6-19,0-1-18,0 1 20,0 0-15,0 0-4,0 0 6,0 0-1,0 0-6,0 0 0,0 0 10,0 0-19,0 0 9,0 0-7,-19 5 6,-10 21 2,-10 6 2,4 2 5,2-2 0,13-1-8,9-4 4,3-1-4,8-5 3,0-8 7,0 8-4,19-4 1,28 0 2,6-2 16,9-7-21,2-5 7,-12-3-10,-7 0 9,-17 0-5,-9 0-1,-2-14 1,-7-10 23,-7-5-23,0-2 8,-3-11-5,0 6-5,0 1 4,0 7-7,0 7-1,0 6-4,0 10-16,0 5 4,0 0-60,0 0-61</inkml:trace>
          <inkml:trace contextRef="#ctx0" brushRef="#br0" timeOffset="28197.61">3866 6551 39,'0'-7'28,"0"-3"-1,0 9 17,0-3-37,0 4 27,0 0-10,0 0-6,0 0 5,0 0-22,0 0 10,0 0-11,0 0-8,0 0 4,0 0-11,0 0-3,16 21 5,13 5 10,9 2-17,-12 2-51</inkml:trace>
          <inkml:trace contextRef="#ctx0" brushRef="#br0" timeOffset="27091.54">4142 6440 36,'7'-4'27,"-7"4"-24,3 0-3,-3 0-8,0 20 7,3 16 1,0 12 0,3-2 6,-1 3 2,1-8-5,-6-3-3,0-9 0,0-12-5,0-5 3,0-6 2,0-6 4,0 0-2,0 0 19,0 0-13,0 0 8,0 0 18,0 0-5,0 0 18,8-24-26,19-11-20,5-1-2,9-5-4,1 6 5,-6 7 0,-8 4 4,-5 13-4,-7 1 0,-3 10 0,-7 0 3,-3 0-1,0 0-4,2 0 2,-5 35-16,6 10 12,-3 14 6,0 2-2,0-3 2,1-6 7,2-3-9,0-14 0,0-3 3,5-6-10,5-5 2,6-13-2,1-2-10,5-6-74</inkml:trace>
          <inkml:trace contextRef="#ctx0" brushRef="#br0" timeOffset="27656.58">4756 6798 42,'0'-14'14,"0"2"3,17-3 4,14 5-16,18 3 16,12 7-18,6 0 2,-3 0-3,-16 0 5,-12 0-3,-17 12-4,-5 8-3,-8 10-7,0-2 14,-2 3-4,-1-5 0,3-9 6,0 1-4,2-12 2,-2 0-4,-3-6 12,7 0-11,5 0 47,4 0-9,4-15-33,-4-13 5,-6-2-5,-10 2-3,-3-2-3,0 1 0,-22 7-1,-30 2-21,-15 7-13,-11 13-25,-14 0-92</inkml:trace>
          <inkml:trace contextRef="#ctx0" brushRef="#br0" timeOffset="27324.56">4926 6404 151,'0'-3'15,"0"3"-15,0 0-1,0 29-12,0 23 8,-3 16 5,-9 10 4,-1-5-4,7-2 0,-5-8-5,11-7 5,-3-10 0,0-13-3,0-12-17,1-9 10,-3-12-59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40:58.34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F2E2AAF8-F3F6-4D50-9666-7C4F6DA8C2BA}" emma:medium="tactile" emma:mode="ink">
          <msink:context xmlns:msink="http://schemas.microsoft.com/ink/2010/main" type="writingRegion" rotatedBoundingBox="27283,11224 32361,11541 32178,14474 27100,14158"/>
        </emma:interpretation>
      </emma:emma>
    </inkml:annotationXML>
    <inkml:traceGroup>
      <inkml:annotationXML>
        <emma:emma xmlns:emma="http://www.w3.org/2003/04/emma" version="1.0">
          <emma:interpretation id="{9843E74F-2074-4729-B701-DC1593485880}" emma:medium="tactile" emma:mode="ink">
            <msink:context xmlns:msink="http://schemas.microsoft.com/ink/2010/main" type="paragraph" rotatedBoundingBox="27606,11195 30805,11617 30651,12788 27452,123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935C41-4D62-4CA3-914C-C4D502014586}" emma:medium="tactile" emma:mode="ink">
              <msink:context xmlns:msink="http://schemas.microsoft.com/ink/2010/main" type="line" rotatedBoundingBox="27606,11195 30805,11617 30651,12788 27452,12366"/>
            </emma:interpretation>
          </emma:emma>
        </inkml:annotationXML>
        <inkml:traceGroup>
          <inkml:annotationXML>
            <emma:emma xmlns:emma="http://www.w3.org/2003/04/emma" version="1.0">
              <emma:interpretation id="{733412F4-3D9B-47D9-A203-3A3C8C17F365}" emma:medium="tactile" emma:mode="ink">
                <msink:context xmlns:msink="http://schemas.microsoft.com/ink/2010/main" type="inkWord" rotatedBoundingBox="27606,11195 30805,11617 30651,12788 27452,12366"/>
              </emma:interpretation>
              <emma:one-of disjunction-type="recognition" id="oneOf0">
                <emma:interpretation id="interp0" emma:lang="en-US" emma:confidence="0.5">
                  <emma:literal>fiat</emma:literal>
                </emma:interpretation>
                <emma:interpretation id="interp1" emma:lang="en-US" emma:confidence="0">
                  <emma:literal>Fiat</emma:literal>
                </emma:interpretation>
                <emma:interpretation id="interp2" emma:lang="en-US" emma:confidence="0">
                  <emma:literal>flat</emma:literal>
                </emma:interpretation>
                <emma:interpretation id="interp3" emma:lang="en-US" emma:confidence="0">
                  <emma:literal>Flat</emma:literal>
                </emma:interpretation>
                <emma:interpretation id="interp4" emma:lang="en-US" emma:confidence="0">
                  <emma:literal>frat</emma:literal>
                </emma:interpretation>
              </emma:one-of>
            </emma:emma>
          </inkml:annotationXML>
          <inkml:trace contextRef="#ctx0" brushRef="#br0">679-1 62,'-3'0'47,"-14"2"-33,11-2-1,0 0 16,6 0-19,0 3 7,0 4-4,0-7-11,0 0 22,0 0-4,0 3-1,-4-3 6,4 2-18,-3 1 9,-3-1-16,-23 8 4,-20 13-8,-15 10 4,-6 6 0,9 1-3,12 7-6,14-1 9,6 6-1,6 6 1,11 3 0,12-6 4,0 2-4,0-2 0,38-3 7,11-6-5,1-1-2,-5-7 5,-6-5-8,-12 5 3,-15-8-2,-12-1 1,0 2-11,-20-6 12,-24 5 3,-15-5-2,-5 3 16,-3-10-15,9 0 3,10-8-5,16-7 1,9 4-7,7-7 1,4 0-12,-2 0-60,-5-18-146</inkml:trace>
          <inkml:trace contextRef="#ctx0" brushRef="#br0" timeOffset="257.01">-142 768 127,'0'0'45,"0"0"-36,17 0-7,21-4 31,24 4-29,18 0-2,14 0-1,-4 0 1,-1 0-2,-2 0 0,-10 0-20,-10 0 4,-9 0-61</inkml:trace>
          <inkml:trace contextRef="#ctx0" brushRef="#br0" timeOffset="587.03">853 514 212,'0'-8'37,"0"4"-19,0 4 14,0 0-6,0 0-6,3 0-20,-3 0-25,3 29 14,-3 13 11,0 17 0,0 4 3,0 5 4,0-5-7,0-2 0,6-2 6,-3-3-11,7-4 5,2-10-5,2-6 0,5-4-47,4-20-62</inkml:trace>
          <inkml:trace contextRef="#ctx0" brushRef="#br0" timeOffset="1066.06">1675 748 181,'0'-8'27,"0"1"-23,0-1 26,-6 5-19,-22 3 0,-14 0-11,-13 0 0,-4 29-3,-2 16 3,11 14 0,-3-1-1,12-7 5,9-6-4,7-7 0,14-10 3,11-10-10,0-13 7,0 0 0,0-5 1,29 0 2,20-10 22,9-20-9,-1-4-15,-5-10 15,-10 4-16,-6-1 0,-8 6 4,-6 7 3,-11 11-3,-2 4 4,-6 11-5,-3 2 25,0 0-28,0 0-4,0 0 2,0 2-24,0 24 13,0 16 7,0 7 6,3-1 6,13 1-6,6-11 0,8-5 0,5-8-20,6-8 14,9-13-41,3-4-62,5-10-40</inkml:trace>
          <inkml:trace contextRef="#ctx0" brushRef="#br0" timeOffset="1457.08">2109 774 198,'0'-5'90,"0"1"-62,30 4 26,53 0-37,42 0-13,39 0-3,9 0-1,-8 0 0,-21 0-38,-24 0-109</inkml:trace>
          <inkml:trace contextRef="#ctx0" brushRef="#br0" timeOffset="1284.07">2364 488 251,'0'-6'41,"0"6"-8,0 0-31,0 0-2,0 25-9,-8 28-6,-10 16 15,2 18 0,6 0 7,10-3-7,0 0 0,0-3 0,0-12-2,3-6-5,7-11 1,-4-17-14,1-8-47,-7-19-21</inkml:trace>
        </inkml:traceGroup>
      </inkml:traceGroup>
    </inkml:traceGroup>
    <inkml:traceGroup>
      <inkml:annotationXML>
        <emma:emma xmlns:emma="http://www.w3.org/2003/04/emma" version="1.0">
          <emma:interpretation id="{F9AC4B42-5D09-4A49-B0FD-1F9AB95332C8}" emma:medium="tactile" emma:mode="ink">
            <msink:context xmlns:msink="http://schemas.microsoft.com/ink/2010/main" type="paragraph" rotatedBoundingBox="27172,12996 32251,13313 32178,14474 27100,141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C915FB-2E16-4354-9697-FA566430DF97}" emma:medium="tactile" emma:mode="ink">
              <msink:context xmlns:msink="http://schemas.microsoft.com/ink/2010/main" type="line" rotatedBoundingBox="27172,12996 32251,13313 32178,14474 27100,14158"/>
            </emma:interpretation>
          </emma:emma>
        </inkml:annotationXML>
        <inkml:traceGroup>
          <inkml:annotationXML>
            <emma:emma xmlns:emma="http://www.w3.org/2003/04/emma" version="1.0">
              <emma:interpretation id="{6995C523-AF3C-45E5-930E-C454F4771049}" emma:medium="tactile" emma:mode="ink">
                <msink:context xmlns:msink="http://schemas.microsoft.com/ink/2010/main" type="inkWord" rotatedBoundingBox="27477,12987 27825,13585 27358,13857 27010,13258"/>
              </emma:interpretation>
              <emma:one-of disjunction-type="recognition" id="oneOf1">
                <emma:interpretation id="interp5" emma:lang="en-US" emma:confidence="0.5">
                  <emma:literal>surface</emma:literal>
                </emma:interpretation>
                <emma:interpretation id="interp6" emma:lang="en-US" emma:confidence="1">
                  <emma:literal>Sur face</emma:literal>
                </emma:interpretation>
                <emma:interpretation id="interp7" emma:lang="en-US" emma:confidence="0">
                  <emma:literal>sure face</emma:literal>
                </emma:interpretation>
                <emma:interpretation id="interp8" emma:lang="en-US" emma:confidence="0">
                  <emma:literal>Sure face</emma:literal>
                </emma:interpretation>
                <emma:interpretation id="interp9" emma:lang="en-US" emma:confidence="0">
                  <emma:literal>surd face</emma:literal>
                </emma:interpretation>
              </emma:one-of>
            </emma:emma>
          </inkml:annotationXML>
          <inkml:trace contextRef="#ctx0" brushRef="#br0" timeOffset="2296.13">-95 1804 146,'-36'-18'0,"-12"16"5,-16 2-5,-17 10 12,26 25-12,13 4 12,10-1-12,12 0 0,14-3-2,6-2 11,0 1-8,33-4 17,15 1-17,10-4 17,12-1-14,2-6 0,-2 0-1,-6-7 3,-6 2-6,-13 0 0,-9 3 3,-17-4-12,-13 3 6,-6-5-8,0 9 10,0-1-4,-25-2 5,-17 4 14,-6-6-2,-10-3 11,0-5-22,6-1 12,10-5-3,7 1-6,6-3 2,6 0-6,4 0 0,7 0-3,2 0 1,7-3 0,-3-9-10,3 2-58,3-5-59</inkml:trace>
        </inkml:traceGroup>
        <inkml:traceGroup>
          <inkml:annotationXML>
            <emma:emma xmlns:emma="http://www.w3.org/2003/04/emma" version="1.0">
              <emma:interpretation id="{92D46EFB-81F2-4FBF-9363-7FBCFD80E934}" emma:medium="tactile" emma:mode="ink">
                <msink:context xmlns:msink="http://schemas.microsoft.com/ink/2010/main" type="inkWord" rotatedBoundingBox="28189,13060 32251,13313 32178,14474 28117,14221"/>
              </emma:interpretation>
            </emma:emma>
          </inkml:annotationXML>
          <inkml:trace contextRef="#ctx0" brushRef="#br0" timeOffset="2822.16">541 1989 218,'0'0'25,"0"0"-21,0 0-4,0 8-5,0 30-10,0 14 15,0 8 1,-4-5-1,1-11 0,3-4-4,0-14 13,0-6-11,0-5 2,7-10 0,5-1 12,8-4-11,8 0 11,8 0 1,0-6-8,-1-23 8,-6 0-8,-7-2 1,-5-4 7,-6-3-8,0 10 1,-5 10 4,-3 5-9,4 13 23,-7 0-24,0 0 3,0 0-11,0 0 1,3 10-6,0 21-2,3 12 15,5 10 2,1-2-2,7 2 0,3-14-3,11-12-1,6 1 3,3-15-6,-1-5-29,-5-4-43,-10-4-82</inkml:trace>
          <inkml:trace contextRef="#ctx0" brushRef="#br0" timeOffset="3204.18">1126 1983 143,'6'-6'36,"7"3"-29,10 3-7,-1 0 6,6 0 1,5 23-7,-1 21 0,-9 13 0,-5 7 3,-10 5-1,-8-4-2,0-5 4,0-5 6,0-9-7,-23-11-3,-3-12 0,0-15 13,1-4-10,11-4 13,8 0 9,6 0-8,0 0 28,0-32-17,0-17-27,0-12-2,17-9 5,22-2-4,5 6 0,12 5 1,-3 8-10,-3 17 9,-3 9-17,-8 10 10,-8 11-28,-1 6-14,-4 0-47,-7 6-45</inkml:trace>
          <inkml:trace contextRef="#ctx0" brushRef="#br0" timeOffset="4171.23">1743 2436 157,'29'-14'0,"13"6"8,13-1-5,15 3 24,7 1-26,10-1 14,-4 6-10,-5-3-5,-8-1 6,-9 3 1,-9-3 5,-13-2-11,-14-1 0,-16 7 17,-4-4-17,-5 4 12,0 0-8,0 0-2,-8 0-6,-26 4 3,-21 21 0,-6 6 7,-3 7-3,9-3-4,16-4 0,7-1 8,13-8-13,6-7 5,10-4-3,3-8-1,0-3-5,0 3 7,0-3-7,19 0 9,20 0 17,6 0-10,-1 0-4,1 0 4,-3-21-2,0-16-5,-1-9 0,-2 3 5,-6-3-7,-14 17 3,-7 14-1,-12 8 13,0 7-11,0 0-4,0 0-1,0 10-23,0 18 22,0 11 3,0 1 1,0 3 0,5-7-8,26-5 1,8-4-12,3-7-70</inkml:trace>
          <inkml:trace contextRef="#ctx0" brushRef="#br0" timeOffset="3608.2">2186 1906 105,'0'-18'50,"-9"3"-35,-13 12-13,-8 3 21,2 0 0,-5 0-21,2 29-4,-2 20 1,-3 10 1,11 7 3,8 11 0,8 11 1,9-1 6,0-3-6,0-8 6,0-12-10,0-2 0,0-8 0,9-3 6,-1-6-6,-2-4 0,-3-13 3,-3 4-9,0-3 6,0 1-3,-17-5-4,-11-1-2,0-7 7,-11-6-6,-3 1-40,-3-12-24</inkml:trace>
          <inkml:trace contextRef="#ctx0" brushRef="#br0" timeOffset="4654.26">3238 2248 171,'-32'-2'1,"-3"2"2,-7 0 10,0 23-10,0 12 11,7 8-7,9-5-5,10-1 13,13-2-11,3-7 4,0-4 4,16 5-9,26-3 21,19-4-10,12-7 2,8-9 5,2-6-19,-5 0 7,-4 0-9,2-21 5,-1-12 0,-5-5-5,2-13 0,-8-14-3,-10-13 2,-5-5-1,-18 2-6,-12 15 3,-11 20-4,-8 18 18,0 23-9,0 5 0,0 0 0,-39 5-2,-25 41 1,-17 20 1,1 7 5,22 0-5,25-1 0,30-5 12,3-6-11,61-3 20,45-12-5,43-11-5,21-17-11,3-17 0,-15-1-59,-29-16-189</inkml:trace>
        </inkml:traceGroup>
      </inkml:traceGroup>
    </inkml:traceGroup>
    <inkml:traceGroup>
      <inkml:annotationXML>
        <emma:emma xmlns:emma="http://www.w3.org/2003/04/emma" version="1.0">
          <emma:interpretation id="{4A3D8584-AE42-4D89-937E-BAA55D6BA74C}" emma:medium="tactile" emma:mode="ink">
            <msink:context xmlns:msink="http://schemas.microsoft.com/ink/2010/main" type="paragraph" rotatedBoundingBox="26578,14669 26961,14669 26961,15624 26578,156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B50BEE-7F9F-4923-A197-67C61551C74D}" emma:medium="tactile" emma:mode="ink">
              <msink:context xmlns:msink="http://schemas.microsoft.com/ink/2010/main" type="line" rotatedBoundingBox="26578,14669 26961,14669 26961,15624 26578,15624"/>
            </emma:interpretation>
          </emma:emma>
        </inkml:annotationXML>
        <inkml:traceGroup>
          <inkml:annotationXML>
            <emma:emma xmlns:emma="http://www.w3.org/2003/04/emma" version="1.0">
              <emma:interpretation id="{F2B0AF57-5E00-4D8C-984E-8F72C453C9D9}" emma:medium="tactile" emma:mode="ink">
                <msink:context xmlns:msink="http://schemas.microsoft.com/ink/2010/main" type="inkWord" rotatedBoundingBox="26578,14669 26961,14669 26961,15624 26578,15624"/>
              </emma:interpretation>
            </emma:emma>
          </inkml:annotationXML>
          <inkml:trace contextRef="#ctx0" brushRef="#br0">679-1 62,'-3'0'47,"-14"2"-33,11-2-1,0 0 16,6 0-19,0 3 7,0 4-4,0-7-11,0 0 22,0 0-4,0 3-1,-4-3 6,4 2-18,-3 1 9,-3-1-16,-23 8 4,-20 13-8,-15 10 4,-6 6 0,9 1-3,12 7-6,14-1 9,6 6-1,6 6 1,11 3 0,12-6 4,0 2-4,0-2 0,38-3 7,11-6-5,1-1-2,-5-7 5,-6-5-8,-12 5 3,-15-8-2,-12-1 1,0 2-11,-20-6 12,-24 5 3,-15-5-2,-5 3 16,-3-10-15,9 0 3,10-8-5,16-7 1,9 4-7,7-7 1,4 0-12,-2 0-60,-5-18-146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41:04.98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C4C2780A-6864-40D8-A9AB-D79C283E218A}" emma:medium="tactile" emma:mode="ink">
          <msink:context xmlns:msink="http://schemas.microsoft.com/ink/2010/main" type="inkDrawing"/>
        </emma:interpretation>
      </emma:emma>
    </inkml:annotationXML>
    <inkml:trace contextRef="#ctx0" brushRef="#br0">412 117 181,'0'-30'2,"0"5"6,0 14-1,0 5 29,-17 6-22,-11 0-11,-24 21-3,-9 17 0,-3 13 5,5 2 0,12 6-5,8 1 0,14 11 9,8-10-5,14-10-4,3-13 0,0-14 1,17-17 2,24-7 9,26 0 9,14 0 10,9-31-29,-10-7 11,-11-12-9,-16 1-1,-14 4 2,-11-7 1,-14-1-4,-11-2-2,-3-1 4,0 0 1,-20 15-5,-5 9 0,3 13-8,-1 17-1,4 2-5,3 0-25,4 0-59,7 0-8</inkml:trace>
  </inkml:traceGroup>
</inkml:ink>
</file>

<file path=ppt/ink/ink78.xml><?xml version="1.0" encoding="utf-8"?>
<inkml:ink xmlns:inkml="http://www.w3.org/2003/InkML">
  <inkml:definitions/>
  <inkml:traceGroup>
    <inkml:annotationXML>
      <emma:emma xmlns:emma="http://www.w3.org/2003/04/emma" version="1.0">
        <emma:interpretation id="{1F9F8F59-0761-4967-80A3-5225B75854C3}" emma:medium="tactile" emma:mode="ink">
          <msink:context xmlns:msink="http://schemas.microsoft.com/ink/2010/main" type="writingRegion" rotatedBoundingBox="26578,14669 26961,14669 26961,15624 26578,15624"/>
        </emma:interpretation>
      </emma:emma>
    </inkml:annotationXML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41:22.15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0 0 3,'0'0'2,"0"0"0,0 0 14,0 0 13,0 0-8,0 0-17,0 0 4,0 0-5,0 0 10,0 0 3,0 0 16,0 0-16,0 0 14,0 0 3,0 0-33,0 0 14,0 0-14,0 0-7,0 0 1,0 7-3,3 8 9,3 11 0,2 7 7,-2 10-12,0 8 5,-3 7 0,1 9-2,-1-4 5,-3-7-3,0-8 0,0-16 1,0-17-3,0-9 2,0-6 0,0 0 13,0 0-10,0 0 21,0-28 30,12-25-37,4-20-17,7-2-3,4 7 3,-2 12-4,3 15 4,-2 3 0,4 16 0,-2 4 1,2 10-9,-2-1 4,-6 9 4,-5 0-4,-1 0-9,-7 17 9,5 29-3,-11 12 7,0 11-7,-3 12 8,0 1-1,0-12 0,0-7 9,0-14-9,0-21 0,0-15 0,0-6-8,0-7 10,0 0-2,0 0 0,0 0-10,6-2 0,23-23-110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20:45.634"/>
    </inkml:context>
    <inkml:brush xml:id="br0">
      <inkml:brushProperty name="width" value="0.13333" units="cm"/>
      <inkml:brushProperty name="height" value="0.13333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599D73C8-0D02-4ADD-AF64-F4DB432EC4A8}" emma:medium="tactile" emma:mode="ink">
          <msink:context xmlns:msink="http://schemas.microsoft.com/ink/2010/main" type="inkDrawing"/>
        </emma:interpretation>
      </emma:emma>
    </inkml:annotationXML>
    <inkml:trace contextRef="#ctx0" brushRef="#br0">353 67 11,'9'-20'20,"-1"2"-20,-5 7 16,0 5 3,-3 6-9,3-4 26,0-3-28,-3 7 0,0-3 16,0 3-18,0 0 6,0 0-12,0 0-7,0 0 7,0 0-17,0 0-1,0 28 16,-3 16 2,-23 13 0,-2 7 0,-5 0 2,-3 2 4,-2-2-1,-4-6-5,0 0 0,3-4 8,8-11-9,6 2 1,5-16 0,10-4-3,4-8 3,3-3 0,3-7-3,0-2 9,0-5-8,0 0 2,0 0 0,0 0 7,0 0-3,0 0 0,0 0 2,0 0-2,0 0-2,0 0-2,19 0 0,10 0 15,15 0-12,9 0 6,8 0-8,9 0 5,10 0-3,7 0 0,7 0 0,-8 0-3,-5 5 3,-14 8-6,-9-1 3,-13-1-15,-12 1 14,-14 6-27,-16 4 4,-3 4-66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41:22.75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583 140 94,'0'-23'75,"0"6"-71,0-4 6,-13 0 31,-4 4-24,4-1 9,1 11-1,2-2-19,-5 4 14,-15 5-20,-4 0 2,-16 0-11,0 0 7,-5 19 2,4 8 0,2 7 4,1 1-6,6 5 2,6 7 0,8 3-1,9-1 1,8-7 0,11 4-1,0-5 4,0 5 3,17-9-6,12-1 2,3-8 11,4-1-8,-5-6 1,5-5-1,-4-11-1,-3-1 8,-1-4-12,-1 0 0,-8 0 2,-7 0 3,-4 0-5,-5 0 0,-3 0-9,3 0 5,6 0-18,10 0-50,3 0-12,11 0-66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41:23.26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242 76 71,'0'-38'65,"0"15"-22,0 14-24,0 3 18,-6 6 0,0 0-25,-1 0-12,-13 0 0,-8 18-2,-11 17-6,-2 6 9,8-3-1,7 4 0,10-1 5,4-2-9,5-4 4,7-4-5,0-6-1,0-11 3,0-2 3,10-4 9,9-4-9,1-4 21,11 0-7,2 0-8,3-24 5,-5-7-8,-1-8 2,-5-6-2,1 0 3,-7 3-1,-6 10-5,-7 11 0,-3 16 8,-3 5-2,0 0-2,0 0-4,0 0-2,0 0-2,0 12-12,0 20 12,0 5-8,0 9 14,0 0-3,14-3 1,2-8-17,-1-2 16,7-12-32,1-6-60,1-12-60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41:23.90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0 30 160,'5'-9'26,"-2"9"-26,0 0 0,6 0 3,4 9 4,6 20-7,-2 12 0,-2 4 7,-8 11-12,-4-7 5,-3 6 0,0-6 1,0-13 3,0-6 2,-6-10-6,-1-15 6,7-1-3,0-4 4,0 0 11,0 0 19,0-6 0,0-32 10,0-23-47,3-13-1,16-2 1,4 10 0,3 17 0,-3 11 0,-4 14 5,1 11-8,-6 8 3,0 5-12,-4 0 9,2 7-8,-1 31 7,-2 14 0,-6 6-4,-3 0 5,0-10 3,0-13 0,0-11-1,0-12 4,0-7-3,0-5 0,0 0 8,0 0 0,0 0-1,13-30 0,9-8-6,10-15 6,1 12-7,-8 12 0,-9 12 3,-10 14-7,-6 3 4,0 0-9,0 0 5,0 13-16,0 26 18,0 13-6,0 0 16,0-2-7,0-8-1,0-12 0,14-10-6,11-5-3,14-8-26,9-7-75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41:24.28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88 198 159,'0'0'14,"0"-6"-5,23-1 11,6-6 0,6-5-20,-6 4 0,-3-9 6,-10 0-1,-4 5 4,-4-2 2,-8 6-8,0 2 21,0 0-22,0 1 3,0 8 5,0-1-4,-14 4-7,-5 0 1,-7 0-8,-9 24-1,-4 8 13,0 6-4,5 2 0,7-2 9,9-7-16,8-1 7,7-7 0,3 0-6,0-5 13,0 2-7,25-6 7,14 1 3,9-8-6,13-7-4,0 0-19,-9 0-25,-4-22-86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41:24.62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0 1 99,'9'-3'27,"7"3"-27,7 0 7,7 0-3,4 0 10,5 8-14,-4 23 7,-6 11-7,-2 0 0,-15 2-1,-2 0 2,-10 2-1,0-8 0,0-1 0,-7-8 11,-16-9-9,1-6 8,-1-8 8,4-6-7,7 0 26,5 0-13,7 0 7,0-14 19,0-20-41,0-16-3,0-2-5,25 0 0,11 3-2,3 11-18,5 7-14,12 8-13,-1 8-53,1 11-2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41:25.02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273-2 113,'0'-3'32,"0"3"-25,0 0 1,-3 0 3,-25 9-3,-17 26-4,-4 5-4,7 13 0,3 1 1,11 5 5,9-19-6,5-3 0,8-16 4,6-13 0,0-3-4,0-5 0,0 0 18,0 0-10,0 0 21,14-8 15,11-18-17,8-6-16,-2 4-7,-9 0-4,-5 18 0,-4 2 8,-4-2-11,-3 7 3,2 3 0,-5 0-10,3 0 3,10 0-3,3 31 9,10 11-6,6-1 1,4 1 6,0-6-12,-5-14 2,-1-7-88,-10-15-62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41:25.22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376 0 90,'86'66'18,"-2"25"-17,-10 22 30,-20 15-6,-29 25 0,-25 9 2,0 12-20,-83 8 12,-57-2-17,-74-5-2,-48-18-74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29:26.53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A375B3-07FD-41EC-AB9F-F038DBDE9B18}" emma:medium="tactile" emma:mode="ink">
          <msink:context xmlns:msink="http://schemas.microsoft.com/ink/2010/main" type="inkDrawing" rotatedBoundingBox="21508,9630 27076,10195 27053,10422 21484,9857" shapeName="Other"/>
        </emma:interpretation>
      </emma:emma>
    </inkml:annotationXML>
    <inkml:trace contextRef="#ctx0" brushRef="#br0">0 13 17,'0'0'179,"0"0"-173,0 0-3,0 0-3,0 0 0,0 0 5,0 0 1,0 0-6,0 0 0,0 0 0,0 0 9,0 0-5,0 0-4,0 0 2,0 0 8,0 0-3,0 0-6,0 0 3,0 0 4,0 0 1,0 0-8,0 0 0,0 0 25,0 0-26,0 0 13,0 0-12,0 0 10,0 0-16,0 0 5,0 0 0,0 0-3,0 0 12,0 0-11,0 0 2,4 0 0,-1 0 0,6 0 4,24 0-4,28 0 8,28 0-2,31 0-1,21 0-5,16 0 0,23 0-3,17 0 7,15 0-4,16 0 0,0 0 8,-2 0-13,-1 0 5,-7 10 0,1 10-2,0 8 9,-7 0-9,0 7 2,-1 0 0,-8-4-5,0 5 7,-8-8-2,-7 2 0,-12-4 6,-18 0-8,-23-5 2,-13-7 0,-16 6-5,-9-7 9,-17 2-4,-16 0 0,-8-4 8,-15-1-15,-6-5 7,-6-2 0,-12 5 0,-8-4 10,-3-2-10,-6-2 0,0 0 1,0 0 5,0 0 0,0 4-5,0-4-1,3 2 9,4-2-9,2 0 0,2 4 0,-5-4 3,-3 0 5,3 0-8,7 3 0,6-3 7,4 2-3,10 3-4,-2 1 0,5-1-3,-11 2 10,-9-4-7,-7-3 0,-9 0 0,0 0-9,0 0 7,0 0-2,0 0 4,0 0-29,0 0 10,-22 3-56,-12 2-14,-25-5 3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8:29:28.67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131A4A9-1D59-41A1-817A-755473C439FD}" emma:medium="tactile" emma:mode="ink">
          <msink:context xmlns:msink="http://schemas.microsoft.com/ink/2010/main" type="writingRegion" rotatedBoundingBox="26430,9582 32129,9788 31923,15475 26223,15269"/>
        </emma:interpretation>
      </emma:emma>
    </inkml:annotationXML>
    <inkml:traceGroup>
      <inkml:annotationXML>
        <emma:emma xmlns:emma="http://www.w3.org/2003/04/emma" version="1.0">
          <emma:interpretation id="{C888C16C-585B-42E0-AF1D-1FC87365BB8B}" emma:medium="tactile" emma:mode="ink">
            <msink:context xmlns:msink="http://schemas.microsoft.com/ink/2010/main" type="paragraph" rotatedBoundingBox="26430,9582 30983,9747 30936,11028 26383,108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9C65B7-6A3F-457F-92E1-C12B62672AB5}" emma:medium="tactile" emma:mode="ink">
              <msink:context xmlns:msink="http://schemas.microsoft.com/ink/2010/main" type="line" rotatedBoundingBox="26430,9582 30983,9747 30936,11028 26383,10863"/>
            </emma:interpretation>
          </emma:emma>
        </inkml:annotationXML>
        <inkml:traceGroup>
          <inkml:annotationXML>
            <emma:emma xmlns:emma="http://www.w3.org/2003/04/emma" version="1.0">
              <emma:interpretation id="{99C57049-C720-4242-AD2D-98DFD29E22FD}" emma:medium="tactile" emma:mode="ink">
                <msink:context xmlns:msink="http://schemas.microsoft.com/ink/2010/main" type="inkWord" rotatedBoundingBox="26430,9582 30983,9747 30936,11028 26383,10863"/>
              </emma:interpretation>
              <emma:one-of disjunction-type="recognition" id="oneOf0">
                <emma:interpretation id="interp0" emma:lang="en-US" emma:confidence="0">
                  <emma:literal>world</emma:literal>
                </emma:interpretation>
                <emma:interpretation id="interp1" emma:lang="en-US" emma:confidence="0">
                  <emma:literal>World</emma:literal>
                </emma:interpretation>
                <emma:interpretation id="interp2" emma:lang="en-US" emma:confidence="0">
                  <emma:literal>Word</emma:literal>
                </emma:interpretation>
                <emma:interpretation id="interp3" emma:lang="en-US" emma:confidence="0">
                  <emma:literal>Uorld</emma:literal>
                </emma:interpretation>
                <emma:interpretation id="interp4" emma:lang="en-US" emma:confidence="0">
                  <emma:literal>sword</emma:literal>
                </emma:interpretation>
              </emma:one-of>
            </emma:emma>
          </inkml:annotationXML>
          <inkml:trace contextRef="#ctx0" brushRef="#br0">1556-80 211,'0'-29'3,"0"3"25,0 6 2,0 2 15,0 10-16,0 1-23,0 0 21,0 7-17,0 0 1,0 0 9,0 0-17,0 0 6,0 0-1,0 0-2,0 0 8,0-6-10,0 2 9,0 3 8,0-6-20,0-1 16,0-4-17,0 6 0,0 1 5,0 2-1,0 3-4,0 0 0,0 0-10,0 0 9,0 3-17,0 31-3,-8 23 14,-11 22 9,1 5-2,-2 2 0,13-10 7,4-4-15,3-14 8,0-15 0,0-7-1,19-14 2,7-6-2,1 2 1,-2-11 0,-3-4 2,1-1 7,-4-2-7,-6 0 1,2 0 6,-1-17-6,-8 3-3,-3 4 0,-3 3-8,0 7 8,0 0-2,0 0 0,0 0-20,4 11 20,2 9-14,6 6 16,8-2-1,6-3 2,6-8-2,3 2 1,4-15 0,3 0-2,3 0 8,-4-7-6,-5-19 1,-4-11 10,-6 2-11,-3-9 0,-8-10 0,-2-6 4,-4-16-3,-4-11-1,-2 3 0,0 7-8,-3 16 4,0 19 0,0 20-9,0 14-4,0 4-56,0 4-25,0 0-85</inkml:trace>
          <inkml:trace contextRef="#ctx0" brushRef="#br0" timeOffset="420.02">2767 112 220,'0'0'38,"0"0"-38,0 0-1,0 18 1,-15 24-4,-21 22 4,-3 4 0,11 2 0,8 0 0,10-12 3,10-7 2,0-10-5,0-6 0,0-9 7,10-10-4,5-4 2,5-7-5,-4-5 22,-3 0-19,10 0 29,2-17-16,5-19-10,-2-12 17,-5-3-20,-10-7 7,-10-2-5,-3 2 7,0 2-13,0 8 1,-3 10-10,-13 9 7,2 8-18,8 13-17,3 8-63,3 0-54</inkml:trace>
          <inkml:trace contextRef="#ctx0" brushRef="#br0" timeOffset="818.04">3019-8 76,'6'-12'67,"0"12"-41,-3 0-22,4 0 0,5 7-8,15 34-3,4 15 7,5 20-1,-2 11 7,-4 1-7,-8 3 1,-8-7 0,-11-18-4,-3-13 4,0-11 0,0-15 3,-17-9-1,1-8 13,-3-7-7,-1-3 1,1 0 26,-1 0-15,2-20 20,2-18 2,13-11-28,3-11-5,0-15-9,6 2 0,33-6 6,3 8-3,8 13-6,3 10-3,-6 19-13,5 12-9,-7 6-99,0 11-40</inkml:trace>
          <inkml:trace contextRef="#ctx0" brushRef="#br0" timeOffset="1080.06">3860-216 182,'4'-5'34,"-4"5"-9,0 0-25,0 0-1,0 26-21,0 31 3,0 22 19,-19 15 23,2 5-20,1 5-1,3-7 6,4-9-3,3-13-3,-2-15-2,8-13-7,0-12 3,0-15-7,0-9-25,0-11-59</inkml:trace>
          <inkml:trace contextRef="#ctx0" brushRef="#br0" timeOffset="1508.08">4546-109 146,'0'0'3,"0"35"-2,-8 26-1,-14 22 7,0 10-4,2 8 2,4-12-4,7-13 5,-2-20-5,5-28 4,6-8-5,0-15 0,-3-5 6,3 0 4,-6 0 5,-4-35 18,-2-21 0,-4-20-27,-4 3-6,1 11 0,8 18 6,3 24-10,-3 20 4,-4 0-11,-18 20 0,-14 29 5,2 8 6,6 1 0,23-6 2,16-13 1,0-11-2,6-5 7,32-5 14,15-1-5,8-9 12,3-1-29,-6-2 0,-4-5-4,-9 0-82,-7 0-151</inkml:trace>
          <inkml:trace contextRef="#ctx0" brushRef="#br0" timeOffset="-1702.1">-1 21 119,'0'-11'80,"0"1"-80,0 10 0,0 0 3,0 0-2,0 0 17,0 0-5,3 0-9,7 0 7,6 0-11,16 8 0,17 5 8,18 11-3,6 1 1,-7 1-6,-13 7 2,3-2-10,-6 1 16,5 0-8,1-5 0,-12-5 11,-12-11-12,-16-2 1,-10-4 0,-1-1 7,-5-2 0,0 2-4,0-2-3,0 2 4,0-3-13,0 19-1,0 16-15,0 19 21,0 21 8,-14 4-4,-8-7 0,-7-4 3,-3-11-8,-10-6 8,-10 0-4,-15-11 1,-1-33-168</inkml:trace>
        </inkml:traceGroup>
      </inkml:traceGroup>
    </inkml:traceGroup>
    <inkml:traceGroup>
      <inkml:annotationXML>
        <emma:emma xmlns:emma="http://www.w3.org/2003/04/emma" version="1.0">
          <emma:interpretation id="{8FA1D0CB-8C8B-4316-92C1-DD5C39C39394}" emma:medium="tactile" emma:mode="ink">
            <msink:context xmlns:msink="http://schemas.microsoft.com/ink/2010/main" type="paragraph" rotatedBoundingBox="27895,11463 32084,11793 32021,12585 27832,1225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9522238-8AEA-411B-8D84-51F893B9E6A2}" emma:medium="tactile" emma:mode="ink">
              <msink:context xmlns:msink="http://schemas.microsoft.com/ink/2010/main" type="line" rotatedBoundingBox="27895,11463 32084,11793 32021,12585 27832,12255"/>
            </emma:interpretation>
          </emma:emma>
        </inkml:annotationXML>
        <inkml:traceGroup>
          <inkml:annotationXML>
            <emma:emma xmlns:emma="http://www.w3.org/2003/04/emma" version="1.0">
              <emma:interpretation id="{EB82B3C5-2C25-4364-8CF1-F51E685B9A28}" emma:medium="tactile" emma:mode="ink">
                <msink:context xmlns:msink="http://schemas.microsoft.com/ink/2010/main" type="inkWord" rotatedBoundingBox="27895,11463 32084,11793 32021,12585 27832,12255"/>
              </emma:interpretation>
              <emma:one-of disjunction-type="recognition" id="oneOf1">
                <emma:interpretation id="interp5" emma:lang="en-US" emma:confidence="0.5">
                  <emma:literal>smashes</emma:literal>
                </emma:interpretation>
                <emma:interpretation id="interp6" emma:lang="en-US" emma:confidence="0">
                  <emma:literal>Smashes</emma:literal>
                </emma:interpretation>
                <emma:interpretation id="interp7" emma:lang="en-US" emma:confidence="0">
                  <emma:literal>Smasher</emma:literal>
                </emma:interpretation>
                <emma:interpretation id="interp8" emma:lang="en-US" emma:confidence="0">
                  <emma:literal>smasher</emma:literal>
                </emma:interpretation>
                <emma:interpretation id="interp9" emma:lang="en-US" emma:confidence="0">
                  <emma:literal>•mashes</emma:literal>
                </emma:interpretation>
              </emma:one-of>
            </emma:emma>
          </inkml:annotationXML>
          <inkml:trace contextRef="#ctx0" brushRef="#br0" timeOffset="4516.25">1800 1546 48,'-7'0'109,"1"0"-98,0 0-8,6 0 9,-5 0 10,5 0 11,0 0-30,0 0 1,0 0-1,-3 0 3,-3 0-6,-10 5 0,-23 13-3,-12 4 3,-7 7 0,3 4 0,18-5-4,7-2 6,17-9-2,7 1 0,3-8-2,3 8-5,0 2 7,9 1 0,29 4 7,9 3-3,6-5 3,5-1-7,1 2 4,-9-2-6,-5 9 6,-6 4-4,-6-4 0,-8 1-8,-12-4 1,-7 2 7,-6-4-2,0-6-4,0-6-4,0 0 10,-16-3 0,-18-4 2,-13 1 19,-14-5-11,-3 3 1,3-6 1,13 0-7,12 0 2,11 0-7,9 0 0,4 0-9,4 0 4,8-9-9,0-3-37,0-9-103</inkml:trace>
          <inkml:trace contextRef="#ctx0" brushRef="#br0" timeOffset="5198.29">2204 1924 88,'6'-8'117,"-1"5"-114,-5-1-4,3 4 1,-3 0 0,3 0-2,0 4-14,3 27 12,1 18 1,-1 6 6,-3 2 8,-3 2-11,0-9 2,0-4-1,0-13 8,0-8-9,0-14 0,0-1 1,0-10 7,0 0-8,0 0 20,0 0 15,0 0 2,0-13 17,6-16-48,4-13 2,10-11-16,2-2 12,1 3-4,5 11 0,-4 9-1,-6 10-3,-2 8 4,-13 10 0,2 4-7,1 0-9,-1 4 8,9 24-3,2 17 11,-4-4-9,5 9 15,-4-6-6,-1-12 0,-2-3 5,-4-16-9,0-1 4,2-6 0,-2-4 10,0 2-6,1-4 11,5 0 7,13-12-22,11-23 0,3-1 0,-3 5 0,-14 9-3,-2 9 9,-14 8-8,-3 5 2,-3 0 0,0 0-8,0 0-3,0 0-1,7 30 4,2 11 4,0 7-1,4-2 5,7-3-3,-4-12-3,7-7-31,-1-3-50,0-13-45</inkml:trace>
          <inkml:trace contextRef="#ctx0" brushRef="#br0" timeOffset="29922.71">3330 2171 6,'0'-3'24,"0"-7"0,3 8-22,-3-1 42,3 0-19,3-4-18,2 2-6,-5-3 5,3 3-6,-6 1 13,0-1-10,0 5 13,0-4-14,0 2 8,0-3 14,0 0-22,0 3 10,0-1-9,0-4 4,0 6 3,0-6-8,0-4 5,0 5-2,-6 2 4,3-1-11,3 5 2,0 0 0,-5 0-6,5 0-1,-6 0 2,-3 0 4,-7 0-14,-9 23 10,-11 5 5,-3 9 0,0-3-1,8 4 10,-2-1-9,8-6 0,5 2 2,1-7-8,8-6 7,3 0-1,5-6 0,3-4 0,0-8-3,0 6 3,0-1 0,19-2 9,6 0-6,11-5 4,9 0-3,0 0 4,2 0-9,-5 0 1,-3-10 0,-6-7 1,-8-1 7,-3 3-8,-5-5 5,-8-3-4,1 4 6,-4-5-2,2-2-5,-5 0 0,0 1 9,0 0-5,-3 9-4,3-5 2,-3 0 2,0 7-1,0 0-3,0 3 0,0 8 9,0-1-11,0 4 2,0 0 0,0 0-6,0 0 3,0 0 2,0 0-10,0 0-11,0 12 22,0 14-6,0 9 6,0 0 0,0 11 5,10-8-10,9 1 5,13-4-15,3-9 8,4-11-81,0-1 21</inkml:trace>
          <inkml:trace contextRef="#ctx0" brushRef="#br0" timeOffset="30447.74">3989 2052 111,'3'-20'6,"0"2"10,-3 8-4,0 6 39,0 4-18,0 0-29,0 0-4,0 0 0,0 0-4,0 0 0,0 0-16,-16 11 18,-15 15-2,-2 6 8,5-3-5,11-6 1,7-2 0,10-5-3,0 2 2,0 0-2,0-3 3,0-2 0,16 2 4,7 3 1,-1-8-1,5 7-2,-5-6 5,-3 6-7,-7-6 0,2 0 0,-8 1-3,0 0 7,-2 2-6,2-7 2,-6 10-7,0-6 1,0-1-1,0 5 7,0-2-2,-6 1 7,-7-6-6,-1 1 1,2 2 0,2-5 10,1-3-7,2-1-3,-2 1 0,0 1-2,1 2-4,2-6-3,6 0-20,0 0 15,0 0-104</inkml:trace>
          <inkml:trace contextRef="#ctx0" brushRef="#br0" timeOffset="31047.77">4419 1920 51,'7'-11'6,"-4"6"17,0-4 9,-3 6 5,3 3-11,-3 0-24,3 0 4,-3 0-6,0 0 0,0 0-6,0 0-13,0 21 16,0 16-3,0 6 12,-15 3 1,-4 10-7,0-8 0,-1 8-4,7-10 11,-4 1-7,6-10 0,-3 0 1,5-9-2,2-12 2,1-4-1,3-7 0,3-5 6,0 0-5,0 0 3,0 0 1,0 0 24,0 0 0,0-20 7,3-11-36,16-1 2,1-1-8,-1 2 6,-3 8 0,-7 6-5,5 4 8,-5 8-3,-2-1 0,-4 6 0,0 0-8,-3 0-1,9 0-1,1 6 9,7 14 2,-2 10-4,1-2 3,4 1 0,-1 1-6,3-5 12,4 1-11,1-6 5,-2-5-37,0-3-35</inkml:trace>
          <inkml:trace contextRef="#ctx0" brushRef="#br0" timeOffset="31775.81">4728 2275 104,'0'-3'23,"0"-1"-4,0 1 17,10-2-26,13 0-1,2-5-9,-3 5 0,-2-5 7,-1 6-4,-9-13 7,-1 7-6,-3-5 0,2 2 14,-5-8-14,-3 1 0,0 2-1,0 1 8,0 9-8,0 5-3,0-1 0,0 4-3,0 0 3,0 0-1,0 0-2,0 0-14,0 0 14,-17 15-14,-2 11 17,-3 3-3,2 3 12,8-5-9,2 4 0,4-6 0,3 3-6,3 0 9,0-8-3,0-5 0,0-1 11,3-7-8,9 0-3,4-4 0,7-3 13,9 0-7,10 0-1,0 0-5,0-10 8,-6-6-3,-5 1-5,-1-2 0,-8 3 0,0-4 7,1 7-7,-1-7 0,1 1 0,2-7-5,-3 1 8,5 1-3,-5-4 0,4 6 8,-4 0-12,-5 2 4,-1 8 0,-1 6-7,4 4 8,4 0-2,4 0-1,-2 3-4,0 26-2,1 11 2,0 8 6,-3 8-5,-4 5 10,-7-10-5,-9 2 0,-3-13-4,0-6-1,-9-4 1,-27-4 4,-14-1 0,-9-1-15,-5-10-99</inkml:trace>
        </inkml:traceGroup>
      </inkml:traceGroup>
    </inkml:traceGroup>
    <inkml:traceGroup>
      <inkml:annotationXML>
        <emma:emma xmlns:emma="http://www.w3.org/2003/04/emma" version="1.0">
          <emma:interpretation id="{7B54E499-371D-4B4C-BB24-323B1F2EF843}" emma:medium="tactile" emma:mode="ink">
            <msink:context xmlns:msink="http://schemas.microsoft.com/ink/2010/main" type="paragraph" rotatedBoundingBox="28183,13064 30349,12941 30402,13868 28236,1399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7D9F338-FBD1-497C-8173-9E8D7F147D41}" emma:medium="tactile" emma:mode="ink">
              <msink:context xmlns:msink="http://schemas.microsoft.com/ink/2010/main" type="line" rotatedBoundingBox="28183,13064 30349,12941 30402,13868 28236,13991"/>
            </emma:interpretation>
          </emma:emma>
        </inkml:annotationXML>
        <inkml:traceGroup>
          <inkml:annotationXML>
            <emma:emma xmlns:emma="http://www.w3.org/2003/04/emma" version="1.0">
              <emma:interpretation id="{67127F14-90F9-4607-BD09-662CF86B78A9}" emma:medium="tactile" emma:mode="ink">
                <msink:context xmlns:msink="http://schemas.microsoft.com/ink/2010/main" type="inkWord" rotatedBoundingBox="28183,13064 30349,12941 30402,13868 28236,13991"/>
              </emma:interpretation>
              <emma:one-of disjunction-type="recognition" id="oneOf2">
                <emma:interpretation id="interp10" emma:lang="en-US" emma:confidence="0">
                  <emma:literal>into</emma:literal>
                </emma:interpretation>
                <emma:interpretation id="interp11" emma:lang="en-US" emma:confidence="0">
                  <emma:literal>in to</emma:literal>
                </emma:interpretation>
                <emma:interpretation id="interp12" emma:lang="en-US" emma:confidence="0">
                  <emma:literal>in too</emma:literal>
                </emma:interpretation>
                <emma:interpretation id="interp13" emma:lang="en-US" emma:confidence="0">
                  <emma:literal>pinto</emma:literal>
                </emma:interpretation>
                <emma:interpretation id="interp14" emma:lang="en-US" emma:confidence="0">
                  <emma:literal>in of</emma:literal>
                </emma:interpretation>
              </emma:one-of>
            </emma:emma>
          </inkml:annotationXML>
          <inkml:trace contextRef="#ctx0" brushRef="#br0" timeOffset="42819.44">1876 3451 3,'-3'0'3,"3"0"7,0 0 5,0 0-8,-3-3 18,3 3-15,0 0-1,0 0 15,0-3-11,0 1 17,0 2-6,0 0-13,0 0 21,0 0-25,0 0 1,0 0-4,0 0 5,0 0-12,0 0 3,0 0-3,0 2-4,0 29-1,0 15 8,-6 7 19,-4 15-14,4-8-2,-5-2-3,8-3 0,-3-6-3,3-6 10,3 0-7,-3-10 0,3-7 7,0-9-6,0-6-1,0-4 0,0-5 0,0-2 7,0 0-12,-4 0 5,4 0-16,0-15-11,0-25-138</inkml:trace>
          <inkml:trace contextRef="#ctx0" brushRef="#br0" timeOffset="43046.46">1912 3144 133,'3'-13'5,"-3"3"7,0 5-4,0 2 0,0 3-8,0 0-1,0 0-24,3 0-65</inkml:trace>
          <inkml:trace contextRef="#ctx0" brushRef="#br0" timeOffset="44543.54">1979 3573 0,'3'-6'19,"-3"6"-3,5 0 1,-2 0 26,0 0-39,-3 0-2,0 0 8,0 0-4,0 0-2,0 0 11,0 0-12,0 0 10,0 0-9,0 0-3,0 0 21,0 0-16,0-3 25,0 3-6,0 0-21,0 0 28,0 0-21,0-4 3,0 4 6,0 0-17,0 0 11,0 0-12,2 0 2,-2 0-8,0 0 3,0 0 1,3 0-1,-3 0-11,0 0 4,0 0 8,0 0-6,3 15 1,5 3-1,-2 11 6,-3 3 0,3 6 0,-2-2-8,-1 5 8,3 1 0,0-14-2,-1-2 13,1-6-13,-3-3 2,-3 1 0,0-10-4,0-3 5,0-1-1,0-1 0,0-3-1,0 0-5,0 0 6,0 0 0,0 0-2,0 0 12,0 0-10,0 0 0,0 0 5,0 0-12,0 8 7,0-2 0,0 1-6,0-2 14,0 1-12,3 2 4,-3-2 0,3 3-7,-3 2-7,0-1-38,0-2-51</inkml:trace>
          <inkml:trace contextRef="#ctx0" brushRef="#br0" timeOffset="43527.48">2107 3812 7,'5'27'6,"-2"-16"-6,-3 4 10,0-10-7,0-5 1,0 0 13,0 0-3,0 0 38,0 0-2,0 0-2,3-3 10,6-25-42,7-17-13,9 7-3,5-8 11,-4 18-20,-4 8 9,-6 12 0,-7 5-1,-1 3-5,-5 0 5,3 0-11,1 13-1,2 22 5,5 7 12,-5 0-4,4-1 0,-7-9 8,3-6-13,-2-2 5,-1-10 0,5-1-5,-2 5 10,4-5-10,7 7 3,-6-4-76,16-4-75</inkml:trace>
          <inkml:trace contextRef="#ctx0" brushRef="#br0" timeOffset="33081.89">2783 3549 76,'0'-6'18,"0"2"7,0 0 1,0 4 24,16-3-17,26 0-33,22 3 0,11 0-5,5 0 15,-1 0-8,6 0-2,-6 0 0,-7 0-1,-18 0 8,-16 0-7,-15 0 0,-13 0 2,-7 0-10,-3 0 8,0 3-13,0 14 13,0 12-12,0 9 12,0 10 1,0-2 6,0 0-2,0-9-5,17-8 0,5-2 6,14-6 2,12-9-1,13-9 0,6-3-7,0 0 10,-9-20-6,-13-9 3,-15-13-4,-14 9 4,-16-8 6,0 0 12,-42 1-25,-35 7 0,-29 2-21,-13 15 7,2 16-26,19 0-112</inkml:trace>
          <inkml:trace contextRef="#ctx0" brushRef="#br0" timeOffset="32615.86">3144 3258 177,'19'-12'48,"-16"6"-48,-3 6-27,0 0 24,0 26-1,0 17 4,-10 23 3,-10-1-2,1-1 6,7-4-7,2 2 7,4-6-5,3 0-2,0-1 0,3-9-4,0-8 1,0-7-3,0-11-32,0-11-111</inkml:trace>
        </inkml:traceGroup>
      </inkml:traceGroup>
    </inkml:traceGroup>
    <inkml:traceGroup>
      <inkml:annotationXML>
        <emma:emma xmlns:emma="http://www.w3.org/2003/04/emma" version="1.0">
          <emma:interpretation id="{1FDBCE6D-6A35-4977-8A9C-E8E98A02CEB6}" emma:medium="tactile" emma:mode="ink">
            <msink:context xmlns:msink="http://schemas.microsoft.com/ink/2010/main" type="paragraph" rotatedBoundingBox="28012,14642 29473,14736 29430,15401 27969,153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A13B15E-A53D-40B4-86FC-BE1B8BD9A45B}" emma:medium="tactile" emma:mode="ink">
              <msink:context xmlns:msink="http://schemas.microsoft.com/ink/2010/main" type="line" rotatedBoundingBox="28012,14642 29473,14736 29430,15401 27969,15308"/>
            </emma:interpretation>
          </emma:emma>
        </inkml:annotationXML>
        <inkml:traceGroup>
          <inkml:annotationXML>
            <emma:emma xmlns:emma="http://www.w3.org/2003/04/emma" version="1.0">
              <emma:interpretation id="{B0233A8A-5502-4A87-84C4-5F917BBB4AF3}" emma:medium="tactile" emma:mode="ink">
                <msink:context xmlns:msink="http://schemas.microsoft.com/ink/2010/main" type="inkWord" rotatedBoundingBox="28012,14642 29473,14736 29430,15401 27969,15308"/>
              </emma:interpretation>
              <emma:one-of disjunction-type="recognition" id="oneOf3">
                <emma:interpretation id="interp15" emma:lang="en-US" emma:confidence="0">
                  <emma:literal>21)</emma:literal>
                </emma:interpretation>
                <emma:interpretation id="interp16" emma:lang="en-US" emma:confidence="1">
                  <emma:literal>2 D</emma:literal>
                </emma:interpretation>
                <emma:interpretation id="interp17" emma:lang="en-US" emma:confidence="0">
                  <emma:literal>ID</emma:literal>
                </emma:interpretation>
                <emma:interpretation id="interp18" emma:lang="en-US" emma:confidence="0">
                  <emma:literal>2</emma:literal>
                </emma:interpretation>
                <emma:interpretation id="interp19" emma:lang="en-US" emma:confidence="0">
                  <emma:literal>ZD</emma:literal>
                </emma:interpretation>
              </emma:one-of>
            </emma:emma>
          </inkml:annotationXML>
          <inkml:trace contextRef="#ctx0" brushRef="#br0" timeOffset="50046.86">1864 4976 62,'-7'-17'13,"4"-3"-3,0-1 57,0 9-46,-3-11 7,1 15-13,2-5-2,0 8 20,3 3-19,0-6 8,0 8 3,0-2-21,0-1 19,0 1-20,17-11-1,8 2 2,11 0 0,6 2-4,0 4 0,-4 3 1,-9 2-12,-10 0 11,-9 0-4,-1 0 3,-3 0-12,2 13 8,-2 7 2,-3 3-5,-3 7 2,0-1-5,-9 8 11,-24 6 0,-18 1 6,-10 2-10,-10-6 4,-7 4 0,8-9 1,6-4 7,12-2-8,14-5 0,11-13 3,19-8-9,5 0 11,3-3-5,0 0 3,0 0 7,0 0-7,0 0-3,0 0 0,3 0 7,8 0 0,13 0-6,11 0-1,9 0 11,15 0-14,2 0 3,0 0 0,-6 0-2,6 0 5,-7 0-3,-12 0 0,-1 0 0,-8 0-10,-7 0 3,6 0-3,-6 0-27,-4 0-73,0 0-38</inkml:trace>
          <inkml:trace contextRef="#ctx0" brushRef="#br0" timeOffset="50385.88">2680 4944 157,'10'-13'11,"-4"11"39,-3 2-34,3 0 25,-1 0-21,-5 0-10,0 0-20,0 0-2,0 12-7,0 13 9,0 22 10,3 5 0,0 3 0,3 0 10,-3-6-13,1-11 6,-1 2-3,3-10 0,0-5 5,2-7-13,1-1 5,1-11-17,2-6-24,-2 0-61</inkml:trace>
          <inkml:trace contextRef="#ctx0" brushRef="#br0" timeOffset="50698.89">2767 4781 99,'0'-5'29,"0"5"-24,0 0 17,0 0-9,16 0-4,17 15-9,9 16 4,2 9-10,-8 7 6,-2 4 0,-11 4-6,-7 1 12,-5-7-6,-8 3 0,-3 0 4,0-5-14,-3-4 10,-33-7 0,-22-5 13,-23-6-10,-25-10 10,-9-15-13,5 0-10,15 0 1,11-15-99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53:18.10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65-7 28,'0'0'3,"0"0"3,0 3 2,0 0-6,0-3 2,0 2 3,0-2-7,0 0 0,-3 0 10,-12 0-12,4 0 2,5 0 0,-1 0-3,7 0 6,0 0-3,0 0 0,-3 0 5,0 0-6,-3 0 1,-1 0 0,1 0-4,3 0 11,0 0-3,3 0 9,0 0-1,0 0 22,0 0-20,0 0-4,0 0 13,0 0-21,0 0 4,0 0-6,0 0 4,0 0-14,0 0 10,0 0 0,0 0-3,0 0 11,0 0-2,0 0-4,0 0 1,0 0 5,0 0-3,0 0-5,0 0 0,0 0-2,0 0-3,0 0 5,0 0 0,0 0-9,0 0 6,0 0-1,0 0-19,0-2-117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3T17:20:51.159"/>
    </inkml:context>
    <inkml:brush xml:id="br0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37225392-45B9-4121-9F9E-F7678F65999B}" emma:medium="tactile" emma:mode="ink">
          <msink:context xmlns:msink="http://schemas.microsoft.com/ink/2010/main" type="inkDrawing"/>
        </emma:interpretation>
      </emma:emma>
    </inkml:annotationXML>
    <inkml:trace contextRef="#ctx0" brushRef="#br0">320 2352 3,'3'-4'3,"-3"2"1,0 2-3,0 0 8,0 0 10,0-3-9,0 3 5,0 0-2,0 0-8,0 0 12,0 0-17,0 0 1,0 0 1,0 0 4,0 0-6,0 0 3,0 0-1,0 0 11,0 0-7,0 0 8,0 0 5,0 0-15,0 0 12,0 0-11,0 0-3,0 0 18,0 0-17,0 0 11,0 0 7,0 0-17,0 0 14,0 0-10,0 0-3,0 0 5,0 0-6,0 0 0,0 0-2,0 0 2,0 0 6,0-2-5,0 2 1,0 0 13,0-6-19,0-6 16,0 4-16,0-7 4,0 1-3,0-4 4,0 4-5,0-6 0,0 2 3,5 4-3,-5-7 0,0 11 0,0-5 2,0-3 3,0 5-2,0-2-3,0-3 8,0 5-12,3-3 4,-3 1 0,3-2-7,-3-1 14,3 5-7,-3-2 0,0 0 4,0-2-6,0 6 2,0-7 0,0 3-3,0 1 8,0 3-5,0-7 0,0 5 1,0-8-4,0 9 5,0-1-2,0 0 0,0 2 7,0 5-7,0-2 0,0 1 0,0-3-2,0 6 6,0-5-4,0 6 0,0-9 7,0 7-9,0-4 2,0-5 0,-3 3-3,3-6 6,-3 7-3,0-1 0,-5-4 6,5 5-10,0-3 4,1 1 0,2 4-3,0-7 7,-3 7-4,-2-7 0,-1 3 6,3 4-9,0-5 4,0 2-1,0 0 0,-1 0 8,1-2-10,-3 0 2,6 1 0,-3-1-4,0 3 5,-2-8-1,-1 8 0,0-8 6,0 3-11,-1-2 5,1 3 0,3-6-3,-4-1 7,1 0-4,0-5 0,-5 0 7,2-2-10,3 3 3,-1-2 0,1 3-4,3 4 9,0 2-5,-5-2 0,5 0 5,-3 3-7,0-7 2,2 6 0,-2 0-3,3-3 10,-3 9-7,2-3 0,1 4 0,0-3 2,0-1-1,3-1-1,-6 1 0,6-5 7,-3 2-11,-2 1 4,2-7 0,0 4-2,-3-3 7,3 2-5,-1 1 0,1 0 6,0-6-8,0 1 2,0-5 0,0 7-3,-2 0 7,5 0-4,-3 1 0,1-6 5,2 0-10,-3 0 5,0-8 0,0 5-1,0 1 6,-5 2-5,5 3 0,0 0 1,3-1-5,-3 6 5,0-6-1,3 4 0,-4 4 6,4 0-7,-3 5 1,3 3 0,0 2-2,0-2 5,-3 5-3,3 0 0,-3-2 7,3-1-11,-3 2 4,3-1 0,-3 2-5,3 0 10,0-3-5,0 1 0,0 4 3,0 3-9,0 0 6,0 0 0,0-3-6,0 3 3,0 0 1,0 0-11,0 0-36,0 0-65,0 9-48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53:19.68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F600A9-8AA9-4A87-9E5B-8D0B637612EF}" emma:medium="tactile" emma:mode="ink">
          <msink:context xmlns:msink="http://schemas.microsoft.com/ink/2010/main" type="inkDrawing" rotatedBoundingBox="16975,8685 23133,8353 23139,8458 16980,8790" shapeName="Other">
            <msink:destinationLink direction="with" ref="{D27EB4D6-67F8-42E9-868B-EC77DFDF81A5}"/>
          </msink:context>
        </emma:interpretation>
      </emma:emma>
    </inkml:annotationXML>
    <inkml:trace contextRef="#ctx0" brushRef="#br0">0 275 1,'25'35'35,"-25"-35"-24,0 0 6,0 0 5,0 0-21,0 0 18,0 0-7,0 0-7,0 0 15,0 0-16,0 0 12,0 0 4,0 0-17,0 0 16,0 0-17,0 0-2,0 0 2,0 0 4,3 0-6,4 0 0,13 3 3,11-1 1,30-2-2,23 3 5,16-3 7,9 0-10,10 0 1,0 0-5,3 0 8,10 0-6,-4 0-2,8-5 0,-2 0 0,15-3 8,-1-2-8,2 3 0,1-3 0,-6-1-8,-1 1 13,-2 3-5,3-4 0,-1 6 6,-2 0-9,-3-3 3,-5 1 0,5-2-4,-1 0 10,-6-4-6,-7-4 0,0 1 7,-6 4-14,4-5 7,-4 6 0,3 0-3,-10 1 7,-12 3-4,-7 2 0,-16 5 3,-10 0-5,-1 0 2,1 0 0,0 0-8,8 0 11,-2 0-3,-5 0 0,-8 0 4,-5 0-8,-10 0 4,-6 0 0,5 0-1,3 0 6,3 0-5,6 0 0,-6-2 0,5-4-7,-10 1 10,0 2-3,-3-3 0,-4 2 5,1 2-7,6-3 2,0 1 0,-1 1-3,-5-3 8,-9 1-5,-2-2 1,-5 1 7,7 1-6,-5 5-2,0-3 0,-5 3-5,-7 0 11,-7 0-6,-6 0 0,0 0 4,0 0-9,0 0 5,0 0 0,0 0-3,0 0-5,0 0 4,0 0-12,6 0-11,-3 8 9,-3-2-124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53:18.82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27EB4D6-67F8-42E9-868B-EC77DFDF81A5}" emma:medium="tactile" emma:mode="ink">
          <msink:context xmlns:msink="http://schemas.microsoft.com/ink/2010/main" type="inkDrawing" rotatedBoundingBox="16975,8684 16994,8693 16993,8694 16975,8686" semanticType="callout" shapeName="Other">
            <msink:sourceLink direction="with" ref="{43F600A9-8AA9-4A87-9E5B-8D0B637612EF}"/>
          </msink:context>
        </emma:interpretation>
      </emma:emma>
    </inkml:annotationXML>
    <inkml:trace contextRef="#ctx0" brushRef="#br0">0 0 26,'0'0'44,"0"0"-33,0 0 9,0 0-14,0 0 0,0 0-12,0 0 4,0 0 2,0 0-6,0 0 12,0 0-5,0 0 0,0 0 4,0 0-10,0 0-8,0 0-25,3 0 29,3 3-13,4 2-2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53:20.13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79E69E3-6B64-4220-87F9-90315210EDC6}" emma:medium="tactile" emma:mode="ink">
          <msink:context xmlns:msink="http://schemas.microsoft.com/ink/2010/main" type="writingRegion" rotatedBoundingBox="22305,6697 32909,7098 32706,12473 22101,12073"/>
        </emma:interpretation>
      </emma:emma>
    </inkml:annotationXML>
    <inkml:traceGroup>
      <inkml:annotationXML>
        <emma:emma xmlns:emma="http://www.w3.org/2003/04/emma" version="1.0">
          <emma:interpretation id="{CDFAB132-527D-4BAC-A3D9-90ECF07FA3C7}" emma:medium="tactile" emma:mode="ink">
            <msink:context xmlns:msink="http://schemas.microsoft.com/ink/2010/main" type="paragraph" rotatedBoundingBox="22305,6697 32909,7098 32822,9392 22218,89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D899F4-4452-48C9-A557-99D6142E2F74}" emma:medium="tactile" emma:mode="ink">
              <msink:context xmlns:msink="http://schemas.microsoft.com/ink/2010/main" type="inkBullet" rotatedBoundingBox="22260,7888 23327,7928 23286,9031 22218,8991"/>
            </emma:interpretation>
            <emma:one-of disjunction-type="recognition" id="oneOf0">
              <emma:interpretation id="interp0" emma:lang="en-US" emma:confidence="0">
                <emma:literal>&gt;</emma:literal>
              </emma:interpretation>
              <emma:interpretation id="interp1" emma:lang="en-US" emma:confidence="0">
                <emma:literal>,</emma:literal>
              </emma:interpretation>
              <emma:interpretation id="interp2" emma:lang="en-US" emma:confidence="0">
                <emma:literal>)</emma:literal>
              </emma:interpretation>
              <emma:interpretation id="interp3" emma:lang="en-US" emma:confidence="0">
                <emma:literal>7</emma:literal>
              </emma:interpretation>
              <emma:interpretation id="interp4" emma:lang="en-US" emma:confidence="0">
                <emma:literal>'</emma:literal>
              </emma:interpretation>
            </emma:one-of>
          </emma:emma>
        </inkml:annotationXML>
        <inkml:trace contextRef="#ctx0" brushRef="#br0">0 0 120,'0'0'21,"0"0"-21,0 0-30,19 11 27,37 16 3,27 4 12,26 10 6,10-1-18,-4-5 8,-15 0-8,-13-8 5,-16-5 0,-7 1-5,-10-9 2,-8-2 0,-7-2 7,-14-3-6,-5-3-3,-8-2 7,-5 1-8,-1-1 1,0 5 0,-3 6 0,2 5-7,-3 10 1,-2 13 6,0 15 0,0 4-5,-22 10 10,-24 10-5,-21 2 4,-20 4 6,-13 0-20,-3-2-1,4-16-109</inkml:trace>
      </inkml:traceGroup>
      <inkml:traceGroup>
        <inkml:annotationXML>
          <emma:emma xmlns:emma="http://www.w3.org/2003/04/emma" version="1.0">
            <emma:interpretation id="{A43C95BB-E8D5-4260-8454-2EA4F8091304}" emma:medium="tactile" emma:mode="ink">
              <msink:context xmlns:msink="http://schemas.microsoft.com/ink/2010/main" type="line" rotatedBoundingBox="24631,6785 32909,7098 32828,9242 24550,8929"/>
            </emma:interpretation>
          </emma:emma>
        </inkml:annotationXML>
        <inkml:traceGroup>
          <inkml:annotationXML>
            <emma:emma xmlns:emma="http://www.w3.org/2003/04/emma" version="1.0">
              <emma:interpretation id="{4312FEBC-FB5B-469C-9470-BA4F83E360A7}" emma:medium="tactile" emma:mode="ink">
                <msink:context xmlns:msink="http://schemas.microsoft.com/ink/2010/main" type="inkWord" rotatedBoundingBox="24631,6785 27060,6877 26979,9021 24550,8929"/>
              </emma:interpretation>
              <emma:one-of disjunction-type="recognition" id="oneOf1">
                <emma:interpretation id="interp5" emma:lang="en-US" emma:confidence="0">
                  <emma:literal>that</emma:literal>
                </emma:interpretation>
                <emma:interpretation id="interp6" emma:lang="en-US" emma:confidence="0">
                  <emma:literal>flat</emma:literal>
                </emma:interpretation>
                <emma:interpretation id="interp7" emma:lang="en-US" emma:confidence="0">
                  <emma:literal>fiat</emma:literal>
                </emma:interpretation>
                <emma:interpretation id="interp8" emma:lang="en-US" emma:confidence="0">
                  <emma:literal>teat</emma:literal>
                </emma:interpretation>
                <emma:interpretation id="interp9" emma:lang="en-US" emma:confidence="0">
                  <emma:literal>feat</emma:literal>
                </emma:interpretation>
              </emma:one-of>
            </emma:emma>
          </inkml:annotationXML>
          <inkml:trace contextRef="#ctx0" brushRef="#br0" timeOffset="2868.16">2321 231 182,'29'-17'29,"22"2"-29,24 1-3,17 2 3,16 3 0,0 6 6,-8-5-16,-13 5 7,-14 0 3,-21-6-2,-24-2 2,-8-6-3,-13-13 3,-7-2 0,0-8 9,0 7 0,0 3 15,0 9-1,0 13-4,0 5 25,0 3-44,0 0 0,0 0-7,0 37-35,0 27 42,0 27 5,-7 6-1,1 1 3,3 3-3,0-6-4,3-4 3,0-10 3,0-12-8,6-21 2,19-15-21,11-13 7,12-20-84</inkml:trace>
          <inkml:trace contextRef="#ctx0" brushRef="#br0" timeOffset="3244.18">3931 306 205,'0'-8'48,"0"8"-40,-9 0 1,-13 0-9,-17 43 0,-11 15 0,-3 8-3,12 6 3,15-9 0,10 0-10,10-14 13,6-14-3,0-10 0,0-17 7,0-8-7,0 0 1,25-8 14,11-38 5,9-14-7,2-11-13,-14 7 0,-13 16 7,-11 10 2,-3 25-9,1 6 9,-7 7-9,3 0-2,3 0-2,-3 14-22,4 26 16,5 10 1,11 8 18,7-10-9,8 0 0,13-23-12,7-10-3,12-15-129</inkml:trace>
          <inkml:trace contextRef="#ctx0" brushRef="#br0" timeOffset="3454.19">4632-113 215,'0'-20'54,"0"17"-33,0 3 11,0 0-32,0 43-25,0 30 12,0 34 13,0 12 6,0 3-6,0-7 9,8-14-17,7-17 8,-2-21-6,1-17-8,-9-16-59,1-29-40</inkml:trace>
          <inkml:trace contextRef="#ctx0" brushRef="#br0" timeOffset="2464.14">2588-850 139,'10'-43'4,"-4"-7"26,-6 3 2,0 7-17,0 12 19,0 4-6,0 17-1,0 2 12,0 5-37,0 0 8,0 0-10,0 0-10,0 5 5,-6 43-27,-10 33 32,-4 34-4,1 30 11,2 11-7,9 11 0,8 4 7,0-15-7,0 1 0,0-13 0,8-11-4,3-8 9,-5-13-5,-6-14 0,0-11 4,0-17-9,-12-6 5,-7-21 0,-1-12-4,-2-13-4,-5-9 7,-12-6-17,-12-3-79,-10-8-24</inkml:trace>
          <inkml:trace contextRef="#ctx0" brushRef="#br0" timeOffset="3604.2">4431 277 211,'-8'-12'45,"8"9"-17,0 3-2,0 0-9,0 0-11,17 0-6,44 0-28,45 15 22,39-15-99</inkml:trace>
        </inkml:traceGroup>
        <inkml:traceGroup>
          <inkml:annotationXML>
            <emma:emma xmlns:emma="http://www.w3.org/2003/04/emma" version="1.0">
              <emma:interpretation id="{7725DCE6-B67C-4711-ACC7-BE79835AB0D0}" emma:medium="tactile" emma:mode="ink">
                <msink:context xmlns:msink="http://schemas.microsoft.com/ink/2010/main" type="inkWord" rotatedBoundingBox="27906,7371 32892,7559 32829,9222 27843,9033"/>
              </emma:interpretation>
              <emma:one-of disjunction-type="recognition" id="oneOf2">
                <emma:interpretation id="interp10" emma:lang="en-US" emma:confidence="0.5">
                  <emma:literal>surface</emma:literal>
                </emma:interpretation>
                <emma:interpretation id="interp11" emma:lang="en-US" emma:confidence="0">
                  <emma:literal>Surface</emma:literal>
                </emma:interpretation>
                <emma:interpretation id="interp12" emma:lang="en-US" emma:confidence="0">
                  <emma:literal>Murtha</emma:literal>
                </emma:interpretation>
                <emma:interpretation id="interp13" emma:lang="en-US" emma:confidence="0">
                  <emma:literal>surfaces</emma:literal>
                </emma:interpretation>
                <emma:interpretation id="interp14" emma:lang="en-US" emma:confidence="0">
                  <emma:literal>sutta</emma:literal>
                </emma:interpretation>
              </emma:one-of>
            </emma:emma>
          </inkml:annotationXML>
          <inkml:trace contextRef="#ctx0" brushRef="#br0" timeOffset="4602.26">6690 222 234,'3'-2'43,"-3"2"-43,0 0 0,0 0-2,0 20-12,0 22 7,3 20 7,5-1 0,4-1 6,-2-9-1,2-12-5,5-10 0,-7-13 12,-1-9-12,1-1 3,-4-6-1,3 0 31,14-3-20,6-34 14,3-10-27,-2-11 4,-8 2 5,-6 10-9,-7 9 0,-6 23 8,-3 10-4,0 4 4,0 0-8,3 0-15,-3 7 14,0 28-24,0 17 25,5 6-3,4 0 11,10-6-8,6-4 0,5-6-5,8-11-1,-3-11-44,-2-17-70</inkml:trace>
          <inkml:trace contextRef="#ctx0" brushRef="#br0" timeOffset="4924.28">7275 164 151,'16'0'7,"7"0"0,10 0-9,14 35 4,9 13 10,-12 15-8,1 8-4,-15 5 0,-15-7 2,-12 0-2,-3-13 5,0-16-3,-3-14 13,-9-17-6,1-6 11,8-3 21,-3 0-17,-4 0 30,-2-32-16,-4-19-33,13-16 4,3-17-9,3-10-3,41 3-3,18 1-12,21 12 12,7 16-51,9 13-75,1 15-45</inkml:trace>
          <inkml:trace contextRef="#ctx0" brushRef="#br0" timeOffset="5717.32">7976 558 85,'55'-37'16,"12"1"-10,14 4-1,2 4 2,1 4 13,-1 4-2,1 9-15,-13 0 7,-12 1 6,-28 10-8,-18 0 18,-13 0-26,0 0 0,0 0-5,0 7 4,-16 31 1,-20 5 17,-9 11-7,-10 4 16,10-8-25,11-7 5,10-12-6,15-10 6,6-13-14,3 2 8,0-10 0,0 0 8,0 0-7,17 0 21,17-18 8,11-10-29,7-5 19,-7-5-19,-9 5-1,-11 12 12,-9 1-8,-7 10 8,-1 10 1,-5 0-8,-3 0-6,0 0 1,0 0-22,0 15 9,12 21-6,7 12 19,8-2 0,4-8-12,2-9 3,6-13-51,6-8-37,2-8-71</inkml:trace>
          <inkml:trace contextRef="#ctx0" brushRef="#br0" timeOffset="5224.29">8546-391 141,'0'-14'25,"-17"11"-10,-19 3-6,-8 17-5,-17 47 1,-1 22 7,1 16-9,8 13 10,11 14-13,9 0 6,8 3 8,8 2-8,4-6-4,7-13 4,3-14-3,3-14 5,0-6-6,0-21-2,0-7 0,0-9 8,0-16-12,-6-11 4,-4-2-17,-2-9 16,-11-6-31,-10 0-23,-8 0-80</inkml:trace>
          <inkml:trace contextRef="#ctx0" brushRef="#br0" timeOffset="6146.35">9305 381 162,'-5'-2'43,"-7"2"-40,-10 0-3,-17 5 10,0 28-4,-5 15 14,8 3-20,14-12 0,13-1 6,9-14-1,0-11-5,0-8 0,0-1 9,25-4 4,39 0 7,20 0 1,13-9-9,-11-21-2,-22-3-10,-9-8 0,-20-2 9,-3-7-13,-12 1 4,-8 0 0,-8 3-4,-4 12-11,0 13 15,0 18 0,0 3-2,0 0-3,-33 26-16,-17 32 21,-19 14 0,11 6 12,21-2-14,20-17 2,17-8 0,26-14 12,51-8-7,45-14 24,43-10-13,40-5-13,13 0-6,-9-11-49,-29-7-143</inkml:trace>
          <inkml:trace contextRef="#ctx0" brushRef="#br0" timeOffset="4152.23">6307-87 152,'-54'-35'88,"10"11"-78,-14 11 4,-14 13-14,-15 0 25,-5 0-3,5 37-20,13 4 9,19 5-11,20-5 0,12 5-4,20-6 7,3 10-3,0 2 0,38-2 3,26 4 8,24-6-11,11-7 7,-2-1-6,-11-2 9,-19-3-12,-14 2 2,-18-7-1,-15-2-10,-14-6 3,-6-4 2,0 3 4,-17 2 4,-27-1-1,-20-4 16,-11 2-10,2-12 16,15-6-21,13-2 2,18 0-4,9 0-4,8 0-1,4 0-17,3 0-39,3 0-96</inkml:trace>
        </inkml:traceGroup>
      </inkml:traceGroup>
    </inkml:traceGroup>
    <inkml:traceGroup>
      <inkml:annotationXML>
        <emma:emma xmlns:emma="http://www.w3.org/2003/04/emma" version="1.0">
          <emma:interpretation id="{E05E093E-8D07-4B92-99F5-1CEAC5B92128}" emma:medium="tactile" emma:mode="ink">
            <msink:context xmlns:msink="http://schemas.microsoft.com/ink/2010/main" type="paragraph" rotatedBoundingBox="25543,9933 29736,9313 30143,12072 25950,1269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D658D9F-426D-44BE-B038-88E3AD8C547B}" emma:medium="tactile" emma:mode="ink">
              <msink:context xmlns:msink="http://schemas.microsoft.com/ink/2010/main" type="inkBullet" rotatedBoundingBox="25543,9933 27256,9679 27589,11932 25876,12186"/>
            </emma:interpretation>
            <emma:one-of disjunction-type="recognition" id="oneOf3">
              <emma:interpretation id="interp15" emma:lang="en-US" emma:confidence="0">
                <emma:literal>(</emma:literal>
              </emma:interpretation>
              <emma:interpretation id="interp16" emma:lang="en-US" emma:confidence="0">
                <emma:literal>C</emma:literal>
              </emma:interpretation>
              <emma:interpretation id="interp17" emma:lang="en-US" emma:confidence="0">
                <emma:literal>c</emma:literal>
              </emma:interpretation>
              <emma:interpretation id="interp18" emma:lang="en-US" emma:confidence="0">
                <emma:literal>{</emma:literal>
              </emma:interpretation>
              <emma:interpretation id="interp19" emma:lang="en-US" emma:confidence="0">
                <emma:literal>&lt;</emma:literal>
              </emma:interpretation>
            </emma:one-of>
          </emma:emma>
        </inkml:annotationXML>
        <inkml:trace contextRef="#ctx0" brushRef="#br0" timeOffset="7548.43">4999 1812 102,'-51'0'16,"-37"0"-14,-32 59 2,-61 62 6,-38 68 13,58-36-12,7 26 35,4 20-12,20 4-18,27-12 14,33-20-27,31-25 3,30-13 1,9-14 1,42-15 11,31-3-8,24-19-4,12-19 22,7-12-28,-1-18 16,-12-7-9,-23-11-2,-18-5 4,-21-3-10,-11-3 0,-7-4 0,-4 0-4,0 0 0,4 0-17,-1-11-57,-6-17-10,-4-15-118</inkml:trace>
      </inkml:traceGroup>
      <inkml:traceGroup>
        <inkml:annotationXML>
          <emma:emma xmlns:emma="http://www.w3.org/2003/04/emma" version="1.0">
            <emma:interpretation id="{16CEC3A4-0BB9-4494-80B0-3937D37DF29E}" emma:medium="tactile" emma:mode="ink">
              <msink:context xmlns:msink="http://schemas.microsoft.com/ink/2010/main" type="line" rotatedBoundingBox="27021,10247 29813,9834 30143,12072 27351,12484"/>
            </emma:interpretation>
          </emma:emma>
        </inkml:annotationXML>
        <inkml:traceGroup>
          <inkml:annotationXML>
            <emma:emma xmlns:emma="http://www.w3.org/2003/04/emma" version="1.0">
              <emma:interpretation id="{237911CF-828B-4A3C-A11D-C38D76D15DC6}" emma:medium="tactile" emma:mode="ink">
                <msink:context xmlns:msink="http://schemas.microsoft.com/ink/2010/main" type="inkWord" rotatedBoundingBox="27021,10247 29813,9834 30143,12072 27351,12484"/>
              </emma:interpretation>
              <emma:one-of disjunction-type="recognition" id="oneOf4">
                <emma:interpretation id="interp20" emma:lang="en-US" emma:confidence="0">
                  <emma:literal>2)</emma:literal>
                </emma:interpretation>
                <emma:interpretation id="interp21" emma:lang="en-US" emma:confidence="0">
                  <emma:literal>2D)</emma:literal>
                </emma:interpretation>
                <emma:interpretation id="interp22" emma:lang="en-US" emma:confidence="0">
                  <emma:literal>2b)</emma:literal>
                </emma:interpretation>
                <emma:interpretation id="interp23" emma:lang="en-US" emma:confidence="0">
                  <emma:literal>3D)</emma:literal>
                </emma:interpretation>
                <emma:interpretation id="interp24" emma:lang="en-US" emma:confidence="0">
                  <emma:literal>21))</emma:literal>
                </emma:interpretation>
              </emma:one-of>
            </emma:emma>
          </inkml:annotationXML>
          <inkml:trace contextRef="#ctx0" brushRef="#br0" timeOffset="7983.45">5010 2860 196,'28'-23'2,"11"2"5,8 7-7,12 6 19,2 8-15,3 0-1,-6 0-3,-7 5 0,-15 27-4,-14 15-8,-16 10 9,-6 7-4,-15 11 7,-40 5 9,-20-3-6,-11 1 3,-4-12 8,7-8-9,19-12 6,19-14-11,18-15 1,21-10-4,6-6 6,0-1-3,0 0 11,0 0-5,33 0 13,31 0-5,36 0 8,28-5-3,17-12-16,-8 8-6,-7 4 2,-12-5-27,-18 5-13,-20-15-164</inkml:trace>
          <inkml:trace contextRef="#ctx0" brushRef="#br0" timeOffset="8748.5">6954 2035 214,'87'38'0,"22"52"-3,7 28 3,3 19 36,-7 13-27,-12 18 7,-19 14 7,-34 9-16,-41-1-1,-15-7-6,-88-4 0,-56-8 26,-53-11-26,-36-20 11,-17-18-11,-2-18-6,-3-35-43</inkml:trace>
          <inkml:trace contextRef="#ctx0" brushRef="#br0" timeOffset="8471.48">6240 2629 217,'0'-3'39,"0"3"-39,30 5-8,31 39 3,18 24 10,9 16 9,-7 15-14,-20 0 0,-24 3-4,-21-11 2,-16-10-3,-6-12 5,-41-10 0,-28-14 6,-2-10-1,-1-11-5,5-15 0,21-9-35,14 0-73</inkml:trace>
          <inkml:trace contextRef="#ctx0" brushRef="#br0" timeOffset="8224.47">6324 2791 260,'0'0'30,"0"0"-30,2 0-26,-2 25 22,5 37-15,4 19 19,4 17 24,-1-1-21,5-10 5,-4-9-8,-4-9 8,1-13-12,-1-15 4,-3-12-18,-1-15 16,-2-14-106</inkml:trace>
        </inkml:traceGroup>
      </inkml:traceGroup>
    </inkml:traceGroup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53:47.71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78EFBB7-6301-4BE9-A028-980B74C0C892}" emma:medium="tactile" emma:mode="ink">
          <msink:context xmlns:msink="http://schemas.microsoft.com/ink/2010/main" type="writingRegion" rotatedBoundingBox="23345,1399 31300,1742 31231,3346 23276,3003"/>
        </emma:interpretation>
      </emma:emma>
    </inkml:annotationXML>
    <inkml:traceGroup>
      <inkml:annotationXML>
        <emma:emma xmlns:emma="http://www.w3.org/2003/04/emma" version="1.0">
          <emma:interpretation id="{B9D6CD9D-E567-4E62-B3DC-3D21DCA103ED}" emma:medium="tactile" emma:mode="ink">
            <msink:context xmlns:msink="http://schemas.microsoft.com/ink/2010/main" type="paragraph" rotatedBoundingBox="23345,1399 31300,1742 31231,3346 23276,30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6A1C1F-462F-418E-8AFB-EE7DE187C934}" emma:medium="tactile" emma:mode="ink">
              <msink:context xmlns:msink="http://schemas.microsoft.com/ink/2010/main" type="line" rotatedBoundingBox="23345,1399 31300,1742 31231,3346 23276,3003"/>
            </emma:interpretation>
          </emma:emma>
        </inkml:annotationXML>
        <inkml:traceGroup>
          <inkml:annotationXML>
            <emma:emma xmlns:emma="http://www.w3.org/2003/04/emma" version="1.0">
              <emma:interpretation id="{7D05350A-3BF4-4188-86BC-AD410A145F85}" emma:medium="tactile" emma:mode="ink">
                <msink:context xmlns:msink="http://schemas.microsoft.com/ink/2010/main" type="inkWord" rotatedBoundingBox="23345,1399 31300,1742 31231,3346 23276,3003"/>
              </emma:interpretation>
              <emma:one-of disjunction-type="recognition" id="oneOf0">
                <emma:interpretation id="interp0" emma:lang="en-US" emma:confidence="1">
                  <emma:literal>Projection</emma:literal>
                </emma:interpretation>
                <emma:interpretation id="interp1" emma:lang="en-US" emma:confidence="0">
                  <emma:literal>Pro section</emma:literal>
                </emma:interpretation>
                <emma:interpretation id="interp2" emma:lang="en-US" emma:confidence="0">
                  <emma:literal>Projects on</emma:literal>
                </emma:interpretation>
                <emma:interpretation id="interp3" emma:lang="en-US" emma:confidence="0">
                  <emma:literal>Pro Section</emma:literal>
                </emma:interpretation>
                <emma:interpretation id="interp4" emma:lang="en-US" emma:confidence="0">
                  <emma:literal>Project on</emma:literal>
                </emma:interpretation>
              </emma:one-of>
            </emma:emma>
          </inkml:annotationXML>
          <inkml:trace contextRef="#ctx0" brushRef="#br0">-1 33 170,'3'-18'58,"0"13"-32,7 0-22,-4 5 30,11-1-25,11 1 0,11 0-9,9 0 9,-7 0-13,1 6 4,-3 25 0,7 12-7,-1 10 9,-11 3-2,2 3 0,-14 5 2,-2-2-5,-7 5 3,-7 6 0,-6 0-5,0-1 5,0-6 0,-22-8 4,-14-17-1,-9-6 11,-16-12-12,0-7 13,-3-4-2,13-3-5,12-9 0,9 0-8,11 0 1,7-9-6,-4-7 3,-1-8-9,5 3-5,2 14-60,7 1-30</inkml:trace>
          <inkml:trace contextRef="#ctx0" brushRef="#br0" timeOffset="-414.03">-59 183 121,'19'-21'22,"-2"1"7,-8-9 7,-6 9 3,1 11 26,-4 1-36,0 8-5,0 0 0,0 0-22,0 0 23,0 0-25,0 0-13,0 23 13,0 33-33,0 27 33,0 29 6,0 28 4,0 7-3,0 6-7,0-9 0,0-16 9,-7-24-2,4-16-6,0-19-1,3-9 11,-3-11-11,3-3 0,-3-11 0,3-5-4,0-11 7,0-2-4,0-7 1,0-10-39,0 0 19,0-35-45,0-44-200</inkml:trace>
          <inkml:trace contextRef="#ctx0" brushRef="#br0" timeOffset="1408.08">2346 350 337,'0'-5'12,"0"5"2,0 0-8,0 0-6,3 0-10,-3 5-52,3 23-90</inkml:trace>
          <inkml:trace contextRef="#ctx0" brushRef="#br0" timeOffset="1220.06">2172 808 76,'36'-10'29,"0"10"-22,-2 0-5,2 0 54,-4 0-34,-3 0-9,-4 24-11,-3 7-2,-5 17 0,-4 6-5,-7 12 5,-6 15 13,0 0-11,0 3 8,-13 0-3,-15-13 2,-5 2-2,4-11-7,-2-16 0,1-9 8,5-8-5,0-15-3,-2-3 3,-2-11 4,-6 0-14,-4 0-13,4-42-92</inkml:trace>
          <inkml:trace contextRef="#ctx0" brushRef="#br0" timeOffset="850.04">1674 731 109,'0'0'0,"-6"25"11,-27 12-11,-6 18 6,-5 5 17,2 4-3,6 0-19,14-3 21,13-6-22,6-16 3,3-4 3,0-11-2,0-7-1,15-9 7,17-1-7,16-7 29,10 0-5,0 0-12,-7 0 14,-15-10-28,-6-8 19,-11 0-12,-10-9-6,-6 1 21,-3-5-18,0-6-2,-12-4-2,-21-6 4,-2 12-10,3 8-6,5 17-11,15 7 5,6 3-70,6 0-36</inkml:trace>
          <inkml:trace contextRef="#ctx0" brushRef="#br0" timeOffset="496.02">678 846 114,'3'0'76,"3"0"-76,7 0-8,9 0-2,7 20 20,6 8-9,1 10-1,-4 8 6,-3 0-9,0 12 3,-7 0 0,5 3-3,-12-3 4,-5-4-1,-4-8 0,-6-8 0,0-8-2,0-10 3,-6-8-1,-10-11 22,-4-1-13,4 0 12,-6 0 1,5-17-9,5-22 16,5-9-25,7-8-1,0-8-3,24-6 5,10 4 7,5 2-12,9-2 7,7 4-13,0 5 6,6 4-11,3 11 9,-3 10-29,-2 11 8,-18 16-49,-6 5-47</inkml:trace>
          <inkml:trace contextRef="#ctx0" brushRef="#br0" timeOffset="1960.11">2697 1221 152,'0'0'99,"0"0"-86,3 0 1,22 0 18,14-20-23,16-10-18,5 1 9,-2-2 0,-9 2 0,-20 3 7,-10 3-9,-16 3 2,-3-1-3,0 1-3,0 6 8,-13-4-4,-16 7 2,-10 5-7,-2 6 0,-4 0 7,3 0 0,14 0-7,8 6 2,4 14 2,0 9 2,-1 6 2,5 3-1,-1 2 0,7-3 0,6-5-2,0-6 5,0-3-6,0-2 3,16-4 0,22-5 5,23 1-4,16-10-2,13-3-3,4 0-90,-5 0-88</inkml:trace>
          <inkml:trace contextRef="#ctx0" brushRef="#br0" timeOffset="2251.12">3821 683 114,'-19'-18'31,"3"7"-16,1 7 40,-5 4-21,-12 0-21,-16 15-13,-7 29 2,-4 11 4,9 3-4,14-6 0,8 0-4,14-8 10,5-1-8,9-8 0,0 3 2,0-2 5,9 2-6,20-7-1,14-3 0,13-11-3,19-12-13,6-5-52,-1 0-111</inkml:trace>
          <inkml:trace contextRef="#ctx0" brushRef="#br0" timeOffset="2521.14">4406 365 151,'0'-4'74,"0"4"-59,0 0 1,0 0-16,0 17-19,0 31-4,-6 26 23,-6 17 17,2 10-10,4-3-1,6-2 3,0-12-9,0-16 0,0-15-2,0-16-18,0-8-3,0-20-105</inkml:trace>
          <inkml:trace contextRef="#ctx0" brushRef="#br0" timeOffset="2867.16">4217 914 52,'38'-2'52,"24"-4"-49,21 1 1,7 2 3,6-3 7,-2 6-10,-4-6-1,-13 2 9,-15 4-7,-15 0 17,-14 0-15,-13-1 13,-12 1 25,-5-7-20,-3 4 24,0 3-12,0 0-33,0 0 14,0 0-18,0 0-7,0 0 7,0 15-31,0 28 10,0 14 19,0 10 2,0 2 9,0-8-5,0-3-4,-3-12 0,1-5-16,-4-13 12,1-9-73,-4-11-72</inkml:trace>
          <inkml:trace contextRef="#ctx0" brushRef="#br0" timeOffset="3053.17">5092 409 317,'0'-18'47,"0"16"-39,0 2 25,0 0-25,3 0-8,0 0-14,0 2-60,3 24-52,1 1 14</inkml:trace>
          <inkml:trace contextRef="#ctx0" brushRef="#br0" timeOffset="3579.2">5635 877 57,'0'-14'113,"0"2"-81,0 12-5,0 0 35,0 0-36,0 0-24,0 2-2,-11 19-15,-14 11 0,-20 6 15,-2 16 0,-3 1 8,16 3-8,4 1 0,11-5-2,13-6-2,6-7 2,0-3 2,0-18 0,25 0 15,20-10-13,24-10 22,11 0-5,-1 0-9,-7-32-4,-21-6-6,-13-11 0,-8-12 11,-10-7-7,-14-3-4,-6 5 5,0 2 2,-11 13-3,-23 6-4,-5 17-9,-6 13 9,1 15-35,8 0-13,10 22-66,16 6-57</inkml:trace>
          <inkml:trace contextRef="#ctx0" brushRef="#br0" timeOffset="3977.22">6105 581 125,'41'-5'22,"1"5"-14,9 0 23,7 18-7,0 33-13,0 25 11,-1 18-21,-5 14 17,-10 5-6,-11-7-5,-14-1 6,-14-21-8,-3-21 1,0-17-1,0-19 4,0-16-3,0-8-5,0-3 3,4 0 29,22-8-16,12-38 41,16-18-58,10-12 6,2 15-14,-15 13 8,-13 20-5,-18 13 0,-11 15-10,-9 0 11,3 15-15,10 30 6,12 15 13,22 8 1,12-5-1,26-10 4,30-14 4,27-7-7,35-16-1,25-11-188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7T14:53:30.24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131F7C-6445-4A01-8228-5F4AA979AC5B}" emma:medium="tactile" emma:mode="ink">
          <msink:context xmlns:msink="http://schemas.microsoft.com/ink/2010/main" type="writingRegion" rotatedBoundingBox="26774,2939 27799,2939 27799,5580 26774,5580"/>
        </emma:interpretation>
      </emma:emma>
    </inkml:annotationXML>
    <inkml:traceGroup>
      <inkml:annotationXML>
        <emma:emma xmlns:emma="http://www.w3.org/2003/04/emma" version="1.0">
          <emma:interpretation id="{A6A7B678-91E1-426B-A9F0-4BFAD94D678B}" emma:medium="tactile" emma:mode="ink">
            <msink:context xmlns:msink="http://schemas.microsoft.com/ink/2010/main" type="paragraph" rotatedBoundingBox="26774,2939 27799,2939 27799,5580 26774,55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3C7278-47AB-436A-AAF2-A181B0EEB67E}" emma:medium="tactile" emma:mode="ink">
              <msink:context xmlns:msink="http://schemas.microsoft.com/ink/2010/main" type="line" rotatedBoundingBox="26774,2939 27799,2939 27799,5580 26774,5580"/>
            </emma:interpretation>
          </emma:emma>
        </inkml:annotationXML>
        <inkml:traceGroup>
          <inkml:annotationXML>
            <emma:emma xmlns:emma="http://www.w3.org/2003/04/emma" version="1.0">
              <emma:interpretation id="{98936957-E212-4F74-98F5-7C1C7CF1A749}" emma:medium="tactile" emma:mode="ink">
                <msink:context xmlns:msink="http://schemas.microsoft.com/ink/2010/main" type="inkWord" rotatedBoundingBox="26774,2939 27799,2939 27799,5580 26774,5580"/>
              </emma:interpretation>
              <emma:one-of disjunction-type="recognition" id="oneOf0">
                <emma:interpretation id="interp0" emma:lang="en-US" emma:confidence="0">
                  <emma:literal>b</emma:literal>
                </emma:interpretation>
                <emma:interpretation id="interp1" emma:lang="en-US" emma:confidence="0">
                  <emma:literal>+</emma:literal>
                </emma:interpretation>
                <emma:interpretation id="interp2" emma:lang="en-US" emma:confidence="0">
                  <emma:literal>t</emma:literal>
                </emma:interpretation>
                <emma:interpretation id="interp3" emma:lang="en-US" emma:confidence="0">
                  <emma:literal>f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3378 3159 209,'9'-6'13,"5"6"-13,-2 0-17,15 24 17,4 32 0,11 34 9,-1 26-1,4 17-8,-6 0 6,-3-8 4,0-16-6,-5-16 8,-6-24-5,-1-23-3,-12-29 14,-2-7-11,-4-10 31,8 0 52,28-43-39,25-33 6,25-38-57,11-18 5,-9-1-12,-24 4 7,-18 15-24,-13 22-9,-27 14-86,-12 12-216</inkml:trace>
          <inkml:trace contextRef="#ctx0" brushRef="#br0" timeOffset="-345.02">3985 1747 139,'17'-69'30,"5"11"-15,-8 17 16,-2 16 3,-6 7 11,-2 15 11,-4 3-38,0 0-10,0 0-8,0 24-28,0 47 6,0 48 8,0 41 14,-22 28 19,-11 17-17,5-2 4,1-14-3,4-4 8,7-13-4,4-13-7,6-18 0,6-17 3,0-22 3,0-33-6,0-13 0,0-16 4,0-9-14,3-4 10,3-10-18,-6-8-57,0-9-194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BCD-61B8-4D77-9355-24352C7BD90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308-2BB0-4D65-9C94-C7430A3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BCD-61B8-4D77-9355-24352C7BD90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308-2BB0-4D65-9C94-C7430A3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BCD-61B8-4D77-9355-24352C7BD90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308-2BB0-4D65-9C94-C7430A3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2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BCD-61B8-4D77-9355-24352C7BD90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308-2BB0-4D65-9C94-C7430A3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2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BCD-61B8-4D77-9355-24352C7BD90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308-2BB0-4D65-9C94-C7430A3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BCD-61B8-4D77-9355-24352C7BD90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308-2BB0-4D65-9C94-C7430A3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2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BCD-61B8-4D77-9355-24352C7BD90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308-2BB0-4D65-9C94-C7430A3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2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BCD-61B8-4D77-9355-24352C7BD90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308-2BB0-4D65-9C94-C7430A3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8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BCD-61B8-4D77-9355-24352C7BD90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308-2BB0-4D65-9C94-C7430A3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4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BCD-61B8-4D77-9355-24352C7BD90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308-2BB0-4D65-9C94-C7430A3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3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BCD-61B8-4D77-9355-24352C7BD90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308-2BB0-4D65-9C94-C7430A3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1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10BCD-61B8-4D77-9355-24352C7BD90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6308-2BB0-4D65-9C94-C7430A32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43.emf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5" Type="http://schemas.openxmlformats.org/officeDocument/2006/relationships/image" Target="../media/image42.emf"/><Relationship Id="rId4" Type="http://schemas.openxmlformats.org/officeDocument/2006/relationships/customXml" Target="../ink/ink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emf"/><Relationship Id="rId5" Type="http://schemas.openxmlformats.org/officeDocument/2006/relationships/customXml" Target="../ink/ink46.xml"/><Relationship Id="rId4" Type="http://schemas.openxmlformats.org/officeDocument/2006/relationships/image" Target="../media/image14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emf"/><Relationship Id="rId5" Type="http://schemas.openxmlformats.org/officeDocument/2006/relationships/customXml" Target="../ink/ink48.xml"/><Relationship Id="rId4" Type="http://schemas.openxmlformats.org/officeDocument/2006/relationships/image" Target="../media/image2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emf"/><Relationship Id="rId5" Type="http://schemas.openxmlformats.org/officeDocument/2006/relationships/customXml" Target="../ink/ink52.xml"/><Relationship Id="rId4" Type="http://schemas.openxmlformats.org/officeDocument/2006/relationships/image" Target="../media/image6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emf"/><Relationship Id="rId5" Type="http://schemas.openxmlformats.org/officeDocument/2006/relationships/customXml" Target="../ink/ink54.xml"/><Relationship Id="rId4" Type="http://schemas.openxmlformats.org/officeDocument/2006/relationships/image" Target="../media/image6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emf"/><Relationship Id="rId5" Type="http://schemas.openxmlformats.org/officeDocument/2006/relationships/customXml" Target="../ink/ink56.xml"/><Relationship Id="rId4" Type="http://schemas.openxmlformats.org/officeDocument/2006/relationships/image" Target="../media/image7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3" Type="http://schemas.openxmlformats.org/officeDocument/2006/relationships/image" Target="../media/image72.emf"/><Relationship Id="rId7" Type="http://schemas.openxmlformats.org/officeDocument/2006/relationships/image" Target="../media/image74.emf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5" Type="http://schemas.openxmlformats.org/officeDocument/2006/relationships/image" Target="../media/image73.emf"/><Relationship Id="rId4" Type="http://schemas.openxmlformats.org/officeDocument/2006/relationships/customXml" Target="../ink/ink58.xml"/><Relationship Id="rId9" Type="http://schemas.openxmlformats.org/officeDocument/2006/relationships/image" Target="../media/image7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6.xml"/><Relationship Id="rId18" Type="http://schemas.openxmlformats.org/officeDocument/2006/relationships/image" Target="../media/image83.emf"/><Relationship Id="rId26" Type="http://schemas.openxmlformats.org/officeDocument/2006/relationships/image" Target="../media/image87.emf"/><Relationship Id="rId39" Type="http://schemas.openxmlformats.org/officeDocument/2006/relationships/customXml" Target="../ink/ink79.xml"/><Relationship Id="rId21" Type="http://schemas.openxmlformats.org/officeDocument/2006/relationships/customXml" Target="../ink/ink70.xml"/><Relationship Id="rId34" Type="http://schemas.openxmlformats.org/officeDocument/2006/relationships/image" Target="../media/image52.emf"/><Relationship Id="rId42" Type="http://schemas.openxmlformats.org/officeDocument/2006/relationships/image" Target="../media/image56.emf"/><Relationship Id="rId47" Type="http://schemas.openxmlformats.org/officeDocument/2006/relationships/customXml" Target="../ink/ink83.xml"/><Relationship Id="rId50" Type="http://schemas.openxmlformats.org/officeDocument/2006/relationships/image" Target="../media/image60.emf"/><Relationship Id="rId7" Type="http://schemas.openxmlformats.org/officeDocument/2006/relationships/customXml" Target="../ink/ink63.xml"/><Relationship Id="rId2" Type="http://schemas.openxmlformats.org/officeDocument/2006/relationships/image" Target="../media/image13.png"/><Relationship Id="rId16" Type="http://schemas.openxmlformats.org/officeDocument/2006/relationships/image" Target="../media/image82.emf"/><Relationship Id="rId29" Type="http://schemas.openxmlformats.org/officeDocument/2006/relationships/customXml" Target="../ink/ink74.xml"/><Relationship Id="rId11" Type="http://schemas.openxmlformats.org/officeDocument/2006/relationships/customXml" Target="../ink/ink65.xml"/><Relationship Id="rId24" Type="http://schemas.openxmlformats.org/officeDocument/2006/relationships/image" Target="../media/image86.emf"/><Relationship Id="rId32" Type="http://schemas.openxmlformats.org/officeDocument/2006/relationships/image" Target="../media/image90.emf"/><Relationship Id="rId37" Type="http://schemas.openxmlformats.org/officeDocument/2006/relationships/customXml" Target="../ink/ink78.xml"/><Relationship Id="rId40" Type="http://schemas.openxmlformats.org/officeDocument/2006/relationships/image" Target="../media/image55.emf"/><Relationship Id="rId45" Type="http://schemas.openxmlformats.org/officeDocument/2006/relationships/customXml" Target="../ink/ink82.xml"/><Relationship Id="rId53" Type="http://schemas.openxmlformats.org/officeDocument/2006/relationships/customXml" Target="../ink/ink86.xml"/><Relationship Id="rId5" Type="http://schemas.openxmlformats.org/officeDocument/2006/relationships/customXml" Target="../ink/ink62.xml"/><Relationship Id="rId10" Type="http://schemas.openxmlformats.org/officeDocument/2006/relationships/image" Target="../media/image79.emf"/><Relationship Id="rId19" Type="http://schemas.openxmlformats.org/officeDocument/2006/relationships/customXml" Target="../ink/ink69.xml"/><Relationship Id="rId31" Type="http://schemas.openxmlformats.org/officeDocument/2006/relationships/customXml" Target="../ink/ink75.xml"/><Relationship Id="rId44" Type="http://schemas.openxmlformats.org/officeDocument/2006/relationships/image" Target="../media/image57.emf"/><Relationship Id="rId52" Type="http://schemas.openxmlformats.org/officeDocument/2006/relationships/image" Target="../media/image61.emf"/><Relationship Id="rId4" Type="http://schemas.openxmlformats.org/officeDocument/2006/relationships/image" Target="../media/image76.emf"/><Relationship Id="rId9" Type="http://schemas.openxmlformats.org/officeDocument/2006/relationships/customXml" Target="../ink/ink64.xml"/><Relationship Id="rId14" Type="http://schemas.openxmlformats.org/officeDocument/2006/relationships/image" Target="../media/image81.emf"/><Relationship Id="rId22" Type="http://schemas.openxmlformats.org/officeDocument/2006/relationships/image" Target="../media/image85.emf"/><Relationship Id="rId27" Type="http://schemas.openxmlformats.org/officeDocument/2006/relationships/customXml" Target="../ink/ink73.xml"/><Relationship Id="rId30" Type="http://schemas.openxmlformats.org/officeDocument/2006/relationships/image" Target="../media/image89.emf"/><Relationship Id="rId35" Type="http://schemas.openxmlformats.org/officeDocument/2006/relationships/customXml" Target="../ink/ink77.xml"/><Relationship Id="rId43" Type="http://schemas.openxmlformats.org/officeDocument/2006/relationships/customXml" Target="../ink/ink81.xml"/><Relationship Id="rId48" Type="http://schemas.openxmlformats.org/officeDocument/2006/relationships/image" Target="../media/image59.emf"/><Relationship Id="rId8" Type="http://schemas.openxmlformats.org/officeDocument/2006/relationships/image" Target="../media/image78.emf"/><Relationship Id="rId51" Type="http://schemas.openxmlformats.org/officeDocument/2006/relationships/customXml" Target="../ink/ink85.xml"/><Relationship Id="rId3" Type="http://schemas.openxmlformats.org/officeDocument/2006/relationships/customXml" Target="../ink/ink61.xml"/><Relationship Id="rId12" Type="http://schemas.openxmlformats.org/officeDocument/2006/relationships/image" Target="../media/image80.emf"/><Relationship Id="rId17" Type="http://schemas.openxmlformats.org/officeDocument/2006/relationships/customXml" Target="../ink/ink68.xml"/><Relationship Id="rId25" Type="http://schemas.openxmlformats.org/officeDocument/2006/relationships/customXml" Target="../ink/ink72.xml"/><Relationship Id="rId33" Type="http://schemas.openxmlformats.org/officeDocument/2006/relationships/customXml" Target="../ink/ink76.xml"/><Relationship Id="rId38" Type="http://schemas.openxmlformats.org/officeDocument/2006/relationships/image" Target="../media/image54.emf"/><Relationship Id="rId46" Type="http://schemas.openxmlformats.org/officeDocument/2006/relationships/image" Target="../media/image58.emf"/><Relationship Id="rId20" Type="http://schemas.openxmlformats.org/officeDocument/2006/relationships/image" Target="../media/image84.emf"/><Relationship Id="rId41" Type="http://schemas.openxmlformats.org/officeDocument/2006/relationships/customXml" Target="../ink/ink80.xml"/><Relationship Id="rId54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emf"/><Relationship Id="rId15" Type="http://schemas.openxmlformats.org/officeDocument/2006/relationships/customXml" Target="../ink/ink67.xml"/><Relationship Id="rId23" Type="http://schemas.openxmlformats.org/officeDocument/2006/relationships/customXml" Target="../ink/ink71.xml"/><Relationship Id="rId28" Type="http://schemas.openxmlformats.org/officeDocument/2006/relationships/image" Target="../media/image88.emf"/><Relationship Id="rId36" Type="http://schemas.openxmlformats.org/officeDocument/2006/relationships/image" Target="../media/image53.emf"/><Relationship Id="rId49" Type="http://schemas.openxmlformats.org/officeDocument/2006/relationships/customXml" Target="../ink/ink8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emf"/><Relationship Id="rId5" Type="http://schemas.openxmlformats.org/officeDocument/2006/relationships/customXml" Target="../ink/ink88.xml"/><Relationship Id="rId4" Type="http://schemas.openxmlformats.org/officeDocument/2006/relationships/image" Target="../media/image9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customXml" Target="../ink/ink94.xml"/><Relationship Id="rId3" Type="http://schemas.openxmlformats.org/officeDocument/2006/relationships/customXml" Target="../ink/ink89.xml"/><Relationship Id="rId7" Type="http://schemas.openxmlformats.org/officeDocument/2006/relationships/customXml" Target="../ink/ink91.xml"/><Relationship Id="rId12" Type="http://schemas.openxmlformats.org/officeDocument/2006/relationships/image" Target="../media/image4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customXml" Target="../ink/ink93.xml"/><Relationship Id="rId5" Type="http://schemas.openxmlformats.org/officeDocument/2006/relationships/customXml" Target="../ink/ink90.xml"/><Relationship Id="rId10" Type="http://schemas.openxmlformats.org/officeDocument/2006/relationships/image" Target="../media/image48.emf"/><Relationship Id="rId4" Type="http://schemas.openxmlformats.org/officeDocument/2006/relationships/image" Target="../media/image44.emf"/><Relationship Id="rId9" Type="http://schemas.openxmlformats.org/officeDocument/2006/relationships/customXml" Target="../ink/ink92.xml"/><Relationship Id="rId14" Type="http://schemas.openxmlformats.org/officeDocument/2006/relationships/image" Target="../media/image5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8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6.emf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2" Type="http://schemas.openxmlformats.org/officeDocument/2006/relationships/image" Target="../media/image1.png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customXml" Target="../ink/ink7.xml"/><Relationship Id="rId24" Type="http://schemas.openxmlformats.org/officeDocument/2006/relationships/image" Target="../media/image12.emf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10" Type="http://schemas.openxmlformats.org/officeDocument/2006/relationships/image" Target="../media/image5.emf"/><Relationship Id="rId19" Type="http://schemas.openxmlformats.org/officeDocument/2006/relationships/customXml" Target="../ink/ink11.xml"/><Relationship Id="rId4" Type="http://schemas.openxmlformats.org/officeDocument/2006/relationships/image" Target="../media/image2.emf"/><Relationship Id="rId9" Type="http://schemas.openxmlformats.org/officeDocument/2006/relationships/customXml" Target="../ink/ink6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customXml" Target="../ink/ink16.xml"/><Relationship Id="rId10" Type="http://schemas.openxmlformats.org/officeDocument/2006/relationships/image" Target="../media/image14.emf"/><Relationship Id="rId4" Type="http://schemas.openxmlformats.org/officeDocument/2006/relationships/image" Target="../media/image15.emf"/><Relationship Id="rId9" Type="http://schemas.openxmlformats.org/officeDocument/2006/relationships/customXml" Target="../ink/ink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customXml" Target="../ink/ink20.xml"/><Relationship Id="rId10" Type="http://schemas.openxmlformats.org/officeDocument/2006/relationships/image" Target="../media/image21.emf"/><Relationship Id="rId4" Type="http://schemas.openxmlformats.org/officeDocument/2006/relationships/image" Target="../media/image19.emf"/><Relationship Id="rId9" Type="http://schemas.openxmlformats.org/officeDocument/2006/relationships/customXml" Target="../ink/ink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customXml" Target="../ink/ink28.xml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26.emf"/><Relationship Id="rId2" Type="http://schemas.openxmlformats.org/officeDocument/2006/relationships/image" Target="../media/image4.png"/><Relationship Id="rId16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customXml" Target="../ink/ink26.xml"/><Relationship Id="rId1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customXml" Target="../ink/ink31.xml"/><Relationship Id="rId4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customXml" Target="../ink/ink38.xml"/><Relationship Id="rId18" Type="http://schemas.openxmlformats.org/officeDocument/2006/relationships/image" Target="../media/image40.emf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12" Type="http://schemas.openxmlformats.org/officeDocument/2006/relationships/image" Target="../media/image37.emf"/><Relationship Id="rId17" Type="http://schemas.openxmlformats.org/officeDocument/2006/relationships/customXml" Target="../ink/ink40.xml"/><Relationship Id="rId2" Type="http://schemas.openxmlformats.org/officeDocument/2006/relationships/image" Target="../media/image6.png"/><Relationship Id="rId16" Type="http://schemas.openxmlformats.org/officeDocument/2006/relationships/image" Target="../media/image39.emf"/><Relationship Id="rId20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10" Type="http://schemas.openxmlformats.org/officeDocument/2006/relationships/image" Target="../media/image36.emf"/><Relationship Id="rId19" Type="http://schemas.openxmlformats.org/officeDocument/2006/relationships/customXml" Target="../ink/ink41.xml"/><Relationship Id="rId4" Type="http://schemas.openxmlformats.org/officeDocument/2006/relationships/image" Target="../media/image33.emf"/><Relationship Id="rId9" Type="http://schemas.openxmlformats.org/officeDocument/2006/relationships/customXml" Target="../ink/ink36.xml"/><Relationship Id="rId14" Type="http://schemas.openxmlformats.org/officeDocument/2006/relationships/image" Target="../media/image3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Model, World, View and Projection Matrix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Dipta J Gomes</a:t>
            </a:r>
          </a:p>
        </p:txBody>
      </p:sp>
    </p:spTree>
    <p:extLst>
      <p:ext uri="{BB962C8B-B14F-4D97-AF65-F5344CB8AC3E}">
        <p14:creationId xmlns:p14="http://schemas.microsoft.com/office/powerpoint/2010/main" val="294554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en-US" dirty="0"/>
              <a:t>World to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919074" y="1447454"/>
              <a:ext cx="7838640" cy="2409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0354" y="1430894"/>
                <a:ext cx="7870320" cy="24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2317188" y="4736774"/>
              <a:ext cx="0" cy="205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1306668" y="4273094"/>
              <a:ext cx="7725960" cy="10980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6868" y="4254014"/>
                <a:ext cx="7765560" cy="11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19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en-US" dirty="0"/>
              <a:t>Added Camera in World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8375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2215356"/>
            <a:ext cx="51244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8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en-US" dirty="0"/>
              <a:t>Added Camera in World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8375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2215356"/>
            <a:ext cx="5124450" cy="3571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/>
              <p14:cNvContentPartPr/>
              <p14:nvPr/>
            </p14:nvContentPartPr>
            <p14:xfrm>
              <a:off x="6816108" y="4233494"/>
              <a:ext cx="185040" cy="1965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7468" y="4226654"/>
                <a:ext cx="2037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/>
              <p14:cNvContentPartPr/>
              <p14:nvPr/>
            </p14:nvContentPartPr>
            <p14:xfrm>
              <a:off x="6099708" y="3879974"/>
              <a:ext cx="5315400" cy="18885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3148" y="3868814"/>
                <a:ext cx="5347440" cy="191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99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from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22" y="2749169"/>
            <a:ext cx="6829560" cy="2905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8782068" y="3468134"/>
              <a:ext cx="2311920" cy="18496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63348" y="3451214"/>
                <a:ext cx="2336760" cy="18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/>
              <p14:cNvContentPartPr/>
              <p14:nvPr/>
            </p14:nvContentPartPr>
            <p14:xfrm>
              <a:off x="10665948" y="3666494"/>
              <a:ext cx="196200" cy="5929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48668" y="3655334"/>
                <a:ext cx="227160" cy="61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522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377"/>
            <a:ext cx="10515600" cy="863327"/>
          </a:xfrm>
        </p:spPr>
        <p:txBody>
          <a:bodyPr/>
          <a:lstStyle/>
          <a:p>
            <a:r>
              <a:rPr lang="en-US" dirty="0"/>
              <a:t>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87619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10" y="2086905"/>
            <a:ext cx="8344437" cy="35355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8186661" y="3443786"/>
              <a:ext cx="2352600" cy="1436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6861" y="3421106"/>
                <a:ext cx="2384640" cy="14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390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en-US" dirty="0"/>
              <a:t>Transforming Object to Camera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69" y="2239169"/>
            <a:ext cx="6781800" cy="3524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/>
              <p14:cNvContentPartPr/>
              <p14:nvPr/>
            </p14:nvContentPartPr>
            <p14:xfrm>
              <a:off x="9072588" y="3203894"/>
              <a:ext cx="2181240" cy="19666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8908" y="3189134"/>
                <a:ext cx="2211480" cy="19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742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99" y="231237"/>
            <a:ext cx="10515600" cy="889225"/>
          </a:xfrm>
        </p:spPr>
        <p:txBody>
          <a:bodyPr/>
          <a:lstStyle/>
          <a:p>
            <a:r>
              <a:rPr lang="en-US" dirty="0"/>
              <a:t>Brought Object on Camera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48118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44" y="2080944"/>
            <a:ext cx="6724650" cy="3571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5729628" y="4060334"/>
              <a:ext cx="254160" cy="275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3788" y="4044134"/>
                <a:ext cx="2858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4831068" y="4145294"/>
              <a:ext cx="1089360" cy="345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5228" y="4127294"/>
                <a:ext cx="1123200" cy="37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97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View from Camera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425" y="1972469"/>
            <a:ext cx="7790243" cy="4057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364548" y="2715374"/>
              <a:ext cx="18720" cy="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87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9448068" y="2489294"/>
              <a:ext cx="2333880" cy="21445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8268" y="2473454"/>
                <a:ext cx="2372400" cy="21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56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Still 3D…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8813"/>
            <a:ext cx="8537620" cy="4248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9531948" y="2573174"/>
              <a:ext cx="1689120" cy="38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3948" y="2560214"/>
                <a:ext cx="17236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/>
              <p14:cNvContentPartPr/>
              <p14:nvPr/>
            </p14:nvContentPartPr>
            <p14:xfrm>
              <a:off x="10101828" y="3420254"/>
              <a:ext cx="1057680" cy="16552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4548" y="3401534"/>
                <a:ext cx="1090080" cy="16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440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US" dirty="0"/>
              <a:t>3D placed into 2D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2371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838200" y="921545"/>
            <a:ext cx="10515600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/>
              <p14:cNvContentPartPr/>
              <p14:nvPr/>
            </p14:nvContentPartPr>
            <p14:xfrm>
              <a:off x="5925828" y="4095437"/>
              <a:ext cx="4635720" cy="6325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588" y="4077077"/>
                <a:ext cx="468036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Ink 46"/>
              <p14:cNvContentPartPr/>
              <p14:nvPr/>
            </p14:nvContentPartPr>
            <p14:xfrm>
              <a:off x="3290268" y="2400557"/>
              <a:ext cx="545760" cy="4496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5868" y="2373197"/>
                <a:ext cx="58140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" name="Ink 47"/>
              <p14:cNvContentPartPr/>
              <p14:nvPr/>
            </p14:nvContentPartPr>
            <p14:xfrm>
              <a:off x="3952668" y="2489837"/>
              <a:ext cx="807480" cy="36432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1428" y="2469317"/>
                <a:ext cx="8517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Ink 48"/>
              <p14:cNvContentPartPr/>
              <p14:nvPr/>
            </p14:nvContentPartPr>
            <p14:xfrm>
              <a:off x="4677708" y="3287237"/>
              <a:ext cx="823680" cy="4518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8268" y="3268517"/>
                <a:ext cx="864720" cy="4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21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to World</a:t>
            </a:r>
          </a:p>
          <a:p>
            <a:r>
              <a:rPr lang="en-US" dirty="0"/>
              <a:t>World to View</a:t>
            </a:r>
          </a:p>
          <a:p>
            <a:r>
              <a:rPr lang="en-US" dirty="0"/>
              <a:t>View to Projection</a:t>
            </a:r>
          </a:p>
        </p:txBody>
      </p:sp>
    </p:spTree>
    <p:extLst>
      <p:ext uri="{BB962C8B-B14F-4D97-AF65-F5344CB8AC3E}">
        <p14:creationId xmlns:p14="http://schemas.microsoft.com/office/powerpoint/2010/main" val="1282954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in Computer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Projection</a:t>
            </a:r>
            <a:r>
              <a:rPr lang="en-US" dirty="0"/>
              <a:t> in </a:t>
            </a:r>
            <a:r>
              <a:rPr lang="en-US" b="1" dirty="0"/>
              <a:t>computer graphics</a:t>
            </a:r>
            <a:r>
              <a:rPr lang="en-US" dirty="0"/>
              <a:t> means the transformation of a three-dimensional (3D) area into a two-dimensional (2D) area.</a:t>
            </a:r>
          </a:p>
        </p:txBody>
      </p:sp>
    </p:spTree>
    <p:extLst>
      <p:ext uri="{BB962C8B-B14F-4D97-AF65-F5344CB8AC3E}">
        <p14:creationId xmlns:p14="http://schemas.microsoft.com/office/powerpoint/2010/main" val="235718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619"/>
          </a:xfrm>
        </p:spPr>
        <p:txBody>
          <a:bodyPr/>
          <a:lstStyle/>
          <a:p>
            <a:r>
              <a:rPr lang="en-US" dirty="0"/>
              <a:t>3D World to 2D Space…(Projection Task)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744"/>
            <a:ext cx="11183868" cy="544050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8813"/>
            <a:ext cx="8537620" cy="4248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082028" y="2238734"/>
              <a:ext cx="4793760" cy="3211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6188" y="2216414"/>
                <a:ext cx="4834080" cy="32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5807028" y="4105334"/>
              <a:ext cx="1279080" cy="45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5148" y="4086614"/>
                <a:ext cx="13122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0" name="Ink 49"/>
              <p14:cNvContentPartPr/>
              <p14:nvPr/>
            </p14:nvContentPartPr>
            <p14:xfrm>
              <a:off x="6845988" y="3627974"/>
              <a:ext cx="429840" cy="12315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30868" y="3617174"/>
                <a:ext cx="454680" cy="12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3" name="Ink 52"/>
              <p14:cNvContentPartPr/>
              <p14:nvPr/>
            </p14:nvContentPartPr>
            <p14:xfrm>
              <a:off x="6864348" y="3583334"/>
              <a:ext cx="189720" cy="89424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47788" y="3570374"/>
                <a:ext cx="21996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7" name="Ink 56"/>
              <p14:cNvContentPartPr/>
              <p14:nvPr/>
            </p14:nvContentPartPr>
            <p14:xfrm>
              <a:off x="5776428" y="4070774"/>
              <a:ext cx="1287360" cy="20988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56628" y="4048454"/>
                <a:ext cx="13215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8" name="Ink 57"/>
              <p14:cNvContentPartPr/>
              <p14:nvPr/>
            </p14:nvContentPartPr>
            <p14:xfrm>
              <a:off x="6996108" y="3701414"/>
              <a:ext cx="117720" cy="74340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79188" y="3689534"/>
                <a:ext cx="146520" cy="7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9" name="Ink 58"/>
              <p14:cNvContentPartPr/>
              <p14:nvPr/>
            </p14:nvContentPartPr>
            <p14:xfrm>
              <a:off x="6991788" y="3649574"/>
              <a:ext cx="158760" cy="10036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76308" y="3637334"/>
                <a:ext cx="186480" cy="10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0" name="Ink 59"/>
              <p14:cNvContentPartPr/>
              <p14:nvPr/>
            </p14:nvContentPartPr>
            <p14:xfrm>
              <a:off x="7000428" y="3617174"/>
              <a:ext cx="235080" cy="93096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83508" y="3606734"/>
                <a:ext cx="262800" cy="9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1" name="Ink 60"/>
              <p14:cNvContentPartPr/>
              <p14:nvPr/>
            </p14:nvContentPartPr>
            <p14:xfrm>
              <a:off x="7085748" y="3638774"/>
              <a:ext cx="160920" cy="972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67388" y="3627614"/>
                <a:ext cx="190440" cy="10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2" name="Ink 61"/>
              <p14:cNvContentPartPr/>
              <p14:nvPr/>
            </p14:nvContentPartPr>
            <p14:xfrm>
              <a:off x="7034988" y="3600974"/>
              <a:ext cx="257040" cy="114480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15908" y="3590534"/>
                <a:ext cx="287280" cy="11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3" name="Ink 62"/>
              <p14:cNvContentPartPr/>
              <p14:nvPr/>
            </p14:nvContentPartPr>
            <p14:xfrm>
              <a:off x="6978108" y="3577214"/>
              <a:ext cx="183240" cy="11235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61188" y="3568214"/>
                <a:ext cx="209880" cy="11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4" name="Ink 63"/>
              <p14:cNvContentPartPr/>
              <p14:nvPr/>
            </p14:nvContentPartPr>
            <p14:xfrm>
              <a:off x="6805668" y="3534014"/>
              <a:ext cx="525600" cy="137592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85868" y="3516734"/>
                <a:ext cx="569160" cy="14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5" name="Ink 64"/>
              <p14:cNvContentPartPr/>
              <p14:nvPr/>
            </p14:nvContentPartPr>
            <p14:xfrm>
              <a:off x="7024908" y="3584054"/>
              <a:ext cx="185040" cy="86292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08348" y="3572894"/>
                <a:ext cx="212760" cy="8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9" name="Ink 68"/>
              <p14:cNvContentPartPr/>
              <p14:nvPr/>
            </p14:nvContentPartPr>
            <p14:xfrm>
              <a:off x="5626308" y="2667494"/>
              <a:ext cx="4237560" cy="5040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11188" y="2653094"/>
                <a:ext cx="426780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5" name="Ink 74"/>
              <p14:cNvContentPartPr/>
              <p14:nvPr/>
            </p14:nvContentPartPr>
            <p14:xfrm>
              <a:off x="9930468" y="1485979"/>
              <a:ext cx="1521720" cy="227916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877188" y="1469419"/>
                <a:ext cx="2130480" cy="38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" name="Ink 9"/>
              <p14:cNvContentPartPr/>
              <p14:nvPr/>
            </p14:nvContentPartPr>
            <p14:xfrm>
              <a:off x="9775668" y="4064654"/>
              <a:ext cx="1821960" cy="1083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763068" y="4053134"/>
                <a:ext cx="1843560" cy="11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/>
              <p14:cNvContentPartPr/>
              <p14:nvPr/>
            </p14:nvContentPartPr>
            <p14:xfrm>
              <a:off x="9872508" y="5303774"/>
              <a:ext cx="210240" cy="2102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56668" y="5284694"/>
                <a:ext cx="2455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/>
              <p14:cNvContentPartPr/>
              <p14:nvPr/>
            </p14:nvContentPartPr>
            <p14:xfrm>
              <a:off x="9567228" y="5281094"/>
              <a:ext cx="139320" cy="3430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556428" y="5273894"/>
                <a:ext cx="16272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" name="Ink 24"/>
              <p14:cNvContentPartPr/>
              <p14:nvPr/>
            </p14:nvContentPartPr>
            <p14:xfrm>
              <a:off x="10205868" y="5298374"/>
              <a:ext cx="155520" cy="2206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191468" y="5283974"/>
                <a:ext cx="1810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/>
              <p14:cNvContentPartPr/>
              <p14:nvPr/>
            </p14:nvContentPartPr>
            <p14:xfrm>
              <a:off x="10654788" y="5400614"/>
              <a:ext cx="210240" cy="2350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637508" y="5383334"/>
                <a:ext cx="2401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Ink 26"/>
              <p14:cNvContentPartPr/>
              <p14:nvPr/>
            </p14:nvContentPartPr>
            <p14:xfrm>
              <a:off x="10938108" y="5458214"/>
              <a:ext cx="150480" cy="1519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922268" y="5442374"/>
                <a:ext cx="1735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/>
              <p14:cNvContentPartPr/>
              <p14:nvPr/>
            </p14:nvContentPartPr>
            <p14:xfrm>
              <a:off x="11145468" y="5425814"/>
              <a:ext cx="201960" cy="1616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133948" y="5406734"/>
                <a:ext cx="2253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9" name="Ink 28"/>
              <p14:cNvContentPartPr/>
              <p14:nvPr/>
            </p14:nvContentPartPr>
            <p14:xfrm>
              <a:off x="11402148" y="5439134"/>
              <a:ext cx="121320" cy="1274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385588" y="5422574"/>
                <a:ext cx="1479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0" name="Ink 29"/>
              <p14:cNvContentPartPr/>
              <p14:nvPr/>
            </p14:nvContentPartPr>
            <p14:xfrm>
              <a:off x="11565948" y="5418614"/>
              <a:ext cx="166680" cy="1440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556588" y="5407094"/>
                <a:ext cx="1846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1" name="Ink 30"/>
              <p14:cNvContentPartPr/>
              <p14:nvPr/>
            </p14:nvContentPartPr>
            <p14:xfrm>
              <a:off x="11746308" y="5421494"/>
              <a:ext cx="163800" cy="153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731548" y="5409614"/>
                <a:ext cx="1854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2" name="Ink 31"/>
              <p14:cNvContentPartPr/>
              <p14:nvPr/>
            </p14:nvContentPartPr>
            <p14:xfrm>
              <a:off x="11831268" y="5268134"/>
              <a:ext cx="253440" cy="5695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819388" y="5259134"/>
                <a:ext cx="279360" cy="5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528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1986756"/>
            <a:ext cx="6334125" cy="4029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7734828" y="3544094"/>
              <a:ext cx="2000520" cy="191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7548" y="3525374"/>
                <a:ext cx="20383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9510708" y="3492254"/>
              <a:ext cx="2022480" cy="2039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96308" y="3467774"/>
                <a:ext cx="2052000" cy="20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230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to Projection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1" y="1952235"/>
            <a:ext cx="6800044" cy="376598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388428" y="3164294"/>
              <a:ext cx="23760" cy="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237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6111228" y="3028214"/>
              <a:ext cx="2217960" cy="1267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5108" y="3012014"/>
                <a:ext cx="2237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6111228" y="3127214"/>
              <a:ext cx="7200" cy="32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01148" y="3117134"/>
                <a:ext cx="234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/>
              <p14:cNvContentPartPr/>
              <p14:nvPr/>
            </p14:nvContentPartPr>
            <p14:xfrm>
              <a:off x="8013828" y="2453294"/>
              <a:ext cx="3813840" cy="19807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03028" y="2434574"/>
                <a:ext cx="3835080" cy="20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Ink 50"/>
              <p14:cNvContentPartPr/>
              <p14:nvPr/>
            </p14:nvContentPartPr>
            <p14:xfrm>
              <a:off x="8401548" y="506414"/>
              <a:ext cx="2848680" cy="61020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91468" y="489134"/>
                <a:ext cx="287172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1" name="Ink 60"/>
              <p14:cNvContentPartPr/>
              <p14:nvPr/>
            </p14:nvContentPartPr>
            <p14:xfrm>
              <a:off x="9638868" y="1059014"/>
              <a:ext cx="367560" cy="95004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25548" y="1039934"/>
                <a:ext cx="399240" cy="9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394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to World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029" y="1192770"/>
            <a:ext cx="8435662" cy="42113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/>
              <p14:cNvContentPartPr/>
              <p14:nvPr/>
            </p14:nvContentPartPr>
            <p14:xfrm>
              <a:off x="4715148" y="3422774"/>
              <a:ext cx="360" cy="46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5788" y="3413414"/>
                <a:ext cx="190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Ink 36"/>
              <p14:cNvContentPartPr/>
              <p14:nvPr/>
            </p14:nvContentPartPr>
            <p14:xfrm>
              <a:off x="248628" y="3144854"/>
              <a:ext cx="14400" cy="82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068" y="3134414"/>
                <a:ext cx="32040" cy="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934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to World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029" y="1192770"/>
            <a:ext cx="8435662" cy="42113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5085228" y="2309751"/>
              <a:ext cx="6157342" cy="1503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6148" y="2300751"/>
                <a:ext cx="6184702" cy="15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/>
              <p14:cNvContentPartPr/>
              <p14:nvPr/>
            </p14:nvContentPartPr>
            <p14:xfrm>
              <a:off x="4481508" y="2569214"/>
              <a:ext cx="615960" cy="1281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0988" y="2518094"/>
                <a:ext cx="6631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/>
              <p14:cNvContentPartPr/>
              <p14:nvPr/>
            </p14:nvContentPartPr>
            <p14:xfrm>
              <a:off x="4519668" y="2606294"/>
              <a:ext cx="766440" cy="1342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16068" y="2599454"/>
                <a:ext cx="7768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/>
              <p14:cNvContentPartPr/>
              <p14:nvPr/>
            </p14:nvContentPartPr>
            <p14:xfrm>
              <a:off x="4715148" y="3422774"/>
              <a:ext cx="360" cy="46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05788" y="3413414"/>
                <a:ext cx="190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/>
              <p14:cNvContentPartPr/>
              <p14:nvPr/>
            </p14:nvContentPartPr>
            <p14:xfrm>
              <a:off x="3603108" y="3459134"/>
              <a:ext cx="1086120" cy="2926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90508" y="3450134"/>
                <a:ext cx="11066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Ink 30"/>
              <p14:cNvContentPartPr/>
              <p14:nvPr/>
            </p14:nvContentPartPr>
            <p14:xfrm>
              <a:off x="3538308" y="3559214"/>
              <a:ext cx="334440" cy="3096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26428" y="3547334"/>
                <a:ext cx="3574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Ink 31"/>
              <p14:cNvContentPartPr/>
              <p14:nvPr/>
            </p14:nvContentPartPr>
            <p14:xfrm>
              <a:off x="4570788" y="2606294"/>
              <a:ext cx="123840" cy="8467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48468" y="2584334"/>
                <a:ext cx="16668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Ink 32"/>
              <p14:cNvContentPartPr/>
              <p14:nvPr/>
            </p14:nvContentPartPr>
            <p14:xfrm>
              <a:off x="4396548" y="2589374"/>
              <a:ext cx="322560" cy="21852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83588" y="2577494"/>
                <a:ext cx="3488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4" name="Ink 33"/>
              <p14:cNvContentPartPr/>
              <p14:nvPr/>
            </p14:nvContentPartPr>
            <p14:xfrm>
              <a:off x="4706868" y="3473534"/>
              <a:ext cx="894600" cy="8492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92108" y="3458774"/>
                <a:ext cx="922320" cy="8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7" name="Ink 36"/>
              <p14:cNvContentPartPr/>
              <p14:nvPr/>
            </p14:nvContentPartPr>
            <p14:xfrm>
              <a:off x="248628" y="3144854"/>
              <a:ext cx="14400" cy="82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1068" y="3134414"/>
                <a:ext cx="320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9" name="Ink 38"/>
              <p14:cNvContentPartPr/>
              <p14:nvPr/>
            </p14:nvContentPartPr>
            <p14:xfrm>
              <a:off x="5017908" y="3166814"/>
              <a:ext cx="281880" cy="2271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02428" y="3152414"/>
                <a:ext cx="3088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" name="Ink 5"/>
              <p14:cNvContentPartPr/>
              <p14:nvPr/>
            </p14:nvContentPartPr>
            <p14:xfrm>
              <a:off x="5582388" y="2241254"/>
              <a:ext cx="748080" cy="4618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53588" y="2199854"/>
                <a:ext cx="813960" cy="5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748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into world coordinate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190"/>
            <a:ext cx="10515600" cy="5133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154" y="2143393"/>
            <a:ext cx="5267325" cy="3524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/>
              <p14:cNvContentPartPr/>
              <p14:nvPr/>
            </p14:nvContentPartPr>
            <p14:xfrm>
              <a:off x="5911068" y="3645254"/>
              <a:ext cx="775440" cy="1137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98828" y="3628694"/>
                <a:ext cx="804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/>
              <p14:cNvContentPartPr/>
              <p14:nvPr/>
            </p14:nvContentPartPr>
            <p14:xfrm>
              <a:off x="5437308" y="3732374"/>
              <a:ext cx="498600" cy="6339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25428" y="3720494"/>
                <a:ext cx="521280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/>
              <p14:cNvContentPartPr/>
              <p14:nvPr/>
            </p14:nvContentPartPr>
            <p14:xfrm>
              <a:off x="5862468" y="3058814"/>
              <a:ext cx="108360" cy="6872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43028" y="3039374"/>
                <a:ext cx="14508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5339388" y="3161774"/>
              <a:ext cx="1598400" cy="1827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24268" y="3144494"/>
                <a:ext cx="1625760" cy="18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224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US" dirty="0"/>
              <a:t>Alter the model (re-sizing)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028" y="2433559"/>
            <a:ext cx="4761025" cy="37740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6286548" y="4372454"/>
              <a:ext cx="2537640" cy="131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7908" y="4359854"/>
                <a:ext cx="25614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8548428" y="4208654"/>
              <a:ext cx="472320" cy="7855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35828" y="4198934"/>
                <a:ext cx="2825280" cy="15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9145668" y="3915614"/>
              <a:ext cx="2007360" cy="12654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7388" y="3900494"/>
                <a:ext cx="2022120" cy="12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10128468" y="4144574"/>
              <a:ext cx="0" cy="1040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0"/>
                <a:ext cx="0" cy="1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70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r>
              <a:rPr lang="en-US" dirty="0"/>
              <a:t>Create another object(Model to World)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55765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98" y="2239168"/>
            <a:ext cx="6645498" cy="4226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4993428" y="4057814"/>
              <a:ext cx="686520" cy="5619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7588" y="4043054"/>
                <a:ext cx="71712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5589588" y="3444374"/>
              <a:ext cx="53280" cy="6634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76628" y="3429974"/>
                <a:ext cx="7668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5668788" y="3986174"/>
              <a:ext cx="824760" cy="1148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55468" y="3970694"/>
                <a:ext cx="8499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/>
              <p14:cNvContentPartPr/>
              <p14:nvPr/>
            </p14:nvContentPartPr>
            <p14:xfrm>
              <a:off x="4962828" y="3395774"/>
              <a:ext cx="1596240" cy="12733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47348" y="3388574"/>
                <a:ext cx="1625400" cy="12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/>
              <p14:cNvContentPartPr/>
              <p14:nvPr/>
            </p14:nvContentPartPr>
            <p14:xfrm>
              <a:off x="5506068" y="3384974"/>
              <a:ext cx="777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99588" y="3378494"/>
                <a:ext cx="903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/>
              <p14:cNvContentPartPr/>
              <p14:nvPr/>
            </p14:nvContentPartPr>
            <p14:xfrm>
              <a:off x="9183828" y="4488374"/>
              <a:ext cx="1938960" cy="4122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75188" y="4477574"/>
                <a:ext cx="195768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/>
              <p14:cNvContentPartPr/>
              <p14:nvPr/>
            </p14:nvContentPartPr>
            <p14:xfrm>
              <a:off x="6997188" y="4497734"/>
              <a:ext cx="2412360" cy="2203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82068" y="4481534"/>
                <a:ext cx="2446920" cy="2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90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Re-sizing the Sphere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3797"/>
            <a:ext cx="10515600" cy="477316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39" y="2718974"/>
            <a:ext cx="5241702" cy="31666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6202668" y="4515374"/>
              <a:ext cx="2581200" cy="115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0068" y="4497374"/>
                <a:ext cx="26114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/>
              <p14:cNvContentPartPr/>
              <p14:nvPr/>
            </p14:nvContentPartPr>
            <p14:xfrm>
              <a:off x="8648148" y="4415654"/>
              <a:ext cx="214920" cy="3610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33748" y="3669734"/>
                <a:ext cx="2235960" cy="12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8987268" y="3903374"/>
              <a:ext cx="1662480" cy="10188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65308" y="3881774"/>
                <a:ext cx="1696320" cy="10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79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en-US" dirty="0"/>
              <a:t>Put the two object like following: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48375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43" y="1880317"/>
            <a:ext cx="4481847" cy="30909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5893428" y="3525374"/>
              <a:ext cx="2008800" cy="1206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1908" y="3512774"/>
                <a:ext cx="20343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5891988" y="3713294"/>
              <a:ext cx="2061000" cy="1796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82268" y="3701774"/>
                <a:ext cx="20826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8177988" y="2347454"/>
              <a:ext cx="3290040" cy="20066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56028" y="2331974"/>
                <a:ext cx="3328560" cy="20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/>
              <p14:cNvContentPartPr/>
              <p14:nvPr/>
            </p14:nvContentPartPr>
            <p14:xfrm>
              <a:off x="7689468" y="3286334"/>
              <a:ext cx="352080" cy="8028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79028" y="3275534"/>
                <a:ext cx="37260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/>
              <p14:cNvContentPartPr/>
              <p14:nvPr/>
            </p14:nvContentPartPr>
            <p14:xfrm>
              <a:off x="4481148" y="3220094"/>
              <a:ext cx="522720" cy="604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67108" y="3200654"/>
                <a:ext cx="556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/>
              <p14:cNvContentPartPr/>
              <p14:nvPr/>
            </p14:nvContentPartPr>
            <p14:xfrm>
              <a:off x="4470708" y="2774774"/>
              <a:ext cx="47880" cy="5191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54868" y="2760014"/>
                <a:ext cx="7848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2" name="Ink 41"/>
              <p14:cNvContentPartPr/>
              <p14:nvPr/>
            </p14:nvContentPartPr>
            <p14:xfrm>
              <a:off x="4110708" y="3251054"/>
              <a:ext cx="424800" cy="1998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95228" y="3234494"/>
                <a:ext cx="4568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4" name="Ink 43"/>
              <p14:cNvContentPartPr/>
              <p14:nvPr/>
            </p14:nvContentPartPr>
            <p14:xfrm>
              <a:off x="4979388" y="3162854"/>
              <a:ext cx="119520" cy="16380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63548" y="3150974"/>
                <a:ext cx="1512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Ink 45"/>
              <p14:cNvContentPartPr/>
              <p14:nvPr/>
            </p14:nvContentPartPr>
            <p14:xfrm>
              <a:off x="4074708" y="2717894"/>
              <a:ext cx="595800" cy="8067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57788" y="2705294"/>
                <a:ext cx="628560" cy="83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54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141</Words>
  <Application>Microsoft Office PowerPoint</Application>
  <PresentationFormat>Widescreen</PresentationFormat>
  <Paragraphs>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Model, World, View and Projection Matrix</vt:lpstr>
      <vt:lpstr>Model View Projection</vt:lpstr>
      <vt:lpstr>Model to World Matrix</vt:lpstr>
      <vt:lpstr>Model to World Matrix</vt:lpstr>
      <vt:lpstr>Object into world coordinate</vt:lpstr>
      <vt:lpstr>Alter the model (re-sizing)</vt:lpstr>
      <vt:lpstr>Create another object(Model to World)</vt:lpstr>
      <vt:lpstr>Re-sizing the Sphere</vt:lpstr>
      <vt:lpstr>Put the two object like following:</vt:lpstr>
      <vt:lpstr>World to View</vt:lpstr>
      <vt:lpstr>Added Camera in World Matrix</vt:lpstr>
      <vt:lpstr>Added Camera in World Matrix</vt:lpstr>
      <vt:lpstr>View from Camera</vt:lpstr>
      <vt:lpstr>Solution?</vt:lpstr>
      <vt:lpstr>Transforming Object to Camera Position</vt:lpstr>
      <vt:lpstr>Brought Object on Camera </vt:lpstr>
      <vt:lpstr>Object View from Camera</vt:lpstr>
      <vt:lpstr>World Still 3D…</vt:lpstr>
      <vt:lpstr>3D placed into 2D Space</vt:lpstr>
      <vt:lpstr>Projection in Computer Graphics</vt:lpstr>
      <vt:lpstr>3D World to 2D Space…(Projection Task)</vt:lpstr>
      <vt:lpstr>Projection</vt:lpstr>
      <vt:lpstr>View to Projection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Model, World, View and Projection Matrix</dc:title>
  <dc:creator>Abdullah Al Jubair</dc:creator>
  <cp:lastModifiedBy>Dipta Justin Gomes</cp:lastModifiedBy>
  <cp:revision>36</cp:revision>
  <dcterms:created xsi:type="dcterms:W3CDTF">2018-03-13T16:59:00Z</dcterms:created>
  <dcterms:modified xsi:type="dcterms:W3CDTF">2024-03-21T09:20:39Z</dcterms:modified>
</cp:coreProperties>
</file>