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74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550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527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128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270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45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276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92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517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2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86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EBF2E-2994-4636-81D1-01847EA3539A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DD251-DD12-479F-B754-9C542C1200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235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Painter’s Algorithm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Dipta J Gomes</a:t>
            </a:r>
          </a:p>
        </p:txBody>
      </p:sp>
    </p:spTree>
    <p:extLst>
      <p:ext uri="{BB962C8B-B14F-4D97-AF65-F5344CB8AC3E}">
        <p14:creationId xmlns:p14="http://schemas.microsoft.com/office/powerpoint/2010/main" val="3737724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painter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070"/>
            <a:ext cx="10515600" cy="4695893"/>
          </a:xfrm>
        </p:spPr>
        <p:txBody>
          <a:bodyPr/>
          <a:lstStyle/>
          <a:p>
            <a:pPr algn="just"/>
            <a:r>
              <a:rPr lang="en-US" dirty="0"/>
              <a:t>The painter's algorithm, also known as a priority fill, is one of the simplest solutions to the visibility problem in 3D computer graphics. When projecting a 3D scene onto a 2D plane, it is necessary at some point to decide which polygons are visible, and which are hidden.</a:t>
            </a:r>
          </a:p>
        </p:txBody>
      </p:sp>
    </p:spTree>
    <p:extLst>
      <p:ext uri="{BB962C8B-B14F-4D97-AF65-F5344CB8AC3E}">
        <p14:creationId xmlns:p14="http://schemas.microsoft.com/office/powerpoint/2010/main" val="967597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name "painter's algorithm" refers to the technique employed by many painters for painting distant parts of a scene before parts which are nearer thereby covering some areas of distant parts.</a:t>
            </a:r>
          </a:p>
        </p:txBody>
      </p:sp>
    </p:spTree>
    <p:extLst>
      <p:ext uri="{BB962C8B-B14F-4D97-AF65-F5344CB8AC3E}">
        <p14:creationId xmlns:p14="http://schemas.microsoft.com/office/powerpoint/2010/main" val="190875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5337"/>
          </a:xfrm>
        </p:spPr>
        <p:txBody>
          <a:bodyPr/>
          <a:lstStyle/>
          <a:p>
            <a:r>
              <a:rPr lang="en-US" dirty="0"/>
              <a:t>How it works..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20462"/>
            <a:ext cx="10515600" cy="5056501"/>
          </a:xfrm>
        </p:spPr>
        <p:txBody>
          <a:bodyPr/>
          <a:lstStyle/>
          <a:p>
            <a:r>
              <a:rPr lang="en-US" dirty="0"/>
              <a:t> The painter's algorithm sorts all the polygons in a scene by their depth and then paints them in this order, farthest to closest.</a:t>
            </a:r>
          </a:p>
          <a:p>
            <a:r>
              <a:rPr lang="en-US" dirty="0"/>
              <a:t> It will paint over the parts that are normally not visible — thus solving the visibility problem — at the cost of having painted invisible areas of distant objects.</a:t>
            </a:r>
          </a:p>
          <a:p>
            <a:r>
              <a:rPr lang="en-US" dirty="0"/>
              <a:t>The ordering used by the algorithm is called a '</a:t>
            </a:r>
            <a:r>
              <a:rPr lang="en-US" i="1" dirty="0"/>
              <a:t>depth order‘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if one object collision part of another then the first object is painted after the object that it touched</a:t>
            </a:r>
          </a:p>
        </p:txBody>
      </p:sp>
    </p:spTree>
    <p:extLst>
      <p:ext uri="{BB962C8B-B14F-4D97-AF65-F5344CB8AC3E}">
        <p14:creationId xmlns:p14="http://schemas.microsoft.com/office/powerpoint/2010/main" val="76484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Example..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 algn="just">
              <a:buNone/>
            </a:pPr>
            <a:r>
              <a:rPr lang="en-US" dirty="0"/>
              <a:t>The distant mountains are painted first, followed by the closer meadows; finally, the trees, are painted.. the ordering (mountains, meadows, trees) forms a valid depth order.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312" y="1956984"/>
            <a:ext cx="9477375" cy="242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30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228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Painter’s Algorithm</vt:lpstr>
      <vt:lpstr>What is painter algorithm</vt:lpstr>
      <vt:lpstr>PowerPoint Presentation</vt:lpstr>
      <vt:lpstr>How it works..</vt:lpstr>
      <vt:lpstr>Example..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Painter’s Algorithm</dc:title>
  <dc:creator>Abdullah Al Jubair</dc:creator>
  <cp:lastModifiedBy>Dipta Justin Gomes</cp:lastModifiedBy>
  <cp:revision>10</cp:revision>
  <dcterms:created xsi:type="dcterms:W3CDTF">2018-04-13T05:13:03Z</dcterms:created>
  <dcterms:modified xsi:type="dcterms:W3CDTF">2024-03-21T09:21:20Z</dcterms:modified>
</cp:coreProperties>
</file>