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8" r:id="rId4"/>
    <p:sldId id="289" r:id="rId5"/>
    <p:sldId id="290" r:id="rId6"/>
    <p:sldId id="291" r:id="rId7"/>
    <p:sldId id="293" r:id="rId8"/>
    <p:sldId id="294" r:id="rId9"/>
    <p:sldId id="296" r:id="rId10"/>
    <p:sldId id="297" r:id="rId11"/>
    <p:sldId id="298" r:id="rId12"/>
    <p:sldId id="299" r:id="rId13"/>
    <p:sldId id="300"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5" r:id="rId27"/>
    <p:sldId id="316" r:id="rId28"/>
    <p:sldId id="314" r:id="rId29"/>
    <p:sldId id="318" r:id="rId30"/>
    <p:sldId id="319" r:id="rId31"/>
    <p:sldId id="320" r:id="rId32"/>
    <p:sldId id="322" r:id="rId33"/>
    <p:sldId id="323" r:id="rId34"/>
    <p:sldId id="325" r:id="rId35"/>
    <p:sldId id="326" r:id="rId36"/>
    <p:sldId id="327" r:id="rId37"/>
    <p:sldId id="328" r:id="rId38"/>
    <p:sldId id="264" r:id="rId39"/>
    <p:sldId id="26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5" d="100"/>
          <a:sy n="65" d="100"/>
        </p:scale>
        <p:origin x="132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0:57:06.880"/>
    </inkml:context>
    <inkml:brush xml:id="br0">
      <inkml:brushProperty name="width" value="0.09333" units="cm"/>
      <inkml:brushProperty name="height" value="0.09333" units="cm"/>
      <inkml:brushProperty name="color" value="#3165BB"/>
      <inkml:brushProperty name="fitToCurve" value="1"/>
    </inkml:brush>
    <inkml:brush xml:id="br1">
      <inkml:brushProperty name="width" value="0.09333" units="cm"/>
      <inkml:brushProperty name="height" value="0.09333" units="cm"/>
      <inkml:brushProperty name="fitToCurve" value="1"/>
    </inkml:brush>
  </inkml:definitions>
  <inkml:trace contextRef="#ctx0" brushRef="#br0">112 38 175,'0'-5'18,"0"1"-18,0-3 3,0 1 6,0 1 10,8 1-10,-8 0-9,0 4 0,0-3 0,3 6-2,-3-3-2,0 4 4,3-4 0,4 4-1,-4 1 0,5 4-2,-5 4 1,0 1-3,-6 5 3,0 5-1,-8 2-2,4 1 4,-7-2 1,5-4 0,-9-5 3,4-8 2,5 4-1,-9-8-2,1-4-1,7 0 3,4 0 3,-5 0-2,11-4-5,3-2-3,-3-5 0,8-5 3,-5-6 2,0 1 1,0 0-1,4-1 0,1 6 0,-2 5-1,-3 0 0,8 3 0,-4 6-1,-1-2 1,8 1-1,-4 3 0,4 3-1,-8 1 0,8 1-1,-14 0 1,4 6-1,-1 4 0,-3-3-1,-3 6 3,-1-2 0,1-2 0,-8 0 0,5-2 1,3-3 0,-8 0 0,1-2 0,10-2 3,-11-2 0,5 1 3,3-4 0,-1-4-1,-7 1 1,5 1 2,3-8-3,3 1-6,0 0 0,0-3 0,3-2 5,-3 0-3,6 2-2,2 0-3,-5 5-5,1 4-11,-4 0-23,0 9-20</inkml:trace>
  <inkml:trace contextRef="#ctx0" brushRef="#br0" timeOffset="1">559-156 206,'0'0'60,"0"0"-44,0-3-3,0 3 10,0 0-1,0 0-6,4 3-6,-4-3-4,0 0-1,0 0-5,0 0-3,3 4-2,-3 0 5,3 7 3,8 5-2,-5 5 0,4 6 0,4 1-1,0 1 2,-7 1-2,-1-4-1,5-3 1,-8-5-2,-3-7 1,0 2-1,3-7 1,-6-3 1,3-3 0,0 0 3,0 0 1,-3-3 4,0 0 2,-5-2 1,2-6-9,2-3 0,-10-5 4,5-2-6,-6-3 1,6-6 1,-2 1-1,8 1 4,0-3-1,-1 8-2,-4-2 1,16 2-2,-8 9 0,7 2-1,-4 3 0,11-4-1,-1 3 1,4-2 0,4 4 0,-1-2 1,-2 7-1,-9 0 0,2 0 0,-8 3 0,0 0-1,-3 0 0,4 3-2,-4-6-1,0 6 0,0 0 3,3 3 1,5 1-2,-2 1 1,-3 3 0,0 0-1,-3-3 2,0 8-1,0-2 1,-3 0-1,3-2 1,-3 3 0,0-2 1,0-1 0,-5-3-1,5 1-1,-1-7 0,4 3 0,-3-4-2,3 5 2,-6 0 1,-8-2 7,-10 5-6,0-1 0,-7 4-1,4-8 0,6 4-2,12-6-2,-2 0-4,4-3-13,7 2-47,0-4-37</inkml:trace>
  <inkml:trace contextRef="#ctx0" brushRef="#br0" timeOffset="2">913 14 111,'7'0'1,"-4"-3"84,5 3-6,-8 0-52,0 0 0,0-4 11,0 4-7,-8 4-14,8-4-6,0 3-2,0-3-1,0 2-1,0-4-4,0 2-1,0 0-2,0 0-1,0 2-1,8 1-3,-8 3 5,0 9 1,3 8 0,0 3 0,-3 6 1,3-2-2,0-1 0,5-6 0,-4 3 2,-1-9-2,-3-1 0,0-4 0,0-3 1,0-6-1,0-3 1,0 0-1,0 0-1,0-3-7,0 0-17,3 0-118</inkml:trace>
  <inkml:trace contextRef="#ctx0" brushRef="#br1" timeOffset="3">85 111 150,'0'3'30,"3"1"-26,-3-1 6,0-3 12,0 0-2,0 0-7,0 0-4,-3 0 1,3 3 2,-3-3-2,3-3-2,0 6 0,0-3-1,0-3 0,3 6-2,-3-3-1,0 0 0,0 0-1,0 0-1,0 0-2,3 0 1,1 3 0,7 3 4,-5 6 0,15 2-2,2 7 3,12-4-4,-2 1 2,5 4-1,3-1 1,3-2 0,1 6-1,2-4 1,12 3-1,-6 1-1,6 2 0,-9 2 0,9-5-2,-12 1 1,4-4 1,4 3-1,-7-3-1,2 4 1,5 2 0,-7 2 0,-1-7-1,-2 8 0,-1-6 0,-6-3 1,0 4-1,-11-4 1,-4 0 1,4 1-2,-6-8 2,-4-1 0,0-3 0,-13-4-1,-1-3 3,0-3 0,-3 0 0,-3 0-1,3 0-1,-3 0-1,3 0-1,0 0-2,-4 0-6,4-3-13,-11-3-58,5-6-112</inkml:trace>
  <inkml:trace contextRef="#ctx0" brushRef="#br0" timeOffset="4">1833 931 113,'3'5'1,"1"-5"30,-1 3 19,-3 3-29,8-3-18,-16-1 0,16 9 6,-5-3 1,-3 3-5,6 7 0,8-1 2,-7 4-3,7 7 0,-5 3-1,2-1-2,-4 2 1,-4-2-1,0-6 1,-6-2 1,6-6-2,-3-5-1,-3-1 4,3-7 1,0-3 5,3 0 4,-6-3 6,0 0-8,3-4-11,0-4 0,-3-11-1,-9-2 0,6-11 0,3-2 1,-3-4-1,-5-6 2,7-2-2,4 0 5,-3 0-1,6 6 3,-3 3-2,7 10 0,7 4-3,-5 9-1,6 2-1,5 3 0,-2 1-2,-9 3 1,9 5-1,-9 3 1,2 0 1,-5 6-1,12 3-2,-4 6 3,-8 7 0,12 5-1,-12-2 1,0 1 0,2 6 1,-16-8 0,2-2-1,0-4 1,-12 1 4,-2-7-3,-4 1-2,-3-2-5,-8 2-4,12-4-13,5-2-41,12-6-38</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42"/>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822 242 165,'10'-4'0,"1"-3"-2,-8-1-5,0 2 3,-3 6 4,0 0 2,0 0 38,0 0 0,0 0-13,-3-3-18,3 3-6,0 3-3,0-3 0,0 0-4,0 0-3,0 3 0,-3 0 5,-5 5 2,5 5 0,-4 0 1,-7 2 4,5 3-5,-9 0 7,-2 1-6,2-3 0,9 2-1,-9-3 0,12 1-2,-5 0-2,8-5 0,3-3 4,3-3 2,0-3 0,5-2 0,-5 0-2,-3-2 1,0 2-1,-3 0-3,-5 2-8,2 5 11,-4 5 3,-10 2-3,-12 13 3,-1 0-2,-5 0-1,8-3 1,2-3-1,15-5-2,2-4-1,8-9 0,3-1 3,3-2 2,0 0 3,8-5-1,-5-4-3,15-6 0,3-10 0,14-9 0,-8-2 1,8-4 0,47-70 1,-79 96-1,-6 3-1,3 3-1,5 3-1,-5-6-3,-6 11-7,-5 0 6,2 9 5,-11 9 5,-7 4-4,-3 8 0,0 7-1,-8 3 0,12-1 1,2-2 0,4-5-1,7-6 0,-4-3 1,11-13-1,-3 4 0,6-12 7,0-4 0,3-14-5,3-3 0,12-11-1,-1-7-1,10-7 0,-4-4 3,15 3-2,-11 8-1,0 6 1,-6 10-1,-7 12-1,-11 4-3,-3 5-7,0 0 2,-9 14 9,-9 7 5,-17 14-2,5 10-1,-11 7-2,-3 6-1,14 1 0,-2-4-1,15-6 1,11-9-2,6-13 3,3-9 4,14-6 1,18-12-2,12-6-2,18-11 0,13-12-1,18-4 1,-1-4-1,-3 0 0,7 6 0,-14 10-1,-7 2 1,1 8 0,-11 1 0,-6 10 0,-15 3-2,-6 7-1,-14 1-4,-21 11-1,-9 5 8,-21 10 3,-23 14-1,-24-3-2,-18 4 1,-13-6-1,-14-3 3,-7-13-2,-7-5 1,12-7 1,12-5 5,21-7 0,23-6 1,38 0-9,21-6 10,13-2-9,28-8-1,20-6 3,30-8-2,28-10-1,17 0 2,17-1-2,-11 4 0,1 4 1,-21 3-1,-7 4 0,-6 5 1,-3 6-1,-18 3-1,-14 6 0,-12 1-2,-29 10-7,-10-3-8,-23 9 17,-21 1 1,-31 9 0,-19 3-1,-32 8 0,-24-5 1,-23-2 0,0-10 2,3-9-1,17-6 1,14-3-1,17-7 2,37 2 5,21 0-2,23 2-5,18-2-1,12 5 0,29-7 2,27-6-2,38-3 1,30-3-1,23-5-1,21 1 1,-9 8 0,-12 3 1,-23 4-1,-21 3 0,-9 8 0,-18 0 0,-17-3-1,-21 6 0,-17-3-19,-15 3 20,-15-3 5,-21 5-3,-29 8-2,-33 4-2,-40 6-1,-30-6 3,-21-6 0,-9-14 1,2-19 2,11-5 1,20-10-1,31 0-1,23 4-1,39 8 3,19-1-2,17 12 0,25-2-2,16 8-1,35-8 1,23 7 1,42-1-1,22 2 0,29 5 0,3 6-2,-15 5 2,-5 2 0,-25-4 1,-20 0-1,-27 0 0,-20-2 1,-29-1-2,-12 0 1,-10-3 0,-29 0-1,-19 0 1,-25-6-1,-30 2 1,-20-5 1,-35 0-1,-9-3 0,-4-7 1,4-2 0,9-1 2,17 0 0,38 8-2,31 2-1,23 1-10,31 10-5,11 1 15,16 5 3,18 4 1,13 7-2,34-1 0,21 0 1,20-2-2,10-4 0,0-1-1,-9 2 1,-15-2 0,-10-3 0,-21-5 1,-2-5 0,-20 5 0,-23-8 1,-4 5 2,-26 0-4,-6-1 0,-6 4 0,-29-1-1,-16 1-1,-31 0 0,-21 1 1,-18 3 0,-15-4 0,-2 0 0,5-5 1,18-8 0,6 5 2,24-3-1,20 3-2,35 4-8,16-3-6,17 7 14,20-2 7,30 2 0,18 0-5,31-3-1,17 3-1,14 0 0,0 0 0,-10 3 0,-17-1 0,-18 2 0,-17-1 0,-12-3 0,-26 4 0,-12-1-1,-18-3 1,-10 0 2,-27 0-2,-17 0-2,-31 2 1,-30-2 1,-24 6-1,-14-6 1,7 0 2,20-3 1,31-2-3,31 2-1,26-4-11,29 3 3,20 4 9,16 0 5,35 4 1,23-4-5,39 7 0,23-4-1,9 2 0,1 6 0,-7-1 1,-9-4-1,-11 4 1,-10-7-1,-7-3 0,-4-3 0,-10-1 0,-10-2 0,-21 0 0,-12 1 0,-29 0 0,-13 5-1,-3-5-1,-10 5 1,-8 5-3,4-5 1,0 10 0,-8 1 0,8 3 3,-3 5 0,0 2 0,0 3-1,0 5 0,-5-2 0,5 6-2,6 4 2,-3 4 1,11 0 0,-8 7-2,11-7 2,-7 6-1,-1 5-2,5 0 0,-5 0 1,15 0-3,3-1-5,14-3-15,6-8-32,6-4 57,12-4-5,3-10-2,-11-9 7,4-13 1,1-2 0,-9-9 0,1 0 0,7-8-1,1 4 1,-9-3 5,-6-3 3,-6 2 3,-17 7 6,-15 0-7,-6-1-6,-3-2 11,-14 0-9,-1-7-2,-5-4-3,-7 3 0,-18-2-2,-17 1 1,-17 0 1,-21-4 1,5 4 0,-4-1 0,13 4-2,21 5 0,21 7-1,15 2-3,23 7-4,9-3 7,6 6 7,18-3-2,14 3-2,23-3-2,11 4-1,16 0 0,12-8 0,-12 4 1,-7 0-1,-2-4 0,-14 1 0,-15-2 0,-6 2 2,-12 0-2,-19 0 0,1 3-2,-17 0-5,-8 3 2,-2 3 5,-22 2 4,-19 11-4,-31 7 0,-35 1 0,-16 3 0,-17 2 1,-1-6 0,-2-4 0,3-4 0,6 5 1,14-9 0,18 1 0,26-4-2,31 3 0,20-9-13,31 6 13,14-9 10,31 1-1,23-3-7,28-5 1,26-9-2,29-2 0,-8 2 1,-3-4-1,-10 2 0,-25 5-1,-10-2 2,-5 1-2,-4 2 1,-11 8 0,-18-2-1,-9 1 0,-17-1-1,-10 8 1,-11-4 2,-6 0-2,-5 0-5,5 3-3,0 1 8,-18 3 1,-2 7 0,-15 5-1,-13 2 0,-17 6 0,-11-3 0,8-2 0,3-6 1,10-3-1,17-9-2,17 0 0,18-1-8,2-3-3,8 0 11,2 3 2,18-3 6,13 3-5,22 1 0,12-4 0,11-7 0,-4 1 0,1-2 1,-11-3-1,-10 6-1,-7-5 1,-4 4-1,-3 1 0,-3-2 0,1 3 1,-16 4 0,1-3 0,-6 3 0,3 0-1,-7 0 0,3 3 0,-5 1 0,-9-1 0,0 1-1,2-4 0,-5 0 1,-3 2 1,4 1-1,-1 0 0,8 3 1,-2 1-1,-2-2 0,7 2 0,-11-3 0,8 0 0,-8 0-1,-3-1 1,3-3 0,-3 3 0,0 0 1,7 1 0,4 2 0,-5 0 0,8 2-1,-7-1 1,7-1-1,-5 0 0,-2 0 1,1-6 0,-5 0 1,0 0-1,-3 4 0,0-4 0,3 3 0,0 0-1,5-3 0,-5 2 1,-3-2 0,-3 0 1,3 0 1,-8 0 1,5 0 0,3 0-1,-3 3-2,3-3-1,0 0-3,0 0-1,0 0 3,0 0 0,0 0 1,0 0 0,-3 0 2,3 0 3,0 0 0,0 0-3,-3 0-2,3 0-2,0 0-1,-8 3 3,1 2 1,7-2-1,-6 5 0,3-2 0,-5-2 0,5-3 1,0-1-1,6 0 0,-3 0-3,0 0-2,3 5 4,5-3 0,-8 4 2,0 7-1,3-4 2,-3 0-2,0 0 1,0-3-1,0-3 1,0 1 1,0-4 0,0 0-1,0 0-1,0 0 0,0 0 0,0 0 2,0 0 0,0 0 0,0 0 1,0 0 1,0 0 0,0 0 1,-3-4 1,3 4 1,0 0-1,0 0-1,0 0-1,0 0-3,0 0 0,3 0-1,-3 0 0,0 0 1,0 0 0,0 0 0,-3 0-1,3 0 3,0 0-1,-8 0 3,8 0 2,-3 0-3,3 0-2,-3 0-2,6 0-1,-3 0 0,-3 0 0,3 0 0,0 0-2,0 0 3,0 0 1,0-3 5,-4 3-1,4 0-1,-3-3-3,-5 3-1,2-3 0,0 3-1,-8-2 0,7-1 0,-10-1 1,3 0 0,1 1 0,-4 1 0,-7-1 0,-3 3-1,-8 0 1,5 0 0,-8 0 0,-6 0-2,-3 3 2,-15-1-1,-3 5 0,-3 2 1,-14-3 0,11 4 0,-8-4 1,11 0-1,6 1 0,9-2 0,-6 2 0,12-5 0,2 4 0,1-4 1,0 6-1,3-8 1,0 3-1,8 0 1,-5-3-1,0 0-1,8 0 1,-11 0 0,-1 0-1,1 2 1,0 1 0,8-3 0,-5 4 0,11-4 1,-7 0-1,7 4 0,-3-4 0,-5 3 0,8-1 0,-8 1-1,8 3 1,0-2 0,-7-4 0,4 6 0,-11-3 0,11-1 0,-5 2 0,-6 3-1,14-6 1,-14 3 0,3-1 1,1 1-1,-4-2-1,-3 1 1,-8 2 0,1 3 0,4-2 0,-8-4 0,4 1 0,4-3 0,-1 0 0,4 0 0,3 0 0,-3 3 0,3 1 0,0-1 0,-4 0 0,1 0 0,3-1 0,-3-2 0,-1 8 0,-5-2 0,-9-1 0,9-1 1,-6-2-1,15-2 1,8 0-1,6 0 0,-1 0 0,4 5 0,12-5-1,-3 0 1,1 1 0,5-1 0,-9 0 0,9 4 0,-5-4 0,-4 3 0,5-3 0,-7 3 0,-1 0 0,-2-3 0,2 3 0,1-1 0,-1-2 0,4 0 0,-4 0 0,4 0 0,1 3 0,-5-3 0,4 0 0,0 0 0,-1 4 0,6-4 0,-3 0 0,-8 3 0,2-3 0,1 0-1,-4 4 1,3-4 0,-2 2 0,2-2 0,4 5 0,7-5 0,-4 0 0,11 0 0,-4 1 1,-4-1-1,8 0-2,6 0-1,-3 0-1,8-1 0,-5 1 0,4-5 4,-7 3 5,3 2-3,8-4 0,-5-6-1,65-28-1,-39 25 0,-11 4 1,-6-3-2,6 3 2,23-13-1,0 1 0,9 0-1,-6-1 1,4 0-1,7 3 1,7 1 0,6 3 0,14 0 0,18 2-1,9 2 1,7 1-1,14 1 1,14 1 0,6 3 0,6-1 0,3 4 1,-17-1 0,-7 3-1,-20-3 0,-15-1 1,-15-2 0,-2 0-1,-12-4 0,11 2 0,1 1 0,-12-1 0,5 1 0,-14 1 0,-18 1 0,-12 2 0,-19-1 1,-2 4-1,-14 0 0,0 0-1,0 0-3,-3 0 0,-8 0 1,4 0 2,-2-4-1,-20 4-2,-7-3 1,-29 1 2,-23 2-4,-29 0 0,-2 2 4,-13-2 0,-12-2 1,2-8 1,-20 4 0,3 0 0,2-7 0,7 5 1,21-3-1,31 3-1,19 2-1,17 1 1,32 2 0,12-1-10,15 0-8,6 4 14,24-5 4,25 0 1,16 0 0,27-4 2,14-3-3,18 0 1,6-6 0,-1-1 3,-2-2-1,-12-2-1,2-1 1,-14 3-2,-11 0 0,-13-1 1,-7 0-2,-11 6 1,-2 2-1,-21 2 1,-17 3-1,-18 4-7,-6 5 7,-12 5 0,-37-3 0,-11 9-2,-40 1 1,-12 3-2,-21 6 2,-11-2 1,5-2 2,3-4-2,-4-2 0,21 3 0,13-7 0,18-2 0,20 1 0,23-3 0,19-3-1,11-3-14,15 3 7,15-3 7,15-10 1,31-3 0,25-3 0,15-16 1,22 1 0,-8-5 0,5-1 1,-25-1 0,-3 1-2,-10 2 1,-11-2 1,-12 3-2,-18 4-1,-21 4-9,-20 5 2,-20 5 8,-24 6-1,-24 13 1,-21 7 0,-28 9-1,-8 5 1,-15 4 0,4 2 1,6 3-1,15-1 0,9 1 0,14 0 0,10 2-1,17 1 1,7 1 0,10-10 0,15-2-1,2-8 0,18-3-4,2-11-4,14-7 7,14-5-9,4-10 4,17-5 6,6-10 1,4-7 1,2-1-1,5 1 2,-7 3 2,-7 1-1,-11 8 2,2 8-1,-20 6 3,2 4-5,-10 9-1,-8-1 1,-7 6 1,2 0-3,-15 6 0,-11 4 0,-9 1 1,-3 8-1,-4-3 0,-4 3 0,7-1 0,4 1 0,0-5 0,0 8 0,3-4 0,-7 1 0,4 1 0,3-2 0,3-2 0,11 0-1,6-8 1,12 0 0,-2-3 0,8-5 0,0 0 0,-1 0 0,-7 3 1,8-3-2,0 3 1,-3 4 0,-2-4-1,2-2 0,2 10 1,-2-4 0,-5 5 0,-6-2 0,10 4 0,-7-1 1,5 1 0,-6 1-1,3 1 0,-3-1 0,-2 1 0,8 0 1,-9-1-1,9 0 0,-2 0 0,1-4 0,-4 5-1,8-3 1,-9 2 1,9 0-1,-11 1 1,10 0-1,-7 3 0,-3-5 2,4 2 0,-4 3-2,-1-9 0,9 2 0,-5 1 0,7-8 0,-4 3 0,5 0 0,0-1 0,-5 0 0,7 1 0,-2 2 1,-8-2-1,8 3 1,-9-3-1,-2 5 0,11-7 0,-1 3 0,-4-4 0,5 2 0,6-1 0,-6 0-1,-2-4 0,5 6 1,-1-8 1,4 0-1,0 0 1,0 0-1,0 0-3,0 0 2,4 0 1,-4 0 6,3-4-3,5 4 0,-2-4-2,-3 2-1,11-6 0,-4 0 1,10-3 0,-2 0-1,-1 0 1,-4 0-1,4-5 1,4 0-1,-1 0 1,1 2-1,-1-2 0,1-3-1,-1 1 1,4 0 0,-3-4 0,2 3 0,-2 2 0,-8 5 0,4-4 0,0 4 0,-10-1 1,7 2-1,-8-2 0,5 1 0,-4 0 0,-1 3 0,8-1 0,-11 1 0,4-1 0,7 4 0,-11-2 0,8-2 0,-5 4-1,-2-3 0,10 0 1,-8 0 0,8 0 1,-4-4-1,-4 0 0,8 2 0,-7-2 0,4 1 1,-5 0-1,-3 1 0,8 0-1,-4 3 1,-7-3-1,14 3 1,-8-5 0,0 5 0,9-3 0,-9 0 0,5 3 1,-5-3-1,-2 6 0,7-9 0,-5 6-1,0-1 1,8 0-1,-7 0 1,7-1 0,-11 7-1,0 0 1,-3 3-3,0 0-3,-3 3-4,0-3 1,-8 3 9,1 7 3,-13 4-1,-15 11-1,-6 2-1,-4 10 0,-7 0 1,7-4-1,7 2 0,8-4 0,-2-4 0,12-5 0,-1-1 0,3-2 1,12-10-1,-5-1 0,7-2-1,-4-2 0,11-4 1,-3 3 0,3-3 1,0 3-1,-3 3 1,0-1-1,-11 3 1,10-3-1,-2 1 0,-5 1 0,5 2 1,-8 0-1,10 0 0,-5 5 0,-5-6 0,10 5 0,1-8-3,-8 2 0,11 0 0,0-6-1,0-1 4,3-1 2,-3 1 2,8-5 0,-5 3 1,1-5-4,13-5 0,-4-2 0,4-9 0,7 2-1,-4-2 0,4 1 0,-3-7 1,10-1-1,-7-4 0,3 1 2,-4 1-1,-2 5 0,0 2 0,-4 4 1,3-1-1,-7 1 0,5 3-1,2-5 3,-3 9-1,-7-5-2,7 4 1,1 4 0,-9-5 2,5 6-1,-10-2 0,2 6-1,5-4 2,-8 5-1,0 2-1,-3-5 1,3 3-2,5 2 0,-5-7 0,4 2 0,-1-1 0,8-4-1,-7 5 1,4-2 0,-5 1 1,0 0-1,5 4 0,-4-6-2,7-1 1,-8 3 1,9 2-1,-9 1-1,-6 4-6,0 2-7,-3 2 1,-4 4 14,-13 7 3,-12 13 1,-9 0-3,-6 11 0,-1 3-1,4 0 0,0-5 0,3 3 0,3-6 0,8 0 0,0-5 0,9-8 0,1-3 0,9-7-1,7-5 1,4-4 0,0-4 2,0 1 1,4-3-2,-1-7-1,11-1 0,0-12 1,-1-1 0,7-3-1,4-5 1,0 5 1,4 0-2,-12 1 4,12 2-2,-7 9-2,-5 4 0,-2 0 0,0 5 1,-7 6-1,-7 3-3,0-4-1,-4 8-2,1-1-2,-5 1 3,2 1 5,-14 14 6,-1 2-3,-9 7-2,-8 2 0,11-3-1,-4-2 0,15-9-1,5-4 1,1-7-1,10-1 0,0-4 1,0 0 5,7-4-1,-4-1-2,14-7-1,0-4-1,7-5 1,3-3-1,3 3 0,5-4 0,-8 2 1,7 1-1,-7 6 0,3-3 0,5 0 0,3 6 1,-8 5-1,-3-1 0,5 5 0,-2 3 0,-7 1 1,12 0-1,-5 0 0,5 0 0,-8 0 0,3 0 0,1-5 0,-1 5 0,2 0 0,-5 0 0,0 0 0,7 0 0,-7 5 0,0-4 0,8 3 0,-5 2 0,5-3 0,-5 4 1,11-6-1,0-1 0,-8 0 0,8 0 0,-3 4 0,-8-4 0,2 3 0,-5 1 0,0-2 0,7-2 1,-10 5-1,3-4 0,0-1 0,11 0 1,0 0-1,-5 0 1,8-1-1,0-4 1,-3 5-1,-5-2 1,2 2-1,-11 0 0,-1 0 0,-2 0 1,-4 2 0,-14-2-1,1 0-1,-4 0-6,-4 5 7,-10-5 5,-6 1-3,-17 6-2,-24-1 0,-18-1-1,-10 2 1,-3 0 0,4-7 0,3 0-1,10-3 0,-7-1 0,0 1 0,14-1 1,3 2 0,15-1 0,9 0 0,14 0 0,6 0 0,7-1 1,8 3-1,2-4 1,4 3-1,4-2-3,-1 4 3,0-3 2,14-2 0,7-2-2,0-6 0,20 5 3,3-7-1,15 2-2,3 0 2,0 5-2,14-6 1,-5 6 1,11 2-2,-10 1 0,7 0 0,-11 3 1,-6-2-1,-4 4 1,-16 0 0,-4 0-1,-18 4 0,-2-4-1,-7 0-2,-11 2 0,-6-2-4,-5 5-4,2 0 10,-12 1 1,-8 2 3,-19 13-3,-19-4-2,-22 4-2,-2-2 4,-4-6-1,7-5 1,6-2 0,19-1 1,4-5-1,18 1 0,15-2-6,16 1-8,11 0 14,19-5 2,15 5-1,13 0 1,17 0-2,14 0 2,3-2-2,4-2 1,-7 1 2,-5-1-2,2 3 3,-8-3-4,-3 1 4,-6 0-1,0 0-1,-4-4 0,-7 6-2,-7-6 3,0 3-2,-14 1 0,2 1-1,-12-1 0,1 0 0,-12-1 0,6 4 0,-9 0 0,-6 0 1,0 0 1,-3 4-1,3-4-1,-6 0 0,6 0 0,-8 0 1,4-4 1,1 4 6,-14 0-7,7 0-1,-10-4 2,3 2-1,-1 2-1,12-3 1,3 3-1,-1-6-1,8 6 1,-4-4 0,0 1-2,0 2 2,3-4 1,0 5 1,3-2-2,9 2 1,8 0-1,4-3 1,11 3-2,6 0 2,-3 3-1,4-1 1,-1 3-1,0-1 0,0 3 1,7 1-1,-2 3 1,-5 1-1,0-4 0,-10 5-1,4-5 1,-12 3 0,1-4 0,-6 1 0,-1 1 0,1 0 0,-4 0 0,1 5 0,-6-4 0,9 2 0,-4 1 0,4 0 0,-1-5 0,1 6 0,-12-6 0,6-2 0,-1 4-1,-8-5 0,-3 3 0,18 3 1,-21-5 0,0-1 0,0 0 1,6 1-1,5 2 1,-4-1-1,7 2 0,-5-4 1,5 6 0,-4-6-1,1 2 0,-5 0 0,1-2 0,4 4 0,-5-5 0,5 4 0,-5-2 0,1 3 0,7 1 1,-5-2 0,6 5 0,5-4-1,-2 4 0,2 0 0,-4 1 0,1 5 0,4-3 0,-1-2 0,1 1 0,-7 1 1,-1-4-1,4 1 1,1 1-1,-6-1 1,6 0-1,-1-1 0,4 0 0,-12-3 0,5-1 0,4 3 0,-12-3 0,8 2 0,-7-4 0,-1 3 0,8-5 0,-8 4 1,5-2-1,-4 0 0,-1 4 1,8 0-1,-10-5 0,10 2 0,-8 0 0,-3-2 0,0 1-1,8 0 1,-7 0 0,-1-3 0,8 4 0,-5-2 0,-3 1 0,-3-1 1,7 3-1,1-6 0,-2 6 0,-3-5 0,0 2 1,8 1-1,-8-3 0,1 2 0,-1 0 0,-3-5-1,0 3 1,-3 0 0,3-3 0,0 0 0,0 0 0,0 0 0,-4 0 0,4 0-1,0 3-1,0-3 2,0-3 0,-3 3 0,3 0 2,-3 0 3,-5 0 2,8 0-2,-3 0-2,3 0 0,-3 0 0,3 0 0,-18-3-1,9 3 1,-8 0 0,-4 0-2,-3 0-1,-3-8 1,-7 8-1,1-8 1,-9 2-1,-2 1 0,-8-6 0,1 1 0,4-1 1,-15-1-1,12 0 1,-9-2-1,15-4 1,3 7-1,14 0 0,0-3 0,7-2 0,-1 5 0,4-4 0,-4-4 0,4 0 2,4 2-1,-1-6 1,-7 6-2,4-9 0,-3-1 0,-4 0 1,-3-1-1,3-2 0,-3 1 1,-4-1-1,1 5-1,-5-2 0,2 2 1,-8 5 0,0 3-1,0 2 0,-1 10 0,12-2 1,-4 1 0,10 6 0,11 0-3,5 0-6,5 0-4,6 0 4,8 0 7,-4 3 2,10-3 7,1 7-2,8-1-3,12-1-2,7 3 1,5 3 0,-2-1-1,10-2 0,-11 4 0,-2 1-1,-4-7 0,-17 0 0,-7-2-2,-14-1-6,-6-3 9,-14 0 0,-4 3 3,-26-1-2,-18-2 0,-27 3 0,-11-3-1,-9-5 1,6-5-1,0 1 0,21-3 1,17 0-1,21 1 0,17 6-2,15-1-12,12 6 4,10 3 10,10 0 1,13 1 3,11 4-3,21-1 0,3-2-1,-1-1 2,4-1-2,-9 1 0,-9-2 0,-9 4-1,-14 0-6,-9 6-5,-12 3 11,-12 3 1,-18 11 2,-11 1-1,-12 4 1,-4-3-1,-10-7 0,-1-6 0,8-6 1,-4-5-2,13-3 1,8-8 2,13 1-3,18-1 0,2-4 0,11-4 0,13-6-1,10-4 1,11-7 0,11 2 1,-1 0-1,0 3 1,4-1 0,-8 1-1,1 3 1,-1 2 0,-6 0-1,-6 1 3,-8 6 0,-7-1 0,-10 1-3,4 2 1,-8 2-1,9 0 0,-12-3-1,8 4 1,-2 1 0,-5 4 0,-1-4 0,8 3 1,-11 3-1,3-5 2,-3 5-2,0 0-1,3-8 1,8 5-2,-4-2 1,-4-2 1,3 4-1,5-1 1,-8 2 0,-3 2 0,14 0-1,-7-3 1,10 3-2,4 0 1,2-3 1,-10 6 0,4-3-1,1 0 1,-15 3-1,-3-3 1,0 0 0,0 0-1,-3 0 0,0 0 1,-8 0 10,1-3-7,-14 0-3,-7 0 1,-6 0 0,-4-1-1,0 3 1,0-4-1,-3 3 0,14-2 0,-11 1 0,3-1 1,8-1-1,-5 2 1,11 0 0,7 0-2,11 0 1,2 3-8,4 0-3,7 0 10,-1 3 1,12 0 6,8-3-2,12 6-1,7-6-1,-1-3-1,-3 3 0,-3-3 2,-11 0-2,-10 3 0,-7 0 0,1 0 2,-8 0-3,-6 0 0,-5 0-7,1 0 7,-2 3 8,-12-3-8,-17 3 0,-12 4-1,-15-2 0,-8 2 0,5-5 1,0 8 0,4-4-1,2 2 0,5-1-1,-1 2 2,13-3-1,1 2 1,14 0-1,-5 5 0,15-5-1,2-2-8,12-1-8,6-5 9,6 0 7,5 0 2,-1 5 3,7-5 2,4 0-4,6 0 1,11-5 1,-8 0-1,8-4-2,-4-1 1,-7 2-1,-6 5 2,-12-2-1,-1 5-1,-5-5-3,-14 5 3,5 5 2,-18-5-2,-14 0-1,-3 10 0,-9 1 1,-12 0 0,0 2 1,-6 5-1,-3-3 1,-8 6-1,5-2 0,-8 6 1,4-1-1,-1 5 0,8-7 0,3 4 0,7-4 0,5-8 0,23-1 0,-5 1 1,15-3-1,2-6 0,4-5 1,7 5-1,-4 0 1,8 1-1,-12-3 0,12 2 0,-8-5 0,7 4 0,-7-4 1,11 7-1,-14-2 0,10 1 0,1-2-1,-8 0 0,11 1 0,-1 4 1,-7-4 0,5 8 0,-8 0 0,4-2 1,-4 3-1,5 1 1,-9-4-1,12 5 0,-11-2 2,-4 0-1,4-2-1,-4 2 2,0 0-1,6-5-1,-14 3 1,2 0-1,4-3 0,-4 0 0,3 1 0,4-1 0,-1-4 0,0 9 0,-2-3 0,-1-1 1,-8 3-1,9-2 0,-1 0 1,3 0-1,4-6 0,4 2 0,-4 0 1,3-5-1,8 1 0,-4 0 0,-1-3 1,-10 3-2,12 4 2,-12-4-2,-2 2 1,2 2 0,1-3 0,2-1 0,-2 2-1,2-2 1,9 0 0,-9 4-1,1-1 0,11-4 1,-9 5 0,3-2 0,-6 6 1,-2-6-1,-1 4 0,4-2 0,4-4 0,-1 2 0,11-2 0,0-3-1,0 0-2,3 5 1,0-10-3,3 5 2,-3 0 3,3 0 0,-3 0 2,3 0 0,-6 0 1,3-3-1,-3 3 0,3 0-2,0 0 0,0 0-1,-3 0 0,3 3 1,-8-3 0,5 0 1,3 5-1,-4-2 1,1-3 0,0 0-1,-5 0-1,8 5 1,8-10 0,-8 5 0,3 0 1,-3 0 4,0 0-2,3 0 3,-6-3 0,3 3-5,0-8-1,-11 5 0,8-2 1,0-2-1,0 1 0,0 6 1,-1-3-1,4 3 0,0 0 0,0 0-2,0 0 1,0 0-2,0 0 2,4 3 1,-8-3 0,4 0 0,-8 0 1,16 0-1,-8-3 2,4 3-2,-4 0 1,3 0-1,-3 0 0,3-3-4,-3 1-5,3-9 9,11-1 1,-4-3-1,10-7 0,1 1 1,6-6-1,7-2 2,-7 2-2,11-3 1,-8-3-1,5 1 1,-5 2-1,8-1 1,-11 1 0,8-2 0,-8 0-1,7-2 0,-4 0 2,-3 1-1,-3 1-1,7 5 1,-7-3 0,-3-2 0,-9-1 2,3 5-3,2-2 1,-11 6-1,12 2 1,-12 3-1,8 0 0,-7 4 1,7 1 0,-8 3 0,-3 0 0,0 4-1,5-1 1,-8-3 0,0 6 1,0 2-2,0 0 0,0-3 0,-8 1-3,5-2 2,0-2 1,3-1 1,-6 4 0,-5 0-1,8 3 0,-1-4-1,-2 6-1,-8-4 0,8 5-1,-12 5 1,-6-4 1,-10 6 1,7 2 0,-11 1 0,8 1 1,-5 0-1,11-6 0,4 4 0,7-6-1,-1 2-1,11-1 1,-11-1 0,7 1 0,4-2 1,0-2-1,3 0-2,3 0-2,-3-2 5,3 2 0,0-4 1,8 1-1,-1-2-1,11-5 1,-1 0 1,7-2 0,8 1-1,-8 1 0,-4 1 1,12 2 0,-5-1 0,11-3 0,0 3 0,-8-1 2,5 4-1,3-8-1,-3 4 2,-1-1-1,4-3-2,0 5 1,0-6 0,-11 9-1,8 0 2,-11-6-2,4 10 1,-4-3-1,-3 1 0,3-1 0,4 4 1,-4 0-1,0-2 0,8 2 0,-8 0-1,-7 0 0,4 0 1,-3 2 0,2 5 1,1-3-1,11-3 0,-5 6 0,5-1 0,-8-3 1,-4 0-1,1-1 0,-4 3 0,1-2 0,0 0 0,-1 0 0,4-1 0,0 1 0,10 0 0,-7 5 0,6-3 0,5 1 0,-3 1 0,-2 1 0,8-2 0,-6 4 0,-5-4 1,11 2-1,-11 0 0,8-2 1,3 1 0,-11-3-1,8 3 0,-8-1 0,5 0 0,-5 1 1,8-4 0,-3 2-1,-5 1 0,8-1 0,-11-4 0,10 6-1,-10-4 1,-3 3 0,3-2 0,5-3 0,-9 3 1,1-1-1,-4 1 0,-2-2-1,-9 3 1,9-4 0,-9 3 1,9-4 0,-1 3-1,0-3 0,4 0 0,-5 3 0,4-3 0,1 3 0,-4 0 0,4-3 0,-4 2 0,7-2 1,-4 0-1,4-2-1,3 2 1,-3 0 0,-4 0 0,1-3 1,-1 3-1,-2-3 0,-9 3 0,9-3 0,-15 6 0,11-3 0,-8-3-1,12 3 1,-9 0 0,9 0 1,2 3-2,1 3 1,-4-4 0,4 5 0,-1 0 0,-4-2-1,4 1 1,1-1 0,0 3 0,-4 0-2,0-2 1,16 12-1,-33-18 1,0 5 0,0-2 0,0 0 0,8 2 0,-4 5 1,-1-1 0,0 4 0,3-5 0,2 6 0,-5-6 0,0 3 0,1 0 1,-1-3-1,5 5 0,-5-1 1,0 3-1,0-3 0,0 1 0,5 3 0,-5-5 0,1 2 0,-1 3 1,0-1-1,8 0 0,-5 4 1,-3-4-1,8-4 0,-4 3 0,-1-3 0,5-3 1,-8 3-1,0-4 0,4 1 0,1-2 0,-2 2 0,-3 3 0,8-3 0,-4 3 0,-4 0 1,3-1-1,5 1 1,-8 2-1,11 1 0,-4 4 1,-4-4-1,5 2 1,-4-2-1,7-1 0,-11 1 0,3-3 0,5 1 1,-4-3-1,-7 0 0,3-2 0,0 4 0,5-3 0,-5 0 0,0 5 0,4-5 0,4 3 0,-8 0 0,0-3 0,0 3 0,0-6 0,5-2 0,-5 7 1,1-7-1,-1 2 1,8 6-1,-5-3 0,-3 1 0,4 1 1,0-1-2,-3-4 2,-1 2-1,-3-7 1,0 0 0,0 0 2,0 0-1,0 0-1,0 0-1,0 0 0,-3 0 0,3 0-1,0 0 0,0 0 0,-4 0 1,4 0 0,0 0 2,-7 0 1,7 0 2,0 0 1,-4 0-3,4 0-1,0 0-2,-3 0 0,3 0-1,0 0-1,0 0-2,0 0 2,0 0 1,0 0 1,0 4 0,0-4 0,-6 0 1,3 5-1,-8-2-1,8 3 1,-4 1-1,7-7 0,0 3 0,0-6 0,3 3 1,-3 0 1,4 0 1,-4 0-2,0 0 0,0 0-1,0 3 1,0-6 0,0 3 0,0 3 0,0-6 1,3 3-1,-3 3 0,0-3-1,0 0 1,0 0 0,0 0 1,3 0 0,-3 2-1,8 1 0,-5 5 0,0-5 1,0 5-1,-3-2 1,0 4-1,3-8 0,-3 4-1,4-3 2,-4-3-1,0 3 0,0-3 0,0 3 0,7 1 0,-7-4 0,4 3 0,-4 3 0,3-4 1,-3 1-1,0 1 1,3 0-1,-3-1 0,0-3 2,0 0-2,0 2 1,0-2 0,0 0 0,0 0 0,0 0 1,0 0-1,-3 0 2,3 0 0,0 0 0,-3-2-3,3 2 2,-4 0-1,-3 0 3,3-3 0,-2 3-2,-14-4-1,-4 0-1,-17 1 0,-10 1 0,-4-1-1,4 0 0,-10 0 1,-1-1-1,5 1 1,-5 3 0,-2 3-1,-4 1 1,0-1-1,3 0 2,-11 2-1,8 2 0,0 0 0,-6 1 0,-5-1 1,0-3-1,5 3 0,9-3 0,-3 3 0,3-2 0,3 2 0,1-5 0,7 6 0,-8 3 0,12-3-1,-5 3 1,7-3 0,-2 5 0,5-4 1,1-2-1,0 1-1,-8-2 1,7 2 0,-2 0 0,-7 0 0,-1 5 0,-7-5 0,9 3 0,-6-3 0,12-2 0,2-1 0,4 0 0,0 1 0,11-3 0,-5 0 0,5 2-1,-4-5 1,4 4 0,-11-1 1,3 1-1,8-2 0,-8-2 0,11 0 0,-11 0 1,11 0-1,-11 0 0,11 0 0,-11 0 0,8 0 0,-5 0 0,9 0 0,-16 5 0,12-5 0,-7 0 0,6 1 0,0-1 0,7 4 0,0-4 0,1 3 0,-4-3 0,0 3 0,-1 0 1,7-3-1,5 3 0,-4-1-1,-1-2 1,4 4 0,-4-1 0,4 1 0,7-4 0,-1 0 0,5 0 0,3 0 0,-8 0 0,8 0 1,-1 0-1,4 0 1,-6 0-1,-5-4 0,5 4 0,3-3 0,-12 3-1,9 0 1,-11-4 0,-1 4-1,-2 0 1,10 0 1,-4-2-1,8 2 0,6-3 0,-4 0 0,1-3-3,-8 1 3,8-6 0,0-1-7,0-5 3,3-2 1,0-3 3,3-6 2,0 1-2,14-1 0,-10 1 0,13 0 0,-2-2 2,-1 5-1,4 2 0,-9 4 0,6 4 0,-4-2-1,-5 0 0,6 0 0,-9 1 0,8 3 0,-4-1 0,-7 9 0,8-4 0,-8 3-1,0 2 1,-3-4-1,7 4 0,0 0 1,0 0 0,-1-2-1,8-2 2,4-5-1,2 1 0,4-7-1,6 4 1,-3-2-1,11-2 1,-3 3 1,-5-4-1,-7 4-1,-9 6-3,-7 5-6,-7 3-23,0 1-48,-7 1-46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3"/>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2337 944 148,'-3'0'8,"0"0"-2,0 0-1,-8 0 20,5 0-7,-4 0 23,-10 5-27,-1-2-5,-11 0-5,9-3-1,-4 7-1,6-6-1,-2 6-1,2-1-1,12 0-3,-2-4-6,11 3 10,3-5 3,14 3 12,24-11-7,21 3-4,26-6-3,25-5 0,13-8 1,4 2-2,-9-5 1,2 3 0,-10-2 2,-22 5-3,-8 3 0,-33 5-3,-15 7-3,-32 2 6,-17 4 5,-23 7-3,-35 4-1,-26 5 0,-38 3-1,-28 2 0,-7-2 2,8 0 1,-1-8 0,25-1 2,12-4 0,18-3-3,21 0-1,34-3 3,13 0 2,23 0-6,12 0 1,12 0 6,15-6 0,26 0-3,29-6-2,19-7-1,20-6 0,15-2 0,0 0 3,-4-4-2,-7 1 1,4 2-1,-14 4-2,-21 3 0,-23 7-1,-27 9-5,-28 1 6,-14 4 0,-30 4 0,-34 4 0,-33 11-1,-46 2-3,-45 4-1,-15-1 5,-25-6 0,-10-3 2,0-11 4,4-4 1,34-8 8,40-3 1,66 3-16,42-5 2,50 8-2,30-2 7,44-2-3,31 0-3,37-1-1,35 1 0,15 1 0,9-2 1,-1 2-1,-3-6 0,-11-4 1,-6 1 0,-11-9 1,-10 5-2,-12-4 1,-35 8-1,-35 4 0,-27 3-2,-23 7-6,-24 3 8,-15 0 4,-23 3-4,-20 2-2,-31 6 0,-24-3-1,-24 8 2,7-3 0,15-1-1,-9 0 1,18 0-2,0 0 1,6 0 2,8-2-1,7 2 0,17-5-1,12-2 2,9-2 0,12-3 0,14-3 0,4 3 0,16-2 0,4-1-7,10-8 5,14 3 4,14-3-2,23-12 2,7 6-2,18-5 2,-1-4 1,7 4-1,-1 4 0,6-2 0,-17-1-1,2 2 0,-17 3 1,-21 3-2,-17 5 0,-9 4-4,-18 2 3,-7 2-2,-24-3 3,-14 3-1,-19 3-1,-28-3 2,-20 6 0,0 2 0,-12-1 0,6-1 0,6-3 0,3-3 0,6 0 1,14 0-1,7 0 0,17 3 0,18-3 0,3 2-1,14-2 1,6 5 0,-8-2 1,9 0-1,-4 0 1,3-3 0,-8 0-1,9-3 1,-4 0 0,6-5-1,-6 6 0,-7-1 1,7 3-1,-11 0 0,8 3 0,-11-3 0,0 0 0,7 0 1,0 0-1,-4-3 1,11 3-1,3-3 0,1 3-1,-12 0 1,5 3 0,-8 0 0,5-1 0,-9 3 1,5-2-1,10-3 0,0 0 1,9 0-1,1 0 1,8 0 0,-2-3-1,11 3 1,0 0-1,0-5 0,3 5-4,8-2 1,-8-1 3,0-2 2,14-2-2,-7-2-1,10 0 1,1-4 0,3 4 0,-4-4 1,-2 5 0,-4 2 1,-8 1 0,-3 3-1,-3-1-1,0 3 1,0 0 0,0 0-1,-3 3-3,3-3-2,0 0-5,0 2 0,0 3 5,0 1 3,0 2 0,0 8-1,-3 0 2,0 0 1,-11 1 0,7 2 0,-10-3 3,0 2-2,-4-6 0,12 0-1,-6-6 1,9 0-1,3-4 0,-5 1 1,5-3 0,0 5-1,-1-2 3,1 0 2,3-6-1,-11 0-3,8-2 0,0 2 1,0-2 0,-8-1-1,8 3-1,6-1-1,5 4 0,-8-1-1,3 1 0,0 0 2,0 0 0,3-5 0,15 5 0,14-2 0,6-7 0,6-1 1,1 1-1,16-4 1,-2-1 2,6-5-2,0 0-1,11 1 0,-5-1 0,5 5-1,-4 1 1,-7 7-1,-7-2 1,1 1 0,-12 4 0,-2 3 1,-4-3-1,-3-2 0,-3 5-1,0-3 1,-8 3 0,-6 0-2,7 0 2,-4 3 0,3-3-1,11 5 1,-3 1 0,3-3 0,-7 1 1,7-3-1,-3 4 1,-8-3-1,1-2 0,-1 0 0,-6 0 0,3 4 0,-7-4 0,1 0 1,3 2-1,-4-2 1,12 0-1,-5-2 1,-1 2-1,12 0 0,-11 0 0,11 0-1,-11 0 1,0 0 0,8-4 1,-12 4-1,4 0 0,5 0 0,-5-2 1,-4 2-1,-2 0 0,3 0 1,-1 0 0,-5 0 0,6-5-1,-4 0 1,1 2-1,2-3 0,1 1 0,0 2 1,-1-5-1,4 3 0,5-1 1,-5 2-1,-4-2 1,4 0 0,2 4 0,-6-6-1,4 2 0,-3 1 0,-3 1-1,2-3 2,-2 6-1,-1-6 0,4 4 0,0 0 0,-4-1 1,4 3-1,0-6 1,7 0-1,-4 2 1,-3-2-1,3 4-1,-3 0 1,-1-3 0,9 4 0,-5-5-1,0 0 1,7 2 0,-10-1 0,6 1 0,2-6 0,-5 8 0,-1-2-1,9-2 1,-8 3 0,0-1 0,5 0 0,-9 0 0,1 2 0,-4 0 0,-2 0 0,-5 1 0,4-1 0,7-1-1,-4-3 1,4 5 0,3-1 1,-7 0-1,1 0 0,-4 3 0,4-3 0,-4 3 1,-4-4-1,7 4 0,-2-1-1,2-4 1,4 3 0,0-2-1,-4 1 2,1 3-1,-4-4 0,-11 4 0,9-1 0,-12 1 1,-3 0-1,3 0 0,-3 0 1,0 0-1,-3 0 1,3 0-1,0 0 1,0 0-1,3 0-1,-3 0 1,3-3 0,8 3 1,-4-4-1,-1 1 0,5 0 0,-8 0 0,0-1 0,-3 4 1,0 0-1,0 0 0,-3 4 1,3-4-1,0 0-1,0 3 0,0-3 0,3 0-1,-3 0 2,-3 0-2,3 0-3,0 0 0,-3 3 1,0 0 2,-5 1 2,2 0 3,2 9-1,-7 0-1,5 5-1,3-3 0,-3 1 0,-2 2 0,1-4 0,7 2 1,-6 3-1,-5 0-1,8-3 1,-4 2 0,-7-1 1,11 2 0,0-3-1,-8 3 0,5-5 1,6 2-1,-4-1 0,-7-1 0,11 2 0,-3 3 0,0-5 1,3 2-1,0 0-1,0 0 1,0-2 2,0-1-2,0 1 0,-3 4 2,0 3-2,-8-2 0,4 4 0,7-2 0,-6 0 1,-2-2-1,5-3-1,3-2 0,0 2-1,0-5 2,0 2 0,3 0 1,-3 2-1,8-3-1,-8-3 1,0 1 1,0-1-1,3-1-1,-3-1 1,0 4 0,0-4 0,-3 2-1,3-2 1,3 0 0,-3-5-1,0 4 1,3-3-2,-3 4 1,3-1 0,1-1 0,3-1-1,-3-4 2,-1 0 1,-3 0 3,3 0 1,-3-4 2,0 1-1,3-5-6,11-5 1,-4-6 0,7-5-1,4-8 0,2 0-2,1-4 1,-3-8 0,-1 4 0,1-2 2,-15 4 1,8 8 1,-7 6-3,4 3 0,-5 2 0,-3 3 1,11 7-1,-10 0 0,-1 2 0,0 5 0,5-1 1,-8 3-1,0 3-2,-8-3 2,8 2-3,0 2 1,0-1-1,0-3-1,0 0 0,0 4 2,8-3 2,-8 3-5,0 5 5,0 4 0,0 1 1,-8 8 1,5 4-1,0-4 0,3 10 0,-7-2 0,-4 1 0,8 2-1,0-2 0,-8 1 1,1-2-1,4-4 1,-5 0-2,5-1 2,-5-4-1,4-2 1,4 0 0,-3-5-1,-8 2 1,10-5-1,1 2 0,-8 0 0,11-5 0,-3 3 0,3-3 0,0-2 1,0-3-1,0-3 1,0 0 1,0 0 0,0 0-1,0 4-1,0-4 0,0 0-1,0 1 1,0-1-1,0 0 1,0 0 0,0 0 0,0 0 1,-3 0 2,3 0 1,0 0 2,0-1-2,-3 1 0,3 0-2,0 0-2,-3 0-3,-5 1 2,-5 4 1,-15 3 0,-6-2 0,-13 1 0,-12 2-1,9-4 1,-9-1 0,1 0-1,1 1 1,-5 1 0,-2 4-2,-1-4 1,3 3 1,12 0 0,-9 3-1,9 4 1,-12 3-2,0-1 2,-6 1 1,0-2-1,0 1 1,0 1-1,7-3 0,-4-2 0,3 5-1,9-4 0,-6 7 0,9 0 0,5-5-1,7 3 0,15-9 0,5-3-3,15 0-1,3-8-8,3 0 13,8-3 1,-1-2 3,10 5 0,7-8-1,11-2 0,3 2-2,4-6 1,2-2 1,0-3-2,15-6 1,6-3 1,0-3 0,14 2 1,174-63-2,-208 77 0,-7 3-1,3-4 1,-3 0 1,33-8-2,-3 3 0,-9-1 0,-4 6 0,-10 5 0,-7-2 0,-8 5-1,-1 0 1,-8 5-2,-7 0 2,-8 3-2,2 0-3,-4 3-2,-7 4 1,0-1 3,-7 10 3,-10 6 1,-10 4 3,-11 7-2,-20 4-2,1 1 1,-16 2 0,5-4-1,7 1 1,4-6 0,-5 2-1,4-2 1,1-4 0,-2 0-1,1-1 0,7-2 0,7-2 0,14-6-1,1-5 1,23-4 0,0-1 0,-2-11 0,8 10 0,8-10-1,-8 5-1,0 0-1,3 0 3,-3-1-2,3 1 0,-3-4 0,0 4-1,0 0 3,14 0 2,-7-3 2,20-3-3,10-6-1,8-2 0,13-3 1,-4-1-1,4-1 0,-7 2 2,0 0-1,4 2 0,-8-1 1,-6 2-2,-3 4 0,-17 4-2,-12 3-5,-9 3-2,0 3 9,-9 3 3,-20 7 2,-4 9-4,-22 2-1,1 6 1,-7 1 0,-4-1-1,3 3 0,5-3 1,-8-1-1,4 0 1,-1-2 0,12-2-1,-3-4 0,23-5-1,7-4 1,5-7-3,12-2-2,6-3 0,6-3 5,12 0 2,5-3 1,18-9-2,7 1 0,2-5-1,9 1 2,-1-5-2,-7 5 4,-4-1-3,1 1 1,-7 3 0,-10 3-2,-15 5 0,-5 5-1,-7 2 1,-11 0 0,-1 0 4,-4 2-3,-23 2 1,-6 4-2,-10 3 0,-14 3 1,-3 1-1,0 4 0,1-1 1,2 1-1,3-5 0,12 0 0,12-6 1,14 0-1,7-6 0,17-2 1,0 0-1,6-2-4,5-1 4,-5-8 0,18-1-1,11-6 1,12-3 2,4-3-2,10-2 0,4 1 1,3-2 0,-3-5 1,0 2-1,-21 6-1,-6 3 0,-18 8-7,-13 7 6,-14 4-1,-16-5 2,-15 5 0,-13 2 0,-28 0 0,-9 2 1,-15 5-1,2 1 1,-8-1-1,3 3 0,0 1 0,14 0-1,1 5 1,-3 3-1,23 0 1,3-3 0,24-2-2,24-4-7,13-1-7,10-7 16,7 1 4,28-8-2,9-4-1,21-7 0,21-3 0,10-5 3,4 0-2,-5-1-1,1 0 2,-10 5-2,-15 4-1,-26 3-6,-14 12-7,-24-4 6,-20 10 7,-31 6 4,-23 4-4,-25 8-1,-26 3 1,-15-1 0,-11 2 2,6-6-1,8 1 0,12-9 1,9-2-1,28-4 0,17-7 1,20 0 0,23 0-2,15 0-3,9 0 3,23-4 0,7 1 0,20-2 0,12-6 1,3 3 0,8-6 0,-5 1 2,8 0-1,-11 4 0,5-4-1,-11 8-1,-11 2-1,-13 3-1,-11 0-1,-16 0-5,-8 3 6,-6-1 2,-12 1 7,-20 4-4,-9-1-2,-16 3 1,-22-2-2,-9-7 2,-4-4-1,-8-8 0,5-4 0,-7-5 0,7-3 1,10-1 1,13 4-3,11 0 0,20 6 1,17 5-2,7-3-8,17 11-2,11-2 11,16 4 5,23 4-2,29-2-2,13 4 0,17 1-1,11-4 3,-8 0 0,-11-3 0,2-3 0,-18-7 0,-10 2-2,-17-4 1,-31 5-2,-10 1 1,-17 3 7,-20 0-8,-18 0-1,-22 3 1,-40 0-3,-26 6 3,-16-3 0,-15-1 0,-4-2 0,22-5 2,6-1-2,24-2 0,21 3 1,23 0-1,24 2-4,20-2-13,21 2 7,18 3 10,12 3 5,31 2-3,18-2-1,19 2 1,14-7 0,12-1 0,-12-5-1,-9 3 1,-18-4-1,-28 6-1,-16 3-7,-24 3 7,-28-3 10,-19 3-9,-20 3 0,-29-4-1,-19-2 0,-22-2 2,7-1-2,7-6 0,18-3 1,6-3-1,11 2 0,9-3 0,15 8 0,9-2-1,22 2 0,2 4-6,14-3-6,0 6 13,6-10-1,11 3 2,1-5-1,2 1 0,7-3 0,-3 2 0,0 4-1,-4 1-2,-6 4-2,-10 4-6,-8 0 2,-7 0 9,-1 4 0,-12-4 0,-11 0 0,-9-4 0,3 1 1,-3 0-1,-1-5 0,4-6 0,0 2 0,5-6 1,1-1-1,5 1-1,-2-1 1,12 4 1,4 1-1,-5-2 0,7 2 1,-3 6-1,7-2 0,-7 2 0,11-1 0,-9 3 0,9-4 0,3 2 0,-8-3 0,11 3-1,0-3 1,-3-7 0,0 4 1,-1-1 1,-7-1-1,8 1-1,0 4 1,0 0 0,-8 1 0,8 5-1,0-1 0,-4 3 0,-4-2-1,5 0 1,-5-1 0,4 3 1,-2-2-1,-5-2 0,7 3 0,-7-1 0,5 2 0,-9 0 0,4 0 0,11-1 1,-3 4 0,-2-1 0,8 1-1,-3 0 0,3-5-1,-4 3 1,-2-1 0,-5 0 0,5 3 0,-12-5 0,12 5 0,-11-3 0,7 3 0,-4-2 0,4 2 1,-4 0-1,-3-3 0,10 3 1,-4 0-1,8 0 0,0 0-1,3 0 1,3 0-1,-3 0 1,0 0 0,0 0 0,0 0 1,0 0-1,0 0 0,3 0-1,-6 3 0,3-1 1,-3 6 0,0 5 0,-3 1-1,-2 7-1,5 1 2,-1 5 0,4 1 0,0-1 0,-3 1 1,3 0-1,-3-4-1,3 5-2,3-10 1,0 7-2,1-8 4,7 1-2,-2-4 3,5 1-1,-7-2 1,10 2-1,-8-3 1,9 1 0,-1-1-1,1 0 1,5-1 1,4-4-1,3-1 2,8-1-1,13-1-1,7 2-1,10-3 1,18 1 1,2 1-2,4-3 2,4 1-1,-7-1-1,-12 0 0,-1 0 0,-22-1 0,1-2 0,-25 4-1,-9-1-2,-7-3 3,-11 4 1,-17-4 11,-10 0-11,-14-4 0,-13 4-1,-16-3 0,-19-3 1,1 0 0,-1-4-1,9-1 0,-2-5 1,8 3-1,3 1 1,9 0-1,-2-2 0,13 11 0,-2-2 0,6 5-1,6 5 0,14-2 0,3 2-3,15-2-3,6 0-1,3 0 1,4 2 7,10 6 7,3-3-4,7 2 1,21 1 1,13 0-4,7-3 0,15-1 1,-1-1-1,-8-3 0,-9-3-1,-4 2 0,-19 2-4,-12 3-2,-13-6-2,-14 3 8,-3-1 5,-17 1 2,-13 1-5,-15 0-1,-16 3 1,-7-2-1,0-6 0,0-3 1,6-3-1,1-1-1,-1-5 0,8 4 0,-4-3 1,14 3-1,2 5 1,16-1-1,11 1-3,12 3-9,14 0 10,-4 3 2,7-3 4,-2 4-1,9-1-1,3 0-1,10 0 0,-3 3 0,13 1 1,8 1-1,5 6 0,4 2-1,11 0 1,3 0-1,-3-4 2,-8-4-2,4 2 0,-12-2 0,-12-5-3,-17 8 1,-7-9-3,-13 3 1,-7-5 4,-7 1 1,-10 3 6,-7 2-2,-20 2-5,-18 6 2,-12-5-1,-8-1 0,3-8 1,8 0-2,9-1 1,12-6 0,5-2 0,4 3 1,17-4-2,4 4 0,14 3-2,-2 3-5,19 0 4,-8 0 3,3 0 5,15 0-2,17 0-1,6 0 0,21 0-1,3 3-1,11 0 0,-5 6 0,11 3 0,1 3 0,-1 2 0,0 0 0,-7 5-2,4-4 1,-14 1 1,-10 2 0,-7-7 0,-7 0 0,-9-5 0,-11 3-1,-4-9-3,-13 3-2,-7-2 4,0-4 2,-7 0 3,-10 1 2,-18 4-4,-9 0-1,-10 3 0,-17-5 1,-5-3 0,11 0 1,15-3-2,9-5 2,20 5-2,15 3-7,6-2-6,6 2 13,12 0 3,8 0-1,19 2 0,13 1-2,10 5 1,0-5 1,0-2-2,0 6 1,-6-4 0,-1 4-1,-13-1 0,-4 3 0,-9-4 0,-12 2-1,-16-3-7,-1 1-2,-9-2 10,-7 3 10,-24 1-7,-11 5-2,-16-4-1,-10-4 3,-1-1-2,5-3 0,2-7-1,6 3 1,15-4 0,6 3-1,18 2 0,13 0-7,4-1-5,6 8 9,15-1 3,-1 0 4,13 6-2,11-2-1,7-2 1,13 1-1,4 1 0,6-1-1,-3 3 2,8-4-1,-8 6-1,0-6 1,-3 0-1,-15-1 1,-2 0-1,-10-1 0,-12 0 0,-8-3 1,-12 2-1,-6 1-2,-3-3 2,0 3 1,-4-3 3,-10 8-4,-18-3 1,5 4-1,-14 3 0,3-3 0,17 1-2,4-4-5,17-1-11,6-2 18,14 1 2,7 0 1,6-1 0,25-1-2,-1-2 0,11 0 0,10-2-1,-7-9 1,0 6 0,0-9-1,-3 4 3,-3-9 0,-15 5 0,-3 1-3,-6 3 0,-17 4 0,-15 6-6,-6 2 6,-3-2 0,-11 8 4,-7-2-2,-12 7 0,-11 1-2,-15-2 1,1 3-1,4-2 0,10-8 1,3 2 0,14-3-1,6-1 0,7-3-2,11 2-11,9-2 13,9 3 3,11-3 1,16 0-3,16 0 0,10-3-1,3-2 1,8-3-1,-1-3 2,7 1 0,0-5-2,-20 3 1,-6 6-1,-29-2 0,-16 3-6,-22 5 6,-5 0 8,-22 8-8,-6-6 0,-30 7 0,-17 3 1,-7 0-1,-1 1 0,24-2 0,22-3-1,12-3 1,14-2-1,10 0-11,11-6 2,14 3 10,2 0 2,18-3 1,2-2-2,15-6 1,13 0-2,7-4 2,0-7 0,11 0-1,-8-2 3,8-1 0,-7-4-1,-1 3-1,-7-1 0,-8 8-2,-26 5-4,-10 3-6,-9 8 10,-22 3 8,-6 0-7,-7 3 1,1-3-2,-4 4 1,6-4 2,4-4-3,14 1-5,6 3 5,14-8 1,4-8 0,23-5-1,0-8 0,21-4 0,0-4-1,3-4 1,0 0 0,0-6-1,-4-2 1,-8-3-3,-15-4-2,-17 0-2,-15 2 1,-9 9 6,-3 12-3,-18 8-1,-20 17 2,-9 4 2,-15 12 0,-17 10 0,7 5 0,-10-2 0,3 6 1,14-2-1,9-2-1,23-5-4,8-4-13,21-6 6,22 0 12,8-2 3,25-9 0,20-3-1,17-7 1,21-5 0,6-4 1,0-8 3,-3 3 1,-3-8 1,-8 5 5,-5-4-6,-18 4-5,-14 9-2,-31 2-1,-12 6 0,-18 12 7,-21-4-7,-29 5 0,-32 6 0,-28 4-1,-25 0 1,-16-2 1,4 3 0,12-3 0,19-5 0,13 3-1,21-4 1,32 5-1,12-7-3,28 0-13,10 0 16,21-3 5,9-3-2,31-3-3,11-6 1,16-4 1,8-6 2,-1 1-3,-6-1 2,-1-3 3,-2 5 1,-15-3-2,-10 7-4,-26 5-1,-19 7-10,-5 6 8,-22 2 2,-19 9 6,-21 1-6,-34 12-1,-24-1 1,-17 5 1,-4-3 0,18-2-1,6-3 0,21-5 0,17-4 0,26-4-3,19-3-7,20 1-4,6-8 14,17 1 5,7-3-2,25-6-2,5-7 0,22-4 1,-8-6 1,5 2-1,-8-1 1,-3 0-1,3 4 0,-6-1 1,-9 6-3,-15 8-1,-14 4-6,-21 4-2,-6 6 9,-14-1 4,-10 9-2,-29 1 0,-1 6-2,-18 1 0,4-1 0,6-7 0,24 0 0,14-9 1,13 3 0,10-5-2,8 0-2,7-5 3,-5 3-1,14-9 1,22 3 0,2-6 2,3-5-2,9 3 1,-9 0 1,-6 8-2,-11-5 1,-3 10-1,-10-3-3,-2 6-8,-12 0 3,-14 4 8,-5 4 6,-25 5-4,-21 6-1,-9 2-1,-18-4 1,4 1-1,3-4 0,17-6 1,4-1 0,16-1-1,18-3 0,13-1-11,14-2 11,18-2 2,23-4 1,17-5-3,10-2 1,10-3-1,4-2 2,-3-1-1,-14 5 2,-15-2 2,-12 5 0,-14 3-4,-18 6 0,-6-2 4,-9 1-5,-26 3 0,-16 0-1,-28 3 0,-16 3 0,-17 2 0,-11 3 1,8-6 0,5 2 0,11-3 0,25-4 1,12-4 0,21 0-1,14 1 0,7 1 0,-1 2 0,4 0 0,10 0 0,1 0 0,-5 2 0,8-2-1,3 3 1,-7-3 0,-1 0 1,2 0-1,6 0 0,0 0-1,0 0-5,0 0-4,6 0 8,6-3 2,-3-2 2,26-6-1,9-3 1,7-5-2,13-2 2,1-3 0,0-1 2,-14 4-1,-2 0-2,-19 2 2,-7 6-3,-20 7-2,-3 1 2,-3 5 0,-20-4-3,-15 4 3,-13 4-3,-28 1 1,2 5 1,-12-1-1,7 4 2,20-7 0,21-1 0,14-2 0,18 2-2,1-2-1,16-3-9,-5 0-2,3 0 14,9 0 4,8 0-1,4-8-1,14 0 1,0-2 0,0-4 1,-7-2-1,0 1 1,-7 2-1,-6 1 1,-15 5-4,-3 2-3,-6 5 3,0 0 4,-7-3-4,-18 6-2,-2 0 1,-14 6 0,-18 3 1,0 2-1,9 2 0,5 3 1,7-6-1,6-2-1,15 0-2,14-6-1,-1 1-5,7-3-5,3 1 11,4-4 4,10 1 7,7 4-3,11-5 1,1-6-2,8-4 1,12-1-1,-9-5 0,-3-3 1,0 3 0,-2 0-2,-16 8-2,-5-2-1,-18 6-5,-3 0 6,-3 4 2,-14 0 3,-10 4-5,-14 4 1,-10 5-1,-17 2 0,0 1 0,6-2 0,15-2 0,12-6 0,26 2-2,-2-3-2,11-2-7,3 0 3,11 0 8,-4 1 7,18-4-2,2 0-2,14-7-1,7 1 1,1-2-2,-1-8 2,-7 3-3,-3 5 0,-14-3 0,-10 6-5,-14 2 0,-6-1 5,-11 4 6,-10 4-6,-9-1 1,-19 2-1,-2 6 1,-7-1-1,10 1 0,10-3 0,0 3-1,17-3 0,4 2 0,2-9-2,15 6-4,3-3-9,3-2 15,15 1 1,2 0 7,10-6-3,14 0-1,15-5-1,3-8 2,6-3-1,-4-2 0,4-1 1,-3 1-1,6 4 0,-3-6-1,-6 9 0,-18 0-2,-9 6-1,-26 5-3,-12-2 4,0 10 3,-18-2-2,-20 0-1,-23 2-2,-11 5 1,-13 2 1,-1 4-1,17-3-1,21-2 1,30-5-5,4-1-11,25 2 4,1-3 13,12-1 5,6-1-1,20 1-2,18-3 0,8-3 0,1 1-1,8-5 0,-11 0 2,-3 2-1,8-1 2,-8-1-1,0 6-1,0-2-2,-17 6-3,1 2-3,-22 8-4,-10 4 4,-5 5 6,-23 2 2,1 10 0,-13 3 1,-4 3-3,-3 2 1,-4 4-1,7-1 0,11-3 0,-7-2-1,5-3 1,1-7-1,8-6-2,3-5-2,3-7 5,0-3-2,3-3 2,3 1 2,8-6 3,10 4-3,11-5-2,-2-5 1,11 4-1,9-6 0,-6 4 0,0 0-1,-2 1 1,-15-1 0,1 6-4,-10-3-3,-15 2 0,-9 4 7,-14 2 3,-7 10-1,-3-1 0,-17 4-1,-8 7 0,4-2-1,1-2 0,6 1 0,14-4-1,6-5-3,7-2-2,8-7 6,9-6 3,8-2 1,-2-6-1,26-4-2,9-5-1,10-3 0,11-2 1,3-4-1,-3 1 1,0 2 0,-7 1 5,-11-1-2,-2 7 1,-4 0-3,-11 0 0,1 5-1,-7 4-1,-7 0-3,-7 6-4,-4 3-1,2 2 6,-16 6 2,2 3 1,-11 5 2,-4 6 1,-3-1-4,-3 4 0,1-1 0,-6-2-2,16 1 2,-1 4 0,-1-6 0,4-3 0,8-3-3,3-3 0,0-2-2,6-4 1,-3-6 3,0 1 1,0-4 0,3 0-1,-3 0 1,6 0 4,12-4-1,5 1-3,12-1 0,-5-1 0,5 2 1,-8-4-1,-10 7-2,-11 0-4,-6 4-4,0-1 8,-6 3 2,-11 3 5,-7 3-1,-11 0-3,-1 4 0,-2-3 0,-3-5 0,14-5-1,3 4 1,7-4-1,3-3 0,7 3-4,7-3 3,7-3 1,7 0 3,10-7-3,14-2 1,3-6-1,6-4 3,0-2-3,-9 3 4,-4-6-3,4 5 2,-12 1 2,6-2 1,-5 5 0,-7 3-5,-2 3-1,-9 2 1,5 3 0,-7 6 2,-7-2-2,0 3-1,0 0-6,-3 0 3,-1 0 0,-3 3 3,0-2 2,-10 6-1,-4 3-1,-2 5 0,-4-3-1,3 2 0,7-3 0,10 0 0,-7 2 1,11 0-2,-7-1 0,-1-4-5,11 2-4,0-7 11,4-3 2,10-3 3,-5 0-1,6-2 0,5 0-1,1 0 2,-4-6-1,-11 6-2,1-1 1,4 3-1,-8-2 0,0 2-1,0 3-1,0-5-1,8 5 0,-7 0 0,-4 0-3,0 0 0,0 0-4,-4 0 1,-7 5 6,8-2 1,-6 2 8,-12 8-5,-14 1 0,2 2-1,-19 6 0,-2-1-2,-4-5 1,4-2 0,-4-1 0,7-2 0,-4-4-1,14 2 0,4 0 0,3-2 0,7 1 1,0 3-1,-5 0-1,8-3 1,4 3-1,3-1 0,7-5 0,4 4 0,-8-4 1,10 3 0,-7 0 0,5 1 1,3 4-1,-11-2 0,4 5 1,-7 3-1,-1 2 0,6 1 0,-9 2 0,1 0 0,-1 1 0,1-7 1,-1-2 1,7-3-1,1-5-1,-4-1 0,2-2 0,9 2-2,0-3 2,6-4-1,0 2-4,3-2 2,0-2 3,3-2 7,9-3-2,8-5-3,12-6 0,2-6-1,18-4 1,-5 2-1,12-9 1,3 0 1,3-2 0,-3 4 2,6-4-1,-3 7-3,-4 3 0,-5 3 1,-8 2-2,-10 9 0,-18 0 0,-5 12-3,-18 1 0,0 0-4,-3 0 1,-1 1 2,-10 10 4,-3-3 6,-13 8-5,-8 5 0,-13 6 0,-10 5-1,-7-2 1,3 7 0,-3-1-1,0 1 0,3 0 1,4 3-1,-4-3 0,6-6 0,12-6 0,14-4 0,9-9-2,10-4-3,14-4-7,3-8 12,14 3 7,7-13-4,6-4-2,14-4 0,12-5 1,-3-7 0,3 1-1,-9 0 1,0-1 2,12-4-1,-12 4 1,15 1-1,-11 6-1,7-3-1,-7 4 1,-7 8 0,-6 3-1,-15 2-1,-16 8-1,-7 5-2,-7 0 1,7 2-3,0-2 5,-14 6 0,2 4 1,-23 1 1,2 11-2,-26 5 0,-6 5 1,-3-2-1,4 4-1,-1-1 1,14-1-1,7-5-3,9-3 1,15-3 1,13-11-7,4-1-4,10-6 13,-4-6 5,20-2-1,12-6-3,13-3 0,13-9 0,10-4-1,8 0 0,-1-4 2,4-2-2,0-1 2,-11 3 3,-6 1 0,-18 6-1,-12 8-4,-22 7-1,-5 2-2,-16 7 2,5 0 1,-15 7 2,-9 2-1,-17 7-1,-10 5 0,-21 6-1,0 3 1,-7-1 1,14 1-1,3-6 0,4 0 0,13-1 0,7-2 0,11-3-2,10 1-1,2-11-3,12-1-1,6-3-1,0-4 5,3 0 3,0-4 3,-3 4-3,0 0-1,0 4-8,-6-2 9,-8 7 0,-10 6 3,-17 7-1,-10 8-2,-17-1 1,-7 1 0,0-5 0,-4-4-1,2-5 1,-9 3 0,-2-8-2,3 1 2,2-5-1,19 1 0,16-8 1,7 2-1,21-2 1,2 5 1,12-10 0,3 5-1,0 0 0,-5 5-1,8-5 0,0 3 0,0-3 0,0 0-1,-3 0-1,-1 3 1,-13 2 1,4 6 0,-18-6 0,4 8 0,-14-7 1,-3 3-1,-4-1 0,-10 5 0,1-5 0,-2 6 0,9-9 0,-2-1 1,7-1-1,1 1-1,-3-4 1,2-4 0,-5 1 0,-6-4 0,9-4 0,3-2 0,0 0 0,-1-1 1,1-5-1,3 3 0,0-3 0,0 2 0,-3 2 0,14-1 0,-5 5 0,8 4-1,9 1 1,12 0 0,0 0 0,-5 10 0,8-8 0,3 4 1,-4 0-1,1 0 1,-11-4-2,5-2 2,-12-3-1,0 2 0,-13-1 0,7-2 0,0 6 0,3-4 0,1 3 0,5 2 1,1 0-1,10 3 0,-7 0-1,14-4-2,0 4 0,3-3-1,-3 3 4,11-3 0,-4 0 1,7-2 0,-1-6 0,25-1 0,6-9-1,21-5 1,14 3 0,1-3 3,9-6-3,4 5 3,-12 5-3,-9 3 0,-18 8-1,-16 7 0,-17 1 1,-15 3 1,-6 0-2,0 3 0,-6-3 4,-9-3-4,6 0 0,-12-4 0,-13 1-1,7 0-1,-14 1 2,-4-1 0,-5-2 0,-9 0 0,1-3 0,4 1 0,-8-3 0,12 1 0,-2 2 0,15 4 0,6 1 0,10-1 0,15 2-4,6 1-11,3-3 8,18 6 7,20 0 1,6 0 1,21-2-1,14-1 0,4-5 1,2 0-2,-3-3 3,4 1 1,-4-2-1,-7-1 0,-17 4 0,-20 2-3,-17 4 0,-13 3 4,-25-3 0,-7 3-3,-23-2-1,-6-5 0,-29 3 1,-7 1-1,-2 1 1,-1-1-1,7 0 1,11 0-1,17-4 1,10 4-1,12-2-1,23 1-6,9 2-7,6-3 14,12 5 3,12 0 1,25-1-3,13-3 0,14-2 0,-5-2 1,6-3-2,-19 6 0,-22 2-1,-19 0-6,-16 3 7,-11 3 0,-19 2 4,-36 6-4,-15 3 0,-29 1 0,-12-1 1,-12 0-1,15-9 0,6-1 1,18 0-1,-1-4 2,21 3-2,10-3 0,17 0 1,17 0 0,18 0-1,3 0-3,6-3-5,3-8 7,11-5 1,10-5 0,11-6 0,0-3 1,6-2 2,-2 6 0,-6 1 0,2 1-2,-14 2 0,-1 8-1,-5 3-2,-18 4-2,0 6 4,0 1 0,-7 1 0,-7-1 0,-10 7 0,-6 7 0,-19 0 0,-4 5 0,-9 2 0,-3 3 1,4-5 0,7-3-1,-2-5 1,12-1 0,17-6 0,10-4 0,11 0-1,6 0 0,6-4-5,2 0 5,-2-2 0,4-5-1,10-8 1,9-2 1,1-3 1,-7-1-1,-2 2-1,-4 6-4,-13 4 3,-8 5 1,-7-2 0,-1 6 0,-12 8-1,-11 3 0,-9 1 1,0 3 0,3-1 1,-4 2-1,18-5 1,4-4-1,5 0 1,12 1 0,-2-4 0,5 0 2,6 0-2,-3-4-1,8 1-2,-5-3 2,0 1 0,-3-6 1,7 6-1,1 0 1,-5 4-1,0-3-2,-3 4 0,0 4-3,3-3 4,11 6 1,-7 4 0,16 0-2,-2 5 2,-1-2 0,1 2 0,-1-3 1,1 2-1,0-3-1,-1-3 1,7 3 0,-3-3 0,-1-3 0,4 4-1,-6-4 1,-4 4 0,1-4 0,-9-4 0,2 1 1,-8-3 0,0 0 2,-3-3 2,0 3 0,-3-2-4,3-4 1,0-7-2,0 0 0,0-9-1,3 3 1,1-10-1,7 2 0,-5-5-1,-6-1 2,6 0 2,5 2-2,-7 1-1,2-2 1,8 10 0,-8 4 2,5 3-2,-4 10 0,-7-2-1,-3 7-3,3 4-1,-4-1-4,-3 0 4,0 2 5,1 7 5,-8 6-2,-13 8-2,-8 4 0,2 2 0,-8-2 0,0-3-1,0 1 0,-4-7 0,15-2 0,-4-3 0,13-8-1,15-2-2,3-6-1,3 0-5,6-3 8,-6 3 1,14-6 3,-4 1 0,10-9-3,1-3 2,9-4 0,1-2-1,-7 2-1,-3 3 0,-15 2-3,-3 5 0,5 1 3,-16 3 0,2 6-1,-9 1 0,3 1 0,-9 6 1,-10 6 0,4-1-2,3 6 2,0-3 0,4 3 0,-1 1 1,4-4-1,11 1-3,-1-5 2,-1 3 0,8-6 1,8 2 0,-8 1 1,0 0-1,3 0-4,-3-3 2,4 3 1,-4-3 0,6 8 2,5-3-1,-2 9 1,9-4-1,2 4 0,4 1 0,0 2 0,11-6 3,-2-2-2,8-1 2,3-8-1,0 3 0,1-9 1,-4 1-3,0 0 2,-11-3-2,5 0 1,-12-3-1,7 3 0,-9 0 0,-1 0-1,-5-3 0,-12 6-1,-3-3 1,0 3 1,-7-3 0,7 0 2,-11 0 1,8 3-1,-14 1 1,4-1-2,-25 3 0,-3-4 0,-3 4 0,-7-1-1,-7-5 1,-4-5 1,9-1-1,-6 1 0,12-5 2,-1 1-2,10 4-1,15 1 0,2 0-1,18 4 1,0 0-6,6 0-2,0 0 0,0 4 8,8 0 3,10 1 1,3 4 1,6-2-2,11 1-2,6 3-1,-6-3 0,-3 1 0,-8 4 0,11-2 1,-6 5-1,-2 0-2,8-5 2,-3 5 1,-8-8-1,-6-1 0,-7 0 0,1-5 0,-12-2 1,-6 0 0,0 0 0,0 0 0,0 0 0,-3 0-1,0 0 0,3 0 0,-11 5 0,7-5 1,4 0 0,-6 0 1,-11 0-2,-4-5 1,1-1 1,-1 3-1,8-1 2,-1 1-2,11-2 0,3 5-1,0-3 2,-3 0 0,3 0 0,3 3 0,-6 0-2,6-4-5,0 4 0,-3 0 5,3-1 0,12 1 3,-6-7-3,12 3 0,-4-1-1,4 2-1,-12 0 1,2 3 1,-14 0-1,-5 0 1,5 0 2,0 0 4,-4-4-4,-10 0-2,-3-1 1,-1-1-1,-20-1 0,8-1 0,-5 2 1,-3-4 0,3-2 0,8 2 0,3-4-1,-5 1 1,9 5 0,10-5-1,-1 4 1,-1 2 0,9-1 0,3 4-1,-11-4 0,7 1 0,-13-2 1,2-1-1,6-1 1,-9 0-1,4 0 1,-4 1 1,4 2-1,11-4 1,-12 2-1,12 2 1,3-3-2,-5 6 0,8-1-4,8 2 3,-5 4 1,0 0 4,0-4-1,-3 2-1,3-1-1,5 0 0,-5-7-1,1 2 1,-1 1 0,-3 0-1,0 2 0,0 5-1,0 0-2,0 0-2,3 0-3,-3 0 3,14 0 5,4-3 2,5 0-1,7 3-1,8-3 0,-5 3 0,12-4 0,10 4 0,-4-1 0,13 1 1,15-3-1,7-1 0,5-3 0,1-1 0,17-5 0,0-6 0,3 3 0,8 2 0,-7 9-2,-7 5 1,-15 5-1,-16 9 0,-8 5 1,-8 0 0,-8 2 0,-7-2 0,-6-3 1,0-5 0,-11-1 1,-7 2 0,4-2-1,-10-4 2,-5-1-2,9 3 0,-9-5 0,6 2 0,2-2-1,-8 3-3,9-1-2,-1 6 1,-7-6-2,7 5-7,-3-1-68</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9"/>
    </inkml:context>
    <inkml:brush xml:id="br0">
      <inkml:brushProperty name="width" value="0.09333" units="cm"/>
      <inkml:brushProperty name="height" value="0.09333" units="cm"/>
      <inkml:brushProperty name="fitToCurve" value="1"/>
    </inkml:brush>
  </inkml:definitions>
  <inkml:trace contextRef="#ctx0" brushRef="#br0">98 14 106,'0'-3'12,"0"3"-6,-3-4 5,3 4-2,0 0-5,0 0-1,0-4 2,0 4 2,0 0 1,0 0-1,0 0 2,0 0 1,-3 0-5,3 0-1,0 0 1,0 0 0,-4 0 13,4 0-10,-7 0-1,3 0 5,4 0 2,0-3-3,0 3-2,-3 0-1,3 0 1,0 0-2,0 0-2,-3 0-1,3 0-1,0 0-1,0 0 0,0 0-1,-3 3-1,-8-3-2,5 4 2,-12 0 1,9-1 0,-6 2-1,12-2 2,0-3-2,0 0 1,3-3 2,0 3-3,0 0 2,0 0-2,0 0 1,0 0 0,3 0 0,-3 3-1,0-3 4,3 0 2,-3 0-1,0 0 1,0-3 0,0 3-2,3 0 0,1 0-4,-4 0 0,7 3-1,-3-3 1,2 3 4,-3 4 3,18 8-4,6 3 1,7 9-2,7 3-2,4 7 1,-1 1-1,3 5 1,4 3 1,7 0-2,1 5 0,-5-5 1,4 2-1,-11-8 0,-2 1 0,-7-7 1,-11-1-1,3-8 0,-2 1 0,-7-8 1,-6-1-1,3-4 1,-1-2 0,-7 2 0,1-7-1,-8 1 0,3 2 0,2-7 0,-2 5 1,-2-2 0,2-1-1,2-1 2,-5 1 0,-3-4-1,-3 0 1,6 0 1,-3 0 2,-3 0-3,3-4 2,0 4-2,0 0-1,3 0-1,-3 0 1,0 0-1,0 0 0,0 0 1,0 0 0,0 0-1,0 0 1,-3-3 1,3 6-1,0-3 0,0-3 0,0 3 1,0 0-2,0 0 1,0 0 2,0 0-2,0 0 1,0 0 0,0 0 1,3 0-2,-3 0 5,3 0-5,-3 0 0,0 0 0,0 0 0,0 0 0,0 0 2,0 3-3,0-3 1,0 0 1,0 0-1,0-3 1,0 3 2,0 0-1,0 0 1,0 0-2,0 0 0,0 0-1,0 0-1,-3 0 0,3 0 1,3 3-1,-3-3 0,0 4 0,0-4 1,0-4-1,-3 4 0,3 0 1,0-3 1,0 3 0,0 3-2,-3-3 1,3-3-1,3 6 0,-3-3-1,-3-3 1,3 3 0,0 3 0,0-6-1,0 3 1,0 0 1,0 3-1,0-3 0,0 0-2,3 0 2,-3 4-1,0-4 0,0 0 0,0 0 1,0 0-1,0 2 1,0-2 0,0 0-1,0 0-1,3 3 2,-3 0 1,6-1-1,9 9 1,-12 1-1,11-5 0,-8 1 0,9 2-1,-9-2 1,-3-1 0,8 2 0,-5 0-1,-6-6 1,7 7 0,-4-7 0,5 0-1,-16 0 1,16-1 0,-16-2 0,16 0 0,-16-2-1,8 2 1,0 0 0,8 0 1,-16 0-1,8 2 0,-3-2 0,6 0 0,-6 0 0,6 0 0,-3 0 0,0 0 1,0 0-1,0 0 1,0 0-1,0 0 0,-3 0 1,3 0 0,3-2-1,-3 2 0,0 0 1,0 0-1,0 0 0,0 2 0,-3-4 1,3 2-1,0 0 0,0 0 0,0 0 0,0 0 1,0 0-1,0 0 0,0 0 0,0 0-1,-3 0 0,3 0 1,0 0 0,0 0 0,3 0-1,-3 2 1,0-2-1,0 3-2,0-3 0,0 3-1,0 7 4,3 6 1,5 4-1,-5 9 0,0 7 0,0 4 0,8 9 1,-4 0 0,-1 0-1,5 4 0,-5 2 0,-2 2 0,-1-2-1,5 1 1,-5-4 0,-3-3 0,3 5 1,-6-1-1,3 2 0,0-2 0,-3 1 2,3-6-2,-8-4 1,8 4 0,-3-3-1,-1-2 0,4-7 0,0-1 1,-3 2-1,0-4 0,-8-3 0,8 4 0,0-7 1,-1 1-1,1-1 0,-5 5 0,5-6 0,0 4 0,3 2 1,0-1-1,0-6 0,-3 2 0,6-2 1,-3-1-1,0-3 0,3 1 1,0 2 0,5-2 0,-5-1-1,1 0 1,-1-2-1,0-7 0,-3 1 0,3-1 2,-3-3-2,8-3 0,-8 1 1,0-1 0,3-6-1,-3 0 1,0 0 0,0 0 0,0 0-1,0 3 1,3-3 0,-3 2 1,0 2-1,0-2 2,0 4-2,4 1 2,-4-4-1,3 0-2,-3-3 1,0 0 0,0 0-1,0-3 0,0 3 0,0 0-1,0-3-3,0 3-8,0-3-36,-3-1-149</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9"/>
    </inkml:context>
    <inkml:brush xml:id="br0">
      <inkml:brushProperty name="width" value="0.13333" units="cm"/>
      <inkml:brushProperty name="height" value="0.13333" units="cm"/>
      <inkml:brushProperty name="fitToCurve" value="1"/>
    </inkml:brush>
    <inkml:brush xml:id="br1">
      <inkml:brushProperty name="width" value="0.09333" units="cm"/>
      <inkml:brushProperty name="height" value="0.09333" units="cm"/>
      <inkml:brushProperty name="fitToCurve" value="1"/>
    </inkml:brush>
  </inkml:definitions>
  <inkml:trace contextRef="#ctx0" brushRef="#br0">0 927 242,'4'-8'56,"7"-13"-2,-11 7-42,-8-2 5,8 8 22,8 2-11,-8 1-14,3 0-10,0 2-1,0 0 2,-3 3 0,0 0 6,3 0-2,-3-3 3,0-1-2,3 8-3,-3-8-2,15-4 2,8-14-6,39-19 1,26-18-1,31-11 2,31-11-3,21-2 3,-1 7 1,1 4 0,-11 2 0,-7 8-2,-20 8-2,-24 8 1,-21 9-1,-23 12 0,-21 9-2,-20 8-3,-10 8-6,-10 0-5,-8 3-24,-4-3-16,-1 2-34,-12 5-96</inkml:trace>
  <inkml:trace contextRef="#ctx0" brushRef="#br0" timeOffset="1">1203-85 326,'-17'-14'16,"7"0"-1,-4-1-11,14 4 3,0 3 7,0 8-1,14 0 0,13 0-7,14 0 0,21 0 0,15-3-2,15 0 2,7 1-2,-13-1-3,-18 0 2,-3-7 1,-21 7 6,-20-2 7,-4-3-6,-17 8-3,0 0-5,-6 0-3,0 0-1,0 4-5,0 0-2,-5 4 7,2 10 1,-12 14 4,9 6-2,-12 18 0,-3-1-1,1 4 1,-6 0-1,13-7 0,-1-10-1,0-2 0,10-12-2,-1-7 0,5-5-8,3-8-13,0 3-74,0 0-130</inkml:trace>
  <inkml:trace contextRef="#ctx0" brushRef="#br0" timeOffset="2">2559 87 256,'-6'10'52,"-5"-9"-50,8-1 0,3-1 35,0 1 6,0 0-25,3 0-9,0 0 7,5-4 9,-2 1-4,0-8-10,15 3-7,14-10 2,1-4-3,19-5 0,-1-1-3,8 1 0,-1 2-1,-2 0-4,-9 5-3,-5 2-7,-4 2-18,0 0-35,-14 4-29,-4 0-48</inkml:trace>
  <inkml:trace contextRef="#ctx0" brushRef="#br0" timeOffset="3">2459-589 334,'-9'-16'34,"3"8"-21,-5-3 13,7 4 17,4 7-20,4 3-11,10-6-5,6-3 4,14-13-6,21-3 3,13-8-1,14-10-1,-5 5-2,6-5-2,-12 2-2,-6 5-1,-10 1-4,-22 14-5,-1 6-9,-20 7-21,3 6-31,-12 12-40</inkml:trace>
  <inkml:trace contextRef="#ctx0" brushRef="#br0" timeOffset="4">2780-672 312,'0'-8'39,"-3"-6"-32,0 6 28,3 5 4,0 3-18,3 3-19,-3 0-1,3-3-2,-3 5 2,3 9 1,1 4 10,10 9-1,-11 14-5,11 4 3,-7 4 0,-1 7-5,2 0-3,-8-4 1,3 0-1,-3-7 1,0-4-1,3-12 0,-3 1 0,0-12-1,0-6-2,0-4 0,0-6-2,0-2-5,0-2-5,0 2-18,0-6-30,-6 0-105</inkml:trace>
  <inkml:trace contextRef="#ctx0" brushRef="#br0" timeOffset="5">3196-487 253,'-3'-18'46,"-8"-1"-25,8 1-8,6 6 13,8 5 1,-8 3-24,18 4 5,-1 8-8,4 0 3,14 14-3,-8 5 0,4 13 1,-10 3 1,-11 3 0,-2 1 1,-14-2-2,-8-5 1,1-5-1,-7-10 2,3-4 2,4-10-1,-7-3 2,10-8 3,-7-8-3,8-3-4,-5-10-2,4-10 1,7-13 0,7-5-1,7 0 2,7-4-2,2 8-1,1 8-1,0 7 1,-1 5-4,1 10 5,5 7 4,-3 3-1,1 10-3,8 3-4,-5 10 2,5 10 2,-11 2 0,-4 10 0,-10 0 0,4 0 1,-11-7-1,-6 2 1,0-10-1,-5-1-6,5-8-12,-1-8-52,1-5-28</inkml:trace>
  <inkml:trace contextRef="#ctx0" brushRef="#br0" timeOffset="6">3806-712 268,'9'-5'25,"6"-10"-24,5-1 10,10-2 20,5 2-1,9-4-25,7 1-2,7 1-3,-10-1-1,-1 5-11,-9 0-23,-8 6-52</inkml:trace>
  <inkml:trace contextRef="#ctx0" brushRef="#br0" timeOffset="7">4051-1042 320,'14'-27'52,"-11"1"-33,-3 9 5,0 9-14,4 8-10,-1 8-6,8 15 6,-5 16 8,8 15-5,-4 11 2,7 8 0,-11-3-1,6 1 2,-6-8-2,0 0-2,5-2-2,-8-8 0,-3-8 0,0-8-1,-3-6-2,-5-6-2,5-3-5,-3-8-21,0-2-58,-9-3-47</inkml:trace>
  <inkml:trace contextRef="#ctx0" brushRef="#br0" timeOffset="8">4493-717 264,'-3'9'18,"0"-9"-12,6 0 6,8 0 16,2-5-24,11-6-3,14-4 4,6-7-2,11 0-1,-4-10 1,-1 1 1,3 0 1,-20-2 0,-6-1-4,-13 6 4,-8 1 1,-9 6 1,-3 5-7,-12 6-3,-5 7 0,-1 3 3,-14 7-1,5 8 1,-5 6 2,-6 6 1,2 10-1,5 7 1,3 5 2,3-1-2,18 3 0,-1-6 2,14-8-2,17-4-2,4-3 4,6-11 4,14-3-6,17-11-3,-1-5-10,11-5-22,8-11-74</inkml:trace>
  <inkml:trace contextRef="#ctx0" brushRef="#br0" timeOffset="9">5032-1033 266,'-3'-24'14,"0"-1"-13,3 3 19,6 4-1,12 5-6,2 4-3,4 1-4,3-2 1,3 10 4,2 0-9,-9 10-1,-2 7 7,-1 14-4,-7 10 2,-2 10 0,-1 5-2,-10-2-1,-7 2-2,4-7 1,-8-5-1,2-11 3,-6-7-1,9-10 4,3-6 2,-8-6 4,11-4 5,-3-11-5,3-3-13,-4-14 0,4-12 4,0-9-4,15-12 0,-3-7-1,9 2 0,10-1 0,-4 10 1,-3 8-5,3 9 4,-3 13 1,-4 8 2,-6 7-2,-4 12-8,4 9 5,-11 8 2,11 18 0,-7 2 2,7 12 1,-11 3-2,-3-2 0,0-6-1,-3 0 0,3-11-6,-8-3-15,16-11-54,-8-5-22</inkml:trace>
  <inkml:trace contextRef="#ctx0" brushRef="#br0" timeOffset="10">5949-1330 256,'6'-34'36,"-6"6"-6,0 7 30,0 8-19,-3 7-29,0 6-12,0 3 0,-14 10 0,-10 9 3,-11 2-2,0 3 0,8 0-1,6-1 0,7-11 0,14 0-1,3-6 1,3 1-8,0-4 6,14 2 2,10-5 3,8 5-2,-2-3 1,5-2 2,3-3-1,-14 0-2,0 3-1,-10 1-4,-3-1 1,-7 9-2,-7 6 5,-3 6 5,-4 11-1,-13 6 2,-12 4-1,2-1-1,-5-7-3,5-5-1,10-5-1,-1-8-2,7-8-5,4-4-31,4-3-64,-2-8-85</inkml:trace>
  <inkml:trace contextRef="#ctx0" brushRef="#br0" timeOffset="11">6238-1457 326,'18'-11'44,"-15"1"-44,0 7-7,-3 12 7,3 10 15,5 10-6,-5 16-2,0 7-2,-3 0-3,0-1 0,0 2-2,-3-7-1,0-6-2,-5-5-3,2-2-11,3-9-38,-8-6-112</inkml:trace>
  <inkml:trace contextRef="#ctx0" brushRef="#br0" timeOffset="12">6170-1745 400,'-3'-34'5,"0"4"-5,3 5-4,0 17-3,3 4-14,3 9-32,12 6-65</inkml:trace>
  <inkml:trace contextRef="#ctx0" brushRef="#br0" timeOffset="13">6518-1809 284,'6'-18'29,"-3"4"-26,5 9-1,-8 9 1,4 8 0,-1 12 25,0 19-10,3 12-4,5 19-5,-4 6-6,-4-1 0,8-1-3,-11-5 0,3-9-3,0-5-4,-3-8-7,0-7-27,0-11-81</inkml:trace>
  <inkml:trace contextRef="#ctx0" brushRef="#br0" timeOffset="14">6521-1499 275,'-3'-28'24,"3"12"-24,0 8-4,0 14 4,3 8 12,15 12-9,-9 7 2,12 1 1,10-1 7,-1-4 6,8-11 0,-5-13-1,2-5 1,-5-8-6,8-7-9,0-11 1,-5-1-2,8-9-1,0-4 2,0-5 0,-11 7-2,5 5-2,-11 7 0,-7 12-3,-10 7-16,-7 20 19,-3 14 1,-1 18 10,-10 20-4,0 15-3,1 12-4,-7 6 0,-4 3 0,-11-1 0,8-6 0,-7-5-2,0-12-2,-4-11-8,8-6-74,-11-12-136</inkml:trace>
  <inkml:trace contextRef="#ctx0" brushRef="#br0" timeOffset="15">6477-1594 202,'6'-13'51,"8"-1"-50,4-4 5,6 2-4,9 0-2,22-3-1,16 0-40</inkml:trace>
  <inkml:trace contextRef="#ctx0" brushRef="#br0" timeOffset="16">7907-2123 275,'-6'-14'37,"3"-3"-27,0 9 23,-1-1 13,-3 5-18,3 1-13,4 1-5,4-1 0,-4 0 0,11-5-1,-8 8 4,3-11-11,15-4 2,13 1-2,7-9 1,7 1-1,2 0-1,15 1-1,0 1-2,0-2 1,0 3-6,-1 7-6,-22 0-8,-9 7-59,-5 5-42,-15 5-28</inkml:trace>
  <inkml:trace contextRef="#ctx0" brushRef="#br0" timeOffset="17">8190-2272 289,'-6'-11'55,"3"-3"-28,3-2-10,0 11 21,3 5-14,-3 0-24,3 0-10,-3 9 0,3 10 10,5 14 2,-5 19 2,3 18-3,9 14 1,-6 7 1,9-2-2,-1-5 0,-8-11 1,6-14-1,-9-17-1,8-9 1,-11-8-1,1-9-2,-1-8-2,-3-1-4,0-3-4,3-8-6,-3-3-99</inkml:trace>
  <inkml:trace contextRef="#ctx0" brushRef="#br0" timeOffset="18">8113-1521 152,'-15'0'41,"9"0"-30,6 0 14,0 0 7,0 0-15,0 0-11,0 3-1,0-3 2,0 0 8,0 0-1,0 0-2,3-3-3,4 3-2,1 0-1,-5 0-1,-3 0 0,3 0-5,-3 0-1,-3 3-2,0-3-1,-5 2 4,8-2 2,-4 3 0,1-3 0,3 3-1,0 1-1,0-4 1,0 4-1,-3-4 0,3 0 1,0 0-1,3 0 3,-3-4-1,7 4-1,4-4 9,-8 1 22,21-5-16,17-4-9,6-6 3,18-12-2,17 4-1,-8-6-4,5 5-1,-11 2 0,-6 6-2,-12 0-1,-8 6-1,-16 5-5,-5 1-8,-7 7-9,-11 7-19,-3-2-54</inkml:trace>
  <inkml:trace contextRef="#ctx0" brushRef="#br0" timeOffset="19">9053-1887 311,'3'-19'39,"-3"9"-33,0-2 30,0 12 4,3 0-30,-3 0-10,3 1-4,-3 3 3,4-1 1,4 1-1,-8-2 1,0 1 0,3 10 3,-3 8 10,6 6-4,5 13-3,-5 9 2,12 3-2,-9 1 1,6-2-3,-6-2-1,5-11-1,-7-8 0,7-4-2,-11-8-1,0-1-9,0 2-26,-3 2-172</inkml:trace>
  <inkml:trace contextRef="#ctx0" brushRef="#br1" timeOffset="20">-2882-142 182,'-7'-10'0,"-7"2"-2,11-5 2,3 4 55,-6-1-31,2 1-3,-3-3 3,3 3 8,1 1 3,3 4-13,0 0-8,0 4-3,0 0 0,0 0 1,0 0-2,0 0-1,0 0-1,0 0-1,0 0-3,0 0 0,0 0-2,0 0-1,3 0 0,-3 0-1,4 0 0,3-3 1,-7 3-1,4 0-2,-1 0 2,3 0 4,15 0-1,20-5-2,20-2-1,7 1 0,11-2 0,-8 1 0,1 0 0,-8 2 0,8 1 0,10 4-1,3-2 1,4 4 0,2-2-1,9 4-1,-5-1 2,4-1-1,-7-2 0,-4 3 0,-5 4 0,-9-1 1,-6-3 0,-3 0 0,-1 3 0,1-6 0,0 4 0,-3-1 0,2-3 0,-7 0 0,16-3 1,-5 3-1,-3-4 0,-12 0 0,6 2-1,-12 4 1,-6-2 0,4 0 0,-1 4-1,0 0 2,0-4-2,-2 0 1,-16 0 0,-2-4 0,-6 4-2,-12-4-4,-6 4-9,-3 0-19,0 0-75,-18 8-52</inkml:trace>
  <inkml:trace contextRef="#ctx0" brushRef="#br1" timeOffset="21">-2960-160 108,'0'-8'23,"0"3"-1,3 2-14,-3-3-4,4 2 0,-1 1-3,-3 0 4,0 3 6,3 0-1,-3-2 41,0 4-24,-3-4-16,3 2 2,0-3 3,0-1-8,0 2-2,0 2-2,0-5-2,0 5-1,3 0 0,-3 0 1,0-1 3,0 1 2,-3 0 1,3 0-4,0 1 0,0-1-1,0 0-1,0 0-2,0 5 0,0-5 0,0 0 0,0 0-2,0 0 1,-3 0 1,-1 2-2,1 2-4,3-1 3,-11 5 3,8 5 3,-3 8 2,-9 11-4,-5 6 2,-4 9-1,-3 5-2,-7 6 1,0 7 1,-4 1-2,-3 4 2,-3 1-2,0 3 1,0-1-1,-1 2 0,4-8 0,8-5 0,-2-10 2,8-9 0,-4-6-2,4-7-1,6-6 1,9-2 0,-2-8 0,-1 4 1,9-13 0,6 1 0,0-3 2,0-3-1,0 0 0,0 0-2,0 0 1,0 0 0,3 0-1,-3-3-1,0 3-6,0 0-6,0 0-8,3-3-29,8 0-116</inkml:trace>
  <inkml:trace contextRef="#ctx0" brushRef="#br1" timeOffset="22">-2207 3238 113,'6'-3'9,"5"-4"-5,-5 2-2,8-1-1,-4-1-1,7 1 0,-2 0 1,-6 3 0,-3-1 1,5 3 1,-7 1 2,-4 0-3,6 0-2,2 0 0,-2 0-1,-3 0 0,8 0 1,-4 0 0,-4 0 2,-3 0 6,0 0 6,0 0 1,0 0-4,-3 0-4,3 0-2,0 0 0,0 0-1,3 0-4,-3 0 1,0 0-1,0 0-1,0 0 0,-3 1-2,3-1-2,0 0 2,-4 4 3,4-4 1,-3 3 0,3 1-1,0 1 0,3 5 0,1-1 0,-1-4-1,-3 6 1,0-3 0,3-1-1,-3-4-2,0 0 3,0-3 2,0 0-1,0 0 0,0 0 0,0 3-1,0-3 0,0 0 1,0 0-1,0 0 0,0-3 1,0 3 0,0 0 1,0 3-1,0-3 0,0 0 0,0 0-1,0 2-2,0-4 2,0 4 3,3 4-3,8 7 2,-11-16-1,0 3 4,0 0 2,0 0-2,0-4 3,0 8-1,0-8 0,0 8-1,0-4-2,3 0-2,-3-4 2,0 8 9,4-4-3,-1 3-4,5 0-2,-2 0 1,3 2 2,9-2 6,5 2-2,12 3-4,-5-3-3,11 0-1,-3 1-2,3 0 3,4-6-3,-1 2 0,6 2 1,-2-4 0,7 0-1,-7-4-1,-7 2 0,-8-1 1,2 0 0,-12 0 0,7 3 1,5-3-1,-8-1 0,8 4-1,-8 0 0,3 0 1,1 0-2,-4 0 2,-3 0-1,11 0 0,-8-1 1,-1 2 0,1-1 0,2 0-1,-17 0 0,6 0 0,-12 0 0,11 0 1,1 0 0,6 0-1,-4 0-1,4 0 1,-1-1-1,1 1 2,0 0-1,-4 0 0,4 0 0,-6 0-1,2 0-1,1 0 2,2 0 0,-2 0 1,-1 0-2,4-5 2,-3 5-1,-1 0 1,-2-2 0,-12-1-1,8 0 1,-8 3-1,-2 0 0,-4-5 0,14 5 0,-8-3 0,8 3-1,7 0 1,-8-5 0,7 5-1,4 0 1,0 0 0,-4 0-1,-3 0 1,1-3 1,-15 3-1,-3-3 1,0 0-1,0 6 0,0-3 1,0 0 0,0 3 3,0-3-1,0-3 1,-3 6-3,3-3 1,-3 0-2,3 0-1,0 3-4,3-3-20,-3 0-39</inkml:trace>
  <inkml:trace contextRef="#ctx0" brushRef="#br1" timeOffset="23">906 2588 127,'0'-3'19,"0"3"-14,-3 0 0,0 0-1,3-3-2,-4 1 4,4 2 3,0 0 2,0-3 7,0 6 3,4-3-3,-4 0-4,0 0 0,0 0-3,0 0 3,0 0 1,0-3 0,0 3 0,0 0 1,0 0-5,0 0-2,0 0-5,-4 3-4,4-3 1,-14 2 0,-6 7 2,-14 6-2,-24 7 0,-7 2 0,-3 11 1,-3-2-2,3 1 2,7 2 0,-4 9 0,-3-1 1,-11 6-1,4-4-1,-7 8 1,11-8-1,10-3-1,10-6 0,10-2 0,9-13-1,16-3 1,2-3 0,8-3 0,-2-5 0,5-4 2,0-2-1,3-2 0,0 0 1,0 0 0,0 0 0,0-2 1,0 2 0,0 0 1,0 0 1,0 0 0,0 0 0,0 0-2,0 0-2,0 0-1,0 0 0,-3 2 0,3-4 1,0 2-1,0 2 0,0-2 0,0-2 0,0 4 1,0-2-1,0 0 1,-4 5 0,1-4 0,3 3-1,-8-1 2,8-3 0,0 0-2,0 0 2,8-3-2,-8 3-1,3-4-2,-3 4-5,4-1-11,-4-4-54,3 3-139</inkml:trace>
  <inkml:trace contextRef="#ctx0" brushRef="#br0" timeOffset="24">-1972 2598 263,'6'-21'20,"-6"2"-13,0 3-5,-3 10 0,0 10 2,-11 6 11,-10 20 0,-6 12-5,-22 23 3,-5 27 23,-11 31 0,-14 28-14,-21 27-7,-6 25-5,-9 12 2,-15 0-1,-11-8 0,11-11-3,15-24-5,15-30-1,21-38-2,34-31 0,25-32 0,8-24 0,23-12-3,2-5-4,-7 0-2,14-14-13,7-4-85,14-13-35</inkml:trace>
  <inkml:trace contextRef="#ctx0" brushRef="#br0" timeOffset="25">-3219 4310 178,'6'-14'54,"-2"-4"-29,-4-1-7,-4 7 0,4 2 20,-3 3 3,3 3-24,-3 0-14,0 4-3,6 4-1,-6-4-1,3 4-1,-8 6 3,-2 12 9,-7 2-4,-3 8 0,-4 3 1,-6 2 0,-2-1-1,5 8 2,-11 8-1,5 7-1,-11 4 0,0 7-1,-1 2 3,8-7-3,2-14-3,19-5 0,5-12 1,5-6-2,9-7 4,0-5-1,8-5 2,-2-4 3,-2-7 10,10-4 11,24-7-12,21-14-11,23-9-4,13-7-2,8 6-3,-17 0-3,-10 14 1,-29 13-3,-9 1-9,-14 3-15,-3 8-14,-7 3-43,1-2-53</inkml:trace>
  <inkml:trace contextRef="#ctx0" brushRef="#br0" timeOffset="26">-3959 6759 140,'-3'13'114,"0"-8"-100,6-5-11,0 0 56,4-5-22,13-8-27,21-12 0,4-7 9,19-8-6,1-7-5,6 5-5,2 2-3,-5 0-3,-3 10-4,-15 5-3,1 6-15,-13 7-32,0 3-49</inkml:trace>
  <inkml:trace contextRef="#ctx0" brushRef="#br0" timeOffset="27">-3121 6126 220,'14'-16'84,"-7"0"-75,10 1 0,-11 3 0,12 9-6,-1 3-3,-7 8-1,7 11 1,3 2 3,-5 11 1,-9 4 0,-6 1 1,-3-1-1,-8-1 1,1-8 1,-4-8 2,8-8 3,-1-4 4,0-7 3,7-3 5,7-10-23,-3-5-2,2-15 2,11-11 0,4-4 1,6-1 0,0 2 2,7 6-3,-4 12 4,2 7-4,-5 7 0,-3 9-5,-7 8-4,-8 14 7,9 9 0,-4 12 2,-8 9 8,-2 12-2,-8-3-3,-2 4-2,-8-11-1,7-11-1,-4-9-2,11-11-3,0-10-12,8-7-28,-5-3-30,4-13-98</inkml:trace>
  <inkml:trace contextRef="#ctx0" brushRef="#br0" timeOffset="28">-2399 6119 269,'-6'-9'45,"6"-4"-44,3 2 34,15-5-32,2-3 2,10-2 2,25-4-6,7-2 4,6-6 5,6-1-4,-3-1 3,2-3-3,-22 1-2,-7 4-1,-9 3 4,-23 9-3,-1 5-4,-11 11 3,-8 2-1,2 3 4,3 3-5,-14-3-1,-7 5 0,-3 6 0,-11 0 0,-3 8 1,11 7-1,-5-4 1,15 4-1,-1 1 1,15 3 0,-4-2-1,-1 3 0,11-1-2,3-6 2,12 1 2,2-1 3,7-3-3,3-5-2,17 3-1,0-10-3,15-5-14,-3-4-57,6-7-40</inkml:trace>
  <inkml:trace contextRef="#ctx0" brushRef="#br0" timeOffset="29">-2296 5443 318,'17'-23'33,"-7"11"-33,-7 15 0,8 13 3,-8 23 9,0 16-1,8 15-6,-7 11-3,2 4 0,-6-3 1,3-5-1,5-3-1,-5-8 1,-3-7-2,0-6 0,0-9-3,-3-11-1,3-9-7,-8-3-15,5-5-51,3-10-35</inkml:trace>
  <inkml:trace contextRef="#ctx0" brushRef="#br0" timeOffset="30">-3914 5953 180,'-4'-12'50,"-7"-1"-35,5 5 0,3 1 17,0 7 3,3 0-19,3 3-10,0-3 4,0 0 1,0-3 11,8 1-5,-1-8-2,18-5-8,6-11 4,13-3 4,15-12-5,2-4-6,1-2 0,3 5-2,0-2-2,-3 11-1,-3 9-1,-18 6-3,-17 5-5,-4 10-12,-8 6-10,-15 10-35,3 5-18</inkml:trace>
  <inkml:trace contextRef="#ctx0" brushRef="#br0" timeOffset="31">-3516 5742 281,'-21'-4'80,"12"-1"-71,-8-1 7,13-1 23,4 7-17,10 0-22,-2 3-1,-8 1-8,0 2 8,0 10 1,3 17 9,-3 10-4,0 15 0,-3 8 0,-5 2 0,5-6-2,0-1-1,3-8-1,0-5 1,-4-4-2,4-7 0,0-10 0,0-5-3,0-11-3,0-4-6,-3-1-28,0-6-55,-5 0-88</inkml:trace>
  <inkml:trace contextRef="#ctx0" brushRef="#br0" timeOffset="32">-1621 5394 274,'3'-22'11,"-3"5"-11,3 5 0,11 12 25,7 6-17,3 13-1,6 8-3,11 13-1,3 13 1,0 1-3,-17 8 2,2-5 0,-20-1-2,-6-12 7,-3-11-3,-3-11 1,-3-7 2,3-13 7,3 3 2,-8-10 9,8-3-9,0-11-17,0-11-2,0-16-1,11-16 3,-5-4-1,15-2 1,-1 3-5,4 16 10,11 9 0,-5 14 0,-3 7-4,7 6-1,-7 7-1,-3 12-2,0 7 0,-4 11 3,1 12 1,-4 7 0,-11 9 1,-2 4-2,3-4 0,-7-3-1,0-6-9,4-10-27,-1-7-62,0-7-50</inkml:trace>
  <inkml:trace contextRef="#ctx0" brushRef="#br0" timeOffset="33">-542 5291 262,'14'-33'53,"-10"2"-18,-4 15-5,0 8-21,-7 8-5,-7 6-2,-10 9 1,-2 4 0,-9 4-2,8 2 0,0 3 0,6-7 0,7-2-1,8-5-3,3 0-1,9-6 3,4 2 1,10 2 5,15 0-2,-5-3-3,8 1 2,3 3 1,-3-2-2,-8-1 0,0-2-1,2 4-2,-9 4-1,-16 3 3,4 2 1,-19 9 6,-2 8 1,-13 2 0,-15 3 0,-10-2-2,-13-4-4,10-2-2,-4-11 0,10-5-3,19-13-3,5-1-7,0-8-64,15-10-74</inkml:trace>
  <inkml:trace contextRef="#ctx0" brushRef="#br0" timeOffset="34">-324 5306 250,'24'-30'73,"-7"5"-43,1 4-13,-12 8 7,-3 7-17,5 4-7,-8 4-14,3 8 14,4 8 2,-1 3 0,8 10 5,-7 9-4,4 1-2,-5-2-1,-6 1-2,3-3-5,0-7-14,5-6-71,-1-2-62</inkml:trace>
  <inkml:trace contextRef="#ctx0" brushRef="#br0" timeOffset="35">-327 4875 370,'-20'-24'24,"2"2"-19,12 3-5,0 8-9,9 7-9,3 8-29,15 0 12</inkml:trace>
  <inkml:trace contextRef="#ctx0" brushRef="#br0" timeOffset="36">18 5125 190,'-11'-18'101,"4"3"-75,1 3-13,-2 6 27,16 3-15,-2-3-6,15-4-16,9-1 0,14-8 0,15-2 0,2-6-1,-7 0 0,5 3-2,-15 0-1,0-1-2,-14 7-12,8-1-23,-17 5-81</inkml:trace>
  <inkml:trace contextRef="#ctx0" brushRef="#br0" timeOffset="37">-44 4859 255,'0'-6'86,"0"0"-86,0-1-20,3 7 20,0 11 12,12 10 0,2 12-4,7 10-2,-1 7 1,1 4-5,0 0-2,-4-10 2,-10 1-2,7-5-1,-3-2-2,-4-11-2,1-3-11,-5-5-15,-6-7-53</inkml:trace>
  <inkml:trace contextRef="#ctx0" brushRef="#br0" timeOffset="38">614 4776 261,'-7'-14'37,"-1"-2"-11,5 3 14,0 5-14,6 8-26,-3 0-13,3 7 13,5 1 0,-1 7 1,7 6-1,-2 2-1,6-6 1,2-1 2,1-4 7,-4-9 1,-4-3-2,11-7-5,7-1-2,-1-8-1,8-5 0,-8-1 0,8 0 0,-17 3 1,-1 5-1,-13 6-1,-4 8-5,-3 0 1,-7 11 5,1 8 6,-11 14-2,-7 10 1,-3 16-3,-8 6-1,8 5-1,-7 3 2,7 1 0,-11-1 0,8 2 0,-5-7-2,8 2-2,4-16-2,2-12-3,18-9-5,3-14-21,6-3-14,12-11-137</inkml:trace>
  <inkml:trace contextRef="#ctx0" brushRef="#br0" timeOffset="39">1551 5080 246,'-18'12'23,"12"-9"-23,-5 1 22,14-2 18,8-4-13,-8 2-3,4-7-6,10-2-11,10-6-4,8-3 0,12-11-3,12-1-5,-6 0-12,12-2-22,3-1-56,5 6-49</inkml:trace>
  <inkml:trace contextRef="#ctx0" brushRef="#br0" timeOffset="40">1489 4552 292,'-6'-18'48,"6"3"-23,12-16-2,-4 22 4,-1-4-12,16 2-10,4-2-1,17-8 0,18-4 0,3 1-2,0 0-2,-15 5 0,2 5-3,-18 3-10,0 6-10,-13 10-19,-12 9-57</inkml:trace>
  <inkml:trace contextRef="#ctx0" brushRef="#br0" timeOffset="41">1642 4589 324,'21'-39'22,"-15"11"-1,5 4 13,-4 8-7,-7 11-10,0 7-17,3 1-7,0 7 7,8 8 4,-8 8 0,4 12 0,4 5-2,-8 6 0,0-4-2,0 2 0,0-2 0,5-4-3,-8-5-1,0-6-1,-8 0-8,8-12-17,0-4-49,0-1-37</inkml:trace>
  <inkml:trace contextRef="#ctx0" brushRef="#br0" timeOffset="42">2385 4749 235,'-3'-6'31,"-8"0"-21,5 6 22,-1-4 5,-4 3 2,5-4-13,6 3-10,-3-9-15,6 0 0,0-5 3,15-9 2,2-1 3,1-6-5,5 9-4,1-3 0,5 12 0,-5 1 0,-3 7-1,-1 10-2,-2 6-2,-1 20 4,-13 7 0,-7 17 1,-7 7 1,-16 2 4,-18 7-1,-4-6 0,1-10-1,6-13-1,11-15 3,21-7 2,-2-19 2,22-5 14,24-14-17,13-8-6,20-16-2,25-3-3,5-4-16,8 6-57,-3 4-157</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502"/>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140 519 176,'0'0'18,"0"-3"-17,0 0 10,0-2 10,0 5-7,0-7-5,0 3-4,0 1-3,3 3 0,5-2-2,-8-1 1,3 3 1,-3-3-1,0 3 0,0 0-1,0 3 0,-3-3 0,-5 0 1,8 0-1,-3 0 3,3 0-2,0 0-1,0 0 0,0 0-2,-3 0 1,3 3 0,0-3 0,0 0 1,0 0 1,-4 0 1,1 0-1,-8 0 0,8 0-1,0 2 0,0-2 1,0 0-1,3 3 0,-8-3 0,8 0-1,-3 0 1,-1 0 0,-13 4 0,7 0 1,-7-1 0,3-3 0,8 0 0,-1 0-1,7 0 0,3-3-4,-3 3 4,4 0 1,-4 0 0,0 0-1,0 0 1,0 0 1,0 0 2,-4 0-1,8 0-2,-4 0 0,0 0-1,3 0 0,11-4 1,-8 4-1,15-4 0,-1 1 0,4 1 1,-3-1-1,-1 0 0,1 3 0,-4-3 0,4-2-1,-9 5 1,12-2 1,8-1-1,-9 0 1,4 1-1,-6-5 0,2 3 1,-2-1-1,-4 5-1,-10-3 1,7 3 0,-8-4 0,12 4 0,-9-2 0,8 2-1,4-3 1,-4 3 0,-7-3 0,4 0 0,-11 3 0,0-4-1,1 1 0,-4 3 0,0 0 0,0 0 0,0 0 1,7 0 1,-3 3-1,2-3-1,-3 4 1,8-4-1,-4 3-2,-7 0 1,3 0-1,-3-1-1,0 5 1,-3-3 3,-1-3 0,-10-1 2,11 7 1,-14-3-3,7-2 1,-7 1 0,-7 2-1,3 0 0,1 1 0,-4-1 0,4-2-1,-4 5 1,3-3 1,-2-2-1,2 3 0,4-2 0,4-1 0,-4 0 0,-1 0 1,9-3-1,-5 0 0,-1 0 1,6 0 0,-5 0-1,4 0 0,-1-3 0,5 3 0,3 3 1,0-3-1,-9-3 0,9 3 1,3 0 2,0-3 0,-3 3-1,0 0-2,0 0 0,-5 0-1,2 0 1,-1-3 0,-4 3 0,2 0 1,-9-4-1,4 4 2,8-3-1,-4 3 0,-1-3 0,11 3-1,-3 0 0,0 0-1,0-3 1,-5 3 0,5 0 1,0 0 1,3 0-1,0 0-1,3-2 2,0 2-2,8-3 1,-2 3 0,12-4-1,3 0 0,7 1 0,-1-2 0,-3 2 1,5-5-1,-5 6 0,0-4 1,4 0-1,-4-1 0,-3 6-2,-7-3 1,-7 1-2,1 3 0,-8 3-1,0-3 0,-6 0 2,0 4 0,-5-4 2,5 0 1,-1 0 2,-5 5-2,-5-2-1,-7 1 1,1-2-1,-4 4 0,3-4 0,1 6 0,-1-5 1,-2 0 0,-1-1-1,3 1 1,1-3-1,2 4 0,9-4 1,-5 0 0,7 0 0,7 0-1,0 0 1,0 0-1,0 0 0,0 0 1,4-4 3,-1 4-1,5-3-3,-5 3 1,3-2-1,15-1 0,2 0-1,15 0 1,3-4-1,4 4 1,-1-6 0,0 6 0,-3-2 0,-11-2 0,5 1-2,-19 6 1,-2 0-1,-11 2 0,-3-2-3,-3 0 5,3 4 2,-17-4 0,4 3-2,-8 2 0,-13-1 0,7 3 0,0-5-1,-5 4 1,9 1 0,-1-4 0,3 0 0,4 2-2,11-2 2,2 1-2,1-4-3,3 4-2,3-4 4,1 0 3,-1 0 2,11 0-1,-4 0 0,13 0 1,9-4-1,-5 4 0,3-4 0,5 1-1,-12-2 0,1 5 0,-7-3 0,-7 3 0,1-3-3,-8 3 2,-3 0 1,0 0-1,0 0 1,0 0-1,0 0 0,0 0-1,0 0-1,0 0 0,0 3 1,0-3 2,-3 0 1,3 0-1,-3 0-1,3 0-2,3 0 3,0 3 3,3 0-2,12-3 0,2 0 0,1 0-1,-1-3 1,4 0-1,0-5 1,3 6-1,7-4 2,-7 0-1,0-2-1,5 4 0,-5-3 0,-10 5 0,-8-1 0,9 0-1,-15 0 1,8 3 0,-8-4 0,0 4 0,1-3 2,-4 3-1,0-3 2,-4 3 2,4 0-2,0 0-2,0 0-1,4 0-1,7 0 1,1-3 0,12 1 0,11-5 0,3 0 0,-8 2 0,14-1 0,-6-4 1,3 5-1,3-1 0,-11 0 0,5-1 0,-11 4 0,8 3 0,-11-3 0,-1-2 0,-2 5-1,-4 0 0,-7 0 1,7 0 0,-10 0-1,10 0 0,-8 5 1,6-2 0,-9-3 0,11 3 1,4 0 0,-4-3-1,7 4 0,-4-4 0,1 1 0,0-2 1,-1 1-1,-7 1 0,4-1 0,4 0 0,-4 5 0,-4-5 0,4 0 0,4 0 1,-1 0 0,-2 0-1,-1 0 0,-4 0 0,4 0 1,0 0-1,-7 0 0,7 0 1,1 0-1,-9 0 0,9 0 0,-12 0-1,8 0 1,-11 0 0,8 0 0,-8 2 0,4-2 0,-4 0 0,8 4 0,-5-4 0,9 2 0,-6-2 1,5 0-1,-7 0 1,-1 3-1,8-3 1,-11 0-1,11 0 1,-7-3-1,7 3-1,-8 0-1,1 0 1,1 0 1,-2 0 0,-3 3 0,0-3 0,11 0 1,-10 0-1,10 3 0,-8-3 0,-3 0 0,12 2 0,-12-2 0,0 0 0,0 0 1,0 0 0,8-2 1,-8 2-1,4 0 0,7-3-1,-5 0-1,6 1 1,2-2 0,-7 2 0,7-3 1,-14 4-1,8 1-2,-11 0-4,-11 1 6,2 4 5,-15-3-2,-11 4-3,-9 2 0,-7 3 1,-10-3-1,-1 3 0,0-3 0,5-1 0,-4-1 0,-1-1 0,18 2 0,3-3 0,17-4-1,7 0-2,14 0 2,6-4 1,11 1 2,3-3 0,4 0-1,9-1 1,0-2 0,11 0-1,0 0 0,3-5 1,1 6-1,2 0 1,5-5 0,-1 2-1,-7 0 2,-3 3-1,-14-3-2,-3 6 2,-7 0 2,-14 1-2,0 4-2,-3 0 0,-3 0 0,0 4 6,-3-4-6,-12 2 0,1 1-1,-7 0 1,-3 3 0,-10 4-1,-1-2 0,-7 5 1,-2 0 0,0-1-1,-1-4 0,1 2 0,9-4 1,3-4 0,19-2-1,2 0-3,14 0-5,0 0 6,3-2 3,8-1 1,-1 3 1,10-6 0,4-1-1,14-1 0,-8-3 0,11 3 1,-6-3-2,-5 3 1,-3 0 2,-4-2-2,-2 4 0,-7 3-1,-11 0 0,-3 3-6,-3 0 6,-14 6 2,-7 0-2,-14 4 0,-12-2 0,-9 8-1,2-6 1,-1-2 0,10-2 0,7-3 0,17-3-2,7 0-5,14 0 0,3-3 7,3 3 0,8 0 3,-1-2 1,10-2-1,15-3-2,-2 2 0,11-1 1,4-2-2,7-3 2,-7 6-2,-1-5 4,-3 1-2,-3 4-1,-6-6 1,-8 6-1,-10 2-1,-10-1 0,-4 4-1,-3 0-1,-3 0-4,3 0-2,0 4 1,-7-1 7,-7 2 5,5 6-3,-9-3-2,-2 2 0,-1 1 1,1 0-1,-4-6 0,0 4 0,0 1 0,4-4 0,3-4 0,10 4-4,-1-6-6,8 0 9,11 0 1,-4 0 4,10 0-2,7-3 1,-1 0-2,12 1-1,2-9 2,1 3-2,3-3 1,0 3 1,-3 0-1,-8-6 1,0 6 1,-2-2 0,-18 4 4,10 1-6,-23 5-1,-8 0 0,5 0 7,-4 0-6,-21 3-1,-3 2-1,-21 2 1,-7 2 1,-2 0-1,10 1 0,6-8 1,11 4-1,16-1-2,15-5-3,9 0 4,0 0 1,0-5 2,15 2 0,2 0-1,10-2 1,8-6-1,6 1 1,-3-4-2,4 5 3,-4-3-2,-11-1 0,8 1 0,-15 4 0,-2-2 4,-4 4-5,-14 3-1,-3 3-5,-6 0 6,-8 3 1,-3 0-1,-10 3 0,-11 4 0,-7 3 0,-2-2 0,3-1 0,0 2 0,-1-4 1,4 3-1,18-6-2,2 0-6,15-1 1,2 0-1,8-4 5,-1 0 3,3 0 3,8-4 2,4 0-1,5 2-3,4-1 1,11-2-2,-8-3 1,5 2-1,-11 4 0,-12-5 0,3 7 0,-15 0-4,0 0-4,-7 0 8,-7 4 1,-10 1 1,-17-2-2,0 8 1,-6-3-1,-4 2 0,-1-4 0,19-1 0,-2 3 0,15-8-2,13 3-3,4-6-2,6 3 6,0 0 2,8 0 2,2-5 2,19-1-4,-2 1 2,14-2-2,0-2 0,4 0 0,4-1 0,-16 1 1,8 1 1,-3-5-2,-3 5 1,-14 0-2,-3 3 0,-7 2-1,-11 3-5,-6 0-4,-8 3 10,4-1 5,-16 9 0,-15-3-4,-6 5 0,-1-5-1,-2 1 1,9 1-1,11-6 0,10-2-4,14 1-4,3-3 8,3 0 0,14 0 7,7-3-3,6 1-2,11-6-1,6 2 2,6-3-3,-9 1 1,-3-2 0,-8-1 1,5 0 1,-11 3 0,-7 1 0,-5 1 2,-9 3-3,-6 3-2,-3 0-5,0 0 5,-8 0 7,-10 6-6,-6-3-1,-17 7 0,0-2 0,-7 3 0,-1-6 1,22 1-1,6 1-2,10-7-4,11 0-1,6 0 7,11 0 3,7-4 1,6 1 0,14-7-3,6 2 0,1-1 1,-4-4-1,-3 4 1,0-4 0,-17 2 1,3 3 1,-10-3 1,-3 8-4,-14-1-1,-8 4-9,2 0 9,3 4 0,-18-1 1,1 8 0,-18-6 0,5 4-1,-12 0 0,7 0 0,15-3-1,16-3-3,-1-3-6,8 0 10,11 0 0,-1-3 2,7 0 1,7-2-1,3 1 1,8-3-3,-12-1 1,4 2-1,-3-4 1,-3 4-1,-4-1 1,-11 6-1,2 1-2,-8 1-5,-8-1 0,2 4 7,-11-1 0,-4 3 3,-6-1-2,3 6-1,1-6 0,5-2-4,15 1-5,3-4 8,3 0 1,12 0 4,-6-4-2,15 4 1,7-3-2,-1-2 0,5 2 0,-5-5 0,5 3 0,-8-1 0,-3-1 0,-1 6-1,1-2 1,-4-1-1,-5 0-4,-9 4 1,-6 0-4,-3 4 3,-15-4 4,9 7 8,-15-2-5,-10 4-3,3 1 2,-3-4 0,10-1-2,7-2 0,13 1-6,4-4 3,0 0 3,7-4 2,7 4 3,7-3-2,5-2 0,16-1-3,-5-4 1,5 4-1,-9-1 0,5-1 1,-11 2-1,10-2 0,-13 3 0,-6 2-1,-12 0-1,-6 3-5,-3 0 6,-8 3 1,1 0 3,-10 7-1,-7-5-1,-5 6-1,5-6-1,4 1-2,16-3-5,7-3 0,3 0 8,1 5 2,16-10 4,4 5-2,14-3-2,6 0-2,3-4 0,4 6 1,1-6 0,-16 1 0,2-2-1,-3 3 2,-11-1-2,-11 3-2,-2 1-1,-11 2-6,-15 2 9,6 1 2,-12 3 1,-13 4-1,0 3-1,0-9-1,10 6 0,10-7-8,7 2 4,14-10 4,7 5 2,10 0 2,2-3-1,12-3-3,10 2 1,-7-4 0,0-1 0,-3 4-1,-11-6 2,-3 6-1,-7-2-1,-11 4 0,1-1-2,-7 4-4,-7 0 6,-2 4 6,-12-1-3,-10 4-1,4-2 0,0 1-2,6-1 0,10-5-3,11 0 3,14 0 2,1-5-1,15 2 3,4-5-4,3-2 0,4 1 1,0-4-1,-14 5 1,-3-4 1,-4 5-1,-2-2 0,-1 4 1,-14 0-1,-3 5-1,0 0-5,-3 0-6,-3 5 8,-9-4 3,9 6 0,-5-4-1,8 4-7,3-7 4,0 0 4,3 0 0,14-4 5,7 1-2,14-3-3,6 1 1,4-6-1,-1 3 1,0 1-1,-9-2 0,-14 6 2,-3 0 0,-7 0 1,-11 3 0,-3 0-2,0 0-1,-3 0-3,3 0-1,-8 0 4,16-4 0,-8 4-3,3 0 2,3 4 1,9-4 3,5 0-2,7-4 0,3 4-2,5-1 2,-5-4-1,5 5 0,-9-2 0,1 2 0,2 0 0,-17 0 0,6 0-2,-4 2 0,-8 3 1,-2-4-2,-1-1 3,0 4-2,5-1 2,-5 3 0,0-1 0,0-1 0,0 6 0,-3-8 0,8 5 1,-1-5 0,-7 4-1,6-2 0,2-1 0,-5 0-1,0 4 1,-3-4-2,3-2 1,-3 6 1,0 4 0,0-3 0,0 1 0,0 0 0,0 0 0,3 0 1,1 1 0,4-5-1,-5 6 0,-3-3-2,0-2 1,0 4 1,0-4 0,-3-1 0,3 5 1,-8-6-1,8 1 1,-4 1 0,1 1-1,3-1 0,-3-1-1,0-1 1,-8 0 4,8-4 2,0 0 1,3 0-2,-7-8-3,-7 5-2,-3-2 0,-7-5 0,-3 4 0,-17 1 0,-11 1-1,-2 1 1,-19 3-2,5 0 1,0 0-1,-5 0 1,19 3 0,-2 1 0,18-2 0,14 4 0,7-6-6,17 3-6,3-3 13,3 0 0,11-3 3,7-3-2,9 0 0,11-6 0,0 3-1,0-4 1,-11 3 0,-6 6 3,-18-4-4,2 8-1,-8-2 1,-14 2 3,-10 0-3,-14 2 0,-13 2 0,-10 0 0,-7 4 1,3-2-1,-3 2 0,3 0 0,4 3 0,13-4 0,7-1 0,17 0-2,4-3-6,17-3 4,3-3 3,6 0 2,15 0 1,10-3-2,-1-1 1,14-1 0,-6-3-1,-8 3 1,-3 2 1,-6 1 1,-7 2-3,-11-1 0,-6 4-2,-3 0 2,-15 4 1,-17-1-1,-6 2 1,-18 4 0,-2 1-1,-1-4 2,0-3 1,8-1-2,2 1-1,7 1 0,25-1-2,5-3-7,15 0 5,6 0 4,18 0 3,3-3-1,17-1 0,6 1-2,8 1 0,-4-4 1,-7 3-1,-17-2 1,-10 0-1,-2 5-2,-12 0-1,-6 0-7,-12 5 10,6 0 5,-23 1-4,-9 2 1,-9 3 0,-1-3 0,-11 5 0,-2-5 0,2 3 0,0-3-1,12 2-1,9-4 0,17-4-3,7 2-5,13-4 8,11-4 0,10 2 2,10-4-2,11-1 1,6-3 0,12-2 0,-9-3 0,-6 6 0,-11-3 1,-9 5 0,-7 5-2,-14 2-6,-11 0 6,-10 0 2,-6 2-2,-14 5 1,-6 0-1,-12-2 0,12 1 2,0 4 0,5-5-1,5-2 0,10 5 0,3-5-1,7-3-2,13 1-2,4-2 4,7 1 1,7-3 2,10-5-1,-4 0-1,10-2 0,2 1 1,-5 3 0,-13-1 0,-8 4 0,-6 3-2,0 0-8,-3 0 8,-11 3 0,-7 1 1,-2 3 0,-11 1 0,-7 2-1,-6 1 2,6 1 0,-3 1 2,-1-1 0,7 0-2,12-1 1,2-6-1,10-2-2,14-1-1,0-2 1,6 0 4,5 0-1,-2 0 2,9-5-3,2 0 0,4-3-1,-7 2 0,-7 4-1,4-1-1,-14 3-2,0 0-5,-3 3-5,-8-1 13,-2 8 2,-7-1 2,-15 7-2,2 0-1,-11-2 1,-5 1 1,-2-3-3,7 1 1,14-5 0,-2 0-1,23-3-2,9-2 2,3-3 1,0 0 1,14-5 2,4-2-4,6-5 0,11 1 2,-8 1-2,4 4 1,-21 0 0,1 2 0,-14 4-1,0 0-1,-6 0-6,-5 0 7,8 4 3,-18-3 0,-6 6-3,-14-1 1,-3 2 1,0 0 0,3-2 0,11-4-2,12 1-2,12-3-1,9 0 3,3 0 2,15-5 2,6-1-3,14-4-1,6-4 0,12 1 0,-9-1 0,-5 1 0,-7-3 1,0 4 0,-15 2-1,-2 5 0,-15 1-1,-6 2-5,0 4 3,-17-2 3,-4 4 0,-9 1 2,-14 1-1,-15 7-1,6-4 1,-6 1 1,15-2-2,0 0 1,20-3-1,3-2-1,15-3-6,3 3 7,9-3 1,12-3 4,12-5-2,11 5-1,6-10-2,12 3 1,-6-2 0,0-1-1,-20 1 1,5 4 0,-21 1 0,-7 1-1,-7 2-1,-3 4-3,-7 0-5,4 0 9,-14 4 3,-7 2-3,-14 1 1,-6 1-1,-3 1 2,2 1-1,7-4 0,15 0-1,5 0-1,12-6-6,6 4 7,6-4 0,2-4 1,2 4 3,10-6 0,15 0-3,-2 0 0,8-4 0,0-1 0,0 1-1,-14 4 0,-6-1-1,-7 6-4,-14 1-6,-11 1 11,-6 3 2,-10 5 0,-14 1-1,-7-1 0,-2 3 0,-107 24-1,126-31 2,7-2-2,0-3 1,7 5-1,-13 4 0,6-5 0,7-3-1,17 4 1,3-5 3,17-6 0,1-1-2,20-4 3,3 3-4,4 0 1,-1 2 1,-6-2-2,-17 6 0,-7-1 0,-10 3-1,-7 0-4,-7 0 1,4 3 4,-17 3 3,-15 1-2,2 1-1,-15 3 0,-7-3 1,4 3-1,4-4 1,12-1-2,8-3 1,10 0-5,11-3-4,9-3 9,3 0 0,15 3 5,17-2-3,6-2-1,3 2 1,12-3-2,-12 4 0,-20 1 0,-3-4 0,-10 4-1,-14 0-1,-3 0 2,-11 0 0,-7 0 3,-3 4-3,-20-3 1,0 6-1,-15-3 0,6 1 0,-9-2 1,3 4-1,6-4 1,-3 0-1,12 0 0,14-3-2,10 0-4,13 0-7,7-3 7,3 3 4,4-3 2,10 3 4,-3-3-2,-4 3-1,4 0-1,-11 0-2,-6 3-2,-11-3 4,-7 3 1,-20 2-1,-3-2 1,-10 5-1,-7-3 1,-7 1 0,3-3-1,0 1 1,3-4-1,1 3 0,10-3 1,10 0 0,11 0-1,13-3-2,10 3-3,7-4 4,10 4 2,-4-6 0,15 3 0,13-2-1,-4-6 1,12 6-1,-8-6 0,-4 6 1,-9 0 0,-15 1-1,5 4 0,-11 0-1,-11 0 1,5 0 3,-11 4-3,-10-2 0,-11 1 0,-10 2 0,-2 0 1,-9 1-1,15-1 1,0-2 0,3 1 0,14 0-1,0 1 0,6-5 0,1 6 0,2-3-2,9 4-1,-2-4-11,5 0 9,6-3 5,6 0 6,14 2-2,7-2-3,11-2-1,3 2 1,-11-3-1,5 0-1,-17 0 0,-9 3 1,-9 0-2,-3 0 2,-18 0 5,1 0-5,-10 0 3,-8 0-2,-6 3 0,-1-3 0,1 3 0,3-3 1,3 3-1,11-3-1,-3 2 2,10-2-1,2 0 2,1 0-3,14 0 0,3 0-1,0 0-4,0 0-2,3 0 5,-3 0 1,11 0 1,-8-2 0,3 2 4,9 0 1,-6 0-2,8 0-1,-2 0 0,-9 0-1,-3 0 0,-3 0-1,-6 0 1,-5 0 6,1 0-5,-7-3-1,-4 0 0,-2 0 1,2-1-2,12 1 2,-6-3 0,1 4 0,8-5-1,3 3-1,-12-1 0,6 2 1,-2 0 0,1 0 1,-1-4-1,8 7-1,3 0-3,3-3-1,5 3 3,-1 0 0,-4 0 1,14-3 1,4 3 1,9-6-2,11-1 1,14 2-1,-7-4 0,-4 1-1,-14 0 1,1 5-1,-21 1 0,-7-1-2,-3 6-3,-6-3 5,-15 0 1,-17 2 0,-12 4 1,-1-1-1,-14 3 1,1-2 0,2 1-1,11-1 0,13-4-1,15-2 0,5 4-6,18-4-4,3-4 10,9 4 1,0 0 5,20-2-1,4-3-2,19 0 0,-4-4-1,7-4 1,-7 5-1,-7-6-1,-6 9-1,-14 0-1,-18 5-1,-6 0 2,-6 0 1,-15 2 5,-5 1-3,-12 2-1,-7-1 0,-5 3 0,2-4 0,7-1-1,3 1 1,8-3 1,2 0-2,15 0 0,-1 0 0,14 0-5,0 0-5,11 3 7,-8-3 2,4-3 1,-1 3 5,11 0 2,18 0-3,1-3-3,5 3-1,1-2 0,-5-1-1,-13 0 0,-6 6 1,-12-3-2,-3 0 0,-3 3 0,-3-3-3,0 2 5,-11-2 4,1 3-3,-8 0 1,1 2-2,-12-2 0,5 5 1,7-2-1,10-2-3,-1 2-6,8-6 9,9 2 0,9-2 5,8 0-1,12 0-2,9-2 0,4-3-1,-1-3-1,1 2 0,4-2 1,-16-3-1,-1 9-1,-15-1 1,-10 0 0,-10 3 0,-3 3-4,3-3 4,-7 0 3,-13 3-1,-4-1-2,-14 1 1,-6 5-1,0-5 0,6 8 1,11-4-1,6-6 0,12 4-5,-2-3-5,11-2 8,3 0 2,14 0 7,4 0-3,20-2-1,3-3-3,4 0 2,7-1-2,-4-2-1,-7 8 1,-3-3 0,-11 3 0,2 0-2,-20 3 2,2-3-2,-10 0-1,-4 0-2,-4 5 5,-10-5 3,-6 3 0,-7 0-2,-14 4-1,0-1 2,11-4-1,6 2-1,6-2-5,18-2 5,4-2 2,13 2 1,10 0 0,11-6-2,3 1-1,3 4 0,-3 1-1,-11 0 0,-3-4-3,2 8-12,-17-3-78</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503"/>
    </inkml:context>
    <inkml:brush xml:id="br0">
      <inkml:brushProperty name="width" value="0.09333" units="cm"/>
      <inkml:brushProperty name="height" value="0.09333" units="cm"/>
      <inkml:brushProperty name="fitToCurve" value="1"/>
    </inkml:brush>
  </inkml:definitions>
  <inkml:trace contextRef="#ctx0" brushRef="#br0">-672 1224 107,'-4'0'21,"1"-3"-21,3 0 0,0 6 1,0-6 7,0 3-1,3 0-4,-3 0 4,0 0 4,4-3 4,-4 6 2,0-3-3,0 0-2,-4 0 5,4 0-6,0 3-1,0-6-2,0 3 0,0 0-1,-3 0-2,3 0 0,0 3 0,0-3-1,0 0-2,0 3-1,0-3-1,0 0 0,0 5 0,3 6 2,-3 4 2,0 10-3,0 8 1,0 7 2,0 13 3,0 4-1,0 11 3,4 5-4,-4 7-2,0-1 1,7 4 1,-7-6-1,4-4 3,-1 0-3,-3-4-1,3-1 0,-3-6 0,0 5-2,0-10 1,0 4-1,0-6 0,0 4 0,-3-10-1,0-4 2,-1-2-1,-3-3 1,0-9-1,4 2 0,0-5 0,-8 0 0,8-3-1,3-1 1,-3-2 0,-1-1 0,4 1-1,0-3 0,0-1 0,0-7 1,4 1 0,-4-2-1,0-7 0,0 2 3,0-5-2,0 0 3,0 0-1,0-2 1,0-1 0,0 3 2,0 0 1,0 0-1,0 0-1,0 0-1,0-3 1,0 3-1,0 0-2,0-3-1,0 3 0,0 3 1,0-3-1,0-3 0,0 6 0,0-3 0,0 0 0,3 0 0,-3-3-1,0 3 1,0 0 0,0 0 1,0 0-1,0 0 0,0 0 0,0 0-1,0 0 1,0 0-1,0 0-1,0 0 1,0 0 1,0 0-1,0 0-1,0 0 1,0 3 0,0-6 0,0 3 0,0 0-1,0 0 0,0 0 0,0 3 0,0-3-3,0 0 2,3 0-1,5 0 0,-5 0 3,6 3 3,12 0-1,14 6-1,15 0-1,12 5 0,9 4 0,8 4 0,-1 1 0,7 10 0,0-1-1,4 4 1,-1-1 0,1-2 0,-1-3 0,-2-2 0,-1-4 0,-6-2 1,-8 0-1,-6-4 0,-15-3-1,-8 1 1,-5-8 0,-10 2 0,-6-2 0,-4-5 0,-7 4 0,4-3 1,-8-2-2,-3 1 1,5 0 0,-5 0 0,1-3-1,-4 0 1,0 0 2,-4 0-1,4-3 0,-3 3 2,3 0-2,-8 0 2,8 0-3,0 0 0,-3-3-1,3 3-1,0 0-1,-3-3 1,0-3-5,-8-4-10,5-1-39,2-8-59</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9:28.651"/>
    </inkml:context>
    <inkml:brush xml:id="br0">
      <inkml:brushProperty name="width" value="0.06667" units="cm"/>
      <inkml:brushProperty name="height" value="0.06667" units="cm"/>
      <inkml:brushProperty name="fitToCurve" value="1"/>
    </inkml:brush>
    <inkml:brush xml:id="br1">
      <inkml:brushProperty name="width" value="0.13333" units="cm"/>
      <inkml:brushProperty name="height" value="0.13333" units="cm"/>
      <inkml:brushProperty name="fitToCurve" value="1"/>
    </inkml:brush>
    <inkml:brush xml:id="br2">
      <inkml:brushProperty name="width" value="0.13333" units="cm"/>
      <inkml:brushProperty name="height" value="0.13333" units="cm"/>
      <inkml:brushProperty name="color" value="#ED1C24"/>
      <inkml:brushProperty name="fitToCurve" value="1"/>
    </inkml:brush>
  </inkml:definitions>
  <inkml:trace contextRef="#ctx0" brushRef="#br0">425 91 117,'11'-8'6,"-11"0"111,3 8-89,-3-5-21,0 2 11,3 0 4,-3 0 0,0-1-9,0 3 0,4 1 11,-4-3 2,0-1-8,0 0-4,0 2-9,0-1-1,3-2-4,5-3 0,-5 2 1,0 1 0,0-2 0,-3 1 1,3 3-2,-3 3 0,-3 0 0,0 3-3,3-3 1,-3 2 2,-8 2 0,8-1 4,-1 1-2,-13 4 3,-10 11-2,-14 2-2,-6 6 0,-4 8-1,-1-5 1,8-6-1,14 4 1,-8-2-1,14 0 1,-6-4-1,9 2-1,7-11-1,8-2 1,6-4 0,0-3 1,3-8 0,0 4 0,8 4 6,2-3-3,11 6 0,14 2 1,6 1-4,17-1 3,1 0-3,3-2 1,-8 1-1,4-1-1,-13-1-2,-7 3-3,-6 3-1,-8 0-32,-4 4-169</inkml:trace>
  <inkml:trace contextRef="#ctx0" brushRef="#br0" timeOffset="1">1934 126 149,'0'3'36,"0"-3"-31,0 0 0,0 0 9,8 0 11,-16 0-14,8 0 1,0-3 3,0 3 2,-3 0-1,3 0-3,3 3-5,-3-3-5,0-3 0,0 3 0,0 0 2,0 0 3,0 0 0,0 0 1,0 0 2,0 0-1,0 0-1,0 0 3,0 0-4,8-3-1,-8 3-2,0 0 0,3 0-1,-3 0 0,0 0 1,0 0-1,0 0-2,-3 0 2,3 0-2,0 0 0,0 3 0,0-3 1,0 0-1,-8 0 0,5 3 0,3-3 0,-3 0-2,3 0 0,-3 2 2,-14-2 3,-14 7-5,-27 1-1,-16 9 1,-29 0 0,-20 2 1,-7 2-1,-6-2 0,-3 0 0,-8-5 0,8-1 0,13-5 1,20 3 0,20-9-1,22 4 0,16-3-1,10 4 0,15-4 1,10-3-1,-1 0 1,14 0 1,0 0 1,0-3 2,0 0 4,0-1 4,0 4 0,0-3-1,0 3-5,0 0-5,0 0-1,3 0-2,-3 0-6,3 0-6,5 0-24,-5 0-58,3 3-80</inkml:trace>
  <inkml:trace contextRef="#ctx0" brushRef="#br1" timeOffset="2">-3193 5 117,'-6'0'119,"-5"0"-84,11-2 4,0-1-31,-3 3 5,6 0 20,-3-3-6,0 3-13,3 0-4,-3 0 0,0 0 6,0-3 2,0 3-2,0 0-1,0 0-1,0-3-2,0 3-2,0 0-1,0 0-3,0 0-3,0 3-3,0-3-3,8 6-3,-5 10 6,4 8 2,10 11-1,0 6-2,4 7 2,-5 6-1,1-3 0,-3-1 0,-4-6 0,4-3 0,-8-10 0,-6-3-1,4-10 1,-4-10 1,0 0 2,-4-8 1,4-4 0,0-8-4,-6-6 0,-5-15 0,5-15-1,-12-12 0,12-9 1,-8-1 0,11 3 1,-4 7 0,7 7 0,0 7 0,3 5 0,-3 11 0,0 9-1,4 8-1,-4 7-5,0 12-2,3 7 7,8 1 1,-2 12 0,12-1-1,-1 5 1,4-3 0,0-2 0,4-2-1,-12-9-1,1-6 0,1-4 1,-9-4-1,2-4 1,-7 3 1,-1-6 6,-3-2-3,0-4 0,0-2-3,3-10 2,5 2-1,-5-9-1,-3 2 1,3-7-1,0 7 1,-3-1 0,0 0 0,3 7-1,-3 6 0,8 2 1,-5 7-1,1 2-1,-1 4 0,-3 6 0,3-1-2,-3-2 0,0 5-1,0 4 1,3 7 3,11 10 2,1 12-1,-3 10 0,9 7 1,44 114 0,-51-145 0,-5 1-1,2-7 0,-1 1-1,7 14 0,1-7 0,-9-12 1,-6-6-1,5-3-2,-5-5-3,-3-5-6,3 2-29,-3-5-41,4 0-164</inkml:trace>
  <inkml:trace contextRef="#ctx0" brushRef="#br1" timeOffset="3">-2181-239 308,'0'-33'54,"-13"1"-48,-4 8 6,0 12 17,-4 2-5,0 10-15,-2 10-8,-7 9 3,-5 14-1,-6 10 3,-3 8 1,14 5-1,-5 2-2,22-3 0,2-3 1,11-4-4,3-16-1,15-5-5,-1-11 3,0-7 2,4-9 9,3-6 11,-1-9-16,4-10-2,0-5 0,5-8-4,-9-7 4,-2-1 1,-8 0-3,1 0 2,-8 3 0,5 9 4,-8 6 3,-3 7-1,0 9-1,0 5-7,0 7-3,0 3-3,0 8 4,4 7 2,-4 6 2,3 9-1,8 11-1,-2-2 0,9 1-1,2 1-2,4-11-2,-4-2-6,4-10-10,-3-2-36,-12-11-72</inkml:trace>
  <inkml:trace contextRef="#ctx0" brushRef="#br1" timeOffset="4">-1942-347 197,'0'-25'195,"3"7"-169,-6 6-26,3 10-2,0 10 2,6 16 16,5 14 8,-2 13-18,9 14-3,2 3-1,-2 2-1,-1-9-1,-1-7 0,5-6-2,-4-12-5,3-9-4,-13-9-21,4-4-85,-8-12-57</inkml:trace>
  <inkml:trace contextRef="#ctx0" brushRef="#br1" timeOffset="5">-1916-77 251,'-6'-21'29,"3"2"-25,3 4 11,6 5-3,9 2-2,5-1-10,10-5-10,14 3-13,15-4-34,2-1-60</inkml:trace>
  <inkml:trace contextRef="#ctx0" brushRef="#br1" timeOffset="6">-1339-454 176,'-11'-14'150,"-6"-2"-134,4 7-15,-4 9 14,-4 9 23,-6 9-9,1 9-7,-6 14-7,8 4-2,4 7-5,2 1-1,15-7-5,14-1 0,2-9-2,11-1-1,10-8-6,-4-1 6,11-14-4,4-5-8,-4-14-33,3-8-74,-3-10-46</inkml:trace>
  <inkml:trace contextRef="#ctx0" brushRef="#br1" timeOffset="7">-1244-653 171,'-6'-42'153,"-8"5"-122,14 12-17,-4 10 23,1 9-15,3 6-22,3 13 2,1 6 0,10 22 12,-2 14-5,9 13 0,3 5-4,4 0-3,-4-6 1,-4-11 0,-4-7-3,2-12 1,-15-15 0,8-11 1,-11-8 5,0-3 9,0-11-2,0-7-14,3-13-3,0-17 1,11-9-2,-1-10-2,8-1-4,2 13 6,6 9 0,-6 21 4,-2 20 4,3 14-3,3 17 2,-4 9-1,4 18 5,11 4-4,-14 5-3,3-3-3,4-7-6,-10-7-23,-12-9-121</inkml:trace>
  <inkml:trace contextRef="#ctx0" brushRef="#br1" timeOffset="8">-3025 1092 356,'-11'-22'24,"5"4"-17,9-4-7,11 3 18,13 0-4,14-2-11,13 0 0,7 5-2,1 8-1,0 4 0,-15 10 0,-6 7 5,-17 12 2,-15 5 2,-12 13 3,-17 5-2,-7 5 1,-11-4-2,-6-3-6,14-10-2,-2-11-1,11-11 1,18-14 0,3 0 0,0 0-1,14-5-13,-7 2 13,16-7 5,19-1-5,2-5 0,0 5-2,11-3 0,-10 14-5,-15 4 5,-7 8 2,-2 7 1,-10 8 7,-19 4-3,2 9 0,-18 0 2,-14 5 1,5-4 2,-11-4-2,-5-7-2,4-3-2,9-8-2,-2-6-2,0-8 0,11-2 0,7-3-4,-1-5-5,15-6-19,-5 0-33,11-7-53,11-7-57</inkml:trace>
  <inkml:trace contextRef="#ctx0" brushRef="#br1" timeOffset="9">-3012 1066 323,'11'-9'63,"-5"0"-63,-6 2-10,3 10 10,8 16 14,-4 10-6,2 11-5,8 4 0,4 9 3,-7-1 4,-4 3-1,1-6-4,-2-3-4,-9-3-1,3-10-1,5-4-5,-5-5-18,1-12-92</inkml:trace>
  <inkml:trace contextRef="#ctx0" brushRef="#br1" timeOffset="10">-2178 974 334,'18'-22'84,"-7"1"-77,-11 5 2,-8 15 10,5 2-12,-7 18-2,-7 10 1,-7 12-3,0 12 1,1 9-1,5-5-1,4-1-1,14-10 0,3-6 1,11-13-1,1-3-1,0-8-1,14-7 1,1-9 5,5-6-2,-2-9-2,11-7 2,-3-5 0,-6-1-1,-8-3 1,-10-2-1,-7-4 1,-10-3-1,-7-4-2,-7-1 0,-6-1 0,-4 7 0,3 2-1,-2 13-4,5 8-12,9 8-26,-2 5-36,11 3-52</inkml:trace>
  <inkml:trace contextRef="#ctx0" brushRef="#br1" timeOffset="11">-1751 800 259,'0'-9'26,"0"-4"-19,0 4 25,3 3 14,0 3-30,8-1-15,-4 4 4,-1-3 0,8 6 5,-8 1-3,12 5-4,-1 7 3,4 7 7,-1 14-5,4 6-4,-3 10 0,-6-2-4,3 1 1,-7 1 0,-8-10-1,0-7 1,-6-9 1,-8-4 0,8-14 2,3-6 3,-3-3 8,3 0 2,-7-12-14,-4-4-3,2-12-1,-6-8 1,-2-10-1,11-6 0,-1 0-1,7-3 0,4 2 0,2 7 1,8 8-1,-4 6-2,7 13 3,-11 10 1,12 7 1,-7 8-1,1 6 1,9 9 0,3 10 0,-1 9 3,39 95 1,-62-119-3,3-2-2,5-1-1,-5-2-4,4 14-12,-4-4-48,8-8-80</inkml:trace>
  <inkml:trace contextRef="#ctx0" brushRef="#br1" timeOffset="12">-1241 934 312,'11'-12'5,"-4"-6"2,7-6-7,2 2 11,18-5 4,-3 0-12,6-5-1,-2 4 2,-2-1 5,-9 0 5,-3-1-7,-10 3 7,-8-1 10,-14 3-11,8 3 1,-7 6 1,-4 8-5,4 2-5,-7 6-5,-3 6-1,-7 5 1,-8 12 1,5 10 0,-5 11 2,2 7 0,1 5 1,15 3-2,11-5 1,9-5 0,17-7-2,1-4 1,14-13 1,1-7 1,19-12-4,-1-12-1,11-7-7,0-4-33,-4-9-68,-13 8-128</inkml:trace>
  <inkml:trace contextRef="#ctx0" brushRef="#br1" timeOffset="13">-2609 2007 311,'3'-24'70,"0"2"-63,-3 7 12,3 9 10,0 6-29,-3 6 2,3 6-2,9 13 7,-9 12-2,0 9 1,-3 12 2,0 3-1,-6 4 0,-9 1 1,6 2-1,-5-6-2,7-3-5,-4-11 3,8-12-2,3-13-1,3-9 1,5-6 0,-2-8-1,-2 0 0,10 0 10,6-11-2,10-4-6,8-10-2,7-2-3,2-6 0,0-4-10,-2 0-4,-7 4-7,-12 1-19,1 5-22,-9 2-18,-7 9-23</inkml:trace>
  <inkml:trace contextRef="#ctx0" brushRef="#br1" timeOffset="14">-2661 2416 275,'0'-11'58,"0"3"-58,0-2 29,3 2 11,11-3-23,6 0-17,7-2 4,5-3-4,4-1 1,5-2-1,-3 1-5,0-1-16,-8 3-46,-6 4-31</inkml:trace>
  <inkml:trace contextRef="#ctx0" brushRef="#br1" timeOffset="15">-2703 2182 261,'-12'-3'71,"1"0"-69,11-1 26,8-2 15,-2-3-42,3 1 1,12-8 8,11-5-8,1 0 5,8-9-11,6 4 4,5 1-12,-4 1-26,-1 2-55,-3 8-25</inkml:trace>
  <inkml:trace contextRef="#ctx0" brushRef="#br1" timeOffset="16">-2025 1909 157,'15'-15'154,"-12"4"-113,-3-3-30,0 10 20,0 4-13,-3 4-16,-4 11 0,-7 10 3,-6 9 0,10 6-3,-4 8 0,8 1-1,6 2 1,9-6 0,5 1-1,7-8-1,2 3 1,8-3-1,3-2 0,-4-2-2,8-5-1,-11 3-1,-6-2 3,-4-3 0,-11 2 1,-6-2 1,-9 2 1,-12 1 1,-2 3 1,-12-3 0,-3-1-3,8-5-1,0-5-2,9-6-8,7-8-13,5-10-63,-2-11-74</inkml:trace>
  <inkml:trace contextRef="#ctx0" brushRef="#br1" timeOffset="17">-2096 2411 267,'18'-24'45,"2"-3"-45,4-5 0,14-1 0,12 3 0,9-4-21,-5 4-76</inkml:trace>
  <inkml:trace contextRef="#ctx0" brushRef="#br1" timeOffset="18">-1612 1838 205,'3'-25'202,"5"14"-192,-16 4-5,2 14-5,-12 12 6,6 11-1,-3 10-2,1 12-1,8 3 0,3 7 0,6-5-1,3-5-1,5 1 1,-4-7-1,10 0 1,-3-11-1,-1 3 2,1-4-2,4-4-1,-9-2 0,-3-2 0,5-4-2,-11 1 0,0-5-3,-14 0 3,8 4-6,-12-4-22,-8 1-28,-1-4-14,-8 0-74</inkml:trace>
  <inkml:trace contextRef="#ctx0" brushRef="#br1" timeOffset="19">-1574 2298 243,'0'0'60,"3"-6"-57,3-7-3,15 5 26,3-8 3,14-5-27,3-4 5,0-2 7,0-5 4,-8 2-2,2-3-15,-8-1 10,-4 2-9,-8 2 7,-9 0-7,5 9 9,-8 5 0,-6 8-2,-5 1-5,5 11-2,-7 1 0,-10 9-1,-15 8 1,2 4-1,-8 7 1,3 4-1,8 0 0,9 0 0,10-4 1,8-3 0,6 2-2,8-8-1,2-2-1,7-8-5,15-3 1,-2-9 2,12-7-28,-1-8-36,8-6-31</inkml:trace>
  <inkml:trace contextRef="#ctx0" brushRef="#br1" timeOffset="20">-842 1685 149,'-4'-20'166,"1"4"-131,3 3-28,-3 13 6,0 7-2,-11 11 5,-4 13 5,3 12-9,-6 6-4,4-1-4,2 4 0,12-12-4,10-6-9,7-9 0,6-6 1,1-14-7,6-8-52,11-10-20</inkml:trace>
  <inkml:trace contextRef="#ctx0" brushRef="#br1" timeOffset="21">-681 1878 308,'-21'-17'123,"18"0"-119,13 2 18,27-3 8,25-6-9,27-16-21,9-4-9,22-7-42</inkml:trace>
  <inkml:trace contextRef="#ctx0" brushRef="#br1" timeOffset="22">-583 1590 245,'14'-46'66,"-8"16"-39,5 11 17,-11 12-8,0 7-25,0 11-10,4 8 11,-4 10 1,3 14-8,0 13-1,11 8-3,-4 2-1,10 2-1,1-6-3,2-7-3,-8-6-6,-6-16-26,2-1-62,-8-11-51</inkml:trace>
  <inkml:trace contextRef="#ctx0" brushRef="#br2" timeOffset="23">-5026 2117 236,'-17'7'91,"1"-3"-76,2-8-9,7 0 16,-4 4-2,11 0 36,0 0-26,0 4-16,0-4-5,0 0 9,0 0 5,4 0-2,-4 0-2,0-4 1,7 4-3,150-85-27,-1 0-31,-2-3 2,-4-1-14,-8 1-58,-158 85-28</inkml:trace>
  <inkml:trace contextRef="#ctx0" brushRef="#br2" timeOffset="24">-4858 2397 166,'0'3'45,"0"2"-34,0-1-4,-3-2-1,-5-2 0,5 6 5,3 4 7,-10-2 1,-1 8 3,5 0-2,-9-8 8,12 3-1,-3-6-2,6-5-1,0 0-10,3 0-3,0-2-2,0-1-3,12-4 2,-6-8 10,26-11-15,12-9 5,9-8-4,1-3-1,4 3 0,-13 6-2,-11 9-1,-10 4 0,8 3-1,-5-4 1,8 1-5,-11 5 4,0 6-2,-10 5-6,-6 4-2,-4 2-2,-11 4-6,4-2-18,-3 0-20,3 0-28,-8 0-24</inkml:trace>
  <inkml:trace contextRef="#ctx0" brushRef="#br2" timeOffset="25">-4661 1617 136,'-17'-29'110,"0"4"-86,-4 4-3,8 5 17,-4 8-1,3 0-4,11 2-20,3 9-13,0-6 0,11 6-8,-5-6 3,0 6 5,15-3 19,10-3-6,17 1-7,17-7 1,9-4-4,8 2-2,-11-3 0,-12 9-2,-15 2 1,-14 3-2,-6 3 1,-4 0 0,1 2-2,-4 3 0,-11-5-1,2 2 1,-4-2 1,-8 3-3,-4-2 5,8 4 1,-3 1 0,3 5 3,0-4-2,0 6-2,0 0 1,-3 1-1,3 9 0,-3 4-1,0 10 2,-8 12-2,4 10 6,-7 5-4,-6 6 0,7-2 1,-4-3 0,-4-10-1,7-13 0,8-11-1,-1-12 1,7-9 2,0-8-1,0-2 2,3-6-4,1-1-2,-1-4-11,-3-6-60,11-13-55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42"/>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822 242 165,'10'-4'0,"1"-3"-2,-8-1-5,0 2 3,-3 6 4,0 0 2,0 0 38,0 0 0,0 0-13,-3-3-18,3 3-6,0 3-3,0-3 0,0 0-4,0 0-3,0 3 0,-3 0 5,-5 5 2,5 5 0,-4 0 1,-7 2 4,5 3-5,-9 0 7,-2 1-6,2-3 0,9 2-1,-9-3 0,12 1-2,-5 0-2,8-5 0,3-3 4,3-3 2,0-3 0,5-2 0,-5 0-2,-3-2 1,0 2-1,-3 0-3,-5 2-8,2 5 11,-4 5 3,-10 2-3,-12 13 3,-1 0-2,-5 0-1,8-3 1,2-3-1,15-5-2,2-4-1,8-9 0,3-1 3,3-2 2,0 0 3,8-5-1,-5-4-3,15-6 0,3-10 0,14-9 0,-8-2 1,8-4 0,47-70 1,-79 96-1,-6 3-1,3 3-1,5 3-1,-5-6-3,-6 11-7,-5 0 6,2 9 5,-11 9 5,-7 4-4,-3 8 0,0 7-1,-8 3 0,12-1 1,2-2 0,4-5-1,7-6 0,-4-3 1,11-13-1,-3 4 0,6-12 7,0-4 0,3-14-5,3-3 0,12-11-1,-1-7-1,10-7 0,-4-4 3,15 3-2,-11 8-1,0 6 1,-6 10-1,-7 12-1,-11 4-3,-3 5-7,0 0 2,-9 14 9,-9 7 5,-17 14-2,5 10-1,-11 7-2,-3 6-1,14 1 0,-2-4-1,15-6 1,11-9-2,6-13 3,3-9 4,14-6 1,18-12-2,12-6-2,18-11 0,13-12-1,18-4 1,-1-4-1,-3 0 0,7 6 0,-14 10-1,-7 2 1,1 8 0,-11 1 0,-6 10 0,-15 3-2,-6 7-1,-14 1-4,-21 11-1,-9 5 8,-21 10 3,-23 14-1,-24-3-2,-18 4 1,-13-6-1,-14-3 3,-7-13-2,-7-5 1,12-7 1,12-5 5,21-7 0,23-6 1,38 0-9,21-6 10,13-2-9,28-8-1,20-6 3,30-8-2,28-10-1,17 0 2,17-1-2,-11 4 0,1 4 1,-21 3-1,-7 4 0,-6 5 1,-3 6-1,-18 3-1,-14 6 0,-12 1-2,-29 10-7,-10-3-8,-23 9 17,-21 1 1,-31 9 0,-19 3-1,-32 8 0,-24-5 1,-23-2 0,0-10 2,3-9-1,17-6 1,14-3-1,17-7 2,37 2 5,21 0-2,23 2-5,18-2-1,12 5 0,29-7 2,27-6-2,38-3 1,30-3-1,23-5-1,21 1 1,-9 8 0,-12 3 1,-23 4-1,-21 3 0,-9 8 0,-18 0 0,-17-3-1,-21 6 0,-17-3-19,-15 3 20,-15-3 5,-21 5-3,-29 8-2,-33 4-2,-40 6-1,-30-6 3,-21-6 0,-9-14 1,2-19 2,11-5 1,20-10-1,31 0-1,23 4-1,39 8 3,19-1-2,17 12 0,25-2-2,16 8-1,35-8 1,23 7 1,42-1-1,22 2 0,29 5 0,3 6-2,-15 5 2,-5 2 0,-25-4 1,-20 0-1,-27 0 0,-20-2 1,-29-1-2,-12 0 1,-10-3 0,-29 0-1,-19 0 1,-25-6-1,-30 2 1,-20-5 1,-35 0-1,-9-3 0,-4-7 1,4-2 0,9-1 2,17 0 0,38 8-2,31 2-1,23 1-10,31 10-5,11 1 15,16 5 3,18 4 1,13 7-2,34-1 0,21 0 1,20-2-2,10-4 0,0-1-1,-9 2 1,-15-2 0,-10-3 0,-21-5 1,-2-5 0,-20 5 0,-23-8 1,-4 5 2,-26 0-4,-6-1 0,-6 4 0,-29-1-1,-16 1-1,-31 0 0,-21 1 1,-18 3 0,-15-4 0,-2 0 0,5-5 1,18-8 0,6 5 2,24-3-1,20 3-2,35 4-8,16-3-6,17 7 14,20-2 7,30 2 0,18 0-5,31-3-1,17 3-1,14 0 0,0 0 0,-10 3 0,-17-1 0,-18 2 0,-17-1 0,-12-3 0,-26 4 0,-12-1-1,-18-3 1,-10 0 2,-27 0-2,-17 0-2,-31 2 1,-30-2 1,-24 6-1,-14-6 1,7 0 2,20-3 1,31-2-3,31 2-1,26-4-11,29 3 3,20 4 9,16 0 5,35 4 1,23-4-5,39 7 0,23-4-1,9 2 0,1 6 0,-7-1 1,-9-4-1,-11 4 1,-10-7-1,-7-3 0,-4-3 0,-10-1 0,-10-2 0,-21 0 0,-12 1 0,-29 0 0,-13 5-1,-3-5-1,-10 5 1,-8 5-3,4-5 1,0 10 0,-8 1 0,8 3 3,-3 5 0,0 2 0,0 3-1,0 5 0,-5-2 0,5 6-2,6 4 2,-3 4 1,11 0 0,-8 7-2,11-7 2,-7 6-1,-1 5-2,5 0 0,-5 0 1,15 0-3,3-1-5,14-3-15,6-8-32,6-4 57,12-4-5,3-10-2,-11-9 7,4-13 1,1-2 0,-9-9 0,1 0 0,7-8-1,1 4 1,-9-3 5,-6-3 3,-6 2 3,-17 7 6,-15 0-7,-6-1-6,-3-2 11,-14 0-9,-1-7-2,-5-4-3,-7 3 0,-18-2-2,-17 1 1,-17 0 1,-21-4 1,5 4 0,-4-1 0,13 4-2,21 5 0,21 7-1,15 2-3,23 7-4,9-3 7,6 6 7,18-3-2,14 3-2,23-3-2,11 4-1,16 0 0,12-8 0,-12 4 1,-7 0-1,-2-4 0,-14 1 0,-15-2 0,-6 2 2,-12 0-2,-19 0 0,1 3-2,-17 0-5,-8 3 2,-2 3 5,-22 2 4,-19 11-4,-31 7 0,-35 1 0,-16 3 0,-17 2 1,-1-6 0,-2-4 0,3-4 0,6 5 1,14-9 0,18 1 0,26-4-2,31 3 0,20-9-13,31 6 13,14-9 10,31 1-1,23-3-7,28-5 1,26-9-2,29-2 0,-8 2 1,-3-4-1,-10 2 0,-25 5-1,-10-2 2,-5 1-2,-4 2 1,-11 8 0,-18-2-1,-9 1 0,-17-1-1,-10 8 1,-11-4 2,-6 0-2,-5 0-5,5 3-3,0 1 8,-18 3 1,-2 7 0,-15 5-1,-13 2 0,-17 6 0,-11-3 0,8-2 0,3-6 1,10-3-1,17-9-2,17 0 0,18-1-8,2-3-3,8 0 11,2 3 2,18-3 6,13 3-5,22 1 0,12-4 0,11-7 0,-4 1 0,1-2 1,-11-3-1,-10 6-1,-7-5 1,-4 4-1,-3 1 0,-3-2 0,1 3 1,-16 4 0,1-3 0,-6 3 0,3 0-1,-7 0 0,3 3 0,-5 1 0,-9-1 0,0 1-1,2-4 0,-5 0 1,-3 2 1,4 1-1,-1 0 0,8 3 1,-2 1-1,-2-2 0,7 2 0,-11-3 0,8 0 0,-8 0-1,-3-1 1,3-3 0,-3 3 0,0 0 1,7 1 0,4 2 0,-5 0 0,8 2-1,-7-1 1,7-1-1,-5 0 0,-2 0 1,1-6 0,-5 0 1,0 0-1,-3 4 0,0-4 0,3 3 0,0 0-1,5-3 0,-5 2 1,-3-2 0,-3 0 1,3 0 1,-8 0 1,5 0 0,3 0-1,-3 3-2,3-3-1,0 0-3,0 0-1,0 0 3,0 0 0,0 0 1,0 0 0,-3 0 2,3 0 3,0 0 0,0 0-3,-3 0-2,3 0-2,0 0-1,-8 3 3,1 2 1,7-2-1,-6 5 0,3-2 0,-5-2 0,5-3 1,0-1-1,6 0 0,-3 0-3,0 0-2,3 5 4,5-3 0,-8 4 2,0 7-1,3-4 2,-3 0-2,0 0 1,0-3-1,0-3 1,0 1 1,0-4 0,0 0-1,0 0-1,0 0 0,0 0 0,0 0 2,0 0 0,0 0 0,0 0 1,0 0 1,0 0 0,0 0 1,-3-4 1,3 4 1,0 0-1,0 0-1,0 0-1,0 0-3,0 0 0,3 0-1,-3 0 0,0 0 1,0 0 0,0 0 0,-3 0-1,3 0 3,0 0-1,-8 0 3,8 0 2,-3 0-3,3 0-2,-3 0-2,6 0-1,-3 0 0,-3 0 0,3 0 0,0 0-2,0 0 3,0 0 1,0-3 5,-4 3-1,4 0-1,-3-3-3,-5 3-1,2-3 0,0 3-1,-8-2 0,7-1 0,-10-1 1,3 0 0,1 1 0,-4 1 0,-7-1 0,-3 3-1,-8 0 1,5 0 0,-8 0 0,-6 0-2,-3 3 2,-15-1-1,-3 5 0,-3 2 1,-14-3 0,11 4 0,-8-4 1,11 0-1,6 1 0,9-2 0,-6 2 0,12-5 0,2 4 0,1-4 1,0 6-1,3-8 1,0 3-1,8 0 1,-5-3-1,0 0-1,8 0 1,-11 0 0,-1 0-1,1 2 1,0 1 0,8-3 0,-5 4 0,11-4 1,-7 0-1,7 4 0,-3-4 0,-5 3 0,8-1 0,-8 1-1,8 3 1,0-2 0,-7-4 0,4 6 0,-11-3 0,11-1 0,-5 2 0,-6 3-1,14-6 1,-14 3 0,3-1 1,1 1-1,-4-2-1,-3 1 1,-8 2 0,1 3 0,4-2 0,-8-4 0,4 1 0,4-3 0,-1 0 0,4 0 0,3 0 0,-3 3 0,3 1 0,0-1 0,-4 0 0,1 0 0,3-1 0,-3-2 0,-1 8 0,-5-2 0,-9-1 0,9-1 1,-6-2-1,15-2 1,8 0-1,6 0 0,-1 0 0,4 5 0,12-5-1,-3 0 1,1 1 0,5-1 0,-9 0 0,9 4 0,-5-4 0,-4 3 0,5-3 0,-7 3 0,-1 0 0,-2-3 0,2 3 0,1-1 0,-1-2 0,4 0 0,-4 0 0,4 0 0,1 3 0,-5-3 0,4 0 0,0 0 0,-1 4 0,6-4 0,-3 0 0,-8 3 0,2-3 0,1 0-1,-4 4 1,3-4 0,-2 2 0,2-2 0,4 5 0,7-5 0,-4 0 0,11 0 0,-4 1 1,-4-1-1,8 0-2,6 0-1,-3 0-1,8-1 0,-5 1 0,4-5 4,-7 3 5,3 2-3,8-4 0,-5-6-1,65-28-1,-39 25 0,-11 4 1,-6-3-2,6 3 2,23-13-1,0 1 0,9 0-1,-6-1 1,4 0-1,7 3 1,7 1 0,6 3 0,14 0 0,18 2-1,9 2 1,7 1-1,14 1 1,14 1 0,6 3 0,6-1 0,3 4 1,-17-1 0,-7 3-1,-20-3 0,-15-1 1,-15-2 0,-2 0-1,-12-4 0,11 2 0,1 1 0,-12-1 0,5 1 0,-14 1 0,-18 1 0,-12 2 0,-19-1 1,-2 4-1,-14 0 0,0 0-1,0 0-3,-3 0 0,-8 0 1,4 0 2,-2-4-1,-20 4-2,-7-3 1,-29 1 2,-23 2-4,-29 0 0,-2 2 4,-13-2 0,-12-2 1,2-8 1,-20 4 0,3 0 0,2-7 0,7 5 1,21-3-1,31 3-1,19 2-1,17 1 1,32 2 0,12-1-10,15 0-8,6 4 14,24-5 4,25 0 1,16 0 0,27-4 2,14-3-3,18 0 1,6-6 0,-1-1 3,-2-2-1,-12-2-1,2-1 1,-14 3-2,-11 0 0,-13-1 1,-7 0-2,-11 6 1,-2 2-1,-21 2 1,-17 3-1,-18 4-7,-6 5 7,-12 5 0,-37-3 0,-11 9-2,-40 1 1,-12 3-2,-21 6 2,-11-2 1,5-2 2,3-4-2,-4-2 0,21 3 0,13-7 0,18-2 0,20 1 0,23-3 0,19-3-1,11-3-14,15 3 7,15-3 7,15-10 1,31-3 0,25-3 0,15-16 1,22 1 0,-8-5 0,5-1 1,-25-1 0,-3 1-2,-10 2 1,-11-2 1,-12 3-2,-18 4-1,-21 4-9,-20 5 2,-20 5 8,-24 6-1,-24 13 1,-21 7 0,-28 9-1,-8 5 1,-15 4 0,4 2 1,6 3-1,15-1 0,9 1 0,14 0 0,10 2-1,17 1 1,7 1 0,10-10 0,15-2-1,2-8 0,18-3-4,2-11-4,14-7 7,14-5-9,4-10 4,17-5 6,6-10 1,4-7 1,2-1-1,5 1 2,-7 3 2,-7 1-1,-11 8 2,2 8-1,-20 6 3,2 4-5,-10 9-1,-8-1 1,-7 6 1,2 0-3,-15 6 0,-11 4 0,-9 1 1,-3 8-1,-4-3 0,-4 3 0,7-1 0,4 1 0,0-5 0,0 8 0,3-4 0,-7 1 0,4 1 0,3-2 0,3-2 0,11 0-1,6-8 1,12 0 0,-2-3 0,8-5 0,0 0 0,-1 0 0,-7 3 1,8-3-2,0 3 1,-3 4 0,-2-4-1,2-2 0,2 10 1,-2-4 0,-5 5 0,-6-2 0,10 4 0,-7-1 1,5 1 0,-6 1-1,3 1 0,-3-1 0,-2 1 0,8 0 1,-9-1-1,9 0 0,-2 0 0,1-4 0,-4 5-1,8-3 1,-9 2 1,9 0-1,-11 1 1,10 0-1,-7 3 0,-3-5 2,4 2 0,-4 3-2,-1-9 0,9 2 0,-5 1 0,7-8 0,-4 3 0,5 0 0,0-1 0,-5 0 0,7 1 0,-2 2 1,-8-2-1,8 3 1,-9-3-1,-2 5 0,11-7 0,-1 3 0,-4-4 0,5 2 0,6-1 0,-6 0-1,-2-4 0,5 6 1,-1-8 1,4 0-1,0 0 1,0 0-1,0 0-3,0 0 2,4 0 1,-4 0 6,3-4-3,5 4 0,-2-4-2,-3 2-1,11-6 0,-4 0 1,10-3 0,-2 0-1,-1 0 1,-4 0-1,4-5 1,4 0-1,-1 0 1,1 2-1,-1-2 0,1-3-1,-1 1 1,4 0 0,-3-4 0,2 3 0,-2 2 0,-8 5 0,4-4 0,0 4 0,-10-1 1,7 2-1,-8-2 0,5 1 0,-4 0 0,-1 3 0,8-1 0,-11 1 0,4-1 0,7 4 0,-11-2 0,8-2 0,-5 4-1,-2-3 0,10 0 1,-8 0 0,8 0 1,-4-4-1,-4 0 0,8 2 0,-7-2 0,4 1 1,-5 0-1,-3 1 0,8 0-1,-4 3 1,-7-3-1,14 3 1,-8-5 0,0 5 0,9-3 0,-9 0 0,5 3 1,-5-3-1,-2 6 0,7-9 0,-5 6-1,0-1 1,8 0-1,-7 0 1,7-1 0,-11 7-1,0 0 1,-3 3-3,0 0-3,-3 3-4,0-3 1,-8 3 9,1 7 3,-13 4-1,-15 11-1,-6 2-1,-4 10 0,-7 0 1,7-4-1,7 2 0,8-4 0,-2-4 0,12-5 0,-1-1 0,3-2 1,12-10-1,-5-1 0,7-2-1,-4-2 0,11-4 1,-3 3 0,3-3 1,0 3-1,-3 3 1,0-1-1,-11 3 1,10-3-1,-2 1 0,-5 1 0,5 2 1,-8 0-1,10 0 0,-5 5 0,-5-6 0,10 5 0,1-8-3,-8 2 0,11 0 0,0-6-1,0-1 4,3-1 2,-3 1 2,8-5 0,-5 3 1,1-5-4,13-5 0,-4-2 0,4-9 0,7 2-1,-4-2 0,4 1 0,-3-7 1,10-1-1,-7-4 0,3 1 2,-4 1-1,-2 5 0,0 2 0,-4 4 1,3-1-1,-7 1 0,5 3-1,2-5 3,-3 9-1,-7-5-2,7 4 1,1 4 0,-9-5 2,5 6-1,-10-2 0,2 6-1,5-4 2,-8 5-1,0 2-1,-3-5 1,3 3-2,5 2 0,-5-7 0,4 2 0,-1-1 0,8-4-1,-7 5 1,4-2 0,-5 1 1,0 0-1,5 4 0,-4-6-2,7-1 1,-8 3 1,9 2-1,-9 1-1,-6 4-6,0 2-7,-3 2 1,-4 4 14,-13 7 3,-12 13 1,-9 0-3,-6 11 0,-1 3-1,4 0 0,0-5 0,3 3 0,3-6 0,8 0 0,0-5 0,9-8 0,1-3 0,9-7-1,7-5 1,4-4 0,0-4 2,0 1 1,4-3-2,-1-7-1,11-1 0,0-12 1,-1-1 0,7-3-1,4-5 1,0 5 1,4 0-2,-12 1 4,12 2-2,-7 9-2,-5 4 0,-2 0 0,0 5 1,-7 6-1,-7 3-3,0-4-1,-4 8-2,1-1-2,-5 1 3,2 1 5,-14 14 6,-1 2-3,-9 7-2,-8 2 0,11-3-1,-4-2 0,15-9-1,5-4 1,1-7-1,10-1 0,0-4 1,0 0 5,7-4-1,-4-1-2,14-7-1,0-4-1,7-5 1,3-3-1,3 3 0,5-4 0,-8 2 1,7 1-1,-7 6 0,3-3 0,5 0 0,3 6 1,-8 5-1,-3-1 0,5 5 0,-2 3 0,-7 1 1,12 0-1,-5 0 0,5 0 0,-8 0 0,3 0 0,1-5 0,-1 5 0,2 0 0,-5 0 0,0 0 0,7 0 0,-7 5 0,0-4 0,8 3 0,-5 2 0,5-3 0,-5 4 1,11-6-1,0-1 0,-8 0 0,8 0 0,-3 4 0,-8-4 0,2 3 0,-5 1 0,0-2 0,7-2 1,-10 5-1,3-4 0,0-1 0,11 0 1,0 0-1,-5 0 1,8-1-1,0-4 1,-3 5-1,-5-2 1,2 2-1,-11 0 0,-1 0 0,-2 0 1,-4 2 0,-14-2-1,1 0-1,-4 0-6,-4 5 7,-10-5 5,-6 1-3,-17 6-2,-24-1 0,-18-1-1,-10 2 1,-3 0 0,4-7 0,3 0-1,10-3 0,-7-1 0,0 1 0,14-1 1,3 2 0,15-1 0,9 0 0,14 0 0,6 0 0,7-1 1,8 3-1,2-4 1,4 3-1,4-2-3,-1 4 3,0-3 2,14-2 0,7-2-2,0-6 0,20 5 3,3-7-1,15 2-2,3 0 2,0 5-2,14-6 1,-5 6 1,11 2-2,-10 1 0,7 0 0,-11 3 1,-6-2-1,-4 4 1,-16 0 0,-4 0-1,-18 4 0,-2-4-1,-7 0-2,-11 2 0,-6-2-4,-5 5-4,2 0 10,-12 1 1,-8 2 3,-19 13-3,-19-4-2,-22 4-2,-2-2 4,-4-6-1,7-5 1,6-2 0,19-1 1,4-5-1,18 1 0,15-2-6,16 1-8,11 0 14,19-5 2,15 5-1,13 0 1,17 0-2,14 0 2,3-2-2,4-2 1,-7 1 2,-5-1-2,2 3 3,-8-3-4,-3 1 4,-6 0-1,0 0-1,-4-4 0,-7 6-2,-7-6 3,0 3-2,-14 1 0,2 1-1,-12-1 0,1 0 0,-12-1 0,6 4 0,-9 0 0,-6 0 1,0 0 1,-3 4-1,3-4-1,-6 0 0,6 0 0,-8 0 1,4-4 1,1 4 6,-14 0-7,7 0-1,-10-4 2,3 2-1,-1 2-1,12-3 1,3 3-1,-1-6-1,8 6 1,-4-4 0,0 1-2,0 2 2,3-4 1,0 5 1,3-2-2,9 2 1,8 0-1,4-3 1,11 3-2,6 0 2,-3 3-1,4-1 1,-1 3-1,0-1 0,0 3 1,7 1-1,-2 3 1,-5 1-1,0-4 0,-10 5-1,4-5 1,-12 3 0,1-4 0,-6 1 0,-1 1 0,1 0 0,-4 0 0,1 5 0,-6-4 0,9 2 0,-4 1 0,4 0 0,-1-5 0,1 6 0,-12-6 0,6-2 0,-1 4-1,-8-5 0,-3 3 0,18 3 1,-21-5 0,0-1 0,0 0 1,6 1-1,5 2 1,-4-1-1,7 2 0,-5-4 1,5 6 0,-4-6-1,1 2 0,-5 0 0,1-2 0,4 4 0,-5-5 0,5 4 0,-5-2 0,1 3 0,7 1 1,-5-2 0,6 5 0,5-4-1,-2 4 0,2 0 0,-4 1 0,1 5 0,4-3 0,-1-2 0,1 1 0,-7 1 1,-1-4-1,4 1 1,1 1-1,-6-1 1,6 0-1,-1-1 0,4 0 0,-12-3 0,5-1 0,4 3 0,-12-3 0,8 2 0,-7-4 0,-1 3 0,8-5 0,-8 4 1,5-2-1,-4 0 0,-1 4 1,8 0-1,-10-5 0,10 2 0,-8 0 0,-3-2 0,0 1-1,8 0 1,-7 0 0,-1-3 0,8 4 0,-5-2 0,-3 1 0,-3-1 1,7 3-1,1-6 0,-2 6 0,-3-5 0,0 2 1,8 1-1,-8-3 0,1 2 0,-1 0 0,-3-5-1,0 3 1,-3 0 0,3-3 0,0 0 0,0 0 0,0 0 0,-4 0 0,4 0-1,0 3-1,0-3 2,0-3 0,-3 3 0,3 0 2,-3 0 3,-5 0 2,8 0-2,-3 0-2,3 0 0,-3 0 0,3 0 0,-18-3-1,9 3 1,-8 0 0,-4 0-2,-3 0-1,-3-8 1,-7 8-1,1-8 1,-9 2-1,-2 1 0,-8-6 0,1 1 0,4-1 1,-15-1-1,12 0 1,-9-2-1,15-4 1,3 7-1,14 0 0,0-3 0,7-2 0,-1 5 0,4-4 0,-4-4 0,4 0 2,4 2-1,-1-6 1,-7 6-2,4-9 0,-3-1 0,-4 0 1,-3-1-1,3-2 0,-3 1 1,-4-1-1,1 5-1,-5-2 0,2 2 1,-8 5 0,0 3-1,0 2 0,-1 10 0,12-2 1,-4 1 0,10 6 0,11 0-3,5 0-6,5 0-4,6 0 4,8 0 7,-4 3 2,10-3 7,1 7-2,8-1-3,12-1-2,7 3 1,5 3 0,-2-1-1,10-2 0,-11 4 0,-2 1-1,-4-7 0,-17 0 0,-7-2-2,-14-1-6,-6-3 9,-14 0 0,-4 3 3,-26-1-2,-18-2 0,-27 3 0,-11-3-1,-9-5 1,6-5-1,0 1 0,21-3 1,17 0-1,21 1 0,17 6-2,15-1-12,12 6 4,10 3 10,10 0 1,13 1 3,11 4-3,21-1 0,3-2-1,-1-1 2,4-1-2,-9 1 0,-9-2 0,-9 4-1,-14 0-6,-9 6-5,-12 3 11,-12 3 1,-18 11 2,-11 1-1,-12 4 1,-4-3-1,-10-7 0,-1-6 0,8-6 1,-4-5-2,13-3 1,8-8 2,13 1-3,18-1 0,2-4 0,11-4 0,13-6-1,10-4 1,11-7 0,11 2 1,-1 0-1,0 3 1,4-1 0,-8 1-1,1 3 1,-1 2 0,-6 0-1,-6 1 3,-8 6 0,-7-1 0,-10 1-3,4 2 1,-8 2-1,9 0 0,-12-3-1,8 4 1,-2 1 0,-5 4 0,-1-4 0,8 3 1,-11 3-1,3-5 2,-3 5-2,0 0-1,3-8 1,8 5-2,-4-2 1,-4-2 1,3 4-1,5-1 1,-8 2 0,-3 2 0,14 0-1,-7-3 1,10 3-2,4 0 1,2-3 1,-10 6 0,4-3-1,1 0 1,-15 3-1,-3-3 1,0 0 0,0 0-1,-3 0 0,0 0 1,-8 0 10,1-3-7,-14 0-3,-7 0 1,-6 0 0,-4-1-1,0 3 1,0-4-1,-3 3 0,14-2 0,-11 1 0,3-1 1,8-1-1,-5 2 1,11 0 0,7 0-2,11 0 1,2 3-8,4 0-3,7 0 10,-1 3 1,12 0 6,8-3-2,12 6-1,7-6-1,-1-3-1,-3 3 0,-3-3 2,-11 0-2,-10 3 0,-7 0 0,1 0 2,-8 0-3,-6 0 0,-5 0-7,1 0 7,-2 3 8,-12-3-8,-17 3 0,-12 4-1,-15-2 0,-8 2 0,5-5 1,0 8 0,4-4-1,2 2 0,5-1-1,-1 2 2,13-3-1,1 2 1,14 0-1,-5 5 0,15-5-1,2-2-8,12-1-8,6-5 9,6 0 7,5 0 2,-1 5 3,7-5 2,4 0-4,6 0 1,11-5 1,-8 0-1,8-4-2,-4-1 1,-7 2-1,-6 5 2,-12-2-1,-1 5-1,-5-5-3,-14 5 3,5 5 2,-18-5-2,-14 0-1,-3 10 0,-9 1 1,-12 0 0,0 2 1,-6 5-1,-3-3 1,-8 6-1,5-2 0,-8 6 1,4-1-1,-1 5 0,8-7 0,3 4 0,7-4 0,5-8 0,23-1 0,-5 1 1,15-3-1,2-6 0,4-5 1,7 5-1,-4 0 1,8 1-1,-12-3 0,12 2 0,-8-5 0,7 4 0,-7-4 1,11 7-1,-14-2 0,10 1 0,1-2-1,-8 0 0,11 1 0,-1 4 1,-7-4 0,5 8 0,-8 0 0,4-2 1,-4 3-1,5 1 1,-9-4-1,12 5 0,-11-2 2,-4 0-1,4-2-1,-4 2 2,0 0-1,6-5-1,-14 3 1,2 0-1,4-3 0,-4 0 0,3 1 0,4-1 0,-1-4 0,0 9 0,-2-3 0,-1-1 1,-8 3-1,9-2 0,-1 0 1,3 0-1,4-6 0,4 2 0,-4 0 1,3-5-1,8 1 0,-4 0 0,-1-3 1,-10 3-2,12 4 2,-12-4-2,-2 2 1,2 2 0,1-3 0,2-1 0,-2 2-1,2-2 1,9 0 0,-9 4-1,1-1 0,11-4 1,-9 5 0,3-2 0,-6 6 1,-2-6-1,-1 4 0,4-2 0,4-4 0,-1 2 0,11-2 0,0-3-1,0 0-2,3 5 1,0-10-3,3 5 2,-3 0 3,3 0 0,-3 0 2,3 0 0,-6 0 1,3-3-1,-3 3 0,3 0-2,0 0 0,0 0-1,-3 0 0,3 3 1,-8-3 0,5 0 1,3 5-1,-4-2 1,1-3 0,0 0-1,-5 0-1,8 5 1,8-10 0,-8 5 0,3 0 1,-3 0 4,0 0-2,3 0 3,-6-3 0,3 3-5,0-8-1,-11 5 0,8-2 1,0-2-1,0 1 0,0 6 1,-1-3-1,4 3 0,0 0 0,0 0-2,0 0 1,0 0-2,0 0 2,4 3 1,-8-3 0,4 0 0,-8 0 1,16 0-1,-8-3 2,4 3-2,-4 0 1,3 0-1,-3 0 0,3-3-4,-3 1-5,3-9 9,11-1 1,-4-3-1,10-7 0,1 1 1,6-6-1,7-2 2,-7 2-2,11-3 1,-8-3-1,5 1 1,-5 2-1,8-1 1,-11 1 0,8-2 0,-8 0-1,7-2 0,-4 0 2,-3 1-1,-3 1-1,7 5 1,-7-3 0,-3-2 0,-9-1 2,3 5-3,2-2 1,-11 6-1,12 2 1,-12 3-1,8 0 0,-7 4 1,7 1 0,-8 3 0,-3 0 0,0 4-1,5-1 1,-8-3 0,0 6 1,0 2-2,0 0 0,0-3 0,-8 1-3,5-2 2,0-2 1,3-1 1,-6 4 0,-5 0-1,8 3 0,-1-4-1,-2 6-1,-8-4 0,8 5-1,-12 5 1,-6-4 1,-10 6 1,7 2 0,-11 1 0,8 1 1,-5 0-1,11-6 0,4 4 0,7-6-1,-1 2-1,11-1 1,-11-1 0,7 1 0,4-2 1,0-2-1,3 0-2,3 0-2,-3-2 5,3 2 0,0-4 1,8 1-1,-1-2-1,11-5 1,-1 0 1,7-2 0,8 1-1,-8 1 0,-4 1 1,12 2 0,-5-1 0,11-3 0,0 3 0,-8-1 2,5 4-1,3-8-1,-3 4 2,-1-1-1,4-3-2,0 5 1,0-6 0,-11 9-1,8 0 2,-11-6-2,4 10 1,-4-3-1,-3 1 0,3-1 0,4 4 1,-4 0-1,0-2 0,8 2 0,-8 0-1,-7 0 0,4 0 1,-3 2 0,2 5 1,1-3-1,11-3 0,-5 6 0,5-1 0,-8-3 1,-4 0-1,1-1 0,-4 3 0,1-2 0,0 0 0,-1 0 0,4-1 0,0 1 0,10 0 0,-7 5 0,6-3 0,5 1 0,-3 1 0,-2 1 0,8-2 0,-6 4 0,-5-4 1,11 2-1,-11 0 0,8-2 1,3 1 0,-11-3-1,8 3 0,-8-1 0,5 0 0,-5 1 1,8-4 0,-3 2-1,-5 1 0,8-1 0,-11-4 0,10 6-1,-10-4 1,-3 3 0,3-2 0,5-3 0,-9 3 1,1-1-1,-4 1 0,-2-2-1,-9 3 1,9-4 0,-9 3 1,9-4 0,-1 3-1,0-3 0,4 0 0,-5 3 0,4-3 0,1 3 0,-4 0 0,4-3 0,-4 2 0,7-2 1,-4 0-1,4-2-1,3 2 1,-3 0 0,-4 0 0,1-3 1,-1 3-1,-2-3 0,-9 3 0,9-3 0,-15 6 0,11-3 0,-8-3-1,12 3 1,-9 0 0,9 0 1,2 3-2,1 3 1,-4-4 0,4 5 0,-1 0 0,-4-2-1,4 1 1,1-1 0,0 3 0,-4 0-2,0-2 1,16 12-1,-33-18 1,0 5 0,0-2 0,0 0 0,8 2 0,-4 5 1,-1-1 0,0 4 0,3-5 0,2 6 0,-5-6 0,0 3 0,1 0 1,-1-3-1,5 5 0,-5-1 1,0 3-1,0-3 0,0 1 0,5 3 0,-5-5 0,1 2 0,-1 3 1,0-1-1,8 0 0,-5 4 1,-3-4-1,8-4 0,-4 3 0,-1-3 0,5-3 1,-8 3-1,0-4 0,4 1 0,1-2 0,-2 2 0,-3 3 0,8-3 0,-4 3 0,-4 0 1,3-1-1,5 1 1,-8 2-1,11 1 0,-4 4 1,-4-4-1,5 2 1,-4-2-1,7-1 0,-11 1 0,3-3 0,5 1 1,-4-3-1,-7 0 0,3-2 0,0 4 0,5-3 0,-5 0 0,0 5 0,4-5 0,4 3 0,-8 0 0,0-3 0,0 3 0,0-6 0,5-2 0,-5 7 1,1-7-1,-1 2 1,8 6-1,-5-3 0,-3 1 0,4 1 1,0-1-2,-3-4 2,-1 2-1,-3-7 1,0 0 0,0 0 2,0 0-1,0 0-1,0 0-1,0 0 0,-3 0 0,3 0-1,0 0 0,0 0 0,-4 0 1,4 0 0,0 0 2,-7 0 1,7 0 2,0 0 1,-4 0-3,4 0-1,0 0-2,-3 0 0,3 0-1,0 0-1,0 0-2,0 0 2,0 0 1,0 0 1,0 4 0,0-4 0,-6 0 1,3 5-1,-8-2-1,8 3 1,-4 1-1,7-7 0,0 3 0,0-6 0,3 3 1,-3 0 1,4 0 1,-4 0-2,0 0 0,0 0-1,0 3 1,0-6 0,0 3 0,0 3 0,0-6 1,3 3-1,-3 3 0,0-3-1,0 0 1,0 0 0,0 0 1,3 0 0,-3 2-1,8 1 0,-5 5 0,0-5 1,0 5-1,-3-2 1,0 4-1,3-8 0,-3 4-1,4-3 2,-4-3-1,0 3 0,0-3 0,0 3 0,7 1 0,-7-4 0,4 3 0,-4 3 0,3-4 1,-3 1-1,0 1 1,3 0-1,-3-1 0,0-3 2,0 0-2,0 2 1,0-2 0,0 0 0,0 0 0,0 0 1,0 0-1,-3 0 2,3 0 0,0 0 0,-3-2-3,3 2 2,-4 0-1,-3 0 3,3-3 0,-2 3-2,-14-4-1,-4 0-1,-17 1 0,-10 1 0,-4-1-1,4 0 0,-10 0 1,-1-1-1,5 1 1,-5 3 0,-2 3-1,-4 1 1,0-1-1,3 0 2,-11 2-1,8 2 0,0 0 0,-6 1 0,-5-1 1,0-3-1,5 3 0,9-3 0,-3 3 0,3-2 0,3 2 0,1-5 0,7 6 0,-8 3 0,12-3-1,-5 3 1,7-3 0,-2 5 0,5-4 1,1-2-1,0 1-1,-8-2 1,7 2 0,-2 0 0,-7 0 0,-1 5 0,-7-5 0,9 3 0,-6-3 0,12-2 0,2-1 0,4 0 0,0 1 0,11-3 0,-5 0 0,5 2-1,-4-5 1,4 4 0,-11-1 1,3 1-1,8-2 0,-8-2 0,11 0 0,-11 0 1,11 0-1,-11 0 0,11 0 0,-11 0 0,8 0 0,-5 0 0,9 0 0,-16 5 0,12-5 0,-7 0 0,6 1 0,0-1 0,7 4 0,0-4 0,1 3 0,-4-3 0,0 3 0,-1 0 1,7-3-1,5 3 0,-4-1-1,-1-2 1,4 4 0,-4-1 0,4 1 0,7-4 0,-1 0 0,5 0 0,3 0 0,-8 0 0,8 0 1,-1 0-1,4 0 1,-6 0-1,-5-4 0,5 4 0,3-3 0,-12 3-1,9 0 1,-11-4 0,-1 4-1,-2 0 1,10 0 1,-4-2-1,8 2 0,6-3 0,-4 0 0,1-3-3,-8 1 3,8-6 0,0-1-7,0-5 3,3-2 1,0-3 3,3-6 2,0 1-2,14-1 0,-10 1 0,13 0 0,-2-2 2,-1 5-1,4 2 0,-9 4 0,6 4 0,-4-2-1,-5 0 0,6 0 0,-9 1 0,8 3 0,-4-1 0,-7 9 0,8-4 0,-8 3-1,0 2 1,-3-4-1,7 4 0,0 0 1,0 0 0,-1-2-1,8-2 2,4-5-1,2 1 0,4-7-1,6 4 1,-3-2-1,11-2 1,-3 3 1,-5-4-1,-7 4-1,-9 6-3,-7 5-6,-7 3-23,0 1-48,-7 1-46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3"/>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2337 944 148,'-3'0'8,"0"0"-2,0 0-1,-8 0 20,5 0-7,-4 0 23,-10 5-27,-1-2-5,-11 0-5,9-3-1,-4 7-1,6-6-1,-2 6-1,2-1-1,12 0-3,-2-4-6,11 3 10,3-5 3,14 3 12,24-11-7,21 3-4,26-6-3,25-5 0,13-8 1,4 2-2,-9-5 1,2 3 0,-10-2 2,-22 5-3,-8 3 0,-33 5-3,-15 7-3,-32 2 6,-17 4 5,-23 7-3,-35 4-1,-26 5 0,-38 3-1,-28 2 0,-7-2 2,8 0 1,-1-8 0,25-1 2,12-4 0,18-3-3,21 0-1,34-3 3,13 0 2,23 0-6,12 0 1,12 0 6,15-6 0,26 0-3,29-6-2,19-7-1,20-6 0,15-2 0,0 0 3,-4-4-2,-7 1 1,4 2-1,-14 4-2,-21 3 0,-23 7-1,-27 9-5,-28 1 6,-14 4 0,-30 4 0,-34 4 0,-33 11-1,-46 2-3,-45 4-1,-15-1 5,-25-6 0,-10-3 2,0-11 4,4-4 1,34-8 8,40-3 1,66 3-16,42-5 2,50 8-2,30-2 7,44-2-3,31 0-3,37-1-1,35 1 0,15 1 0,9-2 1,-1 2-1,-3-6 0,-11-4 1,-6 1 0,-11-9 1,-10 5-2,-12-4 1,-35 8-1,-35 4 0,-27 3-2,-23 7-6,-24 3 8,-15 0 4,-23 3-4,-20 2-2,-31 6 0,-24-3-1,-24 8 2,7-3 0,15-1-1,-9 0 1,18 0-2,0 0 1,6 0 2,8-2-1,7 2 0,17-5-1,12-2 2,9-2 0,12-3 0,14-3 0,4 3 0,16-2 0,4-1-7,10-8 5,14 3 4,14-3-2,23-12 2,7 6-2,18-5 2,-1-4 1,7 4-1,-1 4 0,6-2 0,-17-1-1,2 2 0,-17 3 1,-21 3-2,-17 5 0,-9 4-4,-18 2 3,-7 2-2,-24-3 3,-14 3-1,-19 3-1,-28-3 2,-20 6 0,0 2 0,-12-1 0,6-1 0,6-3 0,3-3 0,6 0 1,14 0-1,7 0 0,17 3 0,18-3 0,3 2-1,14-2 1,6 5 0,-8-2 1,9 0-1,-4 0 1,3-3 0,-8 0-1,9-3 1,-4 0 0,6-5-1,-6 6 0,-7-1 1,7 3-1,-11 0 0,8 3 0,-11-3 0,0 0 0,7 0 1,0 0-1,-4-3 1,11 3-1,3-3 0,1 3-1,-12 0 1,5 3 0,-8 0 0,5-1 0,-9 3 1,5-2-1,10-3 0,0 0 1,9 0-1,1 0 1,8 0 0,-2-3-1,11 3 1,0 0-1,0-5 0,3 5-4,8-2 1,-8-1 3,0-2 2,14-2-2,-7-2-1,10 0 1,1-4 0,3 4 0,-4-4 1,-2 5 0,-4 2 1,-8 1 0,-3 3-1,-3-1-1,0 3 1,0 0 0,0 0-1,-3 3-3,3-3-2,0 0-5,0 2 0,0 3 5,0 1 3,0 2 0,0 8-1,-3 0 2,0 0 1,-11 1 0,7 2 0,-10-3 3,0 2-2,-4-6 0,12 0-1,-6-6 1,9 0-1,3-4 0,-5 1 1,5-3 0,0 5-1,-1-2 3,1 0 2,3-6-1,-11 0-3,8-2 0,0 2 1,0-2 0,-8-1-1,8 3-1,6-1-1,5 4 0,-8-1-1,3 1 0,0 0 2,0 0 0,3-5 0,15 5 0,14-2 0,6-7 0,6-1 1,1 1-1,16-4 1,-2-1 2,6-5-2,0 0-1,11 1 0,-5-1 0,5 5-1,-4 1 1,-7 7-1,-7-2 1,1 1 0,-12 4 0,-2 3 1,-4-3-1,-3-2 0,-3 5-1,0-3 1,-8 3 0,-6 0-2,7 0 2,-4 3 0,3-3-1,11 5 1,-3 1 0,3-3 0,-7 1 1,7-3-1,-3 4 1,-8-3-1,1-2 0,-1 0 0,-6 0 0,3 4 0,-7-4 0,1 0 1,3 2-1,-4-2 1,12 0-1,-5-2 1,-1 2-1,12 0 0,-11 0 0,11 0-1,-11 0 1,0 0 0,8-4 1,-12 4-1,4 0 0,5 0 0,-5-2 1,-4 2-1,-2 0 0,3 0 1,-1 0 0,-5 0 0,6-5-1,-4 0 1,1 2-1,2-3 0,1 1 0,0 2 1,-1-5-1,4 3 0,5-1 1,-5 2-1,-4-2 1,4 0 0,2 4 0,-6-6-1,4 2 0,-3 1 0,-3 1-1,2-3 2,-2 6-1,-1-6 0,4 4 0,0 0 0,-4-1 1,4 3-1,0-6 1,7 0-1,-4 2 1,-3-2-1,3 4-1,-3 0 1,-1-3 0,9 4 0,-5-5-1,0 0 1,7 2 0,-10-1 0,6 1 0,2-6 0,-5 8 0,-1-2-1,9-2 1,-8 3 0,0-1 0,5 0 0,-9 0 0,1 2 0,-4 0 0,-2 0 0,-5 1 0,4-1 0,7-1-1,-4-3 1,4 5 0,3-1 1,-7 0-1,1 0 0,-4 3 0,4-3 0,-4 3 1,-4-4-1,7 4 0,-2-1-1,2-4 1,4 3 0,0-2-1,-4 1 2,1 3-1,-4-4 0,-11 4 0,9-1 0,-12 1 1,-3 0-1,3 0 0,-3 0 1,0 0-1,-3 0 1,3 0-1,0 0 1,0 0-1,3 0-1,-3 0 1,3-3 0,8 3 1,-4-4-1,-1 1 0,5 0 0,-8 0 0,0-1 0,-3 4 1,0 0-1,0 0 0,-3 4 1,3-4-1,0 0-1,0 3 0,0-3 0,3 0-1,-3 0 2,-3 0-2,3 0-3,0 0 0,-3 3 1,0 0 2,-5 1 2,2 0 3,2 9-1,-7 0-1,5 5-1,3-3 0,-3 1 0,-2 2 0,1-4 0,7 2 1,-6 3-1,-5 0-1,8-3 1,-4 2 0,-7-1 1,11 2 0,0-3-1,-8 3 0,5-5 1,6 2-1,-4-1 0,-7-1 0,11 2 0,-3 3 0,0-5 1,3 2-1,0 0-1,0 0 1,0-2 2,0-1-2,0 1 0,-3 4 2,0 3-2,-8-2 0,4 4 0,7-2 0,-6 0 1,-2-2-1,5-3-1,3-2 0,0 2-1,0-5 2,0 2 0,3 0 1,-3 2-1,8-3-1,-8-3 1,0 1 1,0-1-1,3-1-1,-3-1 1,0 4 0,0-4 0,-3 2-1,3-2 1,3 0 0,-3-5-1,0 4 1,3-3-2,-3 4 1,3-1 0,1-1 0,3-1-1,-3-4 2,-1 0 1,-3 0 3,3 0 1,-3-4 2,0 1-1,3-5-6,11-5 1,-4-6 0,7-5-1,4-8 0,2 0-2,1-4 1,-3-8 0,-1 4 0,1-2 2,-15 4 1,8 8 1,-7 6-3,4 3 0,-5 2 0,-3 3 1,11 7-1,-10 0 0,-1 2 0,0 5 0,5-1 1,-8 3-1,0 3-2,-8-3 2,8 2-3,0 2 1,0-1-1,0-3-1,0 0 0,0 4 2,8-3 2,-8 3-5,0 5 5,0 4 0,0 1 1,-8 8 1,5 4-1,0-4 0,3 10 0,-7-2 0,-4 1 0,8 2-1,0-2 0,-8 1 1,1-2-1,4-4 1,-5 0-2,5-1 2,-5-4-1,4-2 1,4 0 0,-3-5-1,-8 2 1,10-5-1,1 2 0,-8 0 0,11-5 0,-3 3 0,3-3 0,0-2 1,0-3-1,0-3 1,0 0 1,0 0 0,0 0-1,0 4-1,0-4 0,0 0-1,0 1 1,0-1-1,0 0 1,0 0 0,0 0 0,0 0 1,-3 0 2,3 0 1,0 0 2,0-1-2,-3 1 0,3 0-2,0 0-2,-3 0-3,-5 1 2,-5 4 1,-15 3 0,-6-2 0,-13 1 0,-12 2-1,9-4 1,-9-1 0,1 0-1,1 1 1,-5 1 0,-2 4-2,-1-4 1,3 3 1,12 0 0,-9 3-1,9 4 1,-12 3-2,0-1 2,-6 1 1,0-2-1,0 1 1,0 1-1,7-3 0,-4-2 0,3 5-1,9-4 0,-6 7 0,9 0 0,5-5-1,7 3 0,15-9 0,5-3-3,15 0-1,3-8-8,3 0 13,8-3 1,-1-2 3,10 5 0,7-8-1,11-2 0,3 2-2,4-6 1,2-2 1,0-3-2,15-6 1,6-3 1,0-3 0,14 2 1,174-63-2,-208 77 0,-7 3-1,3-4 1,-3 0 1,33-8-2,-3 3 0,-9-1 0,-4 6 0,-10 5 0,-7-2 0,-8 5-1,-1 0 1,-8 5-2,-7 0 2,-8 3-2,2 0-3,-4 3-2,-7 4 1,0-1 3,-7 10 3,-10 6 1,-10 4 3,-11 7-2,-20 4-2,1 1 1,-16 2 0,5-4-1,7 1 1,4-6 0,-5 2-1,4-2 1,1-4 0,-2 0-1,1-1 0,7-2 0,7-2 0,14-6-1,1-5 1,23-4 0,0-1 0,-2-11 0,8 10 0,8-10-1,-8 5-1,0 0-1,3 0 3,-3-1-2,3 1 0,-3-4 0,0 4-1,0 0 3,14 0 2,-7-3 2,20-3-3,10-6-1,8-2 0,13-3 1,-4-1-1,4-1 0,-7 2 2,0 0-1,4 2 0,-8-1 1,-6 2-2,-3 4 0,-17 4-2,-12 3-5,-9 3-2,0 3 9,-9 3 3,-20 7 2,-4 9-4,-22 2-1,1 6 1,-7 1 0,-4-1-1,3 3 0,5-3 1,-8-1-1,4 0 1,-1-2 0,12-2-1,-3-4 0,23-5-1,7-4 1,5-7-3,12-2-2,6-3 0,6-3 5,12 0 2,5-3 1,18-9-2,7 1 0,2-5-1,9 1 2,-1-5-2,-7 5 4,-4-1-3,1 1 1,-7 3 0,-10 3-2,-15 5 0,-5 5-1,-7 2 1,-11 0 0,-1 0 4,-4 2-3,-23 2 1,-6 4-2,-10 3 0,-14 3 1,-3 1-1,0 4 0,1-1 1,2 1-1,3-5 0,12 0 0,12-6 1,14 0-1,7-6 0,17-2 1,0 0-1,6-2-4,5-1 4,-5-8 0,18-1-1,11-6 1,12-3 2,4-3-2,10-2 0,4 1 1,3-2 0,-3-5 1,0 2-1,-21 6-1,-6 3 0,-18 8-7,-13 7 6,-14 4-1,-16-5 2,-15 5 0,-13 2 0,-28 0 0,-9 2 1,-15 5-1,2 1 1,-8-1-1,3 3 0,0 1 0,14 0-1,1 5 1,-3 3-1,23 0 1,3-3 0,24-2-2,24-4-7,13-1-7,10-7 16,7 1 4,28-8-2,9-4-1,21-7 0,21-3 0,10-5 3,4 0-2,-5-1-1,1 0 2,-10 5-2,-15 4-1,-26 3-6,-14 12-7,-24-4 6,-20 10 7,-31 6 4,-23 4-4,-25 8-1,-26 3 1,-15-1 0,-11 2 2,6-6-1,8 1 0,12-9 1,9-2-1,28-4 0,17-7 1,20 0 0,23 0-2,15 0-3,9 0 3,23-4 0,7 1 0,20-2 0,12-6 1,3 3 0,8-6 0,-5 1 2,8 0-1,-11 4 0,5-4-1,-11 8-1,-11 2-1,-13 3-1,-11 0-1,-16 0-5,-8 3 6,-6-1 2,-12 1 7,-20 4-4,-9-1-2,-16 3 1,-22-2-2,-9-7 2,-4-4-1,-8-8 0,5-4 0,-7-5 0,7-3 1,10-1 1,13 4-3,11 0 0,20 6 1,17 5-2,7-3-8,17 11-2,11-2 11,16 4 5,23 4-2,29-2-2,13 4 0,17 1-1,11-4 3,-8 0 0,-11-3 0,2-3 0,-18-7 0,-10 2-2,-17-4 1,-31 5-2,-10 1 1,-17 3 7,-20 0-8,-18 0-1,-22 3 1,-40 0-3,-26 6 3,-16-3 0,-15-1 0,-4-2 0,22-5 2,6-1-2,24-2 0,21 3 1,23 0-1,24 2-4,20-2-13,21 2 7,18 3 10,12 3 5,31 2-3,18-2-1,19 2 1,14-7 0,12-1 0,-12-5-1,-9 3 1,-18-4-1,-28 6-1,-16 3-7,-24 3 7,-28-3 10,-19 3-9,-20 3 0,-29-4-1,-19-2 0,-22-2 2,7-1-2,7-6 0,18-3 1,6-3-1,11 2 0,9-3 0,15 8 0,9-2-1,22 2 0,2 4-6,14-3-6,0 6 13,6-10-1,11 3 2,1-5-1,2 1 0,7-3 0,-3 2 0,0 4-1,-4 1-2,-6 4-2,-10 4-6,-8 0 2,-7 0 9,-1 4 0,-12-4 0,-11 0 0,-9-4 0,3 1 1,-3 0-1,-1-5 0,4-6 0,0 2 0,5-6 1,1-1-1,5 1-1,-2-1 1,12 4 1,4 1-1,-5-2 0,7 2 1,-3 6-1,7-2 0,-7 2 0,11-1 0,-9 3 0,9-4 0,3 2 0,-8-3 0,11 3-1,0-3 1,-3-7 0,0 4 1,-1-1 1,-7-1-1,8 1-1,0 4 1,0 0 0,-8 1 0,8 5-1,0-1 0,-4 3 0,-4-2-1,5 0 1,-5-1 0,4 3 1,-2-2-1,-5-2 0,7 3 0,-7-1 0,5 2 0,-9 0 0,4 0 0,11-1 1,-3 4 0,-2-1 0,8 1-1,-3 0 0,3-5-1,-4 3 1,-2-1 0,-5 0 0,5 3 0,-12-5 0,12 5 0,-11-3 0,7 3 0,-4-2 0,4 2 1,-4 0-1,-3-3 0,10 3 1,-4 0-1,8 0 0,0 0-1,3 0 1,3 0-1,-3 0 1,0 0 0,0 0 0,0 0 1,0 0-1,0 0 0,3 0-1,-6 3 0,3-1 1,-3 6 0,0 5 0,-3 1-1,-2 7-1,5 1 2,-1 5 0,4 1 0,0-1 0,-3 1 1,3 0-1,-3-4-1,3 5-2,3-10 1,0 7-2,1-8 4,7 1-2,-2-4 3,5 1-1,-7-2 1,10 2-1,-8-3 1,9 1 0,-1-1-1,1 0 1,5-1 1,4-4-1,3-1 2,8-1-1,13-1-1,7 2-1,10-3 1,18 1 1,2 1-2,4-3 2,4 1-1,-7-1-1,-12 0 0,-1 0 0,-22-1 0,1-2 0,-25 4-1,-9-1-2,-7-3 3,-11 4 1,-17-4 11,-10 0-11,-14-4 0,-13 4-1,-16-3 0,-19-3 1,1 0 0,-1-4-1,9-1 0,-2-5 1,8 3-1,3 1 1,9 0-1,-2-2 0,13 11 0,-2-2 0,6 5-1,6 5 0,14-2 0,3 2-3,15-2-3,6 0-1,3 0 1,4 2 7,10 6 7,3-3-4,7 2 1,21 1 1,13 0-4,7-3 0,15-1 1,-1-1-1,-8-3 0,-9-3-1,-4 2 0,-19 2-4,-12 3-2,-13-6-2,-14 3 8,-3-1 5,-17 1 2,-13 1-5,-15 0-1,-16 3 1,-7-2-1,0-6 0,0-3 1,6-3-1,1-1-1,-1-5 0,8 4 0,-4-3 1,14 3-1,2 5 1,16-1-1,11 1-3,12 3-9,14 0 10,-4 3 2,7-3 4,-2 4-1,9-1-1,3 0-1,10 0 0,-3 3 0,13 1 1,8 1-1,5 6 0,4 2-1,11 0 1,3 0-1,-3-4 2,-8-4-2,4 2 0,-12-2 0,-12-5-3,-17 8 1,-7-9-3,-13 3 1,-7-5 4,-7 1 1,-10 3 6,-7 2-2,-20 2-5,-18 6 2,-12-5-1,-8-1 0,3-8 1,8 0-2,9-1 1,12-6 0,5-2 0,4 3 1,17-4-2,4 4 0,14 3-2,-2 3-5,19 0 4,-8 0 3,3 0 5,15 0-2,17 0-1,6 0 0,21 0-1,3 3-1,11 0 0,-5 6 0,11 3 0,1 3 0,-1 2 0,0 0 0,-7 5-2,4-4 1,-14 1 1,-10 2 0,-7-7 0,-7 0 0,-9-5 0,-11 3-1,-4-9-3,-13 3-2,-7-2 4,0-4 2,-7 0 3,-10 1 2,-18 4-4,-9 0-1,-10 3 0,-17-5 1,-5-3 0,11 0 1,15-3-2,9-5 2,20 5-2,15 3-7,6-2-6,6 2 13,12 0 3,8 0-1,19 2 0,13 1-2,10 5 1,0-5 1,0-2-2,0 6 1,-6-4 0,-1 4-1,-13-1 0,-4 3 0,-9-4 0,-12 2-1,-16-3-7,-1 1-2,-9-2 10,-7 3 10,-24 1-7,-11 5-2,-16-4-1,-10-4 3,-1-1-2,5-3 0,2-7-1,6 3 1,15-4 0,6 3-1,18 2 0,13 0-7,4-1-5,6 8 9,15-1 3,-1 0 4,13 6-2,11-2-1,7-2 1,13 1-1,4 1 0,6-1-1,-3 3 2,8-4-1,-8 6-1,0-6 1,-3 0-1,-15-1 1,-2 0-1,-10-1 0,-12 0 0,-8-3 1,-12 2-1,-6 1-2,-3-3 2,0 3 1,-4-3 3,-10 8-4,-18-3 1,5 4-1,-14 3 0,3-3 0,17 1-2,4-4-5,17-1-11,6-2 18,14 1 2,7 0 1,6-1 0,25-1-2,-1-2 0,11 0 0,10-2-1,-7-9 1,0 6 0,0-9-1,-3 4 3,-3-9 0,-15 5 0,-3 1-3,-6 3 0,-17 4 0,-15 6-6,-6 2 6,-3-2 0,-11 8 4,-7-2-2,-12 7 0,-11 1-2,-15-2 1,1 3-1,4-2 0,10-8 1,3 2 0,14-3-1,6-1 0,7-3-2,11 2-11,9-2 13,9 3 3,11-3 1,16 0-3,16 0 0,10-3-1,3-2 1,8-3-1,-1-3 2,7 1 0,0-5-2,-20 3 1,-6 6-1,-29-2 0,-16 3-6,-22 5 6,-5 0 8,-22 8-8,-6-6 0,-30 7 0,-17 3 1,-7 0-1,-1 1 0,24-2 0,22-3-1,12-3 1,14-2-1,10 0-11,11-6 2,14 3 10,2 0 2,18-3 1,2-2-2,15-6 1,13 0-2,7-4 2,0-7 0,11 0-1,-8-2 3,8-1 0,-7-4-1,-1 3-1,-7-1 0,-8 8-2,-26 5-4,-10 3-6,-9 8 10,-22 3 8,-6 0-7,-7 3 1,1-3-2,-4 4 1,6-4 2,4-4-3,14 1-5,6 3 5,14-8 1,4-8 0,23-5-1,0-8 0,21-4 0,0-4-1,3-4 1,0 0 0,0-6-1,-4-2 1,-8-3-3,-15-4-2,-17 0-2,-15 2 1,-9 9 6,-3 12-3,-18 8-1,-20 17 2,-9 4 2,-15 12 0,-17 10 0,7 5 0,-10-2 0,3 6 1,14-2-1,9-2-1,23-5-4,8-4-13,21-6 6,22 0 12,8-2 3,25-9 0,20-3-1,17-7 1,21-5 0,6-4 1,0-8 3,-3 3 1,-3-8 1,-8 5 5,-5-4-6,-18 4-5,-14 9-2,-31 2-1,-12 6 0,-18 12 7,-21-4-7,-29 5 0,-32 6 0,-28 4-1,-25 0 1,-16-2 1,4 3 0,12-3 0,19-5 0,13 3-1,21-4 1,32 5-1,12-7-3,28 0-13,10 0 16,21-3 5,9-3-2,31-3-3,11-6 1,16-4 1,8-6 2,-1 1-3,-6-1 2,-1-3 3,-2 5 1,-15-3-2,-10 7-4,-26 5-1,-19 7-10,-5 6 8,-22 2 2,-19 9 6,-21 1-6,-34 12-1,-24-1 1,-17 5 1,-4-3 0,18-2-1,6-3 0,21-5 0,17-4 0,26-4-3,19-3-7,20 1-4,6-8 14,17 1 5,7-3-2,25-6-2,5-7 0,22-4 1,-8-6 1,5 2-1,-8-1 1,-3 0-1,3 4 0,-6-1 1,-9 6-3,-15 8-1,-14 4-6,-21 4-2,-6 6 9,-14-1 4,-10 9-2,-29 1 0,-1 6-2,-18 1 0,4-1 0,6-7 0,24 0 0,14-9 1,13 3 0,10-5-2,8 0-2,7-5 3,-5 3-1,14-9 1,22 3 0,2-6 2,3-5-2,9 3 1,-9 0 1,-6 8-2,-11-5 1,-3 10-1,-10-3-3,-2 6-8,-12 0 3,-14 4 8,-5 4 6,-25 5-4,-21 6-1,-9 2-1,-18-4 1,4 1-1,3-4 0,17-6 1,4-1 0,16-1-1,18-3 0,13-1-11,14-2 11,18-2 2,23-4 1,17-5-3,10-2 1,10-3-1,4-2 2,-3-1-1,-14 5 2,-15-2 2,-12 5 0,-14 3-4,-18 6 0,-6-2 4,-9 1-5,-26 3 0,-16 0-1,-28 3 0,-16 3 0,-17 2 0,-11 3 1,8-6 0,5 2 0,11-3 0,25-4 1,12-4 0,21 0-1,14 1 0,7 1 0,-1 2 0,4 0 0,10 0 0,1 0 0,-5 2 0,8-2-1,3 3 1,-7-3 0,-1 0 1,2 0-1,6 0 0,0 0-1,0 0-5,0 0-4,6 0 8,6-3 2,-3-2 2,26-6-1,9-3 1,7-5-2,13-2 2,1-3 0,0-1 2,-14 4-1,-2 0-2,-19 2 2,-7 6-3,-20 7-2,-3 1 2,-3 5 0,-20-4-3,-15 4 3,-13 4-3,-28 1 1,2 5 1,-12-1-1,7 4 2,20-7 0,21-1 0,14-2 0,18 2-2,1-2-1,16-3-9,-5 0-2,3 0 14,9 0 4,8 0-1,4-8-1,14 0 1,0-2 0,0-4 1,-7-2-1,0 1 1,-7 2-1,-6 1 1,-15 5-4,-3 2-3,-6 5 3,0 0 4,-7-3-4,-18 6-2,-2 0 1,-14 6 0,-18 3 1,0 2-1,9 2 0,5 3 1,7-6-1,6-2-1,15 0-2,14-6-1,-1 1-5,7-3-5,3 1 11,4-4 4,10 1 7,7 4-3,11-5 1,1-6-2,8-4 1,12-1-1,-9-5 0,-3-3 1,0 3 0,-2 0-2,-16 8-2,-5-2-1,-18 6-5,-3 0 6,-3 4 2,-14 0 3,-10 4-5,-14 4 1,-10 5-1,-17 2 0,0 1 0,6-2 0,15-2 0,12-6 0,26 2-2,-2-3-2,11-2-7,3 0 3,11 0 8,-4 1 7,18-4-2,2 0-2,14-7-1,7 1 1,1-2-2,-1-8 2,-7 3-3,-3 5 0,-14-3 0,-10 6-5,-14 2 0,-6-1 5,-11 4 6,-10 4-6,-9-1 1,-19 2-1,-2 6 1,-7-1-1,10 1 0,10-3 0,0 3-1,17-3 0,4 2 0,2-9-2,15 6-4,3-3-9,3-2 15,15 1 1,2 0 7,10-6-3,14 0-1,15-5-1,3-8 2,6-3-1,-4-2 0,4-1 1,-3 1-1,6 4 0,-3-6-1,-6 9 0,-18 0-2,-9 6-1,-26 5-3,-12-2 4,0 10 3,-18-2-2,-20 0-1,-23 2-2,-11 5 1,-13 2 1,-1 4-1,17-3-1,21-2 1,30-5-5,4-1-11,25 2 4,1-3 13,12-1 5,6-1-1,20 1-2,18-3 0,8-3 0,1 1-1,8-5 0,-11 0 2,-3 2-1,8-1 2,-8-1-1,0 6-1,0-2-2,-17 6-3,1 2-3,-22 8-4,-10 4 4,-5 5 6,-23 2 2,1 10 0,-13 3 1,-4 3-3,-3 2 1,-4 4-1,7-1 0,11-3 0,-7-2-1,5-3 1,1-7-1,8-6-2,3-5-2,3-7 5,0-3-2,3-3 2,3 1 2,8-6 3,10 4-3,11-5-2,-2-5 1,11 4-1,9-6 0,-6 4 0,0 0-1,-2 1 1,-15-1 0,1 6-4,-10-3-3,-15 2 0,-9 4 7,-14 2 3,-7 10-1,-3-1 0,-17 4-1,-8 7 0,4-2-1,1-2 0,6 1 0,14-4-1,6-5-3,7-2-2,8-7 6,9-6 3,8-2 1,-2-6-1,26-4-2,9-5-1,10-3 0,11-2 1,3-4-1,-3 1 1,0 2 0,-7 1 5,-11-1-2,-2 7 1,-4 0-3,-11 0 0,1 5-1,-7 4-1,-7 0-3,-7 6-4,-4 3-1,2 2 6,-16 6 2,2 3 1,-11 5 2,-4 6 1,-3-1-4,-3 4 0,1-1 0,-6-2-2,16 1 2,-1 4 0,-1-6 0,4-3 0,8-3-3,3-3 0,0-2-2,6-4 1,-3-6 3,0 1 1,0-4 0,3 0-1,-3 0 1,6 0 4,12-4-1,5 1-3,12-1 0,-5-1 0,5 2 1,-8-4-1,-10 7-2,-11 0-4,-6 4-4,0-1 8,-6 3 2,-11 3 5,-7 3-1,-11 0-3,-1 4 0,-2-3 0,-3-5 0,14-5-1,3 4 1,7-4-1,3-3 0,7 3-4,7-3 3,7-3 1,7 0 3,10-7-3,14-2 1,3-6-1,6-4 3,0-2-3,-9 3 4,-4-6-3,4 5 2,-12 1 2,6-2 1,-5 5 0,-7 3-5,-2 3-1,-9 2 1,5 3 0,-7 6 2,-7-2-2,0 3-1,0 0-6,-3 0 3,-1 0 0,-3 3 3,0-2 2,-10 6-1,-4 3-1,-2 5 0,-4-3-1,3 2 0,7-3 0,10 0 0,-7 2 1,11 0-2,-7-1 0,-1-4-5,11 2-4,0-7 11,4-3 2,10-3 3,-5 0-1,6-2 0,5 0-1,1 0 2,-4-6-1,-11 6-2,1-1 1,4 3-1,-8-2 0,0 2-1,0 3-1,0-5-1,8 5 0,-7 0 0,-4 0-3,0 0 0,0 0-4,-4 0 1,-7 5 6,8-2 1,-6 2 8,-12 8-5,-14 1 0,2 2-1,-19 6 0,-2-1-2,-4-5 1,4-2 0,-4-1 0,7-2 0,-4-4-1,14 2 0,4 0 0,3-2 0,7 1 1,0 3-1,-5 0-1,8-3 1,4 3-1,3-1 0,7-5 0,4 4 0,-8-4 1,10 3 0,-7 0 0,5 1 1,3 4-1,-11-2 0,4 5 1,-7 3-1,-1 2 0,6 1 0,-9 2 0,1 0 0,-1 1 0,1-7 1,-1-2 1,7-3-1,1-5-1,-4-1 0,2-2 0,9 2-2,0-3 2,6-4-1,0 2-4,3-2 2,0-2 3,3-2 7,9-3-2,8-5-3,12-6 0,2-6-1,18-4 1,-5 2-1,12-9 1,3 0 1,3-2 0,-3 4 2,6-4-1,-3 7-3,-4 3 0,-5 3 1,-8 2-2,-10 9 0,-18 0 0,-5 12-3,-18 1 0,0 0-4,-3 0 1,-1 1 2,-10 10 4,-3-3 6,-13 8-5,-8 5 0,-13 6 0,-10 5-1,-7-2 1,3 7 0,-3-1-1,0 1 0,3 0 1,4 3-1,-4-3 0,6-6 0,12-6 0,14-4 0,9-9-2,10-4-3,14-4-7,3-8 12,14 3 7,7-13-4,6-4-2,14-4 0,12-5 1,-3-7 0,3 1-1,-9 0 1,0-1 2,12-4-1,-12 4 1,15 1-1,-11 6-1,7-3-1,-7 4 1,-7 8 0,-6 3-1,-15 2-1,-16 8-1,-7 5-2,-7 0 1,7 2-3,0-2 5,-14 6 0,2 4 1,-23 1 1,2 11-2,-26 5 0,-6 5 1,-3-2-1,4 4-1,-1-1 1,14-1-1,7-5-3,9-3 1,15-3 1,13-11-7,4-1-4,10-6 13,-4-6 5,20-2-1,12-6-3,13-3 0,13-9 0,10-4-1,8 0 0,-1-4 2,4-2-2,0-1 2,-11 3 3,-6 1 0,-18 6-1,-12 8-4,-22 7-1,-5 2-2,-16 7 2,5 0 1,-15 7 2,-9 2-1,-17 7-1,-10 5 0,-21 6-1,0 3 1,-7-1 1,14 1-1,3-6 0,4 0 0,13-1 0,7-2 0,11-3-2,10 1-1,2-11-3,12-1-1,6-3-1,0-4 5,3 0 3,0-4 3,-3 4-3,0 0-1,0 4-8,-6-2 9,-8 7 0,-10 6 3,-17 7-1,-10 8-2,-17-1 1,-7 1 0,0-5 0,-4-4-1,2-5 1,-9 3 0,-2-8-2,3 1 2,2-5-1,19 1 0,16-8 1,7 2-1,21-2 1,2 5 1,12-10 0,3 5-1,0 0 0,-5 5-1,8-5 0,0 3 0,0-3 0,0 0-1,-3 0-1,-1 3 1,-13 2 1,4 6 0,-18-6 0,4 8 0,-14-7 1,-3 3-1,-4-1 0,-10 5 0,1-5 0,-2 6 0,9-9 0,-2-1 1,7-1-1,1 1-1,-3-4 1,2-4 0,-5 1 0,-6-4 0,9-4 0,3-2 0,0 0 0,-1-1 1,1-5-1,3 3 0,0-3 0,0 2 0,-3 2 0,14-1 0,-5 5 0,8 4-1,9 1 1,12 0 0,0 0 0,-5 10 0,8-8 0,3 4 1,-4 0-1,1 0 1,-11-4-2,5-2 2,-12-3-1,0 2 0,-13-1 0,7-2 0,0 6 0,3-4 0,1 3 0,5 2 1,1 0-1,10 3 0,-7 0-1,14-4-2,0 4 0,3-3-1,-3 3 4,11-3 0,-4 0 1,7-2 0,-1-6 0,25-1 0,6-9-1,21-5 1,14 3 0,1-3 3,9-6-3,4 5 3,-12 5-3,-9 3 0,-18 8-1,-16 7 0,-17 1 1,-15 3 1,-6 0-2,0 3 0,-6-3 4,-9-3-4,6 0 0,-12-4 0,-13 1-1,7 0-1,-14 1 2,-4-1 0,-5-2 0,-9 0 0,1-3 0,4 1 0,-8-3 0,12 1 0,-2 2 0,15 4 0,6 1 0,10-1 0,15 2-4,6 1-11,3-3 8,18 6 7,20 0 1,6 0 1,21-2-1,14-1 0,4-5 1,2 0-2,-3-3 3,4 1 1,-4-2-1,-7-1 0,-17 4 0,-20 2-3,-17 4 0,-13 3 4,-25-3 0,-7 3-3,-23-2-1,-6-5 0,-29 3 1,-7 1-1,-2 1 1,-1-1-1,7 0 1,11 0-1,17-4 1,10 4-1,12-2-1,23 1-6,9 2-7,6-3 14,12 5 3,12 0 1,25-1-3,13-3 0,14-2 0,-5-2 1,6-3-2,-19 6 0,-22 2-1,-19 0-6,-16 3 7,-11 3 0,-19 2 4,-36 6-4,-15 3 0,-29 1 0,-12-1 1,-12 0-1,15-9 0,6-1 1,18 0-1,-1-4 2,21 3-2,10-3 0,17 0 1,17 0 0,18 0-1,3 0-3,6-3-5,3-8 7,11-5 1,10-5 0,11-6 0,0-3 1,6-2 2,-2 6 0,-6 1 0,2 1-2,-14 2 0,-1 8-1,-5 3-2,-18 4-2,0 6 4,0 1 0,-7 1 0,-7-1 0,-10 7 0,-6 7 0,-19 0 0,-4 5 0,-9 2 0,-3 3 1,4-5 0,7-3-1,-2-5 1,12-1 0,17-6 0,10-4 0,11 0-1,6 0 0,6-4-5,2 0 5,-2-2 0,4-5-1,10-8 1,9-2 1,1-3 1,-7-1-1,-2 2-1,-4 6-4,-13 4 3,-8 5 1,-7-2 0,-1 6 0,-12 8-1,-11 3 0,-9 1 1,0 3 0,3-1 1,-4 2-1,18-5 1,4-4-1,5 0 1,12 1 0,-2-4 0,5 0 2,6 0-2,-3-4-1,8 1-2,-5-3 2,0 1 0,-3-6 1,7 6-1,1 0 1,-5 4-1,0-3-2,-3 4 0,0 4-3,3-3 4,11 6 1,-7 4 0,16 0-2,-2 5 2,-1-2 0,1 2 0,-1-3 1,1 2-1,0-3-1,-1-3 1,7 3 0,-3-3 0,-1-3 0,4 4-1,-6-4 1,-4 4 0,1-4 0,-9-4 0,2 1 1,-8-3 0,0 0 2,-3-3 2,0 3 0,-3-2-4,3-4 1,0-7-2,0 0 0,0-9-1,3 3 1,1-10-1,7 2 0,-5-5-1,-6-1 2,6 0 2,5 2-2,-7 1-1,2-2 1,8 10 0,-8 4 2,5 3-2,-4 10 0,-7-2-1,-3 7-3,3 4-1,-4-1-4,-3 0 4,0 2 5,1 7 5,-8 6-2,-13 8-2,-8 4 0,2 2 0,-8-2 0,0-3-1,0 1 0,-4-7 0,15-2 0,-4-3 0,13-8-1,15-2-2,3-6-1,3 0-5,6-3 8,-6 3 1,14-6 3,-4 1 0,10-9-3,1-3 2,9-4 0,1-2-1,-7 2-1,-3 3 0,-15 2-3,-3 5 0,5 1 3,-16 3 0,2 6-1,-9 1 0,3 1 0,-9 6 1,-10 6 0,4-1-2,3 6 2,0-3 0,4 3 0,-1 1 1,4-4-1,11 1-3,-1-5 2,-1 3 0,8-6 1,8 2 0,-8 1 1,0 0-1,3 0-4,-3-3 2,4 3 1,-4-3 0,6 8 2,5-3-1,-2 9 1,9-4-1,2 4 0,4 1 0,0 2 0,11-6 3,-2-2-2,8-1 2,3-8-1,0 3 0,1-9 1,-4 1-3,0 0 2,-11-3-2,5 0 1,-12-3-1,7 3 0,-9 0 0,-1 0-1,-5-3 0,-12 6-1,-3-3 1,0 3 1,-7-3 0,7 0 2,-11 0 1,8 3-1,-14 1 1,4-1-2,-25 3 0,-3-4 0,-3 4 0,-7-1-1,-7-5 1,-4-5 1,9-1-1,-6 1 0,12-5 2,-1 1-2,10 4-1,15 1 0,2 0-1,18 4 1,0 0-6,6 0-2,0 0 0,0 4 8,8 0 3,10 1 1,3 4 1,6-2-2,11 1-2,6 3-1,-6-3 0,-3 1 0,-8 4 0,11-2 1,-6 5-1,-2 0-2,8-5 2,-3 5 1,-8-8-1,-6-1 0,-7 0 0,1-5 0,-12-2 1,-6 0 0,0 0 0,0 0 0,0 0 0,-3 0-1,0 0 0,3 0 0,-11 5 0,7-5 1,4 0 0,-6 0 1,-11 0-2,-4-5 1,1-1 1,-1 3-1,8-1 2,-1 1-2,11-2 0,3 5-1,0-3 2,-3 0 0,3 0 0,3 3 0,-6 0-2,6-4-5,0 4 0,-3 0 5,3-1 0,12 1 3,-6-7-3,12 3 0,-4-1-1,4 2-1,-12 0 1,2 3 1,-14 0-1,-5 0 1,5 0 2,0 0 4,-4-4-4,-10 0-2,-3-1 1,-1-1-1,-20-1 0,8-1 0,-5 2 1,-3-4 0,3-2 0,8 2 0,3-4-1,-5 1 1,9 5 0,10-5-1,-1 4 1,-1 2 0,9-1 0,3 4-1,-11-4 0,7 1 0,-13-2 1,2-1-1,6-1 1,-9 0-1,4 0 1,-4 1 1,4 2-1,11-4 1,-12 2-1,12 2 1,3-3-2,-5 6 0,8-1-4,8 2 3,-5 4 1,0 0 4,0-4-1,-3 2-1,3-1-1,5 0 0,-5-7-1,1 2 1,-1 1 0,-3 0-1,0 2 0,0 5-1,0 0-2,0 0-2,3 0-3,-3 0 3,14 0 5,4-3 2,5 0-1,7 3-1,8-3 0,-5 3 0,12-4 0,10 4 0,-4-1 0,13 1 1,15-3-1,7-1 0,5-3 0,1-1 0,17-5 0,0-6 0,3 3 0,8 2 0,-7 9-2,-7 5 1,-15 5-1,-16 9 0,-8 5 1,-8 0 0,-8 2 0,-7-2 0,-6-3 1,0-5 0,-11-1 1,-7 2 0,4-2-1,-10-4 2,-5-1-2,9 3 0,-9-5 0,6 2 0,2-2-1,-8 3-3,9-1-2,-1 6 1,-7-6-2,7 5-7,-3-1-68</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9"/>
    </inkml:context>
    <inkml:brush xml:id="br0">
      <inkml:brushProperty name="width" value="0.09333" units="cm"/>
      <inkml:brushProperty name="height" value="0.09333" units="cm"/>
      <inkml:brushProperty name="fitToCurve" value="1"/>
    </inkml:brush>
  </inkml:definitions>
  <inkml:trace contextRef="#ctx0" brushRef="#br0">98 14 106,'0'-3'12,"0"3"-6,-3-4 5,3 4-2,0 0-5,0 0-1,0-4 2,0 4 2,0 0 1,0 0-1,0 0 2,0 0 1,-3 0-5,3 0-1,0 0 1,0 0 0,-4 0 13,4 0-10,-7 0-1,3 0 5,4 0 2,0-3-3,0 3-2,-3 0-1,3 0 1,0 0-2,0 0-2,-3 0-1,3 0-1,0 0-1,0 0 0,0 0-1,-3 3-1,-8-3-2,5 4 2,-12 0 1,9-1 0,-6 2-1,12-2 2,0-3-2,0 0 1,3-3 2,0 3-3,0 0 2,0 0-2,0 0 1,0 0 0,3 0 0,-3 3-1,0-3 4,3 0 2,-3 0-1,0 0 1,0-3 0,0 3-2,3 0 0,1 0-4,-4 0 0,7 3-1,-3-3 1,2 3 4,-3 4 3,18 8-4,6 3 1,7 9-2,7 3-2,4 7 1,-1 1-1,3 5 1,4 3 1,7 0-2,1 5 0,-5-5 1,4 2-1,-11-8 0,-2 1 0,-7-7 1,-11-1-1,3-8 0,-2 1 0,-7-8 1,-6-1-1,3-4 1,-1-2 0,-7 2 0,1-7-1,-8 1 0,3 2 0,2-7 0,-2 5 1,-2-2 0,2-1-1,2-1 2,-5 1 0,-3-4-1,-3 0 1,6 0 1,-3 0 2,-3 0-3,3-4 2,0 4-2,0 0-1,3 0-1,-3 0 1,0 0-1,0 0 0,0 0 1,0 0 0,0 0-1,0 0 1,-3-3 1,3 6-1,0-3 0,0-3 0,0 3 1,0 0-2,0 0 1,0 0 2,0 0-2,0 0 1,0 0 0,0 0 1,3 0-2,-3 0 5,3 0-5,-3 0 0,0 0 0,0 0 0,0 0 0,0 0 2,0 3-3,0-3 1,0 0 1,0 0-1,0-3 1,0 3 2,0 0-1,0 0 1,0 0-2,0 0 0,0 0-1,0 0-1,-3 0 0,3 0 1,3 3-1,-3-3 0,0 4 0,0-4 1,0-4-1,-3 4 0,3 0 1,0-3 1,0 3 0,0 3-2,-3-3 1,3-3-1,3 6 0,-3-3-1,-3-3 1,3 3 0,0 3 0,0-6-1,0 3 1,0 0 1,0 3-1,0-3 0,0 0-2,3 0 2,-3 4-1,0-4 0,0 0 0,0 0 1,0 0-1,0 2 1,0-2 0,0 0-1,0 0-1,3 3 2,-3 0 1,6-1-1,9 9 1,-12 1-1,11-5 0,-8 1 0,9 2-1,-9-2 1,-3-1 0,8 2 0,-5 0-1,-6-6 1,7 7 0,-4-7 0,5 0-1,-16 0 1,16-1 0,-16-2 0,16 0 0,-16-2-1,8 2 1,0 0 0,8 0 1,-16 0-1,8 2 0,-3-2 0,6 0 0,-6 0 0,6 0 0,-3 0 0,0 0 1,0 0-1,0 0 1,0 0-1,0 0 0,-3 0 1,3 0 0,3-2-1,-3 2 0,0 0 1,0 0-1,0 0 0,0 2 0,-3-4 1,3 2-1,0 0 0,0 0 0,0 0 0,0 0 1,0 0-1,0 0 0,0 0 0,0 0-1,-3 0 0,3 0 1,0 0 0,0 0 0,3 0-1,-3 2 1,0-2-1,0 3-2,0-3 0,0 3-1,0 7 4,3 6 1,5 4-1,-5 9 0,0 7 0,0 4 0,8 9 1,-4 0 0,-1 0-1,5 4 0,-5 2 0,-2 2 0,-1-2-1,5 1 1,-5-4 0,-3-3 0,3 5 1,-6-1-1,3 2 0,0-2 0,-3 1 2,3-6-2,-8-4 1,8 4 0,-3-3-1,-1-2 0,4-7 0,0-1 1,-3 2-1,0-4 0,-8-3 0,8 4 0,0-7 1,-1 1-1,1-1 0,-5 5 0,5-6 0,0 4 0,3 2 1,0-1-1,0-6 0,-3 2 0,6-2 1,-3-1-1,0-3 0,3 1 1,0 2 0,5-2 0,-5-1-1,1 0 1,-1-2-1,0-7 0,-3 1 0,3-1 2,-3-3-2,8-3 0,-8 1 1,0-1 0,3-6-1,-3 0 1,0 0 0,0 0 0,0 0-1,0 3 1,3-3 0,-3 2 1,0 2-1,0-2 2,0 4-2,4 1 2,-4-4-1,3 0-2,-3-3 1,0 0 0,0 0-1,0-3 0,0 3 0,0 0-1,0-3-3,0 3-8,0-3-36,-3-1-149</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0:57:06.885"/>
    </inkml:context>
    <inkml:brush xml:id="br0">
      <inkml:brushProperty name="width" value="0.09333" units="cm"/>
      <inkml:brushProperty name="height" value="0.09333" units="cm"/>
      <inkml:brushProperty name="color" value="#3165BB"/>
      <inkml:brushProperty name="fitToCurve" value="1"/>
    </inkml:brush>
    <inkml:brush xml:id="br1">
      <inkml:brushProperty name="width" value="0.09333" units="cm"/>
      <inkml:brushProperty name="height" value="0.09333" units="cm"/>
      <inkml:brushProperty name="fitToCurve" value="1"/>
    </inkml:brush>
  </inkml:definitions>
  <inkml:trace contextRef="#ctx0" brushRef="#br0">-1403 1319 177,'0'3'53,"3"-3"-46,0 0-1,8 0 5,-8-6-4,14 6-1,4-8-3,-5 6-3,4-1 1,-5 0-1,-1 3 0,-11 0 0,-3 0-1,-3 3 1,-8 0 4,4 10 8,-7-1-3,-3 6-6,1 3 2,-5-2-4,1-3-1,3-1 0,10-6 0,-1-4-3,8 3 1,8-5 2,-8-3 1,7 3 2,-4-3-2,8 2 0,-5 1 2,11-3-2,-7 0 1,4 0-2,-4 0 0,1 0 0,-5 0-3,-6 4-2,0-2 4,0 4-1,-3 4 1,-8-2 1,1 6 4,4 1-3,-8-4 3,-4 3-3,9-5 0,-2-2-1,5-2 0,6 1-1,-7-3 0,-4 4-2,8-2-4,-7 2-10,-4 0-29,8-6-51</inkml:trace>
  <inkml:trace contextRef="#ctx0" brushRef="#br0" timeOffset="1">-1666 1246 169,'0'-11'21,"0"6"-11,0-6 14,-3 3-1,0 0 7,3-2-2,-8 4-11,5-2 2,3 5 4,0-2-6,-3 5-6,3 0-5,0 0-5,0 0-1,0 0-3,3 0-3,-3 5-1,3 3 7,8 5 3,-5 4-3,9 11 2,-9 5-1,11-2-1,-14-2 0,4-5 0,1-3-1,-5-9 1,-3-2 0,-3-4 0,3-4 2,0-2 1,-8 0 1,8-2 2,0 2 2,-3-6-2,-1-7-5,-2-6-1,-8-8 2,4-8-2,-4 0 1,0-5-1,8-3 1,-4-3 0,-1 3 3,8 3 1,0 7-2,0 6-1,3 1 1,0 8 0,3 3-3,0 4 0,0-3-1,11 9 0,-7-5-1,7 4 0,-8 1 1,8 0 0,-7 3 0,10 2 1,-7 0-2,4 2 1,-5 4-2,9 1 0,-12 3 2,8-2-1,0 7 2,-7 1-1,2 0-2,5 0 1,-10 2 0,-1-1 0,-3 4 2,-3 1 0,-1 3 0,1 0 0,-11-5 0,5 5 2,-9-2-2,-2-2 1,-1-1 1,4-4-2,7-3-1,-4-5 0,8-2-2,6-2-5,-3-4-20,3 0-51,0-4-75</inkml:trace>
  <inkml:trace contextRef="#ctx0" brushRef="#br1" timeOffset="2">-1076 1291 110,'-3'0'44,"-1"3"-22,4-3-10,-11 0 2,8 0 3,-3 4-6,-5-4-5,1 2 1,-4 4-5,8-4 0,-5 3 1,4-5-1,7 3 1,0-3 2,0 3 2,0-3-1,0 0-1,-3 0 0,3 0 2,0 0 2,0 0 1,-3 0 1,3 3 0,0-3-2,0 2-2,3-2-1,-6 0 1,3 0-1,0 0 0,3 0-3,-3-2 3,3 2-1,-3 0-3,3 0 0,1 0 0,-4-3 1,8 3-1,-2-3 2,11 0 3,10-7-1,11 5-5,13-7 0,7-1 0,-1-3 0,16 5-1,1-2 0,11-1 2,4 4 0,14-2-2,-9 2 0,1-1-1,-9-2 1,-4 3 1,-17 1-1,2 0-1,12 2 0,-7 2 1,2 2 0,5-3 0,-5-4 0,5 4 0,-11-1 0,-3 3 0,0 0-1,-4 0 1,-13 4 0,2-5 1,9 5-1,-12-3-1,12 0 1,-9-1 0,9 1 0,-12 0 0,1 0 0,-7 3-1,0 0 2,-17 0-1,-1 0 0,-2-3 0,-1 3 1,-2 0-1,-6-2 0,9-2 0,-1 1 0,4 3 0,0 0 0,-4-4-1,-2 8 1,2-4 0,-5 0 0,-9 0 0,-3 0 0,0 0 0,-3 0 0,3 0 1,5 0-2,-5 0 1,1 0 0,2 0 0,5 0 0,-8 0 0,-3 0 0,0 0 0,0 3 0,-3-3 1,3 0 0,0 0 0,0 0 1,0 0-2,0 0 0,3 4-1,-3-4 1,0-4 0,3 8 0,0-4 1,5-4 0,-8 4 0,4 0 0,-4 0 0,0 0-1,0 0-1,3-3 1,14 3 1,-7-4-1,10 1 0,-3 3 0,4 0 0,-18-2 0,0 2 0,-3 0 1,-3 0 1,3 0-1,0 0 2,-3 0-1,3 0 0,0 0 0,-3 0-2,3 2 1,0-2-1,-8 0 0,5 0 2,0-2 4,-1-1-1,-10 0-3,8-5-1,-11 3 4,-1-1-1,6-2-3,-6-5 4,1 0 1,-4-1-3,1-2 0,7-3-1,-8 5-1,1-6 1,-1 0-1,1-2-1,-4-4-5,0 4-1,1-4 4,-1 1-12,3 1-17,-7 3-68,12-1-117</inkml:trace>
  <inkml:trace contextRef="#ctx0" brushRef="#br1" timeOffset="3">82 25 160,'0'4'47,"0"-1"-39,0 3 0,0-6 6,-3 0 8,3-5-8,0 10-4,0-10-2,0 5 0,0 0 3,-8 5 0,8-5-4,0 2-1,-3-2 1,-3 7 2,2-2 1,-13 11 0,0 3-3,-7 8-1,-3 4-2,3 4 0,-10 0 0,4 5 1,-12 4-1,-2-3-1,0 7 0,-7 0-1,-1-5 0,5 3 2,3-3-1,-1 0 0,-2 0-1,-8 5-1,4-1 0,0-1-1,-1 1 1,5-3 0,6 1 0,11-10 2,-5 0-2,11-11-1,15-6 0,-5-3 0,10-2 2,-2-5-1,-2 3 0,2-3 1,3-2 0,3 4 2,-3-4-2,-1-3-1,4-1 1,-8 4 0,5 2-2,0 0 2,-3 2 5,-15 4-2,1 2-3,-4 2-2,-8 1 3,6-1-2,5-6 0,-3 4 0,7-4 0,4-3-1,2-6 0,8 1-2,3-4-1,0 2-2,0-4-2,0 2 0,0 0-2,0 0-13,6-7-43,5-2-65</inkml:trace>
  <inkml:trace contextRef="#ctx0" brushRef="#br0" timeOffset="4">2296 988 109,'-3'2'0,"0"-2"128,0 4-90,-5 0-33,8-4 15,0-4 3,8 8-10,-8-8-6,6 4-1,-6-4 8,0 4-2,6-5-8,6 0 1,-9 0-1,6 2-4,5-3-1,7 4 1,-1-1 1,7 3-1,0 0-2,8 11 2,-8 5 0,0 8 0,-7 10 0,-6 7 1,-7 0 3,-10 7 0,-4-7 1,-10-1 1,-7-3-1,4-4 0,-7-4-1,3-5 0,4-10-2,2 0 1,12-7 2,6-7 0,0-5 1,6 3-2,15-12-4,6-5-2,14-7-5,0-4-9,9-2-46,-9 9-13,1 1-33</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9"/>
    </inkml:context>
    <inkml:brush xml:id="br0">
      <inkml:brushProperty name="width" value="0.13333" units="cm"/>
      <inkml:brushProperty name="height" value="0.13333" units="cm"/>
      <inkml:brushProperty name="fitToCurve" value="1"/>
    </inkml:brush>
    <inkml:brush xml:id="br1">
      <inkml:brushProperty name="width" value="0.09333" units="cm"/>
      <inkml:brushProperty name="height" value="0.09333" units="cm"/>
      <inkml:brushProperty name="fitToCurve" value="1"/>
    </inkml:brush>
  </inkml:definitions>
  <inkml:trace contextRef="#ctx0" brushRef="#br0">0 927 242,'4'-8'56,"7"-13"-2,-11 7-42,-8-2 5,8 8 22,8 2-11,-8 1-14,3 0-10,0 2-1,0 0 2,-3 3 0,0 0 6,3 0-2,-3-3 3,0-1-2,3 8-3,-3-8-2,15-4 2,8-14-6,39-19 1,26-18-1,31-11 2,31-11-3,21-2 3,-1 7 1,1 4 0,-11 2 0,-7 8-2,-20 8-2,-24 8 1,-21 9-1,-23 12 0,-21 9-2,-20 8-3,-10 8-6,-10 0-5,-8 3-24,-4-3-16,-1 2-34,-12 5-96</inkml:trace>
  <inkml:trace contextRef="#ctx0" brushRef="#br0" timeOffset="1">1203-85 326,'-17'-14'16,"7"0"-1,-4-1-11,14 4 3,0 3 7,0 8-1,14 0 0,13 0-7,14 0 0,21 0 0,15-3-2,15 0 2,7 1-2,-13-1-3,-18 0 2,-3-7 1,-21 7 6,-20-2 7,-4-3-6,-17 8-3,0 0-5,-6 0-3,0 0-1,0 4-5,0 0-2,-5 4 7,2 10 1,-12 14 4,9 6-2,-12 18 0,-3-1-1,1 4 1,-6 0-1,13-7 0,-1-10-1,0-2 0,10-12-2,-1-7 0,5-5-8,3-8-13,0 3-74,0 0-130</inkml:trace>
  <inkml:trace contextRef="#ctx0" brushRef="#br0" timeOffset="2">2559 87 256,'-6'10'52,"-5"-9"-50,8-1 0,3-1 35,0 1 6,0 0-25,3 0-9,0 0 7,5-4 9,-2 1-4,0-8-10,15 3-7,14-10 2,1-4-3,19-5 0,-1-1-3,8 1 0,-1 2-1,-2 0-4,-9 5-3,-5 2-7,-4 2-18,0 0-35,-14 4-29,-4 0-48</inkml:trace>
  <inkml:trace contextRef="#ctx0" brushRef="#br0" timeOffset="3">2459-589 334,'-9'-16'34,"3"8"-21,-5-3 13,7 4 17,4 7-20,4 3-11,10-6-5,6-3 4,14-13-6,21-3 3,13-8-1,14-10-1,-5 5-2,6-5-2,-12 2-2,-6 5-1,-10 1-4,-22 14-5,-1 6-9,-20 7-21,3 6-31,-12 12-40</inkml:trace>
  <inkml:trace contextRef="#ctx0" brushRef="#br0" timeOffset="4">2780-672 312,'0'-8'39,"-3"-6"-32,0 6 28,3 5 4,0 3-18,3 3-19,-3 0-1,3-3-2,-3 5 2,3 9 1,1 4 10,10 9-1,-11 14-5,11 4 3,-7 4 0,-1 7-5,2 0-3,-8-4 1,3 0-1,-3-7 1,0-4-1,3-12 0,-3 1 0,0-12-1,0-6-2,0-4 0,0-6-2,0-2-5,0-2-5,0 2-18,0-6-30,-6 0-105</inkml:trace>
  <inkml:trace contextRef="#ctx0" brushRef="#br0" timeOffset="5">3196-487 253,'-3'-18'46,"-8"-1"-25,8 1-8,6 6 13,8 5 1,-8 3-24,18 4 5,-1 8-8,4 0 3,14 14-3,-8 5 0,4 13 1,-10 3 1,-11 3 0,-2 1 1,-14-2-2,-8-5 1,1-5-1,-7-10 2,3-4 2,4-10-1,-7-3 2,10-8 3,-7-8-3,8-3-4,-5-10-2,4-10 1,7-13 0,7-5-1,7 0 2,7-4-2,2 8-1,1 8-1,0 7 1,-1 5-4,1 10 5,5 7 4,-3 3-1,1 10-3,8 3-4,-5 10 2,5 10 2,-11 2 0,-4 10 0,-10 0 0,4 0 1,-11-7-1,-6 2 1,0-10-1,-5-1-6,5-8-12,-1-8-52,1-5-28</inkml:trace>
  <inkml:trace contextRef="#ctx0" brushRef="#br0" timeOffset="6">3806-712 268,'9'-5'25,"6"-10"-24,5-1 10,10-2 20,5 2-1,9-4-25,7 1-2,7 1-3,-10-1-1,-1 5-11,-9 0-23,-8 6-52</inkml:trace>
  <inkml:trace contextRef="#ctx0" brushRef="#br0" timeOffset="7">4051-1042 320,'14'-27'52,"-11"1"-33,-3 9 5,0 9-14,4 8-10,-1 8-6,8 15 6,-5 16 8,8 15-5,-4 11 2,7 8 0,-11-3-1,6 1 2,-6-8-2,0 0-2,5-2-2,-8-8 0,-3-8 0,0-8-1,-3-6-2,-5-6-2,5-3-5,-3-8-21,0-2-58,-9-3-47</inkml:trace>
  <inkml:trace contextRef="#ctx0" brushRef="#br0" timeOffset="8">4493-717 264,'-3'9'18,"0"-9"-12,6 0 6,8 0 16,2-5-24,11-6-3,14-4 4,6-7-2,11 0-1,-4-10 1,-1 1 1,3 0 1,-20-2 0,-6-1-4,-13 6 4,-8 1 1,-9 6 1,-3 5-7,-12 6-3,-5 7 0,-1 3 3,-14 7-1,5 8 1,-5 6 2,-6 6 1,2 10-1,5 7 1,3 5 2,3-1-2,18 3 0,-1-6 2,14-8-2,17-4-2,4-3 4,6-11 4,14-3-6,17-11-3,-1-5-10,11-5-22,8-11-74</inkml:trace>
  <inkml:trace contextRef="#ctx0" brushRef="#br0" timeOffset="9">5032-1033 266,'-3'-24'14,"0"-1"-13,3 3 19,6 4-1,12 5-6,2 4-3,4 1-4,3-2 1,3 10 4,2 0-9,-9 10-1,-2 7 7,-1 14-4,-7 10 2,-2 10 0,-1 5-2,-10-2-1,-7 2-2,4-7 1,-8-5-1,2-11 3,-6-7-1,9-10 4,3-6 2,-8-6 4,11-4 5,-3-11-5,3-3-13,-4-14 0,4-12 4,0-9-4,15-12 0,-3-7-1,9 2 0,10-1 0,-4 10 1,-3 8-5,3 9 4,-3 13 1,-4 8 2,-6 7-2,-4 12-8,4 9 5,-11 8 2,11 18 0,-7 2 2,7 12 1,-11 3-2,-3-2 0,0-6-1,-3 0 0,3-11-6,-8-3-15,16-11-54,-8-5-22</inkml:trace>
  <inkml:trace contextRef="#ctx0" brushRef="#br0" timeOffset="10">5949-1330 256,'6'-34'36,"-6"6"-6,0 7 30,0 8-19,-3 7-29,0 6-12,0 3 0,-14 10 0,-10 9 3,-11 2-2,0 3 0,8 0-1,6-1 0,7-11 0,14 0-1,3-6 1,3 1-8,0-4 6,14 2 2,10-5 3,8 5-2,-2-3 1,5-2 2,3-3-1,-14 0-2,0 3-1,-10 1-4,-3-1 1,-7 9-2,-7 6 5,-3 6 5,-4 11-1,-13 6 2,-12 4-1,2-1-1,-5-7-3,5-5-1,10-5-1,-1-8-2,7-8-5,4-4-31,4-3-64,-2-8-85</inkml:trace>
  <inkml:trace contextRef="#ctx0" brushRef="#br0" timeOffset="11">6238-1457 326,'18'-11'44,"-15"1"-44,0 7-7,-3 12 7,3 10 15,5 10-6,-5 16-2,0 7-2,-3 0-3,0-1 0,0 2-2,-3-7-1,0-6-2,-5-5-3,2-2-11,3-9-38,-8-6-112</inkml:trace>
  <inkml:trace contextRef="#ctx0" brushRef="#br0" timeOffset="12">6170-1745 400,'-3'-34'5,"0"4"-5,3 5-4,0 17-3,3 4-14,3 9-32,12 6-65</inkml:trace>
  <inkml:trace contextRef="#ctx0" brushRef="#br0" timeOffset="13">6518-1809 284,'6'-18'29,"-3"4"-26,5 9-1,-8 9 1,4 8 0,-1 12 25,0 19-10,3 12-4,5 19-5,-4 6-6,-4-1 0,8-1-3,-11-5 0,3-9-3,0-5-4,-3-8-7,0-7-27,0-11-81</inkml:trace>
  <inkml:trace contextRef="#ctx0" brushRef="#br0" timeOffset="14">6521-1499 275,'-3'-28'24,"3"12"-24,0 8-4,0 14 4,3 8 12,15 12-9,-9 7 2,12 1 1,10-1 7,-1-4 6,8-11 0,-5-13-1,2-5 1,-5-8-6,8-7-9,0-11 1,-5-1-2,8-9-1,0-4 2,0-5 0,-11 7-2,5 5-2,-11 7 0,-7 12-3,-10 7-16,-7 20 19,-3 14 1,-1 18 10,-10 20-4,0 15-3,1 12-4,-7 6 0,-4 3 0,-11-1 0,8-6 0,-7-5-2,0-12-2,-4-11-8,8-6-74,-11-12-136</inkml:trace>
  <inkml:trace contextRef="#ctx0" brushRef="#br0" timeOffset="15">6477-1594 202,'6'-13'51,"8"-1"-50,4-4 5,6 2-4,9 0-2,22-3-1,16 0-40</inkml:trace>
  <inkml:trace contextRef="#ctx0" brushRef="#br0" timeOffset="16">7907-2123 275,'-6'-14'37,"3"-3"-27,0 9 23,-1-1 13,-3 5-18,3 1-13,4 1-5,4-1 0,-4 0 0,11-5-1,-8 8 4,3-11-11,15-4 2,13 1-2,7-9 1,7 1-1,2 0-1,15 1-1,0 1-2,0-2 1,0 3-6,-1 7-6,-22 0-8,-9 7-59,-5 5-42,-15 5-28</inkml:trace>
  <inkml:trace contextRef="#ctx0" brushRef="#br0" timeOffset="17">8190-2272 289,'-6'-11'55,"3"-3"-28,3-2-10,0 11 21,3 5-14,-3 0-24,3 0-10,-3 9 0,3 10 10,5 14 2,-5 19 2,3 18-3,9 14 1,-6 7 1,9-2-2,-1-5 0,-8-11 1,6-14-1,-9-17-1,8-9 1,-11-8-1,1-9-2,-1-8-2,-3-1-4,0-3-4,3-8-6,-3-3-99</inkml:trace>
  <inkml:trace contextRef="#ctx0" brushRef="#br0" timeOffset="18">8113-1521 152,'-15'0'41,"9"0"-30,6 0 14,0 0 7,0 0-15,0 0-11,0 3-1,0-3 2,0 0 8,0 0-1,0 0-2,3-3-3,4 3-2,1 0-1,-5 0-1,-3 0 0,3 0-5,-3 0-1,-3 3-2,0-3-1,-5 2 4,8-2 2,-4 3 0,1-3 0,3 3-1,0 1-1,0-4 1,0 4-1,-3-4 0,3 0 1,0 0-1,3 0 3,-3-4-1,7 4-1,4-4 9,-8 1 22,21-5-16,17-4-9,6-6 3,18-12-2,17 4-1,-8-6-4,5 5-1,-11 2 0,-6 6-2,-12 0-1,-8 6-1,-16 5-5,-5 1-8,-7 7-9,-11 7-19,-3-2-54</inkml:trace>
  <inkml:trace contextRef="#ctx0" brushRef="#br0" timeOffset="19">9053-1887 311,'3'-19'39,"-3"9"-33,0-2 30,0 12 4,3 0-30,-3 0-10,3 1-4,-3 3 3,4-1 1,4 1-1,-8-2 1,0 1 0,3 10 3,-3 8 10,6 6-4,5 13-3,-5 9 2,12 3-2,-9 1 1,6-2-3,-6-2-1,5-11-1,-7-8 0,7-4-2,-11-8-1,0-1-9,0 2-26,-3 2-172</inkml:trace>
  <inkml:trace contextRef="#ctx0" brushRef="#br1" timeOffset="20">-2882-142 182,'-7'-10'0,"-7"2"-2,11-5 2,3 4 55,-6-1-31,2 1-3,-3-3 3,3 3 8,1 1 3,3 4-13,0 0-8,0 4-3,0 0 0,0 0 1,0 0-2,0 0-1,0 0-1,0 0-1,0 0-3,0 0 0,0 0-2,0 0-1,3 0 0,-3 0-1,4 0 0,3-3 1,-7 3-1,4 0-2,-1 0 2,3 0 4,15 0-1,20-5-2,20-2-1,7 1 0,11-2 0,-8 1 0,1 0 0,-8 2 0,8 1 0,10 4-1,3-2 1,4 4 0,2-2-1,9 4-1,-5-1 2,4-1-1,-7-2 0,-4 3 0,-5 4 0,-9-1 1,-6-3 0,-3 0 0,-1 3 0,1-6 0,0 4 0,-3-1 0,2-3 0,-7 0 0,16-3 1,-5 3-1,-3-4 0,-12 0 0,6 2-1,-12 4 1,-6-2 0,4 0 0,-1 4-1,0 0 2,0-4-2,-2 0 1,-16 0 0,-2-4 0,-6 4-2,-12-4-4,-6 4-9,-3 0-19,0 0-75,-18 8-52</inkml:trace>
  <inkml:trace contextRef="#ctx0" brushRef="#br1" timeOffset="21">-2960-160 108,'0'-8'23,"0"3"-1,3 2-14,-3-3-4,4 2 0,-1 1-3,-3 0 4,0 3 6,3 0-1,-3-2 41,0 4-24,-3-4-16,3 2 2,0-3 3,0-1-8,0 2-2,0 2-2,0-5-2,0 5-1,3 0 0,-3 0 1,0-1 3,0 1 2,-3 0 1,3 0-4,0 1 0,0-1-1,0 0-1,0 0-2,0 5 0,0-5 0,0 0 0,0 0-2,0 0 1,-3 0 1,-1 2-2,1 2-4,3-1 3,-11 5 3,8 5 3,-3 8 2,-9 11-4,-5 6 2,-4 9-1,-3 5-2,-7 6 1,0 7 1,-4 1-2,-3 4 2,-3 1-2,0 3 1,0-1-1,-1 2 0,4-8 0,8-5 0,-2-10 2,8-9 0,-4-6-2,4-7-1,6-6 1,9-2 0,-2-8 0,-1 4 1,9-13 0,6 1 0,0-3 2,0-3-1,0 0 0,0 0-2,0 0 1,0 0 0,3 0-1,-3-3-1,0 3-6,0 0-6,0 0-8,3-3-29,8 0-116</inkml:trace>
  <inkml:trace contextRef="#ctx0" brushRef="#br1" timeOffset="22">-2207 3238 113,'6'-3'9,"5"-4"-5,-5 2-2,8-1-1,-4-1-1,7 1 0,-2 0 1,-6 3 0,-3-1 1,5 3 1,-7 1 2,-4 0-3,6 0-2,2 0 0,-2 0-1,-3 0 0,8 0 1,-4 0 0,-4 0 2,-3 0 6,0 0 6,0 0 1,0 0-4,-3 0-4,3 0-2,0 0 0,0 0-1,3 0-4,-3 0 1,0 0-1,0 0-1,0 0 0,-3 1-2,3-1-2,0 0 2,-4 4 3,4-4 1,-3 3 0,3 1-1,0 1 0,3 5 0,1-1 0,-1-4-1,-3 6 1,0-3 0,3-1-1,-3-4-2,0 0 3,0-3 2,0 0-1,0 0 0,0 0 0,0 3-1,0-3 0,0 0 1,0 0-1,0 0 0,0-3 1,0 3 0,0 0 1,0 3-1,0-3 0,0 0 0,0 0-1,0 2-2,0-4 2,0 4 3,3 4-3,8 7 2,-11-16-1,0 3 4,0 0 2,0 0-2,0-4 3,0 8-1,0-8 0,0 8-1,0-4-2,3 0-2,-3-4 2,0 8 9,4-4-3,-1 3-4,5 0-2,-2 0 1,3 2 2,9-2 6,5 2-2,12 3-4,-5-3-3,11 0-1,-3 1-2,3 0 3,4-6-3,-1 2 0,6 2 1,-2-4 0,7 0-1,-7-4-1,-7 2 0,-8-1 1,2 0 0,-12 0 0,7 3 1,5-3-1,-8-1 0,8 4-1,-8 0 0,3 0 1,1 0-2,-4 0 2,-3 0-1,11 0 0,-8-1 1,-1 2 0,1-1 0,2 0-1,-17 0 0,6 0 0,-12 0 0,11 0 1,1 0 0,6 0-1,-4 0-1,4 0 1,-1-1-1,1 1 2,0 0-1,-4 0 0,4 0 0,-6 0-1,2 0-1,1 0 2,2 0 0,-2 0 1,-1 0-2,4-5 2,-3 5-1,-1 0 1,-2-2 0,-12-1-1,8 0 1,-8 3-1,-2 0 0,-4-5 0,14 5 0,-8-3 0,8 3-1,7 0 1,-8-5 0,7 5-1,4 0 1,0 0 0,-4 0-1,-3 0 1,1-3 1,-15 3-1,-3-3 1,0 0-1,0 6 0,0-3 1,0 0 0,0 3 3,0-3-1,0-3 1,-3 6-3,3-3 1,-3 0-2,3 0-1,0 3-4,3-3-20,-3 0-39</inkml:trace>
  <inkml:trace contextRef="#ctx0" brushRef="#br1" timeOffset="23">906 2588 127,'0'-3'19,"0"3"-14,-3 0 0,0 0-1,3-3-2,-4 1 4,4 2 3,0 0 2,0-3 7,0 6 3,4-3-3,-4 0-4,0 0 0,0 0-3,0 0 3,0 0 1,0-3 0,0 3 0,0 0 1,0 0-5,0 0-2,0 0-5,-4 3-4,4-3 1,-14 2 0,-6 7 2,-14 6-2,-24 7 0,-7 2 0,-3 11 1,-3-2-2,3 1 2,7 2 0,-4 9 0,-3-1 1,-11 6-1,4-4-1,-7 8 1,11-8-1,10-3-1,10-6 0,10-2 0,9-13-1,16-3 1,2-3 0,8-3 0,-2-5 0,5-4 2,0-2-1,3-2 0,0 0 1,0 0 0,0 0 0,0-2 1,0 2 0,0 0 1,0 0 1,0 0 0,0 0 0,0 0-2,0 0-2,0 0-1,0 0 0,-3 2 0,3-4 1,0 2-1,0 2 0,0-2 0,0-2 0,0 4 1,0-2-1,0 0 1,-4 5 0,1-4 0,3 3-1,-8-1 2,8-3 0,0 0-2,0 0 2,8-3-2,-8 3-1,3-4-2,-3 4-5,4-1-11,-4-4-54,3 3-139</inkml:trace>
  <inkml:trace contextRef="#ctx0" brushRef="#br0" timeOffset="24">-1972 2598 263,'6'-21'20,"-6"2"-13,0 3-5,-3 10 0,0 10 2,-11 6 11,-10 20 0,-6 12-5,-22 23 3,-5 27 23,-11 31 0,-14 28-14,-21 27-7,-6 25-5,-9 12 2,-15 0-1,-11-8 0,11-11-3,15-24-5,15-30-1,21-38-2,34-31 0,25-32 0,8-24 0,23-12-3,2-5-4,-7 0-2,14-14-13,7-4-85,14-13-35</inkml:trace>
  <inkml:trace contextRef="#ctx0" brushRef="#br0" timeOffset="25">-3219 4310 178,'6'-14'54,"-2"-4"-29,-4-1-7,-4 7 0,4 2 20,-3 3 3,3 3-24,-3 0-14,0 4-3,6 4-1,-6-4-1,3 4-1,-8 6 3,-2 12 9,-7 2-4,-3 8 0,-4 3 1,-6 2 0,-2-1-1,5 8 2,-11 8-1,5 7-1,-11 4 0,0 7-1,-1 2 3,8-7-3,2-14-3,19-5 0,5-12 1,5-6-2,9-7 4,0-5-1,8-5 2,-2-4 3,-2-7 10,10-4 11,24-7-12,21-14-11,23-9-4,13-7-2,8 6-3,-17 0-3,-10 14 1,-29 13-3,-9 1-9,-14 3-15,-3 8-14,-7 3-43,1-2-53</inkml:trace>
  <inkml:trace contextRef="#ctx0" brushRef="#br0" timeOffset="26">-3959 6759 140,'-3'13'114,"0"-8"-100,6-5-11,0 0 56,4-5-22,13-8-27,21-12 0,4-7 9,19-8-6,1-7-5,6 5-5,2 2-3,-5 0-3,-3 10-4,-15 5-3,1 6-15,-13 7-32,0 3-49</inkml:trace>
  <inkml:trace contextRef="#ctx0" brushRef="#br0" timeOffset="27">-3121 6126 220,'14'-16'84,"-7"0"-75,10 1 0,-11 3 0,12 9-6,-1 3-3,-7 8-1,7 11 1,3 2 3,-5 11 1,-9 4 0,-6 1 1,-3-1-1,-8-1 1,1-8 1,-4-8 2,8-8 3,-1-4 4,0-7 3,7-3 5,7-10-23,-3-5-2,2-15 2,11-11 0,4-4 1,6-1 0,0 2 2,7 6-3,-4 12 4,2 7-4,-5 7 0,-3 9-5,-7 8-4,-8 14 7,9 9 0,-4 12 2,-8 9 8,-2 12-2,-8-3-3,-2 4-2,-8-11-1,7-11-1,-4-9-2,11-11-3,0-10-12,8-7-28,-5-3-30,4-13-98</inkml:trace>
  <inkml:trace contextRef="#ctx0" brushRef="#br0" timeOffset="28">-2399 6119 269,'-6'-9'45,"6"-4"-44,3 2 34,15-5-32,2-3 2,10-2 2,25-4-6,7-2 4,6-6 5,6-1-4,-3-1 3,2-3-3,-22 1-2,-7 4-1,-9 3 4,-23 9-3,-1 5-4,-11 11 3,-8 2-1,2 3 4,3 3-5,-14-3-1,-7 5 0,-3 6 0,-11 0 0,-3 8 1,11 7-1,-5-4 1,15 4-1,-1 1 1,15 3 0,-4-2-1,-1 3 0,11-1-2,3-6 2,12 1 2,2-1 3,7-3-3,3-5-2,17 3-1,0-10-3,15-5-14,-3-4-57,6-7-40</inkml:trace>
  <inkml:trace contextRef="#ctx0" brushRef="#br0" timeOffset="29">-2296 5443 318,'17'-23'33,"-7"11"-33,-7 15 0,8 13 3,-8 23 9,0 16-1,8 15-6,-7 11-3,2 4 0,-6-3 1,3-5-1,5-3-1,-5-8 1,-3-7-2,0-6 0,0-9-3,-3-11-1,3-9-7,-8-3-15,5-5-51,3-10-35</inkml:trace>
  <inkml:trace contextRef="#ctx0" brushRef="#br0" timeOffset="30">-3914 5953 180,'-4'-12'50,"-7"-1"-35,5 5 0,3 1 17,0 7 3,3 0-19,3 3-10,0-3 4,0 0 1,0-3 11,8 1-5,-1-8-2,18-5-8,6-11 4,13-3 4,15-12-5,2-4-6,1-2 0,3 5-2,0-2-2,-3 11-1,-3 9-1,-18 6-3,-17 5-5,-4 10-12,-8 6-10,-15 10-35,3 5-18</inkml:trace>
  <inkml:trace contextRef="#ctx0" brushRef="#br0" timeOffset="31">-3516 5742 281,'-21'-4'80,"12"-1"-71,-8-1 7,13-1 23,4 7-17,10 0-22,-2 3-1,-8 1-8,0 2 8,0 10 1,3 17 9,-3 10-4,0 15 0,-3 8 0,-5 2 0,5-6-2,0-1-1,3-8-1,0-5 1,-4-4-2,4-7 0,0-10 0,0-5-3,0-11-3,0-4-6,-3-1-28,0-6-55,-5 0-88</inkml:trace>
  <inkml:trace contextRef="#ctx0" brushRef="#br0" timeOffset="32">-1621 5394 274,'3'-22'11,"-3"5"-11,3 5 0,11 12 25,7 6-17,3 13-1,6 8-3,11 13-1,3 13 1,0 1-3,-17 8 2,2-5 0,-20-1-2,-6-12 7,-3-11-3,-3-11 1,-3-7 2,3-13 7,3 3 2,-8-10 9,8-3-9,0-11-17,0-11-2,0-16-1,11-16 3,-5-4-1,15-2 1,-1 3-5,4 16 10,11 9 0,-5 14 0,-3 7-4,7 6-1,-7 7-1,-3 12-2,0 7 0,-4 11 3,1 12 1,-4 7 0,-11 9 1,-2 4-2,3-4 0,-7-3-1,0-6-9,4-10-27,-1-7-62,0-7-50</inkml:trace>
  <inkml:trace contextRef="#ctx0" brushRef="#br0" timeOffset="33">-542 5291 262,'14'-33'53,"-10"2"-18,-4 15-5,0 8-21,-7 8-5,-7 6-2,-10 9 1,-2 4 0,-9 4-2,8 2 0,0 3 0,6-7 0,7-2-1,8-5-3,3 0-1,9-6 3,4 2 1,10 2 5,15 0-2,-5-3-3,8 1 2,3 3 1,-3-2-2,-8-1 0,0-2-1,2 4-2,-9 4-1,-16 3 3,4 2 1,-19 9 6,-2 8 1,-13 2 0,-15 3 0,-10-2-2,-13-4-4,10-2-2,-4-11 0,10-5-3,19-13-3,5-1-7,0-8-64,15-10-74</inkml:trace>
  <inkml:trace contextRef="#ctx0" brushRef="#br0" timeOffset="34">-324 5306 250,'24'-30'73,"-7"5"-43,1 4-13,-12 8 7,-3 7-17,5 4-7,-8 4-14,3 8 14,4 8 2,-1 3 0,8 10 5,-7 9-4,4 1-2,-5-2-1,-6 1-2,3-3-5,0-7-14,5-6-71,-1-2-62</inkml:trace>
  <inkml:trace contextRef="#ctx0" brushRef="#br0" timeOffset="35">-327 4875 370,'-20'-24'24,"2"2"-19,12 3-5,0 8-9,9 7-9,3 8-29,15 0 12</inkml:trace>
  <inkml:trace contextRef="#ctx0" brushRef="#br0" timeOffset="36">18 5125 190,'-11'-18'101,"4"3"-75,1 3-13,-2 6 27,16 3-15,-2-3-6,15-4-16,9-1 0,14-8 0,15-2 0,2-6-1,-7 0 0,5 3-2,-15 0-1,0-1-2,-14 7-12,8-1-23,-17 5-81</inkml:trace>
  <inkml:trace contextRef="#ctx0" brushRef="#br0" timeOffset="37">-44 4859 255,'0'-6'86,"0"0"-86,0-1-20,3 7 20,0 11 12,12 10 0,2 12-4,7 10-2,-1 7 1,1 4-5,0 0-2,-4-10 2,-10 1-2,7-5-1,-3-2-2,-4-11-2,1-3-11,-5-5-15,-6-7-53</inkml:trace>
  <inkml:trace contextRef="#ctx0" brushRef="#br0" timeOffset="38">614 4776 261,'-7'-14'37,"-1"-2"-11,5 3 14,0 5-14,6 8-26,-3 0-13,3 7 13,5 1 0,-1 7 1,7 6-1,-2 2-1,6-6 1,2-1 2,1-4 7,-4-9 1,-4-3-2,11-7-5,7-1-2,-1-8-1,8-5 0,-8-1 0,8 0 0,-17 3 1,-1 5-1,-13 6-1,-4 8-5,-3 0 1,-7 11 5,1 8 6,-11 14-2,-7 10 1,-3 16-3,-8 6-1,8 5-1,-7 3 2,7 1 0,-11-1 0,8 2 0,-5-7-2,8 2-2,4-16-2,2-12-3,18-9-5,3-14-21,6-3-14,12-11-137</inkml:trace>
  <inkml:trace contextRef="#ctx0" brushRef="#br0" timeOffset="39">1551 5080 246,'-18'12'23,"12"-9"-23,-5 1 22,14-2 18,8-4-13,-8 2-3,4-7-6,10-2-11,10-6-4,8-3 0,12-11-3,12-1-5,-6 0-12,12-2-22,3-1-56,5 6-49</inkml:trace>
  <inkml:trace contextRef="#ctx0" brushRef="#br0" timeOffset="40">1489 4552 292,'-6'-18'48,"6"3"-23,12-16-2,-4 22 4,-1-4-12,16 2-10,4-2-1,17-8 0,18-4 0,3 1-2,0 0-2,-15 5 0,2 5-3,-18 3-10,0 6-10,-13 10-19,-12 9-57</inkml:trace>
  <inkml:trace contextRef="#ctx0" brushRef="#br0" timeOffset="41">1642 4589 324,'21'-39'22,"-15"11"-1,5 4 13,-4 8-7,-7 11-10,0 7-17,3 1-7,0 7 7,8 8 4,-8 8 0,4 12 0,4 5-2,-8 6 0,0-4-2,0 2 0,0-2 0,5-4-3,-8-5-1,0-6-1,-8 0-8,8-12-17,0-4-49,0-1-37</inkml:trace>
  <inkml:trace contextRef="#ctx0" brushRef="#br0" timeOffset="42">2385 4749 235,'-3'-6'31,"-8"0"-21,5 6 22,-1-4 5,-4 3 2,5-4-13,6 3-10,-3-9-15,6 0 0,0-5 3,15-9 2,2-1 3,1-6-5,5 9-4,1-3 0,5 12 0,-5 1 0,-3 7-1,-1 10-2,-2 6-2,-1 20 4,-13 7 0,-7 17 1,-7 7 1,-16 2 4,-18 7-1,-4-6 0,1-10-1,6-13-1,11-15 3,21-7 2,-2-19 2,22-5 14,24-14-17,13-8-6,20-16-2,25-3-3,5-4-16,8 6-57,-3 4-157</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502"/>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140 519 176,'0'0'18,"0"-3"-17,0 0 10,0-2 10,0 5-7,0-7-5,0 3-4,0 1-3,3 3 0,5-2-2,-8-1 1,3 3 1,-3-3-1,0 3 0,0 0-1,0 3 0,-3-3 0,-5 0 1,8 0-1,-3 0 3,3 0-2,0 0-1,0 0 0,0 0-2,-3 0 1,3 3 0,0-3 0,0 0 1,0 0 1,-4 0 1,1 0-1,-8 0 0,8 0-1,0 2 0,0-2 1,0 0-1,3 3 0,-8-3 0,8 0-1,-3 0 1,-1 0 0,-13 4 0,7 0 1,-7-1 0,3-3 0,8 0 0,-1 0-1,7 0 0,3-3-4,-3 3 4,4 0 1,-4 0 0,0 0-1,0 0 1,0 0 1,0 0 2,-4 0-1,8 0-2,-4 0 0,0 0-1,3 0 0,11-4 1,-8 4-1,15-4 0,-1 1 0,4 1 1,-3-1-1,-1 0 0,1 3 0,-4-3 0,4-2-1,-9 5 1,12-2 1,8-1-1,-9 0 1,4 1-1,-6-5 0,2 3 1,-2-1-1,-4 5-1,-10-3 1,7 3 0,-8-4 0,12 4 0,-9-2 0,8 2-1,4-3 1,-4 3 0,-7-3 0,4 0 0,-11 3 0,0-4-1,1 1 0,-4 3 0,0 0 0,0 0 0,0 0 1,7 0 1,-3 3-1,2-3-1,-3 4 1,8-4-1,-4 3-2,-7 0 1,3 0-1,-3-1-1,0 5 1,-3-3 3,-1-3 0,-10-1 2,11 7 1,-14-3-3,7-2 1,-7 1 0,-7 2-1,3 0 0,1 1 0,-4-1 0,4-2-1,-4 5 1,3-3 1,-2-2-1,2 3 0,4-2 0,4-1 0,-4 0 0,-1 0 1,9-3-1,-5 0 0,-1 0 1,6 0 0,-5 0-1,4 0 0,-1-3 0,5 3 0,3 3 1,0-3-1,-9-3 0,9 3 1,3 0 2,0-3 0,-3 3-1,0 0-2,0 0 0,-5 0-1,2 0 1,-1-3 0,-4 3 0,2 0 1,-9-4-1,4 4 2,8-3-1,-4 3 0,-1-3 0,11 3-1,-3 0 0,0 0-1,0-3 1,-5 3 0,5 0 1,0 0 1,3 0-1,0 0-1,3-2 2,0 2-2,8-3 1,-2 3 0,12-4-1,3 0 0,7 1 0,-1-2 0,-3 2 1,5-5-1,-5 6 0,0-4 1,4 0-1,-4-1 0,-3 6-2,-7-3 1,-7 1-2,1 3 0,-8 3-1,0-3 0,-6 0 2,0 4 0,-5-4 2,5 0 1,-1 0 2,-5 5-2,-5-2-1,-7 1 1,1-2-1,-4 4 0,3-4 0,1 6 0,-1-5 1,-2 0 0,-1-1-1,3 1 1,1-3-1,2 4 0,9-4 1,-5 0 0,7 0 0,7 0-1,0 0 1,0 0-1,0 0 0,0 0 1,4-4 3,-1 4-1,5-3-3,-5 3 1,3-2-1,15-1 0,2 0-1,15 0 1,3-4-1,4 4 1,-1-6 0,0 6 0,-3-2 0,-11-2 0,5 1-2,-19 6 1,-2 0-1,-11 2 0,-3-2-3,-3 0 5,3 4 2,-17-4 0,4 3-2,-8 2 0,-13-1 0,7 3 0,0-5-1,-5 4 1,9 1 0,-1-4 0,3 0 0,4 2-2,11-2 2,2 1-2,1-4-3,3 4-2,3-4 4,1 0 3,-1 0 2,11 0-1,-4 0 0,13 0 1,9-4-1,-5 4 0,3-4 0,5 1-1,-12-2 0,1 5 0,-7-3 0,-7 3 0,1-3-3,-8 3 2,-3 0 1,0 0-1,0 0 1,0 0-1,0 0 0,0 0-1,0 0-1,0 0 0,0 3 1,0-3 2,-3 0 1,3 0-1,-3 0-1,3 0-2,3 0 3,0 3 3,3 0-2,12-3 0,2 0 0,1 0-1,-1-3 1,4 0-1,0-5 1,3 6-1,7-4 2,-7 0-1,0-2-1,5 4 0,-5-3 0,-10 5 0,-8-1 0,9 0-1,-15 0 1,8 3 0,-8-4 0,0 4 0,1-3 2,-4 3-1,0-3 2,-4 3 2,4 0-2,0 0-2,0 0-1,4 0-1,7 0 1,1-3 0,12 1 0,11-5 0,3 0 0,-8 2 0,14-1 0,-6-4 1,3 5-1,3-1 0,-11 0 0,5-1 0,-11 4 0,8 3 0,-11-3 0,-1-2 0,-2 5-1,-4 0 0,-7 0 1,7 0 0,-10 0-1,10 0 0,-8 5 1,6-2 0,-9-3 0,11 3 1,4 0 0,-4-3-1,7 4 0,-4-4 0,1 1 0,0-2 1,-1 1-1,-7 1 0,4-1 0,4 0 0,-4 5 0,-4-5 0,4 0 0,4 0 1,-1 0 0,-2 0-1,-1 0 0,-4 0 0,4 0 1,0 0-1,-7 0 0,7 0 1,1 0-1,-9 0 0,9 0 0,-12 0-1,8 0 1,-11 0 0,8 0 0,-8 2 0,4-2 0,-4 0 0,8 4 0,-5-4 0,9 2 0,-6-2 1,5 0-1,-7 0 1,-1 3-1,8-3 1,-11 0-1,11 0 1,-7-3-1,7 3-1,-8 0-1,1 0 1,1 0 1,-2 0 0,-3 3 0,0-3 0,11 0 1,-10 0-1,10 3 0,-8-3 0,-3 0 0,12 2 0,-12-2 0,0 0 0,0 0 1,0 0 0,8-2 1,-8 2-1,4 0 0,7-3-1,-5 0-1,6 1 1,2-2 0,-7 2 0,7-3 1,-14 4-1,8 1-2,-11 0-4,-11 1 6,2 4 5,-15-3-2,-11 4-3,-9 2 0,-7 3 1,-10-3-1,-1 3 0,0-3 0,5-1 0,-4-1 0,-1-1 0,18 2 0,3-3 0,17-4-1,7 0-2,14 0 2,6-4 1,11 1 2,3-3 0,4 0-1,9-1 1,0-2 0,11 0-1,0 0 0,3-5 1,1 6-1,2 0 1,5-5 0,-1 2-1,-7 0 2,-3 3-1,-14-3-2,-3 6 2,-7 0 2,-14 1-2,0 4-2,-3 0 0,-3 0 0,0 4 6,-3-4-6,-12 2 0,1 1-1,-7 0 1,-3 3 0,-10 4-1,-1-2 0,-7 5 1,-2 0 0,0-1-1,-1-4 0,1 2 0,9-4 1,3-4 0,19-2-1,2 0-3,14 0-5,0 0 6,3-2 3,8-1 1,-1 3 1,10-6 0,4-1-1,14-1 0,-8-3 0,11 3 1,-6-3-2,-5 3 1,-3 0 2,-4-2-2,-2 4 0,-7 3-1,-11 0 0,-3 3-6,-3 0 6,-14 6 2,-7 0-2,-14 4 0,-12-2 0,-9 8-1,2-6 1,-1-2 0,10-2 0,7-3 0,17-3-2,7 0-5,14 0 0,3-3 7,3 3 0,8 0 3,-1-2 1,10-2-1,15-3-2,-2 2 0,11-1 1,4-2-2,7-3 2,-7 6-2,-1-5 4,-3 1-2,-3 4-1,-6-6 1,-8 6-1,-10 2-1,-10-1 0,-4 4-1,-3 0-1,-3 0-4,3 0-2,0 4 1,-7-1 7,-7 2 5,5 6-3,-9-3-2,-2 2 0,-1 1 1,1 0-1,-4-6 0,0 4 0,0 1 0,4-4 0,3-4 0,10 4-4,-1-6-6,8 0 9,11 0 1,-4 0 4,10 0-2,7-3 1,-1 0-2,12 1-1,2-9 2,1 3-2,3-3 1,0 3 1,-3 0-1,-8-6 1,0 6 1,-2-2 0,-18 4 4,10 1-6,-23 5-1,-8 0 0,5 0 7,-4 0-6,-21 3-1,-3 2-1,-21 2 1,-7 2 1,-2 0-1,10 1 0,6-8 1,11 4-1,16-1-2,15-5-3,9 0 4,0 0 1,0-5 2,15 2 0,2 0-1,10-2 1,8-6-1,6 1 1,-3-4-2,4 5 3,-4-3-2,-11-1 0,8 1 0,-15 4 0,-2-2 4,-4 4-5,-14 3-1,-3 3-5,-6 0 6,-8 3 1,-3 0-1,-10 3 0,-11 4 0,-7 3 0,-2-2 0,3-1 0,0 2 0,-1-4 1,4 3-1,18-6-2,2 0-6,15-1 1,2 0-1,8-4 5,-1 0 3,3 0 3,8-4 2,4 0-1,5 2-3,4-1 1,11-2-2,-8-3 1,5 2-1,-11 4 0,-12-5 0,3 7 0,-15 0-4,0 0-4,-7 0 8,-7 4 1,-10 1 1,-17-2-2,0 8 1,-6-3-1,-4 2 0,-1-4 0,19-1 0,-2 3 0,15-8-2,13 3-3,4-6-2,6 3 6,0 0 2,8 0 2,2-5 2,19-1-4,-2 1 2,14-2-2,0-2 0,4 0 0,4-1 0,-16 1 1,8 1 1,-3-5-2,-3 5 1,-14 0-2,-3 3 0,-7 2-1,-11 3-5,-6 0-4,-8 3 10,4-1 5,-16 9 0,-15-3-4,-6 5 0,-1-5-1,-2 1 1,9 1-1,11-6 0,10-2-4,14 1-4,3-3 8,3 0 0,14 0 7,7-3-3,6 1-2,11-6-1,6 2 2,6-3-3,-9 1 1,-3-2 0,-8-1 1,5 0 1,-11 3 0,-7 1 0,-5 1 2,-9 3-3,-6 3-2,-3 0-5,0 0 5,-8 0 7,-10 6-6,-6-3-1,-17 7 0,0-2 0,-7 3 0,-1-6 1,22 1-1,6 1-2,10-7-4,11 0-1,6 0 7,11 0 3,7-4 1,6 1 0,14-7-3,6 2 0,1-1 1,-4-4-1,-3 4 1,0-4 0,-17 2 1,3 3 1,-10-3 1,-3 8-4,-14-1-1,-8 4-9,2 0 9,3 4 0,-18-1 1,1 8 0,-18-6 0,5 4-1,-12 0 0,7 0 0,15-3-1,16-3-3,-1-3-6,8 0 10,11 0 0,-1-3 2,7 0 1,7-2-1,3 1 1,8-3-3,-12-1 1,4 2-1,-3-4 1,-3 4-1,-4-1 1,-11 6-1,2 1-2,-8 1-5,-8-1 0,2 4 7,-11-1 0,-4 3 3,-6-1-2,3 6-1,1-6 0,5-2-4,15 1-5,3-4 8,3 0 1,12 0 4,-6-4-2,15 4 1,7-3-2,-1-2 0,5 2 0,-5-5 0,5 3 0,-8-1 0,-3-1 0,-1 6-1,1-2 1,-4-1-1,-5 0-4,-9 4 1,-6 0-4,-3 4 3,-15-4 4,9 7 8,-15-2-5,-10 4-3,3 1 2,-3-4 0,10-1-2,7-2 0,13 1-6,4-4 3,0 0 3,7-4 2,7 4 3,7-3-2,5-2 0,16-1-3,-5-4 1,5 4-1,-9-1 0,5-1 1,-11 2-1,10-2 0,-13 3 0,-6 2-1,-12 0-1,-6 3-5,-3 0 6,-8 3 1,1 0 3,-10 7-1,-7-5-1,-5 6-1,5-6-1,4 1-2,16-3-5,7-3 0,3 0 8,1 5 2,16-10 4,4 5-2,14-3-2,6 0-2,3-4 0,4 6 1,1-6 0,-16 1 0,2-2-1,-3 3 2,-11-1-2,-11 3-2,-2 1-1,-11 2-6,-15 2 9,6 1 2,-12 3 1,-13 4-1,0 3-1,0-9-1,10 6 0,10-7-8,7 2 4,14-10 4,7 5 2,10 0 2,2-3-1,12-3-3,10 2 1,-7-4 0,0-1 0,-3 4-1,-11-6 2,-3 6-1,-7-2-1,-11 4 0,1-1-2,-7 4-4,-7 0 6,-2 4 6,-12-1-3,-10 4-1,4-2 0,0 1-2,6-1 0,10-5-3,11 0 3,14 0 2,1-5-1,15 2 3,4-5-4,3-2 0,4 1 1,0-4-1,-14 5 1,-3-4 1,-4 5-1,-2-2 0,-1 4 1,-14 0-1,-3 5-1,0 0-5,-3 0-6,-3 5 8,-9-4 3,9 6 0,-5-4-1,8 4-7,3-7 4,0 0 4,3 0 0,14-4 5,7 1-2,14-3-3,6 1 1,4-6-1,-1 3 1,0 1-1,-9-2 0,-14 6 2,-3 0 0,-7 0 1,-11 3 0,-3 0-2,0 0-1,-3 0-3,3 0-1,-8 0 4,16-4 0,-8 4-3,3 0 2,3 4 1,9-4 3,5 0-2,7-4 0,3 4-2,5-1 2,-5-4-1,5 5 0,-9-2 0,1 2 0,2 0 0,-17 0 0,6 0-2,-4 2 0,-8 3 1,-2-4-2,-1-1 3,0 4-2,5-1 2,-5 3 0,0-1 0,0-1 0,0 6 0,-3-8 0,8 5 1,-1-5 0,-7 4-1,6-2 0,2-1 0,-5 0-1,0 4 1,-3-4-2,3-2 1,-3 6 1,0 4 0,0-3 0,0 1 0,0 0 0,0 0 0,3 0 1,1 1 0,4-5-1,-5 6 0,-3-3-2,0-2 1,0 4 1,0-4 0,-3-1 0,3 5 1,-8-6-1,8 1 1,-4 1 0,1 1-1,3-1 0,-3-1-1,0-1 1,-8 0 4,8-4 2,0 0 1,3 0-2,-7-8-3,-7 5-2,-3-2 0,-7-5 0,-3 4 0,-17 1 0,-11 1-1,-2 1 1,-19 3-2,5 0 1,0 0-1,-5 0 1,19 3 0,-2 1 0,18-2 0,14 4 0,7-6-6,17 3-6,3-3 13,3 0 0,11-3 3,7-3-2,9 0 0,11-6 0,0 3-1,0-4 1,-11 3 0,-6 6 3,-18-4-4,2 8-1,-8-2 1,-14 2 3,-10 0-3,-14 2 0,-13 2 0,-10 0 0,-7 4 1,3-2-1,-3 2 0,3 0 0,4 3 0,13-4 0,7-1 0,17 0-2,4-3-6,17-3 4,3-3 3,6 0 2,15 0 1,10-3-2,-1-1 1,14-1 0,-6-3-1,-8 3 1,-3 2 1,-6 1 1,-7 2-3,-11-1 0,-6 4-2,-3 0 2,-15 4 1,-17-1-1,-6 2 1,-18 4 0,-2 1-1,-1-4 2,0-3 1,8-1-2,2 1-1,7 1 0,25-1-2,5-3-7,15 0 5,6 0 4,18 0 3,3-3-1,17-1 0,6 1-2,8 1 0,-4-4 1,-7 3-1,-17-2 1,-10 0-1,-2 5-2,-12 0-1,-6 0-7,-12 5 10,6 0 5,-23 1-4,-9 2 1,-9 3 0,-1-3 0,-11 5 0,-2-5 0,2 3 0,0-3-1,12 2-1,9-4 0,17-4-3,7 2-5,13-4 8,11-4 0,10 2 2,10-4-2,11-1 1,6-3 0,12-2 0,-9-3 0,-6 6 0,-11-3 1,-9 5 0,-7 5-2,-14 2-6,-11 0 6,-10 0 2,-6 2-2,-14 5 1,-6 0-1,-12-2 0,12 1 2,0 4 0,5-5-1,5-2 0,10 5 0,3-5-1,7-3-2,13 1-2,4-2 4,7 1 1,7-3 2,10-5-1,-4 0-1,10-2 0,2 1 1,-5 3 0,-13-1 0,-8 4 0,-6 3-2,0 0-8,-3 0 8,-11 3 0,-7 1 1,-2 3 0,-11 1 0,-7 2-1,-6 1 2,6 1 0,-3 1 2,-1-1 0,7 0-2,12-1 1,2-6-1,10-2-2,14-1-1,0-2 1,6 0 4,5 0-1,-2 0 2,9-5-3,2 0 0,4-3-1,-7 2 0,-7 4-1,4-1-1,-14 3-2,0 0-5,-3 3-5,-8-1 13,-2 8 2,-7-1 2,-15 7-2,2 0-1,-11-2 1,-5 1 1,-2-3-3,7 1 1,14-5 0,-2 0-1,23-3-2,9-2 2,3-3 1,0 0 1,14-5 2,4-2-4,6-5 0,11 1 2,-8 1-2,4 4 1,-21 0 0,1 2 0,-14 4-1,0 0-1,-6 0-6,-5 0 7,8 4 3,-18-3 0,-6 6-3,-14-1 1,-3 2 1,0 0 0,3-2 0,11-4-2,12 1-2,12-3-1,9 0 3,3 0 2,15-5 2,6-1-3,14-4-1,6-4 0,12 1 0,-9-1 0,-5 1 0,-7-3 1,0 4 0,-15 2-1,-2 5 0,-15 1-1,-6 2-5,0 4 3,-17-2 3,-4 4 0,-9 1 2,-14 1-1,-15 7-1,6-4 1,-6 1 1,15-2-2,0 0 1,20-3-1,3-2-1,15-3-6,3 3 7,9-3 1,12-3 4,12-5-2,11 5-1,6-10-2,12 3 1,-6-2 0,0-1-1,-20 1 1,5 4 0,-21 1 0,-7 1-1,-7 2-1,-3 4-3,-7 0-5,4 0 9,-14 4 3,-7 2-3,-14 1 1,-6 1-1,-3 1 2,2 1-1,7-4 0,15 0-1,5 0-1,12-6-6,6 4 7,6-4 0,2-4 1,2 4 3,10-6 0,15 0-3,-2 0 0,8-4 0,0-1 0,0 1-1,-14 4 0,-6-1-1,-7 6-4,-14 1-6,-11 1 11,-6 3 2,-10 5 0,-14 1-1,-7-1 0,-2 3 0,-107 24-1,126-31 2,7-2-2,0-3 1,7 5-1,-13 4 0,6-5 0,7-3-1,17 4 1,3-5 3,17-6 0,1-1-2,20-4 3,3 3-4,4 0 1,-1 2 1,-6-2-2,-17 6 0,-7-1 0,-10 3-1,-7 0-4,-7 0 1,4 3 4,-17 3 3,-15 1-2,2 1-1,-15 3 0,-7-3 1,4 3-1,4-4 1,12-1-2,8-3 1,10 0-5,11-3-4,9-3 9,3 0 0,15 3 5,17-2-3,6-2-1,3 2 1,12-3-2,-12 4 0,-20 1 0,-3-4 0,-10 4-1,-14 0-1,-3 0 2,-11 0 0,-7 0 3,-3 4-3,-20-3 1,0 6-1,-15-3 0,6 1 0,-9-2 1,3 4-1,6-4 1,-3 0-1,12 0 0,14-3-2,10 0-4,13 0-7,7-3 7,3 3 4,4-3 2,10 3 4,-3-3-2,-4 3-1,4 0-1,-11 0-2,-6 3-2,-11-3 4,-7 3 1,-20 2-1,-3-2 1,-10 5-1,-7-3 1,-7 1 0,3-3-1,0 1 1,3-4-1,1 3 0,10-3 1,10 0 0,11 0-1,13-3-2,10 3-3,7-4 4,10 4 2,-4-6 0,15 3 0,13-2-1,-4-6 1,12 6-1,-8-6 0,-4 6 1,-9 0 0,-15 1-1,5 4 0,-11 0-1,-11 0 1,5 0 3,-11 4-3,-10-2 0,-11 1 0,-10 2 0,-2 0 1,-9 1-1,15-1 1,0-2 0,3 1 0,14 0-1,0 1 0,6-5 0,1 6 0,2-3-2,9 4-1,-2-4-11,5 0 9,6-3 5,6 0 6,14 2-2,7-2-3,11-2-1,3 2 1,-11-3-1,5 0-1,-17 0 0,-9 3 1,-9 0-2,-3 0 2,-18 0 5,1 0-5,-10 0 3,-8 0-2,-6 3 0,-1-3 0,1 3 0,3-3 1,3 3-1,11-3-1,-3 2 2,10-2-1,2 0 2,1 0-3,14 0 0,3 0-1,0 0-4,0 0-2,3 0 5,-3 0 1,11 0 1,-8-2 0,3 2 4,9 0 1,-6 0-2,8 0-1,-2 0 0,-9 0-1,-3 0 0,-3 0-1,-6 0 1,-5 0 6,1 0-5,-7-3-1,-4 0 0,-2 0 1,2-1-2,12 1 2,-6-3 0,1 4 0,8-5-1,3 3-1,-12-1 0,6 2 1,-2 0 0,1 0 1,-1-4-1,8 7-1,3 0-3,3-3-1,5 3 3,-1 0 0,-4 0 1,14-3 1,4 3 1,9-6-2,11-1 1,14 2-1,-7-4 0,-4 1-1,-14 0 1,1 5-1,-21 1 0,-7-1-2,-3 6-3,-6-3 5,-15 0 1,-17 2 0,-12 4 1,-1-1-1,-14 3 1,1-2 0,2 1-1,11-1 0,13-4-1,15-2 0,5 4-6,18-4-4,3-4 10,9 4 1,0 0 5,20-2-1,4-3-2,19 0 0,-4-4-1,7-4 1,-7 5-1,-7-6-1,-6 9-1,-14 0-1,-18 5-1,-6 0 2,-6 0 1,-15 2 5,-5 1-3,-12 2-1,-7-1 0,-5 3 0,2-4 0,7-1-1,3 1 1,8-3 1,2 0-2,15 0 0,-1 0 0,14 0-5,0 0-5,11 3 7,-8-3 2,4-3 1,-1 3 5,11 0 2,18 0-3,1-3-3,5 3-1,1-2 0,-5-1-1,-13 0 0,-6 6 1,-12-3-2,-3 0 0,-3 3 0,-3-3-3,0 2 5,-11-2 4,1 3-3,-8 0 1,1 2-2,-12-2 0,5 5 1,7-2-1,10-2-3,-1 2-6,8-6 9,9 2 0,9-2 5,8 0-1,12 0-2,9-2 0,4-3-1,-1-3-1,1 2 0,4-2 1,-16-3-1,-1 9-1,-15-1 1,-10 0 0,-10 3 0,-3 3-4,3-3 4,-7 0 3,-13 3-1,-4-1-2,-14 1 1,-6 5-1,0-5 0,6 8 1,11-4-1,6-6 0,12 4-5,-2-3-5,11-2 8,3 0 2,14 0 7,4 0-3,20-2-1,3-3-3,4 0 2,7-1-2,-4-2-1,-7 8 1,-3-3 0,-11 3 0,2 0-2,-20 3 2,2-3-2,-10 0-1,-4 0-2,-4 5 5,-10-5 3,-6 3 0,-7 0-2,-14 4-1,0-1 2,11-4-1,6 2-1,6-2-5,18-2 5,4-2 2,13 2 1,10 0 0,11-6-2,3 1-1,3 4 0,-3 1-1,-11 0 0,-3-4-3,2 8-12,-17-3-78</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503"/>
    </inkml:context>
    <inkml:brush xml:id="br0">
      <inkml:brushProperty name="width" value="0.09333" units="cm"/>
      <inkml:brushProperty name="height" value="0.09333" units="cm"/>
      <inkml:brushProperty name="fitToCurve" value="1"/>
    </inkml:brush>
  </inkml:definitions>
  <inkml:trace contextRef="#ctx0" brushRef="#br0">-672 1224 107,'-4'0'21,"1"-3"-21,3 0 0,0 6 1,0-6 7,0 3-1,3 0-4,-3 0 4,0 0 4,4-3 4,-4 6 2,0-3-3,0 0-2,-4 0 5,4 0-6,0 3-1,0-6-2,0 3 0,0 0-1,-3 0-2,3 0 0,0 3 0,0-3-1,0 0-2,0 3-1,0-3-1,0 0 0,0 5 0,3 6 2,-3 4 2,0 10-3,0 8 1,0 7 2,0 13 3,0 4-1,0 11 3,4 5-4,-4 7-2,0-1 1,7 4 1,-7-6-1,4-4 3,-1 0-3,-3-4-1,3-1 0,-3-6 0,0 5-2,0-10 1,0 4-1,0-6 0,0 4 0,-3-10-1,0-4 2,-1-2-1,-3-3 1,0-9-1,4 2 0,0-5 0,-8 0 0,8-3-1,3-1 1,-3-2 0,-1-1 0,4 1-1,0-3 0,0-1 0,0-7 1,4 1 0,-4-2-1,0-7 0,0 2 3,0-5-2,0 0 3,0 0-1,0-2 1,0-1 0,0 3 2,0 0 1,0 0-1,0 0-1,0 0-1,0-3 1,0 3-1,0 0-2,0-3-1,0 3 0,0 3 1,0-3-1,0-3 0,0 6 0,0-3 0,0 0 0,3 0 0,-3-3-1,0 3 1,0 0 0,0 0 1,0 0-1,0 0 0,0 0 0,0 0-1,0 0 1,0 0-1,0 0-1,0 0 1,0 0 1,0 0-1,0 0-1,0 0 1,0 3 0,0-6 0,0 3 0,0 0-1,0 0 0,0 0 0,0 3 0,0-3-3,0 0 2,3 0-1,5 0 0,-5 0 3,6 3 3,12 0-1,14 6-1,15 0-1,12 5 0,9 4 0,8 4 0,-1 1 0,7 10 0,0-1-1,4 4 1,-1-1 0,1-2 0,-1-3 0,-2-2 0,-1-4 0,-6-2 1,-8 0-1,-6-4 0,-15-3-1,-8 1 1,-5-8 0,-10 2 0,-6-2 0,-4-5 0,-7 4 0,4-3 1,-8-2-2,-3 1 1,5 0 0,-5 0 0,1-3-1,-4 0 1,0 0 2,-4 0-1,4-3 0,-3 3 2,3 0-2,-8 0 2,8 0-3,0 0 0,-3-3-1,3 3-1,0 0-1,-3-3 1,0-3-5,-8-4-10,5-1-39,2-8-59</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9:28.651"/>
    </inkml:context>
    <inkml:brush xml:id="br0">
      <inkml:brushProperty name="width" value="0.06667" units="cm"/>
      <inkml:brushProperty name="height" value="0.06667" units="cm"/>
      <inkml:brushProperty name="fitToCurve" value="1"/>
    </inkml:brush>
    <inkml:brush xml:id="br1">
      <inkml:brushProperty name="width" value="0.13333" units="cm"/>
      <inkml:brushProperty name="height" value="0.13333" units="cm"/>
      <inkml:brushProperty name="fitToCurve" value="1"/>
    </inkml:brush>
    <inkml:brush xml:id="br2">
      <inkml:brushProperty name="width" value="0.13333" units="cm"/>
      <inkml:brushProperty name="height" value="0.13333" units="cm"/>
      <inkml:brushProperty name="color" value="#ED1C24"/>
      <inkml:brushProperty name="fitToCurve" value="1"/>
    </inkml:brush>
  </inkml:definitions>
  <inkml:trace contextRef="#ctx0" brushRef="#br0">425 91 117,'11'-8'6,"-11"0"111,3 8-89,-3-5-21,0 2 11,3 0 4,-3 0 0,0-1-9,0 3 0,4 1 11,-4-3 2,0-1-8,0 0-4,0 2-9,0-1-1,3-2-4,5-3 0,-5 2 1,0 1 0,0-2 0,-3 1 1,3 3-2,-3 3 0,-3 0 0,0 3-3,3-3 1,-3 2 2,-8 2 0,8-1 4,-1 1-2,-13 4 3,-10 11-2,-14 2-2,-6 6 0,-4 8-1,-1-5 1,8-6-1,14 4 1,-8-2-1,14 0 1,-6-4-1,9 2-1,7-11-1,8-2 1,6-4 0,0-3 1,3-8 0,0 4 0,8 4 6,2-3-3,11 6 0,14 2 1,6 1-4,17-1 3,1 0-3,3-2 1,-8 1-1,4-1-1,-13-1-2,-7 3-3,-6 3-1,-8 0-32,-4 4-169</inkml:trace>
  <inkml:trace contextRef="#ctx0" brushRef="#br0" timeOffset="1">1934 126 149,'0'3'36,"0"-3"-31,0 0 0,0 0 9,8 0 11,-16 0-14,8 0 1,0-3 3,0 3 2,-3 0-1,3 0-3,3 3-5,-3-3-5,0-3 0,0 3 0,0 0 2,0 0 3,0 0 0,0 0 1,0 0 2,0 0-1,0 0-1,0 0 3,0 0-4,8-3-1,-8 3-2,0 0 0,3 0-1,-3 0 0,0 0 1,0 0-1,0 0-2,-3 0 2,3 0-2,0 0 0,0 3 0,0-3 1,0 0-1,-8 0 0,5 3 0,3-3 0,-3 0-2,3 0 0,-3 2 2,-14-2 3,-14 7-5,-27 1-1,-16 9 1,-29 0 0,-20 2 1,-7 2-1,-6-2 0,-3 0 0,-8-5 0,8-1 0,13-5 1,20 3 0,20-9-1,22 4 0,16-3-1,10 4 0,15-4 1,10-3-1,-1 0 1,14 0 1,0 0 1,0-3 2,0 0 4,0-1 4,0 4 0,0-3-1,0 3-5,0 0-5,0 0-1,3 0-2,-3 0-6,3 0-6,5 0-24,-5 0-58,3 3-80</inkml:trace>
  <inkml:trace contextRef="#ctx0" brushRef="#br1" timeOffset="2">-3193 5 117,'-6'0'119,"-5"0"-84,11-2 4,0-1-31,-3 3 5,6 0 20,-3-3-6,0 3-13,3 0-4,-3 0 0,0 0 6,0-3 2,0 3-2,0 0-1,0 0-1,0-3-2,0 3-2,0 0-1,0 0-3,0 0-3,0 3-3,0-3-3,8 6-3,-5 10 6,4 8 2,10 11-1,0 6-2,4 7 2,-5 6-1,1-3 0,-3-1 0,-4-6 0,4-3 0,-8-10 0,-6-3-1,4-10 1,-4-10 1,0 0 2,-4-8 1,4-4 0,0-8-4,-6-6 0,-5-15 0,5-15-1,-12-12 0,12-9 1,-8-1 0,11 3 1,-4 7 0,7 7 0,0 7 0,3 5 0,-3 11 0,0 9-1,4 8-1,-4 7-5,0 12-2,3 7 7,8 1 1,-2 12 0,12-1-1,-1 5 1,4-3 0,0-2 0,4-2-1,-12-9-1,1-6 0,1-4 1,-9-4-1,2-4 1,-7 3 1,-1-6 6,-3-2-3,0-4 0,0-2-3,3-10 2,5 2-1,-5-9-1,-3 2 1,3-7-1,0 7 1,-3-1 0,0 0 0,3 7-1,-3 6 0,8 2 1,-5 7-1,1 2-1,-1 4 0,-3 6 0,3-1-2,-3-2 0,0 5-1,0 4 1,3 7 3,11 10 2,1 12-1,-3 10 0,9 7 1,44 114 0,-51-145 0,-5 1-1,2-7 0,-1 1-1,7 14 0,1-7 0,-9-12 1,-6-6-1,5-3-2,-5-5-3,-3-5-6,3 2-29,-3-5-41,4 0-164</inkml:trace>
  <inkml:trace contextRef="#ctx0" brushRef="#br1" timeOffset="3">-2181-239 308,'0'-33'54,"-13"1"-48,-4 8 6,0 12 17,-4 2-5,0 10-15,-2 10-8,-7 9 3,-5 14-1,-6 10 3,-3 8 1,14 5-1,-5 2-2,22-3 0,2-3 1,11-4-4,3-16-1,15-5-5,-1-11 3,0-7 2,4-9 9,3-6 11,-1-9-16,4-10-2,0-5 0,5-8-4,-9-7 4,-2-1 1,-8 0-3,1 0 2,-8 3 0,5 9 4,-8 6 3,-3 7-1,0 9-1,0 5-7,0 7-3,0 3-3,0 8 4,4 7 2,-4 6 2,3 9-1,8 11-1,-2-2 0,9 1-1,2 1-2,4-11-2,-4-2-6,4-10-10,-3-2-36,-12-11-72</inkml:trace>
  <inkml:trace contextRef="#ctx0" brushRef="#br1" timeOffset="4">-1942-347 197,'0'-25'195,"3"7"-169,-6 6-26,3 10-2,0 10 2,6 16 16,5 14 8,-2 13-18,9 14-3,2 3-1,-2 2-1,-1-9-1,-1-7 0,5-6-2,-4-12-5,3-9-4,-13-9-21,4-4-85,-8-12-57</inkml:trace>
  <inkml:trace contextRef="#ctx0" brushRef="#br1" timeOffset="5">-1916-77 251,'-6'-21'29,"3"2"-25,3 4 11,6 5-3,9 2-2,5-1-10,10-5-10,14 3-13,15-4-34,2-1-60</inkml:trace>
  <inkml:trace contextRef="#ctx0" brushRef="#br1" timeOffset="6">-1339-454 176,'-11'-14'150,"-6"-2"-134,4 7-15,-4 9 14,-4 9 23,-6 9-9,1 9-7,-6 14-7,8 4-2,4 7-5,2 1-1,15-7-5,14-1 0,2-9-2,11-1-1,10-8-6,-4-1 6,11-14-4,4-5-8,-4-14-33,3-8-74,-3-10-46</inkml:trace>
  <inkml:trace contextRef="#ctx0" brushRef="#br1" timeOffset="7">-1244-653 171,'-6'-42'153,"-8"5"-122,14 12-17,-4 10 23,1 9-15,3 6-22,3 13 2,1 6 0,10 22 12,-2 14-5,9 13 0,3 5-4,4 0-3,-4-6 1,-4-11 0,-4-7-3,2-12 1,-15-15 0,8-11 1,-11-8 5,0-3 9,0-11-2,0-7-14,3-13-3,0-17 1,11-9-2,-1-10-2,8-1-4,2 13 6,6 9 0,-6 21 4,-2 20 4,3 14-3,3 17 2,-4 9-1,4 18 5,11 4-4,-14 5-3,3-3-3,4-7-6,-10-7-23,-12-9-121</inkml:trace>
  <inkml:trace contextRef="#ctx0" brushRef="#br1" timeOffset="8">-3025 1092 356,'-11'-22'24,"5"4"-17,9-4-7,11 3 18,13 0-4,14-2-11,13 0 0,7 5-2,1 8-1,0 4 0,-15 10 0,-6 7 5,-17 12 2,-15 5 2,-12 13 3,-17 5-2,-7 5 1,-11-4-2,-6-3-6,14-10-2,-2-11-1,11-11 1,18-14 0,3 0 0,0 0-1,14-5-13,-7 2 13,16-7 5,19-1-5,2-5 0,0 5-2,11-3 0,-10 14-5,-15 4 5,-7 8 2,-2 7 1,-10 8 7,-19 4-3,2 9 0,-18 0 2,-14 5 1,5-4 2,-11-4-2,-5-7-2,4-3-2,9-8-2,-2-6-2,0-8 0,11-2 0,7-3-4,-1-5-5,15-6-19,-5 0-33,11-7-53,11-7-57</inkml:trace>
  <inkml:trace contextRef="#ctx0" brushRef="#br1" timeOffset="9">-3012 1066 323,'11'-9'63,"-5"0"-63,-6 2-10,3 10 10,8 16 14,-4 10-6,2 11-5,8 4 0,4 9 3,-7-1 4,-4 3-1,1-6-4,-2-3-4,-9-3-1,3-10-1,5-4-5,-5-5-18,1-12-92</inkml:trace>
  <inkml:trace contextRef="#ctx0" brushRef="#br1" timeOffset="10">-2178 974 334,'18'-22'84,"-7"1"-77,-11 5 2,-8 15 10,5 2-12,-7 18-2,-7 10 1,-7 12-3,0 12 1,1 9-1,5-5-1,4-1-1,14-10 0,3-6 1,11-13-1,1-3-1,0-8-1,14-7 1,1-9 5,5-6-2,-2-9-2,11-7 2,-3-5 0,-6-1-1,-8-3 1,-10-2-1,-7-4 1,-10-3-1,-7-4-2,-7-1 0,-6-1 0,-4 7 0,3 2-1,-2 13-4,5 8-12,9 8-26,-2 5-36,11 3-52</inkml:trace>
  <inkml:trace contextRef="#ctx0" brushRef="#br1" timeOffset="11">-1751 800 259,'0'-9'26,"0"-4"-19,0 4 25,3 3 14,0 3-30,8-1-15,-4 4 4,-1-3 0,8 6 5,-8 1-3,12 5-4,-1 7 3,4 7 7,-1 14-5,4 6-4,-3 10 0,-6-2-4,3 1 1,-7 1 0,-8-10-1,0-7 1,-6-9 1,-8-4 0,8-14 2,3-6 3,-3-3 8,3 0 2,-7-12-14,-4-4-3,2-12-1,-6-8 1,-2-10-1,11-6 0,-1 0-1,7-3 0,4 2 0,2 7 1,8 8-1,-4 6-2,7 13 3,-11 10 1,12 7 1,-7 8-1,1 6 1,9 9 0,3 10 0,-1 9 3,39 95 1,-62-119-3,3-2-2,5-1-1,-5-2-4,4 14-12,-4-4-48,8-8-80</inkml:trace>
  <inkml:trace contextRef="#ctx0" brushRef="#br1" timeOffset="12">-1241 934 312,'11'-12'5,"-4"-6"2,7-6-7,2 2 11,18-5 4,-3 0-12,6-5-1,-2 4 2,-2-1 5,-9 0 5,-3-1-7,-10 3 7,-8-1 10,-14 3-11,8 3 1,-7 6 1,-4 8-5,4 2-5,-7 6-5,-3 6-1,-7 5 1,-8 12 1,5 10 0,-5 11 2,2 7 0,1 5 1,15 3-2,11-5 1,9-5 0,17-7-2,1-4 1,14-13 1,1-7 1,19-12-4,-1-12-1,11-7-7,0-4-33,-4-9-68,-13 8-128</inkml:trace>
  <inkml:trace contextRef="#ctx0" brushRef="#br1" timeOffset="13">-2609 2007 311,'3'-24'70,"0"2"-63,-3 7 12,3 9 10,0 6-29,-3 6 2,3 6-2,9 13 7,-9 12-2,0 9 1,-3 12 2,0 3-1,-6 4 0,-9 1 1,6 2-1,-5-6-2,7-3-5,-4-11 3,8-12-2,3-13-1,3-9 1,5-6 0,-2-8-1,-2 0 0,10 0 10,6-11-2,10-4-6,8-10-2,7-2-3,2-6 0,0-4-10,-2 0-4,-7 4-7,-12 1-19,1 5-22,-9 2-18,-7 9-23</inkml:trace>
  <inkml:trace contextRef="#ctx0" brushRef="#br1" timeOffset="14">-2661 2416 275,'0'-11'58,"0"3"-58,0-2 29,3 2 11,11-3-23,6 0-17,7-2 4,5-3-4,4-1 1,5-2-1,-3 1-5,0-1-16,-8 3-46,-6 4-31</inkml:trace>
  <inkml:trace contextRef="#ctx0" brushRef="#br1" timeOffset="15">-2703 2182 261,'-12'-3'71,"1"0"-69,11-1 26,8-2 15,-2-3-42,3 1 1,12-8 8,11-5-8,1 0 5,8-9-11,6 4 4,5 1-12,-4 1-26,-1 2-55,-3 8-25</inkml:trace>
  <inkml:trace contextRef="#ctx0" brushRef="#br1" timeOffset="16">-2025 1909 157,'15'-15'154,"-12"4"-113,-3-3-30,0 10 20,0 4-13,-3 4-16,-4 11 0,-7 10 3,-6 9 0,10 6-3,-4 8 0,8 1-1,6 2 1,9-6 0,5 1-1,7-8-1,2 3 1,8-3-1,3-2 0,-4-2-2,8-5-1,-11 3-1,-6-2 3,-4-3 0,-11 2 1,-6-2 1,-9 2 1,-12 1 1,-2 3 1,-12-3 0,-3-1-3,8-5-1,0-5-2,9-6-8,7-8-13,5-10-63,-2-11-74</inkml:trace>
  <inkml:trace contextRef="#ctx0" brushRef="#br1" timeOffset="17">-2096 2411 267,'18'-24'45,"2"-3"-45,4-5 0,14-1 0,12 3 0,9-4-21,-5 4-76</inkml:trace>
  <inkml:trace contextRef="#ctx0" brushRef="#br1" timeOffset="18">-1612 1838 205,'3'-25'202,"5"14"-192,-16 4-5,2 14-5,-12 12 6,6 11-1,-3 10-2,1 12-1,8 3 0,3 7 0,6-5-1,3-5-1,5 1 1,-4-7-1,10 0 1,-3-11-1,-1 3 2,1-4-2,4-4-1,-9-2 0,-3-2 0,5-4-2,-11 1 0,0-5-3,-14 0 3,8 4-6,-12-4-22,-8 1-28,-1-4-14,-8 0-74</inkml:trace>
  <inkml:trace contextRef="#ctx0" brushRef="#br1" timeOffset="19">-1574 2298 243,'0'0'60,"3"-6"-57,3-7-3,15 5 26,3-8 3,14-5-27,3-4 5,0-2 7,0-5 4,-8 2-2,2-3-15,-8-1 10,-4 2-9,-8 2 7,-9 0-7,5 9 9,-8 5 0,-6 8-2,-5 1-5,5 11-2,-7 1 0,-10 9-1,-15 8 1,2 4-1,-8 7 1,3 4-1,8 0 0,9 0 0,10-4 1,8-3 0,6 2-2,8-8-1,2-2-1,7-8-5,15-3 1,-2-9 2,12-7-28,-1-8-36,8-6-31</inkml:trace>
  <inkml:trace contextRef="#ctx0" brushRef="#br1" timeOffset="20">-842 1685 149,'-4'-20'166,"1"4"-131,3 3-28,-3 13 6,0 7-2,-11 11 5,-4 13 5,3 12-9,-6 6-4,4-1-4,2 4 0,12-12-4,10-6-9,7-9 0,6-6 1,1-14-7,6-8-52,11-10-20</inkml:trace>
  <inkml:trace contextRef="#ctx0" brushRef="#br1" timeOffset="21">-681 1878 308,'-21'-17'123,"18"0"-119,13 2 18,27-3 8,25-6-9,27-16-21,9-4-9,22-7-42</inkml:trace>
  <inkml:trace contextRef="#ctx0" brushRef="#br1" timeOffset="22">-583 1590 245,'14'-46'66,"-8"16"-39,5 11 17,-11 12-8,0 7-25,0 11-10,4 8 11,-4 10 1,3 14-8,0 13-1,11 8-3,-4 2-1,10 2-1,1-6-3,2-7-3,-8-6-6,-6-16-26,2-1-62,-8-11-51</inkml:trace>
  <inkml:trace contextRef="#ctx0" brushRef="#br2" timeOffset="23">-5026 2117 236,'-17'7'91,"1"-3"-76,2-8-9,7 0 16,-4 4-2,11 0 36,0 0-26,0 4-16,0-4-5,0 0 9,0 0 5,4 0-2,-4 0-2,0-4 1,7 4-3,150-85-27,-1 0-31,-2-3 2,-4-1-14,-8 1-58,-158 85-28</inkml:trace>
  <inkml:trace contextRef="#ctx0" brushRef="#br2" timeOffset="24">-4858 2397 166,'0'3'45,"0"2"-34,0-1-4,-3-2-1,-5-2 0,5 6 5,3 4 7,-10-2 1,-1 8 3,5 0-2,-9-8 8,12 3-1,-3-6-2,6-5-1,0 0-10,3 0-3,0-2-2,0-1-3,12-4 2,-6-8 10,26-11-15,12-9 5,9-8-4,1-3-1,4 3 0,-13 6-2,-11 9-1,-10 4 0,8 3-1,-5-4 1,8 1-5,-11 5 4,0 6-2,-10 5-6,-6 4-2,-4 2-2,-11 4-6,4-2-18,-3 0-20,3 0-28,-8 0-24</inkml:trace>
  <inkml:trace contextRef="#ctx0" brushRef="#br2" timeOffset="25">-4661 1617 136,'-17'-29'110,"0"4"-86,-4 4-3,8 5 17,-4 8-1,3 0-4,11 2-20,3 9-13,0-6 0,11 6-8,-5-6 3,0 6 5,15-3 19,10-3-6,17 1-7,17-7 1,9-4-4,8 2-2,-11-3 0,-12 9-2,-15 2 1,-14 3-2,-6 3 1,-4 0 0,1 2-2,-4 3 0,-11-5-1,2 2 1,-4-2 1,-8 3-3,-4-2 5,8 4 1,-3 1 0,3 5 3,0-4-2,0 6-2,0 0 1,-3 1-1,3 9 0,-3 4-1,0 10 2,-8 12-2,4 10 6,-7 5-4,-6 6 0,7-2 1,-4-3 0,-4-10-1,7-13 0,8-11-1,-1-12 1,7-9 2,0-8-1,0-2 2,3-6-4,1-1-2,-1-4-11,-3-6-60,11-13-55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482"/>
    </inkml:context>
    <inkml:brush xml:id="br0">
      <inkml:brushProperty name="width" value="0.09333" units="cm"/>
      <inkml:brushProperty name="height" value="0.09333" units="cm"/>
      <inkml:brushProperty name="fitToCurve" value="1"/>
    </inkml:brush>
  </inkml:definitions>
  <inkml:trace contextRef="#ctx0" brushRef="#br0">30 320 127,'-11'5'115,"1"-1"-102,-1-4-10,11-4 1,0 2 3,0-4 3,0-4 1,0 4-2,0-3 2,0 5 0,0 4-1,0 4 2,0-4 2,0 3-1,0-3-3,0 0-1,0 0-1,0 4 1,0-4 1,0 0-1,0 0-4,0 0-1,0 0-1,0 0-1,3 0-1,-3 0 1,11 0-1,10 0 1,9-4 0,28-3-1,14 4 0,16-2-1,12 2 0,-2 3 1,14-3-1,14 3 1,21-3-1,10-2 0,5-6 0,23 3-1,-1-5 1,7 0 0,3 4 0,4 1 0,-1 0 0,1 3 0,3-1 1,-7-2-1,4-3 1,-1 3-1,-2-2 1,-15 2-1,-3 1-1,-10 0 1,-10-4 0,-4-2-1,-6 0 1,-14 1 0,-4 1 0,-13-2 1,-7 0-1,-21 5-1,-6-3 1,-17 6 1,-14 2 0,-13-3 0,-18 4 0,-10 2 1,-7-5 0,-3 5 0,0 0 0,0 5-2,0-5 2,8 0-2,-16 0 0,16 0 0,-8 0 0,-8-5-6,8 5-57,-3 0-211</inkml:trace>
  <inkml:trace contextRef="#ctx0" brushRef="#br0" timeOffset="0.49">-11 336 103,'-4'0'0,"4"0"2,0 0-1,4 0 0,2 0 23,-6 3 45,6-3-52,2 0-13,-8 0 9,0 2 14,0 1-5,0 1-11,0-4-4,0 2 0,-8 3-1,8-5-2,0 0-3,0 5 1,8 7 2,-1 6 0,-4 10 0,8 5 0,-5 7-1,0 7-1,5 2 1,-1 7 1,-7 0-1,8 9-1,-5 3 0,-2-2 1,-1-1-2,-3 3 0,8-1 1,-8 0-1,0 2 0,0 2 0,-8-4 1,8 0-1,-7-4 0,7 3-1,-6-4 1,3-8-1,-5 0 0,8-6 0,-3 0 0,3-4 1,3 4-1,-3 0 0,0 1 0,0 3 1,0-1-1,0 75 1,0-109-1,-3-5 0,3 0 1,0-2-1,0 12 0,-3-6 0,3-6 0,0 6 0,-3-7 0,3 4-1,0 5 1,-4 0 1,4 8-1,-7 0 0,7 2 0,7-1 0,-7 0 0,0 2 0,4-5 0,-4 0 0,0-5 0,-4 0 0,4-5 0,0-3 1,0-3-1,4-1 0,-4-1 1,0-3-1,0-3 2,0 0-1,0 0 2,0-3-1,0 3 1,3-3 0,-3 3-1,3-7-1,11 1-1,-1-2-1,15-5 1,2-1 0,8 4 0,6-1 0,7-1 0,11 4 0,6-5 0,14-3 0,6 5 0,4-5 1,20 3 0,11-1-1,13-2 0,-3-3-1,20 1 1,1-5-1,5-2 0,9-3 1,6-2 0,9-1-1,5-2 1,-5 3-1,9-2-1,-12 1 2,-6 5 0,-4 0 0,-2 1 0,-15 7 0,0 2-1,-10-1 0,1 4 1,-9 0-1,-5 1 1,-11 4 0,4-2 0,-8 2-1,2-3 1,-8 6-2,-8-4 1,2 2 1,-14 4 0,-7 0 0,-8 1 0,8-2 0,-14 4 0,6-3 0,2-1 0,-8 3 0,-6-3 0,-11 4 1,4-3-1,-8-1 1,-6 2-1,-7-3 0,0 4 0,-13-2 3,-12 3-2,-6 0 2,5-4 1,-16 4 1,8 0 5,0 0 5,-3-3-4,0 0-9,0-2-2,-11-9 1,11-1 0,-7-2 0,-4-6 0,11-4 0,-8-3-1,4-6 2,4-8 3,-11-5 0,8-9-3,-1-1 6,-7-5-3,0-3-5,4-3 1,4 0 2,-8 0 1,0 4-4,7 2 1,-10 2 0,11 4 0,-9-4 0,9 5-1,3 1 1,0-3-1,-5 7 0,8-4 0,0 5 1,8-1-1,-5 1 0,0-2 0,-3 7 0,0 6 0,0 4 0,-3 7 0,0 3 0,-8 1 0,4 1 0,1 2 0,-5 4 0,8 3 1,-4 2-1,0 4 0,3 0 0,1 0 0,0-1 0,0 1 0,-8-3 0,8-3 0,0-1 0,-4-2 0,-4-4 1,8 4-1,-3 0 0,-5 0 0,4 2 0,4 0 0,-11 0 0,11 5 1,0-2-1,-1 4 0,-3 4 0,3 2 0,1-1-1,3 4 1,0 0-2,0 0-1,-3 0 0,3 4 1,-14 2 2,-13 5 2,-14 5-2,-10 6 1,-20-1-1,-11 0 0,-10 1 0,-10-6-4,-1-5-44,-6 2-90</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484"/>
    </inkml:context>
    <inkml:brush xml:id="br0">
      <inkml:brushProperty name="width" value="0.09333" units="cm"/>
      <inkml:brushProperty name="height" value="0.09333" units="cm"/>
      <inkml:brushProperty name="fitToCurve" value="1"/>
    </inkml:brush>
  </inkml:definitions>
  <inkml:trace contextRef="#ctx0" brushRef="#br0">72 721 103,'-14'5'3,"8"-10"-1,-5 10-1,8-5 1,3 0-1,0 3 66,0 0-43,0-3-14,0 2 10,0-2 4,0 5-9,0-5-8,0 0-5,-3 0-1,-4 0 1,-4 1 0,8-1 1,0 3-1,-8 1 0,11-4 1,0 0-1,0 3-1,8-6 0,-5 3 1,3-4 0,15 4 1,13-3-1,11 2 0,8-6-1,15-4 0,15 0 1,2-7 0,7-4 0,14-2 4,9 0 1,18-7-5,14 6 0,3-6 0,3 4 1,4 0-3,-1-2 1,11 2-1,7 2 0,0 4 0,-8 2 0,2 2 1,-15 4 0,0-3-1,-20 1 0,0-3 1,-4 3-1,-5-4 1,-12 1 0,0 4-1,-3 0 0,-6 2 0,-8 3 0,-10 3 0,-3-2 0,-8 1 0,-6-4-1,0 6 1,0-4 0,-3 2 0,-3-1 0,-1 4-1,-10-1 1,7 2 0,-13 0 0,2-1 1,8 0-2,-1 2 2,8-1-2,3-3 1,3 2 0,-4 1-1,4 2 1,-6-4 0,-11 3 1,4-1-1,-11-5 1,-11 5-1,2 1 0,-11-1 0,3-3 1,-1 3 1,3-1-1,-2-2 1,-3 4 0,-4-2 0,1 2-1,-1-3-1,1 4 0,2-2 0,-2 3 1,-1-4-1,-7 4 0,1 0 1,-10-3 2,2 3 0,5 0-1,-5 0 1,12 0-2,-1-3 1,-4 3 0,4-3-1,0 3 1,-7 0-1,1 0 1,-8 3 2,-3-6-3,0 3-1,-3 0 0,0 0-6,-8 0-22,1-2-77</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485"/>
    </inkml:context>
    <inkml:brush xml:id="br0">
      <inkml:brushProperty name="width" value="0.09333" units="cm"/>
      <inkml:brushProperty name="height" value="0.09333" units="cm"/>
      <inkml:brushProperty name="fitToCurve" value="1"/>
    </inkml:brush>
  </inkml:definitions>
  <inkml:trace contextRef="#ctx0" brushRef="#br0">2253 2427 129,'-3'0'131,"-8"2"-127,8 4-4,0 7 2,-11 11 6,4 8-2,-4 6-3,8 13-2,-9-3 3,9 1-3,0-6 1,-5-10 2,7-10-2,1-9 3,3-6 11,0-8 8,0 0 2,0 0-3,0-14-18,0-4-4,3-9 0,1-10 1,3-10-1,3-2-1,-4 4 1,9 2 2,2 9-1,-8 9-2,2 9-1,-4 11 0,7 7-2,-5 14 3,12 8 0,3 9 0,3 8 0,7 2 0,-10-1 0,-7-7 0,1-7 1,-12-7-1,-3-12 1,-3-6 2,0-3 5,0-3 8,0-1 11,0-1-11,0-14-16,0-5 0,3-13 0,1-9 0,4-3 0,-5 0-1,0 4 0,3 7 0,8 5-8,-7 4-12,7 8-21,-5 1-45,9 2-77</inkml:trace>
  <inkml:trace contextRef="#ctx0" brushRef="#br0" timeOffset="1">2775 2467 138,'-11'8'125,"4"-1"-85,4-1-30,3-6 1,0 0 26,3 0-21,12-3-14,0 0-2,20 3 0,3 0 0,-5 6-2,5 6 1,-14 6-2,-3 6 3,-15 11 1,-6 3 1,-3 10 2,-18 0 4,-9 1 0,-11 2-4,6-13 1,5-6-3,10-14-1,17-6 1,3-9 4,3-1 0,14-2 0,10-9-4,20-6-2,15-7-6,3-5-22,-4-5-40,-13 6-78</inkml:trace>
  <inkml:trace contextRef="#ctx0" brushRef="#br0" timeOffset="2">-1532 556 188,'-6'-21'70,"-8"9"-63,7 0 5,-1 1 26,5 3-6,0 2-17,3 3-15,0 3-4,-3 3-4,3 10 8,-3 7 0,0 12 1,-8 6 1,4 15-2,-10-4 3,7 0-2,-1-9 0,2-6-1,-2-15 1,8-8 1,3-4 4,0-7 0,0-7 5,0 2-3,3-9-8,-3-10 2,0-6 0,11-5 1,-8-10-3,3 1 0,9-1 0,-9 2 0,11 10-1,-10 12 0,7 5 0,-2 10 0,6 6-2,6 3 1,10 10 1,-4 7 1,8 9 0,-8 1-1,8 4 2,-3-6-1,-8-7 0,-7-5 0,-10-8 3,1-4 1,-8-2 7,-3-2 17,0-6-18,0-5-8,3-8-1,-3-10 0,3-8-1,1-1 0,3-6 0,-7 4-1,4 3 0,-4 10 1,0 9-10,0 6-23,3 10-42,0 2-61</inkml:trace>
  <inkml:trace contextRef="#ctx0" brushRef="#br0" timeOffset="3">-1004 496 121,'0'3'125,"-3"-3"-118,3 0-5,6-7 12,12-2 10,5 0-10,4 0-12,11 0-1,6 2 0,-3 1 0,-11 4-1,5 4-2,-14 4 2,-15 4 0,-3 9 1,-6 2 5,-3 10 1,-12-2 1,-5 6 3,-1-5-7,3-3-1,4-1-2,11-12 0,6-1 1,3-4 0,3-7-1,12 1 0,2 1 0,1-1-1,-1 1-1,-2-4 0,-9 7 0,2-6-2,-8 2 1,-3 7 2,0-1 0,-14 3 1,5 7 0,-15-3 0,-8-2 3,9 2-3,-1-8-1,3 3-2,-2-6-16,8 4-42,6-2-46</inkml:trace>
  <inkml:trace contextRef="#ctx0" brushRef="#br0" timeOffset="4">140 848 113,'-3'3'5,"3"3"-5,0 3 2,-3 1-1,3 9 33,-3-1-22,0-3-5,-12 1-1,6-6 7,-5 4 18,-4-9-3,6-1-4,-3-8-12,-2 1-1,8-5 2,-6-2 4,12 2-7,-3-6-4,-2 3-2,16-5-4,-2-3 0,8 1 0,-1 3 0,8 3 0,-1 3-2,4 4 1,0 5 1,-1 5-3,-2 4 0,-4 0 1,-3 3 0,-7 4 2,-7-4 0,-3 3 0,-12-4 2,6 0 0,-8-6 5,2-2 3,9-3 2,-4 0-3,-4-5-7,11-2 3,-8-1-2,8-5-1,0-3-1,6 5-1,8-5 0,-5 0 0,12 5-2,-9 1 0,9 4 0,-4 3-1,-8 3 2,0 6-3,5 2 0,-11 3 3,0 1 0,-3 3 1,-11-2 1,-3-1 0,-4 0 0,8-9 0,-7 0 2,3-3-2,-4-3 2,15-4 0,-9-1-1,15-1-2,-6-7 1,6 1 0,3-3-1,0-1 0,4 3-2,7 6 1,0 3 0,-4 0-1,10 10 1,1 3-1,-1 4 0,-2 1 0,-9 8 0,2 0 1,-8 2 1,-6 3 0,-11-5-1,8-1 3,-12-6-1,-2-5 2,-1-3 1,-2-4 0,2-4 1,4-6 2,10 1-6,1-6-1,12-3-16,12-7-50</inkml:trace>
  <inkml:trace contextRef="#ctx0" brushRef="#br0" timeOffset="5">155 1010 109,'0'0'4,"0"4"-2,0-4-2,-4 3 40,4-3 48,0 0-66,0 0-18,0-3 9,0 3 4,4-4 0,-4 4-7,0-2-4,0 2-3,0 2-2,0 2-1,0-1-2,3 2 1,-3 6 1,11 7 2,-5 4 1,11 13 0,4 8-1,3 6 1,3 7-2,14 8 1,0 3-1,6 7 0,1 6 1,10 3-2,-4 6 3,11 8-3,10 5 1,0-1 0,13 3 0,4-9 0,-4-10-1,1-7 0,-7-8 0,-6-11 0,-16-8 0,-16-8 0,-6-8 0,-14-16 0,-10-3 0,-11-9 0,-3-5 2,0 3 1,0-5 1,-3 0-1,3 0-1,-3 0 0,3-5-2,0 5 0,0 0-1,0 0 0,0 0 1,3 5 1,-3-10-1,0 5 0,3 0-3,-3-2-10,0-2-30,-3-4-93</inkml:trace>
  <inkml:trace contextRef="#ctx0" brushRef="#br0" timeOffset="6">1375 2254 128,'-18'-2'172,"15"-1"-172,3-1-9,10 4 9,10 0 7,15 4-3,6 1-3,6 11 0,1 3-1,-1 8 1,1 3-1,-7 2-1,-3-8 1,-18-3 0,-10-7 1,1-3 0,-11-6 6,0-5 7,-3 0-3,-9 3-1,9-3-1,0 0-2,-14 8-4,7-3-3,-10 8 0,-4 5 1,-4 8-1,-2 11 1,0 7 2,-8 5 1,-3 3 3,10-5-1,-3-5 1,7-9-2,3-4-3,4-7 0,5-11 0,12-4-2,0-6 0,6-1-20,0-8-40,15-6-45</inkml:trace>
  <inkml:trace contextRef="#ctx0" brushRef="#br0" timeOffset="7">-1420 1660 125,'-6'-6'194,"-8"3"-183,11-1-11,0 3 0,3 1-1,0 1 0,0 9 1,-4 9 0,-4 7 0,5 7 1,-3 7-1,0-2 0,-5-4 0,7-9 1,-2-3 0,-5-7 0,8-6 2,3-3 2,0-6 2,0-4 4,0-4-7,0-10-3,0-12-1,6-5 1,2-11-1,-2-10 0,1 5 0,7 2 0,-8 9-1,12 10-1,-12 14 0,11 6 0,-2 10-2,-3 7 2,9 12 0,-1 0 2,4 7-1,-7 4 1,4-2 0,-7-4 0,-4-6 1,-7-4-1,8-9 2,-8-5 4,-3-3 5,0-2 1,3-6-9,0-7 0,8-9 3,-1-3 5,1-7-9,-1 1-1,4 1-1,-5 3-1,5 8-4,-7 8-25,-4 5-60</inkml:trace>
  <inkml:trace contextRef="#ctx0" brushRef="#br0" timeOffset="8">-925 1461 124,'-8'7'137,"2"-2"-137,0 9 1,-9 9 5,9 2 7,-8 8-2,11 1-6,3-4-1,3 2-2,11-9 2,3-1 0,-4-10 0,8-2 1,-4-10-1,0-7-1,4-4-2,3-8 1,-4-5-1,4-3-1,-4-2 0,1 2 1,-5-2-1,1 12 1,1-2-1,-12 10 0,8 6-1,-11 3-4,-3 3 3,0 12 2,0 11 3,-3 3 0,0 12 0,-8-1-1,8 1-1,0-4-1,3 4-3,3-8-30,0-2-97</inkml:trace>
  <inkml:trace contextRef="#ctx0" brushRef="#br0" timeOffset="9">1401 1309 125,'0'-10'72,"0"7"-49,0-2-23,0 5-1,0 8 1,-3 2 9,0 9-1,-5 12-4,2 8-2,3 2 0,0-1 0,-1 0 1,-7-13 0,8-2 3,0-6 7,-8-7 11,8-8 6,0-4-4,3-7-7,0-2-16,0-10-3,-3-9 2,3-2 1,3-14-3,0-1 0,11-4 0,-4 2 0,4 5 2,-5 12-2,5 8-2,4 9 2,-9 10-3,9 3 0,-4 10 1,-1 5 2,4 6-1,4 3 1,-1 5 0,-3-4 1,-7-8-1,4-4 0,-8-5 2,-2-4 3,-4-8 3,8 3 6,-2-12-10,0-2-2,12-10 0,5-2 0,1-10 0,8-1-1,-9 6 0,-10 2-1,4 8 0,1 6-1,-12 5-7,5 6-35,-8 2-57,0 6-56</inkml:trace>
  <inkml:trace contextRef="#ctx0" brushRef="#br0" timeOffset="10">2144 1148 170,'0'3'95,"-3"4"-71,-11 4-21,4 5 4,-7 1 11,0 9-9,7 4-3,-4 3-1,11 2-2,6-2-1,11 1 3,-4-3-1,10-8-1,7 3 0,11-7-1,0-8-2,-8-1 0,5-4 0,-12 0-1,-5-6 0,-12 3 0,-6 0-2,-3-3 3,-8 7 1,-10 1 0,-6 4 1,-10 6-1,-8 1 1,-2-3-2,3 0-1,14-4-23,-2-5-50,19-6-44</inkml:trace>
  <inkml:trace contextRef="#ctx0" brushRef="#br0" timeOffset="11">2021 1243 137,'11'-27'151,"-8"3"-122,11 5-21,-1-3 24,19-2-7,4 2-12,16 4-10,2 0-3,22 3-3,-5 2-27,-3 7-114</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497"/>
    </inkml:context>
    <inkml:brush xml:id="br0">
      <inkml:brushProperty name="width" value="0.09333" units="cm"/>
      <inkml:brushProperty name="height" value="0.09333" units="cm"/>
      <inkml:brushProperty name="fitToCurve" value="1"/>
    </inkml:brush>
  </inkml:definitions>
  <inkml:trace contextRef="#ctx0" brushRef="#br0">8 8 111,'-4'0'1,"1"0"16,3 4 57,3-8-52,-3 0-13,0 2 12,4-1 3,-4 3 0,0-3-6,0 6-4,0-3-2,0 0-2,0 3-4,0-3-1,0 0-3,0 0 0,0 2 1,0-2-2,-4 0 1,4 0-1,0 0 0,0 0 1,0 0-2,0 4 0,0-4-1,0 7 0,0 1 1,0 8 1,0 8-1,0 10 1,4 6-1,-4 5 1,7 6-1,-7 0 1,7 1 0,-4 4-1,0-2 1,5 5-1,-2-5 0,-6 2 0,3-1 0,-3-3 0,0 0 0,0 4 0,0-5 0,0 5 1,0 2-1,0-6 0,0 0 0,0-3 0,0-3 1,0 0-1,4 0 0,-1 0-1,5-3 2,-8-1-1,3-4 1,-3-1-1,0-1 0,0-2 0,0 3 0,-3-1 0,3 1 0,-8 7 0,1-6 0,7 6 0,-6 0 0,-5-3 0,8-4-1,3 1 1,-3-8 0,3 2 1,0-6-1,0 2 0,3 2 0,-3-4 0,0 1 0,0-3 0,0 0 0,3-5 0,-3 2 0,0-6 0,-3-2 0,3 0 0,0-2 0,0 0 0,0 0 0,0 2 0,0-2 0,0-1 0,0-4 0,0 2 0,0-4 0,0-4 1,3 0-1,-3 4 1,0-4 1,-3-4 0,3 4 0,3 0 0,-6 0 0,6-4-1,-3 4 0,0 0 1,0 0-2,0-3 2,0 1-2,0-4 0,8-1 0,-16 1-3,16-5-13,-8-2-51</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498"/>
    </inkml:context>
    <inkml:brush xml:id="br0">
      <inkml:brushProperty name="width" value="0.09333" units="cm"/>
      <inkml:brushProperty name="height" value="0.09333" units="cm"/>
      <inkml:brushProperty name="fitToCurve" value="1"/>
    </inkml:brush>
    <inkml:brush xml:id="br1">
      <inkml:brushProperty name="width" value="0.06667" units="cm"/>
      <inkml:brushProperty name="height" value="0.06667" units="cm"/>
      <inkml:brushProperty name="fitToCurve" value="1"/>
    </inkml:brush>
  </inkml:definitions>
  <inkml:trace contextRef="#ctx0" brushRef="#br0">64 314 226,'0'-13'70,"3"5"-40,-6 8-13,3-7 22,0 2-2,0 5-9,0-4-12,0 1-8,0-1-2,0 4-3,3 4-1,-3-4-2,0 3-5,-3 2-2,3 14 7,-3 13 1,-8 13 2,8 20-2,-12 10 0,12 3-1,-6-2 0,-2-4 1,8-13-1,-1-3 0,1-9-1,3-14 1,0-10 0,0-15 1,3-2 3,-3-6 2,0-6 0,4-7-4,-4-17-1,3-16-1,8-18 0,-2-14 1,2-3-1,-4-3 0,-1 9 0,5 0 1,-5 14 1,-3 15 3,1 11-2,4 15-1,-5 10-2,0 7-2,0 0-5,0 6 6,15 3 1,16 9 0,11 13 1,8 12-1,12 11-2,-3 5 2,-4 9 0,-4-1 0,-7-2 0,6-5-1,-9-1 1,-8-13-1,-1-10 1,-8-8 0,-10-13 0,-11-3 1,-2-6 0,4-3 2,-8 0 0,0-3 0,0 0 2,0-3-1,0-6-3,6-5-1,-3-13 1,0-2 1,11-8 0,-10-7-2,7 0 3,-5-2 2,0-2-5,-3-8 0,8 5 1,-7-5 0,-1 5 0,8 5-1,-5-1 0,1 9 0,-4 0 1,8 4-1,-8 7 0,0 8 0,-3 3 0,0 11-2,0-2-1,0 7-3,0 3-6,0 0-11,0 3-28,0 3-30,0 10 11,-3 8-83</inkml:trace>
  <inkml:trace contextRef="#ctx0" brushRef="#br0" timeOffset="1">1093 525 208,'0'-9'110,"-3"3"-84,-5 3-4,8 0 21,-3-1-14,3 4-18,0 0-11,3 4 0,-3-4-4,8 6 0,-8 9 4,0 13 3,0 7-1,-8 14 1,8 7-2,0 0-1,8-10 0,-2-3-1,-3-13 2,11-6-1,-4-8 0,4-7 4,-4-5 0,7-11 1,7-4-4,-4-8 2,4-3-1,-4-7-2,1-3 0,-4-3 0,-7 2 0,7 3 1,-10-1-1,7 1 2,-8 6 0,5 2-1,-8 3 1,1 8 2,-4 1 0,0 7-2,3 3-2,-6 0 0,3 3-2,0 0-1,0 0-1,0 4 1,-4 1 3,4 14 1,0 8 2,4 10-2,-4 6-1,3-3 1,11 0-1,-8-6-1,12-4-3,-1-5-6,-4-6-35,15-7-111</inkml:trace>
  <inkml:trace contextRef="#ctx0" brushRef="#br0" timeOffset="2">1924 522 112,'0'7'286,"0"-2"-269,0-2-13,3 3-4,0-1 19,1-5-8,16-5-7,21-1-4,4-2-2,19-8-5,1 2-14,0-4-43,-15 7-38</inkml:trace>
  <inkml:trace contextRef="#ctx0" brushRef="#br0" timeOffset="3">2172 669 110,'-44'34'150,"14"-9"-98,6-4-32,13-5 5,8-15 7,6-1-14,0-1-13,15 1 9,2 0-3,25-4-11,19-2-21,7 0-65</inkml:trace>
  <inkml:trace contextRef="#ctx0" brushRef="#br1" timeOffset="4">4282-624 134,'0'7'52,"-8"-5"-38,8 4-12,-3-3 7,3-3 8,0 3-8,0 1-3,-3-4 2,0 3 8,-8 2-1,4 2-4,-7 0-4,8-2 2,-12 1-2,12 1-3,-11 1 0,10 1-3,-7 1 0,5 2 2,-6 4-1,6-3-1,-5 4-1,4-1 2,-1 2 0,2 4-1,-5-1-1,4 0 2,-1 1-2,8-4 0,-4 0 2,7-3-2,0 1 3,4-2-1,-1-3 0,0-1 0,11-2 2,-4-2 4,10-3 5,18-3-4,10-6-3,2-4-1,23-9 0,-2 2-2,-3-4-1,0-4-1,8-1 0,-16 9 1,1-4-2,-5 5-1,-23 4 1,-13 5-5,-5 2 2,-15 2-1,-3 3-1,-12 6 5,-5 10 5,-7 8-4,-14 9 1,-21 14-2,-6-3 1,3 7-1,-3-6 1,4 1 0,-1 0 1,0-3-1,11 0-1,-1-2 0,11-1-1,14-7 1,9-3-2,7-2 0,11-7 0,3-9 2,6-2 2,12-4 9,8-6-6,15-6 1,18-4-3,3-2 0,12-6-2,-3-4 0,11 1 1,10 0-1,7-7 0,-4 0-1,8 3-1,-11-5-1,-10 6-2,-14 0-3,-21 2-5,-6 6-14,-17 6-26,-10 2-30</inkml:trace>
  <inkml:trace contextRef="#ctx0" brushRef="#br1" timeOffset="5">4111-542 192,'-11'3'54,"8"0"-45,3-3-2,-3-6 3,3 4 8,0-5-4,-3 5 5,3-3-1,0 4 1,0-3-2,0 4 1,0 0-5,0 4-1,0-8-2,0 4-2,0 0-1,3 0-3,0 0-2,-3 0 1,11-6 3,5-1-4,22-5-1,9-3 0,15 1 0,6-9-1,11 5 1,-8-4 1,18 1-1,-4 0-1,4-4 0,-7 4 0,-8 2 0,-6 0-1,-6 5 0,-7 4 1,-19 1-1,-1 5-1,-18 4-1,-10 0-3,-7 0-4,0 0-14,0 4-21,-3 3-34,-15 0-67</inkml:trace>
  <inkml:trace contextRef="#ctx0" brushRef="#br1" timeOffset="6">4067-1194 240,'-11'-4'25,"8"1"-11,3-2 19,0 2-6,0-1-6,0 4-6,3-2-8,-3 4-7,8-2-1,-5 4 1,4 1 2,7 11 4,-5 8-4,12 9-1,-4 7 1,1 4-1,-9-4 0,2-3-1,-5-4 0,-2-9 0,-4-2-2,3-10 2,-3-3 1,0-4 2,0-5 4,0 0 1,0-5 8,-3-1-1,3-9-15,3-8-1,-3-9 1,3-11-1,8-3 1,-5 1 0,12 5 1,-9-1-1,12 8 1,-1 2 0,1 6-1,2 1 0,1 5-1,5 3 1,-3 5-1,-2 3 1,-3 5-3,-4 6 0,-7 5 2,4 8 1,-8 9 0,-3 4 0,0 6 0,-3 0 1,0 3-1,-3-6 0,0 3 1,3-7-1,-3-4 1,0-3-1,3-8 0,0-7 0,0 1 0,0-7 0,0-4-2,0 4-4,0-3-12,0 0-71</inkml:trace>
  <inkml:trace contextRef="#ctx0" brushRef="#br1" timeOffset="7">4540 481 222,'0'-8'112,"0"2"-86,0 6-21,0-3 16,-3 3-1,6 0-19,5 3-1,-5 0-6,0 5 6,3 13 3,9 5 0,-12 15-2,11 0-1,-8 10 2,-3-6-1,8-1 0,-7-9-1,-1-3-1,-3-11 1,0-6 1,0-10 4,0-5 4,0 0 5,3-1 7,-3-6-4,0-7-17,11-8 0,-2-12 0,9-7 0,-1-4 0,7-9-1,0 5 1,3-2 0,-4 6 0,4 1 0,5 7 0,-5 10-1,-4 2 1,-5 10 0,-9 6-1,2 7 0,-8 2-4,-3 2-1,-3 4-5,0 7 11,-11 4 0,4 15-1,-10 5 2,-12 1 1,5 0 0,0-6-2,-4-6 0,18-7 1,-1-8-1,11-1 1,0-6-1,3-2 1,3-2 0,0 0 0,-3 0 1,3-2 0,5-2-1,-5 4 0,0-3 1,4 3 7,10 0-4,7 0-4,11 3-1,1 1 2,2-2-2,0 1-1,-11 3 1,-7-3-2,-6 1-2,-7-3 0,-4 4 0,-3-5-1,3 5-7,0-1-36,8 0-46,-4-1-60</inkml:trace>
  <inkml:trace contextRef="#ctx0" brushRef="#br1" timeOffset="8">5385 389 110,'-30'29'78,"-5"-4"14,15-9-53,10-2-20,-1-10 13,8-4-3,6 0-16,15-7-4,5-4-9,22-3-4,13-7-7,13-6-25,0 5-49,-3-2-28</inkml:trace>
  <inkml:trace contextRef="#ctx0" brushRef="#br1" timeOffset="9">5388 311 109,'0'-8'263,"0"6"-233,0-4-26,4 0 8,7-2-1,-5-3-6,15 0-5,-1-2 2,7 0-2,5 5 0,-2-3 0,-4 3-5,6-1-7,-5 4-17,-10-2-38,-7 7-27,1 7-21</inkml:trace>
  <inkml:trace contextRef="#ctx0" brushRef="#br1" timeOffset="10">6066 71 112,'18'-21'167,"-12"2"-95,5 8-37,-8 1 11,-3 1-5,4 5-11,-8 4-22,4 4-8,0-1-5,0 8 5,4 12 0,-1 13 9,11 10-6,-5 15-3,6 7-2,-9 2-2,5 0-20,-5 8-185</inkml:trace>
  <inkml:trace contextRef="#ctx0" brushRef="#br1" timeOffset="11">7416-599 323,'-11'-22'7,"5"-4"0,-1 15 6,-4-4 19,8 11 1,3 1-19,0 3-14,3 0 0,-3 0-4,0 7 0,0 11 4,-3 13 3,0 21 0,3 21-1,-14 16-1,7 7 0,4 1-1,0-8 1,-5-12 0,8-11 0,8-10-1,-8-16 0,3-12 1,-3-10 1,3-9 3,-3-9 3,0-9-5,0-12-2,7-12 0,4-20 1,-2-17-2,9-13 0,2-9 0,1-5 0,3-8 0,-4 3 0,7 10 1,5 10-1,-9 19 5,-2 18-1,-12 15-2,5 16 0,-10 3-2,-1 11-3,-3 4-4,6 3 7,8 10 0,10 16 0,0 11 1,17 14-1,3 6 1,0-2-2,1-1 0,-4-4 0,3-9 1,-6-12-1,-11-9 1,-4-14 0,-5-11 1,-12-2 3,5-8 0,-1-10-4,-4-7 2,8-13 0,0-4 0,-4-7 1,4-4-3,-7-2 0,-7-2 0,0-1 3,0-1-2,0-1-1,-4 6 0,4 6 2,0 8-2,-3 9 0,3 8 0,3 15-3,-3 8 0,-3 0-8,6 3-11,-3 7-39,0 1-30</inkml:trace>
  <inkml:trace contextRef="#ctx0" brushRef="#br1" timeOffset="12">7514-704 130,'11'3'65,"-11"-3"-47,3 0-14,-3 0 18,0 0 1,0 0-11,0 0-8,0 0-3,0 0 2,0 0 1,0 0 3,-3 0 4,0 0 0,3 3-1,-8-3-8,5 0 1,0 10-3,0 5 2,-15 6 3,9 14-2,-12 6 0,1 12-1,-1 5 2,4-3-3,-4 1 1,15-5-2,-12 0 0,12-7 0,-5-4 0,8-9 0,0-8-3,0-5 0,3-10 3,0-5 1,0-3 0,3 0 2,-3-3 2,0-1 0,0 0-5,3-9-2,-3-8-1,6-7 3,5-6 0,-4-3 0,7 1 0,-8-4 0,8 0 0,-7 0 0,-7 0 0,3 3 0,8-3 0,-5 6 0,1 4 0,4 3 0,-5 5 1,0 1-1,2 5 1,-5 3 0,1 9-1,-4-7 0,3 4 0,-3 2 1,3-1 0,-3-2-1,0 1 0,0-2 0,0 3 0,8-2 0,-5 0 0,0 2 0,-3 2 0,0 3 0,0 1 0,0 0 0,0 0 0,0 0 0,3 0 0,-3-3 0,3 6 1,-3-6 0,8 3-1,-5-4 2,1 1 1,-4 0-2,3 0 1,-3-1 0,0 4-2,-3 0-1,3 4-10,0-4-15,-4 9-18,1-1-114</inkml:trace>
  <inkml:trace contextRef="#ctx0" brushRef="#br1" timeOffset="13">8666-624 104,'3'-7'0,"-6"2"0,3 1 74,0 8-8,-3-4-41,3 0-15,0 0 4,3 0 4,-3-4-8,0 8-6,0-1-4,0 2 5,3 14 6,1 13 21,3 19-12,0 17-7,-4 9-8,0 1-2,8 3 0,-8-5 1,0-12-3,1-2-1,-1-11 0,8-11 2,-8-12-2,-3-9 2,3-11 4,0-4-1,-3-1 6,8-6 4,-5-7-7,4-11-8,7-12 0,-1-13 0,10-18 0,9-6 0,-8 0 0,-1-3-1,1 3 1,3 3 0,-3 8-1,4 5 1,-1 10 0,-3 15-1,-1 3 1,-5 11 0,-9 5-2,5 8 1,-14 2 0,4 0-3,-8 5-1,4 11 5,0 8 0,-6 11 0,-8 8 4,0 9-2,-2-7 2,-13 1-1,6-8 2,-1-8-2,3-4-1,9-10-1,-2 3 0,10-6-1,-7-5 2,8 1-1,0-4 0,3 0 0,-3-2 1,0-3-1,3 3 1,0-3 0,3-3-1,0 3-2,-3-3 1,3 3-2,0 0 2,8 0 0,-1 0 7,21 6-5,6 1-1,21-3-1,10 7-1,8-3-8,-5 5-20,-6-4-77,-14 3-75</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512"/>
    </inkml:context>
    <inkml:brush xml:id="br0">
      <inkml:brushProperty name="width" value="0.09333" units="cm"/>
      <inkml:brushProperty name="height" value="0.09333" units="cm"/>
      <inkml:brushProperty name="fitToCurve" value="1"/>
    </inkml:brush>
  </inkml:definitions>
  <inkml:trace contextRef="#ctx0" brushRef="#br0">2 368 211,'-4'0'53,"1"0"-35,-5 0 1,8-4 7,0 4-6,8 0-3,-8-3-3,3 3-6,-3 0 0,4 0 1,-4 3-2,0-3-1,0 0-2,0 4 1,0-4-2,0 1-3,3-1 2,0 0-2,14 0 14,18-1-9,16-6-2,31 1 2,30-3-3,18-6 0,26 1 0,24 3 2,35-8-2,27 4-2,35-10-1,21-5 1,37-4 0,8 1 1,22 1 0,4 8-1,2 10 0,-3 1-1,-14 3 0,-9 7 1,-23 0 1,-15 3-1,-24 3 0,-24 0 1,-24 1 1,-16-4-2,-36-4 0,-16 1 0,-28-6 0,-18 3 0,-30-4 1,-26 5-1,-21-6 0,-17 6 0,-13 2-4,-10 0-6,-8 3-23,-10-3-71,-6 6-110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0:57:39.814"/>
    </inkml:context>
    <inkml:brush xml:id="br0">
      <inkml:brushProperty name="width" value="0.06667" units="cm"/>
      <inkml:brushProperty name="height" value="0.06667" units="cm"/>
      <inkml:brushProperty name="fitToCurve" value="1"/>
    </inkml:brush>
  </inkml:definitions>
  <inkml:trace contextRef="#ctx0" brushRef="#br0">49 32 239,'-12'-6'28,"-3"-4"-15,-2 1-9,14 4 22,-4 1 10,7 8-20,4-8-10,-1 8-4,-3-4 3,6 3 3,2-6 0,-5 3 0,0 0-1,1 0 6,13 0-2,7 3-3,17-1 1,6 1-2,21 0-1,17 0 2,18-3-5,3 5 1,9-5-3,-2 0 0,-4 0-1,-15 0 0,-14 5 0,-22-2 1,-22 0-1,-12 0-1,-10 1 1,-11-4 3,1 3 2,-8-3 0,1 0-1,3 0 0,0 0-4,0 3 0,0-3-1,0 0 0,-3 2 0,0-2 0,-5 3-1,8 0-6,-3 10 8,0 17 11,-7 19 1,-10 19-3,-15 17 1,-3 4-5,5-6 1,-5-13-3,14-16-2,4-21 0,10-9-1,2-15 0,5-2-1,3-10-5,3-1-3,-3 1-56,0-1-167</inkml:trace>
  <inkml:trace contextRef="#ctx0" brushRef="#br0" timeOffset="1">-1048 838 130,'0'-3'25,"-3"-1"-20,3 3 18,0-3 1,0 4-6,0 0-7,3 0 1,-3 0 2,0 0 6,0 0 1,0 0-1,0 0-1,-3-3-4,3 6-3,0-3-1,-3 4-1,3-4 4,0 0-2,0 0 2,3 0 2,-3 0-2,0 0-4,0 0-1,0 0-7,3 0-2,-3 1-7,0 3 3,7 8 4,7 12 2,3 13-1,10 12 0,11 21 0,3 8 1,7 14-1,5 8-1,12 2-1,0 3 1,144 164 0,-186-243-1,4 5 1,-6-8-1,2-6 0,19 24 1,-19-16 2,1-10-1,-13-7 1,-11-4 1,0-4 2,0-4-2,0 4 1,-8 0-2,8-1-2,0 1-1,0-5-3,0 5-7,-3-9-22,3 2-71,-3-4-68</inkml:trace>
  <inkml:trace contextRef="#ctx0" brushRef="#br0" timeOffset="2">-485 1953 218,'-11'-9'45,"5"-3"-33,2 3 6,-7 4 35,8 5-13,3-4-17,3 1-12,5 3 2,-5-4 3,1 4 2,-4 0-5,3 0-3,-6 0-2,6 0-3,-3 4-3,0-4-2,0 0-1,0 0 0,0 3-4,0-3-1,3 4 5,11 1 1,4 8 1,8-5 0,-2 14 0,14-4-1,-11 1 0,8-7 0,-8 4 0,-7-8-1,1 0 0,-12 3 1,5-8 1,-7 1 1,-7-4 2,0 0 2,0 0 2,0-4 8,0 4 1,-3 0-1,3-7-3,-4-5-13,4-5 0,0-15 0,4-3 0,-1-12 0,-3 5 1,6-5-1,5 14 1,-8-5-1,0 11 0,8 3 0,-7 5-2,-4 9-3,0 4-4,0 6-9,-4 5-26,4-4-53,-7 15-130</inkml:trace>
  <inkml:trace contextRef="#ctx0" brushRef="#br0" timeOffset="3">117 1727 274,'-3'-9'44,"0"-1"-42,3 5 21,0 2 8,0 3-25,0 0-6,0 5-6,3 14 6,0 11 5,8 13 1,-8 13-1,1 9-1,7-6 1,-8 3 1,0-13-1,-3-6-3,0-8-1,0-17 0,0-7 3,0-3 3,0-8 4,0-8 22,0-3-14,-3-11-19,3-18 0,0-17 0,-3-17 2,-5-13 1,8 5 1,8 8 4,-5 10-5,3 12-2,-3 12-1,11 16 0,-10 8-2,2 10-7,8 9 8,4 10 1,12 10 0,11 11-1,17 10 1,7 4 0,-5 0 0,-1 0 0,-15-7 1,0-9-1,-17-8 0,-7-9 1,-2-5 1,-15-7 3,0-3 2,-3-3 2,-3-3 12,3-10-18,-3-11-1,3-16-1,0-9-1,0-12-1,-3 6-1,3 3-2,-4 9-5,4 6-11,0 11-20,-3 5-19,3 7-44,-8 4-95</inkml:trace>
  <inkml:trace contextRef="#ctx0" brushRef="#br0" timeOffset="4">-3719 2192 184,'-14'-8'21,"8"1"-16,3 4-1,0 3 24,3 0-16,0 0 48,0 0-30,3-3-20,-3 3 5,3-3 3,-3 3-10,0 3-8,0 0-5,3 0-5,-3 10 10,14 14 4,-4 13 2,7 9-3,7 12-1,0 7-1,-1-11 0,9-4-1,-12-7 1,1-9-1,-8-10 1,7-6-1,-17-7 1,8-9 1,-11 1 4,0-6 2,-3-6 6,-5 3 10,2-13-24,-14-10-3,-1-18 1,-3-17 0,-6-7 1,-5-7 0,15-6 1,-4 4 0,7 7 0,7 2 0,-1 8-2,11 10-4,0 7 5,8 8-4,2 0 4,10 14-1,4-1 2,8 4 1,-2 6-1,0 1-4,1 11-3,-1 11 3,2 8 3,-5 5-1,0 11 2,-4 6 3,-9 2-1,-14 3 1,-11 1 1,-12-9 1,-4 2 0,-11-2 0,11-11-1,-11-5 1,11-9-1,7-5-2,-4-5-2,7-3 0,4-3-2,-8 3-1,4-7-7,3 6-13,7-4-45,4 5-37</inkml:trace>
  <inkml:trace contextRef="#ctx0" brushRef="#br0" timeOffset="5">-3259 2380 306,'-3'-4'84,"0"1"-79,-5-3-4,5 6 6,0 0 2,3 6-9,3-6-6,-3 3 0,3-3 2,5 10 4,2-1 4,-7 17 1,14 4-2,-3 3 1,-7 14 2,-1-9 0,8 6 0,-7-7-3,4 0 1,-5-10-3,-6-2-1,6-7 1,2-10-1,-5-1-1,-3-3 0,0-4-2,0-4-7,3 4-17,-6-7-61</inkml:trace>
  <inkml:trace contextRef="#ctx0" brushRef="#br0" timeOffset="6">-4717-878 130,'-45'67'14,"1"-5"-14,8-2-2,4 7-23,20 10 21</inkml:trace>
  <inkml:trace contextRef="#ctx0" brushRef="#br0" timeOffset="7">-3344 1582 144,'-6'-6'40,"3"4"-38,3-2-2,0 2 2,3 2-1,0 0 2,-3 0 8,0 0 3,0-5 52,-3 5-31,3 0-17,0-1 6,0 1 6,-3 1-3,3-1-8,-8 0-4,8 5-2,0-5 0,0-5-2,8 10-1,-8-10-1,0 5-1,3 0-2,3 0-6,-6-1 0,14-6 0,7-2 9,15-18-9,37-13 1,25-13 0,35-17 1,31-4-2,13 0-2,6 4 2,12 6 3,2 9-3,-2-1-2,2 5 2,1 2 1,-7-2-1,-5 10 0,6-2-1,-15-2 0,-3 7 1,-10 1-1,-11 0 2,-20-2-1,-11-1 0,-13 2 0,-3 1 0,-21 4 2,3-1-1,-5-2-1,-6 12 0,5-8 1,4 8 0,-18 3 1,-4 6 0,-16 2 0,-10 4 1,-18 2-1,-13 4 1,-4 3 1,-3 0-1,-3 0-1,-1 0-2,1 0 0,0 0 0,0 0-4,-5 0 2,8 0-1,0 0-1,-3 0-1,3 0-10,0-2-27,-3-5-54,-15-5-84</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513"/>
    </inkml:context>
    <inkml:brush xml:id="br0">
      <inkml:brushProperty name="width" value="0.06667" units="cm"/>
      <inkml:brushProperty name="height" value="0.06667" units="cm"/>
      <inkml:brushProperty name="fitToCurve" value="1"/>
    </inkml:brush>
  </inkml:definitions>
  <inkml:trace contextRef="#ctx0" brushRef="#br0">0 56 263,'0'0'49,"-3"-3"-49,3 3 1,0 0-1,0 3 0,3-3 0,5 6 0,-5 1 0,0 4 3,3 8 1,5 5 1,-4 8-1,-4-3 0,-3 12 0,3-1-4,-6-2 0,3 0 1,-3-5-1,3-4 0,0-11-1,0-9 1,-3-3 2,3-6 2,-4 0 2,4-4 4,0 4 9,4-2-2,-4-1-9,3-10-5,3-2-3,5-10 0,-1-6 3,7-6-3,4-4 0,-1 1 0,7-3 1,5 5-1,-2 6 0,-7 0 0,1 8 0,-3 5 0,-1 7 0,-3 0 2,1 6-2,-9 0 0,-2 4 0,1 2-1,-5 0-2,0 5 3,-3 8 1,6 7-1,8 12 0,1 6 3,-6 10-1,-3-3-2,9-1 3,-15-9-3,14 0 0,-8-14 0,-3-5-4,1-10-2,7-1-8,-5-5-47,-3 4-121</inkml:trace>
  <inkml:trace contextRef="#ctx0" brushRef="#br0" timeOffset="1">-7 774 109,'-6'2'174,"-5"2"-138,8-4-33,3 2 2,-3-2 13,6 0 10,-3-2-18,0 2-6,11 0 0,-8-4 2,0 4 3,0 0 1,1-2 0,13-3 7,7 0-4,20-7-1,21-6-5,14-6-1,12-6-1,4 0-1,-3 3-4,4-5 0,-18 10 0,-13-1 0,-10 9-2,-25 3-4,-10 3-2,-2 5-7,-15 0-12,-3 3-22,0 0-24,-3 6 28,-18 2-8,1 11-46</inkml:trace>
  <inkml:trace contextRef="#ctx0" brushRef="#br0" timeOffset="2">58 768 178,'7'0'26,"0"0"-25,-3-4 6,-1 4 13,-3-3-3,3 3-10,-3 0 0,0 0 6,0 0 4,3 0-5,-6 0 2,3 3-6,0 1-1,0-3-2,-3 4-4,-4 1-1,-4 5 12,2 15 0,-12 15 0,-17 15-7,-3 14-3,-9 3 2,-9 2-2,9-8 1,-9-2 0,12-6-2,6-10 0,14-12-1,3-10-1,7-13-2,17-7-4,0-4 7,6-3 6,12 0 6,19-3-1,11-5-6,20-5 0,17-6-4,4-2 2,-1-1-1,1 1-2,-4-1 0,-14 0 1,5 1-1,-14 5 0,-12 2-3,-9 8 0,-14 2-6,-13 4-6,-7 10 14,-10 8 1,-15 10 3,-9 15 2,-17 11-4,-18 11-1,-6 7 1,-14-7 0,-3 10-1,0-8 0,10 3 0,-4-3 0,11-2 0,18-9 0,2-2 2,10-11-2,15-6-4,5-15-3,18-11 7,21-7 15,23-8-9,24-7 4,38-7-5,20-12-1,10-10 3,14-5-6,-10 1 0,3 0-1,-13 7-2,-18 7-4,-17 4-12,-16 15-25,-25 3-37,-16 8-36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516"/>
    </inkml:context>
    <inkml:brush xml:id="br0">
      <inkml:brushProperty name="width" value="0.06667" units="cm"/>
      <inkml:brushProperty name="height" value="0.06667" units="cm"/>
      <inkml:brushProperty name="fitToCurve" value="1"/>
    </inkml:brush>
  </inkml:definitions>
  <inkml:trace contextRef="#ctx0" brushRef="#br0">191 2572 129,'-3'-17'260,"0"-2"-236,-8 3-22,7 7 11,1 0 15,6 9-19,-3 0-9,4 0-2,-4 0-3,8 5 1,-16 2-3,8 12 7,-4 11 2,1 19-1,-11 10 0,8 11-1,-4 3 1,-4 1-1,0-11 0,8 0 0,2-11 0,1-8-1,-8-12 1,11-13-2,0-11 2,3-8-1,5-5-1,-5-4 2,4-7 4,10-13-4,7-9 1,14-12-1,-5-5 1,5-2-1,6-2 0,-9 0 0,-5 5 0,8 1 0,-8 4 0,5 8 1,-9 4-1,-2 5 3,-6 8-3,-12 10 1,5 3-1,-8 8-4,-6 6-3,-5 0-2,2 5 8,3 6 1,-12 13 1,-2 7 4,-7 10-5,1 1 0,-1-5 3,3-10-1,1-2-1,10-4 0,-7-6-1,14-2 0,-8-3 1,4-4 0,7-7 0,0-2 0,0 0 1,0 0 0,0-2 0,3 2 0,-3 0-2,0 0 1,4 0 1,-4-3 0,8 3 1,-8-3-1,3 3-2,0-3 2,-3 3 0,0-4-1,6 4 3,8-3-1,4 0-1,5-5-1,4 8-1,8-8 0,-5 3-3,8-1-3,-8 3-1,8-1-15,-8 1-30,5 6-39,-8 1-24</inkml:trace>
  <inkml:trace contextRef="#ctx0" brushRef="#br0" timeOffset="1">999 2536 150,'-4'-10'186,"1"4"-97,-5-3-76,16 5-10,-8-4 12,7-3-15,13-3 4,4-1-4,3-4-2,14 4 0,0 3-2,-3-1-7,-11 7-2,0 4-13,-7-2-40,-6 10-7,-7 4-20</inkml:trace>
  <inkml:trace contextRef="#ctx0" brushRef="#br0" timeOffset="2">1013 2781 190,'-18'18'119,"15"-6"-83,3-6-23,3-9 9,4-3-11,20-7-11,11-1-2,9-8-9,15-2-10,2-5-33,-5 2-40</inkml:trace>
  <inkml:trace contextRef="#ctx0" brushRef="#br0" timeOffset="3">1700 2241 115,'0'-15'72,"0"6"125,0 3-170,0 6-24,0 3-1,-3 0 1,6 13-3,0 10 15,9 18-5,-3 17-6,8 15-4,-7 13-7,4 0-9,-11 4-117</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520"/>
    </inkml:context>
    <inkml:brush xml:id="br0">
      <inkml:brushProperty name="width" value="0.06667" units="cm"/>
      <inkml:brushProperty name="height" value="0.06667" units="cm"/>
      <inkml:brushProperty name="fitToCurve" value="1"/>
    </inkml:brush>
  </inkml:definitions>
  <inkml:trace contextRef="#ctx0" brushRef="#br0">11 288 148,'0'-8'85,"0"2"-27,0 3-49,-8 3 5,8 0 13,8 0-2,-8 0-15,0 0-6,3 0 1,-6 0 3,3 0 2,0 3-5,0-3-4,-8 3-1,8 0-3,0 9 3,0 3 2,0 17 1,8 10 0,-8 13-1,3 4-1,0 2 0,-3 1-1,0-7 0,7-7 0,-7-5 1,8-12-1,-5-9 0,-3-11 1,0-5 2,0-6 1,3 0 1,-3-6 4,0 1 9,3-14-15,8-15-2,-8-12-1,4-11 3,-4-11-2,0 1 2,8-3-1,-8 3 1,-3 1 4,0 4-2,3 5-2,8 5 4,-4 12-5,-4 11-2,11 9-9,-8 4 7,1 11 2,7 2 0,7 6-1,2 8 0,1 7-1,14 15 1,3 5 0,3 10 1,-7 0-1,4 0 1,-3-1 0,-8-12 0,-2-3-1,-15-11 1,1-9 1,-8-7-1,-3 0 3,-3-5 0,0-5-1,0 4 3,8-3-2,-8-2-1,7-13-2,-4-5 1,11-10 1,-8-8-2,9-5 0,-9 2 3,-3 0-1,8 1 0,-8 4-2,0 6 0,1 7 1,-4 8-1,0 6-1,3 8-4,-3 5-5,0 0-13,0 4-45,0-3-76</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521"/>
    </inkml:context>
    <inkml:brush xml:id="br0">
      <inkml:brushProperty name="width" value="0.06667" units="cm"/>
      <inkml:brushProperty name="height" value="0.06667" units="cm"/>
      <inkml:brushProperty name="fitToCurve" value="1"/>
    </inkml:brush>
  </inkml:definitions>
  <inkml:trace contextRef="#ctx0" brushRef="#br0">2 0 122,'3'11'117,"-3"-6"-72,0 4-45,0 7 2,3 5 10,11 6 1,-4 10-5,4 7-4,7-2 1,-12 1-2,5 1 0,-4-6 0,1-3-1,-11-5 6,0-7-5,0-6 5,-3-12 2,-5-1 2,8-4-3,8 0 2,-8-7 4,3 5 3,0-4-5,-3-10-12,6-11-1,9-3 0,2-10 5,-4-6-5,7-3 1,1 5 2,-1 5-3,-2 5 0,2 4 4,-10 5-3,4 10 1,0-1-2,-8 7 1,1 4 0,4 0-1,-8 5-2,-6 5-2,-5-4-3,5 6 2,0 3 5,-4 7 2,-7 5 1,5 10-1,-9-3 1,-2 1 0,5-1-3,9-10 1,3-8-1,3-5-1,3-1 1,-3-5 0,0 0 1,0 5 3,0-5-4,3 0 2,-3 0-1,0 0 1,0 0 0,0 0-2,0-5 0,3 5 0,-3 0 1,8 0 0,-8 0 1,3 0-1,-3-1 1,0 1-2,-3 0 2,3 0-1,-8 0 0,5 1-1,0-1-1,3 5-1,-3-5 2,0 2-1,3-4 1,-8 2 0,5 2 0,3 2 2,-7-1 1,7 2-2,-6 2 3,-5 2-3,5 1 1,-5-1 0,4-4-1,4 3 1,0-5-1,0-1 0,-5 1 1,8-3 1,0-3-2,8 6-1,-5-3 0,0-3-1,0 3 1,4 0 0,7 0 9,10 6-5,17 0-2,17 6-1,2 3 0,22 3-1,10 4 0,8 0-5,-9 2-12,1-3-60,-24 1-211</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1:51.522"/>
    </inkml:context>
    <inkml:brush xml:id="br0">
      <inkml:brushProperty name="width" value="0.06667" units="cm"/>
      <inkml:brushProperty name="height" value="0.06667" units="cm"/>
      <inkml:brushProperty name="fitToCurve" value="1"/>
    </inkml:brush>
  </inkml:definitions>
  <inkml:trace contextRef="#ctx0" brushRef="#br0">45 153 109,'0'-26'173,"-3"-2"-161,-8 4-5,5 3 33,-1-2 0,-4 8-9,5 6-6,6 4-13,0 2-12,-3 3-3,3 11 3,3 17 8,-3 25 3,3 25-2,8 36-5,-1 30 4,-4 23-5,8 25 0,4 26-1,-6 18-1,9 12 4,-1 15 1,1 1-2,3-10 0,-4-10-2,-3 0-2,4-23 0,-12-19 1,6-18-1,2-13-1,4-33 0,6-18 1,-7-28 0,10-22-1,2-33-2,-12-15 2,-4-11-3,1-11-10,1-6-30,2-6-61,1-13-133</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5:44.477"/>
    </inkml:context>
    <inkml:brush xml:id="br0">
      <inkml:brushProperty name="width" value="0.06667" units="cm"/>
      <inkml:brushProperty name="height" value="0.06667" units="cm"/>
      <inkml:brushProperty name="fitToCurve" value="1"/>
    </inkml:brush>
  </inkml:definitions>
  <inkml:trace contextRef="#ctx0" brushRef="#br0">62 322 174,'-3'-3'27,"-5"-2"-23,5-1 8,0 3 8,-1-1 5,1 3-2,3-3-8,-3 4-7,3 0-3,0 0-1,-8 0 1,16 4 34,-16-4-14,8 0-11,0 0-2,0 0 4,-3 0 2,3 0-3,0 0-1,-3 0-2,0 0-2,3-4-2,-3 4 0,-5 0-4,4 0 2,1 0-2,3 0-2,0 0 0,0 4-1,0-4-1,3 0 0,1 0-3,7 0-1,-8 0-4,3-4 8,15 4 3,20-7 0,20 2-2,31-5 0,35-1 0,23-5 0,24-3 0,23 2 1,21-2-2,10-2 1,31-1 0,21 7-2,12-4 2,15 8-1,23-3 1,15 9-1,-1 2 0,-1 6 0,-2 0 0,-4 2 1,-16 3-1,-21-5 0,-25-3 0,-19-3 0,-38-5 0,-20 0 1,-31-5-1,-24 1 0,-23 0 0,-29-2 0,-23 3-1,-20 4 1,-21 3-6,-13-4-25,-14 5-33,0 3-55</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5:44.479"/>
    </inkml:context>
    <inkml:brush xml:id="br0">
      <inkml:brushProperty name="width" value="0.06667" units="cm"/>
      <inkml:brushProperty name="height" value="0.06667" units="cm"/>
      <inkml:brushProperty name="fitToCurve" value="1"/>
    </inkml:brush>
  </inkml:definitions>
  <inkml:trace contextRef="#ctx0" brushRef="#br0">2535-1897 163,'0'0'36,"0"0"-32,0 0 0,0 0 12,0 0 4,0 3-4,-3-2-1,0 6 0,-8-1-4,4 4-2,-2-1 2,-9 7 1,1-2 0,-7 12-2,-3 4-2,-10 3 0,-1 7 0,4 5-2,-3-2-2,-5 2-1,16-7-1,-9-1 0,11-6-1,4-4 0,-1-1-1,12-7-1,2-5-1,-4 2-3,8-8-7,3-5-9,0 0-32,3-3-20</inkml:trace>
  <inkml:trace contextRef="#ctx0" brushRef="#br0" timeOffset="1">2130-1733 198,'0'-9'52,"0"5"-39,0 1 5,-7 1 2,7 2-20,7 2-1,-7 9 1,4 7 1,-1 9 1,-3 13-1,0 9-1,-3 0 3,-12 0 4,-2 0 1,4-2 2,-7-5-4,-1-2-1,4-3-1,-1-7 1,12-1-2,0-11 1,-5-6-3,8-4 3,3-5 2,0-3 0,0 0-1,6-3 1,-6 3-2,11-3 0,-5 3 3,12-2-5,9 2-1,11-3 0,-1-1-1,-3 2 0,4 2 0,-15 0-2,1 2 0,-3-2 0,-1 0-6,-14 4-3,5-4-16,-4 0-37,-4 0-36</inkml:trace>
  <inkml:trace contextRef="#ctx0" brushRef="#br0" timeOffset="2">2750-899 212,'-3'9'49,"-8"4"-41,11-10 23,11-9-2,54-42-9,-42 37-11,-2 4-4,3-1-2,-4-4-3,28-10 0,-7 4-5,3-7-10,0 7-15,-3-1-33,-11-2-75</inkml:trace>
  <inkml:trace contextRef="#ctx0" brushRef="#br0" timeOffset="3">2750-1525 115,'-6'-2'85,"-2"2"-15,1 0-53,7 0 3,0-7 11,0 2-7,4-2-10,7-2-4,-5 3-2,0-1-2,9-1-2,-6-3 1,5 6-1,7-4 0,2-4 0,-2 5-1,3-5 1,3-1-3,4 1-1,-1-1-1,-3 4-1,8-1-6,-11 6-5,-4 2-12,-3 6-29,-7 2-31</inkml:trace>
  <inkml:trace contextRef="#ctx0" brushRef="#br0" timeOffset="4">2921-1558 186,'0'-3'74,"0"3"-53,-4 0-10,8-7 6,-1 6 8,0-4-2,-3 3-9,3-1-6,0 0 0,-3 3-2,0 0-2,0 0-4,0 0 0,0 3 0,8 7 0,-5 7 5,1 8-1,-1 4-1,8 8 2,-5 4-3,0-1 1,5-3-2,-7 3 0,-1-4-1,3 0 0,2-2 0,-5 1-2,0-11-1,0-6-5,-3-6-6,0-7-12,0 0-36,-3-10-45</inkml:trace>
  <inkml:trace contextRef="#ctx0" brushRef="#br0" timeOffset="5">3207-1365 120,'3'-15'127,"-3"4"-103,0 6-24,3-1 4,8 3 1,-5 6-1,15 8 2,3 5-3,-1 9-2,4 9 0,-3-1 2,4 4-1,-18 1-1,-4-5 0,2-1 2,-8-13 1,-8 0-1,5-6 3,0-8 8,0-5 11,3 0-1,0-2 2,0-7-3,0-6-23,6-13 3,5-6-2,-1-12-1,7 3 2,7 4-1,-4 7-1,7 6-2,-3 4 0,7 6 1,-7 6 0,-3 6 0,-9 4 0,9 8 0,-4 6 1,4 9 0,-1 2-1,-2 5 1,-12 4-2,0-3 0,2-7 0,-8 3-1,-8-8-4,8-3-5,0-5-14,0-3-37,8-6-12</inkml:trace>
  <inkml:trace contextRef="#ctx0" brushRef="#br0" timeOffset="6">3894-1350 103,'11'0'3,"-4"-6"121,13 1-101,1-2-21,17-8 10,6-4 9,3 1-14,4 0-2,7-5-4,-7 4 1,4-3-2,-11 4 1,-10-1-1,0 3 1,-16 3 1,-12 2-2,-3 3 3,-6 3 1,-3-1-1,-8 3-1,-7 0-1,-6 3-1,-4 3 0,4 3 0,3-1 1,-3 9 0,10-2 2,-4 2-2,15 5-1,-8 0 7,10 2 1,1 4-1,6 3-2,-3 5 4,18 0-2,-6 2-5,17-5-1,-2-2 1,11-3-4,-5-6 1,11-8-7,-3-1-8,4-10-44,-4-4-70</inkml:trace>
  <inkml:trace contextRef="#ctx0" brushRef="#br0" timeOffset="7">3888-1590 132,'3'-19'114,"-3"3"-93,0 3-6,0 2 21,3-2-3,5 13-17,-5-3-16,0 6 2,-3 2-2,10 14 4,4 3 0,4 7-2,-9 12 0,8 4 0,-13-1-2,-1 4 2,5 0-2,-8-7-1,-8 0-2,8-10-4,8-7-7,-8-6-14,0-6-27,3-5-52</inkml:trace>
  <inkml:trace contextRef="#ctx0" brushRef="#br0" timeOffset="8">4552-1668 222,'0'-13'41,"0"8"-41,8 5 2,1 5 2,8 5 3,7 8-1,0 10-3,14 7-1,-11 5-1,-4 8-1,1-3 0,-7 2 0,-13-5-1,-8-2 1,-2 0 2,-11-10 6,-4-3 7,1-10 4,-4-5 7,10-9 5,7-6-10,4-13-20,0-12 0,-5-12 1,8-11 5,11-11-6,-4 0-1,13-2-1,4 10-2,-1 2-6,9 12-7,-5 6-26,0 9-36,4 13-33</inkml:trace>
  <inkml:trace contextRef="#ctx0" brushRef="#br0" timeOffset="9">5084-1649 264,'-14'-11'49,"8"9"-47,-9 4 1,9-2 6,-8 3 2,8 8-6,-9 4 3,6 2 1,-2 2-7,5 2 0,2 1 1,4-4 1,4-3 0,-1 2-2,11-2 2,-5-3 0,12 0-3,3-3-1,7-5 0,-4 1 0,0 2-2,-3-5 2,-4 4-3,-2-2 1,-12 2-1,-3 1 0,-3 4 2,-3 0 1,0 8 1,-7 3 4,-10 0-2,-12 4 0,2 0 0,-5-4-2,12-3-1,-1-5 0,18-6-2,-5-3-3,11-5 1,7-6-17,0-7-82</inkml:trace>
  <inkml:trace contextRef="#ctx0" brushRef="#br0" timeOffset="10">5309-1964 357,'-15'-14'14,"9"6"-12,-8 8 0,11 0-2,3 3-2,11-2-28,-5 9-13,12 5-85</inkml:trace>
  <inkml:trace contextRef="#ctx0" brushRef="#br0" timeOffset="11">5435-1717 238,'0'3'42,"0"2"-40,-8 2-2,8 2 8,0 6 4,11 10-3,-8 6-4,12-1-3,-6 7-2,5-1 1,-4-2-1,4-6-4,-11-2-5,4-8-15,-4-4-104</inkml:trace>
  <inkml:trace contextRef="#ctx0" brushRef="#br0" timeOffset="12">5674-1773 103,'3'-6'3,"-3"4"170,0 2-151,-3 2-17,3 4-5,0 2 13,3 11 0,0 7-6,7 8-4,1 6-3,-5-2 0,8 6-4,-11-7-10,7-4-12,4-5-41</inkml:trace>
  <inkml:trace contextRef="#ctx0" brushRef="#br0" timeOffset="13">5754-1730 115,'0'-12'61,"8"8"-2,-8 12-54,3 0 10,1 5 10,2-1-11,14 3-1,4-1-2,14-3-4,6-6-3,-3-7 0,4-4 3,-1-4-3,0-9 2,-3 2-3,-11-4 6,5-4-2,-11 4 2,-1 2-1,-8 6-4,-9 7-3,-6 4-1,3 4-10,-6 9 10,3 10 1,-14 17 5,4 18 3,-10 17 5,-7 8-9,-5 4 0,5 4 0,-3-3-4,-1-1-1,4-2-1,6-7-4,4-10-7,8-9-76</inkml:trace>
  <inkml:trace contextRef="#ctx0" brushRef="#br0" timeOffset="14">5830-1697 145,'-11'4'16,"5"3"-15,3-7 0,-1 0 2,-7 0-3,5 2 1,3-2-1,-8 0 1,5 3 3,2-3 4,-10 3 6,11-3-1,-14 0-5,10 0-2,-7 0 2,5 0-2,-2 0-2,4 2-2,4-2 0,3 5 1,-3-2 0,0-3 0,3 3 5,0-3 7,0 0 4,3-3 8,3 0-8,12-4-16,5 1-2,15-8-1,6-2-2,10-5-5,8 2-11,-4 3-19,-7 0-93</inkml:trace>
  <inkml:trace contextRef="#ctx0" brushRef="#br0" timeOffset="15">6951-2107 103,'-18'-12'216,"12"0"-190,3 2-23,3 2 10,9-8 6,12 0-10,17 1-8,139-30-1,-133 37 0,-6 3-3,-8 2-4,5 0-11,30 0-32,-15 6-50</inkml:trace>
  <inkml:trace contextRef="#ctx0" brushRef="#br0" timeOffset="16">7118-1598 123,'-35'29'102,"15"-15"-41,14-5-45,9-13-11,17-7-4,21-10 0,7-6-1,17-5-3,6 2-12,5 3-23,-16 1-80</inkml:trace>
  <inkml:trace contextRef="#ctx0" brushRef="#br0" timeOffset="17">7083-2093 121,'7'-5'79,"1"5"44,-8-2-89,-8 2-23,8 0 28,0 0-14,8 0-25,-5 2 0,-3 8-1,3 6 1,11 14 3,-7 7-2,13 11-1,-10 8 1,4-4-1,3-3-1,-10-9-2,-1-4-3,5-9-15,-8-6-61,0-7-91</inkml:trace>
  <inkml:trace contextRef="#ctx0" brushRef="#br0" timeOffset="18">7540-1972 222,'0'-11'17,"7"0"-13,7 1 9,-5 5 1,5 9-4,7 2-3,0 7-3,-1 9-3,1 8 4,-9 3-2,-1 0 1,-7 0 1,-4-3 3,-4-6 1,-7-8 2,5-2 2,3-5 11,3-9 7,0 0-1,3-7-19,3-9-11,9-5-2,5-12 2,7-7 0,8-2 0,-8 5 0,-1 3 0,-2 9 0,0 10-1,-4 9-1,-2 1 2,-1 10-2,-7 8 2,4 6 0,3 8 0,-7 9-1,7 4 0,4 0-1,-12-2-4,5-8-7,1-9-17,-9-2-67,-3-14-70</inkml:trace>
  <inkml:trace contextRef="#ctx0" brushRef="#br0" timeOffset="19">8109-1920 131,'3'-6'87,"12"-2"-52,5-6-35,7 3 1,17-8 5,10 0-1,1-2-1,7 0-3,-12 0 2,1-4-3,-7 1 0,-6-1 1,-11 3 0,-6 4 0,-10-1 2,-11 8 5,-11-2-4,1 4 0,-10 5 0,-4-2 0,-11 11 0,2-4-1,-5 9 0,3 2 3,8 7-1,7-1-1,10 4 6,-1-1 1,11 3-1,8-2-4,2 0 1,7-1-3,10-2 2,11-4-6,3-4 0,3-3-8,0-5-26,4-10-95</inkml:trace>
  <inkml:trace contextRef="#ctx0" brushRef="#br0" timeOffset="20">8225-2282 282,'3'-18'35,"-3"12"-31,-3 6-2,3 0-2,0 9 2,3 10 14,5 10-6,-2 16-5,8 6-1,-8 10-3,15-3-1,-12-2 0,6-4-1,2-6-5,-11-6-2,-2-5-8,-1-11-20,-6-8-78</inkml:trace>
  <inkml:trace contextRef="#ctx0" brushRef="#br0" timeOffset="21">8699-2435 243,'0'-8'16,"9"3"-15,5 4 4,7 7 4,9 2-5,8 14-1,6 9-1,0 11-2,1 8 1,-7 2-1,-15 4 0,-13-5 0,-2-5 1,-23-3 2,1-10 10,-2-6 8,-12-9 11,12-7-2,-1-6 3,14-7-2,-8-12-31,11-5 4,0-16-4,11-14 4,-5-9-4,14-10 0,1 7-2,6 0-2,8 12-13,-5 5-21,8 11-28,-5 7-7,5 7-44</inkml:trace>
  <inkml:trace contextRef="#ctx0" brushRef="#br0" timeOffset="22">9374-2419 104,'-8'19'114,"4"5"-90,4 6-14,0 8 14,0 0-6,-3 9-6,6 2 1,-3 2-1,0-3-2,4-3-4,-4-5 0,-4-7-2,1-8-1,0-9 4,3-8 5,-3-5 7,0-6 9,3-2-3,-8-14-25,5-13 1,-4-9 0,4-18 0,-5-11-1,8-8 4,8 0-4,-1-3 4,10 9 0,-4 8-3,7 12-1,4 8 0,7 13-2,-7 9 0,3 7-1,0 9 2,1 17 1,-1 10 0,-6 14-1,-1 19 0,-10 5-1,1 6 2,-25-4-2,-7-5 1,-6-11 0,-8-5-3,2-11 3,-2-9-1,5-4-18,10-11-64,6-8-78</inkml:trace>
  <inkml:trace contextRef="#ctx0" brushRef="#br0" timeOffset="23">10078-2666 111,'21'5'9,"-4"4"32,-14 6-15,-14 12 3,2 5 4,-8 4-14,-4 7 0,-3 3-7,1 3-5,-1-4 0,6 3-1,9-15-2,-2-7-3,8-10 5,6-6 12,8-7 6,13-10-17,6-4-7,14-5 0,11-9 0,-4-4-2,-7-6 2,-3 2 1,-14-1-1,-10 6-6,-7 2 3,-10 0 3,-13 1 1,-18 1 0,-14-4-1,-8 7-8,-6 0-29,9 7-38</inkml:trace>
  <inkml:trace contextRef="#ctx0" brushRef="#br0" timeOffset="24">10423-2897 162,'3'-6'84,"0"3"-26,0 3-47,-3 3 20,0 0-2,0 0-29,0 2 0,4 8 0,-4 11 4,11 16 4,-8 15 0,0 13 3,0 12-2,0 0-4,-3-4-3,0-6-2,8-8-1,-16-8-4,16-4-9,-8-11-25,0-5-84</inkml:trace>
  <inkml:trace contextRef="#ctx0" brushRef="#br0" timeOffset="25">10968-2666 260,'-11'-11'21,"2"11"-17,-9 6 0,-5 7 9,2 8-5,-6 6-4,-8 13 2,8 4-2,-4-1-2,15-3-1,2-10 4,11-6-3,3-11 4,0-8 6,0-5 3,6-2-5,5-11-10,2-1-3,18-8 1,-4-12 0,11 1 2,-8 1 0,-3 8 0,-6 6-3,-4 11-4,0 14 7,-7 8 2,4 15 1,3 10-1,-7 6 0,7 7-2,1-4 0,-9-6-3,9-8-10,-1-3-31,-8-13-97</inkml:trace>
  <inkml:trace contextRef="#ctx0" brushRef="#br0" timeOffset="26">11322-2376 206,'3'-24'79,"0"2"-54,4 3-5,10-2 19,1-3-22,8 3-8,6-2 4,1 2-7,5 2 0,3 4-1,-14 0 0,11 5 1,-14 2-6,-1 5 0,-13 3-5,7 3 5,1 8-1,-12 8-1,8 10-4,-7-2 0,4 6-2,-8-4-13,-6-2-63,-5-6-70</inkml:trace>
  <inkml:trace contextRef="#ctx0" brushRef="#br0" timeOffset="27">11400-2970 107,'11'-14'4,"-11"9"82,0 17-59,-11 16 13,4 8 4,4 17-24,3 14-6,3 6-10,4 7-1,7 5-1,6-5-2,-10-5-4,1-13-4,-5-6-7,-3-10-8,-9-8-23,0-11-83</inkml:trace>
  <inkml:trace contextRef="#ctx0" brushRef="#br0" timeOffset="28">11803-3073 377,'3'-18'1,"-3"6"0,0 4 10,3-2-11,11 7-4,-4-2-13,10 5-24,4 5-36,11 8-55</inkml:trace>
  <inkml:trace contextRef="#ctx0" brushRef="#br0" timeOffset="29">12177-2946 105,'0'13'17,"-14"-1"33,1 3 6,-15 6-38,1 1 2,3 2 7,1 6-5,-1 8-9,3-1-5,7 1-5,8-3-1,3-5 1,6-9-1,0-7 5,8-9 3,-8-5 12,10-3-5,4-6-16,7-3 1,8-10-2,-6-2 0,1-11-4,-6 2-7,-7-9-6,-11 2-19,0-4-18,-6 4-3,0 7-13</inkml:trace>
  <inkml:trace contextRef="#ctx0" brushRef="#br0" timeOffset="30">12180-3029 111,'7'-11'75,"4"3"-54,-2 5 2,5 0 0,4 3-8,-6 10 0,9 5 3,3 12-2,7 10-3,-7 3 4,0 3 1,-4 0-10,-2-7-4,-12-4-3,0-11-1,-6-8 3,0-5 8,3-8 6,5-5 0,-4-15-17,16-11-8,10-9 5,11-9-2,7 2 4,10 6-1,-11 14-1,-2 14 3,-7 15 3,-5 14-2,2 13 3,-9 7-2,12 1-1,-8 1-1,12-3-1,-5-4-25,11-7-239</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15:44.510"/>
    </inkml:context>
    <inkml:brush xml:id="br0">
      <inkml:brushProperty name="width" value="0.06667" units="cm"/>
      <inkml:brushProperty name="height" value="0.06667" units="cm"/>
      <inkml:brushProperty name="fitToCurve" value="1"/>
    </inkml:brush>
  </inkml:definitions>
  <inkml:trace contextRef="#ctx0" brushRef="#br0">-3260 1023 143,'-24'-10'44,"0"-2"-25,-3-1 18,0 2 8,-1-5-4,12 0-8,-1 2 10,3 1-15,4 1-6,-1 5-10,11 2-12,0 5-5,0 0-5,3 8 0,5 8 10,-2 9 8,1 15-5,10 11-2,4 8 0,-1 5 0,1 1 0,-4-11 0,-4-1 1,-2-10-2,-5-13 0,-6-11 1,0-10 3,-3-5 2,3-8 3,-6-10-1,-5-11-8,-7-20 0,2-14-1,-15-16 1,7-9-1,0-4 1,4 3-1,3 3 0,13 8 0,4 10-4,15 12-8,-3 12 13,17 11-1,1 15 3,4 9-1,0 10 0,10 6 0,3 17-1,-2 9-3,-4 6 2,-7 3 0,-10 2 1,-18 0 0,-6-7 3,-6-4 0,-11 1 2,-7-8-2,-14-5 3,2-4-1,-16-2-4,4-7 6,4-9-5,3-6-1,8-7-1,4-3-3,17 2-6,-3 0-15,12-8-19,6 16-57,15 3-27</inkml:trace>
  <inkml:trace contextRef="#ctx0" brushRef="#br0" timeOffset="1">-2865 1069 309,'11'-8'67,"-5"4"-60,-6-3 5,-3 1 16,0 9-15,6-3-13,-3 10 0,3 7 6,8 14 4,2 11-1,7 17-4,1 3-2,3 2 2,-4-5-3,-2-10 1,-1-6-2,-8-7 1,2-10 0,-7-10-2,2-5 1,-6-6-1,0-7-1,0-1-5,0-1-37,0-11-82</inkml:trace>
  <inkml:trace contextRef="#ctx0" brushRef="#br0" timeOffset="2">117 133 198,'0'-11'36,"0"-1"-21,-8-1 1,8 5 1,-3-3 6,3 6-3,0 2-7,0-1-6,0 4-5,0 0-2,0 0 0,0 0-1,0 4-1,0-4 2,0 3 0,-3 0 3,-4-1 1,-4 4 1,5-1 0,-8 0 4,4-5-2,-4 0 0,8 0 3,-5-2 5,4-6-14,7-3-1,0-2-3,7-2-1,4-3 4,6 2-1,-7 8 2,10 5-1,-6 3 0,-1 3-4,1 5 2,-4 8 2,4 2 0,-14-1 0,0 2 0,-3 0 2,-11-1 2,1-6-2,-8-2 1,-7-2 0,4-8 0,4 3 5,10-6 0,-4 1-6,14-4-2,8-4-5,-2 2 1,4-4 2,7-1 2,7 8 0,7-3 0,-7 8-1,-3 8-4,-12 0 3,5 2 2,-10 4 0,-8 2 1,1 0 1,-11-2 1,8-1 0,-12-4 2,1-2-2,11-7 3,-5 0 2,4-4-1,7-5-7,0 1-2,3-8 0,8-6-2,-4 4 0,7-1 4,-5 8-5,-2 3 4,4 2-1,-8 6-1,-3 6 2,0-1-2,0 3 3,0 5 1,0-1-1,-6-1 1,-9 4 2,6-1-1,-5-6 0,-7 0 1,7-6-1,8-4 1,-1 2 0,7-8-3,4 0-4,2-8 0,11 0 4,1-4 0,-1 4-7,-8 6 5,-2 2 1,4 8-1,-11 0-2,0 0-3,-3 5 5,-5 3 1,1-3-15,4 4-56,0-1-65</inkml:trace>
  <inkml:trace contextRef="#ctx0" brushRef="#br0" timeOffset="3">-47 89 140,'0'-16'30,"0"3"-12,-4 1 6,4 5-6,0-1-8,0 2 14,4-4 5,-4 4-15,0-1-10,3 6 0,5-2 2,-8 3 2,0 0-2,0 0-4,0 0-2,0 3-4,-8-3-2,8 1 3,0 6 3,0 3 0,0-4 0,8 3 0,-8-4-1,0 2 1,0-7 0,0 0 1,0 0 0,0-3 0,0 3 2,0 0-1,3-4-1,0 1-1,0-6-11,15 1 10,-1-5-1,-1 1 0,1 3-3,4 4-2,-7 10 5,-8 4 0,-3 6-1,8 3-2,-11 5 4,-7 1 0,0 0-4,1-6 5,-15 1 1,4-8-1,-4 0 2,-2-8 0,2-3-1,1-6 1,-1-4 1,4 1 1,7-6 0,4-4-4,6 0-3,3-3 3,7 1 3,10 7-3,1-2-2,5 8 2,6 1-2,-11 7-8,-9 4 1,6 0 8,-12 6 1,-6 5 0,-3 1 0,-3-1 2,-15 1 0,0-3 2,-2-2-2,-4-8 4,3 0 7,4-3-3,-1-6-7,-3-2-2,7 0 2,-4 0 6,4-2-2,11 4-7,6 0 0,0 4-9,3 2 5,0 0 4,14 2 0,-2 1-5,-3 2 4,12 6-8,0-3-46</inkml:trace>
  <inkml:trace contextRef="#ctx0" brushRef="#br0" timeOffset="4">1111-425 149,'3'-2'130,"-3"-4"-70,0-2-40,-3 8-20,3 0 12,0 0 18,0 5-18,0-5-12,0 6-1,0 2 1,0 11 8,0 11-1,0 7-5,0 9 1,-3 0 3,3-5-1,0-1-4,-3-14 2,3-1-2,-3-12-1,3-3 0,0-7 0,0-6-2,0 3-2,0-7-5,0 1-36,0-10-77</inkml:trace>
  <inkml:trace contextRef="#ctx0" brushRef="#br0" timeOffset="5">577-292 295,'0'-9'27,"-8"-1"-23,5 7 2,0 0 21,3 3 2,0 0-13,3 3-12,-3-3-3,3 3-1,-3 1 3,8-1 0,-8-3-3,3 3-4,-3 6 4,3 6 1,-3 12 0,3 11 1,-3 7-2,7 10 1,1-5 0,-2-1-1,-6-7 0,6-5 0,-6-6 0,8-12 1,-8-5 0,0-4 1,0-7 3,0-3 2,0-3 2,-8-10-7,5-14-2,0-13 0,-3-12 2,-9-12-1,12-10-1,-3 3 1,-2 6-1,8 2 1,0 14-1,11 5-2,-5 11 2,1 9-1,7 0 1,3 2 0,1 10 0,-6-2 1,3 9-1,-9 5-3,8 4 3,-4 8 1,10 6-1,7 6-4,5 11 3,-9 3 1,-5 2 2,-12 1-2,-12-1 0,-9-2 3,6-9 0,-12 1-3,-7-8 5,12-4-5,-4-6 3,2-2-3,-2-4-1,2-4 0,9-2-4,-5-2-15,4-4-33,-4-4-35,0-5-74</inkml:trace>
  <inkml:trace contextRef="#ctx0" brushRef="#br0" timeOffset="6">1241-936 280,'0'-24'27,"0"5"-15,0 14 9,-4-6 10,1 8-3,3 3-12,0 0-9,0 0-4,0 0-1,0 0-2,0 3 0,-8-3 1,8 4-1,0-4 0,0 0 0,-3 3 1,3-3 0,0 0-1,0 4 1,0-4 0,0-4 0,0 4-1,3 0 1,-3 0-1,0 0 0,0 0 0,0 0 0,0 0 0,0 4-2,0-2 1,-3 11 1,0 4 0,-14 10 0,7 5 0,-10 3 1,2 0-1,-5-4 1,8-3-1,3-4 1,-6-5 0,12-4-1,-5-3 0,8-3 0,0-5 2,3-3-2,0-1 1,0 0-1,0 0 1,0-1-1,3-3 0,-3 4-2,0 0-1,0-3-2,0 3-9,3 0-58,-3-6-90</inkml:trace>
  <inkml:trace contextRef="#ctx0" brushRef="#br0" timeOffset="7">586-973 243,'-3'-33'0,"-14"17"-9,-4 10 9,-2 15 1,-4 22 9,-14 29 4,-4 21 10,-13 37-4,-10 30 15,-10 24-12,-7 6-6,-11 0 2,15-15-14,2-25 0,17-23-2,15-19-1,20-23-1,3-18 0,10-17-1,5-12-3,9-12-2,0-9-6,3-2-8,3-3-20,12-6-40,5-3-73</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793"/>
    </inkml:context>
    <inkml:brush xml:id="br0">
      <inkml:brushProperty name="width" value="0.09333" units="cm"/>
      <inkml:brushProperty name="height" value="0.09333" units="cm"/>
      <inkml:brushProperty name="fitToCurve" value="1"/>
    </inkml:brush>
  </inkml:definitions>
  <inkml:trace contextRef="#ctx0" brushRef="#br0">3947 84 179,'3'-13'3,"-3"0"-3,0 3 0,0 5 43,0 0-19,0-2-13,0 3-3,-3-5 6,3 1 6,0 3-1,-2 2-2,2 0-4,0 3-1,0 0-2,-8 0-5,8 0-5,0 0-1,-2 3-1,-1 0 2,-3 6 1,-13 8-1,-12 0 1,-6 15-1,-6 6 0,-3 4 1,-10 5-1,-2 8 0,-4 2 0,0 0 0,1 1 0,5-2 1,-3-6-1,14 0 0,-8 0 0,-6 3 0,0-3 1,1 5-1,-4-5 0,1 3-1,-1-1 1,3 4 0,4-1-1,-4 4 0,10 1 1,-1 2-1,2-1 0,0 2 0,5-5-1,3 1 2,-3 0-2,-7-1 0,5-5 1,-8 3-1,1-2 0,-7 2 2,1 2-2,2 1 2,-3-1 0,4-1-1,9-4 0,3-2 1,6-5-1,-1-1 1,1-3-1,10-4 1,-7 5 0,-4-3 0,-2 3 0,-3 1 0,-9 2-1,6-1 0,-10-6 1,13 2 0,0-7 0,3 2 0,6-2 0,-1-1-1,11 5-4,3 1 5,-4-5-1,4 2 2,-1-3-2,-3-9 2,3 3-2,1-6 1,-1-1 0,1-1 0,-4 1 0,-9 4 1,0-1-1,-9 1 0,3 5 0,0-7 0,0 0 0,12-2 0,-3-1 0,12-2 0,-2 2 0,2-2 0,1 2 0,-1 1 0,0 2 0,-2 0 1,-1 3-1,-2-4 0,-7 2 0,6 0 0,-2-5 0,-4-1 1,9 0-1,-2-3 0,5-2 0,1 4-1,-1 1 1,0-1 0,1 4 0,-6 1-1,2 4 1,-9-5 1,9 2-1,1-5 0,5-6 0,4 0 0,0-2-1,6-1 1,-4-3 0,7 2 0,3-5 0,0-2 1,-3 3-1,3-3 0,0 0 1,0 0 0,0 0 1,0 0-1,0 0 0,0 0 0,3 0 0,-3 0-1,0 0 1,0 0 0,0 0 1,-3 0-1,3 0 1,-3-3-2,-7 3 1,7 0-1,3 0 0,0 0-1,0 0-1,0 0 1,0 3 1,0-6 1,0 3-1,-2 3 0,4-3 0,-2 0-9,0 0-44,3-5-104</inkml:trace>
  <inkml:trace contextRef="#ctx0" brushRef="#br0" timeOffset="1">3990 31 122,'-5'-7'13,"-5"1"-2,7 2 3,3 0 3,-6-1 2,3 2 2,3-4-7,-7 2-5,4 3 1,3-1 2,0 0 1,-3-1 0,3 3 3,0 1-1,0-3-1,0 0-3,-3 3 2,3-3 1,-2 0 0,-6 3-6,6-2 0,2 0 0,-3 2-3,3 0-5,0 0-1,0 0-2,0 0-1,3 2-2,-3 6 6,0 9 2,0 9 1,0 6-3,0 12 0,2 12 0,8 2 1,-4 6 0,7 8 1,-4 5-1,4 3 0,-8 7-1,11 4 1,-10 4 1,9 7 0,-9 21-1,7 7-1,6 6 2,-4 11-2,4 3 1,2-12-1,1-1 1,-1 0 0,-2-10-1,0-9 0,-11-2 2,5-1-1,-10-8 0,0 0 0,0 3-1,4-10 1,-4-5 0,0-1 0,2-5-1,-2-5 1,7-3 1,-7-1-2,-3 3 0,0-6 1,0-3-1,-3-4 0,3-8 0,0-13 0,0-1 0,-3-4 0,-4 4 0,4-1 0,0 7 1,-2 6-1,-5-3 0,4 4 0,3 2 0,-7 0 0,4 3 0,1 2 0,-5 6 0,7-6 0,0 0 0,3-5 0,0-2 0,3-5 0,-3 0 1,0-3-1,-3-6 0,3 4 1,-3 3-1,0-4 0,-4-3-1,7-5 1,-3-4 0,3-4 0,0 2 1,-3 0-1,3 2 0,0 4 0,3-3 0,-3 0 0,3-3 0,-3-2 1,0-12-1,7-3-1,-7-6 0,0-1 1,3-7 0,-3 1 0,0 0 0,3-1 1,-3-2-1,0 4 0,0 0 1,0 2-1,0-1 0,0 0-1,0 1 1,3-1 0,-3-4 1,0 6 0,3-5-1,-3 7 0,7-5 1,-7 6-1,3 4 1,-1-3-1,1 1 0,-3-5 0,0 5 1,3-5 0,-3 2-1,3-4 0,4 1 0,-7-7 0,0 0 0,3 2 1,-3-4 0,0-4 2,0 4 2,0 0 3,-3 0 1,3-2-2,0 4-5,3-2 1,-3 0-2,0-2-1,0 2 0,0 0 0,-3 0-2,3-2-7,0 2-37,-7 0-74</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795"/>
    </inkml:context>
    <inkml:brush xml:id="br0">
      <inkml:brushProperty name="width" value="0.13333" units="cm"/>
      <inkml:brushProperty name="height" value="0.13333" units="cm"/>
      <inkml:brushProperty name="fitToCurve" value="1"/>
    </inkml:brush>
  </inkml:definitions>
  <inkml:trace contextRef="#ctx0" brushRef="#br0">36 155 131,'-16'-4'202,"8"2"-198,-2-3-4,7 5 0,3 0 1,3 0 12,7 2-7,-4-2-6,-6 3 0,5-3 3,5 2-2,-4-2 1,7 0 6,-2 0-6,15 0 2,4-2-1,20 2 0,9 0 0,24 0-1,18 0-1,23-3 1,33-1 0,19-6 1,24 5 2,16-7 0,22 2-2,21-4-2,18 3 3,25-3-3,23-1 1,4-2-2,5 2 3,2 3-2,-8 7 4,-26 3-5,-19 2 1,-27 2 0,-30 3-1,-41-2 0,-31 4 0,-36-5 0,-35-2-1,-38 0 0,-13 0-1,-24-2-5,-10-1-12,-4-1-29,-10 1-4,-15 1-86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42"/>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822 242 165,'10'-4'0,"1"-3"-2,-8-1-5,0 2 3,-3 6 4,0 0 2,0 0 38,0 0 0,0 0-13,-3-3-18,3 3-6,0 3-3,0-3 0,0 0-4,0 0-3,0 3 0,-3 0 5,-5 5 2,5 5 0,-4 0 1,-7 2 4,5 3-5,-9 0 7,-2 1-6,2-3 0,9 2-1,-9-3 0,12 1-2,-5 0-2,8-5 0,3-3 4,3-3 2,0-3 0,5-2 0,-5 0-2,-3-2 1,0 2-1,-3 0-3,-5 2-8,2 5 11,-4 5 3,-10 2-3,-12 13 3,-1 0-2,-5 0-1,8-3 1,2-3-1,15-5-2,2-4-1,8-9 0,3-1 3,3-2 2,0 0 3,8-5-1,-5-4-3,15-6 0,3-10 0,14-9 0,-8-2 1,8-4 0,47-70 1,-79 96-1,-6 3-1,3 3-1,5 3-1,-5-6-3,-6 11-7,-5 0 6,2 9 5,-11 9 5,-7 4-4,-3 8 0,0 7-1,-8 3 0,12-1 1,2-2 0,4-5-1,7-6 0,-4-3 1,11-13-1,-3 4 0,6-12 7,0-4 0,3-14-5,3-3 0,12-11-1,-1-7-1,10-7 0,-4-4 3,15 3-2,-11 8-1,0 6 1,-6 10-1,-7 12-1,-11 4-3,-3 5-7,0 0 2,-9 14 9,-9 7 5,-17 14-2,5 10-1,-11 7-2,-3 6-1,14 1 0,-2-4-1,15-6 1,11-9-2,6-13 3,3-9 4,14-6 1,18-12-2,12-6-2,18-11 0,13-12-1,18-4 1,-1-4-1,-3 0 0,7 6 0,-14 10-1,-7 2 1,1 8 0,-11 1 0,-6 10 0,-15 3-2,-6 7-1,-14 1-4,-21 11-1,-9 5 8,-21 10 3,-23 14-1,-24-3-2,-18 4 1,-13-6-1,-14-3 3,-7-13-2,-7-5 1,12-7 1,12-5 5,21-7 0,23-6 1,38 0-9,21-6 10,13-2-9,28-8-1,20-6 3,30-8-2,28-10-1,17 0 2,17-1-2,-11 4 0,1 4 1,-21 3-1,-7 4 0,-6 5 1,-3 6-1,-18 3-1,-14 6 0,-12 1-2,-29 10-7,-10-3-8,-23 9 17,-21 1 1,-31 9 0,-19 3-1,-32 8 0,-24-5 1,-23-2 0,0-10 2,3-9-1,17-6 1,14-3-1,17-7 2,37 2 5,21 0-2,23 2-5,18-2-1,12 5 0,29-7 2,27-6-2,38-3 1,30-3-1,23-5-1,21 1 1,-9 8 0,-12 3 1,-23 4-1,-21 3 0,-9 8 0,-18 0 0,-17-3-1,-21 6 0,-17-3-19,-15 3 20,-15-3 5,-21 5-3,-29 8-2,-33 4-2,-40 6-1,-30-6 3,-21-6 0,-9-14 1,2-19 2,11-5 1,20-10-1,31 0-1,23 4-1,39 8 3,19-1-2,17 12 0,25-2-2,16 8-1,35-8 1,23 7 1,42-1-1,22 2 0,29 5 0,3 6-2,-15 5 2,-5 2 0,-25-4 1,-20 0-1,-27 0 0,-20-2 1,-29-1-2,-12 0 1,-10-3 0,-29 0-1,-19 0 1,-25-6-1,-30 2 1,-20-5 1,-35 0-1,-9-3 0,-4-7 1,4-2 0,9-1 2,17 0 0,38 8-2,31 2-1,23 1-10,31 10-5,11 1 15,16 5 3,18 4 1,13 7-2,34-1 0,21 0 1,20-2-2,10-4 0,0-1-1,-9 2 1,-15-2 0,-10-3 0,-21-5 1,-2-5 0,-20 5 0,-23-8 1,-4 5 2,-26 0-4,-6-1 0,-6 4 0,-29-1-1,-16 1-1,-31 0 0,-21 1 1,-18 3 0,-15-4 0,-2 0 0,5-5 1,18-8 0,6 5 2,24-3-1,20 3-2,35 4-8,16-3-6,17 7 14,20-2 7,30 2 0,18 0-5,31-3-1,17 3-1,14 0 0,0 0 0,-10 3 0,-17-1 0,-18 2 0,-17-1 0,-12-3 0,-26 4 0,-12-1-1,-18-3 1,-10 0 2,-27 0-2,-17 0-2,-31 2 1,-30-2 1,-24 6-1,-14-6 1,7 0 2,20-3 1,31-2-3,31 2-1,26-4-11,29 3 3,20 4 9,16 0 5,35 4 1,23-4-5,39 7 0,23-4-1,9 2 0,1 6 0,-7-1 1,-9-4-1,-11 4 1,-10-7-1,-7-3 0,-4-3 0,-10-1 0,-10-2 0,-21 0 0,-12 1 0,-29 0 0,-13 5-1,-3-5-1,-10 5 1,-8 5-3,4-5 1,0 10 0,-8 1 0,8 3 3,-3 5 0,0 2 0,0 3-1,0 5 0,-5-2 0,5 6-2,6 4 2,-3 4 1,11 0 0,-8 7-2,11-7 2,-7 6-1,-1 5-2,5 0 0,-5 0 1,15 0-3,3-1-5,14-3-15,6-8-32,6-4 57,12-4-5,3-10-2,-11-9 7,4-13 1,1-2 0,-9-9 0,1 0 0,7-8-1,1 4 1,-9-3 5,-6-3 3,-6 2 3,-17 7 6,-15 0-7,-6-1-6,-3-2 11,-14 0-9,-1-7-2,-5-4-3,-7 3 0,-18-2-2,-17 1 1,-17 0 1,-21-4 1,5 4 0,-4-1 0,13 4-2,21 5 0,21 7-1,15 2-3,23 7-4,9-3 7,6 6 7,18-3-2,14 3-2,23-3-2,11 4-1,16 0 0,12-8 0,-12 4 1,-7 0-1,-2-4 0,-14 1 0,-15-2 0,-6 2 2,-12 0-2,-19 0 0,1 3-2,-17 0-5,-8 3 2,-2 3 5,-22 2 4,-19 11-4,-31 7 0,-35 1 0,-16 3 0,-17 2 1,-1-6 0,-2-4 0,3-4 0,6 5 1,14-9 0,18 1 0,26-4-2,31 3 0,20-9-13,31 6 13,14-9 10,31 1-1,23-3-7,28-5 1,26-9-2,29-2 0,-8 2 1,-3-4-1,-10 2 0,-25 5-1,-10-2 2,-5 1-2,-4 2 1,-11 8 0,-18-2-1,-9 1 0,-17-1-1,-10 8 1,-11-4 2,-6 0-2,-5 0-5,5 3-3,0 1 8,-18 3 1,-2 7 0,-15 5-1,-13 2 0,-17 6 0,-11-3 0,8-2 0,3-6 1,10-3-1,17-9-2,17 0 0,18-1-8,2-3-3,8 0 11,2 3 2,18-3 6,13 3-5,22 1 0,12-4 0,11-7 0,-4 1 0,1-2 1,-11-3-1,-10 6-1,-7-5 1,-4 4-1,-3 1 0,-3-2 0,1 3 1,-16 4 0,1-3 0,-6 3 0,3 0-1,-7 0 0,3 3 0,-5 1 0,-9-1 0,0 1-1,2-4 0,-5 0 1,-3 2 1,4 1-1,-1 0 0,8 3 1,-2 1-1,-2-2 0,7 2 0,-11-3 0,8 0 0,-8 0-1,-3-1 1,3-3 0,-3 3 0,0 0 1,7 1 0,4 2 0,-5 0 0,8 2-1,-7-1 1,7-1-1,-5 0 0,-2 0 1,1-6 0,-5 0 1,0 0-1,-3 4 0,0-4 0,3 3 0,0 0-1,5-3 0,-5 2 1,-3-2 0,-3 0 1,3 0 1,-8 0 1,5 0 0,3 0-1,-3 3-2,3-3-1,0 0-3,0 0-1,0 0 3,0 0 0,0 0 1,0 0 0,-3 0 2,3 0 3,0 0 0,0 0-3,-3 0-2,3 0-2,0 0-1,-8 3 3,1 2 1,7-2-1,-6 5 0,3-2 0,-5-2 0,5-3 1,0-1-1,6 0 0,-3 0-3,0 0-2,3 5 4,5-3 0,-8 4 2,0 7-1,3-4 2,-3 0-2,0 0 1,0-3-1,0-3 1,0 1 1,0-4 0,0 0-1,0 0-1,0 0 0,0 0 0,0 0 2,0 0 0,0 0 0,0 0 1,0 0 1,0 0 0,0 0 1,-3-4 1,3 4 1,0 0-1,0 0-1,0 0-1,0 0-3,0 0 0,3 0-1,-3 0 0,0 0 1,0 0 0,0 0 0,-3 0-1,3 0 3,0 0-1,-8 0 3,8 0 2,-3 0-3,3 0-2,-3 0-2,6 0-1,-3 0 0,-3 0 0,3 0 0,0 0-2,0 0 3,0 0 1,0-3 5,-4 3-1,4 0-1,-3-3-3,-5 3-1,2-3 0,0 3-1,-8-2 0,7-1 0,-10-1 1,3 0 0,1 1 0,-4 1 0,-7-1 0,-3 3-1,-8 0 1,5 0 0,-8 0 0,-6 0-2,-3 3 2,-15-1-1,-3 5 0,-3 2 1,-14-3 0,11 4 0,-8-4 1,11 0-1,6 1 0,9-2 0,-6 2 0,12-5 0,2 4 0,1-4 1,0 6-1,3-8 1,0 3-1,8 0 1,-5-3-1,0 0-1,8 0 1,-11 0 0,-1 0-1,1 2 1,0 1 0,8-3 0,-5 4 0,11-4 1,-7 0-1,7 4 0,-3-4 0,-5 3 0,8-1 0,-8 1-1,8 3 1,0-2 0,-7-4 0,4 6 0,-11-3 0,11-1 0,-5 2 0,-6 3-1,14-6 1,-14 3 0,3-1 1,1 1-1,-4-2-1,-3 1 1,-8 2 0,1 3 0,4-2 0,-8-4 0,4 1 0,4-3 0,-1 0 0,4 0 0,3 0 0,-3 3 0,3 1 0,0-1 0,-4 0 0,1 0 0,3-1 0,-3-2 0,-1 8 0,-5-2 0,-9-1 0,9-1 1,-6-2-1,15-2 1,8 0-1,6 0 0,-1 0 0,4 5 0,12-5-1,-3 0 1,1 1 0,5-1 0,-9 0 0,9 4 0,-5-4 0,-4 3 0,5-3 0,-7 3 0,-1 0 0,-2-3 0,2 3 0,1-1 0,-1-2 0,4 0 0,-4 0 0,4 0 0,1 3 0,-5-3 0,4 0 0,0 0 0,-1 4 0,6-4 0,-3 0 0,-8 3 0,2-3 0,1 0-1,-4 4 1,3-4 0,-2 2 0,2-2 0,4 5 0,7-5 0,-4 0 0,11 0 0,-4 1 1,-4-1-1,8 0-2,6 0-1,-3 0-1,8-1 0,-5 1 0,4-5 4,-7 3 5,3 2-3,8-4 0,-5-6-1,65-28-1,-39 25 0,-11 4 1,-6-3-2,6 3 2,23-13-1,0 1 0,9 0-1,-6-1 1,4 0-1,7 3 1,7 1 0,6 3 0,14 0 0,18 2-1,9 2 1,7 1-1,14 1 1,14 1 0,6 3 0,6-1 0,3 4 1,-17-1 0,-7 3-1,-20-3 0,-15-1 1,-15-2 0,-2 0-1,-12-4 0,11 2 0,1 1 0,-12-1 0,5 1 0,-14 1 0,-18 1 0,-12 2 0,-19-1 1,-2 4-1,-14 0 0,0 0-1,0 0-3,-3 0 0,-8 0 1,4 0 2,-2-4-1,-20 4-2,-7-3 1,-29 1 2,-23 2-4,-29 0 0,-2 2 4,-13-2 0,-12-2 1,2-8 1,-20 4 0,3 0 0,2-7 0,7 5 1,21-3-1,31 3-1,19 2-1,17 1 1,32 2 0,12-1-10,15 0-8,6 4 14,24-5 4,25 0 1,16 0 0,27-4 2,14-3-3,18 0 1,6-6 0,-1-1 3,-2-2-1,-12-2-1,2-1 1,-14 3-2,-11 0 0,-13-1 1,-7 0-2,-11 6 1,-2 2-1,-21 2 1,-17 3-1,-18 4-7,-6 5 7,-12 5 0,-37-3 0,-11 9-2,-40 1 1,-12 3-2,-21 6 2,-11-2 1,5-2 2,3-4-2,-4-2 0,21 3 0,13-7 0,18-2 0,20 1 0,23-3 0,19-3-1,11-3-14,15 3 7,15-3 7,15-10 1,31-3 0,25-3 0,15-16 1,22 1 0,-8-5 0,5-1 1,-25-1 0,-3 1-2,-10 2 1,-11-2 1,-12 3-2,-18 4-1,-21 4-9,-20 5 2,-20 5 8,-24 6-1,-24 13 1,-21 7 0,-28 9-1,-8 5 1,-15 4 0,4 2 1,6 3-1,15-1 0,9 1 0,14 0 0,10 2-1,17 1 1,7 1 0,10-10 0,15-2-1,2-8 0,18-3-4,2-11-4,14-7 7,14-5-9,4-10 4,17-5 6,6-10 1,4-7 1,2-1-1,5 1 2,-7 3 2,-7 1-1,-11 8 2,2 8-1,-20 6 3,2 4-5,-10 9-1,-8-1 1,-7 6 1,2 0-3,-15 6 0,-11 4 0,-9 1 1,-3 8-1,-4-3 0,-4 3 0,7-1 0,4 1 0,0-5 0,0 8 0,3-4 0,-7 1 0,4 1 0,3-2 0,3-2 0,11 0-1,6-8 1,12 0 0,-2-3 0,8-5 0,0 0 0,-1 0 0,-7 3 1,8-3-2,0 3 1,-3 4 0,-2-4-1,2-2 0,2 10 1,-2-4 0,-5 5 0,-6-2 0,10 4 0,-7-1 1,5 1 0,-6 1-1,3 1 0,-3-1 0,-2 1 0,8 0 1,-9-1-1,9 0 0,-2 0 0,1-4 0,-4 5-1,8-3 1,-9 2 1,9 0-1,-11 1 1,10 0-1,-7 3 0,-3-5 2,4 2 0,-4 3-2,-1-9 0,9 2 0,-5 1 0,7-8 0,-4 3 0,5 0 0,0-1 0,-5 0 0,7 1 0,-2 2 1,-8-2-1,8 3 1,-9-3-1,-2 5 0,11-7 0,-1 3 0,-4-4 0,5 2 0,6-1 0,-6 0-1,-2-4 0,5 6 1,-1-8 1,4 0-1,0 0 1,0 0-1,0 0-3,0 0 2,4 0 1,-4 0 6,3-4-3,5 4 0,-2-4-2,-3 2-1,11-6 0,-4 0 1,10-3 0,-2 0-1,-1 0 1,-4 0-1,4-5 1,4 0-1,-1 0 1,1 2-1,-1-2 0,1-3-1,-1 1 1,4 0 0,-3-4 0,2 3 0,-2 2 0,-8 5 0,4-4 0,0 4 0,-10-1 1,7 2-1,-8-2 0,5 1 0,-4 0 0,-1 3 0,8-1 0,-11 1 0,4-1 0,7 4 0,-11-2 0,8-2 0,-5 4-1,-2-3 0,10 0 1,-8 0 0,8 0 1,-4-4-1,-4 0 0,8 2 0,-7-2 0,4 1 1,-5 0-1,-3 1 0,8 0-1,-4 3 1,-7-3-1,14 3 1,-8-5 0,0 5 0,9-3 0,-9 0 0,5 3 1,-5-3-1,-2 6 0,7-9 0,-5 6-1,0-1 1,8 0-1,-7 0 1,7-1 0,-11 7-1,0 0 1,-3 3-3,0 0-3,-3 3-4,0-3 1,-8 3 9,1 7 3,-13 4-1,-15 11-1,-6 2-1,-4 10 0,-7 0 1,7-4-1,7 2 0,8-4 0,-2-4 0,12-5 0,-1-1 0,3-2 1,12-10-1,-5-1 0,7-2-1,-4-2 0,11-4 1,-3 3 0,3-3 1,0 3-1,-3 3 1,0-1-1,-11 3 1,10-3-1,-2 1 0,-5 1 0,5 2 1,-8 0-1,10 0 0,-5 5 0,-5-6 0,10 5 0,1-8-3,-8 2 0,11 0 0,0-6-1,0-1 4,3-1 2,-3 1 2,8-5 0,-5 3 1,1-5-4,13-5 0,-4-2 0,4-9 0,7 2-1,-4-2 0,4 1 0,-3-7 1,10-1-1,-7-4 0,3 1 2,-4 1-1,-2 5 0,0 2 0,-4 4 1,3-1-1,-7 1 0,5 3-1,2-5 3,-3 9-1,-7-5-2,7 4 1,1 4 0,-9-5 2,5 6-1,-10-2 0,2 6-1,5-4 2,-8 5-1,0 2-1,-3-5 1,3 3-2,5 2 0,-5-7 0,4 2 0,-1-1 0,8-4-1,-7 5 1,4-2 0,-5 1 1,0 0-1,5 4 0,-4-6-2,7-1 1,-8 3 1,9 2-1,-9 1-1,-6 4-6,0 2-7,-3 2 1,-4 4 14,-13 7 3,-12 13 1,-9 0-3,-6 11 0,-1 3-1,4 0 0,0-5 0,3 3 0,3-6 0,8 0 0,0-5 0,9-8 0,1-3 0,9-7-1,7-5 1,4-4 0,0-4 2,0 1 1,4-3-2,-1-7-1,11-1 0,0-12 1,-1-1 0,7-3-1,4-5 1,0 5 1,4 0-2,-12 1 4,12 2-2,-7 9-2,-5 4 0,-2 0 0,0 5 1,-7 6-1,-7 3-3,0-4-1,-4 8-2,1-1-2,-5 1 3,2 1 5,-14 14 6,-1 2-3,-9 7-2,-8 2 0,11-3-1,-4-2 0,15-9-1,5-4 1,1-7-1,10-1 0,0-4 1,0 0 5,7-4-1,-4-1-2,14-7-1,0-4-1,7-5 1,3-3-1,3 3 0,5-4 0,-8 2 1,7 1-1,-7 6 0,3-3 0,5 0 0,3 6 1,-8 5-1,-3-1 0,5 5 0,-2 3 0,-7 1 1,12 0-1,-5 0 0,5 0 0,-8 0 0,3 0 0,1-5 0,-1 5 0,2 0 0,-5 0 0,0 0 0,7 0 0,-7 5 0,0-4 0,8 3 0,-5 2 0,5-3 0,-5 4 1,11-6-1,0-1 0,-8 0 0,8 0 0,-3 4 0,-8-4 0,2 3 0,-5 1 0,0-2 0,7-2 1,-10 5-1,3-4 0,0-1 0,11 0 1,0 0-1,-5 0 1,8-1-1,0-4 1,-3 5-1,-5-2 1,2 2-1,-11 0 0,-1 0 0,-2 0 1,-4 2 0,-14-2-1,1 0-1,-4 0-6,-4 5 7,-10-5 5,-6 1-3,-17 6-2,-24-1 0,-18-1-1,-10 2 1,-3 0 0,4-7 0,3 0-1,10-3 0,-7-1 0,0 1 0,14-1 1,3 2 0,15-1 0,9 0 0,14 0 0,6 0 0,7-1 1,8 3-1,2-4 1,4 3-1,4-2-3,-1 4 3,0-3 2,14-2 0,7-2-2,0-6 0,20 5 3,3-7-1,15 2-2,3 0 2,0 5-2,14-6 1,-5 6 1,11 2-2,-10 1 0,7 0 0,-11 3 1,-6-2-1,-4 4 1,-16 0 0,-4 0-1,-18 4 0,-2-4-1,-7 0-2,-11 2 0,-6-2-4,-5 5-4,2 0 10,-12 1 1,-8 2 3,-19 13-3,-19-4-2,-22 4-2,-2-2 4,-4-6-1,7-5 1,6-2 0,19-1 1,4-5-1,18 1 0,15-2-6,16 1-8,11 0 14,19-5 2,15 5-1,13 0 1,17 0-2,14 0 2,3-2-2,4-2 1,-7 1 2,-5-1-2,2 3 3,-8-3-4,-3 1 4,-6 0-1,0 0-1,-4-4 0,-7 6-2,-7-6 3,0 3-2,-14 1 0,2 1-1,-12-1 0,1 0 0,-12-1 0,6 4 0,-9 0 0,-6 0 1,0 0 1,-3 4-1,3-4-1,-6 0 0,6 0 0,-8 0 1,4-4 1,1 4 6,-14 0-7,7 0-1,-10-4 2,3 2-1,-1 2-1,12-3 1,3 3-1,-1-6-1,8 6 1,-4-4 0,0 1-2,0 2 2,3-4 1,0 5 1,3-2-2,9 2 1,8 0-1,4-3 1,11 3-2,6 0 2,-3 3-1,4-1 1,-1 3-1,0-1 0,0 3 1,7 1-1,-2 3 1,-5 1-1,0-4 0,-10 5-1,4-5 1,-12 3 0,1-4 0,-6 1 0,-1 1 0,1 0 0,-4 0 0,1 5 0,-6-4 0,9 2 0,-4 1 0,4 0 0,-1-5 0,1 6 0,-12-6 0,6-2 0,-1 4-1,-8-5 0,-3 3 0,18 3 1,-21-5 0,0-1 0,0 0 1,6 1-1,5 2 1,-4-1-1,7 2 0,-5-4 1,5 6 0,-4-6-1,1 2 0,-5 0 0,1-2 0,4 4 0,-5-5 0,5 4 0,-5-2 0,1 3 0,7 1 1,-5-2 0,6 5 0,5-4-1,-2 4 0,2 0 0,-4 1 0,1 5 0,4-3 0,-1-2 0,1 1 0,-7 1 1,-1-4-1,4 1 1,1 1-1,-6-1 1,6 0-1,-1-1 0,4 0 0,-12-3 0,5-1 0,4 3 0,-12-3 0,8 2 0,-7-4 0,-1 3 0,8-5 0,-8 4 1,5-2-1,-4 0 0,-1 4 1,8 0-1,-10-5 0,10 2 0,-8 0 0,-3-2 0,0 1-1,8 0 1,-7 0 0,-1-3 0,8 4 0,-5-2 0,-3 1 0,-3-1 1,7 3-1,1-6 0,-2 6 0,-3-5 0,0 2 1,8 1-1,-8-3 0,1 2 0,-1 0 0,-3-5-1,0 3 1,-3 0 0,3-3 0,0 0 0,0 0 0,0 0 0,-4 0 0,4 0-1,0 3-1,0-3 2,0-3 0,-3 3 0,3 0 2,-3 0 3,-5 0 2,8 0-2,-3 0-2,3 0 0,-3 0 0,3 0 0,-18-3-1,9 3 1,-8 0 0,-4 0-2,-3 0-1,-3-8 1,-7 8-1,1-8 1,-9 2-1,-2 1 0,-8-6 0,1 1 0,4-1 1,-15-1-1,12 0 1,-9-2-1,15-4 1,3 7-1,14 0 0,0-3 0,7-2 0,-1 5 0,4-4 0,-4-4 0,4 0 2,4 2-1,-1-6 1,-7 6-2,4-9 0,-3-1 0,-4 0 1,-3-1-1,3-2 0,-3 1 1,-4-1-1,1 5-1,-5-2 0,2 2 1,-8 5 0,0 3-1,0 2 0,-1 10 0,12-2 1,-4 1 0,10 6 0,11 0-3,5 0-6,5 0-4,6 0 4,8 0 7,-4 3 2,10-3 7,1 7-2,8-1-3,12-1-2,7 3 1,5 3 0,-2-1-1,10-2 0,-11 4 0,-2 1-1,-4-7 0,-17 0 0,-7-2-2,-14-1-6,-6-3 9,-14 0 0,-4 3 3,-26-1-2,-18-2 0,-27 3 0,-11-3-1,-9-5 1,6-5-1,0 1 0,21-3 1,17 0-1,21 1 0,17 6-2,15-1-12,12 6 4,10 3 10,10 0 1,13 1 3,11 4-3,21-1 0,3-2-1,-1-1 2,4-1-2,-9 1 0,-9-2 0,-9 4-1,-14 0-6,-9 6-5,-12 3 11,-12 3 1,-18 11 2,-11 1-1,-12 4 1,-4-3-1,-10-7 0,-1-6 0,8-6 1,-4-5-2,13-3 1,8-8 2,13 1-3,18-1 0,2-4 0,11-4 0,13-6-1,10-4 1,11-7 0,11 2 1,-1 0-1,0 3 1,4-1 0,-8 1-1,1 3 1,-1 2 0,-6 0-1,-6 1 3,-8 6 0,-7-1 0,-10 1-3,4 2 1,-8 2-1,9 0 0,-12-3-1,8 4 1,-2 1 0,-5 4 0,-1-4 0,8 3 1,-11 3-1,3-5 2,-3 5-2,0 0-1,3-8 1,8 5-2,-4-2 1,-4-2 1,3 4-1,5-1 1,-8 2 0,-3 2 0,14 0-1,-7-3 1,10 3-2,4 0 1,2-3 1,-10 6 0,4-3-1,1 0 1,-15 3-1,-3-3 1,0 0 0,0 0-1,-3 0 0,0 0 1,-8 0 10,1-3-7,-14 0-3,-7 0 1,-6 0 0,-4-1-1,0 3 1,0-4-1,-3 3 0,14-2 0,-11 1 0,3-1 1,8-1-1,-5 2 1,11 0 0,7 0-2,11 0 1,2 3-8,4 0-3,7 0 10,-1 3 1,12 0 6,8-3-2,12 6-1,7-6-1,-1-3-1,-3 3 0,-3-3 2,-11 0-2,-10 3 0,-7 0 0,1 0 2,-8 0-3,-6 0 0,-5 0-7,1 0 7,-2 3 8,-12-3-8,-17 3 0,-12 4-1,-15-2 0,-8 2 0,5-5 1,0 8 0,4-4-1,2 2 0,5-1-1,-1 2 2,13-3-1,1 2 1,14 0-1,-5 5 0,15-5-1,2-2-8,12-1-8,6-5 9,6 0 7,5 0 2,-1 5 3,7-5 2,4 0-4,6 0 1,11-5 1,-8 0-1,8-4-2,-4-1 1,-7 2-1,-6 5 2,-12-2-1,-1 5-1,-5-5-3,-14 5 3,5 5 2,-18-5-2,-14 0-1,-3 10 0,-9 1 1,-12 0 0,0 2 1,-6 5-1,-3-3 1,-8 6-1,5-2 0,-8 6 1,4-1-1,-1 5 0,8-7 0,3 4 0,7-4 0,5-8 0,23-1 0,-5 1 1,15-3-1,2-6 0,4-5 1,7 5-1,-4 0 1,8 1-1,-12-3 0,12 2 0,-8-5 0,7 4 0,-7-4 1,11 7-1,-14-2 0,10 1 0,1-2-1,-8 0 0,11 1 0,-1 4 1,-7-4 0,5 8 0,-8 0 0,4-2 1,-4 3-1,5 1 1,-9-4-1,12 5 0,-11-2 2,-4 0-1,4-2-1,-4 2 2,0 0-1,6-5-1,-14 3 1,2 0-1,4-3 0,-4 0 0,3 1 0,4-1 0,-1-4 0,0 9 0,-2-3 0,-1-1 1,-8 3-1,9-2 0,-1 0 1,3 0-1,4-6 0,4 2 0,-4 0 1,3-5-1,8 1 0,-4 0 0,-1-3 1,-10 3-2,12 4 2,-12-4-2,-2 2 1,2 2 0,1-3 0,2-1 0,-2 2-1,2-2 1,9 0 0,-9 4-1,1-1 0,11-4 1,-9 5 0,3-2 0,-6 6 1,-2-6-1,-1 4 0,4-2 0,4-4 0,-1 2 0,11-2 0,0-3-1,0 0-2,3 5 1,0-10-3,3 5 2,-3 0 3,3 0 0,-3 0 2,3 0 0,-6 0 1,3-3-1,-3 3 0,3 0-2,0 0 0,0 0-1,-3 0 0,3 3 1,-8-3 0,5 0 1,3 5-1,-4-2 1,1-3 0,0 0-1,-5 0-1,8 5 1,8-10 0,-8 5 0,3 0 1,-3 0 4,0 0-2,3 0 3,-6-3 0,3 3-5,0-8-1,-11 5 0,8-2 1,0-2-1,0 1 0,0 6 1,-1-3-1,4 3 0,0 0 0,0 0-2,0 0 1,0 0-2,0 0 2,4 3 1,-8-3 0,4 0 0,-8 0 1,16 0-1,-8-3 2,4 3-2,-4 0 1,3 0-1,-3 0 0,3-3-4,-3 1-5,3-9 9,11-1 1,-4-3-1,10-7 0,1 1 1,6-6-1,7-2 2,-7 2-2,11-3 1,-8-3-1,5 1 1,-5 2-1,8-1 1,-11 1 0,8-2 0,-8 0-1,7-2 0,-4 0 2,-3 1-1,-3 1-1,7 5 1,-7-3 0,-3-2 0,-9-1 2,3 5-3,2-2 1,-11 6-1,12 2 1,-12 3-1,8 0 0,-7 4 1,7 1 0,-8 3 0,-3 0 0,0 4-1,5-1 1,-8-3 0,0 6 1,0 2-2,0 0 0,0-3 0,-8 1-3,5-2 2,0-2 1,3-1 1,-6 4 0,-5 0-1,8 3 0,-1-4-1,-2 6-1,-8-4 0,8 5-1,-12 5 1,-6-4 1,-10 6 1,7 2 0,-11 1 0,8 1 1,-5 0-1,11-6 0,4 4 0,7-6-1,-1 2-1,11-1 1,-11-1 0,7 1 0,4-2 1,0-2-1,3 0-2,3 0-2,-3-2 5,3 2 0,0-4 1,8 1-1,-1-2-1,11-5 1,-1 0 1,7-2 0,8 1-1,-8 1 0,-4 1 1,12 2 0,-5-1 0,11-3 0,0 3 0,-8-1 2,5 4-1,3-8-1,-3 4 2,-1-1-1,4-3-2,0 5 1,0-6 0,-11 9-1,8 0 2,-11-6-2,4 10 1,-4-3-1,-3 1 0,3-1 0,4 4 1,-4 0-1,0-2 0,8 2 0,-8 0-1,-7 0 0,4 0 1,-3 2 0,2 5 1,1-3-1,11-3 0,-5 6 0,5-1 0,-8-3 1,-4 0-1,1-1 0,-4 3 0,1-2 0,0 0 0,-1 0 0,4-1 0,0 1 0,10 0 0,-7 5 0,6-3 0,5 1 0,-3 1 0,-2 1 0,8-2 0,-6 4 0,-5-4 1,11 2-1,-11 0 0,8-2 1,3 1 0,-11-3-1,8 3 0,-8-1 0,5 0 0,-5 1 1,8-4 0,-3 2-1,-5 1 0,8-1 0,-11-4 0,10 6-1,-10-4 1,-3 3 0,3-2 0,5-3 0,-9 3 1,1-1-1,-4 1 0,-2-2-1,-9 3 1,9-4 0,-9 3 1,9-4 0,-1 3-1,0-3 0,4 0 0,-5 3 0,4-3 0,1 3 0,-4 0 0,4-3 0,-4 2 0,7-2 1,-4 0-1,4-2-1,3 2 1,-3 0 0,-4 0 0,1-3 1,-1 3-1,-2-3 0,-9 3 0,9-3 0,-15 6 0,11-3 0,-8-3-1,12 3 1,-9 0 0,9 0 1,2 3-2,1 3 1,-4-4 0,4 5 0,-1 0 0,-4-2-1,4 1 1,1-1 0,0 3 0,-4 0-2,0-2 1,16 12-1,-33-18 1,0 5 0,0-2 0,0 0 0,8 2 0,-4 5 1,-1-1 0,0 4 0,3-5 0,2 6 0,-5-6 0,0 3 0,1 0 1,-1-3-1,5 5 0,-5-1 1,0 3-1,0-3 0,0 1 0,5 3 0,-5-5 0,1 2 0,-1 3 1,0-1-1,8 0 0,-5 4 1,-3-4-1,8-4 0,-4 3 0,-1-3 0,5-3 1,-8 3-1,0-4 0,4 1 0,1-2 0,-2 2 0,-3 3 0,8-3 0,-4 3 0,-4 0 1,3-1-1,5 1 1,-8 2-1,11 1 0,-4 4 1,-4-4-1,5 2 1,-4-2-1,7-1 0,-11 1 0,3-3 0,5 1 1,-4-3-1,-7 0 0,3-2 0,0 4 0,5-3 0,-5 0 0,0 5 0,4-5 0,4 3 0,-8 0 0,0-3 0,0 3 0,0-6 0,5-2 0,-5 7 1,1-7-1,-1 2 1,8 6-1,-5-3 0,-3 1 0,4 1 1,0-1-2,-3-4 2,-1 2-1,-3-7 1,0 0 0,0 0 2,0 0-1,0 0-1,0 0-1,0 0 0,-3 0 0,3 0-1,0 0 0,0 0 0,-4 0 1,4 0 0,0 0 2,-7 0 1,7 0 2,0 0 1,-4 0-3,4 0-1,0 0-2,-3 0 0,3 0-1,0 0-1,0 0-2,0 0 2,0 0 1,0 0 1,0 4 0,0-4 0,-6 0 1,3 5-1,-8-2-1,8 3 1,-4 1-1,7-7 0,0 3 0,0-6 0,3 3 1,-3 0 1,4 0 1,-4 0-2,0 0 0,0 0-1,0 3 1,0-6 0,0 3 0,0 3 0,0-6 1,3 3-1,-3 3 0,0-3-1,0 0 1,0 0 0,0 0 1,3 0 0,-3 2-1,8 1 0,-5 5 0,0-5 1,0 5-1,-3-2 1,0 4-1,3-8 0,-3 4-1,4-3 2,-4-3-1,0 3 0,0-3 0,0 3 0,7 1 0,-7-4 0,4 3 0,-4 3 0,3-4 1,-3 1-1,0 1 1,3 0-1,-3-1 0,0-3 2,0 0-2,0 2 1,0-2 0,0 0 0,0 0 0,0 0 1,0 0-1,-3 0 2,3 0 0,0 0 0,-3-2-3,3 2 2,-4 0-1,-3 0 3,3-3 0,-2 3-2,-14-4-1,-4 0-1,-17 1 0,-10 1 0,-4-1-1,4 0 0,-10 0 1,-1-1-1,5 1 1,-5 3 0,-2 3-1,-4 1 1,0-1-1,3 0 2,-11 2-1,8 2 0,0 0 0,-6 1 0,-5-1 1,0-3-1,5 3 0,9-3 0,-3 3 0,3-2 0,3 2 0,1-5 0,7 6 0,-8 3 0,12-3-1,-5 3 1,7-3 0,-2 5 0,5-4 1,1-2-1,0 1-1,-8-2 1,7 2 0,-2 0 0,-7 0 0,-1 5 0,-7-5 0,9 3 0,-6-3 0,12-2 0,2-1 0,4 0 0,0 1 0,11-3 0,-5 0 0,5 2-1,-4-5 1,4 4 0,-11-1 1,3 1-1,8-2 0,-8-2 0,11 0 0,-11 0 1,11 0-1,-11 0 0,11 0 0,-11 0 0,8 0 0,-5 0 0,9 0 0,-16 5 0,12-5 0,-7 0 0,6 1 0,0-1 0,7 4 0,0-4 0,1 3 0,-4-3 0,0 3 0,-1 0 1,7-3-1,5 3 0,-4-1-1,-1-2 1,4 4 0,-4-1 0,4 1 0,7-4 0,-1 0 0,5 0 0,3 0 0,-8 0 0,8 0 1,-1 0-1,4 0 1,-6 0-1,-5-4 0,5 4 0,3-3 0,-12 3-1,9 0 1,-11-4 0,-1 4-1,-2 0 1,10 0 1,-4-2-1,8 2 0,6-3 0,-4 0 0,1-3-3,-8 1 3,8-6 0,0-1-7,0-5 3,3-2 1,0-3 3,3-6 2,0 1-2,14-1 0,-10 1 0,13 0 0,-2-2 2,-1 5-1,4 2 0,-9 4 0,6 4 0,-4-2-1,-5 0 0,6 0 0,-9 1 0,8 3 0,-4-1 0,-7 9 0,8-4 0,-8 3-1,0 2 1,-3-4-1,7 4 0,0 0 1,0 0 0,-1-2-1,8-2 2,4-5-1,2 1 0,4-7-1,6 4 1,-3-2-1,11-2 1,-3 3 1,-5-4-1,-7 4-1,-9 6-3,-7 5-6,-7 3-23,0 1-48,-7 1-46</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796"/>
    </inkml:context>
    <inkml:brush xml:id="br0">
      <inkml:brushProperty name="width" value="0.13333" units="cm"/>
      <inkml:brushProperty name="height" value="0.13333" units="cm"/>
      <inkml:brushProperty name="fitToCurve" value="1"/>
    </inkml:brush>
  </inkml:definitions>
  <inkml:trace contextRef="#ctx0" brushRef="#br0">76 162 211,'-21'7'90,"2"0"-46,3-7-41,10 0-1,-4-4 38,8-1 3,4 5-25,8 2-18,-10-2 2,3 0 2,-3 3 3,6 1-3,4-4-3,-4 0 0,-6 3-1,6-6 0,6-1 8,16-1 0,25 0-2,24-7-3,27-2 0,35 4 0,24 0-3,23 3 4,15 1-1,12 4 1,9 2 0,5 2-2,8 6 0,2 1-1,-2 3-1,-10-1 0,1-7 1,-23-4-1,-9-4 2,-15-6-1,-18-7-1,-17 2 1,-14-4-1,-22 2-1,-18 0-3,-23 4-10,-14 1-9,-26 5-14,-14-3-45,-19 5-63</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797"/>
    </inkml:context>
    <inkml:brush xml:id="br0">
      <inkml:brushProperty name="width" value="0.09333" units="cm"/>
      <inkml:brushProperty name="height" value="0.09333" units="cm"/>
      <inkml:brushProperty name="fitToCurve" value="1"/>
    </inkml:brush>
    <inkml:brush xml:id="br1">
      <inkml:brushProperty name="width" value="0.13333" units="cm"/>
      <inkml:brushProperty name="height" value="0.13333" units="cm"/>
      <inkml:brushProperty name="fitToCurve" value="1"/>
    </inkml:brush>
    <inkml:brush xml:id="br2">
      <inkml:brushProperty name="width" value="0.06667" units="cm"/>
      <inkml:brushProperty name="height" value="0.06667" units="cm"/>
      <inkml:brushProperty name="fitToCurve" value="1"/>
    </inkml:brush>
  </inkml:definitions>
  <inkml:trace contextRef="#ctx0" brushRef="#br0">-407-5634 242,'-25'-10'7,"-9"-13"-3,31 26-4,6 0-10,-3-1 3,10 6 7,-4 9 5,12 7 8,7 8-7,15 10-3,13-1 1,14-2 0,4-3 0,10-12-1,-7-4 0,-10-8 0,-8-7 1,-13-5 1,-9 0 2,-12-5 5,-13 0 7,1-2 3,-13 4-8,-4-3-3,4 2-7,0 1-1,-3-3-3,-4 4-1,4-1 1,-9 3 0,-4 3-1,-5 5 1,-14 3 0,-2 6 1,-3 2-1,1 0 0,-6 2 0,15 0 1,-4 1 0,3-2 0,0-2 0,12 3-1,3-11-2,14-1 0,2-3-2,6-6-1,-3 0-2,15-4-52,7 4-81</inkml:trace>
  <inkml:trace contextRef="#ctx0" brushRef="#br0" timeOffset="1">1351-5295 224,'-3'0'26,"1"-3"-26,2 0 2,2 3 11,1 0 0,16-5-12,8-1 1,20-4 1,5-1-2,14 1 0,-5 4 0,-15 1-1,-6 5 0,-6 0-2,-15 5 1,-10 5 1,-7 3 2,-10 7 2,-17 10 1,-12 4 0,-19 1-1,-2 0-1,2-5-3,16-9 0,16-4-3,11-5 2,13-1 1,13-6 3,5 4-1,7-1 0,12-4-1,6 4 0,0-1-2,-3 1 1,-9 1-1,-9 3 0,-17 1 1,2 1 2,-19 6 5,-13 1 4,-18 2 6,-10-1-6,0-3 1,8-2 2,5-9-8,18-3-4,4-1-1,5-4-1,7 2 0,3-2-2,3 0-8,3-2-42,3-2-30</inkml:trace>
  <inkml:trace contextRef="#ctx0" brushRef="#br1" timeOffset="2">494-5767 108,'3'-4'85,"-3"4"-64,0 0-16,0-4 21,3 4 12,-3 0-8,0 0-16,3 0-8,0 4 0,7-8 2,-5 1 2,11-2-6,0-4 8,2-2 0,10 0-6,-4-6-3,10 3-2,6-2-1,6-1 1,7 1 0,-10 2-1,0 0 0,-9 5 0,1 1 0,-14 3 0,-12-2-2,1 5-12,-10 2-17,-10 0-4,4 2 11,-13 7-39</inkml:trace>
  <inkml:trace contextRef="#ctx0" brushRef="#br1" timeOffset="3">716-5851 117,'6'-5'125,"7"-3"-100,-11 3-18,1 1 7,-3 2 13,0-1 2,0 3-8,0 3-9,0-1-4,0 2-3,3-4 0,-3 1-5,0 3-2,7 2 0,-4 4 2,0 7 5,0 14 1,10 8-1,-5 5-5,8 6 3,-10 0 1,7-6-2,2-5-1,-6 2 1,4-7 0,-7 0 1,4-5-1,-8-2 0,4-9-1,-6 0 2,0-11 0,0-1 0,-3-4 2,0-2-5,3-2-14,-2 0-18,-8-8-26,7 3-22,-13-5-30</inkml:trace>
  <inkml:trace contextRef="#ctx0" brushRef="#br1" timeOffset="4">756-5215 157,'0'0'35,"-3"0"-26,0 0-4,3 3 2,-7-3 2,1 4-1,6-3 0,-2 3 0,-1-2 5,3 0 1,0-2-1,0 0 1,3 0 1,-3 0-1,2 0-7,-2-2-2,13 0-1,-4-3 2,12-5-2,14 0-2,2-4 0,3-3 1,3 3-2,-3-2 0,0-1 2,-3 3 0,0 1-3,-9-3 1,3 6 0,-9 0 0,-7 0-1,-9 3-3,-3 1-25,-3 2-19,-3 4-40,0 7-17</inkml:trace>
  <inkml:trace contextRef="#ctx0" brushRef="#br0" timeOffset="5">2678-5462 144,'-3'-4'47,"-7"-9"20,7 2-31,-3 3-20,6-4 15,-3 5-2,3-1-12,-2 3-3,2-1-5,0 6-2,0-4-3,0 4-4,0 4-1,-8 2-4,3 9 5,-14 19 6,-5 25 2,-13 14-3,2 20-4,11 6 0,8 3 0,19-7 0,23-5-2,4-7-1,26-9-3,2-10-30,7-14-54,6-13-67</inkml:trace>
  <inkml:trace contextRef="#ctx0" brushRef="#br0" timeOffset="6">3057-5079 241,'10'-25'15,"-4"4"-15,-1 1-3,8 6 3,9 5 9,-4 5-4,4 0-5,-4 8 0,-2 3 0,-7 4 2,1 6 1,-17 5-1,4 1 1,-6 2 2,-7-3-1,-2 0 1,-4-5 0,4-4 0,5-4 2,7-4 6,3-7 6,6-4-19,10-5 2,-4-9-2,12-7 1,8-4 0,-2-5-1,0 0 0,5 6 0,-11 5 0,0 4 4,-5 8-3,0 5-1,-10 5 0,-6 3-3,3 0 0,-3 6 3,-3 1 3,-10 13 1,4 6 2,-7 6-3,8 4-3,-8 1 1,13-8-2,6-1 1,0-2-7,16-9-5,-1-4-62</inkml:trace>
  <inkml:trace contextRef="#ctx0" brushRef="#br0" timeOffset="7">3483-4962 234,'-7'-2'27,"7"-8"-27,10 3-3,-4-5 3,10 4 15,2-2-6,4 0-8,-1 3 1,4 1 2,-4 0 10,5 6-9,-12 0-5,-1 2-1,0 2 1,-7 3 3,-6 10 1,-3 12 3,-10 4-2,4 8-2,-7 4-1,-5-1 0,2-8 1,1-6-2,5-11 0,7-4 4,3-10 8,6-5 1,3-5-10,10-10-4,8-4-16,13-11-23,13-8-15,-4-4-63</inkml:trace>
  <inkml:trace contextRef="#ctx0" brushRef="#br0" timeOffset="8">4220-5084 267,'0'0'24,"3"0"-24,-6 5 0,-7 10 3,-4 7 1,-15 10-2,-8 7-1,-3 6-1,0-1-2,7-5-26,-1-6-73</inkml:trace>
  <inkml:trace contextRef="#ctx0" brushRef="#br0" timeOffset="9">4338-5503 218,'2'-3'17,"1"6"-17,0 5 0,0 8 0,29 74 3,-27-74 0,8-2-3,-4 0 0,4-2 0,5 6 1,4-4 2,-4-8 9,4-6-11,2-6 17,5-5-12,-5-6-1,-3-5-1,4-6 4,-4 1-3,-5-1-4,0 6 12,-8 5-4,2 7-9,-10 6-4,-3 12 2,-7 9 2,5 13 4,-14 16-1,1 8-1,-4 9-1,6 3-1,8-8-1,-2-4-8,13-5-53,7-8-50</inkml:trace>
  <inkml:trace contextRef="#ctx0" brushRef="#br0" timeOffset="10">4856-5284 242,'-3'-11'39,"3"0"-38,3 2 6,2 2 8,8 0-3,9-1-6,-1 0-4,16-3-2,1-1 1,-1 7 2,-7-1 0,1 4-1,-19 2-2,-2 0-1,-7 2 1,-6 4 7,-7 3 2,1 4-1,-9 5-5,-1 3 1,0-2-4,11-2-2,-5 0-4,13-6 1,6 0 5,9-2 0,7-1 0,12 0 2,-7 1-4,8 1 2,-11 1-3,-5 0-1,-7 6 4,-9 0 1,-6 2 2,-9 7 0,-13 2 1,-12 2-1,-6 0-2,-16-3-1,14-4 0,5-4-13,5-4-50,17-8-57</inkml:trace>
  <inkml:trace contextRef="#ctx0" brushRef="#br0" timeOffset="11">5062-5820 320,'47'-4'0,"2"11"0,19 12 2,2 15 5,20 18 2,-7 18 2,10 19 3,-7 14-4,-18 18-2,-15 15-4,-29 15 0,-36 9-1,-59 16-3,-52 9-62,-50 6-147</inkml:trace>
  <inkml:trace contextRef="#ctx0" brushRef="#br2" timeOffset="12">3445-5041 41,'0'0'0,"0"0"63,0 0-63,0 0 58,0 0-58,0 0 36,0 0-36,0 0 48,0 0-48,0 0 44,0 0-44,0 0 36,0 0-36,0-34 34,0 34-34,0-2 8,0 2-8,0-5 14,0 5-14,0 0 34,0 0-34,0 0 22,0 0-22,0 0 14,0 0-14,0 0 6,0 0-6,0 0 0,0 0 0,0 0-2,0 0 2,0 0-4,0 0 4,0 0-10,0 0 10,0 0-2,0 0 2,0 0 0,0 0 0,0 0 0,0 0 0,0 0 6,0 0-6,0 0 0,0 0 0,0 0 0,0 0 0,0 0-10,0 0 10,3 0 0,-3 0 0,16 0 6,-16 0-6,8 0 4,-8 0-4,16 0 0,-16 0 0,16 7 4,-16-7-4,8 6 0,-8-6 0,10 6 0,-10-6 0,3 1-4,-3-1 4,0 0-6,0 0 6,0 4 0,0-4 0,0 0 2,0 0-2,0 3 0,0-3 0,0 9-2,0-9 2,0 5 0,0-5 0,0 8 2,0-8-2,0 5 0,0-5 0,0 3-4,0-3 4,0 3-2,0-3 2,0 0 0,0 0 0,0 0 0,0 0 0,0 0 2,0 0-2,0 0 0,0 0 0,0 0 0,0 0 0,0 0 0,0 0 0,0 0-18,0 0 18,0 0-22,0 0 22,0 0-24,0 0 24,0 0-24,0 0 24,0 0 0,0 0 0,0 0 0,0 0 0,0 0 4,0 0-4,0 0 10,0 0-10,0 0 12,0 0-12,0 0 22,0 0-22,0 0 16,0 0-16,0 0 12,0 0-12,0 0 6,0 0-6,0 0 10,0 0-10,0 0 20,0 0-20,0 0 16,0 0-16,0 0 10,0 0-10,0 0 6,0 0-6,0 0 14,0 0-14,0 0 12,0 0-12,0 0 10,0 0-10,0 0 26,0 0-26,0 0 18,0 0-18,0 0 12,0 0-12,0 0 12,0 0-12,0 0 4,0 0-4,0 0 8,0 0-8,0 0 0,0 0 0,0 0 0,0 0 0,0 0 2,0 0-2,0 0 6,0 0-6,0 0 2,0 0-2,0 0 18,0 0-18,0 0 10,0 0-10,6 0 14,-6 0-14,10 0 24,-10 0-24,8 0 26,-8 0-26,16 0 14,-16 0-14,19 0 2,-19 0-2,18 0 0,-18 0 0,27-3 0,-27 3 0,29-3 0,-29 3 0,24 0 2,-24 0-2,19 0 0,-19 0 0,6 0 0,-6 0 0,10 0 0,-10 0 0,3 0 0,-3 0 0,0 0 2,0 0-2,0 0 0,0 0 0,0 0 0,0 0 0,0 0 0,0 0 0,0 0 0,0 0 0,0 0-2,0 0 2,0 0-2,0 0 2,0 0-12,0 0 12,0 0-12,0 0 12,0 0-4,0 0 4,0 0 0,0 0 0,0 12 4,0-12-4,-13 24 12,13-24-12,-16 28 2,16-28-2,-11 28 8,11-28-8,-19 31 2,19-31-2,-19 27 0,19-27 0,-18 28 2,18-28-2,-16 25 0,16-25 0,-16 21 0,16-21 0,-11 15 2,11-15-2,-16 12 0,16-12 0,-13 9 2,13-9-2,-8 4 2,8-4-2,-3 6 4,3-6-4,-3 3 2,3-3-2,-7 2 2,7-2-2,-6 6 4,6-6-4,0 3 0,0-3 0,-3 8 0,3-8 0,-13 12 0,13-12 0,-5 7 0,5-7 0,-10 8-2,10-8 2,-6 5 0,6-5 0,-3 4 0,3-4 0,0 0-4,0 0 4,0 0 0,0 0 0,0 0 0,0 0 0,0 0-8,0 0 8,0 0-18,0 0 18,6 0-10,-6 0 10,28 0 0,-28 0 0,33 0 20,-33 0-20,37 0 6,-37 0-6,35 0 2,-35 0-2,34 0 0,-34 0 0,24 0 0,-24 0 0,19 0 0,-19 0 0,16 0 2,-16 0-2,6 0 0,-6 0 0,8 0 4,-8 0-4,7 0-4,-7 0 4,0 0 4,0 0-4,0 0 0,0 0 0,0 0 0,0 0 0,0 0 0,0 0 0,0 0-4,0 0 4,3 0-2,-3 0 2,0 0-2,0 0 2,3 0 0,-3 0 0,3 0 0,-3 0 0,10 0 0,-10 0 0,3 0 2,-3 0-2,3 0-2,-3 0 2,0 0-10,0 0 10,0 0-12,0 0 12,0 0-4,0 0 4,0 3 0,0-3 0,0 5 0,0-5 0,0 12 4,0-12-4,-6 10 6,6-10-6,-16 17 4,16-17-4,-16 14 10,16-14-10,-18 16 2,18-16-2,-25 17 2,25-17-2,-37 20 2,37-20-2,-37 17 6,37-17-6,-30 13 4,30-13-4,-31 12 0,31-12 0,-22 5 2,22-5-2,-21 3 2,21-3-2,-19 5 6,19-5-6,-19 0 2,19 0-2,-21 0 6,21 0-6,-19 0 16,19 0-16,-21 0 4,21 0-4,-19 0 4,19 0-4,-21 0 4,21 0-4,-16 0 4,16 0-4,-6 0 0,6 0 0,-13 0 0,13 0 0,-2 0-2,2 0 2,-3 0 0,3 0 0,0 0-4,0 0 4,0 0-8,0 0 8,0 0-10,0 0 10,0 0-32,0 0 32,0 0-58,0 0 58,0 15-162,0-15 162,0 13-270,0-13 270</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10"/>
    </inkml:context>
    <inkml:brush xml:id="br0">
      <inkml:brushProperty name="width" value="0.09333" units="cm"/>
      <inkml:brushProperty name="height" value="0.09333" units="cm"/>
      <inkml:brushProperty name="fitToCurve" value="1"/>
    </inkml:brush>
  </inkml:definitions>
  <inkml:trace contextRef="#ctx0" brushRef="#br0">-5361 615 115,'-22'-20'157,"4"1"-139,-4 7-16,4 5 8,2 4 9,2 6-5,-5 11-8,-7 10 4,2 18 2,-3 19 4,-5 17-8,11 12 1,2 6-7,3 5-2,14-8-1,14-5-3,7-8 2,5-17 0,8-8 1,8-13-6,3-14-18,3-11-55,7-10-14</inkml:trace>
  <inkml:trace contextRef="#ctx0" brushRef="#br0" timeOffset="1">-5284 990 135,'0'-17'87,"13"0"-70,-4 0-16,9-5 12,4-3 8,-1 4-5,11 1-11,-8 3-2,7 5-3,-3 12 0,-7 0-1,-2 7-2,-4 10 3,-6 8 3,4 7 1,-10 4 1,-6 7-3,-3-6 1,-7-3 0,-5-4-3,2-7 5,10-9-2,-7-3 3,8-8 4,5 0 1,0-9-7,5-5-4,2-5 0,-1-15 1,7-8 0,-2-5 0,8-7-1,0 4-1,-4 9 1,1 2 7,-7 13 5,-6 6-7,7 7-2,-8 7-3,-2 0-2,-2 6-7,-1 5 9,-4 7 0,4 6 5,0 7 0,0 6-5,6-2 0,0-3-4,12-8 1,1-4 1,9-5-17,-1-7-15,13-5-46,-5-4-55</inkml:trace>
  <inkml:trace contextRef="#ctx0" brushRef="#br0" timeOffset="2">-4670 846 133,'0'3'79,"0"2"-68,0 9 1,-3 5-4,-3 3-3,-4 6-3,7 3-2,-2-4 0,5-3-10,3-3-67</inkml:trace>
  <inkml:trace contextRef="#ctx0" brushRef="#br0" timeOffset="3">-4558 403 290,'5'-24'27,"-2"8"-27,0 13-1,-3-3-1,0 9 2,7 9 0,2 7 9,4 6-4,5 5-2,4 7-2,-1-7 0,-2-6 0,-8-7 0,5-6 0,-3-5 5,-7-10 8,-1-3 2,11-6-11,0-10-4,2-7-1,4-4 1,-1-3 0,-2 7 2,-3 9 0,-11 1-3,-5 11-1,3 6-7,-6 3-2,3 12 10,0 10 4,-3 14 1,-2 14 0,-5 14-3,7 0-2,0-8 0,3-7-6,3-14-16,0-6-40,7-10-28</inkml:trace>
  <inkml:trace contextRef="#ctx0" brushRef="#br0" timeOffset="4">-4371 186 105,'3'-31'159,"7"8"-150,-4 16-5,12 0 3,4 11 12,18 9-7,13 18-3,11 16 4,8 23-8,-5 20 0,-8 17-2,-14 11-1,-10 6-1,-22-4 3,-26 0-4,-12-6 1,-18-6-4,-12-8 3,-1-14-59,-3-14-95</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15"/>
    </inkml:context>
    <inkml:brush xml:id="br0">
      <inkml:brushProperty name="width" value="0.13333" units="cm"/>
      <inkml:brushProperty name="height" value="0.13333" units="cm"/>
      <inkml:brushProperty name="fitToCurve" value="1"/>
    </inkml:brush>
  </inkml:definitions>
  <inkml:trace contextRef="#ctx0" brushRef="#br0">-276-1671 160,'7'-26'149,"-4"6"-135,0-1-14,-3 13 0,-3 3 0,3 10 0,3 1-7,0 5 7,2 8 3,11 8-1,6 7 1,12 5-2,0-1 0,6-2 0,0-5 4,0-9-2,-10-5-2,5-7 5,-8-3-2,-1-10 2,-5-2 1,-9-4 4,3-5-1,1-5-7,-7-4 4,4-4 0,-11-1 2,1 5-6,4 6 0,-14 7-3,4 5-2,1 1-5,2 8-6,-6 1 13,-7 12 0,-3 13 4,-8 13-2,0 11 0,-11 9-2,1 5 1,10-7 2,2-5 1,4-6-2,-4-6 0,3-8 0,11-5 0,-5-10-2,7-3 0,-1-11 0,4-3-4,3-2-13,3-2-24,4-2-22,-4-2-57</inkml:trace>
  <inkml:trace contextRef="#ctx0" brushRef="#br0" timeOffset="1">604-1230 354,'11'-8'62,"5"2"-60,-13 3-2,-3 1 22,10 2-13,-4-2-8,18-6 7,16 1-7,16-5 0,3 2 0,15-2-1,-13 2-1,-15 4 0,-9 3-10,-15 0-6,-9 3-16,-13-3-25,-3 1-42</inkml:trace>
  <inkml:trace contextRef="#ctx0" brushRef="#br0" timeOffset="2">1146-1621 301,'0'-37'33,"6"4"-31,7 3 9,-13 7 2,6 13 5,4 3-18,-5 5-6,-2 4 3,7 8 3,-1 3 0,9 9 4,4 7-1,6 4-2,-3 0 0,-1 0-1,-2-5 2,6-4-2,-6-1 2,-1-9-1,-2-5 1,-1-7 0,1-7-1,5-9-1,1-3 0,9-8 0,-7 1 0,5 1 0,-11 6 0,-12 3 1,3 5-1,-9 9-1,-6 0-1,1 4-6,-1-1 2,-7 9 6,4 9 6,-10 15-1,-2 14-2,-1 11 1,-2 6 0,2-1-1,0-1 0,8-11-2,-2-6 0,-3-4 1,8-8-1,-5-4-1,7-8 0,3-5-29,-4-5-54,14-7-100</inkml:trace>
  <inkml:trace contextRef="#ctx0" brushRef="#br0" timeOffset="3">1797-1249 318,'3'-22'60,"10"-2"-53,-7 6-6,-1-1 4,14-1-3,13 1 1,10-1-3,4 1 1,7 5-1,0 9 0,-7 2-1,-9 11 0,-13 4-3,-5 7 2,-3 8 2,-19 10 3,-13 7-2,-18 3 8,-6 3-5,-6-1 3,-10-8 4,13-4-6,9-11-3,12-9-1,10-12 2,19-5 0,11-9 4,12-4 2,29-16-9,18-5-4,19-3-4,-7-6-18,1 7-34,-28 8-52</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19"/>
    </inkml:context>
    <inkml:brush xml:id="br0">
      <inkml:brushProperty name="width" value="0.09333" units="cm"/>
      <inkml:brushProperty name="height" value="0.09333" units="cm"/>
      <inkml:brushProperty name="fitToCurve" value="1"/>
    </inkml:brush>
    <inkml:brush xml:id="br1">
      <inkml:brushProperty name="width" value="0.13333" units="cm"/>
      <inkml:brushProperty name="height" value="0.13333" units="cm"/>
      <inkml:brushProperty name="fitToCurve" value="1"/>
    </inkml:brush>
  </inkml:definitions>
  <inkml:trace contextRef="#ctx0" brushRef="#br0">83 249 103,'-3'-5'3,"-6"2"-2,-1 3 1,8 0 80,-1 0-35,0 0-27,-7 3-11,10-3 11,0 0 4,-3 2-6,3-2-8,-3 3-2,-3 4-2,-4-2 2,2 3 1,-2 1 0,4-4 0,6-2-2,0-3-1,0 0 1,3 0 0,0 0-7,7 0-1,-4-3-1,-1 0 4,14-4 6,-1-5 6,20-5 2,5-7-5,12-4-5,7-3 0,9 0-3,-9 6-3,0 3 1,-10 3-1,-9 4 1,-5 2-1,-8 2-9,-12 0-11,-2 5-11,-10 0-3,-6 6-16,0-2-28,-3 2-19</inkml:trace>
  <inkml:trace contextRef="#ctx0" brushRef="#br0" timeOffset="1">302 344 118,'13'-11'198,"-10"-8"-170,-1-1-22,-4 0 12,2-1 2,-3-3 3,3 5-5,3 2 0,-1 4-5,-2 2-5,0 5-3,0 6-1,0 0-2,-2 3-2,2 0-3,-3 0 2,3 3 1,-3 4 1,0 12 1,3 14 2,3 15-2,3 15 1,-1 14-2,11 4 0,-3 0 0,-4-1-1,3-2 1,-6-10 1,-3-1-1,10-7 0,-10-9 0,7-17-1,-7-8 0,2-12-9,-2-12-22,-3-8-10,0 1-8,0-8 12,3-3-1,4-11-77</inkml:trace>
  <inkml:trace contextRef="#ctx0" brushRef="#br0" timeOffset="2">243 1241 103,'7'2'2,"-7"2"1,0-3 1,0 8-2,3-4 62,0 4-10,0-3-29,-3-4-16,0-2 14,0 0 5,0 3-13,-3-3-10,3 2-5,0-2-1,0 0 1,-3 3 1,3-3 1,0 0 0,3 0 4,-3 0 6,3-3-6,7 3-5,1-7 5,8-5 10,18-12-4,6-4-1,16-14-4,9-3 1,0-1-2,-7 1-2,-8 4-2,-7 7-2,-12 3 0,-9 15-1,-10 5-3,-9 5-12,-6 4-19,0 2-27,-3 0-62</inkml:trace>
  <inkml:trace contextRef="#ctx0" brushRef="#br1" timeOffset="3">2116 913 161,'-15'19'118,"6"-8"-92,-1-8-15,10-3 19,10 0 8,-4-3-15,-1 3-15,17-5 4,15-4-9,16-4 1,9-1-3,5-3 0,4 4-1,-9-1 0,-12 2-10,-10 7-13,-13 2-24,-8 3-17,-11 3-29</inkml:trace>
  <inkml:trace contextRef="#ctx0" brushRef="#br1" timeOffset="4">2092 585 197,'6'6'147,"-3"-6"-99,-3-4-48,0 2 19,0-3 14,2 5-22,14-6-10,6-1 0,9-9-1,9 3 2,9 2 1,1-2-3,-1 1 1,-9 4-1,-3 2-8,-13 1-17,-5 2-21,-4 3-17,-12 0 16,0 8-35</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24"/>
    </inkml:context>
    <inkml:brush xml:id="br0">
      <inkml:brushProperty name="width" value="0.13333" units="cm"/>
      <inkml:brushProperty name="height" value="0.13333" units="cm"/>
      <inkml:brushProperty name="fitToCurve" value="1"/>
    </inkml:brush>
    <inkml:brush xml:id="br1">
      <inkml:brushProperty name="width" value="0.09333" units="cm"/>
      <inkml:brushProperty name="height" value="0.09333" units="cm"/>
      <inkml:brushProperty name="fitToCurve" value="1"/>
    </inkml:brush>
  </inkml:definitions>
  <inkml:trace contextRef="#ctx0" brushRef="#br0">5699-844 180,'0'0'172,"-2"-3"-135,2 0-35,0 3 20,-3 0 7,3 0-26,3 3-3,-3 4-6,0 6 6,0 8 5,0 13 4,-3 13 3,-7 9-4,4-2-3,-7-1-2,4-5 1,-3-12 1,6-6-2,-4-7-1,4-9-1,3-9 0,3 3-1,3-8-4,-3 0-24,0-3-15,3-2-48,7-3-60</inkml:trace>
  <inkml:trace contextRef="#ctx0" brushRef="#br1" timeOffset="1">4802-1033 118,'3'-4'1,"-3"0"174,3 1-128,-6 3-34,3 0 21,0 0 4,3 0-18,0 0-19,3 0 0,6-3 0,7-3 11,8-10-7,23-3 4,9-10-4,2-3-2,7 0-1,3 3-1,-9 1 0,-4 3 0,-15 0-1,-5 8 0,-14 3-2,-11 8-10,-10 4-19,-6 2-21,-3 0-6,-7 11 27,-5 9-38</inkml:trace>
  <inkml:trace contextRef="#ctx0" brushRef="#br1" timeOffset="2">4965-1122 197,'6'-8'42,"10"-1"41,-10-4-59,4 1-24,-8 2 4,1-1 18,-3 1 13,6 3-15,4 1-13,-7 0-1,3 5 6,1-3 4,-7 4-1,0 4-7,-7-4-6,7 5-2,0-3-3,0 4-4,-3 1 7,3 14 2,0 9 7,0 16-6,3 11-1,7 4 0,-8-1 0,1-4 0,3-5 0,1-4-2,-4-6 1,0-7-1,-3-7 1,0-8 1,0-4-2,0-10-12,0-5-11,0 0-15,0-5-6,0-1-10,0-3-57</inkml:trace>
  <inkml:trace contextRef="#ctx0" brushRef="#br1" timeOffset="3">4854-545 110,'0'10'4,"0"-6"-4,10 5 100,-10-1-43,3-3-36,-1-2 1,-2 0 1,3-3-5,7 0-7,-4-6 4,16 1 0,-1-9-3,16-5-1,6 2-4,7-3-2,-4 5-2,-6-1-2,-3 6 0,0-4 0,1 3-1,-5-1-1,1 2-6,0-1-12,-9 3-16,-10 3-10,-12 1-31,-3 4-16</inkml:trace>
  <inkml:trace contextRef="#ctx0" brushRef="#br1" timeOffset="4">5416-810 116,'3'-10'75,"0"7"-51,-3 1-24,-3 2-12,3 0 7,0 0-8,0 2-16,-3 1 9,3 4-12</inkml:trace>
  <inkml:trace contextRef="#ctx0" brushRef="#br0" timeOffset="5">6273-820 349,'0'-7'58,"-3"1"-53,-4-1 3,7 3 21,7 4-12,-4 0-17,0 0-7,10 0 3,8-6 4,17-1 12,20-10-8,10-2-3,15-8 2,7 5-3,-10-3 0,-10 6-2,1-3-8,-3 6-21,0 3-37,-19 1-51</inkml:trace>
  <inkml:trace contextRef="#ctx0" brushRef="#br0" timeOffset="6">6634-1103 255,'0'-14'108,"0"1"-96,0 2 2,0 3 31,0-1-19,0 6-13,3 0-9,0 3-1,4 0 4,-7 0-1,3-2-2,-3 0 4,0-4 1,0 2-4,0-1 0,0 3-2,0-1-1,0 0 1,0-1-2,0 4 0,0 0 0,0 0 0,0 0 0,0 0 1,0-2 2,-3 4-1,3-2-3,0 0-1,0 4-5,-7 2-1,7 1 1,0 10 6,-3 14 1,0 11 1,0 13-1,0 9 1,0 2-2,-4-3 1,14-6 0,-7-4-1,3-12 0,0-2 0,-3-5 1,0-16-1,3 5-1,0-12-1,0-6-34,4-1-48,-4-1-123</inkml:trace>
  <inkml:trace contextRef="#ctx0" brushRef="#br0" timeOffset="7">8374-2068 265,'0'-31'94,"3"7"-73,0 1-12,-3 9 20,0 11-11,2 10-18,-2 1-5,8 4-2,-6 1 7,1 11 1,10 7 2,-1 11-2,3 5 0,4 1-1,0-5 1,2-1-1,0-10 0,1-3 0,7-7 0,-5-3 0,6-8 2,1-2 1,9-6-1,1-3 1,-1-8 1,0-3-1,0-6 0,-6 1 0,-10-8-1,1 2-1,-10 0 2,1 3 1,-10 1-1,4 2 1,-4 5-1,-6 7-3,0 1-2,0 3-2,-3 3-2,0 1-1,-10 11 7,0 10 1,-11 16 2,-3 15 1,-11 10-2,-2 0 0,3-3 1,3-12 1,7-5-1,8-6-2,0-7 1,-2-1-1,5-7 0,11-8-1,-5-7-6,10-4-22,7-3-20,-4-3-67,2-6 1</inkml:trace>
  <inkml:trace contextRef="#ctx0" brushRef="#br0" timeOffset="8">9052-1496 153,'22'-3'195,"-10"3"-145,-3-3-39,-2 6 25,-7-3-3,0 0-22,0 6-11,3-3-2,-3 2-2,-3 4 4,3 6 1,-7 10 3,4 6-2,0 3 2,0-2-2,1-1 0,-8-8-1,7-6-1,3-10 0,-3 3 2,3-6-2,0-1-3,3-3-23,-3-3-13,3 1-17,4 0-41</inkml:trace>
  <inkml:trace contextRef="#ctx0" brushRef="#br0" timeOffset="9">9660-1526 279,'16'-6'123,"-7"2"-121,6-3 6,1 1-3,-5-1 12,21-3-10,14 3-5,12-3-2,14 3 3,-5 1-2,8 2 1,-17 2 0,-12-1-2,-9 1 0,-15-1-17,-12 3-18,-7-3-29,-13 3-51</inkml:trace>
  <inkml:trace contextRef="#ctx0" brushRef="#br0" timeOffset="10">10354-1901 352,'3'-25'33,"3"8"-31,4 9 2,-10 1 17,0 14-21,0 1-1,3 9 1,10 8 4,-2 13-3,10 6 1,11 4-1,-8-1-1,8-14 2,-8-8-2,3-8 0,5-9 3,-5-4 1,4-10 0,9-5-1,1-3-1,-1-5-1,-3-1 2,-13 0-1,0 1-2,-8 4 2,-3 5-1,-10 1-1,0 7 0,-3 2-2,-3 2-1,3-2-3,-10 2 0,4 11 6,-12 6 5,-7 11 1,-9 18 0,-9 13 1,-3 9 4,-10 1-2,6 2-1,2-7 3,-2-17-5,10-3-2,9-16-3,0-9-1,22-8 0,-1-6-4,10-7-9,8-3-21,-6-1-19,1-6-53</inkml:trace>
  <inkml:trace contextRef="#ctx0" brushRef="#br1" timeOffset="11">12634-1327 112,'0'-8'1,"0"4"86,-3-1-59,6 5-13,-3-2 13,0 2 0,-3-3-5,9 3-4,-9 3 1,3-3 0,0 2 2,3-2 0,-3 0-4,2 0-2,-4 3-3,4-3-1,-2 0-1,0 2-2,8-2-7,-3 4 5,1-1-5,4-3 2,-4-3 0,12-6 4,7-5-5,12-3-1,9-1 0,4-1-1,-7 2 0,-3 2-1,-6 3 1,-10 2-1,-2 5 1,-4 0-1,-5-2-1,-7 5-5,-3 2-19,-3 0-18,-3 0-21,0 0-13,0 0 4,-7 5-12</inkml:trace>
  <inkml:trace contextRef="#ctx0" brushRef="#br1" timeOffset="12">12522-723 110,'10'3'0,"-10"-3"1,3 7 1,-3-7 70,0 2-34,0-2-27,3 3 6,0-1 2,4-2-2,-7 3-11,3 0 1,-3-3-3,0 0 2,3 0 4,-1 0 0,1 0 3,7 0 3,-1-3-3,9 0 4,14-4-1,11-3-7,-3-3-4,16-4 1,-5-2 0,5 0 2,-3-3-4,3 2-3,-8-3 1,5 5-1,-10 1 1,-3 3-2,-2 2 0,-17 7 0,-5 0 0,-13 5 0,-3-3-1,0 3-1,0 0 0,-3 0-2,-4 0 1,4 0-12,0 0-27,0 0-18,0 3 3,-4 2-68</inkml:trace>
  <inkml:trace contextRef="#ctx0" brushRef="#br1" timeOffset="13">12868-1369 125,'9'-6'122,"1"-1"-76,-10 1-32,0 3 11,0 1 17,0 0-10,3 2-12,-3 0-6,3 2 0,-3 0 1,0 1-1,0-1-5,0 4-2,0-1-5,0 1-2,0 0-2,-3 2 2,0 12 6,3 13 0,0 10-1,0 14-3,0 4 1,0-3-2,3-8 2,-6-3-2,3-8 1,0-5-2,0-7 1,0-2 1,3-8-2,-3-3 1,0-4 0,0-6-1,0-4-5,0-4-9,-3 1-8,3-1-18,0-5-16,0-2-44,-3-9-86</inkml:trace>
  <inkml:trace contextRef="#ctx0" brushRef="#br0" timeOffset="14">8713-304 194,'0'-17'169,"3"-4"-130,-3 8-36,0 1 15,-3 5 21,3 3-15,0 8-24,0-4 0,0 4-4,0-1-1,3 6 1,-3 1 4,3 17 2,4 5-1,-1 12 0,9 9-1,-3 3-1,6-4 1,11-5 1,-5-9-1,1-4-1,6-11 1,-4-12-3,5-6 3,-5-8 1,7-4 0,6-5 2,-2-7-1,-8-3 1,1-5-2,-7-2 1,-8 1 2,3 4-3,-14 1 2,5 3 0,-4 7 1,-6 2 1,3 5-1,-3 3-2,0 3-2,0 0-1,0 3-1,0-3 1,-3 3-2,3 0-1,0 1-1,-3 11 5,-7 10 1,5 15 1,-1 9 1,-10 9-3,3 3 2,5-5-1,-11-9-1,6-6 1,5-7-1,-5-4-1,7-8 0,-7-2-14,7-6-27,6 0-25,0-6-51</inkml:trace>
  <inkml:trace contextRef="#ctx0" brushRef="#br0" timeOffset="15">9410 268 110,'13'-6'240,"-5"1"-164,2-3-66,-10 8 7,0 6 13,0-4-18,0 2-12,0 1-6,0 1 2,0 1 4,0 10 1,-3 5 2,-4 9-2,2 6 4,-1 0-2,-7-1-1,7 1 1,-7-13-2,8 8 1,-8-13-2,7-2-2,3-4-22,0-4-33,-4-6-38,14-3-81</inkml:trace>
  <inkml:trace contextRef="#ctx0" brushRef="#br0" timeOffset="16">9783 374 244,'0'-3'191,"0"-2"-167,0-2-20,6 2-4,1 3 20,5-1-17,16-8 3,15-5-5,13-4 1,5-3-2,4 5 1,-6 1-1,-7 8 0,-21-1-1,3 3-28,-7-1-14,-1 3-40,-15-2-39</inkml:trace>
  <inkml:trace contextRef="#ctx0" brushRef="#br0" timeOffset="17">10376-167 124,'5'-14'221,"5"6"-201,-7 5-20,0 6 0,-3 2 2,0 2-1,6 10 4,4 10 0,8 3-4,1 8 2,3 4-2,-1-11 2,3-4-2,1-10 0,0-11 4,0-6 1,9-6-4,-7-11-2,10-10 0,1-1 0,-8-5 0,1-4 0,-12 7 1,-1 5 4,-9 6 3,4 2 4,-13 9-2,0 3-5,0 7-5,0 1-5,-3 9 2,-10 12 3,5 18 9,-18 16-3,1 13-4,1 5-1,3-1 0,2-12-1,0-10-7,9-11-46,5-3-50</inkml:trace>
  <inkml:trace contextRef="#ctx0" brushRef="#br0" timeOffset="18">10947 279 160,'2'-17'206,"-2"2"-175,0 0-26,0 5 22,6 1-14,7 1-13,6-3-4,5-2 4,10-4 2,6 2-1,3 1-1,-3 0 1,-2 6 0,-11 6-1,-9-4-1,-2 8-2,-3 4 2,-10 5 1,0 9 0,-6 10 3,-7 11-1,-12 10-1,-8 10 3,-20-2-1,2 1-3,-11-3 0,-3 0 3,7-10-2,12-8-1,14-11 0,18-15-1,13-7 2,20-12 0,34-10 0,27-12-1,21-10-7,19-4 3,7-2-22,-12 4-34,-19 7-20,-22 5-70</inkml:trace>
  <inkml:trace contextRef="#ctx0" brushRef="#br0" timeOffset="19">13426-753 134,'-13'8'225,"5"-5"-194,8-3-24,0 0 33,3-3-10,2-5-30,14 1-7,10-9 2,1-2 5,17-1 0,-1 2 4,10 0-4,-13 7 0,-1 3 0,-7 4 0,-14 3 0,-5 3-2,-10 5 1,-1 8 1,-7 8 0,-4 11 1,-16 14 2,-9 4 0,-15 15 0,-15-2-1,-14-2-1,1-1 2,-4-3-1,14-16 0,18-7-2,12-17 2,18-8 4,13-8 3,16-8-9,9-9 8,23-13-8,27-11-15,27-20-9,8-7-9,5 3-46,-11 2-29</inkml:trace>
  <inkml:trace contextRef="#ctx0" brushRef="#br0" timeOffset="20">13461-839 103,'0'0'0,"3"0"0,-1 0 3,1 3-2,-3-3-1,3 0 81,-6 0-58,3 0-13,0 0 12,-3-3 7,3 3-10,0 0-8,0 0-4,0 0 1,0 3 2,0-3-1,0 3-3,0-3 0,3 0 5,-3 0-1,3 0-5,4 0-5,-4 3 1,0-6-1,3 3 6,4-3-5,8 0 2,-9 2-3,7-6 2,-1 4-2,-3 1 1,4-2-1,2 3 1,1-6 1,-1 4 1,1 1 0,-3-1-1,-8 3 0,5 0-2,-7 3-1,0-3-1,1 0 2,-4 2 0,0 1 1,2 0-1,2 1 0,-4 1-1,0-3-1,-3 1 2,3 4-1,-3 0 1,3 1 1,-3 4 0,3 5 0,-3 2 0,-3-1-1,0 5 1,0-3 0,0 0 0,-7-3-1,2 0 0,-2 3-1,1 0 1,-7-1 2,1 3-1,-7-3-1,-2 4 0,-8-2 1,2 3 1,-10-2 0,3 0-2,-3-3 0,3 1-2,2-7 2,5 1 0,2-4 2,3-1-2,7 1 1,6-3-1,0-1 0,6-2 0,-4-3 0,4 3 1,3-2-1,3-2 0,0 3 0,0-3 0,0 0-2,3 0 2,-3 3 0,3-3-1,3 0 1,1 0-2,-4-3 2,15-2 9,4 0-7,8-7-1,14 0 0,2 0 1,10-1-1,-10 2 2,9 1 1,4-1-3,0 2 1,-1-1-2,1-2 2,3 1-2,-4 5 0,-6-2-1,1 5 1,0 0 1,-10 3 1,-3 0 0,-3 0 2,-10 3-2,-6-3 0,-5 0-1,0 0 1,-16 3-2,0-3 0,0-3-2,0 3-1,0 0-1,0-3-6,-3 3-3,-4-3-12,4 1-26,-3 2-29</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45"/>
    </inkml:context>
    <inkml:brush xml:id="br0">
      <inkml:brushProperty name="width" value="0.13333" units="cm"/>
      <inkml:brushProperty name="height" value="0.13333" units="cm"/>
      <inkml:brushProperty name="fitToCurve" value="1"/>
    </inkml:brush>
  </inkml:definitions>
  <inkml:trace contextRef="#ctx0" brushRef="#br0">11 94 168,'6'-20'160,"-6"-2"-129,-3 0-24,0 10 22,-7 2 7,8 2-14,2 4-13,0 2-1,0 2-2,0 0-3,0 2 0,0 3-1,2-1-2,-2 2-1,0-1-2,-2-3 0,2 5-2,0 3 4,2 9 1,6 13 2,0 6-2,8 9 0,3 4 1,5-1-1,0-12-1,11-6 0,-8-3-1,4-14-3,-4-6-8,8-5 11,-4-10-4,-1-8 3,7-6 3,-2-4 2,-11-1 0,0-3 0,-8 3-2,-3-6 0,-7 3 5,-3 4 6,-3 5-6,0 5-2,0 8 1,-3 3-2,3 3-2,-3 3-1,0 3-2,3-2-1,0 3 0,-10 7 4,7 14 3,-3 8-1,-6 12-1,-7 3-1,10 6 0,-6-4 1,-1-4 0,10-7-1,-7-4 1,10 1-1,-2-6 0,2-5-2,3 4-21,3-12-22,2 4-25,1-7-45</inkml:trace>
  <inkml:trace contextRef="#ctx0" brushRef="#br0" timeOffset="1">650 535 182,'15'-15'151,"-9"8"-95,-6-4-49,3 11 11,-3 0 5,0 1-23,3 3-1,-3 2-3,0 8 4,0 8 7,0 5 0,0 16-5,0 2 0,0 1 4,-3-5-2,0-2 0,3-8-3,-3-8 1,0-6-2,1-5 2,2-7-2,0 2-8,0-4-30,0-6-18,2-4-20,1 2-71</inkml:trace>
  <inkml:trace contextRef="#ctx0" brushRef="#br0" timeOffset="2">1060 520 368,'6'-1'57,"-6"-5"-56,3 0 3,-3 6 9,10 0-13,-1-4 0,12-3 3,19-1 1,13-4-3,3 2-1,-5-2-9,-1-2-6,-20 14-25,-1-5-24,-17 2-33</inkml:trace>
  <inkml:trace contextRef="#ctx0" brushRef="#br0" timeOffset="3">1448 164 281,'-6'-32'91,"6"5"-69,-5 3-20,-2 12 13,4 1-9,6 11-6,4 6-10,-2 4 10,11 7 3,3 10-1,5 4-2,3 1-1,8-5 1,-1-9 2,-7-2 0,2-11-2,-5-5 0,0-3 4,1-9 0,6-5 0,-6-7-2,9-3-1,-10-5 1,-5 5-1,-3 3 1,-11 8-2,-2 5 1,4 9-2,-14 2 0,7 2-4,-3 8-3,0 7 8,-9 15 4,-3 21-1,-13 11-1,0 19 2,-6-1-3,7 2 0,-2-11 0,18-10-1,-2-7-4,13-10-36,0-9-61</inkml:trace>
  <inkml:trace contextRef="#ctx0" brushRef="#br0" timeOffset="4">2043 507 184,'16'-25'168,"-3"2"-134,-7 4-28,-3 2 6,-1 6-1,11 2-11,3-8 0,6 5-2,-1 0 0,3 4 1,5 3-1,-8 5 1,-2 0 1,0 5 1,-11 7-1,5 5 0,-7 10 2,-6 12 2,0 8-1,-13 9 2,-9 7-3,-2 2 1,-10-1 4,1-4-3,-4-4 2,2-15-6,17-8-1,2-13 0,16-15 1,13-5 0,8-8 4,19-21-4,22-15-15,18-10-3,16-9-4,0 2-19,-13 10-38,-19 17-41</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50"/>
    </inkml:context>
    <inkml:brush xml:id="br0">
      <inkml:brushProperty name="width" value="0.06667" units="cm"/>
      <inkml:brushProperty name="height" value="0.06667" units="cm"/>
      <inkml:brushProperty name="fitToCurve" value="1"/>
    </inkml:brush>
  </inkml:definitions>
  <inkml:trace contextRef="#ctx0" brushRef="#br0">-5229-2752 61,'0'0'0,"0"0"29,0 0-29,0 0 6,0 0-6,0 0 0,0 0 0,0 0-4,0 0 4,0 0 0,0 0 0,0 0 210,0 0-210,0 0 48,0 0-48,0 0 16,0 0-16,0 0 10,0 0-10,0 0 40,0 0-40,0 0 38,0 0-38,0 0 38,0 0-38,0 0 32,0 0-32,0 0 22,0 0-22,0 0 20,0 0-20,0 0 22,0 0-22,0 0 18,0 0-18,0 0 10,0 0-10,0 0 10,0 0-10,0 0 4,0 0-4,0 0 2,0 0-2,0 0 2,0 0-2,0 0 6,0 0-6,0 0 4,0 0-4,0 0 4,0 0-4,0 0 18,0 0-18,0 0 24,0 0-24,3-8 10,-3 8-10,21-15 0,-21 15 0,29-10 6,-29 10-6,30-14 6,-30 14-6,37-10 4,-37 10-4,34-12 0,-34 12 0,30-12 0,-30 12 0,32-12 2,-32 12-2,24-10 0,-24 10 0,19-7 4,-19 7-4,15-10 4,-15 10-4,6-5 0,-6 5 0,3-2 2,-3 2-2,7-3 4,-7 3-4,0 0 0,0 0 0,0 0 4,0 0-4,0 0 0,0 0 0,0 0-14,0 0 14,0 0-10,0 0 10,0 0 0,0 0 0,0 0 10,0 0-10,0 0 6,0 0-6,0 0 0,0 0 0,0 0-2,0 0 2,0 0-4,0 0 4,-18 0 0,18 0 0,-29 10 4,29-10-4,-24 12 2,24-12-2,-38 15 2,38-15-2,-27 12 2,27-12-2,-34 12 0,34-12 0,-24 8 0,24-8 0,-25 9 4,25-9-4,-26 5 4,26-5-4,-11 3 0,11-3 0,-13 2 0,13-2 0,0 0 4,0 0-4,0 0 2,0 0-2,0 0 2,0 0-2,0 0 2,0 0-2,0 0-2,0 0 2,0 0-4,0 0 4,0 0-2,0 0 2,0 0 0,0 0 0,0 0 6,0 0-6,3 0 10,-3 0-10,16-2 0,-16 2 0,15-6 2,-15 6-2,6 0 2,-6 0-2,0 0 2,0 0-2,0 0 2,0 0-2,0 0 0,0 0 0,0 0-2,0 0 2,0 0-2,0 0 2,0 0-10,0 0 10,0 0-6,0 0 6,0 0-12,0 0 12,0 0 0,0 0 0,-16 10 8,16-10-8,-8 10 2,8-10-2,-10 3 2,10-3-2,-6 0 6,6 0-6,0 0 0,0 0 0,0 0 4,0 0-4,0 0 2,0 0-2,0 0 2,0 0-2,0 0 2,0 0-2,0 0 0,0 0 0,0 0 2,0 0-2,0 0 0,0 0 0,0 0 0,0 0 0,0 0 2,0 0-2,0 0 0,0 0 0,0 0-10,0 0 10,0 0-50,0 0 50,16 0-36,-16 0 36,24 0-150,-24 0 150,19 0-487,-19 0 487</inkml:trace>
  <inkml:trace contextRef="#ctx0" brushRef="#br0" timeOffset="1">-5214-3162 80,'0'0'0,"0"-4"8,0 4-8,0 0 4,0 0-4,0-1 8,0 1-8,0 0 0,0 0 0,0 0 4,0 0-4,0 0 4,0 0-4,0 0 0,0 0 0,0 0-6,0 0 6,0 0 0,0 0 0,0 0 100,0 0-100,0 0 86,0 0-86,0 0 30,0 0-30,0 0 16,0 0-16,0-4 28,0 4-28,0-3 30,0 3-30,0 0 22,0 0-22,0 0 6,0 0-6,0 0 16,0 0-16,0 0 14,0 0-14,0-3 18,0 3-18,0-2 14,0 2-14,0-3 10,0 3-10,0-2 14,0 2-14,0-3 14,0 3-14,0-7 12,0 7-12,0-2 12,0 2-12,0-5 8,0 5-8,0-2 14,0 2-14,-2-4 18,2 4-18,-8-4 32,8 4-32,0 0 22,0 0-22,-2-2 10,2 2-10,0-3 14,0 3-14,0 0 14,0 0-14,0-2 14,0 2-14,0-6 12,0 6-12,0-6 8,0 6-8,0-5 20,0 5-20,0-8 6,0 8-6,0-5 10,0 5-10,0-6 6,0 6-6,-3 0 12,3 0-12,0-3 12,0 3-12,0 0 18,0 0-18,0 0 14,0 0-14,0 0 2,0 0-2,0 0 2,0 0-2,0 0 2,0 0-2,0 0 0,0 0 0,0 0 0,0 0 0,0 0 2,0 0-2,-3 0 4,3 0-4,0 0 0,0 0 0,0 0 0,0 0 0,0 0-4,0 0 4,0 0-2,0 0 2,0 0 0,0 0 0,0 0-4,0 0 4,0 5-4,0-5 4,0 15 0,0-15 0,0 19 0,0-19 0,0 17 0,0-17 0,0 19 0,0-19 0,0 20 0,0-20 0,3 19 0,-3-19 0,5 20-2,-5-20 2,13 24 0,-13-24 0,6 23 4,-6-23-4,13 19 0,-13-19 0,3 22 2,-3-22-2,5 19 0,-5-19 0,10 20-2,-10-20 2,3 19 0,-3-19 0,3 17 0,-3-17 0,0 17 0,0-17 0,3 17 0,-3-17 0,0 11 0,0-11 0,0 13 0,0-13 0,0 8 0,0-8 0,0 5 0,0-5 0,0 10 2,0-10-2,0 2 2,0-2-2,0 5 0,0-5 0,0 0 0,0 0 0,0 0 0,0 0 0,0 0 4,0 0-4,0 0 4,0 0-4,0 0 6,0 0-6,0 0 6,0 0-6,0 0 12,0 0-12,0 0 8,0 0-8,0-2 6,0 2-6,0-16 2,0 16-2,0-19 6,0 19-6,-6-23 0,6 23 0,-5-23 0,5 23 0,-10-24 2,10 24-2,-3-23 4,3 23-4,-3-21 2,3 21-2,-3-20 0,3 20 0,-7-16 2,7 16-2,-3-15 0,3 15 0,0-17 2,0 17-2,-3-13 0,3 13 0,0-12 0,0 12 0,-3-11 4,3 11-4,-3-10 2,3 10-2,-2-10 2,2 10-2,-10-10 0,10 10 0,0-9 0,0 9 0,0-8 2,0 8-2,-6-8 0,6 8 0,-3-12 0,3 12 0,-7-7 0,7 7 0,0-10 0,0 10 0,-3-5 0,3 5 0,0-4 6,0 4-6,-3-7 0,3 7 0,0-5 0,0 5 0,-3-5 0,3 5 0,-3-10 0,3 10 0,-3-5 0,3 5 0,0-5 0,0 5 0,0-3 0,0 3 0,-7-4 4,7 4-4,0-1 2,0 1-2,0-2 2,0 2-2,0-4 4,0 4-4,0 0 4,0 0-4,0 0 0,0 0 0,0 0 2,0 0-2,-3 0 0,3 0 0,0 0-2,0 0 2,0 0-6,0 0 6,0 0-16,0 0 16,-2 0-16,2 0 16,-3 0-4,3 0 4,-3 7 0,3-7 0,-13 21 6,13-21-6,-3 23 2,3-23-2,-13 19 2,13-19-2,-3 19 2,3-19-2,-5 16 0,5-16 0,-3 14 0,3-14 0,-7 15 4,7-15-4,-3 10 2,3-10-2,0 11 0,0-11 0,-3 9 0,3-9 0,0 6 0,0-6 0,0 8 0,0-8 0,0 0 0,0 0 0,0 2 2,0-2-2,0 0 0,0 0 0,0 0 4,0 0-4,0 0 0,0 0 0,0 0 4,0 0-4,0 0 4,0 0-4,0 0 0,0 0 0,0 0 0,0 0 0,0 0-4,0 0 4,0 0-2,0 0 2,0 0-6,0 0 6,0 0-4,0 0 4,0-5-16,0 5 16,0-14-52,0 14 52,19-17-188,-19 17 188,18-25-316,-18 25 316</inkml:trace>
  <inkml:trace contextRef="#ctx0" brushRef="#br0" timeOffset="2">-5350-3296 45,'0'0'0,"-2"-2"105,2 2-105,-3-3 46,3 3-46,0-3 38,0 3-38,0-3 26,0 3-26,0 0 38,0 0-38,0 0 32,0 0-32,0-3 20,0 3-20,0 0 66,0 0-66,0-3 36,0 3-36,0 0 36,0 0-36,0-2 34,0 2-34,0 0 24,0 0-24,0 0 28,0 0-28,0 0 36,0 0-36,0 0 18,0 0-18,0 0 18,0 0-18,0 0 10,0 0-10,0 0 6,0 0-6,0 0 4,0 0-4,0 0 6,0 0-6,0 0 4,0 0-4,0 0 6,0 0-6,0 0 8,0 0-8,0 0 22,0 0-22,0 0 18,0 0-18,0 0 16,0 0-16,0 0 12,0 0-12,0 0 14,0 0-14,0 0 6,0 0-6,0 0 4,0 0-4,0 0 12,0 0-12,0 0 0,0 0 0,0 0 2,0 0-2,0 0 2,0 0-2,0 0-2,0 0 2,0 0 0,0 0 0,0 0 0,0 0 0,0 0-12,0 0 12,0 0-2,0 0 2,0 8-4,0-8 4,0 13 0,0-13 0,0 13 0,0-13 0,0 10 0,0-10 0,0 11 0,0-11 0,0 12 0,0-12 0,0 11 4,0-11-4,0 10 0,0-10 0,0 11 6,0-11-6,0 9 0,0-9 0,0 8 0,0-8 0,3 5 0,-3-5 0,2 7-4,-2-7 4,0 3 0,0-3 0,3 0 0,-3 0 0,0 0 4,0 0-4,0 0 6,0 0-6,0 0 4,0 0-4,0 0 8,0 0-8,0 0 8,0 0-8,0 0 2,0 0-2,0 0 0,0 0 0,0 0-2,0 0 2,0 0 0,0 0 0,0 0-2,0 0 2,0 0-2,0 0 2,0 0-4,0 0 4,0 0-10,0 0 10,0 0-4,0 0 4,0 0-12,0 0 12,0 0-4,0 0 4,0 0 0,0 0 0,0 0-4,0 0 4,0 0-4,0 0 4,0 0-12,0 0 12,0 0-68,0 0 68,0 2-298,0-2 298</inkml:trace>
  <inkml:trace contextRef="#ctx0" brushRef="#br0" timeOffset="3">-4896-3063 96,'0'0'0,"0"0"8,0 0-8,0 0 4,0 0-4,0 0 4,0 0-4,0 0 180,0 0-180,0 0 68,0 0-68,0 0 20,0 0-20,0-4 30,0 4-30,0 0 30,0 0-30,0 0 28,0 0-28,0 0 20,0 0-20,0-2 24,0 2-24,0 0 26,0 0-26,0 0 38,0 0-38,3 0 40,-3 0-40,0 0 22,0 0-22,3 0 14,-3 0-14,0 0 4,0 0-4,0 0 0,0 0 0,13 0-2,-13 0 2,5 0 0,-5 0 0,16 0 4,-16 0-4,16 0 2,-16 0-2,8 2 0,-8-2 0,13 15-8,-13-15 8,3 19-26,-3-19 26,3 27-38,-3-27 38,0 24-60,0-24 60,0 12-292,0-12 292</inkml:trace>
  <inkml:trace contextRef="#ctx0" brushRef="#br0" timeOffset="4">-5248-2722 29,'0'0'0,"0"0"55,0 0-55,0 0 2,0 0-2,0 0 2,0 0-2,0 0 10,0 0-10,0 0 2,0 0-2,0 0 4,0 0-4,0 0 4,0 0-4,0 4 0,0-4 0,0 2 0,0-2 0,-3 5 4,3-5-4,0 0 158,0 0-158,-3 0 46,3 0-46,-10 3 6,10-3-6,-5 0 2,5 0-2,-13 3 2,13-3-2,-6 0 10,6 0-10,-6 4 6,6-4-6,-3 0 4,3 0-4,-7 0 4,7 0-4,0 0 6,0 0-6,0 0 10,0 0-10,0 0 10,0 0-10,0 0 0,0 0 0,0 0 0,0 0 0,0 0 12,0 0-12,7 0 12,-7 0-12,12 0 12,-12 0-12,18 0 8,-18 0-8,19-7 4,-19 7-4,22-10 6,-22 10-6,18-10 0,-18 10 0,19-7 0,-19 7 0,18-10 0,-18 10 0,13-7 6,-13 7-6,12-6 0,-12 6 0,18-5 2,-18 5-2,13-2-2,-13 2 2,12 0-12,-12 0 12,10 0-106,-10 0 106</inkml:trace>
  <inkml:trace contextRef="#ctx0" brushRef="#br0" timeOffset="5">-5269-3230 13,'0'0'0,"0"0"28,0 0-28,0 0 20,0 0-20,0 0 17,0 0-17,0 0 12,0 0-12,0 0 14,0 0-14,0 0 4,0 0-4,0 0 0,0 0 0,-22 3 4,22-3-4,0 3 0,0-3 0,0 0 2,0 0-2,0 4 156,0-4-156,-3 2 44,3-2-44,0 0 10,0 0-10,0 0 6,0 0-6,0 0 20,0 0-20,0 0 16,0 0-16,0 0 8,0 0-8,0 0 4,0 0-4,0 0 8,0 0-8,0 0 8,0 0-8,0 0 20,0 0-20,0 0 26,0 0-26,0 0 14,0 0-14,0 0 10,0 0-10,0 0 14,0 0-14,0 0 4,0 0-4,0 0 10,0 0-10,0 0 4,0 0-4,0 0 8,0 0-8,0 0 8,0 0-8,0 0 10,0 0-10,0 0 6,0 0-6,0 0 6,0 0-6,0-2 0,0 2 0,0-4 2,0 4-2,0-6 14,0 6-14,0-2 0,0 2 0,0-5 2,0 5-2,0-3 4,0 3-4,0-3 4,0 3-4,0-4 0,0 4 0,0 0 10,0 0-10,0 0 4,0 0-4,0 0 12,0 0-12,0 0 12,0 0-12,0 0 2,0 0-2,0 0 0,0 0 0,0 0-4,0 0 4,0 0-14,0 0 14,0 0-12,0 0 12,0 0 0,0 0 0,0 0 2,0 0-2,0 12 2,0-12-2,0 11 8,0-11-8,0 11 0,0-11 0,0 14-8,0-14 8,0 17-12,0-17 12,0 16-38,0-16 38,0 12-308,0-12 308</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56"/>
    </inkml:context>
    <inkml:brush xml:id="br0">
      <inkml:brushProperty name="width" value="0.09333" units="cm"/>
      <inkml:brushProperty name="height" value="0.09333" units="cm"/>
      <inkml:brushProperty name="fitToCurve" value="1"/>
    </inkml:brush>
    <inkml:brush xml:id="br1">
      <inkml:brushProperty name="width" value="0.13333" units="cm"/>
      <inkml:brushProperty name="height" value="0.13333" units="cm"/>
      <inkml:brushProperty name="fitToCurve" value="1"/>
    </inkml:brush>
  </inkml:definitions>
  <inkml:trace contextRef="#ctx0" brushRef="#br0">-5978-1544 122,'-6'-11'6,"-4"5"-3,7-2 2,3 6-5,0 2-1,0 0 1,0 0 55,0 0-18,0 0-25,0 0-10,0-4 3,0 8 10,0-4-3,0 0-5,0 0-2,0 0-2,0 0 2,0 0 5,0 0-1,0 0 0,0 0-2,0 2-2,0-2-1,0 0-3,3 0 0,-3 0 0,0 0 2,3 0 4,-6 0 6,3 0 1,0 0-2,0 0-2,-3 0-1,3 0-4,3 0-1,-3 0-2,-3 0-2,6 0 2,-3 0-1,3 0 2,-3 0-1,-3 0 2,0 0 6,3-2 5,0 2 1,0-4 0,-5-1-12,-8-7-3,4-3 0,-9-10 1,-14-6-2,5-11 0,-10-11 1,-6-13 1,-10-12 0,-3-10-1,-3-6 3,-5-9-1,-3-12-3,-5-8 0,8-5 0,-8-6 0,11 1 1,2 13 1,0 8 0,11-2-2,-5 2 1,-3 4-1,10-1 1,-7 10 0,10 15 3,6 18-2,10 18-1,6 18 0,5 11-1,0 4 0,13 8 0,0 5-1,0 2 0,3 0-1,0 0 0,0 0 2,0 0-2,3 0 1,-6 0 0,3 0 1,0 0-1,0 0 1,0 0-1,0 0 1,0 0 1,0 2 0,3-2-1,-3 0 0,-3-2 0,3 2 0,0 0 0,0 0 0,0 0 0,3 0 0,-3 0 0,0 0 0,0 0 1,0-4-1,0 4 0,0 0 0,0 0 0,0 0-2,0 4 1,3-4-2,-6 0 0,3 4 0,-10 8 3,7 4 0,-15 9 0,-1 11 0,-5 4 0,2 3-1,-5 2-1,2-3 0,13-1 1,-1-2-1,7-7 2,4 0 0,2-11 0,-8-4 0,6-7-2,2-5 2,0-5 1,0 0-1,0 0 1,0 0-1,2 0 0,-2-3 0,0 1 0,0-10-3,8-5-5,-6-8 2,4-11 4,-3-3 1,10-5 1,-4 0-2,6-1 1,1 0 0,-7 4 1,6 4 0,-2 3-2,-7 5 0,7 7 1,-5 3 0,8 2-2,-3 6-5,-4 2 5,3 1 3,-3 6 4,10 4-2,2 3-1,13 1-1,4 3 0,7 1 0,-2 1 1,5-1 0,-8 3 0,-10-2 0,4 0-1,-10 1 0,-2-2 1,-1 2-1,-2 0 1,0-2 0,-1 0-1,-2-3 1,-10 0-1,4-4 0,-8 0 1,-2-3-1,-2 0 1,2 0 0,-8 0-1,8-3-1,-2 3-1,2 0-5,-3 0-36,3 0-47,0 0-50</inkml:trace>
  <inkml:trace contextRef="#ctx0" brushRef="#br0" timeOffset="1">-7166-4277 115,'3'-8'0,"0"2"0,-3 3 2,0 3 29,0-3-12,0 3-4,0 0 8,0-2-3,7 2-3,-7-3-1,3 1-5,-3-5 4,0 4 2,0 3-4,0 0-3,-3 0-4,3 0-5,-7 3-1,4-3-2,0 0-1,3 4 3,-5 1 3,-8 0-1,-3 7 0,-5 2-2,2 0 1,0-3 0,5-1 0,4-1-1,4-3 0,3 0 0,-4-5 0,7 6 0,-3-7 0,3 3 1,0-3 1,0 0 2,3 0 4,4 0 1,-7 0-2,3-3-5,0 3-2,0-4-2,-3 4-3,10-3 5,-1 2 9,12-11-2,16 1 0,3-6-4,13-2-2,6 2 0,0 1 4,-1-1-3,-3 6-2,1-1 1,-1 1 0,-12 9-1,-8-1 0,-14 3 0,-8 3 1,-10-1 1,-6 1 4,-4 1-3,4-4-3,3 0-1,-3 0-12,0 0-12,0 0-21,3 0-36,-7 0-37</inkml:trace>
  <inkml:trace contextRef="#ctx0" brushRef="#br1" timeOffset="2">-7045-4850 115,'10'-12'1,"-5"7"-1,-2 2 1,-3-1 13,0 1 76,-3 1-72,3-1-16,0 1 5,-3-1 1,3 0 2,0-1 4,0 4 0,0 0-3,0-2 1,0 2-2,0 0 1,0 0-1,0 0 0,-2 0-1,2 0-1,0 0-1,0 0-1,0 2-3,0-2 0,0 0-3,0 4 0,0 2-3,0 1 3,0 13 5,2 14 2,-2 10-3,-2 12-1,2 4-1,0 1-1,0-2 0,0-3 2,2-10-1,-2-4-1,3-6 0,-3-8 2,0-7-1,-3-6-1,3-7 1,0-8-2,0 0-3,0-3-12,0-5-27,-2-4-71</inkml:trace>
  <inkml:trace contextRef="#ctx0" brushRef="#br1" timeOffset="3">-7425-4733 146,'6'0'89,"4"0"-51,-4-5-31,-6 5-2,3-5 16,0 2-3,7-3-16,-5 1 2,17-8 0,15-7 0,6-3 4,13 1-2,2-3-1,4 1-1,-1-3 0,-5 7-1,3 0-1,-13 0-2,1 4 1,-17 2-1,-1 5 0,-21 4-2,-5 2 0,-6 3 1,0 0-4,-10 7-9,2 0-36,-10 6-58</inkml:trace>
  <inkml:trace contextRef="#ctx0" brushRef="#br0" timeOffset="4">-6440-4438 196,'11'-8'65,"2"-1"-39,-10 2-8,0 4 5,-3 0 0,0 3-4,0 3-7,3-3-6,-3 0-3,7 3-3,-7-1 0,3 0-2,-3 1 1,0 9 1,3 7 5,0 6-1,7 11-2,-8 6 5,4 8-2,-3 0-1,7 1-1,-7 0-1,3-7 0,-4-7-1,8-15 0,-7-8 0,0-9 0,0-2-1,-3-9-35,0 4-37,10 2-107</inkml:trace>
  <inkml:trace contextRef="#ctx0" brushRef="#br0" timeOffset="5">-6274-3249 142,'-6'-4'7,"3"-2"-7,-4 6 0,7-2 0,-3 2 72,3-3-62,3 1-8,-3-5-2,7 4 10,-4-2 2,-3 0 3,3-2-1,-3 7 4,0-7 1,-3 4-4,3-4 3,-3 4-1,-4-9-2,7 3 0,0 1-4,0 0-1,-3-1-2,6 7-1,-3 0-1,0-2-4,0 4-2,7 0 0,-14 6-2,4 2 2,3 8 1,-15 11 0,6 7-1,-7 6 1,-2 1-1,12 1-1,-4-4 0,10-2-2,7-4 1,2-5 1,6-2 0,1-6 1,6-4 2,-4-2-1,1-5-1,-8-3-1,5 2-6,-13-4-10,4-3-15,-14 0-32,4 0-20,3 0-10</inkml:trace>
  <inkml:trace contextRef="#ctx0" brushRef="#br0" timeOffset="6">-5965-3403 259,'3'-2'17,"0"-3"-16,0 1 7,-3 8 14,2-2-9,8 1-8,-4-1 11,16-2-11,-4 3-3,4-3-1,6 5-2,-6 0 1,-1 7 0,-2 7 1,-8 1 0,5 9 0,-13 3 0,-3 4 0,-3 3 1,-6 0-1,-3-7 0,-7-3-1,3-7 1,8-9 2,-5-4 0,10-2 3,0-6 5,0-1 5,0-1-6,3-9-10,-7-3 0,4-8 1,6-3-1,7-9 0,2 0-2,6 0 0,4-4 2,6 7 2,-3-1-1,-1 4 0,5-2 0,-8 7 0,-2 0-1,-8 6 0,5-1 1,-3 6 0,-8 6 0,-2 0-1,-3 5 0,0 0-1,-3 1-2,-2 8 3,-8 8 2,-3 7-1,-3 6 1,5 4-1,-2 0-1,1-10-1,12-2-1,3-2 0,8-6 1,8-2-4,8-1 4,11-9-9,8-4-82,7-4-52</inkml:trace>
  <inkml:trace contextRef="#ctx0" brushRef="#br0" timeOffset="7">-5303-3356 156,'0'-3'70,"3"-1"-55,4 0-10,-7 2 17,0 2 10,0 0-12,3 2-13,-3 2-6,0-4 0,0 0 2,0 0 1,0-4-1,0 8-1,0-4 0,0 0 1,0 2-1,0-2-1,0-2 0,0 2 0,0 0 1,3 0-1,-3 0 0,0 0-1,0 0 0,0 0-1,0 0 0,0 2 0,0-2 0,0 2 1,0-2 0,0 0 0,0 0 0,0 0 1,0 0-1,0 0 0,3 0-1,-3 0 0,0 0 1,0 0-1,0 0 0,3 0 0,-3 3 0,0-3 1,0 6 1,3 0 0,4 1 0,-1 8 0,-3 1-1,-1 4-1,6 7-8,-18 7-93</inkml:trace>
  <inkml:trace contextRef="#ctx0" brushRef="#br0" timeOffset="8">-5081-3836 169,'7'-20'41,"-7"4"-35,0 2 8,-7 1 8,7 3 4,0 3-2,7 4-7,-7 0-6,3 1-4,0 2-3,-3 2-4,0 1 0,3 2 1,-3 4 0,10 8-1,-1-1-1,6 3 1,1 1 0,-2-3 0,15-3 2,-8-7-2,1-4 3,-1 1-1,1-11 0,-4-3 0,4-7 1,-3-2-2,-1-5 2,-2-3-2,-10-3 0,4 6 0,-8 2 2,1 1-1,-3 8 0,0 8-1,-3 3-1,1-3-2,-6 12 2,6 3 0,-17 14 3,0 10-2,1 12 0,-7 3-1,7 3 1,9 2-1,-4-8 0,13-1-3,0-3 3,3-7-5,7-6-22,-1-5-45,9-4-39</inkml:trace>
  <inkml:trace contextRef="#ctx0" brushRef="#br0" timeOffset="9">-4550-3929 246,'10'-17'18,"-4"3"-17,-3 6 2,-3 3 8,0 5-3,0 0-8,3 5 0,-3 5 5,0 9-1,2 1-1,-2 7 3,8 2-3,-8-5-2,2-1-1,-2-2 0,3-4 0,-3-2-2,3-4-8,0-3-46</inkml:trace>
  <inkml:trace contextRef="#ctx0" brushRef="#br0" timeOffset="10">-4599-4330 246,'-7'-30'0,"14"10"7,2 6-5,7 12 14,8 4-2,10 10-7,7 12 2,1 18-1,11 13-5,-7 19 1,-6 3 2,-8 9-2,-21-3-2,-11 0-1,-11-3-1,-24 3-28,-18 1-137</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67"/>
    </inkml:context>
    <inkml:brush xml:id="br0">
      <inkml:brushProperty name="width" value="0.13333" units="cm"/>
      <inkml:brushProperty name="height" value="0.13333" units="cm"/>
      <inkml:brushProperty name="color" value="#ED1C24"/>
      <inkml:brushProperty name="fitToCurve" value="1"/>
    </inkml:brush>
    <inkml:brush xml:id="br1">
      <inkml:brushProperty name="width" value="0.09333" units="cm"/>
      <inkml:brushProperty name="height" value="0.09333" units="cm"/>
      <inkml:brushProperty name="fitToCurve" value="1"/>
    </inkml:brush>
  </inkml:definitions>
  <inkml:trace contextRef="#ctx0" brushRef="#br0">-8076-589 173,'3'-2'52,"7"-5"-46,-7 7 3,-3 0 13,3 0-6,-3 0-15,3 0 2,10 0-3,-5 0-3,11 0-22,12 4-56</inkml:trace>
  <inkml:trace contextRef="#ctx0" brushRef="#br0" timeOffset="1">-7419-447 126,'-6'-10'0,"1"9"0,-5-3 1,7 8 0,0-4 62,-3 1-1,-1 3-48,7-4-11,-3-4 7,3 3 18,-3 1-8,0-4-9,1 4-5,4 4 0,-2-4 4,3 0 4,-3 0 0,0 0 0,3 0-8,-3 0-3,0 0-3,0 1 0,3-1 1,-3 4-1,13-4 2,-4 0-1,9 3 4,16-3-4,4 0 1,2 0-2,3 0 0,-3 3 1,-6-3-1,-4 0 0,4 2 0,-9 1 0,1-1-1,-12-2-6,2 3-17,-14 1-12,6-1 2,-6-1-9,1 1 6,0 2-45</inkml:trace>
  <inkml:trace contextRef="#ctx0" brushRef="#br0" timeOffset="2">-4096-667 154,'5'-2'49,"3"2"-39,-8 0 15,2 0 5,1 0-1,0 2-12,0-2-9,10-2 4,-4 2 1,6-6-4,7 3-7,9-5 0,-6 2-2,9-1-7,-7 1-14,5-4-25,-5 3-19</inkml:trace>
  <inkml:trace contextRef="#ctx0" brushRef="#br0" timeOffset="3">-2893-745 258,'0'6'42,"3"-2"-31,0-4 21,-3-7 20,0 7-21,3-3-27,10-2-4,2 0 1,0-2 0,10 2 3,3-3-4,3 4-3,-4 2-24,13-3-37,0 3-17,3 2-32</inkml:trace>
  <inkml:trace contextRef="#ctx0" brushRef="#br0" timeOffset="4">-725-864 252,'3'3'40,"4"-6"-28,-1 1 11,-6-1 18,3 3-17,9 0-20,-3-3-2,13-1 1,9-1-3,3-3 0,6 2-18,0 1-28,1 2-12,-1 0-44</inkml:trace>
  <inkml:trace contextRef="#ctx0" brushRef="#br0" timeOffset="5">148-876 279,'13'4'32,"2"-4"-25,-3-4-2,7 2 12,9-3 10,-1-1-23,11 0-4,2 1 0,0-1-9,0 0-28,0 3-19,6-1-77</inkml:trace>
  <inkml:trace contextRef="#ctx0" brushRef="#br0" timeOffset="6">1089-930 263,'9'-2'29,"7"-2"-18,-3-2 8,-8 1 10,14 0 1,-3-2-22,8 2-8,-3 0 0,17-2 0,-4 2-12,-4 3-35,10-4-30,0 2-36</inkml:trace>
  <inkml:trace contextRef="#ctx0" brushRef="#br0" timeOffset="7">1984-1003 270,'15'-2'36,"-3"-3"-29,1 2 16,-7-3 2,6 6-15,-3-6-10,7 4-10,5-1-21,1-3-26,6 3-46</inkml:trace>
  <inkml:trace contextRef="#ctx0" brushRef="#br0" timeOffset="8">2758-1027 143,'6'-6'164,"4"0"-119,-8-2-21,1-1-2,0 4 1,10-1-14,-4-1-6,9 1-6,14 0-4,5 0-31,6-2-44,13 3-3</inkml:trace>
  <inkml:trace contextRef="#ctx0" brushRef="#br0" timeOffset="9">3443-1149 116,'9'-5'161,"4"2"-124,-8-1-24,-2 2 1,7-4-9,-1 2-5,7-1-4,5 0-39,6 0-42</inkml:trace>
  <inkml:trace contextRef="#ctx0" brushRef="#br0" timeOffset="10">3948-1154 287,'10'5'39,"-1"-5"-36,10-5 9,-1 2-5,9-3-7,8 0-6,18 1-79,-2 1-46</inkml:trace>
  <inkml:trace contextRef="#ctx0" brushRef="#br0" timeOffset="11">4757-1334 121,'0'-1'5,"0"-3"60,3 4-24,-3 0-30,-3 4 11,3-4 16,0 1-2,0-1-7,3 4-10,0-4-11,-3 0-6,7 3-2,-7-3-3,3 0-1,-1 3 4,-2-1 0,9 3-5,7 2-28,5 1-11,14-6-6,5 0-10,15-2-34</inkml:trace>
  <inkml:trace contextRef="#ctx0" brushRef="#br0" timeOffset="12">5910-1274 211,'16'3'102,"0"-1"-96,-8-2 2,2 3-4,-7-1 16,3-2-10,10 3-2,8-3-7,13 0-1,3 0-59,6 7-110</inkml:trace>
  <inkml:trace contextRef="#ctx0" brushRef="#br1" timeOffset="13">7252-1414 270,'-18'-30'13,"5"-4"1,4 4 6,-4 2 10,8 3-5,2 4-2,3 1 1,0-2-20,0 3 8,0 6-3,0 1-5,-3 4 2,-4 1-4,1 7 0,-2 3 0,-24 4-2,-8 3 1,-16 7 1,-8 2 0,-13 1-2,2 1 2,11 0-1,5-2-1,16 0 0,6-4-2,15 2-7,20-10-4,4 1 13,17 6 0,21 6 3,9 1 3,19 7-6,10 3 0,2-4 0,-13 5 0,2-2-3,-23 0-1,-9 0-5,-19-4-1,-15-1 9,-8-3 1,-21 2 7,-4 3-1,-23-7-3,-9 1 1,-2-2-1,-11-8-2,11-2 0,-5-1-1,8-6 0,12 1-4,9-3-11,9 0-29,22-5-66</inkml:trace>
  <inkml:trace contextRef="#ctx0" brushRef="#br1" timeOffset="14">7607-1444 309,'6'-17'26,"-3"0"-24,-9 4 10,-7 2 6,2 1-4,-8 10-8,1 0-6,-7 10 1,-12 7 0,0 2 2,-3 5 0,0 4-3,15-2 0,7-4-1,8 0 0,13-5-4,7 0 5,11-1 7,6-3-7,13-3-1,10-5-29,12-5-18,2-5 1,5-7-6,-10 1 9,-11-2-10</inkml:trace>
  <inkml:trace contextRef="#ctx0" brushRef="#br1" timeOffset="15">7968-1408 109,'18'-13'57,"-2"-1"-29,-10 3 10,0 2 4,-6 1-19,-3 5-2,0 1-7,-3 2-9,6 5-3,-16 3 6,-2 9 1,-6 6-6,-5 4-3,2 3 0,5-2-2,9 0 1,13-7 1,0-1 5,10-6 1,9-3 0,0-5 0,2-6 0,6-11-4,8-2 0,-5-10-1,4-2 0,-3 0 2,-9 3-2,-3 5 2,-14 5 3,-2 5-6,0 4-1,-3 3-6,-3 3-5,3 2 10,3 9 2,4 5 2,-4 9-2,6 3-18,6 3-44,4-4-44</inkml:trace>
  <inkml:trace contextRef="#ctx0" brushRef="#br1" timeOffset="16">8280-1432 256,'8'-29'13,"5"10"-5,6 4-2,-3 2 5,8 9 3,3 8-11,7 5-2,4 10-1,-11 3 0,1 9 3,-6-1-2,-16-4 1,-1-2 3,-5-7-1,-2-6 7,-1-2 5,0-9 6,3 0 10,3-4 2,0-1-11,7-6-23,-8-6-13,14-7 13,-7-2 0,6 4 0,4 6 0,-13 7-3,7 9-1,-10 9 4,2 7 1,8 12-1,-1 5 0,0 11 1,1 4-1,-7 0 0,-3-4-28,7-3-35,-7-11-20</inkml:trace>
  <inkml:trace contextRef="#ctx0" brushRef="#br1" timeOffset="17">9227-1783 223,'3'-21'142,"0"8"-142,-3 1-4,3 12 1,-6 5 0,6 9 3,-1 9 3,1 10 2,5 16 0,-6 7 1,-2 5-4,0 0 0,0-2 0,0-10-1,3-1 0,3-11-1,4-5-2,-1-4 2,3-8-2,-6-10 2,4-2 7,-7-8 1,13-3 2,5-2-3,1-12-2,15 1-2,-10-9 0,7 0 0,-12 1 2,-3-3-1,-1 5 0,-9 3 5,4 3-2,-11 2-4,4 5-3,-3 6-2,-3 1-4,0 4-3,0 4 3,0 7 6,7 10 3,-1 1 0,0 10-2,4 0-1,-5-1 0,5-5-7,-7-3-37,-3-6-14,3-8-31</inkml:trace>
  <inkml:trace contextRef="#ctx0" brushRef="#br1" timeOffset="18">9559-1629 361,'-6'-27'24,"3"0"-10,1 3 3,2 5-16,0 4-1,5 10-7,1-3-29,10 4-22,0 4-28</inkml:trace>
  <inkml:trace contextRef="#ctx0" brushRef="#br1" timeOffset="19">9732-1629 189,'10'0'42,"-4"-3"-42,-3 3 0,0 5 4,7 3 3,-5 6 2,11 9 15,-7 4-8,4 9-6,-5 0-1,2 5 6,-13-1-3,-4-4-2,1-5-5,-6-3 3,6-9-3,3-8 3,0-5 20,3-6 1,0 0-2,3-3 1,0-8-25,10-9 2,-2-10-5,15-10 0,-2 0 0,-2 0 0,-1 7-2,-2 13 2,-3 4-2,-14 8-2,1 4-2,-3 8-1,3 6 7,7 7 0,-4 5 0,10 6-1,-8 6-6,5-4-34,3 0-35,-8-4-36</inkml:trace>
  <inkml:trace contextRef="#ctx0" brushRef="#br1" timeOffset="20">10210-1358 119,'13'-17'134,"6"4"-116,2-7-9,3 3 12,8-4-2,5-1-13,3-5-2,-7 3 0,1-1-2,-2 4 2,-11-6-3,-15 9 0,-3-1 3,-6 5 7,0 1 3,-13 9-9,-2 4-4,-9 8 0,-11 9 2,-2 6 1,-10 9-3,5 2 5,7 4-2,14-1-4,5-1 1,17-6 0,10-5 12,11-6-1,15 1-4,12-9-5,15-5-3,8-4-54,1-4-56</inkml:trace>
  <inkml:trace contextRef="#ctx0" brushRef="#br1" timeOffset="21">11192-1754 329,'18'-19'51,"-15"5"-39,3 1 9,-6 11 9,0 2-16,3 2-14,-3 5-3,7 1-5,-14 5 4,4 13 4,3 13 3,-3 12 2,0 12-3,3-2 1,-3-4 0,3-9-2,0-12 1,0-11 1,0-8-1,0-9-1,3-2-1,0-6-1,10 1-53,-7-1-134</inkml:trace>
  <inkml:trace contextRef="#ctx0" brushRef="#br0" timeOffset="22">-8903-413 105,'0'-4'21,"-3"1"6,3 0-4,3-2-4,-3 0-3,7-2 4,-4 2 2,0 3-2,0-1 0,-3-4-1,0 6-4,0-3-1,3 2 4,4-1 0,-7 3-5,0 0-2,0 0-6,3 3-5,-3-3-1,3 0-1,0-3 0,15-4-5,4 4-20,9-7-10,9-1-34,6 1-16</inkml:trace>
  <inkml:trace contextRef="#ctx0" brushRef="#br1" timeOffset="23">-4219-889 148,'-3'-2'23,"-4"2"-21,7 0 1,-3 0 5,3 0 11,0 2-3,0-2-4,0 0 5,3 0 3,-3 0 0,0 0-1,0 0-5,0 0-3,0 0 1,0 0 1,0 0-1,7 0-2,-4 0-4,-3 3-5,5 0-1,-2-6 0,13 0 9,3-4-7,8-9 3,10 1-5,13-2 3,-4 0-2,-3 2-1,4 2 1,-14 2 0,1 3-1,-12 3-1,-7-1-8,-9 3-18,-6 3-16,-3 3 0,-12 3-42</inkml:trace>
  <inkml:trace contextRef="#ctx0" brushRef="#br1" timeOffset="24">-4294-1505 132,'19'-14'139,"-6"1"-113,-5-1-19,-8 5 0,3-1 13,-3 0 3,10-1-2,-4 4-5,-3-5-3,7 1-3,-7 5-1,0 4-1,-3-1-1,0 3-2,0 3-4,-3-3 0,3 2-1,0 1-2,-3-3 2,3 9 0,0 6 2,3 4 0,-3 2-1,3 10-1,18 68 1,-21-76 1,3-4-2,7 3 2,-4-2-2,-1 21 2,8-2-1,-10-8-1,3-4 0,-6-10 0,0-4 1,7-3-1,-7-4 0,-7-3-6,7-3-9,-3 7-16,3-4-7,-3-3-9,3 0-15,-6 0-16</inkml:trace>
  <inkml:trace contextRef="#ctx0" brushRef="#br1" timeOffset="25">-4433-1565 107,'3'-6'2,"-3"2"51,3 3-14,-3-3-24,0 2 9,-3 2 0,3 0-6,-3-4-4,3 4-5,0 0 1,0 4 0,-2-8-1,4 8 0,-2-4 1,0 0 0,0 0-2,3 2-2,0-4-3,4 2 1,-1 0-2,-3-4 0,10 2 6,5-3-2,7-7-1,2-2-3,7-2 0,6 2-2,-8 0 1,-8 5-1,-2 1 1,-7 3-1,-3-2-2,4 2-4,-6 3-19,-8-1-30,1 3-3,-3 3-6</inkml:trace>
  <inkml:trace contextRef="#ctx0" brushRef="#br1" timeOffset="26">-4182-1468 103,'3'0'1,"-3"0"50,-3 0-24,3 0-22,0 0 5,0 0 3,-7-3 1,7-1 3,0-1-3,-3 5-4,3-3-4,-3 3-1,3-2-2,0 2 0,0-3 3,-3 3 0,3-3 0,0 3 1,0 0-2,0 0 1,-3 0 0,3 0-4,0-4 0,-3 4 0,3 0 1,-7 0-2,4 0 2,3 0-1,0-4 1,0 4 2,0 0 1,0 0-1,0-3 0,-2 3-2,2-3-1,0 3-1,0 0 0,0 0 1,0 0 1,0 0 0,0 0 1,0 0 1,0 0 1,0 3-2,0-3-1,2 0 0,-2 0-3,0 0 0,0 0-1,0 0-2,0 3 0,0-3-3,3 4 0,-3-4 5,7 10 1,-1 0 2,-3 7-1,3 6-1,4 2 0,-5 2 1,8 1 0,-7 0-1,0 1 0,4-2 0,-4 0 0,-4 4 0,8-4 0,-4-2 1,-6-1-1,6 3-1,7-9-1,-10 0 2,7-5-1,-5 1 1,-2-6 0,0 1 2,4-1-2,-7-3 1,3-1 0,-3-1 0,-3-1-1,3-2 0,0 0 1,0 0-1,0 0 1,0 0-1,0 0 0,0 0 0,0 0 0,0 0-1,0 3 1,0-3 0,0 0 1,0 2-1,0-2 0,0 3 1,3-3-2,-3 0 1,-3-3-4,6 3 1,-6 0 1,3 0 2,0-2-2,0 2 0,0 0-6,0-3-14,3 3-22,-3-5-67</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3"/>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2337 944 148,'-3'0'8,"0"0"-2,0 0-1,-8 0 20,5 0-7,-4 0 23,-10 5-27,-1-2-5,-11 0-5,9-3-1,-4 7-1,6-6-1,-2 6-1,2-1-1,12 0-3,-2-4-6,11 3 10,3-5 3,14 3 12,24-11-7,21 3-4,26-6-3,25-5 0,13-8 1,4 2-2,-9-5 1,2 3 0,-10-2 2,-22 5-3,-8 3 0,-33 5-3,-15 7-3,-32 2 6,-17 4 5,-23 7-3,-35 4-1,-26 5 0,-38 3-1,-28 2 0,-7-2 2,8 0 1,-1-8 0,25-1 2,12-4 0,18-3-3,21 0-1,34-3 3,13 0 2,23 0-6,12 0 1,12 0 6,15-6 0,26 0-3,29-6-2,19-7-1,20-6 0,15-2 0,0 0 3,-4-4-2,-7 1 1,4 2-1,-14 4-2,-21 3 0,-23 7-1,-27 9-5,-28 1 6,-14 4 0,-30 4 0,-34 4 0,-33 11-1,-46 2-3,-45 4-1,-15-1 5,-25-6 0,-10-3 2,0-11 4,4-4 1,34-8 8,40-3 1,66 3-16,42-5 2,50 8-2,30-2 7,44-2-3,31 0-3,37-1-1,35 1 0,15 1 0,9-2 1,-1 2-1,-3-6 0,-11-4 1,-6 1 0,-11-9 1,-10 5-2,-12-4 1,-35 8-1,-35 4 0,-27 3-2,-23 7-6,-24 3 8,-15 0 4,-23 3-4,-20 2-2,-31 6 0,-24-3-1,-24 8 2,7-3 0,15-1-1,-9 0 1,18 0-2,0 0 1,6 0 2,8-2-1,7 2 0,17-5-1,12-2 2,9-2 0,12-3 0,14-3 0,4 3 0,16-2 0,4-1-7,10-8 5,14 3 4,14-3-2,23-12 2,7 6-2,18-5 2,-1-4 1,7 4-1,-1 4 0,6-2 0,-17-1-1,2 2 0,-17 3 1,-21 3-2,-17 5 0,-9 4-4,-18 2 3,-7 2-2,-24-3 3,-14 3-1,-19 3-1,-28-3 2,-20 6 0,0 2 0,-12-1 0,6-1 0,6-3 0,3-3 0,6 0 1,14 0-1,7 0 0,17 3 0,18-3 0,3 2-1,14-2 1,6 5 0,-8-2 1,9 0-1,-4 0 1,3-3 0,-8 0-1,9-3 1,-4 0 0,6-5-1,-6 6 0,-7-1 1,7 3-1,-11 0 0,8 3 0,-11-3 0,0 0 0,7 0 1,0 0-1,-4-3 1,11 3-1,3-3 0,1 3-1,-12 0 1,5 3 0,-8 0 0,5-1 0,-9 3 1,5-2-1,10-3 0,0 0 1,9 0-1,1 0 1,8 0 0,-2-3-1,11 3 1,0 0-1,0-5 0,3 5-4,8-2 1,-8-1 3,0-2 2,14-2-2,-7-2-1,10 0 1,1-4 0,3 4 0,-4-4 1,-2 5 0,-4 2 1,-8 1 0,-3 3-1,-3-1-1,0 3 1,0 0 0,0 0-1,-3 3-3,3-3-2,0 0-5,0 2 0,0 3 5,0 1 3,0 2 0,0 8-1,-3 0 2,0 0 1,-11 1 0,7 2 0,-10-3 3,0 2-2,-4-6 0,12 0-1,-6-6 1,9 0-1,3-4 0,-5 1 1,5-3 0,0 5-1,-1-2 3,1 0 2,3-6-1,-11 0-3,8-2 0,0 2 1,0-2 0,-8-1-1,8 3-1,6-1-1,5 4 0,-8-1-1,3 1 0,0 0 2,0 0 0,3-5 0,15 5 0,14-2 0,6-7 0,6-1 1,1 1-1,16-4 1,-2-1 2,6-5-2,0 0-1,11 1 0,-5-1 0,5 5-1,-4 1 1,-7 7-1,-7-2 1,1 1 0,-12 4 0,-2 3 1,-4-3-1,-3-2 0,-3 5-1,0-3 1,-8 3 0,-6 0-2,7 0 2,-4 3 0,3-3-1,11 5 1,-3 1 0,3-3 0,-7 1 1,7-3-1,-3 4 1,-8-3-1,1-2 0,-1 0 0,-6 0 0,3 4 0,-7-4 0,1 0 1,3 2-1,-4-2 1,12 0-1,-5-2 1,-1 2-1,12 0 0,-11 0 0,11 0-1,-11 0 1,0 0 0,8-4 1,-12 4-1,4 0 0,5 0 0,-5-2 1,-4 2-1,-2 0 0,3 0 1,-1 0 0,-5 0 0,6-5-1,-4 0 1,1 2-1,2-3 0,1 1 0,0 2 1,-1-5-1,4 3 0,5-1 1,-5 2-1,-4-2 1,4 0 0,2 4 0,-6-6-1,4 2 0,-3 1 0,-3 1-1,2-3 2,-2 6-1,-1-6 0,4 4 0,0 0 0,-4-1 1,4 3-1,0-6 1,7 0-1,-4 2 1,-3-2-1,3 4-1,-3 0 1,-1-3 0,9 4 0,-5-5-1,0 0 1,7 2 0,-10-1 0,6 1 0,2-6 0,-5 8 0,-1-2-1,9-2 1,-8 3 0,0-1 0,5 0 0,-9 0 0,1 2 0,-4 0 0,-2 0 0,-5 1 0,4-1 0,7-1-1,-4-3 1,4 5 0,3-1 1,-7 0-1,1 0 0,-4 3 0,4-3 0,-4 3 1,-4-4-1,7 4 0,-2-1-1,2-4 1,4 3 0,0-2-1,-4 1 2,1 3-1,-4-4 0,-11 4 0,9-1 0,-12 1 1,-3 0-1,3 0 0,-3 0 1,0 0-1,-3 0 1,3 0-1,0 0 1,0 0-1,3 0-1,-3 0 1,3-3 0,8 3 1,-4-4-1,-1 1 0,5 0 0,-8 0 0,0-1 0,-3 4 1,0 0-1,0 0 0,-3 4 1,3-4-1,0 0-1,0 3 0,0-3 0,3 0-1,-3 0 2,-3 0-2,3 0-3,0 0 0,-3 3 1,0 0 2,-5 1 2,2 0 3,2 9-1,-7 0-1,5 5-1,3-3 0,-3 1 0,-2 2 0,1-4 0,7 2 1,-6 3-1,-5 0-1,8-3 1,-4 2 0,-7-1 1,11 2 0,0-3-1,-8 3 0,5-5 1,6 2-1,-4-1 0,-7-1 0,11 2 0,-3 3 0,0-5 1,3 2-1,0 0-1,0 0 1,0-2 2,0-1-2,0 1 0,-3 4 2,0 3-2,-8-2 0,4 4 0,7-2 0,-6 0 1,-2-2-1,5-3-1,3-2 0,0 2-1,0-5 2,0 2 0,3 0 1,-3 2-1,8-3-1,-8-3 1,0 1 1,0-1-1,3-1-1,-3-1 1,0 4 0,0-4 0,-3 2-1,3-2 1,3 0 0,-3-5-1,0 4 1,3-3-2,-3 4 1,3-1 0,1-1 0,3-1-1,-3-4 2,-1 0 1,-3 0 3,3 0 1,-3-4 2,0 1-1,3-5-6,11-5 1,-4-6 0,7-5-1,4-8 0,2 0-2,1-4 1,-3-8 0,-1 4 0,1-2 2,-15 4 1,8 8 1,-7 6-3,4 3 0,-5 2 0,-3 3 1,11 7-1,-10 0 0,-1 2 0,0 5 0,5-1 1,-8 3-1,0 3-2,-8-3 2,8 2-3,0 2 1,0-1-1,0-3-1,0 0 0,0 4 2,8-3 2,-8 3-5,0 5 5,0 4 0,0 1 1,-8 8 1,5 4-1,0-4 0,3 10 0,-7-2 0,-4 1 0,8 2-1,0-2 0,-8 1 1,1-2-1,4-4 1,-5 0-2,5-1 2,-5-4-1,4-2 1,4 0 0,-3-5-1,-8 2 1,10-5-1,1 2 0,-8 0 0,11-5 0,-3 3 0,3-3 0,0-2 1,0-3-1,0-3 1,0 0 1,0 0 0,0 0-1,0 4-1,0-4 0,0 0-1,0 1 1,0-1-1,0 0 1,0 0 0,0 0 0,0 0 1,-3 0 2,3 0 1,0 0 2,0-1-2,-3 1 0,3 0-2,0 0-2,-3 0-3,-5 1 2,-5 4 1,-15 3 0,-6-2 0,-13 1 0,-12 2-1,9-4 1,-9-1 0,1 0-1,1 1 1,-5 1 0,-2 4-2,-1-4 1,3 3 1,12 0 0,-9 3-1,9 4 1,-12 3-2,0-1 2,-6 1 1,0-2-1,0 1 1,0 1-1,7-3 0,-4-2 0,3 5-1,9-4 0,-6 7 0,9 0 0,5-5-1,7 3 0,15-9 0,5-3-3,15 0-1,3-8-8,3 0 13,8-3 1,-1-2 3,10 5 0,7-8-1,11-2 0,3 2-2,4-6 1,2-2 1,0-3-2,15-6 1,6-3 1,0-3 0,14 2 1,174-63-2,-208 77 0,-7 3-1,3-4 1,-3 0 1,33-8-2,-3 3 0,-9-1 0,-4 6 0,-10 5 0,-7-2 0,-8 5-1,-1 0 1,-8 5-2,-7 0 2,-8 3-2,2 0-3,-4 3-2,-7 4 1,0-1 3,-7 10 3,-10 6 1,-10 4 3,-11 7-2,-20 4-2,1 1 1,-16 2 0,5-4-1,7 1 1,4-6 0,-5 2-1,4-2 1,1-4 0,-2 0-1,1-1 0,7-2 0,7-2 0,14-6-1,1-5 1,23-4 0,0-1 0,-2-11 0,8 10 0,8-10-1,-8 5-1,0 0-1,3 0 3,-3-1-2,3 1 0,-3-4 0,0 4-1,0 0 3,14 0 2,-7-3 2,20-3-3,10-6-1,8-2 0,13-3 1,-4-1-1,4-1 0,-7 2 2,0 0-1,4 2 0,-8-1 1,-6 2-2,-3 4 0,-17 4-2,-12 3-5,-9 3-2,0 3 9,-9 3 3,-20 7 2,-4 9-4,-22 2-1,1 6 1,-7 1 0,-4-1-1,3 3 0,5-3 1,-8-1-1,4 0 1,-1-2 0,12-2-1,-3-4 0,23-5-1,7-4 1,5-7-3,12-2-2,6-3 0,6-3 5,12 0 2,5-3 1,18-9-2,7 1 0,2-5-1,9 1 2,-1-5-2,-7 5 4,-4-1-3,1 1 1,-7 3 0,-10 3-2,-15 5 0,-5 5-1,-7 2 1,-11 0 0,-1 0 4,-4 2-3,-23 2 1,-6 4-2,-10 3 0,-14 3 1,-3 1-1,0 4 0,1-1 1,2 1-1,3-5 0,12 0 0,12-6 1,14 0-1,7-6 0,17-2 1,0 0-1,6-2-4,5-1 4,-5-8 0,18-1-1,11-6 1,12-3 2,4-3-2,10-2 0,4 1 1,3-2 0,-3-5 1,0 2-1,-21 6-1,-6 3 0,-18 8-7,-13 7 6,-14 4-1,-16-5 2,-15 5 0,-13 2 0,-28 0 0,-9 2 1,-15 5-1,2 1 1,-8-1-1,3 3 0,0 1 0,14 0-1,1 5 1,-3 3-1,23 0 1,3-3 0,24-2-2,24-4-7,13-1-7,10-7 16,7 1 4,28-8-2,9-4-1,21-7 0,21-3 0,10-5 3,4 0-2,-5-1-1,1 0 2,-10 5-2,-15 4-1,-26 3-6,-14 12-7,-24-4 6,-20 10 7,-31 6 4,-23 4-4,-25 8-1,-26 3 1,-15-1 0,-11 2 2,6-6-1,8 1 0,12-9 1,9-2-1,28-4 0,17-7 1,20 0 0,23 0-2,15 0-3,9 0 3,23-4 0,7 1 0,20-2 0,12-6 1,3 3 0,8-6 0,-5 1 2,8 0-1,-11 4 0,5-4-1,-11 8-1,-11 2-1,-13 3-1,-11 0-1,-16 0-5,-8 3 6,-6-1 2,-12 1 7,-20 4-4,-9-1-2,-16 3 1,-22-2-2,-9-7 2,-4-4-1,-8-8 0,5-4 0,-7-5 0,7-3 1,10-1 1,13 4-3,11 0 0,20 6 1,17 5-2,7-3-8,17 11-2,11-2 11,16 4 5,23 4-2,29-2-2,13 4 0,17 1-1,11-4 3,-8 0 0,-11-3 0,2-3 0,-18-7 0,-10 2-2,-17-4 1,-31 5-2,-10 1 1,-17 3 7,-20 0-8,-18 0-1,-22 3 1,-40 0-3,-26 6 3,-16-3 0,-15-1 0,-4-2 0,22-5 2,6-1-2,24-2 0,21 3 1,23 0-1,24 2-4,20-2-13,21 2 7,18 3 10,12 3 5,31 2-3,18-2-1,19 2 1,14-7 0,12-1 0,-12-5-1,-9 3 1,-18-4-1,-28 6-1,-16 3-7,-24 3 7,-28-3 10,-19 3-9,-20 3 0,-29-4-1,-19-2 0,-22-2 2,7-1-2,7-6 0,18-3 1,6-3-1,11 2 0,9-3 0,15 8 0,9-2-1,22 2 0,2 4-6,14-3-6,0 6 13,6-10-1,11 3 2,1-5-1,2 1 0,7-3 0,-3 2 0,0 4-1,-4 1-2,-6 4-2,-10 4-6,-8 0 2,-7 0 9,-1 4 0,-12-4 0,-11 0 0,-9-4 0,3 1 1,-3 0-1,-1-5 0,4-6 0,0 2 0,5-6 1,1-1-1,5 1-1,-2-1 1,12 4 1,4 1-1,-5-2 0,7 2 1,-3 6-1,7-2 0,-7 2 0,11-1 0,-9 3 0,9-4 0,3 2 0,-8-3 0,11 3-1,0-3 1,-3-7 0,0 4 1,-1-1 1,-7-1-1,8 1-1,0 4 1,0 0 0,-8 1 0,8 5-1,0-1 0,-4 3 0,-4-2-1,5 0 1,-5-1 0,4 3 1,-2-2-1,-5-2 0,7 3 0,-7-1 0,5 2 0,-9 0 0,4 0 0,11-1 1,-3 4 0,-2-1 0,8 1-1,-3 0 0,3-5-1,-4 3 1,-2-1 0,-5 0 0,5 3 0,-12-5 0,12 5 0,-11-3 0,7 3 0,-4-2 0,4 2 1,-4 0-1,-3-3 0,10 3 1,-4 0-1,8 0 0,0 0-1,3 0 1,3 0-1,-3 0 1,0 0 0,0 0 0,0 0 1,0 0-1,0 0 0,3 0-1,-6 3 0,3-1 1,-3 6 0,0 5 0,-3 1-1,-2 7-1,5 1 2,-1 5 0,4 1 0,0-1 0,-3 1 1,3 0-1,-3-4-1,3 5-2,3-10 1,0 7-2,1-8 4,7 1-2,-2-4 3,5 1-1,-7-2 1,10 2-1,-8-3 1,9 1 0,-1-1-1,1 0 1,5-1 1,4-4-1,3-1 2,8-1-1,13-1-1,7 2-1,10-3 1,18 1 1,2 1-2,4-3 2,4 1-1,-7-1-1,-12 0 0,-1 0 0,-22-1 0,1-2 0,-25 4-1,-9-1-2,-7-3 3,-11 4 1,-17-4 11,-10 0-11,-14-4 0,-13 4-1,-16-3 0,-19-3 1,1 0 0,-1-4-1,9-1 0,-2-5 1,8 3-1,3 1 1,9 0-1,-2-2 0,13 11 0,-2-2 0,6 5-1,6 5 0,14-2 0,3 2-3,15-2-3,6 0-1,3 0 1,4 2 7,10 6 7,3-3-4,7 2 1,21 1 1,13 0-4,7-3 0,15-1 1,-1-1-1,-8-3 0,-9-3-1,-4 2 0,-19 2-4,-12 3-2,-13-6-2,-14 3 8,-3-1 5,-17 1 2,-13 1-5,-15 0-1,-16 3 1,-7-2-1,0-6 0,0-3 1,6-3-1,1-1-1,-1-5 0,8 4 0,-4-3 1,14 3-1,2 5 1,16-1-1,11 1-3,12 3-9,14 0 10,-4 3 2,7-3 4,-2 4-1,9-1-1,3 0-1,10 0 0,-3 3 0,13 1 1,8 1-1,5 6 0,4 2-1,11 0 1,3 0-1,-3-4 2,-8-4-2,4 2 0,-12-2 0,-12-5-3,-17 8 1,-7-9-3,-13 3 1,-7-5 4,-7 1 1,-10 3 6,-7 2-2,-20 2-5,-18 6 2,-12-5-1,-8-1 0,3-8 1,8 0-2,9-1 1,12-6 0,5-2 0,4 3 1,17-4-2,4 4 0,14 3-2,-2 3-5,19 0 4,-8 0 3,3 0 5,15 0-2,17 0-1,6 0 0,21 0-1,3 3-1,11 0 0,-5 6 0,11 3 0,1 3 0,-1 2 0,0 0 0,-7 5-2,4-4 1,-14 1 1,-10 2 0,-7-7 0,-7 0 0,-9-5 0,-11 3-1,-4-9-3,-13 3-2,-7-2 4,0-4 2,-7 0 3,-10 1 2,-18 4-4,-9 0-1,-10 3 0,-17-5 1,-5-3 0,11 0 1,15-3-2,9-5 2,20 5-2,15 3-7,6-2-6,6 2 13,12 0 3,8 0-1,19 2 0,13 1-2,10 5 1,0-5 1,0-2-2,0 6 1,-6-4 0,-1 4-1,-13-1 0,-4 3 0,-9-4 0,-12 2-1,-16-3-7,-1 1-2,-9-2 10,-7 3 10,-24 1-7,-11 5-2,-16-4-1,-10-4 3,-1-1-2,5-3 0,2-7-1,6 3 1,15-4 0,6 3-1,18 2 0,13 0-7,4-1-5,6 8 9,15-1 3,-1 0 4,13 6-2,11-2-1,7-2 1,13 1-1,4 1 0,6-1-1,-3 3 2,8-4-1,-8 6-1,0-6 1,-3 0-1,-15-1 1,-2 0-1,-10-1 0,-12 0 0,-8-3 1,-12 2-1,-6 1-2,-3-3 2,0 3 1,-4-3 3,-10 8-4,-18-3 1,5 4-1,-14 3 0,3-3 0,17 1-2,4-4-5,17-1-11,6-2 18,14 1 2,7 0 1,6-1 0,25-1-2,-1-2 0,11 0 0,10-2-1,-7-9 1,0 6 0,0-9-1,-3 4 3,-3-9 0,-15 5 0,-3 1-3,-6 3 0,-17 4 0,-15 6-6,-6 2 6,-3-2 0,-11 8 4,-7-2-2,-12 7 0,-11 1-2,-15-2 1,1 3-1,4-2 0,10-8 1,3 2 0,14-3-1,6-1 0,7-3-2,11 2-11,9-2 13,9 3 3,11-3 1,16 0-3,16 0 0,10-3-1,3-2 1,8-3-1,-1-3 2,7 1 0,0-5-2,-20 3 1,-6 6-1,-29-2 0,-16 3-6,-22 5 6,-5 0 8,-22 8-8,-6-6 0,-30 7 0,-17 3 1,-7 0-1,-1 1 0,24-2 0,22-3-1,12-3 1,14-2-1,10 0-11,11-6 2,14 3 10,2 0 2,18-3 1,2-2-2,15-6 1,13 0-2,7-4 2,0-7 0,11 0-1,-8-2 3,8-1 0,-7-4-1,-1 3-1,-7-1 0,-8 8-2,-26 5-4,-10 3-6,-9 8 10,-22 3 8,-6 0-7,-7 3 1,1-3-2,-4 4 1,6-4 2,4-4-3,14 1-5,6 3 5,14-8 1,4-8 0,23-5-1,0-8 0,21-4 0,0-4-1,3-4 1,0 0 0,0-6-1,-4-2 1,-8-3-3,-15-4-2,-17 0-2,-15 2 1,-9 9 6,-3 12-3,-18 8-1,-20 17 2,-9 4 2,-15 12 0,-17 10 0,7 5 0,-10-2 0,3 6 1,14-2-1,9-2-1,23-5-4,8-4-13,21-6 6,22 0 12,8-2 3,25-9 0,20-3-1,17-7 1,21-5 0,6-4 1,0-8 3,-3 3 1,-3-8 1,-8 5 5,-5-4-6,-18 4-5,-14 9-2,-31 2-1,-12 6 0,-18 12 7,-21-4-7,-29 5 0,-32 6 0,-28 4-1,-25 0 1,-16-2 1,4 3 0,12-3 0,19-5 0,13 3-1,21-4 1,32 5-1,12-7-3,28 0-13,10 0 16,21-3 5,9-3-2,31-3-3,11-6 1,16-4 1,8-6 2,-1 1-3,-6-1 2,-1-3 3,-2 5 1,-15-3-2,-10 7-4,-26 5-1,-19 7-10,-5 6 8,-22 2 2,-19 9 6,-21 1-6,-34 12-1,-24-1 1,-17 5 1,-4-3 0,18-2-1,6-3 0,21-5 0,17-4 0,26-4-3,19-3-7,20 1-4,6-8 14,17 1 5,7-3-2,25-6-2,5-7 0,22-4 1,-8-6 1,5 2-1,-8-1 1,-3 0-1,3 4 0,-6-1 1,-9 6-3,-15 8-1,-14 4-6,-21 4-2,-6 6 9,-14-1 4,-10 9-2,-29 1 0,-1 6-2,-18 1 0,4-1 0,6-7 0,24 0 0,14-9 1,13 3 0,10-5-2,8 0-2,7-5 3,-5 3-1,14-9 1,22 3 0,2-6 2,3-5-2,9 3 1,-9 0 1,-6 8-2,-11-5 1,-3 10-1,-10-3-3,-2 6-8,-12 0 3,-14 4 8,-5 4 6,-25 5-4,-21 6-1,-9 2-1,-18-4 1,4 1-1,3-4 0,17-6 1,4-1 0,16-1-1,18-3 0,13-1-11,14-2 11,18-2 2,23-4 1,17-5-3,10-2 1,10-3-1,4-2 2,-3-1-1,-14 5 2,-15-2 2,-12 5 0,-14 3-4,-18 6 0,-6-2 4,-9 1-5,-26 3 0,-16 0-1,-28 3 0,-16 3 0,-17 2 0,-11 3 1,8-6 0,5 2 0,11-3 0,25-4 1,12-4 0,21 0-1,14 1 0,7 1 0,-1 2 0,4 0 0,10 0 0,1 0 0,-5 2 0,8-2-1,3 3 1,-7-3 0,-1 0 1,2 0-1,6 0 0,0 0-1,0 0-5,0 0-4,6 0 8,6-3 2,-3-2 2,26-6-1,9-3 1,7-5-2,13-2 2,1-3 0,0-1 2,-14 4-1,-2 0-2,-19 2 2,-7 6-3,-20 7-2,-3 1 2,-3 5 0,-20-4-3,-15 4 3,-13 4-3,-28 1 1,2 5 1,-12-1-1,7 4 2,20-7 0,21-1 0,14-2 0,18 2-2,1-2-1,16-3-9,-5 0-2,3 0 14,9 0 4,8 0-1,4-8-1,14 0 1,0-2 0,0-4 1,-7-2-1,0 1 1,-7 2-1,-6 1 1,-15 5-4,-3 2-3,-6 5 3,0 0 4,-7-3-4,-18 6-2,-2 0 1,-14 6 0,-18 3 1,0 2-1,9 2 0,5 3 1,7-6-1,6-2-1,15 0-2,14-6-1,-1 1-5,7-3-5,3 1 11,4-4 4,10 1 7,7 4-3,11-5 1,1-6-2,8-4 1,12-1-1,-9-5 0,-3-3 1,0 3 0,-2 0-2,-16 8-2,-5-2-1,-18 6-5,-3 0 6,-3 4 2,-14 0 3,-10 4-5,-14 4 1,-10 5-1,-17 2 0,0 1 0,6-2 0,15-2 0,12-6 0,26 2-2,-2-3-2,11-2-7,3 0 3,11 0 8,-4 1 7,18-4-2,2 0-2,14-7-1,7 1 1,1-2-2,-1-8 2,-7 3-3,-3 5 0,-14-3 0,-10 6-5,-14 2 0,-6-1 5,-11 4 6,-10 4-6,-9-1 1,-19 2-1,-2 6 1,-7-1-1,10 1 0,10-3 0,0 3-1,17-3 0,4 2 0,2-9-2,15 6-4,3-3-9,3-2 15,15 1 1,2 0 7,10-6-3,14 0-1,15-5-1,3-8 2,6-3-1,-4-2 0,4-1 1,-3 1-1,6 4 0,-3-6-1,-6 9 0,-18 0-2,-9 6-1,-26 5-3,-12-2 4,0 10 3,-18-2-2,-20 0-1,-23 2-2,-11 5 1,-13 2 1,-1 4-1,17-3-1,21-2 1,30-5-5,4-1-11,25 2 4,1-3 13,12-1 5,6-1-1,20 1-2,18-3 0,8-3 0,1 1-1,8-5 0,-11 0 2,-3 2-1,8-1 2,-8-1-1,0 6-1,0-2-2,-17 6-3,1 2-3,-22 8-4,-10 4 4,-5 5 6,-23 2 2,1 10 0,-13 3 1,-4 3-3,-3 2 1,-4 4-1,7-1 0,11-3 0,-7-2-1,5-3 1,1-7-1,8-6-2,3-5-2,3-7 5,0-3-2,3-3 2,3 1 2,8-6 3,10 4-3,11-5-2,-2-5 1,11 4-1,9-6 0,-6 4 0,0 0-1,-2 1 1,-15-1 0,1 6-4,-10-3-3,-15 2 0,-9 4 7,-14 2 3,-7 10-1,-3-1 0,-17 4-1,-8 7 0,4-2-1,1-2 0,6 1 0,14-4-1,6-5-3,7-2-2,8-7 6,9-6 3,8-2 1,-2-6-1,26-4-2,9-5-1,10-3 0,11-2 1,3-4-1,-3 1 1,0 2 0,-7 1 5,-11-1-2,-2 7 1,-4 0-3,-11 0 0,1 5-1,-7 4-1,-7 0-3,-7 6-4,-4 3-1,2 2 6,-16 6 2,2 3 1,-11 5 2,-4 6 1,-3-1-4,-3 4 0,1-1 0,-6-2-2,16 1 2,-1 4 0,-1-6 0,4-3 0,8-3-3,3-3 0,0-2-2,6-4 1,-3-6 3,0 1 1,0-4 0,3 0-1,-3 0 1,6 0 4,12-4-1,5 1-3,12-1 0,-5-1 0,5 2 1,-8-4-1,-10 7-2,-11 0-4,-6 4-4,0-1 8,-6 3 2,-11 3 5,-7 3-1,-11 0-3,-1 4 0,-2-3 0,-3-5 0,14-5-1,3 4 1,7-4-1,3-3 0,7 3-4,7-3 3,7-3 1,7 0 3,10-7-3,14-2 1,3-6-1,6-4 3,0-2-3,-9 3 4,-4-6-3,4 5 2,-12 1 2,6-2 1,-5 5 0,-7 3-5,-2 3-1,-9 2 1,5 3 0,-7 6 2,-7-2-2,0 3-1,0 0-6,-3 0 3,-1 0 0,-3 3 3,0-2 2,-10 6-1,-4 3-1,-2 5 0,-4-3-1,3 2 0,7-3 0,10 0 0,-7 2 1,11 0-2,-7-1 0,-1-4-5,11 2-4,0-7 11,4-3 2,10-3 3,-5 0-1,6-2 0,5 0-1,1 0 2,-4-6-1,-11 6-2,1-1 1,4 3-1,-8-2 0,0 2-1,0 3-1,0-5-1,8 5 0,-7 0 0,-4 0-3,0 0 0,0 0-4,-4 0 1,-7 5 6,8-2 1,-6 2 8,-12 8-5,-14 1 0,2 2-1,-19 6 0,-2-1-2,-4-5 1,4-2 0,-4-1 0,7-2 0,-4-4-1,14 2 0,4 0 0,3-2 0,7 1 1,0 3-1,-5 0-1,8-3 1,4 3-1,3-1 0,7-5 0,4 4 0,-8-4 1,10 3 0,-7 0 0,5 1 1,3 4-1,-11-2 0,4 5 1,-7 3-1,-1 2 0,6 1 0,-9 2 0,1 0 0,-1 1 0,1-7 1,-1-2 1,7-3-1,1-5-1,-4-1 0,2-2 0,9 2-2,0-3 2,6-4-1,0 2-4,3-2 2,0-2 3,3-2 7,9-3-2,8-5-3,12-6 0,2-6-1,18-4 1,-5 2-1,12-9 1,3 0 1,3-2 0,-3 4 2,6-4-1,-3 7-3,-4 3 0,-5 3 1,-8 2-2,-10 9 0,-18 0 0,-5 12-3,-18 1 0,0 0-4,-3 0 1,-1 1 2,-10 10 4,-3-3 6,-13 8-5,-8 5 0,-13 6 0,-10 5-1,-7-2 1,3 7 0,-3-1-1,0 1 0,3 0 1,4 3-1,-4-3 0,6-6 0,12-6 0,14-4 0,9-9-2,10-4-3,14-4-7,3-8 12,14 3 7,7-13-4,6-4-2,14-4 0,12-5 1,-3-7 0,3 1-1,-9 0 1,0-1 2,12-4-1,-12 4 1,15 1-1,-11 6-1,7-3-1,-7 4 1,-7 8 0,-6 3-1,-15 2-1,-16 8-1,-7 5-2,-7 0 1,7 2-3,0-2 5,-14 6 0,2 4 1,-23 1 1,2 11-2,-26 5 0,-6 5 1,-3-2-1,4 4-1,-1-1 1,14-1-1,7-5-3,9-3 1,15-3 1,13-11-7,4-1-4,10-6 13,-4-6 5,20-2-1,12-6-3,13-3 0,13-9 0,10-4-1,8 0 0,-1-4 2,4-2-2,0-1 2,-11 3 3,-6 1 0,-18 6-1,-12 8-4,-22 7-1,-5 2-2,-16 7 2,5 0 1,-15 7 2,-9 2-1,-17 7-1,-10 5 0,-21 6-1,0 3 1,-7-1 1,14 1-1,3-6 0,4 0 0,13-1 0,7-2 0,11-3-2,10 1-1,2-11-3,12-1-1,6-3-1,0-4 5,3 0 3,0-4 3,-3 4-3,0 0-1,0 4-8,-6-2 9,-8 7 0,-10 6 3,-17 7-1,-10 8-2,-17-1 1,-7 1 0,0-5 0,-4-4-1,2-5 1,-9 3 0,-2-8-2,3 1 2,2-5-1,19 1 0,16-8 1,7 2-1,21-2 1,2 5 1,12-10 0,3 5-1,0 0 0,-5 5-1,8-5 0,0 3 0,0-3 0,0 0-1,-3 0-1,-1 3 1,-13 2 1,4 6 0,-18-6 0,4 8 0,-14-7 1,-3 3-1,-4-1 0,-10 5 0,1-5 0,-2 6 0,9-9 0,-2-1 1,7-1-1,1 1-1,-3-4 1,2-4 0,-5 1 0,-6-4 0,9-4 0,3-2 0,0 0 0,-1-1 1,1-5-1,3 3 0,0-3 0,0 2 0,-3 2 0,14-1 0,-5 5 0,8 4-1,9 1 1,12 0 0,0 0 0,-5 10 0,8-8 0,3 4 1,-4 0-1,1 0 1,-11-4-2,5-2 2,-12-3-1,0 2 0,-13-1 0,7-2 0,0 6 0,3-4 0,1 3 0,5 2 1,1 0-1,10 3 0,-7 0-1,14-4-2,0 4 0,3-3-1,-3 3 4,11-3 0,-4 0 1,7-2 0,-1-6 0,25-1 0,6-9-1,21-5 1,14 3 0,1-3 3,9-6-3,4 5 3,-12 5-3,-9 3 0,-18 8-1,-16 7 0,-17 1 1,-15 3 1,-6 0-2,0 3 0,-6-3 4,-9-3-4,6 0 0,-12-4 0,-13 1-1,7 0-1,-14 1 2,-4-1 0,-5-2 0,-9 0 0,1-3 0,4 1 0,-8-3 0,12 1 0,-2 2 0,15 4 0,6 1 0,10-1 0,15 2-4,6 1-11,3-3 8,18 6 7,20 0 1,6 0 1,21-2-1,14-1 0,4-5 1,2 0-2,-3-3 3,4 1 1,-4-2-1,-7-1 0,-17 4 0,-20 2-3,-17 4 0,-13 3 4,-25-3 0,-7 3-3,-23-2-1,-6-5 0,-29 3 1,-7 1-1,-2 1 1,-1-1-1,7 0 1,11 0-1,17-4 1,10 4-1,12-2-1,23 1-6,9 2-7,6-3 14,12 5 3,12 0 1,25-1-3,13-3 0,14-2 0,-5-2 1,6-3-2,-19 6 0,-22 2-1,-19 0-6,-16 3 7,-11 3 0,-19 2 4,-36 6-4,-15 3 0,-29 1 0,-12-1 1,-12 0-1,15-9 0,6-1 1,18 0-1,-1-4 2,21 3-2,10-3 0,17 0 1,17 0 0,18 0-1,3 0-3,6-3-5,3-8 7,11-5 1,10-5 0,11-6 0,0-3 1,6-2 2,-2 6 0,-6 1 0,2 1-2,-14 2 0,-1 8-1,-5 3-2,-18 4-2,0 6 4,0 1 0,-7 1 0,-7-1 0,-10 7 0,-6 7 0,-19 0 0,-4 5 0,-9 2 0,-3 3 1,4-5 0,7-3-1,-2-5 1,12-1 0,17-6 0,10-4 0,11 0-1,6 0 0,6-4-5,2 0 5,-2-2 0,4-5-1,10-8 1,9-2 1,1-3 1,-7-1-1,-2 2-1,-4 6-4,-13 4 3,-8 5 1,-7-2 0,-1 6 0,-12 8-1,-11 3 0,-9 1 1,0 3 0,3-1 1,-4 2-1,18-5 1,4-4-1,5 0 1,12 1 0,-2-4 0,5 0 2,6 0-2,-3-4-1,8 1-2,-5-3 2,0 1 0,-3-6 1,7 6-1,1 0 1,-5 4-1,0-3-2,-3 4 0,0 4-3,3-3 4,11 6 1,-7 4 0,16 0-2,-2 5 2,-1-2 0,1 2 0,-1-3 1,1 2-1,0-3-1,-1-3 1,7 3 0,-3-3 0,-1-3 0,4 4-1,-6-4 1,-4 4 0,1-4 0,-9-4 0,2 1 1,-8-3 0,0 0 2,-3-3 2,0 3 0,-3-2-4,3-4 1,0-7-2,0 0 0,0-9-1,3 3 1,1-10-1,7 2 0,-5-5-1,-6-1 2,6 0 2,5 2-2,-7 1-1,2-2 1,8 10 0,-8 4 2,5 3-2,-4 10 0,-7-2-1,-3 7-3,3 4-1,-4-1-4,-3 0 4,0 2 5,1 7 5,-8 6-2,-13 8-2,-8 4 0,2 2 0,-8-2 0,0-3-1,0 1 0,-4-7 0,15-2 0,-4-3 0,13-8-1,15-2-2,3-6-1,3 0-5,6-3 8,-6 3 1,14-6 3,-4 1 0,10-9-3,1-3 2,9-4 0,1-2-1,-7 2-1,-3 3 0,-15 2-3,-3 5 0,5 1 3,-16 3 0,2 6-1,-9 1 0,3 1 0,-9 6 1,-10 6 0,4-1-2,3 6 2,0-3 0,4 3 0,-1 1 1,4-4-1,11 1-3,-1-5 2,-1 3 0,8-6 1,8 2 0,-8 1 1,0 0-1,3 0-4,-3-3 2,4 3 1,-4-3 0,6 8 2,5-3-1,-2 9 1,9-4-1,2 4 0,4 1 0,0 2 0,11-6 3,-2-2-2,8-1 2,3-8-1,0 3 0,1-9 1,-4 1-3,0 0 2,-11-3-2,5 0 1,-12-3-1,7 3 0,-9 0 0,-1 0-1,-5-3 0,-12 6-1,-3-3 1,0 3 1,-7-3 0,7 0 2,-11 0 1,8 3-1,-14 1 1,4-1-2,-25 3 0,-3-4 0,-3 4 0,-7-1-1,-7-5 1,-4-5 1,9-1-1,-6 1 0,12-5 2,-1 1-2,10 4-1,15 1 0,2 0-1,18 4 1,0 0-6,6 0-2,0 0 0,0 4 8,8 0 3,10 1 1,3 4 1,6-2-2,11 1-2,6 3-1,-6-3 0,-3 1 0,-8 4 0,11-2 1,-6 5-1,-2 0-2,8-5 2,-3 5 1,-8-8-1,-6-1 0,-7 0 0,1-5 0,-12-2 1,-6 0 0,0 0 0,0 0 0,0 0 0,-3 0-1,0 0 0,3 0 0,-11 5 0,7-5 1,4 0 0,-6 0 1,-11 0-2,-4-5 1,1-1 1,-1 3-1,8-1 2,-1 1-2,11-2 0,3 5-1,0-3 2,-3 0 0,3 0 0,3 3 0,-6 0-2,6-4-5,0 4 0,-3 0 5,3-1 0,12 1 3,-6-7-3,12 3 0,-4-1-1,4 2-1,-12 0 1,2 3 1,-14 0-1,-5 0 1,5 0 2,0 0 4,-4-4-4,-10 0-2,-3-1 1,-1-1-1,-20-1 0,8-1 0,-5 2 1,-3-4 0,3-2 0,8 2 0,3-4-1,-5 1 1,9 5 0,10-5-1,-1 4 1,-1 2 0,9-1 0,3 4-1,-11-4 0,7 1 0,-13-2 1,2-1-1,6-1 1,-9 0-1,4 0 1,-4 1 1,4 2-1,11-4 1,-12 2-1,12 2 1,3-3-2,-5 6 0,8-1-4,8 2 3,-5 4 1,0 0 4,0-4-1,-3 2-1,3-1-1,5 0 0,-5-7-1,1 2 1,-1 1 0,-3 0-1,0 2 0,0 5-1,0 0-2,0 0-2,3 0-3,-3 0 3,14 0 5,4-3 2,5 0-1,7 3-1,8-3 0,-5 3 0,12-4 0,10 4 0,-4-1 0,13 1 1,15-3-1,7-1 0,5-3 0,1-1 0,17-5 0,0-6 0,3 3 0,8 2 0,-7 9-2,-7 5 1,-15 5-1,-16 9 0,-8 5 1,-8 0 0,-8 2 0,-7-2 0,-6-3 1,0-5 0,-11-1 1,-7 2 0,4-2-1,-10-4 2,-5-1-2,9 3 0,-9-5 0,6 2 0,2-2-1,-8 3-3,9-1-2,-1 6 1,-7-6-2,7 5-7,-3-1-68</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894"/>
    </inkml:context>
    <inkml:brush xml:id="br0">
      <inkml:brushProperty name="width" value="0.09333" units="cm"/>
      <inkml:brushProperty name="height" value="0.09333" units="cm"/>
      <inkml:brushProperty name="fitToCurve" value="1"/>
    </inkml:brush>
    <inkml:brush xml:id="br1">
      <inkml:brushProperty name="width" value="0.13333" units="cm"/>
      <inkml:brushProperty name="height" value="0.13333" units="cm"/>
      <inkml:brushProperty name="color" value="#ED1C24"/>
      <inkml:brushProperty name="fitToCurve" value="1"/>
    </inkml:brush>
    <inkml:brush xml:id="br2">
      <inkml:brushProperty name="width" value="0.06667" units="cm"/>
      <inkml:brushProperty name="height" value="0.06667" units="cm"/>
      <inkml:brushProperty name="fitToCurve" value="1"/>
    </inkml:brush>
  </inkml:definitions>
  <inkml:trace contextRef="#ctx0" brushRef="#br0">-45 3725 146,'-3'3'60,"-15"-9"-20,15 2-30,3 0-7,-3 2 2,0-2 23,0-1-10,-4 3 0,4-2 1,3 4-6,0-2-3,0 2-4,0 2-1,3-2 5,-3-2 3,0 2-2,7-4 1,-7 8-1,0-8-1,0 8-5,0-4 1,0 0-1,0 0 1,3 0-2,-3-4-1,3 4-1,-3 0-1,0 0-1,3 0 0,-3 4-2,0-4 2,0 0 0,3 0 0,-3 0-1,0 2-1,3-2 2,4 4 0,1 2 1,11-1-1,5 5 2,16 7-2,13 0 1,6 2-1,8 6 0,20 0 1,-1 6-1,16 8 0,7 5 0,-2 6-1,7 10 1,7 5-1,-1 7 1,13 3-1,3-2 0,3 4 1,2-1 0,-2-2 0,3 4 0,-1 2 0,1-3 0,-6 1 2,3 3-2,-9-1 0,-10-2 0,0-3 0,1-3 0,-14-7 0,7-11-1,-15-7 0,0-4 0,0-11 1,-9-4 0,-10-3 0,-10 0 0,2-6 0,-17 3 0,-9-7 0,-11-1 0,-8-3-1,-9-4 1,-2 5 0,-7-1 1,6 2-1,1 2 0,-7-1 0,6 1 0,-2-3 0,-1 0 1,1 0-1,-8-2 0,8-3-1,-7 3 1,7-3 1,-7 3-1,-1-3 0,8 3-1,3 3 1,-7-2 0,6 5 0,4-2 0,-3 0 0,-8-2 0,8-2 0,-13-4 0,-3-2 1,3-4-1,-3 0 1,0 0 0,0 0 0,0 0 0,0-4 1,0 4-1,-3 0-1,3 0 1,-3 0-1,3 0 0,0 4 0,3-4 0,-3 0 1,0 0-1,0 0 1,0-4 1,0 4 0,0 0-1,0 0 1,3 0-1,-3-3 0,0 3-1,0 0 0,7 0 0,-7 0 0,0 0 0,0 0 0,0 0 0,0 0 0,0 0 0,3 0 0,-3 0 0,-3 0 0,3 0 0,0 0 0,0 0 0,0 0 0,0 0 0,0 0 0,-7 0 0,7 0 0,0 3-1,0-3 1,0 0 0,0 0 0,0 0-2,7 0-6,-7 0-27,0 0-64,0 0-101</inkml:trace>
  <inkml:trace contextRef="#ctx0" brushRef="#br1" timeOffset="1">-214 4819 213,'9'-6'37,"4"1"-37,-7 3 13,-6 2 20,0 0-2,0 2-18,2-1-6,-2 3 3,8-4 5,-3 0 3,1 0-1,13 0-5,-1 0-4,4-4-3,-1 3-2,8-1-1,-5 2-1,0-4-1,8 1 1,-8 3 0,-5 0-1,-11 0 0,5-3 0,-13 6-1,-3-6-11,1 3-16,2 0-7,-8 0-8,6 0-7,-1 3 12</inkml:trace>
  <inkml:trace contextRef="#ctx0" brushRef="#br0" timeOffset="2">1983 4594 111,'0'3'4,"-7"-3"0,7 8-4,-6 1 2,6-1 52,-13 3-43,7 0-10,-9-3 1,6 4-1,-7-4-1,11 0 0,-5-3 3,7-5 6,3 0-1,0 0 1,0 0 4,0 0 5,0 0 2,0-3-8,0 1-5,0-3-6,0-1 1,3-3 5,7-3-5,-5 3-2,8-6 0,-4 5 0,6-2 0,-6 4 0,4 3-1,-7 1 1,1 3-2,-4 1-2,-3 0 1,-3 1 3,-4 5 0,7 0 1,-6 2-1,3 1 0,-7-4 0,4 0 6,3-1 1,3-8 4,-5 2-5,-2-1-5,1-2 1,-7-4 1,7 3-2,3-2 2,1 2-3,4-1 0,1 1 0,0 0 0,7 3-3,-1 1 2,-6 2-3,9 2 1,-9 3 0,0 7 3,0-1 0,-3 3 0,-3 0 0,0 0 0,-2-1 1,-8-1 0,4-5 1,-4-3 1,8-1 1,-5-6-1,7-1-1,0-1 0,3 0-2,0-4 1,0 7-1,0-3 0,0 5-4,0-3 0,0 6 1,3-3 0,-6 0-3,3 2 1,-3 1 5,3-1 0,0 4 0,0-3 0,3 0-5,0-3-21,0 0-50</inkml:trace>
  <inkml:trace contextRef="#ctx0" brushRef="#br1" timeOffset="3">953 4777 173,'-8'3'88,"6"0"-77,4-6-10,-4 3 17,2 0 20,0 3-17,2-3-17,6 2 0,-6 2 5,1-4 3,0 0 5,13 0-12,-8 0-2,8-4-2,6 2 2,-1-1-1,1 0-2,3 3 0,0-2-1,-7-1-6,1 0-14,-11 0-27,5 0-6,-7 3-13</inkml:trace>
  <inkml:trace contextRef="#ctx0" brushRef="#br1" timeOffset="4">1458 4697 160,'10'0'92,"-7"0"-75,2-3-17,-5 1 27,0 2 10,3 0-19,7 0-8,-4-3-6,12-1-1,4-1 1,-1-3 0,1 1-3,6 0 1,-3 1-2,-4 0 1,4 4-1,3-3-5,-6 2-21,-1 0-10,-5-1-7,-8 3 15,8 1-33</inkml:trace>
  <inkml:trace contextRef="#ctx0" brushRef="#br1" timeOffset="5">4586 4478 250,'13'2'43,"-8"-2"-36,11-2 10,-7-4 7,6 1-2,4-1-17,8 0-3,7-2-2,7 2-1,-1 1-13,10 0-25,-5-2-21,1 5-29</inkml:trace>
  <inkml:trace contextRef="#ctx0" brushRef="#br2" timeOffset="6">2086 4621 33,'0'0'0,"0"0"6,0 0-6,0 0 8,0 0-8,0 0 113,0 0-113,0 0 64,0 0-64,0 0 22,0 0-22,0 0 26,0 0-26,0-3 32,0 3-32,0 0 20,0 0-20,0 0 22,0 0-22,0 0 26,0 0-26,-3 0 22,3 0-22,-6 0 12,6 0-12,-10 0 8,10 0-8,-8 0 6,8 0-6,-13 0 18,13 0-18,-16 0 6,16 0-6,-5 0 18,5 0-18,-3 0 14,3 0-14,-3 0 28,3 0-28,-7 0 26,7 0-26,0 0 12,0 0-12,-3 0 0,3 0 0,0 0 0,0 0 0,0 0 0,0 0 0,0 0 2,0 0-2,0 0 0,0 0 0,0 0 2,0 0-2,0 0 2,0 0-2,0 0 10,0 0-10,0 0 12,0 0-12,0 0 8,0 0-8,0 0 8,0 0-8,0 0 4,0 0-4,0 0 12,0 0-12,0 0 4,0 0-4,0 0 6,0 0-6,0 0 4,0 0-4,-3 0 2,3 0-2,0 0 14,0 0-14,0 0 16,0 0-16,0 0 28,0 0-28,0 0 40,0 0-40,0 0 32,0 0-32,0 0 26,0 0-26,0 0 10,0 0-10,0 0 4,0 0-4,0 0 0,0 0 0,0 0 0,0 0 0,0 0 0,0 0 0,0 0-4,0 0 4,0 0 0,0 0 0,0 0-2,0 0 2,0 0-4,0 0 4,0 0 0,0 0 0,0 0-4,0 0 4,0 0 0,0 0 0,0 3-2,0-3 2,0 2-12,0-2 12,0 3-10,0-3 10,0 5-4,0-5 4,3 9 0,-3-9 0,10 11 4,-10-11-4,6 9 8,-6-9-8,5 14 0,-5-14 0,10 11 0,-10-11 0,9 9-6,-9-9 6,18 16 0,-18-16 0,16 13 12,-16-13-12,16 11 2,-16-11-2,11 11 12,-11-11-12,16 10 4,-16-10-4,19 12 10,-19-12-10,5 12 8,-5-12-8,16 12 0,-16-12 0,10 10 4,-10-10-4,9 5 0,-9-5 0,6 15 0,-6-15 0,12 15 2,-12-15-2,13 18 4,-13-18-4,9 17 4,-9-17-4,18 13 2,-18-13-2,16 15 4,-16-15-4,9 13 0,-9-13 0,16 11 2,-16-11-2,12 12 0,-12-12 0,9 7 0,-9-7 0,13 14 2,-13-14-2,6 9 0,-6-9 0,12 11 2,-12-11-2,6 8 0,-6-8 0,13 5 0,-13-5 0,9 9 2,-9-9-2,15 8 0,-15-8 0,19 9 0,-19-9 0,9 7 4,-9-7-4,12 10 0,-12-10 0,6 1 2,-6-1-2,16 6 4,-16-6-4,6 6 2,-6-6-2,15 5 0,-15-5 0,19 6 0,-19-6 0,13 6 2,-13-6-2,11 5 0,-11-5 0,16 6-2,-16-6 2,22 6-2,-22-6 2,15 7 0,-15-7 0,19 6 6,-19-6-6,16 8 0,-16-8 0,8 3 0,-8-3 0,6 6 0,-6-6 0,13 4 0,-13-4 0,3 0-2,-3 0 2,13 4 0,-13-4 0,11 8 4,-11-8-4,13 5 0,-13-5 0,16 10 2,-16-10-2,15 5 4,-15-5-4,9 5 0,-9-5 0,16 9-10,-16-9 10,8 3 0,-8-3 0,13 4 2,-13-4-2,6 7 0,-6-7 0,13 3 0,-13-3 0,5 5 0,-5-5 0,13 2 2,-13-2-2,6 6 0,-6-6 0,13 5 0,-13-5 0,6 6 0,-6-6 0,13 6 0,-13-6 0,8 4 0,-8-4 0,13 3 2,-13-3-2,9 10 2,-9-10-2,12 7-2,-12-7 2,6 10 2,-6-10-2,16 4 0,-16-4 0,6 9 0,-6-9 0,15 8 2,-15-8-2,13 6 0,-13-6 0,9 7 0,-9-7 0,13 7 0,-13-7 0,11 9 0,-11-9 0,13 4 0,-13-4 0,13 9-4,-13-9 4,9 7 0,-9-7 0,15 7 0,-15-7 0,16 6 0,-16-6 0,9 4 2,-9-4-2,18 7 0,-18-7 0,16 8 2,-16-8-2,16 5 0,-16-5 0,11 7-2,-11-7 2,16 5 0,-16-5 0,16 8 0,-16-8 0,5 6 2,-5-6-2,16 5 0,-16-5 0,9 6 0,-9-6 0,15 6 0,-15-6 0,19 7 4,-19-7-4,21 8 2,-21-8-2,16 6-2,-16-6 2,16 9 0,-16-9 0,9 5 0,-9-5 0,18 5 0,-18-5 0,16 5-4,-16-5 4,16 9 0,-16-9 0,11 7 0,-11-7 0,16 5-2,-16-5 2,16 8-2,-16-8 2,15 7 0,-15-7 0,12 7 4,-12-7-4,15 5 0,-15-5 0,13 5-2,-13-5 2,9 10-6,-9-10 6,19 7 0,-19-7 0,21 10 2,-21-10-2,19 9 4,-19-9-4,18 13 0,-18-13 0,22 8 2,-22-8-2,15 7 0,-15-7 0,19 12 0,-19-12 0,21 11 6,-21-11-6,22 11 2,-22-11-2,19 12 2,-19-12-2,15 10-2,-15-10 2,12 9 2,-12-9-2,15 8 0,-15-8 0,16 11 0,-16-11 0,6 8 0,-6-8 0,13 8 0,-13-8 0,8 9 0,-8-9 0,16 7 2,-16-7-2,16 10 2,-16-10-2,16 5 2,-16-5-2,8 9 4,-8-9-4,16 8 0,-16-8 0,9 8 2,-9-8-2,12 9 0,-12-9 0,6 8 0,-6-8 0,10 5 0,-10-5 0,6 2 0,-6-2 0,6 7-2,-6-7 2,12 5 2,-12-5-2,16 5 0,-16-5 0,9 10 2,-9-10-2,16 4 4,-16-4-4,15 9 0,-15-9 0,12 6 2,-12-6-2,13 8 0,-13-8 0,18 6 2,-18-6-2,6 1 0,-6-1 0,13 7 0,-13-7 0,6 3 0,-6-3 0,15 7 0,-15-7 0,16 6 2,-16-6-2,11 9 6,-11-9-6,19 8 2,-19-8-2,16 6 0,-16-6 0,18 5 2,-18-5-2,22 9 2,-22-9-2,16 8 0,-16-8 0,8 5 0,-8-5 0,16 7 2,-16-7-2,16 7 0,-16-7 0,8 6 0,-8-6 0,13 4 0,-13-4 0,16 5 2,-16-5-2,6 4 0,-6-4 0,12 6 2,-12-6-2,9 5 0,-9-5 0,13 6 0,-13-6 0,3 6 2,-3-6-2,6 2 4,-6-2-4,7 0 0,-7 0 0,0 0 0,0 0 0,0 3 0,0-3 0,3 0 0,-3 0 0,2 0 0,-2 0 0,3 0 2,-3 0-2,3 3 0,-3-3 0,0 0 2,0 0-2,3 0 2,-3 0-2,0 0 0,0 0 0,0 0 4,0 0-4,0 0 6,0 0-6,0 0 6,0 0-6,0 0 10,0 0-10,0 0 22,0 0-22,0 0 22,0 0-22,0 0 18,0 0-18,0 0 20,0 0-20,0 0 20,0 0-20,0 0 16,0 0-16,0-3 12,0 3-12,0-8 4,0 8-4,-6-14 2,6 14-2,-3-10 2,3 10-2,-12-15 0,12 15 0,-9-14-8,9 14 8,-13-10-6,13 10 6,-9-12-2,9 12 2,-15-15 2,15 15-2,-16-9 0,16 9 0,-19-15 0,19 15 0,-18-12 4,18 12-4,-12-10 2,12 10-2,-18-11 2,18 11-2,-16-9-2,16 9 2,-16-8 2,16 8-2,-8-6-2,8 6 2,-13-5 0,13 5 0,-16-5 0,16 5 0,-9-7-2,9 7 2,-12-3 0,12 3 0,-9-7 2,9 7-2,-16-5 0,16 5 0,-13-4 6,13 4-6,-5-5 0,5 5 0,-9-3 2,9 3-2,-10-3 2,10 3-2,-9-7 2,9 7-2,-12-6 0,12 6 0,-6-6 2,6 6-2,-10-5 0,10 5 0,-6-6 0,6 6 0,-13-4 0,13 4 0,-5-2 0,5 2 0,-13-5 0,13 5 0,-6-2-2,6 2 2,-3-7 2,3 7-2,-6-3 2,6 3-2,-10 0 0,10 0 0,-5-1-2,5 1 2,-10-4 0,10 4 0,-6-2 4,6 2-4,0-6 0,0 6 0,-6-4 0,6 4 0,-10-5 0,10 5 0,-3-5 2,3 5-2,-8-5-2,8 5 2,-13-5 0,13 5 0,-6-7 0,6 7 0,-13-5 0,13 5 0,-6-2-2,6 2 2,-12-6 0,12 6 0,-6-9 0,6 9 0,-13-5 2,13 5-2,-6-9 0,6 9 0,-5-5 0,5 5 0,-10-8 2,10 8-2,-9-5 0,9 5 0,-13-6 0,13 6 0,-16-6-2,16 6 2,-3-5 0,3 5 0,-15-6 0,15 6 0,-6-6 0,6 6 0,-6-5 0,6 5 0,-13-5-2,13 5 2,-5-7 2,5 7-2,-10-5 0,10 5 0,-6-5 2,6 5-2,-6-7 0,6 7 0,-10-5 0,10 5 0,-6-5 0,6 5 0,-5-3 0,5 3 0,-10-4 0,10 4 0,-9-10 0,9 10 0,-13-5 0,13 5 0,-13-5 0,13 5 0,-5-7 2,5 7-2,-6-5 0,6 5 0,-16-5 0,16 5 0,-6-6-2,6 6 2,-12-8 0,12 8 0,-9-6 2,9 6-2,-13-9 2,13 9-2,-16-8-2,16 8 2,-8-7 0,8 7 0,-13-10 0,13 10 0,-16-4-2,16 4 2,-6-5 0,6 5 0,-12-7 0,12 7 0,-6-5 0,6 5 0,-3-4 0,3 4 0,-6-5 0,6 5 0,-10-3 0,10 3 0,-3-3 0,3 3 0,-2-2 2,2 2-2,-10-5 0,10 5 0,-6-3 0,6 3 0,-3-9 2,3 9-2,-6-5 0,6 5 0,-13-6 0,13 6 0,-13-8 0,13 8 0,-8-8-4,8 8 4,-16-8 0,16 8 0,-18-9-2,18 9 2,-16-8 0,16 8 0,-9-6 0,9 6 0,-16-6 0,16 6 0,-8-4 0,8 4 0,-13-10 2,13 10-2,-16-7 0,16 7 0,-11-6 0,11 6 0,-13-5 0,13 5 0,-13-4 0,13 4 0,-9-5 0,9 5 0,-12-7 0,12 7 0,-9-2 0,9 2 0,-13-5-4,13 5 4,-11-3-2,11 3 2,-16-3 0,16 3 0,-16-7 2,16 7-2,-18-6 0,18 6 0,-19-6 0,19 6 0,-19-8 0,19 8 0,-18-7 2,18 7-2,-12-7 0,12 7 0,-15-5 0,15 5 0,-16-7 0,16 7 0,-9-5 0,9 5 0,-18-9 0,18 9 0,-16-4 2,16 4-2,-19-9 0,19 9 0,-18-7 0,18 7 0,-16-4 0,16 4 0,-21-9 2,21 9-2,-22-8-2,22 8 2,-21-11 0,21 11 0,-19-5 0,19 5 0,-21-9 4,21 9-4,-19-8 0,19 8 0,-22-9 0,22 9 0,-18-7 0,18 7 0,-22-10 2,22 10-2,-18-11 4,18 11-4,-16-4 0,16 4 0,-11-9-4,11 9 4,-13-8 0,13 8 0,-19-8 0,19 8 0,-16-9 4,16 9-4,-11-8 0,11 8 0,-19-11 0,19 11 0,-15-9 2,15 9-2,-16-8 0,16 8 0,-16-8 2,16 8-2,-8-8 0,8 8 0,-19-9 0,19 9 0,-19-8 0,19 8 0,-18-12 0,18 12 0,-9-8 0,9 8 0,-13-9 0,13 9 0,-5-4-2,5 4 2,-13-10 0,13 10 0,-9-10 0,9 10 0,-13-8 0,13 8 0,-13-9 0,13 9 0,-5-5 0,5 5 0,-9-9 2,9 9-2,-13-6 0,13 6 0,-13-7 0,13 7 0,-5-6 2,5 6-2,-9-6 0,9 6 0,-10-8 0,10 8 0,-3-6 0,3 6 0,-6-5 2,6 5-2,-7-3 0,7 3 0,-6-5 0,6 5 0,-2-5 0,2 5 0,-3-12 2,3 12-2,-10-7-2,10 7 2,-6-13 2,6 13-2,-6-8 2,6 8-2,-10-8 2,10 8-2,-8-8 0,8 8 0,-13-7 0,13 7 0,-3-5 0,3 5 0,-6-8 0,6 8 0,-7-4 2,7 4-2,-6-7 0,6 7 0,-3-2 0,3 2 0,-10-6 0,10 6 0,-5-5 4,5 5-4,0-4 0,0 4 0,0-2 4,0 2-4,0-4 0,0 4 0,-3-4 0,3 4 0,-3-3 2,3 3-2,-7-3 2,7 3-2,-3 0 0,3 0 0,-3 0 0,3 0 0,0 0 4,0 0-4,0 0 2,0 0-2,-3 0 0,3 0 0,0 0 4,0 0-4,-3-3 2,3 3-2,0-3 2,0 3-2,-2-3 4,2 3-4,-8-2 4,8 2-4,-2 0 6,2 0-6,0-3 2,0 3-2,-3 0 2,3 0-2,0-3 0,0 3 0,-3 0 4,3 0-4,-3-2 6,3 2-6,-10 0 0,10 0 0,0 0 0,0 0 0,0 0 2,0 0-2,-3 0 2,3 0-2,0 0 2,0 0-2,0-4 4,0 4-4,-3-5 2,3 5-2,-13-3 2,13 3-2,-5-2 0,5 2 0,-13-3-2,13 3 2,-6 0 0,6 0 0,-3-4 2,3 4-2,-3 0 0,3 0 0,-3-3 2,3 3-2,-7 0 0,7 0 0,-3 0 0,3 0 0,0 0 0,0 0 0,0 0 0,0 0 0,-2 0 2,2 0-2,0-4 0,0 4 0,0 0 0,0 0 0,0 0 0,0 0 0,0 0-2,0 0 2,0 0-4,0 0 4,0 0-8,0 0 8,0 0-14,0 0 14,0 0-18,0 0 18,0 0-58,0 0 58,-3 0-120,3 0 120,-16 16-204,16-16 204,-16 25-380,16-25 380</inkml:trace>
  <inkml:trace contextRef="#ctx0" brushRef="#br2" timeOffset="7">2956 5176 13,'0'0'0,"0"0"28,0 0-28,0 0 12,0 0-12,0 0 6,0 0-6,0 0 13,0 0-13,0 0 78,0 0-78,0 0 58,0 0-58,0 0 18,0 0-18,-3 0 32,3 0-32,0 0 34,0 0-34,0 0 42,0 0-42,0 0 34,0 0-34,0 0 26,0 0-26,0 0 34,0 0-34,0 0 34,0 0-34,0 0 36,0 0-36,0 0 20,0 0-20,0 0 14,0 0-14,0 0 14,0 0-14,0 0 12,0 0-12,0 0 6,0 0-6,0 0 2,0 0-2,0 0 0,0 0 0,0 0 4,0 0-4,0 0 8,0 0-8,0 0 0,0 0 0,0 0 10,0 0-10,0 0 14,0 0-14,0 0 0,0 0 0,0 0 0,0 0 0,3 0 2,-3 0-2,6 3 2,-6-3-2,13 8 6,-13-8-6,5 7 6,-5-7-6,16 9 12,-16-9-12,13 8 0,-13-8 0,11 12 10,-11-12-10,16 7 2,-16-7-2,19 10 2,-19-10-2,16 4 0,-16-4 0,18 6 4,-18-6-4,19 9 0,-19-9 0,21 2 6,-21-2-6,19 6 6,-19-6-6,18 6 0,-18-6 0,15 1 0,-15-1 0,15 4 2,-15-4-2,19 3 6,-19-3-6,19 3 2,-19-3-2,13 0 0,-13 0 0,11 2 2,-11-2-2,16 0 0,-16 0 0,15 4 0,-15-4 0,9 0 0,-9 0 0,16 1 0,-16-1 0,6 3 0,-6-3 0,10 6 0,-10-6 0,5 3 0,-5-3 0,10 7 2,-10-7-2,6 0 0,-6 0 0,3 4 0,-3-4 0,3 6 0,-3-6 0,10 3-2,-10-3 2,3 4 0,-3-4 0,2 7 0,-2-7 0,3 5 0,-3-5 0,10 3 2,-10-3-2,9 5 4,-9-5-4,6 3 0,-6-3 0,10 4 8,-10-4-8,3 1 2,-3-1-2,5 4 2,-5-4-2,10 2 0,-10-2 0,6 6 6,-6-6-6,0 4 2,0-4-2,10 2 6,-10-2-6,0 5 0,0-5 0,3 2 0,-3-2 0,3 6 2,-3-6-2,0 4 4,0-4-4,3 1 2,-3-1-2,0 4 4,0-4-4,2 6 2,-2-6-2,3 4 0,-3-4 0,10 9 0,-10-9 0,3 8 2,-3-8-2,3 6 2,-3-6-2,3 2 4,-3-2-4,7 9 0,-7-9 0,3 5-4,-3-5 4,3 10-2,-3-10 2,3 7-2,-3-7 2,0 10 0,0-10 0,3 7 4,-3-7-4,2 8 8,-2-8-8,10 12 0,-10-12 0,3 10 0,-3-10 0,0 9-4,0-9 4,6 11 0,-6-11 0,10 9 6,-10-9-6,6 10 0,-6-10 0,3 9 0,-3-9 0,10 8 0,-10-8 0,2 8 4,-2-8-4,3 9 4,-3-9-4,3 7 0,-3-7 0,10 7 2,-10-7-2,3 7 0,-3-7 0,3 6 0,-3-6 0,6 9 0,-6-9 0,13 8 0,-13-8 0,5 6 0,-5-6 0,13 8 2,-13-8-2,6 5 2,-6-5-2,13 5 2,-13-5-2,5 10 2,-5-10-2,6 7 0,-6-7 0,13 6 6,-13-6-6,3 9 0,-3-9 0,3 2 0,-3-2 0,13 6 0,-13-6 0,3 8 4,-3-8-4,12 3 0,-12-3 0,6 5 0,-6-5 0,13 7 0,-13-7 0,6 7 0,-6-7 0,15 10 0,-15-10 0,9 10 0,-9-10 0,16 7 0,-16-7 0,3 7 0,-3-7 0,13 8 0,-13-8 0,5 5 2,-5-5-2,6 6 0,-6-6 0,13 8 2,-13-8-2,6 8 2,-6-8-2,12 5 0,-12-5 0,13 10 0,-13-10 0,9 7 0,-9-7 0,13 6 6,-13-6-6,8 4 2,-8-4-2,13 0 0,-13 0 0,6 2 0,-6-2 0,6 3 0,-6-3 0,7 4 0,-7-4 0,6 0 2,-6 0-2,0 4 0,0-4 0,5 6 0,-5-6 0,10 2 0,-10-2 0,6 3 6,-6-3-6,10 2 2,-10-2-2,9 3 4,-9-3-4,3 0 0,-3 0 0,10 4 0,-10-4 0,5 3 4,-5-3-4,3 2 6,-3-2-6,3 0 6,-3 0-6,7 3 0,-7-3 0,6 0 4,-6 0-4,0 0 2,0 0-2,3 0 2,-3 0-2,0 0-2,0 0 2,0 0-14,0 0 14,0 0-94,0 0 94,0 2-212,0-2 212,0 0-298,0 0 298</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4:24.902"/>
    </inkml:context>
    <inkml:brush xml:id="br0">
      <inkml:brushProperty name="width" value="0.09333" units="cm"/>
      <inkml:brushProperty name="height" value="0.09333" units="cm"/>
      <inkml:brushProperty name="fitToCurve" value="1"/>
    </inkml:brush>
    <inkml:brush xml:id="br1">
      <inkml:brushProperty name="width" value="0.13333" units="cm"/>
      <inkml:brushProperty name="height" value="0.13333" units="cm"/>
      <inkml:brushProperty name="fitToCurve" value="1"/>
    </inkml:brush>
  </inkml:definitions>
  <inkml:trace contextRef="#ctx0" brushRef="#br0">2841-296 117,'-3'-5'0,"0"0"1,3 5 86,0 0-38,0-3-33,0 3-3,0 0 11,0 0-4,0 0-6,0 0-6,0 3-1,0-3-3,0 9-4,-6 4 14,-6 19 11,-10 11-13,3 16-5,-2 4-5,2 5 1,7-4-1,9 1-1,6 1-1,9-2 0,4-1-1,6-6-2,-1-10-9,6-7-27,8-16-44,5-7-30</inkml:trace>
  <inkml:trace contextRef="#ctx0" brushRef="#br0" timeOffset="1">3020-165 119,'13'-19'52,"2"2"12,-3 7-59,4 6 1,5 8 7,-2 1 6,5 12-14,7 5 4,-9 10-9,2 8 0,-5 7 0,-3 0 0,-14-1 1,-4 0 5,-11-5-2,1-4 0,-6-10 0,-1-5 5,0-11 0,7-3 1,9-8 3,0-2 0,6 0 1,7-9-14,-5-6-2,14-14 2,2-8 4,1-7-4,9-1 0,-3 1 5,-1 7-5,1 7 2,-6 1-1,-1 8 3,-2 2-1,-10 9 0,1 4-2,-8 6-1,-2 4-5,0 3 4,-5 4 1,-8 11 5,4 4-3,-4 6-1,-2 7 2,6-1-3,-1-2 0,7-7-2,9-2-1,7 0 2,5-2-40,1-6-36,5-2-34</inkml:trace>
  <inkml:trace contextRef="#ctx0" brushRef="#br0" timeOffset="2">3628 19 107,'18'-8'101,"-9"2"-77,7 6-20,-3 3 1,-8 0 21,8-1-8,-7 4-6,0 1-5,4 5 0,-7 7 2,-3 6 4,-6 3-4,-7 5-2,0 0 1,5-4 1,-8-11 2,10-1-1,-7-5-1,13-10-2,-3 1-1,6-3-6,10 0 0,-7-5-1,12-4-4,7-7-21,15-6-25,10-7-6,-1 2-30</inkml:trace>
  <inkml:trace contextRef="#ctx0" brushRef="#br0" timeOffset="3">4167-55 120,'3'-4'116,"4"1"-96,-4 6-20,-3 5 5,-10 5 13,4 11-1,-2 3-11,-11 9-5,1 6-2,-11-1 1,8-4-14,9-3-59</inkml:trace>
  <inkml:trace contextRef="#ctx0" brushRef="#br0" timeOffset="4">4340-297 116,'6'-9'140,"-3"6"-118,7 3-22,-10 8 0,0-3 0,3 5 12,10 7-2,-5 4-6,11 4-2,5 2 0,5-3 1,-8-8-2,1-10 3,-4-6 1,1-9-1,3-2-2,-1-8-1,6-3 2,2 0-1,-5 3 1,-5-2-1,-4 5 3,-9 4 9,0 7-3,4-2-11,-10 7-5,-3 7 1,-7 7 4,4 9 10,-12 10-2,2 7-5,0 8-3,5-4-1,-2-5-15,10 0-64,3-8-54</inkml:trace>
  <inkml:trace contextRef="#ctx0" brushRef="#br0" timeOffset="5">4800-104 106,'10'-12'160,"-7"3"-133,2-1-23,1 5 8,4-3 22,6 3-11,-10 2-19,12 0-4,-2 0 1,-7 3 1,6 0 0,1 3 2,-7 3-4,1 5-2,-5 6 2,-5 4 5,-13 8 3,5 1-2,-11 1 1,1-2-2,2-6-2,10-6-3,6-11 1,0-5-1,6-2 0,13-5 3,15-5-3,6-7-35,16-6-13,5-1-23,1-3-33</inkml:trace>
  <inkml:trace contextRef="#ctx0" brushRef="#br0" timeOffset="6">5093-494 112,'-3'-12'134,"3"7"-127,3 8 6,6 2-1,9 4 21,14 10-14,8 11-8,9 14-2,16 17 1,0 17-2,-7 9-4,-12 1-1,-11 7-2,-20 3 0,-30 2-1,-28 7 0,-35 0-21,-23-6-67,-27-7-71</inkml:trace>
  <inkml:trace contextRef="#ctx0" brushRef="#br1" timeOffset="7">1367-162 105,'-3'-8'1,"6"3"0,-3 1 57,3 1-33,-3 1-6,0-3 6,3 2 1,-3-1-5,3 4-2,-3-3-4,0 3 1,7 0 1,-7 0-5,0 0-6,3-2-6,-1 0 4,17-1-2,0-7 0,5-2 3,16 0-2,3 0 1,10-5 0,8 2 0,7-2-3,3 2 0,-9 0 0,-6 1-1,-19 6 0,-16 2 0,-12 3-3,-2 1-12,-14 2-35,1 5 4,-12 7-9</inkml:trace>
  <inkml:trace contextRef="#ctx0" brushRef="#br1" timeOffset="8">1530-240 118,'6'-5'165,"1"-2"-139,-4 2-17,-6 0 16,3 5 10,-7-3-6,14 3-11,-7 0-10,3 3-3,-3-3 0,3 2-1,-3-2 0,0 3-4,0 2-1,0-3-2,0 0 3,0 10 0,0 8 6,3 4-2,-1 15-1,-2 6 0,10 1 2,-7 7 2,0 1-1,3 7-2,4-8-3,-7 1 0,0-8 0,-3-2-1,3-7 1,4-6 2,-7-6-3,3-8 0,-1-10-4,-2-7-16,0-2-18,0-9-25,3-2-15,0-12-32</inkml:trace>
  <inkml:trace contextRef="#ctx0" brushRef="#br0" timeOffset="9">2091 460 290,'-3'-6'32,"0"-1"-29,0-3 13,1 8 10,-1-3-6,-4 5-6,4-6-6,3 6-8,0-4 0,10 4-1,-5-2 1,1-1 11,10-9-11,5 3-1,1-6 1,9 2 0,-9 4 0,-4 12-1,1 6 0,-10 10-1,3 11 2,-6 12 5,-6 5-1,-8 10-1,-18 4-1,-4 4 2,-10-1-3,-10-3 3,4-1-3,3 2-1,3-12 2,6-8-2,15-8-1,13-14-4,9-10 5,16-8 8,21-7-2,21-15 2,35-7-8,21-9 0,7-1-1,-1 1-2,-12 14-23,-25 6-46,-14 10-50</inkml:trace>
  <inkml:trace contextRef="#ctx0" brushRef="#br1" timeOffset="10">1271 476 104,'0'4'3,"3"0"1,-3 0 65,0-1-30,3 2-28,4-1 8,-7-4-2,6 1-1,-6-1-7,8 4 8,5-8 4,6 3-7,15-8-1,9-2 2,6-9-6,22-5-2,4-3 1,-5-6 1,10-4-6,-3-1-2,-2 2 0,-14 7-1,-8 4-1,-13 9 1,-18 2-23,-17 10-28,-5 2-15,-3 3-20</inkml:trace>
  <inkml:trace contextRef="#ctx0" brushRef="#br0" timeOffset="11">126 93 251,'-30'-27'18,"-4"-1"-12,10 9 14,2 5 11,9 8-13,10 6-18,3 3-2,6 6 2,13 6 7,12 11 4,12 4-9,16 10 3,8-3-3,10 0 9,1-6-7,-4-4 0,-7-2-1,-8-5 0,0-1-3,-19-7-1,-3-5 1,-10 3 2,-11-5 2,0-3 3,-16 1-1,2-3-1,-4 0-2,2-3-3,-3 3 0,0 0 1,-7 3 1,7 0-1,0 8-1,-13 8 3,1 15 2,-10 6-1,-9 11-3,1-2 2,-11-1 2,11-9-1,-2-8-1,8-7-2,-1-1-1,9-10 0,10-1 0,-1-4-2,8-2-3,2-1-13,0-2-61,10-6-53</inkml:trace>
  <inkml:trace contextRef="#ctx0" brushRef="#br0" timeOffset="12">-1844 562 108,'3'-5'1,"-3"-1"6,0 4 7,0 2-9,0 0-1,3 0-1,-3 0-3,0 0 2,0 2-2,0-2 0,0 3 7,0 0 51,-3 1-34,3-1-19,-3 1-2,-10 4 1,5 1-3,-8 4 1,-3 1-1,1-1-1,2-1 0,10-5 1,-4-2 2,10-5 2,0 0 2,0 2-2,0-2-3,0 0 1,0 0 2,0 0 5,7 0 5,-7 0 0,0-2-1,0 2 1,0 0 1,0 0-5,3 0 1,-3 0-4,0 0 0,3 0-3,-3-4-1,0 4-2,13-4 1,-2-8-2,21-2 0,11-6 0,21-4 0,13-2 0,22 2 1,13-1 0,11 0-1,18 3 0,23 3 1,6 2-2,12 0 0,-4 5 0,-2 5 0,-15-4 0,-4 2 0,-8 4 0,-17 5 0,-12 0 1,-21 2-1,-22 1 1,-21 0-1,-16-3 0,-22-3 0,-12 0-1,-6 1 0,-3-1-2,0 3-7,0-2-27,-12 2-49,-4 0-51</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134"/>
    </inkml:context>
    <inkml:brush xml:id="br0">
      <inkml:brushProperty name="width" value="0.09333" units="cm"/>
      <inkml:brushProperty name="height" value="0.09333" units="cm"/>
      <inkml:brushProperty name="fitToCurve" value="1"/>
    </inkml:brush>
  </inkml:definitions>
  <inkml:trace contextRef="#ctx0" brushRef="#br0">3947 84 179,'3'-13'3,"-3"0"-3,0 3 0,0 5 43,0 0-19,0-2-13,0 3-3,-3-5 6,3 1 6,0 3-1,-2 2-2,2 0-4,0 3-1,0 0-2,-8 0-5,8 0-5,0 0-1,-2 3-1,-1 0 2,-3 6 1,-13 8-1,-12 0 1,-6 15-1,-6 6 0,-3 4 1,-10 5-1,-2 8 0,-4 2 0,0 0 0,1 1 0,5-2 1,-3-6-1,14 0 0,-8 0 0,-6 3 0,0-3 1,1 5-1,-4-5 0,1 3-1,-1-1 1,3 4 0,4-1-1,-4 4 0,10 1 1,-1 2-1,2-1 0,0 2 0,5-5-1,3 1 2,-3 0-2,-7-1 0,5-5 1,-8 3-1,1-2 0,-7 2 2,1 2-2,2 1 2,-3-1 0,4-1-1,9-4 0,3-2 1,6-5-1,-1-1 1,1-3-1,10-4 1,-7 5 0,-4-3 0,-2 3 0,-3 1 0,-9 2-1,6-1 0,-10-6 1,13 2 0,0-7 0,3 2 0,6-2 0,-1-1-1,11 5-4,3 1 5,-4-5-1,4 2 2,-1-3-2,-3-9 2,3 3-2,1-6 1,-1-1 0,1-1 0,-4 1 0,-9 4 1,0-1-1,-9 1 0,3 5 0,0-7 0,0 0 0,12-2 0,-3-1 0,12-2 0,-2 2 0,2-2 0,1 2 0,-1 1 0,0 2 0,-2 0 1,-1 3-1,-2-4 0,-7 2 0,6 0 0,-2-5 0,-4-1 1,9 0-1,-2-3 0,5-2 0,1 4-1,-1 1 1,0-1 0,1 4 0,-6 1-1,2 4 1,-9-5 1,9 2-1,1-5 0,5-6 0,4 0 0,0-2-1,6-1 1,-4-3 0,7 2 0,3-5 0,0-2 1,-3 3-1,3-3 0,0 0 1,0 0 0,0 0 1,0 0-1,0 0 0,0 0 0,3 0 0,-3 0-1,0 0 1,0 0 0,0 0 1,-3 0-1,3 0 1,-3-3-2,-7 3 1,7 0-1,3 0 0,0 0-1,0 0-1,0 0 1,0 3 1,0-6 1,0 3-1,-2 3 0,4-3 0,-2 0-9,0 0-44,3-5-104</inkml:trace>
  <inkml:trace contextRef="#ctx0" brushRef="#br0" timeOffset="1">3990 31 122,'-5'-7'13,"-5"1"-2,7 2 3,3 0 3,-6-1 2,3 2 2,3-4-7,-7 2-5,4 3 1,3-1 2,0 0 1,-3-1 0,3 3 3,0 1-1,0-3-1,0 0-3,-3 3 2,3-3 1,-2 0 0,-6 3-6,6-2 0,2 0 0,-3 2-3,3 0-5,0 0-1,0 0-2,0 0-1,3 2-2,-3 6 6,0 9 2,0 9 1,0 6-3,0 12 0,2 12 0,8 2 1,-4 6 0,7 8 1,-4 5-1,4 3 0,-8 7-1,11 4 1,-10 4 1,9 7 0,-9 21-1,7 7-1,6 6 2,-4 11-2,4 3 1,2-12-1,1-1 1,-1 0 0,-2-10-1,0-9 0,-11-2 2,5-1-1,-10-8 0,0 0 0,0 3-1,4-10 1,-4-5 0,0-1 0,2-5-1,-2-5 1,7-3 1,-7-1-2,-3 3 0,0-6 1,0-3-1,-3-4 0,3-8 0,0-13 0,0-1 0,-3-4 0,-4 4 0,4-1 0,0 7 1,-2 6-1,-5-3 0,4 4 0,3 2 0,-7 0 0,4 3 0,1 2 0,-5 6 0,7-6 0,0 0 0,3-5 0,0-2 0,3-5 0,-3 0 1,0-3-1,-3-6 0,3 4 1,-3 3-1,0-4 0,-4-3-1,7-5 1,-3-4 0,3-4 0,0 2 1,-3 0-1,3 2 0,0 4 0,3-3 0,-3 0 0,3-3 0,-3-2 1,0-12-1,7-3-1,-7-6 0,0-1 1,3-7 0,-3 1 0,0 0 0,3-1 1,-3-2-1,0 4 0,0 0 1,0 2-1,0-1 0,0 0-1,0 1 1,3-1 0,-3-4 1,0 6 0,3-5-1,-3 7 0,7-5 1,-7 6-1,3 4 1,-1-3-1,1 1 0,-3-5 0,0 5 1,3-5 0,-3 2-1,3-4 0,4 1 0,-7-7 0,0 0 0,3 2 1,-3-4 0,0-4 2,0 4 2,0 0 3,-3 0 1,3-2-2,0 4-5,3-2 1,-3 0-2,0-2-1,0 2 0,0 0 0,-3 0-2,3-2-7,0 2-37,-7 0-74</inkml:trace>
  <inkml:trace contextRef="#ctx0" brushRef="#br0" timeOffset="2">-45 3725 146,'-3'3'60,"-15"-9"-20,15 2-30,3 0-7,-3 2 2,0-2 23,0-1-10,-4 3 0,4-2 1,3 4-6,0-2-3,0 2-4,0 2-1,3-2 5,-3-2 3,0 2-2,7-4 1,-7 8-1,0-8-1,0 8-5,0-4 1,0 0-1,0 0 1,3 0-2,-3-4-1,3 4-1,-3 0-1,0 0-1,3 0 0,-3 4-2,0-4 2,0 0 0,3 0 0,-3 0-1,0 2-1,3-2 2,4 4 0,1 2 1,11-1-1,5 5 2,16 7-2,13 0 1,6 2-1,8 6 0,20 0 1,-1 6-1,16 8 0,7 5 0,-2 6-1,7 10 1,7 5-1,-1 7 1,13 3-1,3-2 0,3 4 1,2-1 0,-2-2 0,3 4 0,-1 2 0,1-3 0,-6 1 2,3 3-2,-9-1 0,-10-2 0,0-3 0,1-3 0,-14-7 0,7-11-1,-15-7 0,0-4 0,0-11 1,-9-4 0,-10-3 0,-10 0 0,2-6 0,-17 3 0,-9-7 0,-11-1 0,-8-3-1,-9-4 1,-2 5 0,-7-1 1,6 2-1,1 2 0,-7-1 0,6 1 0,-2-3 0,-1 0 1,1 0-1,-8-2 0,8-3-1,-7 3 1,7-3 1,-7 3-1,-1-3 0,8 3-1,3 3 1,-7-2 0,6 5 0,4-2 0,-3 0 0,-8-2 0,8-2 0,-13-4 0,-3-2 1,3-4-1,-3 0 1,0 0 0,0 0 0,0 0 0,0-4 1,0 4-1,-3 0-1,3 0 1,-3 0-1,3 0 0,0 4 0,3-4 0,-3 0 1,0 0-1,0 0 1,0-4 1,0 4 0,0 0-1,0 0 1,3 0-1,-3-3 0,0 3-1,0 0 0,7 0 0,-7 0 0,0 0 0,0 0 0,0 0 0,0 0 0,0 0 0,3 0 0,-3 0 0,-3 0 0,3 0 0,0 0 0,0 0 0,0 0 0,0 0 0,0 0 0,-7 0 0,7 0 0,0 3-1,0-3 1,0 0 0,0 0 0,0 0-2,7 0-6,-7 0-27,0 0-64,0 0-101</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137"/>
    </inkml:context>
    <inkml:brush xml:id="br0">
      <inkml:brushProperty name="width" value="0.09333" units="cm"/>
      <inkml:brushProperty name="height" value="0.09333" units="cm"/>
      <inkml:brushProperty name="fitToCurve" value="1"/>
    </inkml:brush>
  </inkml:definitions>
  <inkml:trace contextRef="#ctx0" brushRef="#br0">106 214 108,'3'-5'1,"-3"-1"6,0 4 7,0 2-9,0 0-1,3 0-1,-3 0-3,0 0 2,0 2-2,0-2 0,0 3 7,0 0 51,-3 1-34,3-1-19,-3 1-2,-10 4 1,5 1-3,-8 4 1,-3 1-1,1-1-1,2-1 0,10-5 1,-4-2 2,10-5 2,0 0 2,0 2-2,0-2-3,0 0 1,0 0 2,0 0 5,7 0 5,-7 0 0,0-2-1,0 2 1,0 0 1,0 0-5,3 0 1,-3 0-4,0 0 0,3 0-3,-3-4-1,0 4-2,13-4 1,-2-8-2,21-2 0,11-6 0,21-4 0,13-2 0,22 2 1,13-1 0,11 0-1,18 3 0,23 3 1,6 2-2,12 0 0,-4 5 0,-2 5 0,-15-4 0,-4 2 0,-8 4 0,-17 5 0,-12 0 1,-21 2-1,-22 1 1,-21 0-1,-16-3 0,-22-3 0,-12 0-1,-6 1 0,-3-1-2,0 3-7,0-2-27,-12 2-49,-4 0-51</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138"/>
    </inkml:context>
    <inkml:brush xml:id="br0">
      <inkml:brushProperty name="width" value="0.09333" units="cm"/>
      <inkml:brushProperty name="height" value="0.09333" units="cm"/>
      <inkml:brushProperty name="fitToCurve" value="1"/>
    </inkml:brush>
    <inkml:brush xml:id="br1">
      <inkml:brushProperty name="width" value="0.13333" units="cm"/>
      <inkml:brushProperty name="height" value="0.13333" units="cm"/>
      <inkml:brushProperty name="color" value="#ED1C24"/>
      <inkml:brushProperty name="fitToCurve" value="1"/>
    </inkml:brush>
  </inkml:definitions>
  <inkml:trace contextRef="#ctx0" brushRef="#br0">-5025-184 120,'-6'-15'110,"3"3"-79,3 0-19,0 4 6,0 3-2,0 1-10,3 4-6,-3 4-6,0 1 6,0 10 4,0 9 1,-3 12 0,3 12-3,0 5-1,0-4-1,0-5 1,3-8 0,0-8 0,0-8 0,-3-7 0,0-5 1,0-4 4,0-4 9,0-5 9,0-7-20,0-3-4,0-7 4,-3-10 0,-3-8-2,-1 0 0,2-6-2,2 3 1,3-2-2,0-1-2,3 12 1,2 2 4,5 8-4,-4 10 2,-6 4-3,10 10 3,-4 4 3,10 8-2,2 4 1,9 8-2,8 7 2,2 3-2,3 2-1,0-9 0,-10 2 1,7-8-1,-12-4-1,-7-6-3,-2-3 5,-10-3 2,4-12 4,-7-3-1,-1-10-5,8-5 4,-4-10 1,0 0-3,-3-4 5,7 3 1,-7 2-2,-3 4 4,0 6-1,0 4-5,0 6-3,-3 5-1,3 4 0,-3 2-2,6 3-9,-3-3-18,0 1-16,3-2-20,-1 3-16,-2-6 3</inkml:trace>
  <inkml:trace contextRef="#ctx0" brushRef="#br0" timeOffset="1">-4222-689 111,'0'3'4,"-7"-3"0,7 8-4,-6 1 2,6-1 52,-13 3-43,7 0-10,-9-3 1,6 4-1,-7-4-1,11 0 0,-5-3 3,7-5 6,3 0-1,0 0 1,0 0 4,0 0 5,0 0 2,0-3-8,0 1-5,0-3-6,0-1 1,3-3 5,7-3-5,-5 3-2,8-6 0,-4 5 0,6-2 0,-6 4 0,4 3-1,-7 1 1,1 3-2,-4 1-2,-3 0 1,-3 1 3,-4 5 0,7 0 1,-6 2-1,3 1 0,-7-4 0,4 0 6,3-1 1,3-8 4,-5 2-5,-2-1-5,1-2 1,-7-4 1,7 3-2,3-2 2,1 2-3,4-1 0,1 1 0,0 0 0,7 3-3,-1 1 2,-6 2-3,9 2 1,-9 3 0,0 7 3,0-1 0,-3 3 0,-3 0 0,0 0 0,-2-1 1,-8-1 0,4-5 1,-4-3 1,8-1 1,-5-6-1,7-1-1,0-1 0,3 0-2,0-4 1,0 7-1,0-3 0,0 5-4,0-3 0,0 6 1,3-3 0,-6 0-3,3 2 1,-3 1 5,3-1 0,0 4 0,0-3 0,3 0-5,0-3-21,0 0-50</inkml:trace>
  <inkml:trace contextRef="#ctx0" brushRef="#br1" timeOffset="2">-7419-447 126,'-6'-10'0,"1"9"0,-5-3 1,7 8 0,0-4 62,-3 1-1,-1 3-48,7-4-11,-3-4 7,3 3 18,-3 1-8,0-4-9,1 4-5,4 4 0,-2-4 4,3 0 4,-3 0 0,0 0 0,3 0-8,-3 0-3,0 0-3,0 1 0,3-1 1,-3 4-1,13-4 2,-4 0-1,9 3 4,16-3-4,4 0 1,2 0-2,3 0 0,-3 3 1,-6-3-1,-4 0 0,4 2 0,-9 1 0,1-1-1,-12-2-6,2 3-17,-14 1-12,6-1 2,-6-1-9,1 1 6,0 2-45</inkml:trace>
  <inkml:trace contextRef="#ctx0" brushRef="#br1" timeOffset="3">-6419-464 213,'9'-6'37,"4"1"-37,-7 3 13,-6 2 20,0 0-2,0 2-18,2-1-6,-2 3 3,8-4 5,-3 0 3,1 0-1,13 0-5,-1 0-4,4-4-3,-1 3-2,8-1-1,-5 2-1,0-4-1,8 1 1,-8 3 0,-5 0-1,-11 0 0,5-3 0,-13 6-1,-3-6-11,1 3-16,2 0-7,-8 0-8,6 0-7,-1 3 12</inkml:trace>
  <inkml:trace contextRef="#ctx0" brushRef="#br1" timeOffset="4">-5252-506 173,'-8'3'88,"6"0"-77,4-6-10,-4 3 17,2 0 20,0 3-17,2-3-17,6 2 0,-6 2 5,1-4 3,0 0 5,13 0-12,-8 0-2,8-4-2,6 2 2,-1-1-1,1 0-2,3 3 0,0-2-1,-7-1-6,1 0-14,-11 0-27,5 0-6,-7 3-13</inkml:trace>
  <inkml:trace contextRef="#ctx0" brushRef="#br1" timeOffset="5">-4747-586 160,'10'0'92,"-7"0"-75,2-3-17,-5 1 27,0 2 10,3 0-19,7 0-8,-4-3-6,12-1-1,4-1 1,-1-3 0,1 1-3,6 0 1,-3 1-2,-4 0 1,4 4-1,3-3-5,-6 2-21,-1 0-10,-5-1-7,-8 3 15,8 1-33</inkml:trace>
  <inkml:trace contextRef="#ctx0" brushRef="#br1" timeOffset="6">-4096-667 154,'5'-2'49,"3"2"-39,-8 0 15,2 0 5,1 0-1,0 2-12,0-2-9,10-2 4,-4 2 1,6-6-4,7 3-7,9-5 0,-6 2-2,9-1-7,-7 1-14,5-4-25,-5 3-19</inkml:trace>
  <inkml:trace contextRef="#ctx0" brushRef="#br1" timeOffset="7">-2893-745 258,'0'6'42,"3"-2"-31,0-4 21,-3-7 20,0 7-21,3-3-27,10-2-4,2 0 1,0-2 0,10 2 3,3-3-4,3 4-3,-4 2-24,13-3-37,0 3-17,3 2-32</inkml:trace>
  <inkml:trace contextRef="#ctx0" brushRef="#br1" timeOffset="8">-1619-805 250,'13'2'43,"-8"-2"-36,11-2 10,-7-4 7,6 1-2,4-1-17,8 0-3,7-2-2,7 2-1,-1 1-13,10 0-25,-5-2-21,1 5-29</inkml:trace>
  <inkml:trace contextRef="#ctx0" brushRef="#br1" timeOffset="9">-725-864 252,'3'3'40,"4"-6"-28,-1 1 11,-6-1 18,3 3-17,9 0-20,-3-3-2,13-1 1,9-1-3,3-3 0,6 2-18,0 1-28,1 2-12,-1 0-44</inkml:trace>
  <inkml:trace contextRef="#ctx0" brushRef="#br1" timeOffset="10">148-876 279,'13'4'32,"2"-4"-25,-3-4-2,7 2 12,9-3 10,-1-1-23,11 0-4,2 1 0,0-1-9,0 0-28,0 3-19,6-1-77</inkml:trace>
  <inkml:trace contextRef="#ctx0" brushRef="#br1" timeOffset="11">1089-930 263,'9'-2'29,"7"-2"-18,-3-2 8,-8 1 10,14 0 1,-3-2-22,8 2-8,-3 0 0,17-2 0,-4 2-12,-4 3-35,10-4-30,0 2-36</inkml:trace>
  <inkml:trace contextRef="#ctx0" brushRef="#br1" timeOffset="12">1984-1003 270,'15'-2'36,"-3"-3"-29,1 2 16,-7-3 2,6 6-15,-3-6-10,7 4-10,5-1-21,1-3-26,6 3-46</inkml:trace>
  <inkml:trace contextRef="#ctx0" brushRef="#br1" timeOffset="13">2758-1027 143,'6'-6'164,"4"0"-119,-8-2-21,1-1-2,0 4 1,10-1-14,-4-1-6,9 1-6,14 0-4,5 0-31,6-2-44,13 3-3</inkml:trace>
  <inkml:trace contextRef="#ctx0" brushRef="#br0" timeOffset="14">-7601-4730 151,'-8'0'13,"1"-3"-7,4 2-2,3-3 7,0 4 3,0 0-10,0 0 0,0 0 52,0 4-31,0-4-13,0 0-3,3 0 6,-3 0 3,0 0-6,0 0-7,0 0-3,0 0-2,0 1-1,0 6 1,0 3 2,-3 7-1,3 12 2,-6 1-2,-4 6-1,4-1 0,3 2-1,1-9 1,-1-3 0,3-6 1,0-5 0,0-3-1,0-9 2,0-2 3,0-2 2,0-4 14,0-1-13,3-7-6,-1-6 2,1-6-3,10-4 1,-7-5-2,7-7 1,-5-6 0,5 2-1,-4-4 1,7 2-1,-4 6-1,0 1 1,-2 11 1,-1 3 0,6 12-2,-9 6-2,4 6 2,-1 6 1,9 4 2,4 3-1,6 4-1,12 6 0,0 4 0,0 5 0,1 1 0,-4 0 0,-4 3 0,1-9 0,-10 3 1,5-9-1,-8-2 1,-12-9-1,4-1 3,-10-4 1,0-4 0,-3-10-2,10-5 0,-5-4 7,-2-7-1,3-5-6,1 2-2,-7-1 5,0 0 0,0 1-2,0 1-2,0 2 0,0-2-1,0 3 0,3 4 0,-3 3 0,3 10-1,-3 0-2,3 5-5,-3 3-25,0 2-38,15 6-35</inkml:trace>
  <inkml:trace contextRef="#ctx0" brushRef="#br1" timeOffset="15">-8903-413 105,'0'-4'21,"-3"1"6,3 0-4,3-2-4,-3 0-3,7-2 4,-4 2 2,0 3-2,0-1 0,-3-4-1,0 6-4,0-3-1,3 2 4,4-1 0,-7 3-5,0 0-2,0 0-6,3 3-5,-3-3-1,3 0-1,0-3 0,15-4-5,4 4-20,9-7-10,9-1-34,6 1-16</inkml:trace>
  <inkml:trace contextRef="#ctx0" brushRef="#br1" timeOffset="16">-8076-589 173,'3'-2'52,"7"-5"-46,-7 7 3,-3 0 13,3 0-6,-3 0-15,3 0 2,10 0-3,-5 0-3,11 0-22,12 4-56</inkml:trace>
  <inkml:trace contextRef="#ctx0" brushRef="#br1" timeOffset="17">3443-1149 116,'9'-5'161,"4"2"-124,-8-1-24,-2 2 1,7-4-9,-1 2-5,7-1-4,5 0-39,6 0-42</inkml:trace>
  <inkml:trace contextRef="#ctx0" brushRef="#br1" timeOffset="18">3948-1154 287,'10'5'39,"-1"-5"-36,10-5 9,-1 2-5,9-3-7,8 0-6,18 1-79,-2 1-46</inkml:trace>
  <inkml:trace contextRef="#ctx0" brushRef="#br1" timeOffset="19">4757-1334 121,'0'-1'5,"0"-3"60,3 4-24,-3 0-30,-3 4 11,3-4 16,0 1-2,0-1-7,3 4-10,0-4-11,-3 0-6,7 3-2,-7-3-3,3 0-1,-1 3 4,-2-1 0,9 3-5,7 2-28,5 1-11,14-6-6,5 0-10,15-2-34</inkml:trace>
  <inkml:trace contextRef="#ctx0" brushRef="#br1" timeOffset="20">5910-1274 211,'16'3'102,"0"-1"-96,-8-2 2,2 3-4,-7-1 16,3-2-10,10 3-2,8-3-7,13 0-1,3 0-59,6 7-110</inkml:trace>
  <inkml:trace contextRef="#ctx0" brushRef="#br0" timeOffset="21">2841-296 117,'-3'-5'0,"0"0"1,3 5 86,0 0-38,0-3-33,0 3-3,0 0 11,0 0-4,0 0-6,0 0-6,0 3-1,0-3-3,0 9-4,-6 4 14,-6 19 11,-10 11-13,3 16-5,-2 4-5,2 5 1,7-4-1,9 1-1,6 1-1,9-2 0,4-1-1,6-6-2,-1-10-9,6-7-27,8-16-44,5-7-30</inkml:trace>
  <inkml:trace contextRef="#ctx0" brushRef="#br0" timeOffset="22">3020-165 119,'13'-19'52,"2"2"12,-3 7-59,4 6 1,5 8 7,-2 1 6,5 12-14,7 5 4,-9 10-9,2 8 0,-5 7 0,-3 0 0,-14-1 1,-4 0 5,-11-5-2,1-4 0,-6-10 0,-1-5 5,0-11 0,7-3 1,9-8 3,0-2 0,6 0 1,7-9-14,-5-6-2,14-14 2,2-8 4,1-7-4,9-1 0,-3 1 5,-1 7-5,1 7 2,-6 1-1,-1 8 3,-2 2-1,-10 9 0,1 4-2,-8 6-1,-2 4-5,0 3 4,-5 4 1,-8 11 5,4 4-3,-4 6-1,-2 7 2,6-1-3,-1-2 0,7-7-2,9-2-1,7 0 2,5-2-40,1-6-36,5-2-34</inkml:trace>
  <inkml:trace contextRef="#ctx0" brushRef="#br0" timeOffset="23">3628 19 107,'18'-8'101,"-9"2"-77,7 6-20,-3 3 1,-8 0 21,8-1-8,-7 4-6,0 1-5,4 5 0,-7 7 2,-3 6 4,-6 3-4,-7 5-2,0 0 1,5-4 1,-8-11 2,10-1-1,-7-5-1,13-10-2,-3 1-1,6-3-6,10 0 0,-7-5-1,12-4-4,7-7-21,15-6-25,10-7-6,-1 2-30</inkml:trace>
  <inkml:trace contextRef="#ctx0" brushRef="#br0" timeOffset="24">4167-55 120,'3'-4'116,"4"1"-96,-4 6-20,-3 5 5,-10 5 13,4 11-1,-2 3-11,-11 9-5,1 6-2,-11-1 1,8-4-14,9-3-59</inkml:trace>
  <inkml:trace contextRef="#ctx0" brushRef="#br0" timeOffset="25">4340-297 116,'6'-9'140,"-3"6"-118,7 3-22,-10 8 0,0-3 0,3 5 12,10 7-2,-5 4-6,11 4-2,5 2 0,5-3 1,-8-8-2,1-10 3,-4-6 1,1-9-1,3-2-2,-1-8-1,6-3 2,2 0-1,-5 3 1,-5-2-1,-4 5 3,-9 4 9,0 7-3,4-2-11,-10 7-5,-3 7 1,-7 7 4,4 9 10,-12 10-2,2 7-5,0 8-3,5-4-1,-2-5-15,10 0-64,3-8-54</inkml:trace>
  <inkml:trace contextRef="#ctx0" brushRef="#br0" timeOffset="26">4800-104 106,'10'-12'160,"-7"3"-133,2-1-23,1 5 8,4-3 22,6 3-11,-10 2-19,12 0-4,-2 0 1,-7 3 1,6 0 0,1 3 2,-7 3-4,1 5-2,-5 6 2,-5 4 5,-13 8 3,5 1-2,-11 1 1,1-2-2,2-6-2,10-6-3,6-11 1,0-5-1,6-2 0,13-5 3,15-5-3,6-7-35,16-6-13,5-1-23,1-3-33</inkml:trace>
  <inkml:trace contextRef="#ctx0" brushRef="#br0" timeOffset="27">5093-494 112,'-3'-12'134,"3"7"-127,3 8 6,6 2-1,9 4 21,14 10-14,8 11-8,9 14-2,16 17 1,0 17-2,-7 9-4,-12 1-1,-11 7-2,-20 3 0,-30 2-1,-28 7 0,-35 0-21,-23-6-67,-27-7-71</inkml:trace>
  <inkml:trace contextRef="#ctx0" brushRef="#br0" timeOffset="28">126 93 251,'-30'-27'18,"-4"-1"-12,10 9 14,2 5 11,9 8-13,10 6-18,3 3-2,6 6 2,13 6 7,12 11 4,12 4-9,16 10 3,8-3-3,10 0 9,1-6-7,-4-4 0,-7-2-1,-8-5 0,0-1-3,-19-7-1,-3-5 1,-10 3 2,-11-5 2,0-3 3,-16 1-1,2-3-1,-4 0-2,2-3-3,-3 3 0,0 0 1,-7 3 1,7 0-1,0 8-1,-13 8 3,1 15 2,-10 6-1,-9 11-3,1-2 2,-11-1 2,11-9-1,-2-8-1,8-7-2,-1-1-1,9-10 0,10-1 0,-1-4-2,8-2-3,2-1-13,0-2-61,10-6-53</inkml:trace>
  <inkml:trace contextRef="#ctx0" brushRef="#br0" timeOffset="29">1370 279 286,'3'-10'34,"0"-2"-34,-3 5-4,0 7 4,0 2 1,0 5-1,-3 13 4,-3 14 8,-10 13-6,1 11-3,-4 5 10,-3-4 2,11-4-9,-5-6 0,-2-8-3,2-2-2,10-7-1,-7 0-2,10-11-6,1-4-42,4-6-39,4-6-7</inkml:trace>
  <inkml:trace contextRef="#ctx0" brushRef="#br0" timeOffset="30">1330 373 226,'8'-30'25,"2"2"-8,-7 6-2,3 8 4,1 6 4,-4 8-20,0 3 3,0 2-5,15 9 7,7 6 1,6 10-7,6 4 0,-7-1 0,2 0 1,-11-5 0,-2-3-1,-3-6 0,-8-2-2,2-5 1,-4-7 2,-6 0 6,0-5 8,0 0 2,0-3 1,0 1 0,3-2-1,-3 3-5,0-11-10,3-5-4,7-10 0,-5-10 2,8-4-1,-1-3-1,4-2 0,-4 2 0,0-3-1,4 0 1,2 7-1,1 0-3,-3 7-1,-8 8-10,5 7-22,-10 11-35,5 7 9,5 6-19</inkml:trace>
  <inkml:trace contextRef="#ctx0" brushRef="#br0" timeOffset="31">2091 460 290,'-3'-6'32,"0"-1"-29,0-3 13,1 8 10,-1-3-6,-4 5-6,4-6-6,3 6-8,0-4 0,10 4-1,-5-2 1,1-1 11,10-9-11,5 3-1,1-6 1,9 2 0,-9 4 0,-4 12-1,1 6 0,-10 10-1,3 11 2,-6 12 5,-6 5-1,-8 10-1,-18 4-1,-4 4 2,-10-1-3,-10-3 3,4-1-3,3 2-1,3-12 2,6-8-2,15-8-1,13-14-4,9-10 5,16-8 8,21-7-2,21-15 2,35-7-8,21-9 0,7-1-1,-1 1-2,-12 14-23,-25 6-46,-14 10-50</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170"/>
    </inkml:context>
    <inkml:brush xml:id="br0">
      <inkml:brushProperty name="width" value="0.09333" units="cm"/>
      <inkml:brushProperty name="height" value="0.09333" units="cm"/>
      <inkml:brushProperty name="fitToCurve" value="1"/>
    </inkml:brush>
  </inkml:definitions>
  <inkml:trace contextRef="#ctx0" brushRef="#br0">-5361 615 115,'-22'-20'157,"4"1"-139,-4 7-16,4 5 8,2 4 9,2 6-5,-5 11-8,-7 10 4,2 18 2,-3 19 4,-5 17-8,11 12 1,2 6-7,3 5-2,14-8-1,14-5-3,7-8 2,5-17 0,8-8 1,8-13-6,3-14-18,3-11-55,7-10-14</inkml:trace>
  <inkml:trace contextRef="#ctx0" brushRef="#br0" timeOffset="1">-5284 990 135,'0'-17'87,"13"0"-70,-4 0-16,9-5 12,4-3 8,-1 4-5,11 1-11,-8 3-2,7 5-3,-3 12 0,-7 0-1,-2 7-2,-4 10 3,-6 8 3,4 7 1,-10 4 1,-6 7-3,-3-6 1,-7-3 0,-5-4-3,2-7 5,10-9-2,-7-3 3,8-8 4,5 0 1,0-9-7,5-5-4,2-5 0,-1-15 1,7-8 0,-2-5 0,8-7-1,0 4-1,-4 9 1,1 2 7,-7 13 5,-6 6-7,7 7-2,-8 7-3,-2 0-2,-2 6-7,-1 5 9,-4 7 0,4 6 5,0 7 0,0 6-5,6-2 0,0-3-4,12-8 1,1-4 1,9-5-17,-1-7-15,13-5-46,-5-4-55</inkml:trace>
  <inkml:trace contextRef="#ctx0" brushRef="#br0" timeOffset="2">-4670 846 133,'0'3'79,"0"2"-68,0 9 1,-3 5-4,-3 3-3,-4 6-3,7 3-2,-2-4 0,5-3-10,3-3-67</inkml:trace>
  <inkml:trace contextRef="#ctx0" brushRef="#br0" timeOffset="3">-4558 403 290,'5'-24'27,"-2"8"-27,0 13-1,-3-3-1,0 9 2,7 9 0,2 7 9,4 6-4,5 5-2,4 7-2,-1-7 0,-2-6 0,-8-7 0,5-6 0,-3-5 5,-7-10 8,-1-3 2,11-6-11,0-10-4,2-7-1,4-4 1,-1-3 0,-2 7 2,-3 9 0,-11 1-3,-5 11-1,3 6-7,-6 3-2,3 12 10,0 10 4,-3 14 1,-2 14 0,-5 14-3,7 0-2,0-8 0,3-7-6,3-14-16,0-6-40,7-10-28</inkml:trace>
  <inkml:trace contextRef="#ctx0" brushRef="#br0" timeOffset="4">-4371 186 105,'3'-31'159,"7"8"-150,-4 16-5,12 0 3,4 11 12,18 9-7,13 18-3,11 16 4,8 23-8,-5 20 0,-8 17-2,-14 11-1,-10 6-1,-22-4 3,-26 0-4,-12-6 1,-18-6-4,-12-8 3,-1-14-59,-3-14-95</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175"/>
    </inkml:context>
    <inkml:brush xml:id="br0">
      <inkml:brushProperty name="width" value="0.13333" units="cm"/>
      <inkml:brushProperty name="height" value="0.13333" units="cm"/>
      <inkml:brushProperty name="fitToCurve" value="1"/>
    </inkml:brush>
  </inkml:definitions>
  <inkml:trace contextRef="#ctx0" brushRef="#br0">202 307 130,'-2'-24'156,"2"-5"-136,-6 6 4,3 6 20,-4 3-17,4 1-7,0 6-2,3 3-3,0-2-9,3 6-3,-3 0-3,0 3 0,0 0-4,0 1 0,0 6 3,-6 12 1,-7 10 3,2 16 0,-8 11 1,-2 5-2,-8-1 2,8-7-3,2-10 2,1-10-3,6-11 0,2-5 1,7-6-1,3-7-3,0-7-5,3 0-20,-3-7-11,13-3-23,-2-7-7,15-9 17,-4-4 47,2-7 5,-5-1 0,-11 2 3,2-1-2,-7-2 6,0 7 13,-3-2 3,10 2 4,-4 0-13,-3 4 5,9 3 6,-3 3-8,10 2-5,-4 3 0,1 5 1,3 0-7,-5 7-3,12 2-2,-12 6-1,12 2 0,-2 9 0,-2 9 0,-4 4 3,1 7-1,-1 4 1,-2 4-1,-4-1 0,3 1 0,-2-3-1,-1-10 0,-2-3-1,-2-6 0,-5-9 1,4-8 0,-4 0 3,0-6 1,-3 0 6,3 0 9,-3 0-1,0 1-6,6-11-10,9-10-3,1-7 1,6-6 0,-1-12 0,3 5 0,2 2-1,-12 2 1,2 9-1,-6 3 0,-1 3 0,-6 0-1,4 2-2,-2 3 0,1-1-5,-6 7-4,10-1-15,-7 2-15,3 2-31,4-4-21,-2-1-24</inkml:trace>
  <inkml:trace contextRef="#ctx0" brushRef="#br0" timeOffset="1">1304 589 161,'-15'19'118,"6"-8"-92,-1-8-15,10-3 19,10 0 8,-4-3-15,-1 3-15,17-5 4,15-4-9,16-4 1,9-1-3,5-3 0,4 4-1,-9-1 0,-12 2-10,-10 7-13,-13 2-24,-8 3-17,-11 3-29</inkml:trace>
  <inkml:trace contextRef="#ctx0" brushRef="#br0" timeOffset="2">1280 261 197,'6'6'147,"-3"-6"-99,-3-4-48,0 2 19,0-3 14,2 5-22,14-6-10,6-1 0,9-9-1,9 3 2,9 2 1,1-2-3,-1 1 1,-9 4-1,-3 2-8,-13 1-17,-5 2-21,-4 3-17,-12 0 16,0 8-35</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178"/>
    </inkml:context>
    <inkml:brush xml:id="br0">
      <inkml:brushProperty name="width" value="0.13333" units="cm"/>
      <inkml:brushProperty name="height" value="0.13333" units="cm"/>
      <inkml:brushProperty name="fitToCurve" value="1"/>
    </inkml:brush>
  </inkml:definitions>
  <inkml:trace contextRef="#ctx0" brushRef="#br0">-1 80 160,'7'-26'149,"-4"6"-135,0-1-14,-3 13 0,-3 3 0,3 10 0,3 1-7,0 5 7,2 8 3,11 8-1,6 7 1,12 5-2,0-1 0,6-2 0,0-5 4,0-9-2,-10-5-2,5-7 5,-8-3-2,-1-10 2,-5-2 1,-9-4 4,3-5-1,1-5-7,-7-4 4,4-4 0,-11-1 2,1 5-6,4 6 0,-14 7-3,4 5-2,1 1-5,2 8-6,-6 1 13,-7 12 0,-3 13 4,-8 13-2,0 11 0,-11 9-2,1 5 1,10-7 2,2-5 1,4-6-2,-4-6 0,3-8 0,11-5 0,-5-10-2,7-3 0,-1-11 0,4-3-4,3-2-13,3-2-24,4-2-22,-4-2-57</inkml:trace>
  <inkml:trace contextRef="#ctx0" brushRef="#br0" timeOffset="1">879 521 354,'11'-8'62,"5"2"-60,-13 3-2,-3 1 22,10 2-13,-4-2-8,18-6 7,16 1-7,16-5 0,3 2 0,15-2-1,-13 2-1,-15 4 0,-9 3-10,-15 0-6,-9 3-16,-13-3-25,-3 1-42</inkml:trace>
  <inkml:trace contextRef="#ctx0" brushRef="#br0" timeOffset="2">1421 130 301,'0'-37'33,"6"4"-31,7 3 9,-13 7 2,6 13 5,4 3-18,-5 5-6,-2 4 3,7 8 3,-1 3 0,9 9 4,4 7-1,6 4-2,-3 0 0,-1 0-1,-2-5 2,6-4-2,-6-1 2,-1-9-1,-2-5 1,-1-7 0,1-7-1,5-9-1,1-3 0,9-8 0,-7 1 0,5 1 0,-11 6 0,-12 3 1,3 5-1,-9 9-1,-6 0-1,1 4-6,-1-1 2,-7 9 6,4 9 6,-10 15-1,-2 14-2,-1 11 1,-2 6 0,2-1-1,0-1 0,8-11-2,-2-6 0,-3-4 1,8-8-1,-5-4-1,7-8 0,3-5-29,-4-5-54,14-7-100</inkml:trace>
  <inkml:trace contextRef="#ctx0" brushRef="#br0" timeOffset="3">2072 502 318,'3'-22'60,"10"-2"-53,-7 6-6,-1-1 4,14-1-3,13 1 1,10-1-3,4 1 1,7 5-1,0 9 0,-7 2-1,-9 11 0,-13 4-3,-5 7 2,-3 8 2,-19 10 3,-13 7-2,-18 3 8,-6 3-5,-6-1 3,-10-8 4,13-4-6,9-11-3,12-9-1,10-12 2,19-5 0,11-9 4,12-4 2,29-16-9,18-5-4,19-3-4,-7-6-18,1 7-34,-28 8-52</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182"/>
    </inkml:context>
    <inkml:brush xml:id="br0">
      <inkml:brushProperty name="width" value="0.13333" units="cm"/>
      <inkml:brushProperty name="height" value="0.13333" units="cm"/>
      <inkml:brushProperty name="fitToCurve" value="1"/>
    </inkml:brush>
  </inkml:definitions>
  <inkml:trace contextRef="#ctx0" brushRef="#br0">36 155 131,'-16'-4'202,"8"2"-198,-2-3-4,7 5 0,3 0 1,3 0 12,7 2-7,-4-2-6,-6 3 0,5-3 3,5 2-2,-4-2 1,7 0 6,-2 0-6,15 0 2,4-2-1,20 2 0,9 0 0,24 0-1,18 0-1,23-3 1,33-1 0,19-6 1,24 5 2,16-7 0,22 2-2,21-4-2,18 3 3,25-3-3,23-1 1,4-2-2,5 2 3,2 3-2,-8 7 4,-26 3-5,-19 2 1,-27 2 0,-30 3-1,-41-2 0,-31 4 0,-36-5 0,-35-2-1,-38 0 0,-13 0-1,-24-2-5,-10-1-12,-4-1-29,-10 1-4,-15 1-86</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183"/>
    </inkml:context>
    <inkml:brush xml:id="br0">
      <inkml:brushProperty name="width" value="0.13333" units="cm"/>
      <inkml:brushProperty name="height" value="0.13333" units="cm"/>
      <inkml:brushProperty name="fitToCurve" value="1"/>
    </inkml:brush>
  </inkml:definitions>
  <inkml:trace contextRef="#ctx0" brushRef="#br0">11 94 168,'6'-20'160,"-6"-2"-129,-3 0-24,0 10 22,-7 2 7,8 2-14,2 4-13,0 2-1,0 2-2,0 0-3,0 2 0,0 3-1,2-1-2,-2 2-1,0-1-2,-2-3 0,2 5-2,0 3 4,2 9 1,6 13 2,0 6-2,8 9 0,3 4 1,5-1-1,0-12-1,11-6 0,-8-3-1,4-14-3,-4-6-8,8-5 11,-4-10-4,-1-8 3,7-6 3,-2-4 2,-11-1 0,0-3 0,-8 3-2,-3-6 0,-7 3 5,-3 4 6,-3 5-6,0 5-2,0 8 1,-3 3-2,3 3-2,-3 3-1,0 3-2,3-2-1,0 3 0,-10 7 4,7 14 3,-3 8-1,-6 12-1,-7 3-1,10 6 0,-6-4 1,-1-4 0,10-7-1,-7-4 1,10 1-1,-2-6 0,2-5-2,3 4-21,3-12-22,2 4-25,1-7-45</inkml:trace>
  <inkml:trace contextRef="#ctx0" brushRef="#br0" timeOffset="1">650 535 182,'15'-15'151,"-9"8"-95,-6-4-49,3 11 11,-3 0 5,0 1-23,3 3-1,-3 2-3,0 8 4,0 8 7,0 5 0,0 16-5,0 2 0,0 1 4,-3-5-2,0-2 0,3-8-3,-3-8 1,0-6-2,1-5 2,2-7-2,0 2-8,0-4-30,0-6-18,2-4-20,1 2-71</inkml:trace>
  <inkml:trace contextRef="#ctx0" brushRef="#br0" timeOffset="2">1060 520 368,'6'-1'57,"-6"-5"-56,3 0 3,-3 6 9,10 0-13,-1-4 0,12-3 3,19-1 1,13-4-3,3 2-1,-5-2-9,-1-2-6,-20 14-25,-1-5-24,-17 2-33</inkml:trace>
  <inkml:trace contextRef="#ctx0" brushRef="#br0" timeOffset="3">1448 164 281,'-6'-32'91,"6"5"-69,-5 3-20,-2 12 13,4 1-9,6 11-6,4 6-10,-2 4 10,11 7 3,3 10-1,5 4-2,3 1-1,8-5 1,-1-9 2,-7-2 0,2-11-2,-5-5 0,0-3 4,1-9 0,6-5 0,-6-7-2,9-3-1,-10-5 1,-5 5-1,-3 3 1,-11 8-2,-2 5 1,4 9-2,-14 2 0,7 2-4,-3 8-3,0 7 8,-9 15 4,-3 21-1,-13 11-1,0 19 2,-6-1-3,7 2 0,-2-11 0,18-10-1,-2-7-4,13-10-36,0-9-61</inkml:trace>
  <inkml:trace contextRef="#ctx0" brushRef="#br0" timeOffset="4">2043 507 184,'16'-25'168,"-3"2"-134,-7 4-28,-3 2 6,-1 6-1,11 2-11,3-8 0,6 5-2,-1 0 0,3 4 1,5 3-1,-8 5 1,-2 0 1,0 5 1,-11 7-1,5 5 0,-7 10 2,-6 12 2,0 8-1,-13 9 2,-9 7-3,-2 2 1,-10-1 4,1-4-3,-4-4 2,2-15-6,17-8-1,2-13 0,16-15 1,13-5 0,8-8 4,19-21-4,22-15-15,18-10-3,16-9-4,0 2-19,-13 10-38,-19 17-41</inkml:trace>
  <inkml:trace contextRef="#ctx0" brushRef="#br0" timeOffset="5">4888-1035 370,'0'-14'22,"0"2"-18,0 7 5,0 2 20,-3 3-15,6 0-14,-3 3-4,0-1-2,0 8 1,0 3 5,-6 15 3,-7 16 1,1 15-1,0 12-3,-6 2 1,-1 2 0,3-12-1,0-10 0,11-9 0,-1-12 0,-4-14 0,10-9 0,0-4 2,7-5 1,-7-2 3,3-4 0,-3 3 3,3-8 1,-3-6-9,0-12-1,3-8-1,0-13 1,25-117-1,-22 143 1,3-2 0,1 1 2,-5 3-1,11-19 3,-7 4 4,3 7-1,-6 7-7,7 10 0,-10 6-4,7-3 2,-1 4-2,-7 5 3,1 1 0,4 0 0,-4 1-3,0 8 4,10 2 2,1 11-2,18 9 0,-5 2 2,7 4-1,1-1 0,-11-2 0,-3-2-1,1-1 0,-3-10 0,-4-1 0,-6-9 0,4-6 1,-10-1 0,-3-4 0,2 0 2,6-4 1,-8 1-2,0 1 1,2-3-2,1-7-1,3-6 0,7-5 1,3-4-1,-5-7 1,8 2-1,-1-5 0,1-2 0,0 3 0,-1 2 1,-9 7-1,4 7 0,-11 6 0,1 3 0,4 2-2,-1 5-8,-6-6-13,3 5-19,0 3-34,-3-1-32,7 3-30</inkml:trace>
  <inkml:trace contextRef="#ctx0" brushRef="#br0" timeOffset="6">5699-844 180,'0'0'172,"-2"-3"-135,2 0-35,0 3 20,-3 0 7,3 0-26,3 3-3,-3 4-6,0 6 6,0 8 5,0 13 4,-3 13 3,-7 9-4,4-2-3,-7-1-2,4-5 1,-3-12 1,6-6-2,-4-7-1,4-9-1,3-9 0,3 3-1,3-8-4,-3 0-24,0-3-15,3-2-48,7-3-60</inkml:trace>
  <inkml:trace contextRef="#ctx0" brushRef="#br0" timeOffset="7">6273-820 349,'0'-7'58,"-3"1"-53,-4-1 3,7 3 21,7 4-12,-4 0-17,0 0-7,10 0 3,8-6 4,17-1 12,20-10-8,10-2-3,15-8 2,7 5-3,-10-3 0,-10 6-2,1-3-8,-3 6-21,0 3-37,-19 1-51</inkml:trace>
  <inkml:trace contextRef="#ctx0" brushRef="#br0" timeOffset="8">6634-1103 255,'0'-14'108,"0"1"-96,0 2 2,0 3 31,0-1-19,0 6-13,3 0-9,0 3-1,4 0 4,-7 0-1,3-2-2,-3 0 4,0-4 1,0 2-4,0-1 0,0 3-2,0-1-1,0 0 1,0-1-2,0 4 0,0 0 0,0 0 0,0 0 0,0 0 1,0-2 2,-3 4-1,3-2-3,0 0-1,0 4-5,-7 2-1,7 1 1,0 10 6,-3 14 1,0 11 1,0 13-1,0 9 1,0 2-2,-4-3 1,14-6 0,-7-4-1,3-12 0,0-2 0,-3-5 1,0-16-1,3 5-1,0-12-1,0-6-34,4-1-48,-4-1-123</inkml:trace>
  <inkml:trace contextRef="#ctx0" brushRef="#br0" timeOffset="9">8374-2068 265,'0'-31'94,"3"7"-73,0 1-12,-3 9 20,0 11-11,2 10-18,-2 1-5,8 4-2,-6 1 7,1 11 1,10 7 2,-1 11-2,3 5 0,4 1-1,0-5 1,2-1-1,0-10 0,1-3 0,7-7 0,-5-3 0,6-8 2,1-2 1,9-6-1,1-3 1,-1-8 1,0-3-1,0-6 0,-6 1 0,-10-8-1,1 2-1,-10 0 2,1 3 1,-10 1-1,4 2 1,-4 5-1,-6 7-3,0 1-2,0 3-2,-3 3-2,0 1-1,-10 11 7,0 10 1,-11 16 2,-3 15 1,-11 10-2,-2 0 0,3-3 1,3-12 1,7-5-1,8-6-2,0-7 1,-2-1-1,5-7 0,11-8-1,-5-7-6,10-4-22,7-3-20,-4-3-67,2-6 1</inkml:trace>
  <inkml:trace contextRef="#ctx0" brushRef="#br0" timeOffset="10">9052-1496 153,'22'-3'195,"-10"3"-145,-3-3-39,-2 6 25,-7-3-3,0 0-22,0 6-11,3-3-2,-3 2-2,-3 4 4,3 6 1,-7 10 3,4 6-2,0 3 2,0-2-2,1-1 0,-8-8-1,7-6-1,3-10 0,-3 3 2,3-6-2,0-1-3,3-3-23,-3-3-13,3 1-17,4 0-41</inkml:trace>
  <inkml:trace contextRef="#ctx0" brushRef="#br0" timeOffset="11">9660-1526 279,'16'-6'123,"-7"2"-121,6-3 6,1 1-3,-5-1 12,21-3-10,14 3-5,12-3-2,14 3 3,-5 1-2,8 2 1,-17 2 0,-12-1-2,-9 1 0,-15-1-17,-12 3-18,-7-3-29,-13 3-51</inkml:trace>
  <inkml:trace contextRef="#ctx0" brushRef="#br0" timeOffset="12">10354-1901 352,'3'-25'33,"3"8"-31,4 9 2,-10 1 17,0 14-21,0 1-1,3 9 1,10 8 4,-2 13-3,10 6 1,11 4-1,-8-1-1,8-14 2,-8-8-2,3-8 0,5-9 3,-5-4 1,4-10 0,9-5-1,1-3-1,-1-5-1,-3-1 2,-13 0-1,0 1-2,-8 4 2,-3 5-1,-10 1-1,0 7 0,-3 2-2,-3 2-1,3-2-3,-10 2 0,4 11 6,-12 6 5,-7 11 1,-9 18 0,-9 13 1,-3 9 4,-10 1-2,6 2-1,2-7 3,-2-17-5,10-3-2,9-16-3,0-9-1,22-8 0,-1-6-4,10-7-9,8-3-21,-6-1-19,1-6-53</inkml:trace>
  <inkml:trace contextRef="#ctx0" brushRef="#br0" timeOffset="13">8713-304 194,'0'-17'169,"3"-4"-130,-3 8-36,0 1 15,-3 5 21,3 3-15,0 8-24,0-4 0,0 4-4,0-1-1,3 6 1,-3 1 4,3 17 2,4 5-1,-1 12 0,9 9-1,-3 3-1,6-4 1,11-5 1,-5-9-1,1-4-1,6-11 1,-4-12-3,5-6 3,-5-8 1,7-4 0,6-5 2,-2-7-1,-8-3 1,1-5-2,-7-2 1,-8 1 2,3 4-3,-14 1 2,5 3 0,-4 7 1,-6 2 1,3 5-1,-3 3-2,0 3-2,0 0-1,0 3-1,0-3 1,-3 3-2,3 0-1,0 1-1,-3 11 5,-7 10 1,5 15 1,-1 9 1,-10 9-3,3 3 2,5-5-1,-11-9-1,6-6 1,5-7-1,-5-4-1,7-8 0,-7-2-14,7-6-27,6 0-25,0-6-51</inkml:trace>
  <inkml:trace contextRef="#ctx0" brushRef="#br0" timeOffset="14">9410 268 110,'13'-6'240,"-5"1"-164,2-3-66,-10 8 7,0 6 13,0-4-18,0 2-12,0 1-6,0 1 2,0 1 4,0 10 1,-3 5 2,-4 9-2,2 6 4,-1 0-2,-7-1-1,7 1 1,-7-13-2,8 8 1,-8-13-2,7-2-2,3-4-22,0-4-33,-4-6-38,14-3-81</inkml:trace>
  <inkml:trace contextRef="#ctx0" brushRef="#br0" timeOffset="15">9783 374 244,'0'-3'191,"0"-2"-167,0-2-20,6 2-4,1 3 20,5-1-17,16-8 3,15-5-5,13-4 1,5-3-2,4 5 1,-6 1-1,-7 8 0,-21-1-1,3 3-28,-7-1-14,-1 3-40,-15-2-39</inkml:trace>
  <inkml:trace contextRef="#ctx0" brushRef="#br0" timeOffset="16">10376-167 124,'5'-14'221,"5"6"-201,-7 5-20,0 6 0,-3 2 2,0 2-1,6 10 4,4 10 0,8 3-4,1 8 2,3 4-2,-1-11 2,3-4-2,1-10 0,0-11 4,0-6 1,9-6-4,-7-11-2,10-10 0,1-1 0,-8-5 0,1-4 0,-12 7 1,-1 5 4,-9 6 3,4 2 4,-13 9-2,0 3-5,0 7-5,0 1-5,-3 9 2,-10 12 3,5 18 9,-18 16-3,1 13-4,1 5-1,3-1 0,2-12-1,0-10-7,9-11-46,5-3-50</inkml:trace>
  <inkml:trace contextRef="#ctx0" brushRef="#br0" timeOffset="17">10947 279 160,'2'-17'206,"-2"2"-175,0 0-26,0 5 22,6 1-14,7 1-13,6-3-4,5-2 4,10-4 2,6 2-1,3 1-1,-3 0 1,-2 6 0,-11 6-1,-9-4-1,-2 8-2,-3 4 2,-10 5 1,0 9 0,-6 10 3,-7 11-1,-12 10-1,-8 10 3,-20-2-1,2 1-3,-11-3 0,-3 0 3,7-10-2,12-8-1,14-11 0,18-15-1,13-7 2,20-12 0,34-10 0,27-12-1,21-10-7,19-4 3,7-2-22,-12 4-34,-19 7-20,-22 5-70</inkml:trace>
  <inkml:trace contextRef="#ctx0" brushRef="#br0" timeOffset="18">12858-1086 280,'10'-2'82,"-7"-1"-68,-3 0-5,0 6 32,0-3-10,0 0-18,0 3-11,3-1-1,-3-2 1,0 3-2,0 2 0,0 4 0,-6 7 5,-9 13 2,-4 12-3,-5 9 0,-1 7-1,-9-4-2,10-2 0,-5-11 0,8-8 0,5-8 1,4-3-2,2-11 0,8-4 1,12-3 0,-8-3-1,-2 0 2,0-3 0,0 0 2,0 0 1,6-2-3,7-9-2,-4-5 1,22-11-1,-1-10 1,10-7-2,7-3 2,-4-3 0,-3 4-1,-2 4 3,-11 9 0,-3 5 1,2 7 0,-15 5 0,2 8-1,-4-1-3,1 8 0,-10 4-3,3 0-1,-3 4-1,3-1-2,-3 2 6,5 6 1,5 6 0,6 8 2,-7 9 2,6 1-4,1 4-1,-10 2 0,7-1 1,-8-10 0,1-5-1,4-8 1,-7-5 0,-3-10 1,3 1 2,-3-6-1,0 1 1,0-2 0,0 4 0,3-6-3,7-4-4,-5-7 2,11-7 2,6-12 0,-1-8 0,3 1 0,1-1 0,3 2 0,-6 3 0,-1 5-1,-2 7-6,0 5-10,-11 5-14,8 3-37,-3 6-32,-2 5-55</inkml:trace>
  <inkml:trace contextRef="#ctx0" brushRef="#br0" timeOffset="19">13426-753 134,'-13'8'225,"5"-5"-194,8-3-24,0 0 33,3-3-10,2-5-30,14 1-7,10-9 2,1-2 5,17-1 0,-1 2 4,10 0-4,-13 7 0,-1 3 0,-7 4 0,-14 3 0,-5 3-2,-10 5 1,-1 8 1,-7 8 0,-4 11 1,-16 14 2,-9 4 0,-15 15 0,-15-2-1,-14-2-1,1-1 2,-4-3-1,14-16 0,18-7-2,12-17 2,18-8 4,13-8 3,16-8-9,9-9 8,23-13-8,27-11-15,27-20-9,8-7-9,5 3-46,-11 2-29</inkml:trace>
  <inkml:trace contextRef="#ctx0" brushRef="#br0" timeOffset="20">12877-1037 104,'7'-4'0,"-4"8"0,-3-4 2,0 0 77,0 0-41,0 0-32,3 0-3,-3-4 13,0 4-8,3-3-8,-3 3 1,2-3 0,1 3 1,-3 0-1,0 0 4,0 0 8,0-2-3,8-2-6,-6-1-1,1 2 1,3-5-1,4 3-1,-1-4 0,3 4 1,-9-5 1,10 5 2,-10 1 3,0-4-7,3 5-2,4-6 0,-5 2 0,1 2 1,4 0-1,-4 0 0,4 2-1,-7-3 1,0 6-2,2 0 1,-2 0 1,4 0 0,-14 0 0,7 0 0,0 0-1,0 0-4,7 0 5,-4 3 1,0-3 0,10-3 0,-10 3 1,3 0-1,-1-3 1,-5 3-1,0 0 2,0 3 2,0-3-1,-3 0-3,3 0-1,0 0 0,0 3 0,0-3-3,0 3 1,3 2 1,4 1-26,-4 8-81</inkml:trace>
  <inkml:trace contextRef="#ctx0" brushRef="#br0" timeOffset="21">13461-839 103,'0'0'0,"3"0"0,-1 0 3,1 3-2,-3-3-1,3 0 81,-6 0-58,3 0-13,0 0 12,-3-3 7,3 3-10,0 0-8,0 0-4,0 0 1,0 3 2,0-3-1,0 3-3,0-3 0,3 0 5,-3 0-1,3 0-5,4 0-5,-4 3 1,0-6-1,3 3 6,4-3-5,8 0 2,-9 2-3,7-6 2,-1 4-2,-3 1 1,4-2-1,2 3 1,1-6 1,-1 4 1,1 1 0,-3-1-1,-8 3 0,5 0-2,-7 3-1,0-3-1,1 0 2,-4 2 0,0 1 1,2 0-1,2 1 0,-4 1-1,0-3-1,-3 1 2,3 4-1,-3 0 1,3 1 1,-3 4 0,3 5 0,-3 2 0,-3-1-1,0 5 1,0-3 0,0 0 0,-7-3-1,2 0 0,-2 3-1,1 0 1,-7-1 2,1 3-1,-7-3-1,-2 4 0,-8-2 1,2 3 1,-10-2 0,3 0-2,-3-3 0,3 1-2,2-7 2,5 1 0,2-4 2,3-1-2,7 1 1,6-3-1,0-1 0,6-2 0,-4-3 0,4 3 1,3-2-1,3-2 0,0 3 0,0-3 0,0 0-2,3 0 2,-3 3 0,3-3-1,3 0 1,1 0-2,-4-3 2,15-2 9,4 0-7,8-7-1,14 0 0,2 0 1,10-1-1,-10 2 2,9 1 1,4-1-3,0 2 1,-1-1-2,1-2 2,3 1-2,-4 5 0,-6-2-1,1 5 1,0 0 1,-10 3 1,-3 0 0,-3 0 2,-10 3-2,-6-3 0,-5 0-1,0 0 1,-16 3-2,0-3 0,0-3-2,0 3-1,0 0-1,0-3-6,-3 3-3,-4-3-12,4 1-26,-3 2-29</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9"/>
    </inkml:context>
    <inkml:brush xml:id="br0">
      <inkml:brushProperty name="width" value="0.09333" units="cm"/>
      <inkml:brushProperty name="height" value="0.09333" units="cm"/>
      <inkml:brushProperty name="fitToCurve" value="1"/>
    </inkml:brush>
  </inkml:definitions>
  <inkml:trace contextRef="#ctx0" brushRef="#br0">98 14 106,'0'-3'12,"0"3"-6,-3-4 5,3 4-2,0 0-5,0 0-1,0-4 2,0 4 2,0 0 1,0 0-1,0 0 2,0 0 1,-3 0-5,3 0-1,0 0 1,0 0 0,-4 0 13,4 0-10,-7 0-1,3 0 5,4 0 2,0-3-3,0 3-2,-3 0-1,3 0 1,0 0-2,0 0-2,-3 0-1,3 0-1,0 0-1,0 0 0,0 0-1,-3 3-1,-8-3-2,5 4 2,-12 0 1,9-1 0,-6 2-1,12-2 2,0-3-2,0 0 1,3-3 2,0 3-3,0 0 2,0 0-2,0 0 1,0 0 0,3 0 0,-3 3-1,0-3 4,3 0 2,-3 0-1,0 0 1,0-3 0,0 3-2,3 0 0,1 0-4,-4 0 0,7 3-1,-3-3 1,2 3 4,-3 4 3,18 8-4,6 3 1,7 9-2,7 3-2,4 7 1,-1 1-1,3 5 1,4 3 1,7 0-2,1 5 0,-5-5 1,4 2-1,-11-8 0,-2 1 0,-7-7 1,-11-1-1,3-8 0,-2 1 0,-7-8 1,-6-1-1,3-4 1,-1-2 0,-7 2 0,1-7-1,-8 1 0,3 2 0,2-7 0,-2 5 1,-2-2 0,2-1-1,2-1 2,-5 1 0,-3-4-1,-3 0 1,6 0 1,-3 0 2,-3 0-3,3-4 2,0 4-2,0 0-1,3 0-1,-3 0 1,0 0-1,0 0 0,0 0 1,0 0 0,0 0-1,0 0 1,-3-3 1,3 6-1,0-3 0,0-3 0,0 3 1,0 0-2,0 0 1,0 0 2,0 0-2,0 0 1,0 0 0,0 0 1,3 0-2,-3 0 5,3 0-5,-3 0 0,0 0 0,0 0 0,0 0 0,0 0 2,0 3-3,0-3 1,0 0 1,0 0-1,0-3 1,0 3 2,0 0-1,0 0 1,0 0-2,0 0 0,0 0-1,0 0-1,-3 0 0,3 0 1,3 3-1,-3-3 0,0 4 0,0-4 1,0-4-1,-3 4 0,3 0 1,0-3 1,0 3 0,0 3-2,-3-3 1,3-3-1,3 6 0,-3-3-1,-3-3 1,3 3 0,0 3 0,0-6-1,0 3 1,0 0 1,0 3-1,0-3 0,0 0-2,3 0 2,-3 4-1,0-4 0,0 0 0,0 0 1,0 0-1,0 2 1,0-2 0,0 0-1,0 0-1,3 3 2,-3 0 1,6-1-1,9 9 1,-12 1-1,11-5 0,-8 1 0,9 2-1,-9-2 1,-3-1 0,8 2 0,-5 0-1,-6-6 1,7 7 0,-4-7 0,5 0-1,-16 0 1,16-1 0,-16-2 0,16 0 0,-16-2-1,8 2 1,0 0 0,8 0 1,-16 0-1,8 2 0,-3-2 0,6 0 0,-6 0 0,6 0 0,-3 0 0,0 0 1,0 0-1,0 0 1,0 0-1,0 0 0,-3 0 1,3 0 0,3-2-1,-3 2 0,0 0 1,0 0-1,0 0 0,0 2 0,-3-4 1,3 2-1,0 0 0,0 0 0,0 0 0,0 0 1,0 0-1,0 0 0,0 0 0,0 0-1,-3 0 0,3 0 1,0 0 0,0 0 0,3 0-1,-3 2 1,0-2-1,0 3-2,0-3 0,0 3-1,0 7 4,3 6 1,5 4-1,-5 9 0,0 7 0,0 4 0,8 9 1,-4 0 0,-1 0-1,5 4 0,-5 2 0,-2 2 0,-1-2-1,5 1 1,-5-4 0,-3-3 0,3 5 1,-6-1-1,3 2 0,0-2 0,-3 1 2,3-6-2,-8-4 1,8 4 0,-3-3-1,-1-2 0,4-7 0,0-1 1,-3 2-1,0-4 0,-8-3 0,8 4 0,0-7 1,-1 1-1,1-1 0,-5 5 0,5-6 0,0 4 0,3 2 1,0-1-1,0-6 0,-3 2 0,6-2 1,-3-1-1,0-3 0,3 1 1,0 2 0,5-2 0,-5-1-1,1 0 1,-1-2-1,0-7 0,-3 1 0,3-1 2,-3-3-2,8-3 0,-8 1 1,0-1 0,3-6-1,-3 0 1,0 0 0,0 0 0,0 0-1,0 3 1,3-3 0,-3 2 1,0 2-1,0-2 2,0 4-2,4 1 2,-4-4-1,3 0-2,-3-3 1,0 0 0,0 0-1,0-3 0,0 3 0,0 0-1,0-3-3,0 3-8,0-3-36,-3-1-149</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205"/>
    </inkml:context>
    <inkml:brush xml:id="br0">
      <inkml:brushProperty name="width" value="0.09333" units="cm"/>
      <inkml:brushProperty name="height" value="0.09333" units="cm"/>
      <inkml:brushProperty name="fitToCurve" value="1"/>
    </inkml:brush>
    <inkml:brush xml:id="br1">
      <inkml:brushProperty name="width" value="0.06667" units="cm"/>
      <inkml:brushProperty name="height" value="0.06667" units="cm"/>
      <inkml:brushProperty name="fitToCurve" value="1"/>
    </inkml:brush>
  </inkml:definitions>
  <inkml:trace contextRef="#ctx0" brushRef="#br0">116 235 135,'-19'-4'7,"1"-5"-7,2 3 2,7 0 8,-1 5 0,8-2-8,4 3 52,-2 0-43,0 0-6,0-4 0,0 4 3,0 0 7,0 0-4,-2-3-4,-1 1-2,3-1-2,-6 1 1,-4-1 1,7 0 2,-3-1-2,-4 4-2,5-4 2,5 1 2,0 3-1,0 0-2,0-3-1,0 3-2,0 0-1,3 0 0,9 0 1,7 0 1,21 0-1,22-7 1,21 0-2,21-6 1,23-3 0,-4 1-1,10 2 0,-8-3 1,-1 6-1,-4 1 1,4 4-1,-4 2 2,1 3-2,-4 3 0,-13 1 0,-6-3 0,-5 3 0,-20-2 0,2-4 0,-11-2 0,5-1 0,-21-3 0,2 3 0,-20-5 0,-1 3-1,-18-3 0,2 6 0,-13-1-1,3 2-1,-3-4-3,-3 7-37,0-2-40</inkml:trace>
  <inkml:trace contextRef="#ctx0" brushRef="#br0" timeOffset="1">1904-200 242,'-25'-10'7,"-9"-13"-3,31 26-4,6 0-10,-3-1 3,10 6 7,-4 9 5,12 7 8,7 8-7,15 10-3,13-1 1,14-2 0,4-3 0,10-12-1,-7-4 0,-10-8 0,-8-7 1,-13-5 1,-9 0 2,-12-5 5,-13 0 7,1-2 3,-13 4-8,-4-3-3,4 2-7,0 1-1,-3-3-3,-4 4-1,4-1 1,-9 3 0,-4 3-1,-5 5 1,-14 3 0,-2 6 1,-3 2-1,1 0 0,-6 2 0,15 0 1,-4 1 0,3-2 0,0-2 0,12 3-1,3-11-2,14-1 0,2-3-2,6-6-1,-3 0-2,15-4-52,7 4-81</inkml:trace>
  <inkml:trace contextRef="#ctx0" brushRef="#br0" timeOffset="2">3048 83 288,'0'-3'5,"0"1"-5,0-1-12,-2 6 7,-11 14 5,7 7 1,-7 13-1,4 6 0,-6 8 1,9-1 0,-10 0-1,11-7 2,-8-4-1,7-9 1,-4-6 0,4-8 1,3-8 5,3-5 11,-3-6 7,3-5-23,-7-9-3,14-9 3,-7-6-1,0-17-1,6 1 1,0-10-2,7 0 0,-7-3 3,9 5-2,1 4 0,-5 7 2,5 13 0,0 8-3,-3 8-1,-7 10-2,2 6 3,8 9 0,5 7-1,11 9 0,5 5 1,3 13 1,0-3-1,0 3 0,-10-6 1,5-3-1,-11-7 0,-5-8 0,-7-6 1,-6-8 0,-6 1 3,0-6 3,0-3 9,0 0 12,-3-2-20,3-8-7,3-6 0,-3-8 0,10-3 0,-4-6-1,0 0 1,6-3 0,-3 2-1,1 1 0,-4 2 0,0-3-1,6 6 0,-6 9-1,4 2-3,-7 10-19,6 3-37,1 11-9,-5 7-72</inkml:trace>
  <inkml:trace contextRef="#ctx0" brushRef="#br0" timeOffset="3">3662 139 224,'-3'0'26,"1"-3"-26,2 0 2,2 3 11,1 0 0,16-5-12,8-1 1,20-4 1,5-1-2,14 1 0,-5 4 0,-15 1-1,-6 5 0,-6 0-2,-15 5 1,-10 5 1,-7 3 2,-10 7 2,-17 10 1,-12 4 0,-19 1-1,-2 0-1,2-5-3,16-9 0,16-4-3,11-5 2,13-1 1,13-6 3,5 4-1,7-1 0,12-5-1,6 5 0,0-1-2,-3 1 1,-9 1-1,-9 3 0,-17 1 1,2 1 2,-19 6 5,-13 1 4,-18 2 6,-10-1-6,0-3 1,8-2 2,5-9-8,18-3-4,4-1-1,5-4-1,7 2 0,3-2-2,3 0-8,3-2-42,3-2-30</inkml:trace>
  <inkml:trace contextRef="#ctx0" brushRef="#br0" timeOffset="4">4989-28 144,'-3'-4'47,"-7"-9"20,7 2-31,-3 3-20,6-4 15,-3 5-2,3-1-12,-2 3-3,2-1-5,0 6-2,0-4-3,0 4-4,0 4-1,-8 2-4,3 9 5,-14 19 6,-5 25 2,-13 14-3,2 20-4,11 6 0,8 2 0,19-6 0,23-5-2,4-7-1,26-9-3,2-10-30,7-14-54,6-13-67</inkml:trace>
  <inkml:trace contextRef="#ctx0" brushRef="#br0" timeOffset="5">5368 355 241,'10'-25'15,"-4"4"-15,-1 1-3,8 6 3,9 5 9,-4 5-4,4 0-5,-4 8 0,-2 3 0,-7 4 2,1 6 1,-17 5-1,4 1 1,-6 2 2,-7-4-1,-2 1 1,-4-5 0,4-4 0,5-4 2,7-4 6,3-7 6,6-4-19,10-5 2,-4-9-2,12-7 1,8-3 0,-2-6-1,0 0 0,5 6 0,-11 5 0,0 4 4,-5 8-3,0 5-1,-10 5 0,-6 3-3,3 0 0,-3 6 3,-3 1 3,-10 13 1,4 6 2,-7 6-3,8 4-3,-8 1 1,13-9-2,6 0 1,0-2-7,16-9-5,-1-4-62</inkml:trace>
  <inkml:trace contextRef="#ctx0" brushRef="#br1" timeOffset="6">5799 539 1,'0'0'0,"0"-7"34,0 7-34,0-4 28,0 4-28,0-6 3,0 6-3,0-3 8,0 3-8,0 0 2,0 0-2,0 0 2,0 0-2,0 0 0,0 0 0,0 0 0,0 0 0,0 0-2,0 0 2,0 0 0,0 0 0,0 0 8,0 0-8,0 0 86,0 0-86,0-2 30,0 2-30,0 0 12,0 0-12,0 0 38,0 0-38,0 0 50,0 0-50,0 0 48,0 0-48,0-3 34,0 3-34,0-2 44,0 2-44,0 0 36,0 0-36,0-4 46,0 4-46,0-3 36,0 3-36,0-3 34,0 3-34,0-2 28,0 2-28,0-3 18,0 3-18,0-2 24,0 2-24,0 0 24,0 0-24,0-3 40,0 3-40,0-4 34,0 4-34,0-3 32,0 3-32,0-2 22,0 2-22,0-5 20,0 5-20,0-5 14,0 5-14,0-5 18,0 5-18,0-7 14,0 7-14,0-5 8,0 5-8,0-8 4,0 8-4,6-7 2,-6 7-2,12-7 2,-12 7-2,16-10 0,-16 10 0,16-5 2,-16 5-2,11-4 0,-11 4 0,16-7-4,-16 7 4,19 0 0,-19 0 0,18-3-2,-18 3 2,16 0-2,-16 0 2,6 0 0,-6 0 0,5 0 0,-5 0 0,3 0-8,-3 0 8,8 0-8,-8 0 8,2 0-12,-2 0 12,9 12-4,-9-12 4,10 15 0,-10-15 0,6 16 2,-6-16-2,10 13 0,-10-13 0,8 14 2,-8-14-2,6 22 0,-6-22 0,13 20 0,-13-20 0,0 19-2,0-19 2,0 23-8,0-23 8,0 19-4,0-19 4,0 17 0,0-17 0,0 19-2,0-19 2,0 15-6,0-15 6,0 15-10,0-15 10,0 17-10,0-17 10,-6 19 0,6-19 0,-21 19 2,21-19-2,-29 21 14,29-21-14,-27 19 12,27-19-12,-37 19 12,37-19-12,-37 22 0,37-22 0,-35 17 2,35-17-2,-21 12 0,21-12 0,-9 7 4,9-7-4,-10 0 0,10 0 0,0 3 0,0-3 0,0 0-2,0 0 2,0 0 0,0 0 0,0 0 0,0 0 0,0 0 2,0 0-2,7 0 8,-7 0-8,22-3 6,-22 3-6,24-7 0,-24 7 0,34-15 0,-34 15 0,25-4 2,-25 4-2,24-5 0,-24 5 0,19-2 0,-19 2 0,15 0-2,-15 0 2,6 0 0,-6 0 0,13 0-4,-13 0 4,6 0-6,-6 0 6,15 0 0,-15 0 0,6 2 0,-6-2 0,16 9 0,-16-9 0,16 11-4,-16-11 4,5 14 0,-5-14 0,3 17-12,-3-17 12,0 19-16,0-19 16,0 25-14,0-25 14,-3 27-10,3-27 10,-21 31 0,21-31 0,-34 32 6,34-32-6,-41 27 0,41-27 0,-37 24 8,37-24-8,-33 20 0,33-20 0,-40 20 6,40-20-6,-47 19 12,47-19-12,-43 19 12,43-19-12,-40 15 8,40-15-8,-34 10 8,34-10-8,-22 7 8,22-7-8,-24 4 4,24-4-4,-19 0 10,19 0-10,-15 0 12,15 0-12,-9 0 2,9 0-2,-10 0 4,10 0-4,-3 0 0,3 0 0,0 0-4,0 0 4,0 0-22,0 0 22,0 0-52,0 0 52,0 0-198,0 0 198,-3 0-496,3 0 496</inkml:trace>
  <inkml:trace contextRef="#ctx0" brushRef="#br0" timeOffset="7">5794 471 234,'-7'-2'27,"7"-8"-27,10 3-3,-4-5 3,10 4 15,2-2-6,4 0-8,-1 3 1,4 1 2,-4 0 10,5 6-9,-12 0-5,-1 2-1,0 2 1,-7 3 3,-6 10 1,-3 12 3,-10 4-2,4 8-2,-7 4-1,-5-1 0,2-8 1,1-6-2,5-11 0,7-4 4,3-10 8,6-5 1,3-5-10,10-10-4,8-4-16,13-11-23,13-8-15,-4-4-63</inkml:trace>
  <inkml:trace contextRef="#ctx0" brushRef="#br0" timeOffset="8">6531 350 267,'0'0'24,"3"0"-24,-6 5 0,-7 10 3,-4 6 1,-15 11-2,-8 7-1,-3 6-1,0-1-2,7-5-26,-1-6-73</inkml:trace>
  <inkml:trace contextRef="#ctx0" brushRef="#br0" timeOffset="9">6649-69 218,'2'-3'17,"1"6"-17,0 5 0,0 8 0,29 74 3,-27-74 0,8-2-3,-4 0 0,4-2 0,5 6 1,4-4 2,-4-8 9,4-6-11,2-6 17,5-5-12,-5-6-1,-3-5-1,4-6 4,-4 1-3,-5-1-4,0 6 12,-8 5-4,2 7-9,-10 6-4,-3 12 2,-7 9 2,5 13 4,-14 16-1,1 8-1,-4 9-1,6 3-1,8-8-1,-2-4-8,13-6-53,7-7-50</inkml:trace>
  <inkml:trace contextRef="#ctx0" brushRef="#br0" timeOffset="10">7167 150 242,'-3'-11'39,"3"0"-38,3 2 6,2 2 8,8 0-3,9-1-6,-1 0-4,16-3-2,1-1 1,-1 7 2,-7-1 0,1 4-1,-19 2-2,-2 0-1,-7 2 1,-6 4 7,-7 3 2,1 4-1,-9 5-5,-1 3 1,0-2-4,11-2-2,-5 0-4,13-6 1,6 0 5,9-2 0,7-1 0,12 0 2,-7 1-4,8 1 2,-11 1-3,-5 0-1,-7 6 4,-9 0 1,-6 2 2,-9 7 0,-13 2 1,-12 1-1,-6 1-2,-16-3-1,14-4 0,5-4-13,5-4-50,17-8-57</inkml:trace>
  <inkml:trace contextRef="#ctx0" brushRef="#br0" timeOffset="11">7373-386 320,'47'-4'0,"2"11"0,19 12 2,2 15 5,20 18 2,-7 18 2,10 19 3,-7 14-4,-18 18-2,-15 15-4,-29 14 0,-36 10-1,-59 16-3,-52 9-62,-50 6-147</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4:29:19.217"/>
    </inkml:context>
    <inkml:brush xml:id="br0">
      <inkml:brushProperty name="width" value="0.09333" units="cm"/>
      <inkml:brushProperty name="height" value="0.09333" units="cm"/>
      <inkml:brushProperty name="fitToCurve" value="1"/>
    </inkml:brush>
    <inkml:brush xml:id="br1">
      <inkml:brushProperty name="width" value="0.06667" units="cm"/>
      <inkml:brushProperty name="height" value="0.06667" units="cm"/>
      <inkml:brushProperty name="fitToCurve" value="1"/>
    </inkml:brush>
  </inkml:definitions>
  <inkml:trace contextRef="#ctx0" brushRef="#br0">-5978-1544 122,'-6'-11'6,"-4"5"-3,7-2 2,3 6-5,0 2-1,0 0 1,0 0 55,0 0-18,0 0-25,0 0-10,0-4 3,0 8 10,0-4-3,0 0-5,0 0-2,0 0-2,0 0 2,0 0 5,0 0-1,0 0 0,0 0-2,0 2-2,0-2-1,0 0-3,3 0 0,-3 0 0,0 0 2,3 0 4,-6 0 6,3 0 1,0 0-2,0 0-2,-3 0-1,3 0-4,3 0-1,-3 0-2,-3 0-2,6 0 2,-3 0-1,3 0 2,-3 0-1,-3 0 2,0 0 6,3-2 5,0 2 1,0-4 0,-5-1-12,-8-7-3,4-3 0,-9-10 1,-14-6-2,5-11 0,-10-11 1,-6-13 1,-10-12 0,-3-10-1,-3-6 3,-5-9-1,-3-12-3,-5-8 0,8-5 0,-8-6 0,11 1 1,2 13 1,0 8 0,11-2-2,-5 2 1,-3 4-1,10-1 1,-7 10 0,10 15 3,6 18-2,10 18-1,6 18 0,5 11-1,0 4 0,13 8 0,0 5-1,0 2 0,3 0-1,0 0 0,0 0 2,0 0-2,3 0 1,-6 0 0,3 0 1,0 0-1,0 0 1,0 0-1,0 0 1,0 0 1,0 2 0,3-2-1,-3 0 0,-3-2 0,3 2 0,0 0 0,0 0 0,0 0 0,3 0 0,-3 0 0,0 0 0,0 0 1,0-4-1,0 4 0,0 0 0,0 0 0,0 0-2,0 4 1,3-4-2,-6 0 0,3 4 0,-10 8 3,7 4 0,-15 9 0,-1 11 0,-5 4 0,2 3-1,-5 2-1,2-3 0,13-1 1,-1-2-1,7-7 2,4 0 0,2-11 0,-8-4 0,6-7-2,2-5 2,0-5 1,0 0-1,0 0 1,0 0-1,2 0 0,-2-3 0,0 1 0,0-10-3,8-5-5,-6-8 2,4-11 4,-3-3 1,10-5 1,-4 0-2,6-1 1,1 0 0,-7 4 1,6 4 0,-2 3-2,-7 5 0,7 7 1,-5 3 0,8 2-2,-3 6-5,-4 2 5,3 1 3,-3 6 4,10 4-2,2 3-1,13 1-1,4 3 0,7 1 0,-2 1 1,5-1 0,-8 3 0,-10-2 0,4 0-1,-10 1 0,-2-2 1,-1 2-1,-2 0 1,0-2 0,-1 0-1,-2-3 1,-10 0-1,4-4 0,-8 0 1,-2-3-1,-2 0 1,2 0 0,-8 0-1,8-3-1,-2 3-1,2 0-5,-3 0-36,3 0-47,0 0-50</inkml:trace>
  <inkml:trace contextRef="#ctx0" brushRef="#br0" timeOffset="1">-5081-3836 169,'7'-20'41,"-7"4"-35,0 2 8,-7 1 8,7 3 4,0 3-2,7 4-7,-7 0-6,3 1-4,0 2-3,-3 2-4,0 1 0,3 2 1,-3 4 0,10 8-1,-1-1-1,6 3 1,1 1 0,-2-3 0,15-3 2,-8-7-2,1-4 3,-1 1-1,1-11 0,-4-3 0,4-7 1,-3-2-2,-1-5 2,-2-3-2,-10-3 0,4 6 0,-8 2 2,1 1-1,-3 8 0,0 8-1,-3 3-1,1-3-2,-6 12 2,6 3 0,-17 14 3,0 10-2,1 12 0,-7 3-1,7 3 1,9 2-1,-4-8 0,13-1-3,0-3 3,3-7-5,7-6-22,-1-5-45,9-4-39</inkml:trace>
  <inkml:trace contextRef="#ctx0" brushRef="#br0" timeOffset="2">-4550-3929 246,'10'-17'18,"-4"3"-17,-3 6 2,-3 3 8,0 5-3,0 0-8,3 5 0,-3 5 5,0 9-1,2 1-1,-2 7 3,8 2-3,-8-5-2,2-1-1,-2-2 0,3-4 0,-3-2-2,3-4-8,0-3-46</inkml:trace>
  <inkml:trace contextRef="#ctx0" brushRef="#br0" timeOffset="3">-4599-4330 246,'-7'-30'0,"14"10"7,2 6-5,7 12 14,8 4-2,10 10-7,7 12 2,1 18-1,11 13-5,-7 19 1,-6 3 2,-8 9-2,-21-3-2,-11 0-1,-11-3-1,-24 3-28,-18 1-137</inkml:trace>
  <inkml:trace contextRef="#ctx0" brushRef="#br0" timeOffset="4">-5303-3356 156,'0'-3'70,"3"-1"-55,4 0-10,-7 2 17,0 2 10,0 0-12,3 2-13,-3 2-6,0-4 0,0 0 2,0 0 1,0-4-1,0 8-1,0-4 0,0 0 1,0 2-1,0-2-1,0-2 0,0 2 0,0 0 1,3 0-1,-3 0 0,0 0-1,0 0 0,0 0-1,0 0 0,0 2 0,0-2 0,0 2 1,0-2 0,0 0 0,0 0 0,0 0 1,0 0-1,0 0 0,3 0-1,-3 0 0,0 0 1,0 0-1,0 0 0,3 0 0,-3 3 0,0-3 1,0 6 1,3 0 0,4 1 0,-1 8 0,-3 1-1,-1 4-1,6 7-8,-18 7-93</inkml:trace>
  <inkml:trace contextRef="#ctx0" brushRef="#br1" timeOffset="5">-5421-3323 3,'0'0'0,"0"0"26,0 0-26,0 0 8,0 0-8,0 0 10,0 0-10,0 0 0,0 0 0,0 0 0,0 0 0,0 0 2,0 0-2,0-4 0,0 4 0,-3 0 0,3 0 0,-3 0 2,3 0-2,0 0 121,0 0-121,-6 0 12,6 0-12,-10-1 8,10 1-8,-2-4 32,2 4-32,0-3 64,0 3-64,-3 0 46,3 0-46,-6-3 22,6 3-22,-7-2 30,7 2-30,-3-4 26,3 4-26,0 0 20,0 0-20,0-1 20,0 1-20,0 0 30,0 0-30,0-2 24,0 2-24,0 0 18,0 0-18,0 0 22,0 0-22,0 0 14,0 0-14,0 0 14,0 0-14,0 0 16,0 0-16,0 0 12,0 0-12,0 0 12,0 0-12,0 0 16,0 0-16,0 0 16,0 0-16,0 0 16,0 0-16,0 0 20,0 0-20,0 0 4,0 0-4,0 0 4,0 0-4,0 0 0,0 0 0,0 0 0,0 0 0,0 0-2,0 0 2,0 0-6,0 0 6,0 0 0,0 0 0,0 0 4,0 0-4,0 12 4,0-12-4,13 17 10,-13-17-10,6 20 10,-6-20-10,12 24 8,-12-24-8,9 27 10,-9-27-10,13 29 14,-13-29-14,9 27 14,-9-27-14,15 29 2,-15-29-2,6 25 2,-6-25-2,13 24 6,-13-24-6,6 22 2,-6-22-2,10 22 10,-10-22-10,2 17 6,-2-17-6,3 12 10,-3-12-10,0 7 6,0-7-6,0 10 4,0-10-4,3 2 6,-3-2-6,0 0 10,0 0-10,3 0 4,-3 0-4,0 0 8,0 0-8,0 0 12,0 0-12,0 0 6,0 0-6,0 0 2,0 0-2,0 0 4,0 0-4,0 0 0,0 0 0,0 0-24,0 0 24,0-9-98,0 9 98,0-27-448,0 27 448</inkml:trace>
  <inkml:trace contextRef="#ctx0" brushRef="#br0" timeOffset="6">-6274-3249 142,'-6'-4'7,"3"-2"-7,-4 6 0,7-2 0,-3 2 72,3-3-62,3 1-8,-3-5-2,7 4 10,-4-2 2,-3 0 3,3-2-1,-3 7 4,0-7 1,-3 4-4,3-4 3,-3 4-1,-4-9-2,7 3 0,0 1-4,0 0-1,-3-1-2,6 7-1,-3 0-1,0-2-4,0 4-2,7 0 0,-14 6-2,4 2 2,3 8 1,-15 11 0,6 7-1,-7 6 1,-2 1-1,12 1-1,-4-4 0,10-2-2,7-4 1,2-5 1,6-2 0,1-6 1,6-4 2,-4-2-1,1-5-1,-8-3-1,5 2-6,-13-4-10,4-3-15,-14 0-32,4 0-20,3 0-10</inkml:trace>
  <inkml:trace contextRef="#ctx0" brushRef="#br0" timeOffset="7">-5965-3403 259,'3'-2'17,"0"-3"-16,0 1 7,-3 8 14,2-2-9,8 1-8,-4-1 11,16-2-11,-4 3-3,4-3-1,6 5-2,-6 0 1,-1 7 0,-2 7 1,-8 1 0,5 9 0,-13 3 0,-3 4 0,-3 3 1,-6 0-1,-3-7 0,-7-3-1,3-7 1,8-9 2,-5-4 0,10-2 3,0-6 5,0-1 5,0-1-6,3-9-10,-7-3 0,4-8 1,6-3-1,7-9 0,2 0-2,6 0 0,4-4 2,6 7 2,-3-1-1,-1 4 0,5-2 0,-8 7 0,-2 0-1,-8 6 0,5-1 1,-3 6 0,-8 6 0,-2 0-1,-3 5 0,0 0-1,-3 1-2,-2 8 3,-8 8 2,-3 7-1,-3 6 1,5 4-1,-2 0-1,1-10-1,12-2-1,3-2 0,8-6 1,8-2-4,8-1 4,11-9-9,8-4-82,7-4-52</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459"/>
    </inkml:context>
    <inkml:brush xml:id="br0">
      <inkml:brushProperty name="width" value="0.13333" units="cm"/>
      <inkml:brushProperty name="height" value="0.13333" units="cm"/>
      <inkml:brushProperty name="fitToCurve" value="1"/>
    </inkml:brush>
    <inkml:brush xml:id="br1">
      <inkml:brushProperty name="width" value="0.09333" units="cm"/>
      <inkml:brushProperty name="height" value="0.09333" units="cm"/>
      <inkml:brushProperty name="fitToCurve" value="1"/>
    </inkml:brush>
  </inkml:definitions>
  <inkml:trace contextRef="#ctx0" brushRef="#br0">0 927 242,'4'-8'56,"7"-13"-2,-11 7-42,-8-2 5,8 8 22,8 2-11,-8 1-14,3 0-10,0 2-1,0 0 2,-3 3 0,0 0 6,3 0-2,-3-3 3,0-1-2,3 8-3,-3-8-2,15-4 2,8-14-6,39-19 1,26-18-1,31-11 2,31-11-3,21-2 3,-1 7 1,1 4 0,-11 2 0,-7 8-2,-20 8-2,-24 8 1,-21 9-1,-23 12 0,-21 9-2,-20 8-3,-10 8-6,-10 0-5,-8 3-24,-4-3-16,-1 2-34,-12 5-96</inkml:trace>
  <inkml:trace contextRef="#ctx0" brushRef="#br0" timeOffset="1">1203-85 326,'-17'-14'16,"7"0"-1,-4-1-11,14 4 3,0 3 7,0 8-1,14 0 0,13 0-7,14 0 0,21 0 0,15-3-2,15 0 2,7 1-2,-13-1-3,-18 0 2,-3-7 1,-21 7 6,-20-2 7,-4-3-6,-17 8-3,0 0-5,-6 0-3,0 0-1,0 4-5,0 0-2,-5 4 7,2 10 1,-12 14 4,9 6-2,-12 18 0,-3-1-1,1 4 1,-6 0-1,13-7 0,-1-10-1,0-2 0,10-12-2,-1-7 0,5-5-8,3-8-13,0 3-74,0 0-130</inkml:trace>
  <inkml:trace contextRef="#ctx0" brushRef="#br0" timeOffset="2">2559 87 256,'-6'10'52,"-5"-9"-50,8-1 0,3-1 35,0 1 6,0 0-25,3 0-9,0 0 7,5-4 9,-2 1-4,0-8-10,15 3-7,14-10 2,1-4-3,19-5 0,-1-1-3,8 1 0,-1 2-1,-2 0-4,-9 5-3,-5 2-7,-4 2-18,0 0-35,-14 4-29,-4 0-48</inkml:trace>
  <inkml:trace contextRef="#ctx0" brushRef="#br0" timeOffset="3">2459-589 334,'-9'-16'34,"3"8"-21,-5-3 13,7 4 17,4 7-20,4 3-11,10-6-5,6-3 4,14-13-6,21-3 3,13-8-1,14-10-1,-5 5-2,6-5-2,-12 2-2,-6 5-1,-10 1-4,-22 14-5,-1 6-9,-20 7-21,3 6-31,-12 12-40</inkml:trace>
  <inkml:trace contextRef="#ctx0" brushRef="#br0" timeOffset="4">2780-672 312,'0'-8'39,"-3"-6"-32,0 6 28,3 5 4,0 3-18,3 3-19,-3 0-1,3-3-2,-3 5 2,3 9 1,1 4 10,10 9-1,-11 14-5,11 4 3,-7 4 0,-1 7-5,2 0-3,-8-4 1,3 0-1,-3-7 1,0-4-1,3-12 0,-3 1 0,0-12-1,0-6-2,0-4 0,0-6-2,0-2-5,0-2-5,0 2-18,0-6-30,-6 0-105</inkml:trace>
  <inkml:trace contextRef="#ctx0" brushRef="#br0" timeOffset="5">3196-487 253,'-3'-18'46,"-8"-1"-25,8 1-8,6 6 13,8 5 1,-8 3-24,18 4 5,-1 8-8,4 0 3,14 14-3,-8 5 0,4 13 1,-10 3 1,-11 3 0,-2 1 1,-14-2-2,-8-5 1,1-5-1,-7-10 2,3-4 2,4-10-1,-7-3 2,10-8 3,-7-8-3,8-3-4,-5-10-2,4-10 1,7-13 0,7-5-1,7 0 2,7-4-2,2 8-1,1 8-1,0 7 1,-1 5-4,1 10 5,5 7 4,-3 3-1,1 10-3,8 3-4,-5 10 2,5 10 2,-11 2 0,-4 10 0,-10 0 0,4 0 1,-11-7-1,-6 2 1,0-10-1,-5-1-6,5-8-12,-1-8-52,1-5-28</inkml:trace>
  <inkml:trace contextRef="#ctx0" brushRef="#br0" timeOffset="6">3806-712 268,'9'-5'25,"6"-10"-24,5-1 10,10-2 20,5 2-1,9-4-25,7 1-2,7 1-3,-10-1-1,-1 5-11,-9 0-23,-8 6-52</inkml:trace>
  <inkml:trace contextRef="#ctx0" brushRef="#br0" timeOffset="7">4051-1042 320,'14'-27'52,"-11"1"-33,-3 9 5,0 9-14,4 8-10,-1 8-6,8 15 6,-5 16 8,8 15-5,-4 11 2,7 8 0,-11-3-1,6 1 2,-6-8-2,0 0-2,5-2-2,-8-8 0,-3-8 0,0-8-1,-3-6-2,-5-6-2,5-3-5,-3-8-21,0-2-58,-9-3-47</inkml:trace>
  <inkml:trace contextRef="#ctx0" brushRef="#br0" timeOffset="8">4493-717 264,'-3'9'18,"0"-9"-12,6 0 6,8 0 16,2-5-24,11-6-3,14-4 4,6-7-2,11 0-1,-4-10 1,-1 1 1,3 0 1,-20-2 0,-6-1-4,-13 6 4,-8 1 1,-9 6 1,-3 5-7,-12 6-3,-5 7 0,-1 3 3,-14 7-1,5 8 1,-5 6 2,-6 6 1,2 10-1,5 7 1,3 5 2,3-1-2,18 3 0,-1-6 2,14-8-2,17-4-2,4-3 4,6-11 4,14-3-6,17-11-3,-1-5-10,11-5-22,8-11-74</inkml:trace>
  <inkml:trace contextRef="#ctx0" brushRef="#br0" timeOffset="9">5032-1033 266,'-3'-24'14,"0"-1"-13,3 3 19,6 4-1,12 5-6,2 4-3,4 1-4,3-2 1,3 10 4,2 0-9,-9 10-1,-2 7 7,-1 14-4,-7 10 2,-2 10 0,-1 5-2,-10-2-1,-7 2-2,4-7 1,-8-5-1,2-11 3,-6-7-1,9-10 4,3-6 2,-8-6 4,11-4 5,-3-11-5,3-3-13,-4-14 0,4-12 4,0-9-4,15-12 0,-3-7-1,9 2 0,10-1 0,-4 10 1,-3 8-5,3 9 4,-3 13 1,-4 8 2,-6 7-2,-4 12-8,4 9 5,-11 8 2,11 18 0,-7 2 2,7 12 1,-11 3-2,-3-2 0,0-6-1,-3 0 0,3-11-6,-8-3-15,16-11-54,-8-5-22</inkml:trace>
  <inkml:trace contextRef="#ctx0" brushRef="#br0" timeOffset="10">5949-1330 256,'6'-34'36,"-6"6"-6,0 7 30,0 8-19,-3 7-29,0 6-12,0 3 0,-14 10 0,-10 9 3,-11 2-2,0 3 0,8 0-1,6-1 0,7-11 0,14 0-1,3-6 1,3 1-8,0-4 6,14 2 2,10-5 3,8 5-2,-2-3 1,5-2 2,3-3-1,-14 0-2,0 3-1,-10 1-4,-3-1 1,-7 9-2,-7 6 5,-3 6 5,-4 11-1,-13 6 2,-12 4-1,2-1-1,-5-7-3,5-5-1,10-5-1,-1-8-2,7-8-5,4-4-31,4-3-64,-2-8-85</inkml:trace>
  <inkml:trace contextRef="#ctx0" brushRef="#br0" timeOffset="11">6238-1457 326,'18'-11'44,"-15"1"-44,0 7-7,-3 12 7,3 10 15,5 10-6,-5 16-2,0 7-2,-3 0-3,0-1 0,0 2-2,-3-7-1,0-6-2,-5-5-3,2-2-11,3-9-38,-8-6-112</inkml:trace>
  <inkml:trace contextRef="#ctx0" brushRef="#br0" timeOffset="12">6170-1745 400,'-3'-34'5,"0"4"-5,3 5-4,0 17-3,3 4-14,3 9-32,12 6-65</inkml:trace>
  <inkml:trace contextRef="#ctx0" brushRef="#br0" timeOffset="13">6518-1809 284,'6'-18'29,"-3"4"-26,5 9-1,-8 9 1,4 8 0,-1 12 25,0 19-10,3 12-4,5 19-5,-4 6-6,-4-1 0,8-1-3,-11-5 0,3-9-3,0-5-4,-3-8-7,0-7-27,0-11-81</inkml:trace>
  <inkml:trace contextRef="#ctx0" brushRef="#br0" timeOffset="14">6521-1499 275,'-3'-28'24,"3"12"-24,0 8-4,0 14 4,3 8 12,15 12-9,-9 7 2,12 1 1,10-1 7,-1-4 6,8-11 0,-5-13-1,2-5 1,-5-8-6,8-7-9,0-11 1,-5-1-2,8-9-1,0-4 2,0-5 0,-11 7-2,5 5-2,-11 7 0,-7 12-3,-10 7-16,-7 20 19,-3 14 1,-1 18 10,-10 20-4,0 15-3,1 12-4,-7 6 0,-4 3 0,-11-1 0,8-6 0,-7-5-2,0-12-2,-4-11-8,8-6-74,-11-12-136</inkml:trace>
  <inkml:trace contextRef="#ctx0" brushRef="#br0" timeOffset="15">6477-1594 202,'6'-13'51,"8"-1"-50,4-4 5,6 2-4,9 0-2,22-3-1,16 0-40</inkml:trace>
  <inkml:trace contextRef="#ctx0" brushRef="#br0" timeOffset="16">7907-2123 275,'-6'-14'37,"3"-3"-27,0 9 23,-1-1 13,-3 5-18,3 1-13,4 1-5,4-1 0,-4 0 0,11-5-1,-8 8 4,3-11-11,15-4 2,13 1-2,7-9 1,7 1-1,2 0-1,15 1-1,0 1-2,0-2 1,0 3-6,-1 7-6,-22 0-8,-9 7-59,-5 5-42,-15 5-28</inkml:trace>
  <inkml:trace contextRef="#ctx0" brushRef="#br0" timeOffset="17">8190-2272 289,'-6'-11'55,"3"-3"-28,3-2-10,0 11 21,3 5-14,-3 0-24,3 0-10,-3 9 0,3 10 10,5 14 2,-5 19 2,3 18-3,9 14 1,-6 7 1,9-2-2,-1-5 0,-8-11 1,6-14-1,-9-17-1,8-9 1,-11-8-1,1-9-2,-1-8-2,-3-1-4,0-3-4,3-8-6,-3-3-99</inkml:trace>
  <inkml:trace contextRef="#ctx0" brushRef="#br0" timeOffset="18">8113-1521 152,'-15'0'41,"9"0"-30,6 0 14,0 0 7,0 0-15,0 0-11,0 3-1,0-3 2,0 0 8,0 0-1,0 0-2,3-3-3,4 3-2,1 0-1,-5 0-1,-3 0 0,3 0-5,-3 0-1,-3 3-2,0-3-1,-5 2 4,8-2 2,-4 3 0,1-3 0,3 3-1,0 1-1,0-4 1,0 4-1,-3-4 0,3 0 1,0 0-1,3 0 3,-3-4-1,7 4-1,4-4 9,-8 1 22,21-5-16,17-4-9,6-6 3,18-12-2,17 4-1,-8-6-4,5 5-1,-11 2 0,-6 6-2,-12 0-1,-8 6-1,-16 5-5,-5 1-8,-7 7-9,-11 7-19,-3-2-54</inkml:trace>
  <inkml:trace contextRef="#ctx0" brushRef="#br0" timeOffset="19">9053-1887 311,'3'-19'39,"-3"9"-33,0-2 30,0 12 4,3 0-30,-3 0-10,3 1-4,-3 3 3,4-1 1,4 1-1,-8-2 1,0 1 0,3 10 3,-3 8 10,6 6-4,5 13-3,-5 9 2,12 3-2,-9 1 1,6-2-3,-6-2-1,5-11-1,-7-8 0,7-4-2,-11-8-1,0-1-9,0 2-26,-3 2-172</inkml:trace>
  <inkml:trace contextRef="#ctx0" brushRef="#br1" timeOffset="20">-2882-142 182,'-7'-10'0,"-7"2"-2,11-5 2,3 4 55,-6-1-31,2 1-3,-3-3 3,3 3 8,1 1 3,3 4-13,0 0-8,0 4-3,0 0 0,0 0 1,0 0-2,0 0-1,0 0-1,0 0-1,0 0-3,0 0 0,0 0-2,0 0-1,3 0 0,-3 0-1,4 0 0,3-3 1,-7 3-1,4 0-2,-1 0 2,3 0 4,15 0-1,20-5-2,20-2-1,7 1 0,11-2 0,-8 1 0,1 0 0,-8 2 0,8 1 0,10 4-1,3-2 1,4 4 0,2-2-1,9 4-1,-5-1 2,4-1-1,-7-2 0,-4 3 0,-5 4 0,-9-1 1,-6-3 0,-3 0 0,-1 3 0,1-6 0,0 4 0,-3-1 0,2-3 0,-7 0 0,16-3 1,-5 3-1,-3-4 0,-12 0 0,6 2-1,-12 4 1,-6-2 0,4 0 0,-1 4-1,0 0 2,0-4-2,-2 0 1,-16 0 0,-2-4 0,-6 4-2,-12-4-4,-6 4-9,-3 0-19,0 0-75,-18 8-52</inkml:trace>
  <inkml:trace contextRef="#ctx0" brushRef="#br1" timeOffset="21">-2960-160 108,'0'-8'23,"0"3"-1,3 2-14,-3-3-4,4 2 0,-1 1-3,-3 0 4,0 3 6,3 0-1,-3-2 41,0 4-24,-3-4-16,3 2 2,0-3 3,0-1-8,0 2-2,0 2-2,0-5-2,0 5-1,3 0 0,-3 0 1,0-1 3,0 1 2,-3 0 1,3 0-4,0 1 0,0-1-1,0 0-1,0 0-2,0 5 0,0-5 0,0 0 0,0 0-2,0 0 1,-3 0 1,-1 2-2,1 2-4,3-1 3,-11 5 3,8 5 3,-3 8 2,-9 11-4,-5 6 2,-4 9-1,-3 5-2,-7 6 1,0 7 1,-4 1-2,-3 4 2,-3 1-2,0 3 1,0-1-1,-1 2 0,4-8 0,8-5 0,-2-10 2,8-9 0,-4-6-2,4-7-1,6-6 1,9-2 0,-2-8 0,-1 4 1,9-13 0,6 1 0,0-3 2,0-3-1,0 0 0,0 0-2,0 0 1,0 0 0,3 0-1,-3-3-1,0 3-6,0 0-6,0 0-8,3-3-29,8 0-116</inkml:trace>
  <inkml:trace contextRef="#ctx0" brushRef="#br1" timeOffset="22">-2207 3238 113,'6'-3'9,"5"-4"-5,-5 2-2,8-1-1,-4-1-1,7 1 0,-2 0 1,-6 3 0,-3-1 1,5 3 1,-7 1 2,-4 0-3,6 0-2,2 0 0,-2 0-1,-3 0 0,8 0 1,-4 0 0,-4 0 2,-3 0 6,0 0 6,0 0 1,0 0-4,-3 0-4,3 0-2,0 0 0,0 0-1,3 0-4,-3 0 1,0 0-1,0 0-1,0 0 0,-3 1-2,3-1-2,0 0 2,-4 4 3,4-4 1,-3 3 0,3 1-1,0 1 0,3 5 0,1-1 0,-1-4-1,-3 6 1,0-3 0,3-1-1,-3-4-2,0 0 3,0-3 2,0 0-1,0 0 0,0 0 0,0 3-1,0-3 0,0 0 1,0 0-1,0 0 0,0-3 1,0 3 0,0 0 1,0 3-1,0-3 0,0 0 0,0 0-1,0 2-2,0-4 2,0 4 3,3 4-3,8 7 2,-11-16-1,0 3 4,0 0 2,0 0-2,0-4 3,0 8-1,0-8 0,0 8-1,0-4-2,3 0-2,-3-4 2,0 8 9,4-4-3,-1 3-4,5 0-2,-2 0 1,3 2 2,9-2 6,5 2-2,12 3-4,-5-3-3,11 0-1,-3 1-2,3 0 3,4-6-3,-1 2 0,6 2 1,-2-4 0,7 0-1,-7-4-1,-7 2 0,-8-1 1,2 0 0,-12 0 0,7 3 1,5-3-1,-8-1 0,8 4-1,-8 0 0,3 0 1,1 0-2,-4 0 2,-3 0-1,11 0 0,-8-1 1,-1 2 0,1-1 0,2 0-1,-17 0 0,6 0 0,-12 0 0,11 0 1,1 0 0,6 0-1,-4 0-1,4 0 1,-1-1-1,1 1 2,0 0-1,-4 0 0,4 0 0,-6 0-1,2 0-1,1 0 2,2 0 0,-2 0 1,-1 0-2,4-5 2,-3 5-1,-1 0 1,-2-2 0,-12-1-1,8 0 1,-8 3-1,-2 0 0,-4-5 0,14 5 0,-8-3 0,8 3-1,7 0 1,-8-5 0,7 5-1,4 0 1,0 0 0,-4 0-1,-3 0 1,1-3 1,-15 3-1,-3-3 1,0 0-1,0 6 0,0-3 1,0 0 0,0 3 3,0-3-1,0-3 1,-3 6-3,3-3 1,-3 0-2,3 0-1,0 3-4,3-3-20,-3 0-39</inkml:trace>
  <inkml:trace contextRef="#ctx0" brushRef="#br1" timeOffset="23">906 2588 127,'0'-3'19,"0"3"-14,-3 0 0,0 0-1,3-3-2,-4 1 4,4 2 3,0 0 2,0-3 7,0 6 3,4-3-3,-4 0-4,0 0 0,0 0-3,0 0 3,0 0 1,0-3 0,0 3 0,0 0 1,0 0-5,0 0-2,0 0-5,-4 3-4,4-3 1,-14 2 0,-6 7 2,-14 6-2,-24 7 0,-7 2 0,-3 11 1,-3-2-2,3 1 2,7 2 0,-4 9 0,-3-1 1,-11 6-1,4-4-1,-7 8 1,11-8-1,10-3-1,10-6 0,10-2 0,9-13-1,16-3 1,2-3 0,8-3 0,-2-5 0,5-4 2,0-2-1,3-2 0,0 0 1,0 0 0,0 0 0,0-2 1,0 2 0,0 0 1,0 0 1,0 0 0,0 0 0,0 0-2,0 0-2,0 0-1,0 0 0,-3 2 0,3-4 1,0 2-1,0 2 0,0-2 0,0-2 0,0 4 1,0-2-1,0 0 1,-4 5 0,1-4 0,3 3-1,-8-1 2,8-3 0,0 0-2,0 0 2,8-3-2,-8 3-1,3-4-2,-3 4-5,4-1-11,-4-4-54,3 3-139</inkml:trace>
  <inkml:trace contextRef="#ctx0" brushRef="#br0" timeOffset="24">-1972 2598 263,'6'-21'20,"-6"2"-13,0 3-5,-3 10 0,0 10 2,-11 6 11,-10 20 0,-6 12-5,-22 23 3,-5 27 23,-11 31 0,-14 28-14,-21 27-7,-6 25-5,-9 12 2,-15 0-1,-11-8 0,11-11-3,15-24-5,15-30-1,21-38-2,34-31 0,25-32 0,8-24 0,23-12-3,2-5-4,-7 0-2,14-14-13,7-4-85,14-13-35</inkml:trace>
  <inkml:trace contextRef="#ctx0" brushRef="#br0" timeOffset="25">-3219 4310 178,'6'-14'54,"-2"-4"-29,-4-1-7,-4 7 0,4 2 20,-3 3 3,3 3-24,-3 0-14,0 4-3,6 4-1,-6-4-1,3 4-1,-8 6 3,-2 12 9,-7 2-4,-3 8 0,-4 3 1,-6 2 0,-2-1-1,5 8 2,-11 8-1,5 7-1,-11 4 0,0 7-1,-1 2 3,8-7-3,2-14-3,19-5 0,5-12 1,5-6-2,9-7 4,0-5-1,8-5 2,-2-4 3,-2-7 10,10-4 11,24-7-12,21-14-11,23-9-4,13-7-2,8 6-3,-17 0-3,-10 14 1,-29 13-3,-9 1-9,-14 3-15,-3 8-14,-7 3-43,1-2-53</inkml:trace>
  <inkml:trace contextRef="#ctx0" brushRef="#br0" timeOffset="26">-3959 6759 140,'-3'13'114,"0"-8"-100,6-5-11,0 0 56,4-5-22,13-8-27,21-12 0,4-7 9,19-8-6,1-7-5,6 5-5,2 2-3,-5 0-3,-3 10-4,-15 5-3,1 6-15,-13 7-32,0 3-49</inkml:trace>
  <inkml:trace contextRef="#ctx0" brushRef="#br0" timeOffset="27">-3121 6126 220,'14'-16'84,"-7"0"-75,10 1 0,-11 3 0,12 9-6,-1 3-3,-7 8-1,7 11 1,3 2 3,-5 11 1,-9 4 0,-6 1 1,-3-1-1,-8-1 1,1-8 1,-4-8 2,8-8 3,-1-4 4,0-7 3,7-3 5,7-10-23,-3-5-2,2-15 2,11-11 0,4-4 1,6-1 0,0 2 2,7 6-3,-4 12 4,2 7-4,-5 7 0,-3 9-5,-7 8-4,-8 14 7,9 9 0,-4 12 2,-8 9 8,-2 12-2,-8-3-3,-2 4-2,-8-11-1,7-11-1,-4-9-2,11-11-3,0-10-12,8-7-28,-5-3-30,4-13-98</inkml:trace>
  <inkml:trace contextRef="#ctx0" brushRef="#br0" timeOffset="28">-2399 6119 269,'-6'-9'45,"6"-4"-44,3 2 34,15-5-32,2-3 2,10-2 2,25-4-6,7-2 4,6-6 5,6-1-4,-3-1 3,2-3-3,-22 1-2,-7 4-1,-9 3 4,-23 9-3,-1 5-4,-11 11 3,-8 2-1,2 3 4,3 3-5,-14-3-1,-7 5 0,-3 6 0,-11 0 0,-3 8 1,11 7-1,-5-4 1,15 4-1,-1 1 1,15 3 0,-4-2-1,-1 3 0,11-1-2,3-6 2,12 1 2,2-1 3,7-3-3,3-5-2,17 3-1,0-10-3,15-5-14,-3-4-57,6-7-40</inkml:trace>
  <inkml:trace contextRef="#ctx0" brushRef="#br0" timeOffset="29">-2296 5443 318,'17'-23'33,"-7"11"-33,-7 15 0,8 13 3,-8 23 9,0 16-1,8 15-6,-7 11-3,2 4 0,-6-3 1,3-5-1,5-3-1,-5-8 1,-3-7-2,0-6 0,0-9-3,-3-11-1,3-9-7,-8-3-15,5-5-51,3-10-35</inkml:trace>
  <inkml:trace contextRef="#ctx0" brushRef="#br0" timeOffset="30">-3914 5953 180,'-4'-12'50,"-7"-1"-35,5 5 0,3 1 17,0 7 3,3 0-19,3 3-10,0-3 4,0 0 1,0-3 11,8 1-5,-1-8-2,18-5-8,6-11 4,13-3 4,15-12-5,2-4-6,1-2 0,3 5-2,0-2-2,-3 11-1,-3 9-1,-18 6-3,-17 5-5,-4 10-12,-8 6-10,-15 10-35,3 5-18</inkml:trace>
  <inkml:trace contextRef="#ctx0" brushRef="#br0" timeOffset="31">-3516 5742 281,'-21'-4'80,"12"-1"-71,-8-1 7,13-1 23,4 7-17,10 0-22,-2 3-1,-8 1-8,0 2 8,0 10 1,3 17 9,-3 10-4,0 15 0,-3 8 0,-5 2 0,5-6-2,0-1-1,3-8-1,0-5 1,-4-4-2,4-7 0,0-10 0,0-5-3,0-11-3,0-4-6,-3-1-28,0-6-55,-5 0-88</inkml:trace>
  <inkml:trace contextRef="#ctx0" brushRef="#br0" timeOffset="32">-1621 5394 274,'3'-22'11,"-3"5"-11,3 5 0,11 12 25,7 6-17,3 13-1,6 8-3,11 13-1,3 13 1,0 1-3,-17 8 2,2-5 0,-20-1-2,-6-12 7,-3-11-3,-3-11 1,-3-7 2,3-13 7,3 3 2,-8-10 9,8-3-9,0-11-17,0-11-2,0-16-1,11-16 3,-5-4-1,15-2 1,-1 3-5,4 16 10,11 9 0,-5 14 0,-3 7-4,7 6-1,-7 7-1,-3 12-2,0 7 0,-4 11 3,1 12 1,-4 7 0,-11 9 1,-2 4-2,3-4 0,-7-3-1,0-6-9,4-10-27,-1-7-62,0-7-50</inkml:trace>
  <inkml:trace contextRef="#ctx0" brushRef="#br0" timeOffset="33">-542 5291 262,'14'-33'53,"-10"2"-18,-4 15-5,0 8-21,-7 8-5,-7 6-2,-10 9 1,-2 4 0,-9 4-2,8 2 0,0 3 0,6-7 0,7-2-1,8-5-3,3 0-1,9-6 3,4 2 1,10 2 5,15 0-2,-5-3-3,8 1 2,3 3 1,-3-2-2,-8-1 0,0-2-1,2 4-2,-9 4-1,-16 3 3,4 2 1,-19 9 6,-2 8 1,-13 2 0,-15 3 0,-10-2-2,-13-4-4,10-2-2,-4-11 0,10-5-3,19-13-3,5-1-7,0-8-64,15-10-74</inkml:trace>
  <inkml:trace contextRef="#ctx0" brushRef="#br0" timeOffset="34">-324 5306 250,'24'-30'73,"-7"5"-43,1 4-13,-12 8 7,-3 7-17,5 4-7,-8 4-14,3 8 14,4 8 2,-1 3 0,8 10 5,-7 9-4,4 1-2,-5-2-1,-6 1-2,3-3-5,0-7-14,5-6-71,-1-2-62</inkml:trace>
  <inkml:trace contextRef="#ctx0" brushRef="#br0" timeOffset="35">-327 4875 370,'-20'-24'24,"2"2"-19,12 3-5,0 8-9,9 7-9,3 8-29,15 0 12</inkml:trace>
  <inkml:trace contextRef="#ctx0" brushRef="#br0" timeOffset="36">18 5125 190,'-11'-18'101,"4"3"-75,1 3-13,-2 6 27,16 3-15,-2-3-6,15-4-16,9-1 0,14-8 0,15-2 0,2-6-1,-7 0 0,5 3-2,-15 0-1,0-1-2,-14 7-12,8-1-23,-17 5-81</inkml:trace>
  <inkml:trace contextRef="#ctx0" brushRef="#br0" timeOffset="37">-44 4859 255,'0'-6'86,"0"0"-86,0-1-20,3 7 20,0 11 12,12 10 0,2 12-4,7 10-2,-1 7 1,1 4-5,0 0-2,-4-10 2,-10 1-2,7-5-1,-3-2-2,-4-11-2,1-3-11,-5-5-15,-6-7-53</inkml:trace>
  <inkml:trace contextRef="#ctx0" brushRef="#br0" timeOffset="38">614 4776 261,'-7'-14'37,"-1"-2"-11,5 3 14,0 5-14,6 8-26,-3 0-13,3 7 13,5 1 0,-1 7 1,7 6-1,-2 2-1,6-6 1,2-1 2,1-4 7,-4-9 1,-4-3-2,11-7-5,7-1-2,-1-8-1,8-5 0,-8-1 0,8 0 0,-17 3 1,-1 5-1,-13 6-1,-4 8-5,-3 0 1,-7 11 5,1 8 6,-11 14-2,-7 10 1,-3 16-3,-8 6-1,8 5-1,-7 3 2,7 1 0,-11-1 0,8 2 0,-5-7-2,8 2-2,4-16-2,2-12-3,18-9-5,3-14-21,6-3-14,12-11-137</inkml:trace>
  <inkml:trace contextRef="#ctx0" brushRef="#br0" timeOffset="39">1551 5080 246,'-18'12'23,"12"-9"-23,-5 1 22,14-2 18,8-4-13,-8 2-3,4-7-6,10-2-11,10-6-4,8-3 0,12-11-3,12-1-5,-6 0-12,12-2-22,3-1-56,5 6-49</inkml:trace>
  <inkml:trace contextRef="#ctx0" brushRef="#br0" timeOffset="40">1489 4552 292,'-6'-18'48,"6"3"-23,12-16-2,-4 22 4,-1-4-12,16 2-10,4-2-1,17-8 0,18-4 0,3 1-2,0 0-2,-15 5 0,2 5-3,-18 3-10,0 6-10,-13 10-19,-12 9-57</inkml:trace>
  <inkml:trace contextRef="#ctx0" brushRef="#br0" timeOffset="41">1642 4589 324,'21'-39'22,"-15"11"-1,5 4 13,-4 8-7,-7 11-10,0 7-17,3 1-7,0 7 7,8 8 4,-8 8 0,4 12 0,4 5-2,-8 6 0,0-4-2,0 2 0,0-2 0,5-4-3,-8-5-1,0-6-1,-8 0-8,8-12-17,0-4-49,0-1-37</inkml:trace>
  <inkml:trace contextRef="#ctx0" brushRef="#br0" timeOffset="42">2385 4749 235,'-3'-6'31,"-8"0"-21,5 6 22,-1-4 5,-4 3 2,5-4-13,6 3-10,-3-9-15,6 0 0,0-5 3,15-9 2,2-1 3,1-6-5,5 9-4,1-3 0,5 12 0,-5 1 0,-3 7-1,-1 10-2,-2 6-2,-1 20 4,-13 7 0,-7 17 1,-7 7 1,-16 2 4,-18 7-1,-4-6 0,1-10-1,6-13-1,11-15 3,21-7 2,-2-19 2,22-5 14,24-14-17,13-8-6,20-16-2,25-3-3,5-4-16,8 6-57,-3 4-157</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502"/>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140 519 176,'0'0'18,"0"-3"-17,0 0 10,0-2 10,0 5-7,0-7-5,0 3-4,0 1-3,3 3 0,5-2-2,-8-1 1,3 3 1,-3-3-1,0 3 0,0 0-1,0 3 0,-3-3 0,-5 0 1,8 0-1,-3 0 3,3 0-2,0 0-1,0 0 0,0 0-2,-3 0 1,3 3 0,0-3 0,0 0 1,0 0 1,-4 0 1,1 0-1,-8 0 0,8 0-1,0 2 0,0-2 1,0 0-1,3 3 0,-8-3 0,8 0-1,-3 0 1,-1 0 0,-13 4 0,7 0 1,-7-1 0,3-3 0,8 0 0,-1 0-1,7 0 0,3-3-4,-3 3 4,4 0 1,-4 0 0,0 0-1,0 0 1,0 0 1,0 0 2,-4 0-1,8 0-2,-4 0 0,0 0-1,3 0 0,11-4 1,-8 4-1,15-4 0,-1 1 0,4 1 1,-3-1-1,-1 0 0,1 3 0,-4-3 0,4-2-1,-9 5 1,12-2 1,8-1-1,-9 0 1,4 1-1,-6-5 0,2 3 1,-2-1-1,-4 5-1,-10-3 1,7 3 0,-8-4 0,12 4 0,-9-2 0,8 2-1,4-3 1,-4 3 0,-7-3 0,4 0 0,-11 3 0,0-4-1,1 1 0,-4 3 0,0 0 0,0 0 0,0 0 1,7 0 1,-3 3-1,2-3-1,-3 4 1,8-4-1,-4 3-2,-7 0 1,3 0-1,-3-1-1,0 5 1,-3-3 3,-1-3 0,-10-1 2,11 7 1,-14-3-3,7-2 1,-7 1 0,-7 2-1,3 0 0,1 1 0,-4-1 0,4-2-1,-4 5 1,3-3 1,-2-2-1,2 3 0,4-2 0,4-1 0,-4 0 0,-1 0 1,9-3-1,-5 0 0,-1 0 1,6 0 0,-5 0-1,4 0 0,-1-3 0,5 3 0,3 3 1,0-3-1,-9-3 0,9 3 1,3 0 2,0-3 0,-3 3-1,0 0-2,0 0 0,-5 0-1,2 0 1,-1-3 0,-4 3 0,2 0 1,-9-4-1,4 4 2,8-3-1,-4 3 0,-1-3 0,11 3-1,-3 0 0,0 0-1,0-3 1,-5 3 0,5 0 1,0 0 1,3 0-1,0 0-1,3-2 2,0 2-2,8-3 1,-2 3 0,12-4-1,3 0 0,7 1 0,-1-2 0,-3 2 1,5-5-1,-5 6 0,0-4 1,4 0-1,-4-1 0,-3 6-2,-7-3 1,-7 1-2,1 3 0,-8 3-1,0-3 0,-6 0 2,0 4 0,-5-4 2,5 0 1,-1 0 2,-5 5-2,-5-2-1,-7 1 1,1-2-1,-4 4 0,3-4 0,1 6 0,-1-5 1,-2 0 0,-1-1-1,3 1 1,1-3-1,2 4 0,9-4 1,-5 0 0,7 0 0,7 0-1,0 0 1,0 0-1,0 0 0,0 0 1,4-4 3,-1 4-1,5-3-3,-5 3 1,3-2-1,15-1 0,2 0-1,15 0 1,3-4-1,4 4 1,-1-6 0,0 6 0,-3-2 0,-11-2 0,5 1-2,-19 6 1,-2 0-1,-11 2 0,-3-2-3,-3 0 5,3 4 2,-17-4 0,4 3-2,-8 2 0,-13-1 0,7 3 0,0-5-1,-5 4 1,9 1 0,-1-4 0,3 0 0,4 2-2,11-2 2,2 1-2,1-4-3,3 4-2,3-4 4,1 0 3,-1 0 2,11 0-1,-4 0 0,13 0 1,9-4-1,-5 4 0,3-4 0,5 1-1,-12-2 0,1 5 0,-7-3 0,-7 3 0,1-3-3,-8 3 2,-3 0 1,0 0-1,0 0 1,0 0-1,0 0 0,0 0-1,0 0-1,0 0 0,0 3 1,0-3 2,-3 0 1,3 0-1,-3 0-1,3 0-2,3 0 3,0 3 3,3 0-2,12-3 0,2 0 0,1 0-1,-1-3 1,4 0-1,0-5 1,3 6-1,7-4 2,-7 0-1,0-2-1,5 4 0,-5-3 0,-10 5 0,-8-1 0,9 0-1,-15 0 1,8 3 0,-8-4 0,0 4 0,1-3 2,-4 3-1,0-3 2,-4 3 2,4 0-2,0 0-2,0 0-1,4 0-1,7 0 1,1-3 0,12 1 0,11-5 0,3 0 0,-8 2 0,14-1 0,-6-4 1,3 5-1,3-1 0,-11 0 0,5-1 0,-11 4 0,8 3 0,-11-3 0,-1-2 0,-2 5-1,-4 0 0,-7 0 1,7 0 0,-10 0-1,10 0 0,-8 5 1,6-2 0,-9-3 0,11 3 1,4 0 0,-4-3-1,7 4 0,-4-4 0,1 1 0,0-2 1,-1 1-1,-7 1 0,4-1 0,4 0 0,-4 5 0,-4-5 0,4 0 0,4 0 1,-1 0 0,-2 0-1,-1 0 0,-4 0 0,4 0 1,0 0-1,-7 0 0,7 0 1,1 0-1,-9 0 0,9 0 0,-12 0-1,8 0 1,-11 0 0,8 0 0,-8 2 0,4-2 0,-4 0 0,8 4 0,-5-4 0,9 2 0,-6-2 1,5 0-1,-7 0 1,-1 3-1,8-3 1,-11 0-1,11 0 1,-7-3-1,7 3-1,-8 0-1,1 0 1,1 0 1,-2 0 0,-3 3 0,0-3 0,11 0 1,-10 0-1,10 3 0,-8-3 0,-3 0 0,12 2 0,-12-2 0,0 0 0,0 0 1,0 0 0,8-2 1,-8 2-1,4 0 0,7-3-1,-5 0-1,6 1 1,2-2 0,-7 2 0,7-3 1,-14 4-1,8 1-2,-11 0-4,-11 1 6,2 4 5,-15-3-2,-11 4-3,-9 2 0,-7 3 1,-10-3-1,-1 3 0,0-3 0,5-1 0,-4-1 0,-1-1 0,18 2 0,3-3 0,17-4-1,7 0-2,14 0 2,6-4 1,11 1 2,3-3 0,4 0-1,9-1 1,0-2 0,11 0-1,0 0 0,3-5 1,1 6-1,2 0 1,5-5 0,-1 2-1,-7 0 2,-3 3-1,-14-3-2,-3 6 2,-7 0 2,-14 1-2,0 4-2,-3 0 0,-3 0 0,0 4 6,-3-4-6,-12 2 0,1 1-1,-7 0 1,-3 3 0,-10 4-1,-1-2 0,-7 5 1,-2 0 0,0-1-1,-1-4 0,1 2 0,9-4 1,3-4 0,19-2-1,2 0-3,14 0-5,0 0 6,3-2 3,8-1 1,-1 3 1,10-6 0,4-1-1,14-1 0,-8-3 0,11 3 1,-6-3-2,-5 3 1,-3 0 2,-4-2-2,-2 4 0,-7 3-1,-11 0 0,-3 3-6,-3 0 6,-14 6 2,-7 0-2,-14 4 0,-12-2 0,-9 8-1,2-6 1,-1-2 0,10-2 0,7-3 0,17-3-2,7 0-5,14 0 0,3-3 7,3 3 0,8 0 3,-1-2 1,10-2-1,15-3-2,-2 2 0,11-1 1,4-2-2,7-3 2,-7 6-2,-1-5 4,-3 1-2,-3 4-1,-6-6 1,-8 6-1,-10 2-1,-10-1 0,-4 4-1,-3 0-1,-3 0-4,3 0-2,0 4 1,-7-1 7,-7 2 5,5 6-3,-9-3-2,-2 2 0,-1 1 1,1 0-1,-4-6 0,0 4 0,0 1 0,4-4 0,3-4 0,10 4-4,-1-6-6,8 0 9,11 0 1,-4 0 4,10 0-2,7-3 1,-1 0-2,12 1-1,2-9 2,1 3-2,3-3 1,0 3 1,-3 0-1,-8-6 1,0 6 1,-2-2 0,-18 4 4,10 1-6,-23 5-1,-8 0 0,5 0 7,-4 0-6,-21 3-1,-3 2-1,-21 2 1,-7 2 1,-2 0-1,10 1 0,6-8 1,11 4-1,16-1-2,15-5-3,9 0 4,0 0 1,0-5 2,15 2 0,2 0-1,10-2 1,8-6-1,6 1 1,-3-4-2,4 5 3,-4-3-2,-11-1 0,8 1 0,-15 4 0,-2-2 4,-4 4-5,-14 3-1,-3 3-5,-6 0 6,-8 3 1,-3 0-1,-10 3 0,-11 4 0,-7 3 0,-2-2 0,3-1 0,0 2 0,-1-4 1,4 3-1,18-6-2,2 0-6,15-1 1,2 0-1,8-4 5,-1 0 3,3 0 3,8-4 2,4 0-1,5 2-3,4-1 1,11-2-2,-8-3 1,5 2-1,-11 4 0,-12-5 0,3 7 0,-15 0-4,0 0-4,-7 0 8,-7 4 1,-10 1 1,-17-2-2,0 8 1,-6-3-1,-4 2 0,-1-4 0,19-1 0,-2 3 0,15-8-2,13 3-3,4-6-2,6 3 6,0 0 2,8 0 2,2-5 2,19-1-4,-2 1 2,14-2-2,0-2 0,4 0 0,4-1 0,-16 1 1,8 1 1,-3-5-2,-3 5 1,-14 0-2,-3 3 0,-7 2-1,-11 3-5,-6 0-4,-8 3 10,4-1 5,-16 9 0,-15-3-4,-6 5 0,-1-5-1,-2 1 1,9 1-1,11-6 0,10-2-4,14 1-4,3-3 8,3 0 0,14 0 7,7-3-3,6 1-2,11-6-1,6 2 2,6-3-3,-9 1 1,-3-2 0,-8-1 1,5 0 1,-11 3 0,-7 1 0,-5 1 2,-9 3-3,-6 3-2,-3 0-5,0 0 5,-8 0 7,-10 6-6,-6-3-1,-17 7 0,0-2 0,-7 3 0,-1-6 1,22 1-1,6 1-2,10-7-4,11 0-1,6 0 7,11 0 3,7-4 1,6 1 0,14-7-3,6 2 0,1-1 1,-4-4-1,-3 4 1,0-4 0,-17 2 1,3 3 1,-10-3 1,-3 8-4,-14-1-1,-8 4-9,2 0 9,3 4 0,-18-1 1,1 8 0,-18-6 0,5 4-1,-12 0 0,7 0 0,15-3-1,16-3-3,-1-3-6,8 0 10,11 0 0,-1-3 2,7 0 1,7-2-1,3 1 1,8-3-3,-12-1 1,4 2-1,-3-4 1,-3 4-1,-4-1 1,-11 6-1,2 1-2,-8 1-5,-8-1 0,2 4 7,-11-1 0,-4 3 3,-6-1-2,3 6-1,1-6 0,5-2-4,15 1-5,3-4 8,3 0 1,12 0 4,-6-4-2,15 4 1,7-3-2,-1-2 0,5 2 0,-5-5 0,5 3 0,-8-1 0,-3-1 0,-1 6-1,1-2 1,-4-1-1,-5 0-4,-9 4 1,-6 0-4,-3 4 3,-15-4 4,9 7 8,-15-2-5,-10 4-3,3 1 2,-3-4 0,10-1-2,7-2 0,13 1-6,4-4 3,0 0 3,7-4 2,7 4 3,7-3-2,5-2 0,16-1-3,-5-4 1,5 4-1,-9-1 0,5-1 1,-11 2-1,10-2 0,-13 3 0,-6 2-1,-12 0-1,-6 3-5,-3 0 6,-8 3 1,1 0 3,-10 7-1,-7-5-1,-5 6-1,5-6-1,4 1-2,16-3-5,7-3 0,3 0 8,1 5 2,16-10 4,4 5-2,14-3-2,6 0-2,3-4 0,4 6 1,1-6 0,-16 1 0,2-2-1,-3 3 2,-11-1-2,-11 3-2,-2 1-1,-11 2-6,-15 2 9,6 1 2,-12 3 1,-13 4-1,0 3-1,0-9-1,10 6 0,10-7-8,7 2 4,14-10 4,7 5 2,10 0 2,2-3-1,12-3-3,10 2 1,-7-4 0,0-1 0,-3 4-1,-11-6 2,-3 6-1,-7-2-1,-11 4 0,1-1-2,-7 4-4,-7 0 6,-2 4 6,-12-1-3,-10 4-1,4-2 0,0 1-2,6-1 0,10-5-3,11 0 3,14 0 2,1-5-1,15 2 3,4-5-4,3-2 0,4 1 1,0-4-1,-14 5 1,-3-4 1,-4 5-1,-2-2 0,-1 4 1,-14 0-1,-3 5-1,0 0-5,-3 0-6,-3 5 8,-9-4 3,9 6 0,-5-4-1,8 4-7,3-7 4,0 0 4,3 0 0,14-4 5,7 1-2,14-3-3,6 1 1,4-6-1,-1 3 1,0 1-1,-9-2 0,-14 6 2,-3 0 0,-7 0 1,-11 3 0,-3 0-2,0 0-1,-3 0-3,3 0-1,-8 0 4,16-4 0,-8 4-3,3 0 2,3 4 1,9-4 3,5 0-2,7-4 0,3 4-2,5-1 2,-5-4-1,5 5 0,-9-2 0,1 2 0,2 0 0,-17 0 0,6 0-2,-4 2 0,-8 3 1,-2-4-2,-1-1 3,0 4-2,5-1 2,-5 3 0,0-1 0,0-1 0,0 6 0,-3-8 0,8 5 1,-1-5 0,-7 4-1,6-2 0,2-1 0,-5 0-1,0 4 1,-3-4-2,3-2 1,-3 6 1,0 4 0,0-3 0,0 1 0,0 0 0,0 0 0,3 0 1,1 1 0,4-5-1,-5 6 0,-3-3-2,0-2 1,0 4 1,0-4 0,-3-1 0,3 5 1,-8-6-1,8 1 1,-4 1 0,1 1-1,3-1 0,-3-1-1,0-1 1,-8 0 4,8-4 2,0 0 1,3 0-2,-7-8-3,-7 5-2,-3-2 0,-7-5 0,-3 4 0,-17 1 0,-11 1-1,-2 1 1,-19 3-2,5 0 1,0 0-1,-5 0 1,19 3 0,-2 1 0,18-2 0,14 4 0,7-6-6,17 3-6,3-3 13,3 0 0,11-3 3,7-3-2,9 0 0,11-6 0,0 3-1,0-4 1,-11 3 0,-6 6 3,-18-4-4,2 8-1,-8-2 1,-14 2 3,-10 0-3,-14 2 0,-13 2 0,-10 0 0,-7 4 1,3-2-1,-3 2 0,3 0 0,4 3 0,13-4 0,7-1 0,17 0-2,4-3-6,17-3 4,3-3 3,6 0 2,15 0 1,10-3-2,-1-1 1,14-1 0,-6-3-1,-8 3 1,-3 2 1,-6 1 1,-7 2-3,-11-1 0,-6 4-2,-3 0 2,-15 4 1,-17-1-1,-6 2 1,-18 4 0,-2 1-1,-1-4 2,0-3 1,8-1-2,2 1-1,7 1 0,25-1-2,5-3-7,15 0 5,6 0 4,18 0 3,3-3-1,17-1 0,6 1-2,8 1 0,-4-4 1,-7 3-1,-17-2 1,-10 0-1,-2 5-2,-12 0-1,-6 0-7,-12 5 10,6 0 5,-23 1-4,-9 2 1,-9 3 0,-1-3 0,-11 5 0,-2-5 0,2 3 0,0-3-1,12 2-1,9-4 0,17-4-3,7 2-5,13-4 8,11-4 0,10 2 2,10-4-2,11-1 1,6-3 0,12-2 0,-9-3 0,-6 6 0,-11-3 1,-9 5 0,-7 5-2,-14 2-6,-11 0 6,-10 0 2,-6 2-2,-14 5 1,-6 0-1,-12-2 0,12 1 2,0 4 0,5-5-1,5-2 0,10 5 0,3-5-1,7-3-2,13 1-2,4-2 4,7 1 1,7-3 2,10-5-1,-4 0-1,10-2 0,2 1 1,-5 3 0,-13-1 0,-8 4 0,-6 3-2,0 0-8,-3 0 8,-11 3 0,-7 1 1,-2 3 0,-11 1 0,-7 2-1,-6 1 2,6 1 0,-3 1 2,-1-1 0,7 0-2,12-1 1,2-6-1,10-2-2,14-1-1,0-2 1,6 0 4,5 0-1,-2 0 2,9-5-3,2 0 0,4-3-1,-7 2 0,-7 4-1,4-1-1,-14 3-2,0 0-5,-3 3-5,-8-1 13,-2 8 2,-7-1 2,-15 7-2,2 0-1,-11-2 1,-5 1 1,-2-3-3,7 1 1,14-5 0,-2 0-1,23-3-2,9-2 2,3-3 1,0 0 1,14-5 2,4-2-4,6-5 0,11 1 2,-8 1-2,4 4 1,-21 0 0,1 2 0,-14 4-1,0 0-1,-6 0-6,-5 0 7,8 4 3,-18-3 0,-6 6-3,-14-1 1,-3 2 1,0 0 0,3-2 0,11-4-2,12 1-2,12-3-1,9 0 3,3 0 2,15-5 2,6-1-3,14-4-1,6-4 0,12 1 0,-9-1 0,-5 1 0,-7-3 1,0 4 0,-15 2-1,-2 5 0,-15 1-1,-6 2-5,0 4 3,-17-2 3,-4 4 0,-9 1 2,-14 1-1,-15 7-1,6-4 1,-6 1 1,15-2-2,0 0 1,20-3-1,3-2-1,15-3-6,3 3 7,9-3 1,12-3 4,12-5-2,11 5-1,6-10-2,12 3 1,-6-2 0,0-1-1,-20 1 1,5 4 0,-21 1 0,-7 1-1,-7 2-1,-3 4-3,-7 0-5,4 0 9,-14 4 3,-7 2-3,-14 1 1,-6 1-1,-3 1 2,2 1-1,7-4 0,15 0-1,5 0-1,12-6-6,6 4 7,6-4 0,2-4 1,2 4 3,10-6 0,15 0-3,-2 0 0,8-4 0,0-1 0,0 1-1,-14 4 0,-6-1-1,-7 6-4,-14 1-6,-11 1 11,-6 3 2,-10 5 0,-14 1-1,-7-1 0,-2 3 0,-107 24-1,126-31 2,7-2-2,0-3 1,7 5-1,-13 4 0,6-5 0,7-3-1,17 4 1,3-5 3,17-6 0,1-1-2,20-4 3,3 3-4,4 0 1,-1 2 1,-6-2-2,-17 6 0,-7-1 0,-10 3-1,-7 0-4,-7 0 1,4 3 4,-17 3 3,-15 1-2,2 1-1,-15 3 0,-7-3 1,4 3-1,4-4 1,12-1-2,8-3 1,10 0-5,11-3-4,9-3 9,3 0 0,15 3 5,17-2-3,6-2-1,3 2 1,12-3-2,-12 4 0,-20 1 0,-3-4 0,-10 4-1,-14 0-1,-3 0 2,-11 0 0,-7 0 3,-3 4-3,-20-3 1,0 6-1,-15-3 0,6 1 0,-9-2 1,3 4-1,6-4 1,-3 0-1,12 0 0,14-3-2,10 0-4,13 0-7,7-3 7,3 3 4,4-3 2,10 3 4,-3-3-2,-4 3-1,4 0-1,-11 0-2,-6 3-2,-11-3 4,-7 3 1,-20 2-1,-3-2 1,-10 5-1,-7-3 1,-7 1 0,3-3-1,0 1 1,3-4-1,1 3 0,10-3 1,10 0 0,11 0-1,13-3-2,10 3-3,7-4 4,10 4 2,-4-6 0,15 3 0,13-2-1,-4-6 1,12 6-1,-8-6 0,-4 6 1,-9 0 0,-15 1-1,5 4 0,-11 0-1,-11 0 1,5 0 3,-11 4-3,-10-2 0,-11 1 0,-10 2 0,-2 0 1,-9 1-1,15-1 1,0-2 0,3 1 0,14 0-1,0 1 0,6-5 0,1 6 0,2-3-2,9 4-1,-2-4-11,5 0 9,6-3 5,6 0 6,14 2-2,7-2-3,11-2-1,3 2 1,-11-3-1,5 0-1,-17 0 0,-9 3 1,-9 0-2,-3 0 2,-18 0 5,1 0-5,-10 0 3,-8 0-2,-6 3 0,-1-3 0,1 3 0,3-3 1,3 3-1,11-3-1,-3 2 2,10-2-1,2 0 2,1 0-3,14 0 0,3 0-1,0 0-4,0 0-2,3 0 5,-3 0 1,11 0 1,-8-2 0,3 2 4,9 0 1,-6 0-2,8 0-1,-2 0 0,-9 0-1,-3 0 0,-3 0-1,-6 0 1,-5 0 6,1 0-5,-7-3-1,-4 0 0,-2 0 1,2-1-2,12 1 2,-6-3 0,1 4 0,8-5-1,3 3-1,-12-1 0,6 2 1,-2 0 0,1 0 1,-1-4-1,8 7-1,3 0-3,3-3-1,5 3 3,-1 0 0,-4 0 1,14-3 1,4 3 1,9-6-2,11-1 1,14 2-1,-7-4 0,-4 1-1,-14 0 1,1 5-1,-21 1 0,-7-1-2,-3 6-3,-6-3 5,-15 0 1,-17 2 0,-12 4 1,-1-1-1,-14 3 1,1-2 0,2 1-1,11-1 0,13-4-1,15-2 0,5 4-6,18-4-4,3-4 10,9 4 1,0 0 5,20-2-1,4-3-2,19 0 0,-4-4-1,7-4 1,-7 5-1,-7-6-1,-6 9-1,-14 0-1,-18 5-1,-6 0 2,-6 0 1,-15 2 5,-5 1-3,-12 2-1,-7-1 0,-5 3 0,2-4 0,7-1-1,3 1 1,8-3 1,2 0-2,15 0 0,-1 0 0,14 0-5,0 0-5,11 3 7,-8-3 2,4-3 1,-1 3 5,11 0 2,18 0-3,1-3-3,5 3-1,1-2 0,-5-1-1,-13 0 0,-6 6 1,-12-3-2,-3 0 0,-3 3 0,-3-3-3,0 2 5,-11-2 4,1 3-3,-8 0 1,1 2-2,-12-2 0,5 5 1,7-2-1,10-2-3,-1 2-6,8-6 9,9 2 0,9-2 5,8 0-1,12 0-2,9-2 0,4-3-1,-1-3-1,1 2 0,4-2 1,-16-3-1,-1 9-1,-15-1 1,-10 0 0,-10 3 0,-3 3-4,3-3 4,-7 0 3,-13 3-1,-4-1-2,-14 1 1,-6 5-1,0-5 0,6 8 1,11-4-1,6-6 0,12 4-5,-2-3-5,11-2 8,3 0 2,14 0 7,4 0-3,20-2-1,3-3-3,4 0 2,7-1-2,-4-2-1,-7 8 1,-3-3 0,-11 3 0,2 0-2,-20 3 2,2-3-2,-10 0-1,-4 0-2,-4 5 5,-10-5 3,-6 3 0,-7 0-2,-14 4-1,0-1 2,11-4-1,6 2-1,6-2-5,18-2 5,4-2 2,13 2 1,10 0 0,11-6-2,3 1-1,3 4 0,-3 1-1,-11 0 0,-3-4-3,2 8-12,-17-3-78</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0-04-28T13:58:26.503"/>
    </inkml:context>
    <inkml:brush xml:id="br0">
      <inkml:brushProperty name="width" value="0.09333" units="cm"/>
      <inkml:brushProperty name="height" value="0.09333" units="cm"/>
      <inkml:brushProperty name="fitToCurve" value="1"/>
    </inkml:brush>
  </inkml:definitions>
  <inkml:trace contextRef="#ctx0" brushRef="#br0">-672 1224 107,'-4'0'21,"1"-3"-21,3 0 0,0 6 1,0-6 7,0 3-1,3 0-4,-3 0 4,0 0 4,4-3 4,-4 6 2,0-3-3,0 0-2,-4 0 5,4 0-6,0 3-1,0-6-2,0 3 0,0 0-1,-3 0-2,3 0 0,0 3 0,0-3-1,0 0-2,0 3-1,0-3-1,0 0 0,0 5 0,3 6 2,-3 4 2,0 10-3,0 8 1,0 7 2,0 13 3,0 4-1,0 11 3,4 5-4,-4 7-2,0-1 1,7 4 1,-7-6-1,4-4 3,-1 0-3,-3-4-1,3-1 0,-3-6 0,0 5-2,0-10 1,0 4-1,0-6 0,0 4 0,-3-10-1,0-4 2,-1-2-1,-3-3 1,0-9-1,4 2 0,0-5 0,-8 0 0,8-3-1,3-1 1,-3-2 0,-1-1 0,4 1-1,0-3 0,0-1 0,0-7 1,4 1 0,-4-2-1,0-7 0,0 2 3,0-5-2,0 0 3,0 0-1,0-2 1,0-1 0,0 3 2,0 0 1,0 0-1,0 0-1,0 0-1,0-3 1,0 3-1,0 0-2,0-3-1,0 3 0,0 3 1,0-3-1,0-3 0,0 6 0,0-3 0,0 0 0,3 0 0,-3-3-1,0 3 1,0 0 0,0 0 1,0 0-1,0 0 0,0 0 0,0 0-1,0 0 1,0 0-1,0 0-1,0 0 1,0 0 1,0 0-1,0 0-1,0 0 1,0 3 0,0-6 0,0 3 0,0 0-1,0 0 0,0 0 0,0 3 0,0-3-3,0 0 2,3 0-1,5 0 0,-5 0 3,6 3 3,12 0-1,14 6-1,15 0-1,12 5 0,9 4 0,8 4 0,-1 1 0,7 10 0,0-1-1,4 4 1,-1-1 0,1-2 0,-1-3 0,-2-2 0,-1-4 0,-6-2 1,-8 0-1,-6-4 0,-15-3-1,-8 1 1,-5-8 0,-10 2 0,-6-2 0,-4-5 0,-7 4 0,4-3 1,-8-2-2,-3 1 1,5 0 0,-5 0 0,1-3-1,-4 0 1,0 0 2,-4 0-1,4-3 0,-3 3 2,3 0-2,-8 0 2,8 0-3,0 0 0,-3-3-1,3 3-1,0 0-1,-3-3 1,0-3-5,-8-4-10,5-1-39,2-8-59</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3/21/2024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3/21/2024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1.emf"/><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10.emf"/><Relationship Id="rId4" Type="http://schemas.openxmlformats.org/officeDocument/2006/relationships/customXml" Target="../ink/ink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5.emf"/><Relationship Id="rId12" Type="http://schemas.openxmlformats.org/officeDocument/2006/relationships/customXml" Target="../ink/ink9.xml"/><Relationship Id="rId2" Type="http://schemas.openxmlformats.org/officeDocument/2006/relationships/customXml" Target="../ink/ink4.xml"/><Relationship Id="rId1" Type="http://schemas.openxmlformats.org/officeDocument/2006/relationships/slideLayout" Target="../slideLayouts/slideLayout1.xml"/><Relationship Id="rId6" Type="http://schemas.openxmlformats.org/officeDocument/2006/relationships/customXml" Target="../ink/ink6.xml"/><Relationship Id="rId11" Type="http://schemas.openxmlformats.org/officeDocument/2006/relationships/image" Target="../media/image17.emf"/><Relationship Id="rId5" Type="http://schemas.openxmlformats.org/officeDocument/2006/relationships/image" Target="../media/image14.emf"/><Relationship Id="rId10" Type="http://schemas.openxmlformats.org/officeDocument/2006/relationships/customXml" Target="../ink/ink8.xml"/><Relationship Id="rId4" Type="http://schemas.openxmlformats.org/officeDocument/2006/relationships/customXml" Target="../ink/ink5.xml"/><Relationship Id="rId9" Type="http://schemas.openxmlformats.org/officeDocument/2006/relationships/image" Target="../media/image16.emf"/></Relationships>
</file>

<file path=ppt/slides/_rels/slide21.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5.emf"/><Relationship Id="rId12" Type="http://schemas.openxmlformats.org/officeDocument/2006/relationships/customXml" Target="../ink/ink15.xml"/><Relationship Id="rId2" Type="http://schemas.openxmlformats.org/officeDocument/2006/relationships/customXml" Target="../ink/ink10.xml"/><Relationship Id="rId1" Type="http://schemas.openxmlformats.org/officeDocument/2006/relationships/slideLayout" Target="../slideLayouts/slideLayout1.xml"/><Relationship Id="rId6" Type="http://schemas.openxmlformats.org/officeDocument/2006/relationships/customXml" Target="../ink/ink12.xml"/><Relationship Id="rId11" Type="http://schemas.openxmlformats.org/officeDocument/2006/relationships/image" Target="../media/image17.emf"/><Relationship Id="rId5" Type="http://schemas.openxmlformats.org/officeDocument/2006/relationships/image" Target="../media/image14.emf"/><Relationship Id="rId15" Type="http://schemas.openxmlformats.org/officeDocument/2006/relationships/image" Target="../media/image19.emf"/><Relationship Id="rId10" Type="http://schemas.openxmlformats.org/officeDocument/2006/relationships/customXml" Target="../ink/ink14.xml"/><Relationship Id="rId4" Type="http://schemas.openxmlformats.org/officeDocument/2006/relationships/customXml" Target="../ink/ink11.xml"/><Relationship Id="rId9" Type="http://schemas.openxmlformats.org/officeDocument/2006/relationships/image" Target="../media/image16.emf"/><Relationship Id="rId14" Type="http://schemas.openxmlformats.org/officeDocument/2006/relationships/customXml" Target="../ink/ink16.xml"/></Relationships>
</file>

<file path=ppt/slides/_rels/slide22.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18.emf"/><Relationship Id="rId3" Type="http://schemas.openxmlformats.org/officeDocument/2006/relationships/image" Target="../media/image13.emf"/><Relationship Id="rId7" Type="http://schemas.openxmlformats.org/officeDocument/2006/relationships/image" Target="../media/image15.emf"/><Relationship Id="rId12" Type="http://schemas.openxmlformats.org/officeDocument/2006/relationships/customXml" Target="../ink/ink22.xml"/><Relationship Id="rId2" Type="http://schemas.openxmlformats.org/officeDocument/2006/relationships/customXml" Target="../ink/ink17.xml"/><Relationship Id="rId1" Type="http://schemas.openxmlformats.org/officeDocument/2006/relationships/slideLayout" Target="../slideLayouts/slideLayout1.xml"/><Relationship Id="rId6" Type="http://schemas.openxmlformats.org/officeDocument/2006/relationships/customXml" Target="../ink/ink19.xml"/><Relationship Id="rId11" Type="http://schemas.openxmlformats.org/officeDocument/2006/relationships/image" Target="../media/image17.emf"/><Relationship Id="rId5" Type="http://schemas.openxmlformats.org/officeDocument/2006/relationships/image" Target="../media/image14.emf"/><Relationship Id="rId15" Type="http://schemas.openxmlformats.org/officeDocument/2006/relationships/image" Target="../media/image19.emf"/><Relationship Id="rId10" Type="http://schemas.openxmlformats.org/officeDocument/2006/relationships/customXml" Target="../ink/ink21.xml"/><Relationship Id="rId4" Type="http://schemas.openxmlformats.org/officeDocument/2006/relationships/customXml" Target="../ink/ink18.xml"/><Relationship Id="rId9" Type="http://schemas.openxmlformats.org/officeDocument/2006/relationships/image" Target="../media/image16.emf"/><Relationship Id="rId14" Type="http://schemas.openxmlformats.org/officeDocument/2006/relationships/customXml" Target="../ink/ink2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image" Target="../media/image26.emf"/><Relationship Id="rId18" Type="http://schemas.openxmlformats.org/officeDocument/2006/relationships/customXml" Target="../ink/ink32.xml"/><Relationship Id="rId3" Type="http://schemas.openxmlformats.org/officeDocument/2006/relationships/image" Target="../media/image21.emf"/><Relationship Id="rId21" Type="http://schemas.openxmlformats.org/officeDocument/2006/relationships/image" Target="../media/image30.emf"/><Relationship Id="rId7" Type="http://schemas.openxmlformats.org/officeDocument/2006/relationships/image" Target="../media/image23.emf"/><Relationship Id="rId12" Type="http://schemas.openxmlformats.org/officeDocument/2006/relationships/customXml" Target="../ink/ink29.xml"/><Relationship Id="rId17" Type="http://schemas.openxmlformats.org/officeDocument/2006/relationships/image" Target="../media/image28.emf"/><Relationship Id="rId2" Type="http://schemas.openxmlformats.org/officeDocument/2006/relationships/customXml" Target="../ink/ink24.xml"/><Relationship Id="rId16" Type="http://schemas.openxmlformats.org/officeDocument/2006/relationships/customXml" Target="../ink/ink31.xml"/><Relationship Id="rId20" Type="http://schemas.openxmlformats.org/officeDocument/2006/relationships/customXml" Target="../ink/ink33.xml"/><Relationship Id="rId1" Type="http://schemas.openxmlformats.org/officeDocument/2006/relationships/slideLayout" Target="../slideLayouts/slideLayout1.xml"/><Relationship Id="rId6" Type="http://schemas.openxmlformats.org/officeDocument/2006/relationships/customXml" Target="../ink/ink26.xml"/><Relationship Id="rId11" Type="http://schemas.openxmlformats.org/officeDocument/2006/relationships/image" Target="../media/image25.emf"/><Relationship Id="rId5" Type="http://schemas.openxmlformats.org/officeDocument/2006/relationships/image" Target="../media/image22.emf"/><Relationship Id="rId15" Type="http://schemas.openxmlformats.org/officeDocument/2006/relationships/image" Target="../media/image27.emf"/><Relationship Id="rId23" Type="http://schemas.openxmlformats.org/officeDocument/2006/relationships/image" Target="../media/image31.emf"/><Relationship Id="rId10" Type="http://schemas.openxmlformats.org/officeDocument/2006/relationships/customXml" Target="../ink/ink28.xml"/><Relationship Id="rId19" Type="http://schemas.openxmlformats.org/officeDocument/2006/relationships/image" Target="../media/image29.emf"/><Relationship Id="rId4" Type="http://schemas.openxmlformats.org/officeDocument/2006/relationships/customXml" Target="../ink/ink25.xml"/><Relationship Id="rId9" Type="http://schemas.openxmlformats.org/officeDocument/2006/relationships/image" Target="../media/image24.emf"/><Relationship Id="rId14" Type="http://schemas.openxmlformats.org/officeDocument/2006/relationships/customXml" Target="../ink/ink30.xml"/><Relationship Id="rId22" Type="http://schemas.openxmlformats.org/officeDocument/2006/relationships/customXml" Target="../ink/ink3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3.emf"/><Relationship Id="rId7" Type="http://schemas.openxmlformats.org/officeDocument/2006/relationships/image" Target="../media/image35.emf"/><Relationship Id="rId2" Type="http://schemas.openxmlformats.org/officeDocument/2006/relationships/customXml" Target="../ink/ink35.xml"/><Relationship Id="rId1" Type="http://schemas.openxmlformats.org/officeDocument/2006/relationships/slideLayout" Target="../slideLayouts/slideLayout1.xml"/><Relationship Id="rId6" Type="http://schemas.openxmlformats.org/officeDocument/2006/relationships/customXml" Target="../ink/ink37.xml"/><Relationship Id="rId5" Type="http://schemas.openxmlformats.org/officeDocument/2006/relationships/image" Target="../media/image34.emf"/><Relationship Id="rId4" Type="http://schemas.openxmlformats.org/officeDocument/2006/relationships/customXml" Target="../ink/ink36.xml"/></Relationships>
</file>

<file path=ppt/slides/_rels/slide28.xml.rels><?xml version="1.0" encoding="UTF-8" standalone="yes"?>
<Relationships xmlns="http://schemas.openxmlformats.org/package/2006/relationships"><Relationship Id="rId8" Type="http://schemas.openxmlformats.org/officeDocument/2006/relationships/customXml" Target="../ink/ink41.xml"/><Relationship Id="rId13" Type="http://schemas.openxmlformats.org/officeDocument/2006/relationships/image" Target="../media/image41.emf"/><Relationship Id="rId18" Type="http://schemas.openxmlformats.org/officeDocument/2006/relationships/customXml" Target="../ink/ink46.xml"/><Relationship Id="rId26" Type="http://schemas.openxmlformats.org/officeDocument/2006/relationships/customXml" Target="../ink/ink50.xml"/><Relationship Id="rId3" Type="http://schemas.openxmlformats.org/officeDocument/2006/relationships/image" Target="../media/image36.emf"/><Relationship Id="rId21" Type="http://schemas.openxmlformats.org/officeDocument/2006/relationships/image" Target="../media/image45.emf"/><Relationship Id="rId7" Type="http://schemas.openxmlformats.org/officeDocument/2006/relationships/image" Target="../media/image38.emf"/><Relationship Id="rId12" Type="http://schemas.openxmlformats.org/officeDocument/2006/relationships/customXml" Target="../ink/ink43.xml"/><Relationship Id="rId17" Type="http://schemas.openxmlformats.org/officeDocument/2006/relationships/image" Target="../media/image43.emf"/><Relationship Id="rId25" Type="http://schemas.openxmlformats.org/officeDocument/2006/relationships/image" Target="../media/image47.emf"/><Relationship Id="rId2" Type="http://schemas.openxmlformats.org/officeDocument/2006/relationships/customXml" Target="../ink/ink38.xml"/><Relationship Id="rId16" Type="http://schemas.openxmlformats.org/officeDocument/2006/relationships/customXml" Target="../ink/ink45.xml"/><Relationship Id="rId20" Type="http://schemas.openxmlformats.org/officeDocument/2006/relationships/customXml" Target="../ink/ink47.xml"/><Relationship Id="rId29" Type="http://schemas.openxmlformats.org/officeDocument/2006/relationships/image" Target="../media/image49.emf"/><Relationship Id="rId1" Type="http://schemas.openxmlformats.org/officeDocument/2006/relationships/slideLayout" Target="../slideLayouts/slideLayout1.xml"/><Relationship Id="rId6" Type="http://schemas.openxmlformats.org/officeDocument/2006/relationships/customXml" Target="../ink/ink40.xml"/><Relationship Id="rId11" Type="http://schemas.openxmlformats.org/officeDocument/2006/relationships/image" Target="../media/image40.emf"/><Relationship Id="rId24" Type="http://schemas.openxmlformats.org/officeDocument/2006/relationships/customXml" Target="../ink/ink49.xml"/><Relationship Id="rId5" Type="http://schemas.openxmlformats.org/officeDocument/2006/relationships/image" Target="../media/image37.emf"/><Relationship Id="rId15" Type="http://schemas.openxmlformats.org/officeDocument/2006/relationships/image" Target="../media/image42.emf"/><Relationship Id="rId23" Type="http://schemas.openxmlformats.org/officeDocument/2006/relationships/image" Target="../media/image46.emf"/><Relationship Id="rId28" Type="http://schemas.openxmlformats.org/officeDocument/2006/relationships/customXml" Target="../ink/ink51.xml"/><Relationship Id="rId10" Type="http://schemas.openxmlformats.org/officeDocument/2006/relationships/customXml" Target="../ink/ink42.xml"/><Relationship Id="rId19" Type="http://schemas.openxmlformats.org/officeDocument/2006/relationships/image" Target="../media/image44.emf"/><Relationship Id="rId4" Type="http://schemas.openxmlformats.org/officeDocument/2006/relationships/customXml" Target="../ink/ink39.xml"/><Relationship Id="rId9" Type="http://schemas.openxmlformats.org/officeDocument/2006/relationships/image" Target="../media/image39.emf"/><Relationship Id="rId14" Type="http://schemas.openxmlformats.org/officeDocument/2006/relationships/customXml" Target="../ink/ink44.xml"/><Relationship Id="rId22" Type="http://schemas.openxmlformats.org/officeDocument/2006/relationships/customXml" Target="../ink/ink48.xml"/><Relationship Id="rId27" Type="http://schemas.openxmlformats.org/officeDocument/2006/relationships/image" Target="../media/image4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customXml" Target="../ink/ink55.xml"/><Relationship Id="rId13" Type="http://schemas.openxmlformats.org/officeDocument/2006/relationships/image" Target="../media/image41.emf"/><Relationship Id="rId18" Type="http://schemas.openxmlformats.org/officeDocument/2006/relationships/customXml" Target="../ink/ink60.xml"/><Relationship Id="rId3" Type="http://schemas.openxmlformats.org/officeDocument/2006/relationships/image" Target="../media/image52.emf"/><Relationship Id="rId21" Type="http://schemas.openxmlformats.org/officeDocument/2006/relationships/image" Target="../media/image58.emf"/><Relationship Id="rId7" Type="http://schemas.openxmlformats.org/officeDocument/2006/relationships/image" Target="../media/image54.emf"/><Relationship Id="rId12" Type="http://schemas.openxmlformats.org/officeDocument/2006/relationships/customXml" Target="../ink/ink57.xml"/><Relationship Id="rId17" Type="http://schemas.openxmlformats.org/officeDocument/2006/relationships/image" Target="../media/image56.emf"/><Relationship Id="rId2" Type="http://schemas.openxmlformats.org/officeDocument/2006/relationships/customXml" Target="../ink/ink52.xml"/><Relationship Id="rId16" Type="http://schemas.openxmlformats.org/officeDocument/2006/relationships/customXml" Target="../ink/ink59.xml"/><Relationship Id="rId20" Type="http://schemas.openxmlformats.org/officeDocument/2006/relationships/customXml" Target="../ink/ink61.xml"/><Relationship Id="rId1" Type="http://schemas.openxmlformats.org/officeDocument/2006/relationships/slideLayout" Target="../slideLayouts/slideLayout1.xml"/><Relationship Id="rId6" Type="http://schemas.openxmlformats.org/officeDocument/2006/relationships/customXml" Target="../ink/ink54.xml"/><Relationship Id="rId11" Type="http://schemas.openxmlformats.org/officeDocument/2006/relationships/image" Target="../media/image55.emf"/><Relationship Id="rId5" Type="http://schemas.openxmlformats.org/officeDocument/2006/relationships/image" Target="../media/image53.emf"/><Relationship Id="rId15" Type="http://schemas.openxmlformats.org/officeDocument/2006/relationships/image" Target="../media/image37.emf"/><Relationship Id="rId10" Type="http://schemas.openxmlformats.org/officeDocument/2006/relationships/customXml" Target="../ink/ink56.xml"/><Relationship Id="rId19" Type="http://schemas.openxmlformats.org/officeDocument/2006/relationships/image" Target="../media/image57.emf"/><Relationship Id="rId4" Type="http://schemas.openxmlformats.org/officeDocument/2006/relationships/customXml" Target="../ink/ink53.xml"/><Relationship Id="rId9" Type="http://schemas.openxmlformats.org/officeDocument/2006/relationships/image" Target="../media/image40.emf"/><Relationship Id="rId14" Type="http://schemas.openxmlformats.org/officeDocument/2006/relationships/customXml" Target="../ink/ink58.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Lighting and Shading</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82895023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13</a:t>
                      </a:r>
                    </a:p>
                  </a:txBody>
                  <a:tcPr/>
                </a:tc>
                <a:tc>
                  <a:txBody>
                    <a:bodyPr/>
                    <a:lstStyle/>
                    <a:p>
                      <a:r>
                        <a:rPr lang="en-US" dirty="0"/>
                        <a:t>Week No:</a:t>
                      </a:r>
                    </a:p>
                  </a:txBody>
                  <a:tcPr/>
                </a:tc>
                <a:tc>
                  <a:txBody>
                    <a:bodyPr/>
                    <a:lstStyle/>
                    <a:p>
                      <a:r>
                        <a:rPr lang="en-US" dirty="0"/>
                        <a:t>10</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Dipta J Gomes</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Graphics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Specular Reflection</a:t>
            </a:r>
            <a:endParaRPr lang="x-none" dirty="0"/>
          </a:p>
        </p:txBody>
      </p:sp>
      <p:sp>
        <p:nvSpPr>
          <p:cNvPr id="4" name="Rectangle 3"/>
          <p:cNvSpPr/>
          <p:nvPr/>
        </p:nvSpPr>
        <p:spPr>
          <a:xfrm>
            <a:off x="280219" y="2274838"/>
            <a:ext cx="8347587" cy="2246769"/>
          </a:xfrm>
          <a:prstGeom prst="rect">
            <a:avLst/>
          </a:prstGeom>
        </p:spPr>
        <p:txBody>
          <a:bodyPr wrap="square">
            <a:spAutoFit/>
          </a:bodyPr>
          <a:lstStyle/>
          <a:p>
            <a:pPr marL="285750" indent="-285750" algn="just">
              <a:buFont typeface="Arial" pitchFamily="34" charset="0"/>
              <a:buChar char="•"/>
            </a:pPr>
            <a:r>
              <a:rPr lang="en-US" sz="2000" dirty="0"/>
              <a:t>Shiny surfaces exhibit </a:t>
            </a:r>
            <a:r>
              <a:rPr lang="en-US" sz="2000" b="1" dirty="0"/>
              <a:t>specular reflection</a:t>
            </a:r>
          </a:p>
          <a:p>
            <a:pPr algn="just"/>
            <a:r>
              <a:rPr lang="en-US" sz="2000" dirty="0"/>
              <a:t>    - Polished metal</a:t>
            </a:r>
          </a:p>
          <a:p>
            <a:pPr algn="just"/>
            <a:r>
              <a:rPr lang="en-US" sz="2000" dirty="0"/>
              <a:t>    - Glossy car finish</a:t>
            </a:r>
          </a:p>
          <a:p>
            <a:pPr marL="285750" indent="-285750" algn="just">
              <a:buFont typeface="Arial" pitchFamily="34" charset="0"/>
              <a:buChar char="•"/>
            </a:pPr>
            <a:r>
              <a:rPr lang="en-US" sz="2000" dirty="0"/>
              <a:t> A light shining on a specular surface causes a bright spot known as a specular highlight</a:t>
            </a:r>
          </a:p>
          <a:p>
            <a:pPr marL="285750" indent="-285750" algn="just">
              <a:buFont typeface="Arial" pitchFamily="34" charset="0"/>
              <a:buChar char="•"/>
            </a:pPr>
            <a:r>
              <a:rPr lang="en-US" sz="2000" dirty="0"/>
              <a:t> Where these highlights appear is a function of the viewer’s position, so </a:t>
            </a:r>
            <a:r>
              <a:rPr lang="en-US" sz="2000" b="1" dirty="0"/>
              <a:t>specular reflectance</a:t>
            </a:r>
            <a:r>
              <a:rPr lang="en-US" sz="2000" dirty="0"/>
              <a:t> is view dependent</a:t>
            </a:r>
          </a:p>
        </p:txBody>
      </p:sp>
      <p:pic>
        <p:nvPicPr>
          <p:cNvPr id="7" name="Picture 4" descr="difspec"/>
          <p:cNvPicPr>
            <a:picLocks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2362200" y="4521607"/>
            <a:ext cx="4040188" cy="1646344"/>
          </a:xfrm>
          <a:prstGeom prst="rect">
            <a:avLst/>
          </a:prstGeom>
          <a:noFill/>
        </p:spPr>
      </p:pic>
    </p:spTree>
    <p:extLst>
      <p:ext uri="{BB962C8B-B14F-4D97-AF65-F5344CB8AC3E}">
        <p14:creationId xmlns:p14="http://schemas.microsoft.com/office/powerpoint/2010/main" val="714203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Diffuse Reflection</a:t>
            </a:r>
            <a:endParaRPr lang="x-none" dirty="0"/>
          </a:p>
        </p:txBody>
      </p:sp>
      <p:sp>
        <p:nvSpPr>
          <p:cNvPr id="4" name="Rectangle 3"/>
          <p:cNvSpPr/>
          <p:nvPr/>
        </p:nvSpPr>
        <p:spPr>
          <a:xfrm>
            <a:off x="280219" y="2274838"/>
            <a:ext cx="8347587" cy="2092881"/>
          </a:xfrm>
          <a:prstGeom prst="rect">
            <a:avLst/>
          </a:prstGeom>
        </p:spPr>
        <p:txBody>
          <a:bodyPr wrap="square">
            <a:spAutoFit/>
          </a:bodyPr>
          <a:lstStyle/>
          <a:p>
            <a:pPr marL="285750" indent="-285750" algn="just">
              <a:buFont typeface="Arial" pitchFamily="34" charset="0"/>
              <a:buChar char="•"/>
            </a:pPr>
            <a:r>
              <a:rPr lang="en-US" sz="2000" dirty="0"/>
              <a:t> </a:t>
            </a:r>
            <a:r>
              <a:rPr lang="en-US" sz="2200" dirty="0"/>
              <a:t>Ideal diffuse reflection</a:t>
            </a:r>
          </a:p>
          <a:p>
            <a:pPr algn="just"/>
            <a:r>
              <a:rPr lang="en-US" sz="2200" dirty="0"/>
              <a:t>   - An ideal diffuse reflector, at the microscopic level, is a very rough  </a:t>
            </a:r>
          </a:p>
          <a:p>
            <a:pPr algn="just"/>
            <a:r>
              <a:rPr lang="en-US" sz="2200" dirty="0"/>
              <a:t>      surface  (real-world example: chalk)  </a:t>
            </a:r>
          </a:p>
          <a:p>
            <a:pPr algn="just"/>
            <a:r>
              <a:rPr lang="en-US" sz="2200" dirty="0"/>
              <a:t>   - Because of these microscopic variations, an incoming ray of light is  </a:t>
            </a:r>
          </a:p>
          <a:p>
            <a:pPr algn="just"/>
            <a:r>
              <a:rPr lang="en-US" sz="2200" dirty="0"/>
              <a:t>      equally likely to be reflected in any direction over the hemisphere</a:t>
            </a:r>
          </a:p>
          <a:p>
            <a:pPr algn="just"/>
            <a:endParaRPr lang="en-US" sz="2000" dirty="0"/>
          </a:p>
        </p:txBody>
      </p:sp>
      <p:grpSp>
        <p:nvGrpSpPr>
          <p:cNvPr id="6" name="Group 35"/>
          <p:cNvGrpSpPr>
            <a:grpSpLocks/>
          </p:cNvGrpSpPr>
          <p:nvPr/>
        </p:nvGrpSpPr>
        <p:grpSpPr bwMode="auto">
          <a:xfrm>
            <a:off x="838200" y="4388115"/>
            <a:ext cx="7162800" cy="1600200"/>
            <a:chOff x="698" y="2596"/>
            <a:chExt cx="4512" cy="1008"/>
          </a:xfrm>
        </p:grpSpPr>
        <p:sp>
          <p:nvSpPr>
            <p:cNvPr id="8" name="Rectangle 3"/>
            <p:cNvSpPr>
              <a:spLocks noChangeArrowheads="1"/>
            </p:cNvSpPr>
            <p:nvPr/>
          </p:nvSpPr>
          <p:spPr bwMode="auto">
            <a:xfrm>
              <a:off x="698" y="2596"/>
              <a:ext cx="4512" cy="1008"/>
            </a:xfrm>
            <a:prstGeom prst="rect">
              <a:avLst/>
            </a:prstGeom>
            <a:solidFill>
              <a:schemeClr val="bg2">
                <a:alpha val="34901"/>
              </a:schemeClr>
            </a:solidFill>
            <a:ln w="38100">
              <a:solidFill>
                <a:schemeClr val="accent1"/>
              </a:solidFill>
              <a:miter lim="800000"/>
              <a:headEnd/>
              <a:tailEnd/>
            </a:ln>
          </p:spPr>
          <p:txBody>
            <a:bodyPr wrap="none" anchor="ctr"/>
            <a:lstStyle/>
            <a:p>
              <a:endParaRPr lang="en-US"/>
            </a:p>
          </p:txBody>
        </p:sp>
        <p:sp>
          <p:nvSpPr>
            <p:cNvPr id="9" name="Line 5"/>
            <p:cNvSpPr>
              <a:spLocks noChangeShapeType="1"/>
            </p:cNvSpPr>
            <p:nvPr/>
          </p:nvSpPr>
          <p:spPr bwMode="auto">
            <a:xfrm flipV="1">
              <a:off x="960" y="3504"/>
              <a:ext cx="1440" cy="0"/>
            </a:xfrm>
            <a:prstGeom prst="line">
              <a:avLst/>
            </a:prstGeom>
            <a:noFill/>
            <a:ln w="76200">
              <a:solidFill>
                <a:srgbClr val="969696"/>
              </a:solidFill>
              <a:round/>
              <a:headEnd/>
              <a:tailEnd/>
            </a:ln>
            <a:scene3d>
              <a:camera prst="legacyPerspectiveTopRight"/>
              <a:lightRig rig="legacyFlat3" dir="r"/>
            </a:scene3d>
            <a:sp3d extrusionH="3630600" prstMaterial="legacyMatte">
              <a:bevelT w="13500" h="13500" prst="angle"/>
              <a:bevelB w="13500" h="13500" prst="angle"/>
              <a:extrusionClr>
                <a:srgbClr val="969696"/>
              </a:extrusionClr>
            </a:sp3d>
            <a:extLst>
              <a:ext uri="{909E8E84-426E-40DD-AFC4-6F175D3DCCD1}">
                <a14:hiddenFill xmlns:a14="http://schemas.microsoft.com/office/drawing/2010/main">
                  <a:noFill/>
                </a14:hiddenFill>
              </a:ext>
            </a:extLst>
          </p:spPr>
          <p:txBody>
            <a:bodyPr wrap="none" anchor="ctr">
              <a:flatTx/>
            </a:bodyPr>
            <a:lstStyle/>
            <a:p>
              <a:endParaRPr lang="en-US"/>
            </a:p>
          </p:txBody>
        </p:sp>
        <p:grpSp>
          <p:nvGrpSpPr>
            <p:cNvPr id="10" name="Group 6"/>
            <p:cNvGrpSpPr>
              <a:grpSpLocks/>
            </p:cNvGrpSpPr>
            <p:nvPr/>
          </p:nvGrpSpPr>
          <p:grpSpPr bwMode="auto">
            <a:xfrm>
              <a:off x="1271" y="2880"/>
              <a:ext cx="889" cy="480"/>
              <a:chOff x="2519" y="2976"/>
              <a:chExt cx="745" cy="384"/>
            </a:xfrm>
          </p:grpSpPr>
          <p:sp>
            <p:nvSpPr>
              <p:cNvPr id="27" name="Line 7"/>
              <p:cNvSpPr>
                <a:spLocks noChangeShapeType="1"/>
              </p:cNvSpPr>
              <p:nvPr/>
            </p:nvSpPr>
            <p:spPr bwMode="auto">
              <a:xfrm flipH="1">
                <a:off x="2519" y="3360"/>
                <a:ext cx="361"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8"/>
              <p:cNvSpPr>
                <a:spLocks noChangeShapeType="1"/>
              </p:cNvSpPr>
              <p:nvPr/>
            </p:nvSpPr>
            <p:spPr bwMode="auto">
              <a:xfrm flipH="1" flipV="1">
                <a:off x="2527" y="3250"/>
                <a:ext cx="353" cy="11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9"/>
              <p:cNvSpPr>
                <a:spLocks noChangeShapeType="1"/>
              </p:cNvSpPr>
              <p:nvPr/>
            </p:nvSpPr>
            <p:spPr bwMode="auto">
              <a:xfrm flipH="1" flipV="1">
                <a:off x="2582" y="3148"/>
                <a:ext cx="298" cy="212"/>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10"/>
              <p:cNvSpPr>
                <a:spLocks noChangeShapeType="1"/>
              </p:cNvSpPr>
              <p:nvPr/>
            </p:nvSpPr>
            <p:spPr bwMode="auto">
              <a:xfrm flipH="1" flipV="1">
                <a:off x="2774" y="3013"/>
                <a:ext cx="106" cy="347"/>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11"/>
              <p:cNvSpPr>
                <a:spLocks noChangeShapeType="1"/>
              </p:cNvSpPr>
              <p:nvPr/>
            </p:nvSpPr>
            <p:spPr bwMode="auto">
              <a:xfrm flipV="1">
                <a:off x="2880" y="2976"/>
                <a:ext cx="0" cy="384"/>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12"/>
              <p:cNvSpPr>
                <a:spLocks noChangeShapeType="1"/>
              </p:cNvSpPr>
              <p:nvPr/>
            </p:nvSpPr>
            <p:spPr bwMode="auto">
              <a:xfrm flipH="1" flipV="1">
                <a:off x="2673" y="3055"/>
                <a:ext cx="207" cy="305"/>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3" name="Group 13"/>
              <p:cNvGrpSpPr>
                <a:grpSpLocks/>
              </p:cNvGrpSpPr>
              <p:nvPr/>
            </p:nvGrpSpPr>
            <p:grpSpPr bwMode="auto">
              <a:xfrm flipH="1">
                <a:off x="2903" y="3013"/>
                <a:ext cx="361" cy="347"/>
                <a:chOff x="2519" y="3013"/>
                <a:chExt cx="361" cy="347"/>
              </a:xfrm>
            </p:grpSpPr>
            <p:sp>
              <p:nvSpPr>
                <p:cNvPr id="34" name="Line 14"/>
                <p:cNvSpPr>
                  <a:spLocks noChangeShapeType="1"/>
                </p:cNvSpPr>
                <p:nvPr/>
              </p:nvSpPr>
              <p:spPr bwMode="auto">
                <a:xfrm flipH="1">
                  <a:off x="2519" y="3360"/>
                  <a:ext cx="361"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15"/>
                <p:cNvSpPr>
                  <a:spLocks noChangeShapeType="1"/>
                </p:cNvSpPr>
                <p:nvPr/>
              </p:nvSpPr>
              <p:spPr bwMode="auto">
                <a:xfrm flipH="1" flipV="1">
                  <a:off x="2527" y="3250"/>
                  <a:ext cx="353" cy="11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16"/>
                <p:cNvSpPr>
                  <a:spLocks noChangeShapeType="1"/>
                </p:cNvSpPr>
                <p:nvPr/>
              </p:nvSpPr>
              <p:spPr bwMode="auto">
                <a:xfrm flipH="1" flipV="1">
                  <a:off x="2582" y="3148"/>
                  <a:ext cx="298" cy="212"/>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17"/>
                <p:cNvSpPr>
                  <a:spLocks noChangeShapeType="1"/>
                </p:cNvSpPr>
                <p:nvPr/>
              </p:nvSpPr>
              <p:spPr bwMode="auto">
                <a:xfrm flipH="1" flipV="1">
                  <a:off x="2774" y="3013"/>
                  <a:ext cx="106" cy="347"/>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 name="Line 18"/>
                <p:cNvSpPr>
                  <a:spLocks noChangeShapeType="1"/>
                </p:cNvSpPr>
                <p:nvPr/>
              </p:nvSpPr>
              <p:spPr bwMode="auto">
                <a:xfrm flipH="1" flipV="1">
                  <a:off x="2673" y="3055"/>
                  <a:ext cx="207" cy="305"/>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 name="Line 19"/>
            <p:cNvSpPr>
              <a:spLocks noChangeShapeType="1"/>
            </p:cNvSpPr>
            <p:nvPr/>
          </p:nvSpPr>
          <p:spPr bwMode="auto">
            <a:xfrm flipV="1">
              <a:off x="3264" y="3504"/>
              <a:ext cx="1440" cy="0"/>
            </a:xfrm>
            <a:prstGeom prst="line">
              <a:avLst/>
            </a:prstGeom>
            <a:noFill/>
            <a:ln w="76200">
              <a:solidFill>
                <a:srgbClr val="969696"/>
              </a:solidFill>
              <a:round/>
              <a:headEnd/>
              <a:tailEnd/>
            </a:ln>
            <a:scene3d>
              <a:camera prst="legacyPerspectiveTopLeft"/>
              <a:lightRig rig="legacyFlat3" dir="r"/>
            </a:scene3d>
            <a:sp3d extrusionH="3630600" prstMaterial="legacyMatte">
              <a:bevelT w="13500" h="13500" prst="angle"/>
              <a:bevelB w="13500" h="13500" prst="angle"/>
              <a:extrusionClr>
                <a:srgbClr val="969696"/>
              </a:extrusionClr>
            </a:sp3d>
            <a:extLst>
              <a:ext uri="{909E8E84-426E-40DD-AFC4-6F175D3DCCD1}">
                <a14:hiddenFill xmlns:a14="http://schemas.microsoft.com/office/drawing/2010/main">
                  <a:noFill/>
                </a14:hiddenFill>
              </a:ext>
            </a:extLst>
          </p:spPr>
          <p:txBody>
            <a:bodyPr wrap="none" anchor="ctr">
              <a:flatTx/>
            </a:bodyPr>
            <a:lstStyle/>
            <a:p>
              <a:endParaRPr lang="en-US"/>
            </a:p>
          </p:txBody>
        </p:sp>
        <p:grpSp>
          <p:nvGrpSpPr>
            <p:cNvPr id="12" name="Group 20"/>
            <p:cNvGrpSpPr>
              <a:grpSpLocks/>
            </p:cNvGrpSpPr>
            <p:nvPr/>
          </p:nvGrpSpPr>
          <p:grpSpPr bwMode="auto">
            <a:xfrm>
              <a:off x="3648" y="3072"/>
              <a:ext cx="672" cy="288"/>
              <a:chOff x="2519" y="2976"/>
              <a:chExt cx="745" cy="384"/>
            </a:xfrm>
          </p:grpSpPr>
          <p:sp>
            <p:nvSpPr>
              <p:cNvPr id="15" name="Line 21"/>
              <p:cNvSpPr>
                <a:spLocks noChangeShapeType="1"/>
              </p:cNvSpPr>
              <p:nvPr/>
            </p:nvSpPr>
            <p:spPr bwMode="auto">
              <a:xfrm flipH="1">
                <a:off x="2519" y="3360"/>
                <a:ext cx="361"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22"/>
              <p:cNvSpPr>
                <a:spLocks noChangeShapeType="1"/>
              </p:cNvSpPr>
              <p:nvPr/>
            </p:nvSpPr>
            <p:spPr bwMode="auto">
              <a:xfrm flipH="1" flipV="1">
                <a:off x="2527" y="3250"/>
                <a:ext cx="353" cy="11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23"/>
              <p:cNvSpPr>
                <a:spLocks noChangeShapeType="1"/>
              </p:cNvSpPr>
              <p:nvPr/>
            </p:nvSpPr>
            <p:spPr bwMode="auto">
              <a:xfrm flipH="1" flipV="1">
                <a:off x="2582" y="3148"/>
                <a:ext cx="298" cy="212"/>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24"/>
              <p:cNvSpPr>
                <a:spLocks noChangeShapeType="1"/>
              </p:cNvSpPr>
              <p:nvPr/>
            </p:nvSpPr>
            <p:spPr bwMode="auto">
              <a:xfrm flipH="1" flipV="1">
                <a:off x="2774" y="3013"/>
                <a:ext cx="106" cy="347"/>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25"/>
              <p:cNvSpPr>
                <a:spLocks noChangeShapeType="1"/>
              </p:cNvSpPr>
              <p:nvPr/>
            </p:nvSpPr>
            <p:spPr bwMode="auto">
              <a:xfrm flipV="1">
                <a:off x="2880" y="2976"/>
                <a:ext cx="0" cy="384"/>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26"/>
              <p:cNvSpPr>
                <a:spLocks noChangeShapeType="1"/>
              </p:cNvSpPr>
              <p:nvPr/>
            </p:nvSpPr>
            <p:spPr bwMode="auto">
              <a:xfrm flipH="1" flipV="1">
                <a:off x="2673" y="3055"/>
                <a:ext cx="207" cy="305"/>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1" name="Group 27"/>
              <p:cNvGrpSpPr>
                <a:grpSpLocks/>
              </p:cNvGrpSpPr>
              <p:nvPr/>
            </p:nvGrpSpPr>
            <p:grpSpPr bwMode="auto">
              <a:xfrm flipH="1">
                <a:off x="2903" y="3013"/>
                <a:ext cx="361" cy="347"/>
                <a:chOff x="2519" y="3013"/>
                <a:chExt cx="361" cy="347"/>
              </a:xfrm>
            </p:grpSpPr>
            <p:sp>
              <p:nvSpPr>
                <p:cNvPr id="22" name="Line 28"/>
                <p:cNvSpPr>
                  <a:spLocks noChangeShapeType="1"/>
                </p:cNvSpPr>
                <p:nvPr/>
              </p:nvSpPr>
              <p:spPr bwMode="auto">
                <a:xfrm flipH="1">
                  <a:off x="2519" y="3360"/>
                  <a:ext cx="361"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9"/>
                <p:cNvSpPr>
                  <a:spLocks noChangeShapeType="1"/>
                </p:cNvSpPr>
                <p:nvPr/>
              </p:nvSpPr>
              <p:spPr bwMode="auto">
                <a:xfrm flipH="1" flipV="1">
                  <a:off x="2527" y="3250"/>
                  <a:ext cx="353" cy="11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30"/>
                <p:cNvSpPr>
                  <a:spLocks noChangeShapeType="1"/>
                </p:cNvSpPr>
                <p:nvPr/>
              </p:nvSpPr>
              <p:spPr bwMode="auto">
                <a:xfrm flipH="1" flipV="1">
                  <a:off x="2582" y="3148"/>
                  <a:ext cx="298" cy="212"/>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31"/>
                <p:cNvSpPr>
                  <a:spLocks noChangeShapeType="1"/>
                </p:cNvSpPr>
                <p:nvPr/>
              </p:nvSpPr>
              <p:spPr bwMode="auto">
                <a:xfrm flipH="1" flipV="1">
                  <a:off x="2774" y="3013"/>
                  <a:ext cx="106" cy="347"/>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32"/>
                <p:cNvSpPr>
                  <a:spLocks noChangeShapeType="1"/>
                </p:cNvSpPr>
                <p:nvPr/>
              </p:nvSpPr>
              <p:spPr bwMode="auto">
                <a:xfrm flipH="1" flipV="1">
                  <a:off x="2673" y="3055"/>
                  <a:ext cx="207" cy="305"/>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3" name="Line 33"/>
            <p:cNvSpPr>
              <a:spLocks noChangeShapeType="1"/>
            </p:cNvSpPr>
            <p:nvPr/>
          </p:nvSpPr>
          <p:spPr bwMode="auto">
            <a:xfrm>
              <a:off x="1440" y="2640"/>
              <a:ext cx="288" cy="72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34"/>
            <p:cNvSpPr>
              <a:spLocks noChangeShapeType="1"/>
            </p:cNvSpPr>
            <p:nvPr/>
          </p:nvSpPr>
          <p:spPr bwMode="auto">
            <a:xfrm flipH="1">
              <a:off x="3936" y="3120"/>
              <a:ext cx="1104" cy="24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007411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Definition</a:t>
            </a:r>
            <a:endParaRPr lang="x-none" dirty="0"/>
          </a:p>
        </p:txBody>
      </p:sp>
      <p:sp>
        <p:nvSpPr>
          <p:cNvPr id="4" name="Rectangle 3"/>
          <p:cNvSpPr/>
          <p:nvPr/>
        </p:nvSpPr>
        <p:spPr>
          <a:xfrm>
            <a:off x="280219" y="2274838"/>
            <a:ext cx="8347587" cy="3724096"/>
          </a:xfrm>
          <a:prstGeom prst="rect">
            <a:avLst/>
          </a:prstGeom>
        </p:spPr>
        <p:txBody>
          <a:bodyPr wrap="square">
            <a:spAutoFit/>
          </a:bodyPr>
          <a:lstStyle/>
          <a:p>
            <a:pPr marL="342900" indent="-342900" algn="just">
              <a:buFont typeface="Wingdings" pitchFamily="2" charset="2"/>
              <a:buChar char="q"/>
            </a:pPr>
            <a:r>
              <a:rPr lang="en-US" sz="2800" dirty="0"/>
              <a:t>Shading refers to the process of altering the color of an object/surface/polygon in the 3D scene..</a:t>
            </a:r>
          </a:p>
          <a:p>
            <a:pPr marL="285750" indent="-285750" algn="just">
              <a:buFont typeface="Arial" pitchFamily="34" charset="0"/>
              <a:buChar char="•"/>
            </a:pPr>
            <a:endParaRPr lang="en-US" sz="2800" dirty="0"/>
          </a:p>
          <a:p>
            <a:pPr marL="342900" indent="-342900" algn="just">
              <a:buFont typeface="Wingdings" pitchFamily="2" charset="2"/>
              <a:buChar char="ü"/>
            </a:pPr>
            <a:r>
              <a:rPr lang="en-US" sz="2800" dirty="0"/>
              <a:t>It distance from lights, its angle to the camera and material properties to create a photorealistic effect. </a:t>
            </a:r>
          </a:p>
          <a:p>
            <a:pPr marL="342900" indent="-342900" algn="just">
              <a:buFont typeface="Wingdings" pitchFamily="2" charset="2"/>
              <a:buChar char="ü"/>
            </a:pPr>
            <a:r>
              <a:rPr lang="en-US" sz="2800" dirty="0"/>
              <a:t>Shading is performed during the rendering process by a program called a </a:t>
            </a:r>
            <a:r>
              <a:rPr lang="en-US" sz="2800" dirty="0" err="1"/>
              <a:t>shader</a:t>
            </a:r>
            <a:r>
              <a:rPr lang="en-US" sz="2800" dirty="0"/>
              <a:t>.</a:t>
            </a:r>
          </a:p>
          <a:p>
            <a:pPr algn="just"/>
            <a:endParaRPr lang="en-US" sz="2000" dirty="0"/>
          </a:p>
          <a:p>
            <a:pPr algn="just"/>
            <a:endParaRPr lang="en-US" sz="2000" dirty="0"/>
          </a:p>
        </p:txBody>
      </p:sp>
    </p:spTree>
    <p:extLst>
      <p:ext uri="{BB962C8B-B14F-4D97-AF65-F5344CB8AC3E}">
        <p14:creationId xmlns:p14="http://schemas.microsoft.com/office/powerpoint/2010/main" val="1772520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Illumination</a:t>
            </a:r>
            <a:endParaRPr lang="x-none" dirty="0"/>
          </a:p>
        </p:txBody>
      </p:sp>
      <p:sp>
        <p:nvSpPr>
          <p:cNvPr id="4" name="Rectangle 3"/>
          <p:cNvSpPr/>
          <p:nvPr/>
        </p:nvSpPr>
        <p:spPr>
          <a:xfrm>
            <a:off x="280219" y="2274838"/>
            <a:ext cx="8347587" cy="3724096"/>
          </a:xfrm>
          <a:prstGeom prst="rect">
            <a:avLst/>
          </a:prstGeom>
        </p:spPr>
        <p:txBody>
          <a:bodyPr wrap="square">
            <a:spAutoFit/>
          </a:bodyPr>
          <a:lstStyle/>
          <a:p>
            <a:pPr algn="just"/>
            <a:r>
              <a:rPr lang="en-US" sz="2700" dirty="0"/>
              <a:t>Illumination, an observable property and effect of light, may also refer to Lighting, the use of light sources. Illumination (image), the use of light and shadow in art.</a:t>
            </a:r>
          </a:p>
          <a:p>
            <a:pPr algn="just"/>
            <a:endParaRPr lang="en-US" sz="2700" dirty="0"/>
          </a:p>
          <a:p>
            <a:pPr marL="457200" indent="-457200" algn="just">
              <a:buFont typeface="Wingdings" pitchFamily="2" charset="2"/>
              <a:buChar char="Ø"/>
            </a:pPr>
            <a:r>
              <a:rPr lang="en-US" sz="2700" dirty="0"/>
              <a:t>An illumination model, also called a lighting model and sometimes referred to as a shading model, is used to calculate the intensity of light that we should see at a given point on the surface of an object.</a:t>
            </a:r>
          </a:p>
          <a:p>
            <a:pPr algn="just"/>
            <a:endParaRPr lang="en-US" sz="2000" dirty="0"/>
          </a:p>
        </p:txBody>
      </p:sp>
    </p:spTree>
    <p:extLst>
      <p:ext uri="{BB962C8B-B14F-4D97-AF65-F5344CB8AC3E}">
        <p14:creationId xmlns:p14="http://schemas.microsoft.com/office/powerpoint/2010/main" val="1103130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Intensity</a:t>
            </a:r>
            <a:endParaRPr lang="x-none" dirty="0"/>
          </a:p>
        </p:txBody>
      </p:sp>
      <p:sp>
        <p:nvSpPr>
          <p:cNvPr id="4" name="Rectangle 3"/>
          <p:cNvSpPr/>
          <p:nvPr/>
        </p:nvSpPr>
        <p:spPr>
          <a:xfrm>
            <a:off x="280219" y="2274838"/>
            <a:ext cx="8347587" cy="3724096"/>
          </a:xfrm>
          <a:prstGeom prst="rect">
            <a:avLst/>
          </a:prstGeom>
        </p:spPr>
        <p:txBody>
          <a:bodyPr wrap="square">
            <a:spAutoFit/>
          </a:bodyPr>
          <a:lstStyle/>
          <a:p>
            <a:pPr>
              <a:defRPr/>
            </a:pPr>
            <a:r>
              <a:rPr lang="en-US" sz="2400" dirty="0"/>
              <a:t>Intensity is a measurable amount of brightness, color, lighting..</a:t>
            </a:r>
          </a:p>
          <a:p>
            <a:pPr>
              <a:defRPr/>
            </a:pPr>
            <a:r>
              <a:rPr lang="en-US" sz="2400" dirty="0"/>
              <a:t>Example:</a:t>
            </a:r>
          </a:p>
          <a:p>
            <a:pPr>
              <a:defRPr/>
            </a:pPr>
            <a:endParaRPr lang="en-US" sz="2400" dirty="0"/>
          </a:p>
          <a:p>
            <a:pPr marL="285750" indent="-285750">
              <a:buFont typeface="Wingdings" pitchFamily="2" charset="2"/>
              <a:buChar char="ü"/>
              <a:defRPr/>
            </a:pPr>
            <a:r>
              <a:rPr lang="en-US" sz="2400" dirty="0"/>
              <a:t>Illumination models is used to calculate the intensity of light that is reflected at a given point on a surface. </a:t>
            </a:r>
          </a:p>
          <a:p>
            <a:pPr>
              <a:defRPr/>
            </a:pPr>
            <a:endParaRPr lang="en-US" sz="2400" dirty="0"/>
          </a:p>
          <a:p>
            <a:pPr marL="285750" indent="-285750">
              <a:buFont typeface="Wingdings" pitchFamily="2" charset="2"/>
              <a:buChar char="ü"/>
              <a:defRPr/>
            </a:pPr>
            <a:r>
              <a:rPr lang="en-US" sz="2400" dirty="0"/>
              <a:t>Rendering methods use the intensity calculations from the illumination model to determine the light intensity at all pixels in the image.</a:t>
            </a:r>
            <a:endParaRPr lang="en-US" sz="2000" dirty="0"/>
          </a:p>
          <a:p>
            <a:pPr algn="just"/>
            <a:endParaRPr lang="en-US" sz="2000" dirty="0"/>
          </a:p>
        </p:txBody>
      </p:sp>
    </p:spTree>
    <p:extLst>
      <p:ext uri="{BB962C8B-B14F-4D97-AF65-F5344CB8AC3E}">
        <p14:creationId xmlns:p14="http://schemas.microsoft.com/office/powerpoint/2010/main" val="553357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Interpolation</a:t>
            </a:r>
            <a:endParaRPr lang="x-none" dirty="0"/>
          </a:p>
        </p:txBody>
      </p:sp>
      <p:sp>
        <p:nvSpPr>
          <p:cNvPr id="4" name="Rectangle 3"/>
          <p:cNvSpPr/>
          <p:nvPr/>
        </p:nvSpPr>
        <p:spPr>
          <a:xfrm>
            <a:off x="280219" y="2274838"/>
            <a:ext cx="8347587" cy="2985433"/>
          </a:xfrm>
          <a:prstGeom prst="rect">
            <a:avLst/>
          </a:prstGeom>
        </p:spPr>
        <p:txBody>
          <a:bodyPr wrap="square">
            <a:spAutoFit/>
          </a:bodyPr>
          <a:lstStyle/>
          <a:p>
            <a:pPr algn="just">
              <a:defRPr/>
            </a:pPr>
            <a:r>
              <a:rPr lang="en-US" sz="2800" dirty="0"/>
              <a:t>Interpolation is in-</a:t>
            </a:r>
            <a:r>
              <a:rPr lang="en-US" sz="2800" dirty="0" err="1"/>
              <a:t>betweening</a:t>
            </a:r>
            <a:r>
              <a:rPr lang="en-US" sz="2800" dirty="0"/>
              <a:t>, or filling in frames between the frames. It typically calculates the in between frames to draw images semi-automatically.</a:t>
            </a:r>
          </a:p>
          <a:p>
            <a:pPr algn="just">
              <a:defRPr/>
            </a:pPr>
            <a:endParaRPr lang="en-US" sz="2800" dirty="0"/>
          </a:p>
          <a:p>
            <a:pPr marL="342900" indent="-342900" algn="just">
              <a:buFont typeface="Wingdings" pitchFamily="2" charset="2"/>
              <a:buChar char="Ø"/>
              <a:defRPr/>
            </a:pPr>
            <a:r>
              <a:rPr lang="en-US" sz="2800" dirty="0"/>
              <a:t>It defines the stating point and end point. It also defines the point between start and end point.</a:t>
            </a:r>
          </a:p>
          <a:p>
            <a:pPr algn="just"/>
            <a:endParaRPr lang="en-US" sz="2000" dirty="0"/>
          </a:p>
        </p:txBody>
      </p:sp>
    </p:spTree>
    <p:extLst>
      <p:ext uri="{BB962C8B-B14F-4D97-AF65-F5344CB8AC3E}">
        <p14:creationId xmlns:p14="http://schemas.microsoft.com/office/powerpoint/2010/main" val="1209795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Interpolation</a:t>
            </a:r>
            <a:endParaRPr lang="x-none" dirty="0"/>
          </a:p>
        </p:txBody>
      </p:sp>
      <p:pic>
        <p:nvPicPr>
          <p:cNvPr id="409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81025" y="2168013"/>
            <a:ext cx="7981950" cy="390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1098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Vertex </a:t>
            </a:r>
            <a:r>
              <a:rPr lang="en-US"/>
              <a:t>and Vertex Normal</a:t>
            </a:r>
            <a:endParaRPr lang="x-none" dirty="0"/>
          </a:p>
        </p:txBody>
      </p:sp>
      <p:sp>
        <p:nvSpPr>
          <p:cNvPr id="4" name="Rectangle 3"/>
          <p:cNvSpPr/>
          <p:nvPr/>
        </p:nvSpPr>
        <p:spPr>
          <a:xfrm>
            <a:off x="280219" y="2274838"/>
            <a:ext cx="8347587" cy="3908762"/>
          </a:xfrm>
          <a:prstGeom prst="rect">
            <a:avLst/>
          </a:prstGeom>
        </p:spPr>
        <p:txBody>
          <a:bodyPr wrap="square">
            <a:spAutoFit/>
          </a:bodyPr>
          <a:lstStyle/>
          <a:p>
            <a:pPr marL="285750" indent="-285750">
              <a:buFont typeface="Wingdings" pitchFamily="2" charset="2"/>
              <a:buChar char="Ø"/>
              <a:defRPr/>
            </a:pPr>
            <a:r>
              <a:rPr lang="en-US" sz="2600" dirty="0"/>
              <a:t>Vertex</a:t>
            </a:r>
          </a:p>
          <a:p>
            <a:pPr>
              <a:defRPr/>
            </a:pPr>
            <a:r>
              <a:rPr lang="en-US" sz="2600" dirty="0"/>
              <a:t>Vertex is a data structure that describes certain attributes, like the position of a point in 2D or 3D space, at multiple points on a surface.</a:t>
            </a:r>
          </a:p>
          <a:p>
            <a:pPr>
              <a:defRPr/>
            </a:pPr>
            <a:endParaRPr lang="en-US" sz="2600" dirty="0"/>
          </a:p>
          <a:p>
            <a:pPr marL="342900" indent="-342900">
              <a:buFont typeface="Wingdings" pitchFamily="2" charset="2"/>
              <a:buChar char="Ø"/>
              <a:defRPr/>
            </a:pPr>
            <a:r>
              <a:rPr lang="en-US" sz="2600" dirty="0"/>
              <a:t>Vertex Normal</a:t>
            </a:r>
          </a:p>
          <a:p>
            <a:pPr>
              <a:defRPr/>
            </a:pPr>
            <a:r>
              <a:rPr lang="en-US" sz="2600" dirty="0"/>
              <a:t>A vertex normal at a vertex  is a directional vector associated with a vertex.</a:t>
            </a:r>
          </a:p>
          <a:p>
            <a:pPr algn="just"/>
            <a:endParaRPr lang="en-US" sz="2000" dirty="0"/>
          </a:p>
          <a:p>
            <a:pPr algn="just"/>
            <a:endParaRPr lang="en-US" sz="2000" dirty="0"/>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3703052" y="3447300"/>
              <a:ext cx="750960" cy="556920"/>
            </p14:xfrm>
          </p:contentPart>
        </mc:Choice>
        <mc:Fallback xmlns="">
          <p:pic>
            <p:nvPicPr>
              <p:cNvPr id="8" name="Ink 7"/>
              <p:cNvPicPr/>
              <p:nvPr/>
            </p:nvPicPr>
            <p:blipFill>
              <a:blip r:embed="rId3"/>
              <a:stretch>
                <a:fillRect/>
              </a:stretch>
            </p:blipFill>
            <p:spPr>
              <a:xfrm>
                <a:off x="3695852" y="3437574"/>
                <a:ext cx="766800" cy="574571"/>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p14:cNvContentPartPr/>
              <p14:nvPr/>
            </p14:nvContentPartPr>
            <p14:xfrm>
              <a:off x="3085292" y="3554220"/>
              <a:ext cx="1577520" cy="564840"/>
            </p14:xfrm>
          </p:contentPart>
        </mc:Choice>
        <mc:Fallback xmlns="">
          <p:pic>
            <p:nvPicPr>
              <p:cNvPr id="9" name="Ink 8"/>
              <p:cNvPicPr/>
              <p:nvPr/>
            </p:nvPicPr>
            <p:blipFill>
              <a:blip r:embed="rId5"/>
              <a:stretch>
                <a:fillRect/>
              </a:stretch>
            </p:blipFill>
            <p:spPr>
              <a:xfrm>
                <a:off x="3075572" y="3548100"/>
                <a:ext cx="1593720" cy="577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1899092" y="4754957"/>
              <a:ext cx="2179440" cy="1316160"/>
            </p14:xfrm>
          </p:contentPart>
        </mc:Choice>
        <mc:Fallback xmlns="">
          <p:pic>
            <p:nvPicPr>
              <p:cNvPr id="10" name="Ink 9"/>
              <p:cNvPicPr/>
              <p:nvPr/>
            </p:nvPicPr>
            <p:blipFill>
              <a:blip r:embed="rId7"/>
              <a:stretch>
                <a:fillRect/>
              </a:stretch>
            </p:blipFill>
            <p:spPr>
              <a:xfrm>
                <a:off x="1895132" y="4750637"/>
                <a:ext cx="2190600" cy="1327320"/>
              </a:xfrm>
              <a:prstGeom prst="rect">
                <a:avLst/>
              </a:prstGeom>
            </p:spPr>
          </p:pic>
        </mc:Fallback>
      </mc:AlternateContent>
    </p:spTree>
    <p:extLst>
      <p:ext uri="{BB962C8B-B14F-4D97-AF65-F5344CB8AC3E}">
        <p14:creationId xmlns:p14="http://schemas.microsoft.com/office/powerpoint/2010/main" val="1862854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Types of Shading</a:t>
            </a:r>
            <a:endParaRPr lang="x-none" dirty="0"/>
          </a:p>
        </p:txBody>
      </p:sp>
      <p:pic>
        <p:nvPicPr>
          <p:cNvPr id="11" name="Picture 5" descr="flatShade"/>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33168" y="3581400"/>
            <a:ext cx="1600200" cy="1600200"/>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pic>
      <p:sp>
        <p:nvSpPr>
          <p:cNvPr id="12" name="Text Box 13"/>
          <p:cNvSpPr txBox="1">
            <a:spLocks noChangeArrowheads="1"/>
          </p:cNvSpPr>
          <p:nvPr/>
        </p:nvSpPr>
        <p:spPr bwMode="auto">
          <a:xfrm>
            <a:off x="1133168" y="2514600"/>
            <a:ext cx="1752600" cy="366713"/>
          </a:xfrm>
          <a:prstGeom prst="rect">
            <a:avLst/>
          </a:prstGeom>
          <a:solidFill>
            <a:srgbClr val="800080">
              <a:alpha val="12941"/>
            </a:srgbClr>
          </a:solidFill>
          <a:ln>
            <a:noFill/>
          </a:ln>
          <a:extLst>
            <a:ext uri="{91240B29-F687-4F45-9708-019B960494DF}">
              <a14:hiddenLine xmlns:a14="http://schemas.microsoft.com/office/drawing/2010/main" w="25400">
                <a:solidFill>
                  <a:srgbClr val="000000"/>
                </a:solidFill>
                <a:miter lim="800000"/>
                <a:headEnd/>
                <a:tailEnd type="none" w="lg" len="lg"/>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a:t>Flat Shading</a:t>
            </a:r>
          </a:p>
        </p:txBody>
      </p:sp>
      <p:pic>
        <p:nvPicPr>
          <p:cNvPr id="13" name="Picture 8" descr="gouraud"/>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028768" y="3505200"/>
            <a:ext cx="1658938" cy="1658938"/>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pic>
      <p:sp>
        <p:nvSpPr>
          <p:cNvPr id="14" name="Text Box 14"/>
          <p:cNvSpPr txBox="1">
            <a:spLocks noChangeArrowheads="1"/>
          </p:cNvSpPr>
          <p:nvPr/>
        </p:nvSpPr>
        <p:spPr bwMode="auto">
          <a:xfrm>
            <a:off x="3876368" y="5322888"/>
            <a:ext cx="1981200" cy="392112"/>
          </a:xfrm>
          <a:prstGeom prst="rect">
            <a:avLst/>
          </a:prstGeom>
          <a:noFill/>
          <a:ln w="25400">
            <a:solidFill>
              <a:srgbClr val="800080"/>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a:t>Gouraud Shading</a:t>
            </a:r>
          </a:p>
        </p:txBody>
      </p:sp>
      <p:pic>
        <p:nvPicPr>
          <p:cNvPr id="15" name="Picture 11" descr="phon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90968" y="3524250"/>
            <a:ext cx="1600200" cy="1600200"/>
          </a:xfrm>
          <a:prstGeom prst="rect">
            <a:avLst/>
          </a:prstGeom>
          <a:noFill/>
          <a:ln w="9525">
            <a:solidFill>
              <a:srgbClr val="666699"/>
            </a:solidFill>
            <a:miter lim="800000"/>
            <a:headEnd/>
            <a:tailEnd/>
          </a:ln>
          <a:extLst>
            <a:ext uri="{909E8E84-426E-40DD-AFC4-6F175D3DCCD1}">
              <a14:hiddenFill xmlns:a14="http://schemas.microsoft.com/office/drawing/2010/main">
                <a:solidFill>
                  <a:srgbClr val="FFFFFF"/>
                </a:solidFill>
              </a14:hiddenFill>
            </a:ext>
          </a:extLst>
        </p:spPr>
      </p:pic>
      <p:sp>
        <p:nvSpPr>
          <p:cNvPr id="16" name="Text Box 15"/>
          <p:cNvSpPr txBox="1">
            <a:spLocks noChangeArrowheads="1"/>
          </p:cNvSpPr>
          <p:nvPr/>
        </p:nvSpPr>
        <p:spPr bwMode="auto">
          <a:xfrm>
            <a:off x="6314768" y="5322888"/>
            <a:ext cx="1752600" cy="392112"/>
          </a:xfrm>
          <a:prstGeom prst="rect">
            <a:avLst/>
          </a:prstGeom>
          <a:noFill/>
          <a:ln w="25400">
            <a:solidFill>
              <a:srgbClr val="800080"/>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spcBef>
                <a:spcPct val="50000"/>
              </a:spcBef>
            </a:pPr>
            <a:r>
              <a:rPr lang="en-US"/>
              <a:t>Phong Shading</a:t>
            </a:r>
          </a:p>
        </p:txBody>
      </p:sp>
      <p:sp>
        <p:nvSpPr>
          <p:cNvPr id="17" name="Text Box 16"/>
          <p:cNvSpPr txBox="1">
            <a:spLocks noChangeArrowheads="1"/>
          </p:cNvSpPr>
          <p:nvPr/>
        </p:nvSpPr>
        <p:spPr bwMode="auto">
          <a:xfrm>
            <a:off x="4714568" y="2457450"/>
            <a:ext cx="2819400" cy="366713"/>
          </a:xfrm>
          <a:prstGeom prst="rect">
            <a:avLst/>
          </a:prstGeom>
          <a:solidFill>
            <a:srgbClr val="800080">
              <a:alpha val="16078"/>
            </a:srgbClr>
          </a:solidFill>
          <a:ln>
            <a:noFill/>
          </a:ln>
          <a:extLst>
            <a:ext uri="{91240B29-F687-4F45-9708-019B960494DF}">
              <a14:hiddenLine xmlns:a14="http://schemas.microsoft.com/office/drawing/2010/main" w="25400">
                <a:solidFill>
                  <a:srgbClr val="000000"/>
                </a:solidFill>
                <a:miter lim="800000"/>
                <a:headEnd/>
                <a:tailEnd type="none" w="lg" len="lg"/>
              </a14:hiddenLine>
            </a:ext>
          </a:extLst>
        </p:spPr>
        <p:txBody>
          <a:bodyPr>
            <a:spAutoFit/>
          </a:bodyP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a:spcBef>
                <a:spcPct val="50000"/>
              </a:spcBef>
            </a:pPr>
            <a:r>
              <a:rPr lang="en-US"/>
              <a:t>Smooth Shading</a:t>
            </a:r>
          </a:p>
        </p:txBody>
      </p:sp>
      <p:sp>
        <p:nvSpPr>
          <p:cNvPr id="18" name="Line 21"/>
          <p:cNvSpPr>
            <a:spLocks noChangeShapeType="1"/>
          </p:cNvSpPr>
          <p:nvPr/>
        </p:nvSpPr>
        <p:spPr bwMode="auto">
          <a:xfrm>
            <a:off x="3647768" y="2209800"/>
            <a:ext cx="0" cy="3657600"/>
          </a:xfrm>
          <a:prstGeom prst="line">
            <a:avLst/>
          </a:prstGeom>
          <a:noFill/>
          <a:ln w="254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744778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Flat Shading</a:t>
            </a:r>
            <a:endParaRPr lang="x-none" dirty="0"/>
          </a:p>
        </p:txBody>
      </p:sp>
      <p:sp>
        <p:nvSpPr>
          <p:cNvPr id="4" name="Rectangle 3"/>
          <p:cNvSpPr/>
          <p:nvPr/>
        </p:nvSpPr>
        <p:spPr>
          <a:xfrm>
            <a:off x="280220" y="2274838"/>
            <a:ext cx="6002594" cy="4093428"/>
          </a:xfrm>
          <a:prstGeom prst="rect">
            <a:avLst/>
          </a:prstGeom>
        </p:spPr>
        <p:txBody>
          <a:bodyPr wrap="square">
            <a:spAutoFit/>
          </a:bodyPr>
          <a:lstStyle/>
          <a:p>
            <a:pPr>
              <a:buFont typeface="Arial" pitchFamily="34" charset="0"/>
              <a:buChar char="•"/>
              <a:defRPr/>
            </a:pPr>
            <a:r>
              <a:rPr lang="en-US" sz="2400" dirty="0"/>
              <a:t>For each polygon</a:t>
            </a:r>
          </a:p>
          <a:p>
            <a:pPr lvl="1">
              <a:buFont typeface="Arial" pitchFamily="34" charset="0"/>
              <a:buChar char="–"/>
              <a:defRPr/>
            </a:pPr>
            <a:r>
              <a:rPr lang="en-US" sz="2400" dirty="0"/>
              <a:t> Determines a single intensity value</a:t>
            </a:r>
          </a:p>
          <a:p>
            <a:pPr lvl="1">
              <a:buFont typeface="Arial" pitchFamily="34" charset="0"/>
              <a:buChar char="–"/>
              <a:defRPr/>
            </a:pPr>
            <a:r>
              <a:rPr lang="en-US" sz="2400" dirty="0"/>
              <a:t> Uses that value to shade the entire polygon</a:t>
            </a:r>
          </a:p>
          <a:p>
            <a:pPr lvl="1">
              <a:buFont typeface="Arial" pitchFamily="34" charset="0"/>
              <a:buChar char="–"/>
              <a:defRPr/>
            </a:pPr>
            <a:endParaRPr lang="en-US" sz="2400" dirty="0"/>
          </a:p>
          <a:p>
            <a:pPr>
              <a:buFont typeface="Arial" pitchFamily="34" charset="0"/>
              <a:buChar char="•"/>
              <a:defRPr/>
            </a:pPr>
            <a:r>
              <a:rPr lang="en-US" sz="2400" dirty="0"/>
              <a:t>Assumptions</a:t>
            </a:r>
          </a:p>
          <a:p>
            <a:pPr lvl="1">
              <a:buFont typeface="Arial" pitchFamily="34" charset="0"/>
              <a:buChar char="–"/>
              <a:defRPr/>
            </a:pPr>
            <a:r>
              <a:rPr lang="en-US" sz="2400" dirty="0"/>
              <a:t>Light source at infinity</a:t>
            </a:r>
          </a:p>
          <a:p>
            <a:pPr lvl="1">
              <a:buFont typeface="Arial" pitchFamily="34" charset="0"/>
              <a:buChar char="–"/>
              <a:defRPr/>
            </a:pPr>
            <a:r>
              <a:rPr lang="en-US" sz="2400" dirty="0"/>
              <a:t>Viewer at infinity</a:t>
            </a:r>
          </a:p>
          <a:p>
            <a:pPr lvl="1">
              <a:buFont typeface="Arial" pitchFamily="34" charset="0"/>
              <a:buChar char="–"/>
              <a:defRPr/>
            </a:pPr>
            <a:r>
              <a:rPr lang="en-US" sz="2400" dirty="0"/>
              <a:t>The polygon represents the actual surface being modeled</a:t>
            </a:r>
          </a:p>
          <a:p>
            <a:pPr algn="just"/>
            <a:endParaRPr lang="en-US" sz="2000" dirty="0"/>
          </a:p>
        </p:txBody>
      </p:sp>
      <p:pic>
        <p:nvPicPr>
          <p:cNvPr id="6" name="Picture 316"/>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737119" y="2514600"/>
            <a:ext cx="3097161"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extLst>
      <p:ext uri="{BB962C8B-B14F-4D97-AF65-F5344CB8AC3E}">
        <p14:creationId xmlns:p14="http://schemas.microsoft.com/office/powerpoint/2010/main" val="179747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172204"/>
            <a:ext cx="7905135" cy="3594415"/>
          </a:xfrm>
        </p:spPr>
        <p:txBody>
          <a:bodyPr>
            <a:normAutofit fontScale="92500" lnSpcReduction="20000"/>
          </a:bodyPr>
          <a:lstStyle/>
          <a:p>
            <a:pPr marL="342900" indent="-342900">
              <a:buFont typeface="Wingdings" pitchFamily="2" charset="2"/>
              <a:buChar char="Ø"/>
            </a:pPr>
            <a:r>
              <a:rPr lang="en-US" sz="2800" dirty="0">
                <a:solidFill>
                  <a:schemeClr val="tx1"/>
                </a:solidFill>
              </a:rPr>
              <a:t>Lighting</a:t>
            </a:r>
          </a:p>
          <a:p>
            <a:pPr marL="457200" indent="-457200">
              <a:buFont typeface="Courier New" pitchFamily="49" charset="0"/>
              <a:buChar char="o"/>
            </a:pPr>
            <a:r>
              <a:rPr lang="en-US" sz="2800" dirty="0">
                <a:solidFill>
                  <a:schemeClr val="tx1"/>
                </a:solidFill>
              </a:rPr>
              <a:t>Types of Lighting Sources</a:t>
            </a:r>
          </a:p>
          <a:p>
            <a:pPr marL="457200" indent="-457200">
              <a:buFont typeface="Courier New" pitchFamily="49" charset="0"/>
              <a:buChar char="o"/>
            </a:pPr>
            <a:r>
              <a:rPr lang="en-US" sz="2800" dirty="0" err="1">
                <a:solidFill>
                  <a:schemeClr val="tx1"/>
                </a:solidFill>
              </a:rPr>
              <a:t>Phong</a:t>
            </a:r>
            <a:r>
              <a:rPr lang="en-US" sz="2800" dirty="0">
                <a:solidFill>
                  <a:schemeClr val="tx1"/>
                </a:solidFill>
              </a:rPr>
              <a:t> illumination model</a:t>
            </a:r>
          </a:p>
          <a:p>
            <a:pPr marL="342900" indent="-342900">
              <a:buFont typeface="Wingdings" pitchFamily="2" charset="2"/>
              <a:buChar char="Ø"/>
            </a:pPr>
            <a:endParaRPr lang="en-US" sz="2800" dirty="0">
              <a:solidFill>
                <a:schemeClr val="tx1"/>
              </a:solidFill>
            </a:endParaRPr>
          </a:p>
          <a:p>
            <a:pPr marL="342900" indent="-342900">
              <a:buFont typeface="Wingdings" pitchFamily="2" charset="2"/>
              <a:buChar char="Ø"/>
            </a:pPr>
            <a:r>
              <a:rPr lang="en-US" sz="2800" dirty="0">
                <a:solidFill>
                  <a:schemeClr val="tx1"/>
                </a:solidFill>
              </a:rPr>
              <a:t>Shading </a:t>
            </a:r>
          </a:p>
          <a:p>
            <a:pPr marL="457200" indent="-457200">
              <a:buFont typeface="Courier New" pitchFamily="49" charset="0"/>
              <a:buChar char="o"/>
            </a:pPr>
            <a:r>
              <a:rPr lang="en-US" sz="2800" dirty="0">
                <a:solidFill>
                  <a:schemeClr val="tx1"/>
                </a:solidFill>
              </a:rPr>
              <a:t>Interpolation</a:t>
            </a:r>
          </a:p>
          <a:p>
            <a:pPr marL="457200" indent="-457200">
              <a:buFont typeface="Courier New" pitchFamily="49" charset="0"/>
              <a:buChar char="o"/>
            </a:pPr>
            <a:r>
              <a:rPr lang="en-US" sz="2800" dirty="0">
                <a:solidFill>
                  <a:schemeClr val="tx1"/>
                </a:solidFill>
              </a:rPr>
              <a:t>Flat Shading</a:t>
            </a:r>
          </a:p>
          <a:p>
            <a:pPr marL="457200" indent="-457200">
              <a:buFont typeface="Courier New" pitchFamily="49" charset="0"/>
              <a:buChar char="o"/>
            </a:pPr>
            <a:r>
              <a:rPr lang="en-US" sz="2800" dirty="0">
                <a:solidFill>
                  <a:schemeClr val="tx1"/>
                </a:solidFill>
              </a:rPr>
              <a:t>Smooth Shading</a:t>
            </a:r>
          </a:p>
          <a:p>
            <a:pPr marL="457200" indent="-457200">
              <a:buFont typeface="Courier New" pitchFamily="49" charset="0"/>
              <a:buChar char="o"/>
            </a:pPr>
            <a:endParaRPr lang="en-US" sz="2800" dirty="0">
              <a:solidFill>
                <a:schemeClr val="tx1"/>
              </a:solidFill>
            </a:endParaRPr>
          </a:p>
          <a:p>
            <a:pPr marL="457200" indent="-457200">
              <a:buFont typeface="Wingdings" pitchFamily="2" charset="2"/>
              <a:buChar char="Ø"/>
            </a:pPr>
            <a:r>
              <a:rPr lang="en-US" sz="2800" dirty="0">
                <a:solidFill>
                  <a:schemeClr val="tx1"/>
                </a:solidFill>
              </a:rPr>
              <a:t>Lighting/Shading  in OpenGL</a:t>
            </a:r>
          </a:p>
          <a:p>
            <a:pPr marL="457200" indent="-457200">
              <a:buFont typeface="Courier New" pitchFamily="49" charset="0"/>
              <a:buChar char="o"/>
            </a:pPr>
            <a:endParaRPr lang="en-US" dirty="0">
              <a:solidFill>
                <a:schemeClr val="tx1"/>
              </a:solidFill>
            </a:endParaRPr>
          </a:p>
          <a:p>
            <a:pPr marL="457200" indent="-457200">
              <a:buFont typeface="Courier New" pitchFamily="49" charset="0"/>
              <a:buChar char="o"/>
            </a:pPr>
            <a:endParaRPr lang="en-US" sz="2800"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do Flat shading</a:t>
            </a:r>
            <a:endParaRPr lang="x-none" dirty="0"/>
          </a:p>
        </p:txBody>
      </p:sp>
      <p:sp>
        <p:nvSpPr>
          <p:cNvPr id="4" name="Rectangle 3"/>
          <p:cNvSpPr/>
          <p:nvPr/>
        </p:nvSpPr>
        <p:spPr>
          <a:xfrm>
            <a:off x="280220" y="2274838"/>
            <a:ext cx="8450825" cy="1138773"/>
          </a:xfrm>
          <a:prstGeom prst="rect">
            <a:avLst/>
          </a:prstGeom>
        </p:spPr>
        <p:txBody>
          <a:bodyPr wrap="square">
            <a:spAutoFit/>
          </a:bodyPr>
          <a:lstStyle/>
          <a:p>
            <a:pPr>
              <a:buFont typeface="Wingdings" pitchFamily="2" charset="2"/>
              <a:buChar char="Ø"/>
            </a:pPr>
            <a:r>
              <a:rPr lang="en-US" sz="2400" dirty="0"/>
              <a:t>Find the intensity of the pixel. Then using the Intensity coloring the whole object</a:t>
            </a:r>
          </a:p>
          <a:p>
            <a:pPr algn="just"/>
            <a:endParaRPr lang="en-US" sz="2000" dirty="0"/>
          </a:p>
        </p:txBody>
      </p:sp>
      <mc:AlternateContent xmlns:mc="http://schemas.openxmlformats.org/markup-compatibility/2006" xmlns:p14="http://schemas.microsoft.com/office/powerpoint/2010/main">
        <mc:Choice Requires="p14">
          <p:contentPart p14:bwMode="auto" r:id="rId2">
            <p14:nvContentPartPr>
              <p14:cNvPr id="27" name="Ink 26"/>
              <p14:cNvContentPartPr/>
              <p14:nvPr/>
            </p14:nvContentPartPr>
            <p14:xfrm>
              <a:off x="2770828" y="3809362"/>
              <a:ext cx="1521720" cy="545040"/>
            </p14:xfrm>
          </p:contentPart>
        </mc:Choice>
        <mc:Fallback xmlns="">
          <p:pic>
            <p:nvPicPr>
              <p:cNvPr id="27" name="Ink 26"/>
              <p:cNvPicPr/>
              <p:nvPr/>
            </p:nvPicPr>
            <p:blipFill>
              <a:blip r:embed="rId3"/>
              <a:stretch>
                <a:fillRect/>
              </a:stretch>
            </p:blipFill>
            <p:spPr>
              <a:xfrm>
                <a:off x="2744182" y="3756442"/>
                <a:ext cx="1573932" cy="655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8" name="Ink 27"/>
              <p14:cNvContentPartPr/>
              <p14:nvPr/>
            </p14:nvContentPartPr>
            <p14:xfrm>
              <a:off x="2765788" y="4363402"/>
              <a:ext cx="1505160" cy="635760"/>
            </p14:xfrm>
          </p:contentPart>
        </mc:Choice>
        <mc:Fallback xmlns="">
          <p:pic>
            <p:nvPicPr>
              <p:cNvPr id="28" name="Ink 27"/>
              <p:cNvPicPr/>
              <p:nvPr/>
            </p:nvPicPr>
            <p:blipFill>
              <a:blip r:embed="rId5"/>
              <a:stretch>
                <a:fillRect/>
              </a:stretch>
            </p:blipFill>
            <p:spPr>
              <a:xfrm>
                <a:off x="2737348" y="4310482"/>
                <a:ext cx="1560240" cy="741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p14:cNvContentPartPr/>
              <p14:nvPr/>
            </p14:nvContentPartPr>
            <p14:xfrm>
              <a:off x="3925348" y="3744922"/>
              <a:ext cx="396360" cy="1033200"/>
            </p14:xfrm>
          </p:contentPart>
        </mc:Choice>
        <mc:Fallback xmlns="">
          <p:pic>
            <p:nvPicPr>
              <p:cNvPr id="29" name="Ink 28"/>
              <p:cNvPicPr/>
              <p:nvPr/>
            </p:nvPicPr>
            <p:blipFill>
              <a:blip r:embed="rId7"/>
              <a:stretch>
                <a:fillRect/>
              </a:stretch>
            </p:blipFill>
            <p:spPr>
              <a:xfrm>
                <a:off x="3917068" y="3736642"/>
                <a:ext cx="414720" cy="1052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p14:cNvContentPartPr/>
              <p14:nvPr/>
            </p14:nvContentPartPr>
            <p14:xfrm>
              <a:off x="2578588" y="2964082"/>
              <a:ext cx="4737240" cy="3306600"/>
            </p14:xfrm>
          </p:contentPart>
        </mc:Choice>
        <mc:Fallback xmlns="">
          <p:pic>
            <p:nvPicPr>
              <p:cNvPr id="30" name="Ink 29"/>
              <p:cNvPicPr/>
              <p:nvPr/>
            </p:nvPicPr>
            <p:blipFill>
              <a:blip r:embed="rId9"/>
              <a:stretch>
                <a:fillRect/>
              </a:stretch>
            </p:blipFill>
            <p:spPr>
              <a:xfrm>
                <a:off x="2567788" y="2951122"/>
                <a:ext cx="4762080" cy="3331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1" name="Ink 30"/>
              <p14:cNvContentPartPr/>
              <p14:nvPr/>
            </p14:nvContentPartPr>
            <p14:xfrm>
              <a:off x="2752468" y="4339282"/>
              <a:ext cx="1528920" cy="191880"/>
            </p14:xfrm>
          </p:contentPart>
        </mc:Choice>
        <mc:Fallback xmlns="">
          <p:pic>
            <p:nvPicPr>
              <p:cNvPr id="31" name="Ink 30"/>
              <p:cNvPicPr/>
              <p:nvPr/>
            </p:nvPicPr>
            <p:blipFill>
              <a:blip r:embed="rId11"/>
              <a:stretch>
                <a:fillRect/>
              </a:stretch>
            </p:blipFill>
            <p:spPr>
              <a:xfrm>
                <a:off x="2726182" y="4290322"/>
                <a:ext cx="1579332"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Ink 31"/>
              <p14:cNvContentPartPr/>
              <p14:nvPr/>
            </p14:nvContentPartPr>
            <p14:xfrm>
              <a:off x="2697388" y="4164322"/>
              <a:ext cx="567000" cy="838800"/>
            </p14:xfrm>
          </p:contentPart>
        </mc:Choice>
        <mc:Fallback xmlns="">
          <p:pic>
            <p:nvPicPr>
              <p:cNvPr id="32" name="Ink 31"/>
              <p:cNvPicPr/>
              <p:nvPr/>
            </p:nvPicPr>
            <p:blipFill>
              <a:blip r:embed="rId13"/>
              <a:stretch>
                <a:fillRect/>
              </a:stretch>
            </p:blipFill>
            <p:spPr>
              <a:xfrm>
                <a:off x="2688388" y="4157482"/>
                <a:ext cx="586080" cy="855720"/>
              </a:xfrm>
              <a:prstGeom prst="rect">
                <a:avLst/>
              </a:prstGeom>
            </p:spPr>
          </p:pic>
        </mc:Fallback>
      </mc:AlternateContent>
    </p:spTree>
    <p:extLst>
      <p:ext uri="{BB962C8B-B14F-4D97-AF65-F5344CB8AC3E}">
        <p14:creationId xmlns:p14="http://schemas.microsoft.com/office/powerpoint/2010/main" val="1018144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Drawback of Flat Shading</a:t>
            </a:r>
            <a:endParaRPr lang="x-none" dirty="0"/>
          </a:p>
        </p:txBody>
      </p:sp>
      <p:sp>
        <p:nvSpPr>
          <p:cNvPr id="4" name="Rectangle 3"/>
          <p:cNvSpPr/>
          <p:nvPr/>
        </p:nvSpPr>
        <p:spPr>
          <a:xfrm>
            <a:off x="280220" y="2274838"/>
            <a:ext cx="8450825" cy="1138773"/>
          </a:xfrm>
          <a:prstGeom prst="rect">
            <a:avLst/>
          </a:prstGeom>
        </p:spPr>
        <p:txBody>
          <a:bodyPr wrap="square">
            <a:spAutoFit/>
          </a:bodyPr>
          <a:lstStyle/>
          <a:p>
            <a:pPr>
              <a:buFont typeface="Wingdings" pitchFamily="2" charset="2"/>
              <a:buChar char="Ø"/>
            </a:pPr>
            <a:r>
              <a:rPr lang="en-US" sz="2400" dirty="0"/>
              <a:t>Find the intensity of the pixel. Then using the Intensity coloring the whole object</a:t>
            </a:r>
          </a:p>
          <a:p>
            <a:pPr algn="just"/>
            <a:endParaRPr lang="en-US" sz="2000" dirty="0"/>
          </a:p>
        </p:txBody>
      </p:sp>
      <mc:AlternateContent xmlns:mc="http://schemas.openxmlformats.org/markup-compatibility/2006" xmlns:p14="http://schemas.microsoft.com/office/powerpoint/2010/main">
        <mc:Choice Requires="p14">
          <p:contentPart p14:bwMode="auto" r:id="rId2">
            <p14:nvContentPartPr>
              <p14:cNvPr id="27" name="Ink 26"/>
              <p14:cNvContentPartPr/>
              <p14:nvPr/>
            </p14:nvContentPartPr>
            <p14:xfrm>
              <a:off x="2770828" y="3809362"/>
              <a:ext cx="1521720" cy="545040"/>
            </p14:xfrm>
          </p:contentPart>
        </mc:Choice>
        <mc:Fallback xmlns="">
          <p:pic>
            <p:nvPicPr>
              <p:cNvPr id="27" name="Ink 26"/>
              <p:cNvPicPr/>
              <p:nvPr/>
            </p:nvPicPr>
            <p:blipFill>
              <a:blip r:embed="rId3"/>
              <a:stretch>
                <a:fillRect/>
              </a:stretch>
            </p:blipFill>
            <p:spPr>
              <a:xfrm>
                <a:off x="2744182" y="3756442"/>
                <a:ext cx="1573932" cy="655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8" name="Ink 27"/>
              <p14:cNvContentPartPr/>
              <p14:nvPr/>
            </p14:nvContentPartPr>
            <p14:xfrm>
              <a:off x="2765788" y="4363402"/>
              <a:ext cx="1505160" cy="635760"/>
            </p14:xfrm>
          </p:contentPart>
        </mc:Choice>
        <mc:Fallback xmlns="">
          <p:pic>
            <p:nvPicPr>
              <p:cNvPr id="28" name="Ink 27"/>
              <p:cNvPicPr/>
              <p:nvPr/>
            </p:nvPicPr>
            <p:blipFill>
              <a:blip r:embed="rId5"/>
              <a:stretch>
                <a:fillRect/>
              </a:stretch>
            </p:blipFill>
            <p:spPr>
              <a:xfrm>
                <a:off x="2737348" y="4310482"/>
                <a:ext cx="1560240" cy="741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p14:cNvContentPartPr/>
              <p14:nvPr/>
            </p14:nvContentPartPr>
            <p14:xfrm>
              <a:off x="3925348" y="3744922"/>
              <a:ext cx="396360" cy="1033200"/>
            </p14:xfrm>
          </p:contentPart>
        </mc:Choice>
        <mc:Fallback xmlns="">
          <p:pic>
            <p:nvPicPr>
              <p:cNvPr id="29" name="Ink 28"/>
              <p:cNvPicPr/>
              <p:nvPr/>
            </p:nvPicPr>
            <p:blipFill>
              <a:blip r:embed="rId7"/>
              <a:stretch>
                <a:fillRect/>
              </a:stretch>
            </p:blipFill>
            <p:spPr>
              <a:xfrm>
                <a:off x="3917068" y="3736642"/>
                <a:ext cx="414720" cy="1052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p14:cNvContentPartPr/>
              <p14:nvPr/>
            </p14:nvContentPartPr>
            <p14:xfrm>
              <a:off x="2578588" y="2964082"/>
              <a:ext cx="4737240" cy="3306600"/>
            </p14:xfrm>
          </p:contentPart>
        </mc:Choice>
        <mc:Fallback xmlns="">
          <p:pic>
            <p:nvPicPr>
              <p:cNvPr id="30" name="Ink 29"/>
              <p:cNvPicPr/>
              <p:nvPr/>
            </p:nvPicPr>
            <p:blipFill>
              <a:blip r:embed="rId9"/>
              <a:stretch>
                <a:fillRect/>
              </a:stretch>
            </p:blipFill>
            <p:spPr>
              <a:xfrm>
                <a:off x="2567788" y="2951122"/>
                <a:ext cx="4762080" cy="3331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1" name="Ink 30"/>
              <p14:cNvContentPartPr/>
              <p14:nvPr/>
            </p14:nvContentPartPr>
            <p14:xfrm>
              <a:off x="2752468" y="4339282"/>
              <a:ext cx="1528920" cy="191880"/>
            </p14:xfrm>
          </p:contentPart>
        </mc:Choice>
        <mc:Fallback xmlns="">
          <p:pic>
            <p:nvPicPr>
              <p:cNvPr id="31" name="Ink 30"/>
              <p:cNvPicPr/>
              <p:nvPr/>
            </p:nvPicPr>
            <p:blipFill>
              <a:blip r:embed="rId11"/>
              <a:stretch>
                <a:fillRect/>
              </a:stretch>
            </p:blipFill>
            <p:spPr>
              <a:xfrm>
                <a:off x="2726182" y="4290322"/>
                <a:ext cx="1579332"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Ink 31"/>
              <p14:cNvContentPartPr/>
              <p14:nvPr/>
            </p14:nvContentPartPr>
            <p14:xfrm>
              <a:off x="2697388" y="4164322"/>
              <a:ext cx="567000" cy="838800"/>
            </p14:xfrm>
          </p:contentPart>
        </mc:Choice>
        <mc:Fallback xmlns="">
          <p:pic>
            <p:nvPicPr>
              <p:cNvPr id="32" name="Ink 31"/>
              <p:cNvPicPr/>
              <p:nvPr/>
            </p:nvPicPr>
            <p:blipFill>
              <a:blip r:embed="rId13"/>
              <a:stretch>
                <a:fillRect/>
              </a:stretch>
            </p:blipFill>
            <p:spPr>
              <a:xfrm>
                <a:off x="2688388" y="4157482"/>
                <a:ext cx="586080" cy="85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p14:cNvContentPartPr/>
              <p14:nvPr/>
            </p14:nvContentPartPr>
            <p14:xfrm>
              <a:off x="165508" y="4190398"/>
              <a:ext cx="2531880" cy="1282320"/>
            </p14:xfrm>
          </p:contentPart>
        </mc:Choice>
        <mc:Fallback xmlns="">
          <p:pic>
            <p:nvPicPr>
              <p:cNvPr id="11" name="Ink 10"/>
              <p:cNvPicPr/>
              <p:nvPr/>
            </p:nvPicPr>
            <p:blipFill>
              <a:blip r:embed="rId15"/>
              <a:stretch>
                <a:fillRect/>
              </a:stretch>
            </p:blipFill>
            <p:spPr>
              <a:xfrm>
                <a:off x="150028" y="4176722"/>
                <a:ext cx="2554200" cy="1308953"/>
              </a:xfrm>
              <a:prstGeom prst="rect">
                <a:avLst/>
              </a:prstGeom>
            </p:spPr>
          </p:pic>
        </mc:Fallback>
      </mc:AlternateContent>
    </p:spTree>
    <p:extLst>
      <p:ext uri="{BB962C8B-B14F-4D97-AF65-F5344CB8AC3E}">
        <p14:creationId xmlns:p14="http://schemas.microsoft.com/office/powerpoint/2010/main" val="1277145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Drawback of Flat Shading</a:t>
            </a:r>
            <a:endParaRPr lang="x-none" dirty="0"/>
          </a:p>
        </p:txBody>
      </p:sp>
      <p:sp>
        <p:nvSpPr>
          <p:cNvPr id="4" name="Rectangle 3"/>
          <p:cNvSpPr/>
          <p:nvPr/>
        </p:nvSpPr>
        <p:spPr>
          <a:xfrm>
            <a:off x="280220" y="2274838"/>
            <a:ext cx="8450825" cy="1138773"/>
          </a:xfrm>
          <a:prstGeom prst="rect">
            <a:avLst/>
          </a:prstGeom>
        </p:spPr>
        <p:txBody>
          <a:bodyPr wrap="square">
            <a:spAutoFit/>
          </a:bodyPr>
          <a:lstStyle/>
          <a:p>
            <a:pPr>
              <a:buFont typeface="Wingdings" pitchFamily="2" charset="2"/>
              <a:buChar char="Ø"/>
            </a:pPr>
            <a:r>
              <a:rPr lang="en-US" sz="2400" dirty="0"/>
              <a:t>Find the intensity of the pixel. Then using the Intensity coloring the whole object</a:t>
            </a:r>
          </a:p>
          <a:p>
            <a:pPr algn="just"/>
            <a:endParaRPr lang="en-US" sz="2000" dirty="0"/>
          </a:p>
        </p:txBody>
      </p:sp>
      <mc:AlternateContent xmlns:mc="http://schemas.openxmlformats.org/markup-compatibility/2006" xmlns:p14="http://schemas.microsoft.com/office/powerpoint/2010/main">
        <mc:Choice Requires="p14">
          <p:contentPart p14:bwMode="auto" r:id="rId2">
            <p14:nvContentPartPr>
              <p14:cNvPr id="27" name="Ink 26"/>
              <p14:cNvContentPartPr/>
              <p14:nvPr/>
            </p14:nvContentPartPr>
            <p14:xfrm>
              <a:off x="2770828" y="3809362"/>
              <a:ext cx="1521720" cy="545040"/>
            </p14:xfrm>
          </p:contentPart>
        </mc:Choice>
        <mc:Fallback xmlns="">
          <p:pic>
            <p:nvPicPr>
              <p:cNvPr id="27" name="Ink 26"/>
              <p:cNvPicPr/>
              <p:nvPr/>
            </p:nvPicPr>
            <p:blipFill>
              <a:blip r:embed="rId3"/>
              <a:stretch>
                <a:fillRect/>
              </a:stretch>
            </p:blipFill>
            <p:spPr>
              <a:xfrm>
                <a:off x="2744182" y="3756442"/>
                <a:ext cx="1573932" cy="655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8" name="Ink 27"/>
              <p14:cNvContentPartPr/>
              <p14:nvPr/>
            </p14:nvContentPartPr>
            <p14:xfrm>
              <a:off x="2765788" y="4363402"/>
              <a:ext cx="1505160" cy="635760"/>
            </p14:xfrm>
          </p:contentPart>
        </mc:Choice>
        <mc:Fallback xmlns="">
          <p:pic>
            <p:nvPicPr>
              <p:cNvPr id="28" name="Ink 27"/>
              <p:cNvPicPr/>
              <p:nvPr/>
            </p:nvPicPr>
            <p:blipFill>
              <a:blip r:embed="rId5"/>
              <a:stretch>
                <a:fillRect/>
              </a:stretch>
            </p:blipFill>
            <p:spPr>
              <a:xfrm>
                <a:off x="2737348" y="4310482"/>
                <a:ext cx="1560240" cy="741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p14:cNvContentPartPr/>
              <p14:nvPr/>
            </p14:nvContentPartPr>
            <p14:xfrm>
              <a:off x="3925348" y="3744922"/>
              <a:ext cx="396360" cy="1033200"/>
            </p14:xfrm>
          </p:contentPart>
        </mc:Choice>
        <mc:Fallback xmlns="">
          <p:pic>
            <p:nvPicPr>
              <p:cNvPr id="29" name="Ink 28"/>
              <p:cNvPicPr/>
              <p:nvPr/>
            </p:nvPicPr>
            <p:blipFill>
              <a:blip r:embed="rId7"/>
              <a:stretch>
                <a:fillRect/>
              </a:stretch>
            </p:blipFill>
            <p:spPr>
              <a:xfrm>
                <a:off x="3917068" y="3736642"/>
                <a:ext cx="414720" cy="1052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p14:cNvContentPartPr/>
              <p14:nvPr/>
            </p14:nvContentPartPr>
            <p14:xfrm>
              <a:off x="2578588" y="2964082"/>
              <a:ext cx="4737240" cy="3306600"/>
            </p14:xfrm>
          </p:contentPart>
        </mc:Choice>
        <mc:Fallback xmlns="">
          <p:pic>
            <p:nvPicPr>
              <p:cNvPr id="30" name="Ink 29"/>
              <p:cNvPicPr/>
              <p:nvPr/>
            </p:nvPicPr>
            <p:blipFill>
              <a:blip r:embed="rId9"/>
              <a:stretch>
                <a:fillRect/>
              </a:stretch>
            </p:blipFill>
            <p:spPr>
              <a:xfrm>
                <a:off x="2567788" y="2951122"/>
                <a:ext cx="4762080" cy="3331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1" name="Ink 30"/>
              <p14:cNvContentPartPr/>
              <p14:nvPr/>
            </p14:nvContentPartPr>
            <p14:xfrm>
              <a:off x="2752468" y="4339282"/>
              <a:ext cx="1528920" cy="191880"/>
            </p14:xfrm>
          </p:contentPart>
        </mc:Choice>
        <mc:Fallback xmlns="">
          <p:pic>
            <p:nvPicPr>
              <p:cNvPr id="31" name="Ink 30"/>
              <p:cNvPicPr/>
              <p:nvPr/>
            </p:nvPicPr>
            <p:blipFill>
              <a:blip r:embed="rId11"/>
              <a:stretch>
                <a:fillRect/>
              </a:stretch>
            </p:blipFill>
            <p:spPr>
              <a:xfrm>
                <a:off x="2726182" y="4290322"/>
                <a:ext cx="1579332"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Ink 31"/>
              <p14:cNvContentPartPr/>
              <p14:nvPr/>
            </p14:nvContentPartPr>
            <p14:xfrm>
              <a:off x="2697388" y="4164322"/>
              <a:ext cx="567000" cy="838800"/>
            </p14:xfrm>
          </p:contentPart>
        </mc:Choice>
        <mc:Fallback xmlns="">
          <p:pic>
            <p:nvPicPr>
              <p:cNvPr id="32" name="Ink 31"/>
              <p:cNvPicPr/>
              <p:nvPr/>
            </p:nvPicPr>
            <p:blipFill>
              <a:blip r:embed="rId13"/>
              <a:stretch>
                <a:fillRect/>
              </a:stretch>
            </p:blipFill>
            <p:spPr>
              <a:xfrm>
                <a:off x="2688388" y="4157482"/>
                <a:ext cx="586080" cy="855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p14:cNvContentPartPr/>
              <p14:nvPr/>
            </p14:nvContentPartPr>
            <p14:xfrm>
              <a:off x="165508" y="4190398"/>
              <a:ext cx="2531880" cy="1282320"/>
            </p14:xfrm>
          </p:contentPart>
        </mc:Choice>
        <mc:Fallback xmlns="">
          <p:pic>
            <p:nvPicPr>
              <p:cNvPr id="11" name="Ink 10"/>
              <p:cNvPicPr/>
              <p:nvPr/>
            </p:nvPicPr>
            <p:blipFill>
              <a:blip r:embed="rId15"/>
              <a:stretch>
                <a:fillRect/>
              </a:stretch>
            </p:blipFill>
            <p:spPr>
              <a:xfrm>
                <a:off x="150028" y="4176722"/>
                <a:ext cx="2554200" cy="1308953"/>
              </a:xfrm>
              <a:prstGeom prst="rect">
                <a:avLst/>
              </a:prstGeom>
            </p:spPr>
          </p:pic>
        </mc:Fallback>
      </mc:AlternateContent>
    </p:spTree>
    <p:extLst>
      <p:ext uri="{BB962C8B-B14F-4D97-AF65-F5344CB8AC3E}">
        <p14:creationId xmlns:p14="http://schemas.microsoft.com/office/powerpoint/2010/main" val="506037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Example of Flat Shading</a:t>
            </a:r>
            <a:endParaRPr lang="x-none" dirty="0"/>
          </a:p>
        </p:txBody>
      </p:sp>
      <p:pic>
        <p:nvPicPr>
          <p:cNvPr id="12" name="Picture 8" descr="rd_const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457" y="2263883"/>
            <a:ext cx="4572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34398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Smooth Shading</a:t>
            </a:r>
            <a:endParaRPr lang="x-none" dirty="0"/>
          </a:p>
        </p:txBody>
      </p:sp>
      <p:sp>
        <p:nvSpPr>
          <p:cNvPr id="4" name="Rectangle 3"/>
          <p:cNvSpPr/>
          <p:nvPr/>
        </p:nvSpPr>
        <p:spPr>
          <a:xfrm>
            <a:off x="280219" y="2274838"/>
            <a:ext cx="8347587" cy="4093428"/>
          </a:xfrm>
          <a:prstGeom prst="rect">
            <a:avLst/>
          </a:prstGeom>
        </p:spPr>
        <p:txBody>
          <a:bodyPr wrap="square">
            <a:spAutoFit/>
          </a:bodyPr>
          <a:lstStyle/>
          <a:p>
            <a:pPr algn="just"/>
            <a:r>
              <a:rPr lang="en-US" sz="2600" dirty="0"/>
              <a:t>1. Determine average unit normal vector at each vertex of </a:t>
            </a:r>
          </a:p>
          <a:p>
            <a:pPr algn="just"/>
            <a:r>
              <a:rPr lang="en-US" sz="2600" dirty="0"/>
              <a:t>    the polygon</a:t>
            </a:r>
          </a:p>
          <a:p>
            <a:pPr algn="just"/>
            <a:r>
              <a:rPr lang="en-US" sz="2600" dirty="0"/>
              <a:t>2. Apply an illumination model at each polygon vertex to </a:t>
            </a:r>
          </a:p>
          <a:p>
            <a:pPr algn="just"/>
            <a:r>
              <a:rPr lang="en-US" sz="2600" dirty="0"/>
              <a:t>    obtain the light intensity at the position</a:t>
            </a:r>
          </a:p>
          <a:p>
            <a:pPr algn="just"/>
            <a:r>
              <a:rPr lang="en-US" sz="2600" dirty="0"/>
              <a:t>3. Linearly interpolate the vertex intensities over the </a:t>
            </a:r>
          </a:p>
          <a:p>
            <a:pPr algn="just"/>
            <a:r>
              <a:rPr lang="en-US" sz="2600" dirty="0"/>
              <a:t>     projected area of the polygon</a:t>
            </a:r>
          </a:p>
          <a:p>
            <a:pPr>
              <a:buFont typeface="Arial" pitchFamily="34" charset="0"/>
              <a:buChar char="•"/>
              <a:defRPr/>
            </a:pPr>
            <a:r>
              <a:rPr lang="en-US" sz="2600" dirty="0"/>
              <a:t> Smooth Shading Two types</a:t>
            </a:r>
          </a:p>
          <a:p>
            <a:pPr lvl="1">
              <a:buFont typeface="Arial" pitchFamily="34" charset="0"/>
              <a:buChar char="–"/>
              <a:defRPr/>
            </a:pPr>
            <a:r>
              <a:rPr lang="en-US" sz="2600" dirty="0" err="1"/>
              <a:t>Gouraud</a:t>
            </a:r>
            <a:r>
              <a:rPr lang="en-US" sz="2600" dirty="0"/>
              <a:t> Shading</a:t>
            </a:r>
          </a:p>
          <a:p>
            <a:pPr lvl="1">
              <a:buFont typeface="Arial" pitchFamily="34" charset="0"/>
              <a:buChar char="–"/>
              <a:defRPr/>
            </a:pPr>
            <a:r>
              <a:rPr lang="en-US" sz="2600" dirty="0" err="1"/>
              <a:t>Phong</a:t>
            </a:r>
            <a:r>
              <a:rPr lang="en-US" sz="2600" dirty="0"/>
              <a:t> Shading (do not confuse with </a:t>
            </a:r>
            <a:r>
              <a:rPr lang="en-US" sz="2600" dirty="0" err="1"/>
              <a:t>Phong</a:t>
            </a:r>
            <a:r>
              <a:rPr lang="en-US" sz="2600" dirty="0"/>
              <a:t> Lighting Model)</a:t>
            </a:r>
            <a:endParaRPr lang="en-US" sz="2000" dirty="0"/>
          </a:p>
        </p:txBody>
      </p:sp>
    </p:spTree>
    <p:extLst>
      <p:ext uri="{BB962C8B-B14F-4D97-AF65-F5344CB8AC3E}">
        <p14:creationId xmlns:p14="http://schemas.microsoft.com/office/powerpoint/2010/main" val="102366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do </a:t>
            </a:r>
            <a:r>
              <a:rPr lang="en-US" dirty="0" err="1"/>
              <a:t>Gouraud</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2848239" y="2505004"/>
              <a:ext cx="2178000" cy="1028880"/>
            </p14:xfrm>
          </p:contentPart>
        </mc:Choice>
        <mc:Fallback xmlns="">
          <p:pic>
            <p:nvPicPr>
              <p:cNvPr id="8" name="Ink 7"/>
              <p:cNvPicPr/>
              <p:nvPr/>
            </p:nvPicPr>
            <p:blipFill>
              <a:blip r:embed="rId3"/>
              <a:stretch>
                <a:fillRect/>
              </a:stretch>
            </p:blipFill>
            <p:spPr>
              <a:xfrm>
                <a:off x="2842840" y="2494924"/>
                <a:ext cx="2192398" cy="1047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p14:cNvContentPartPr/>
              <p14:nvPr/>
            </p14:nvContentPartPr>
            <p14:xfrm>
              <a:off x="2884599" y="2841964"/>
              <a:ext cx="2100600" cy="269280"/>
            </p14:xfrm>
          </p:contentPart>
        </mc:Choice>
        <mc:Fallback xmlns="">
          <p:pic>
            <p:nvPicPr>
              <p:cNvPr id="9" name="Ink 8"/>
              <p:cNvPicPr/>
              <p:nvPr/>
            </p:nvPicPr>
            <p:blipFill>
              <a:blip r:embed="rId5"/>
              <a:stretch>
                <a:fillRect/>
              </a:stretch>
            </p:blipFill>
            <p:spPr>
              <a:xfrm>
                <a:off x="2876679" y="2833684"/>
                <a:ext cx="211752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3244599" y="2770684"/>
              <a:ext cx="1724400" cy="915120"/>
            </p14:xfrm>
          </p:contentPart>
        </mc:Choice>
        <mc:Fallback xmlns="">
          <p:pic>
            <p:nvPicPr>
              <p:cNvPr id="10" name="Ink 9"/>
              <p:cNvPicPr/>
              <p:nvPr/>
            </p:nvPicPr>
            <p:blipFill>
              <a:blip r:embed="rId7"/>
              <a:stretch>
                <a:fillRect/>
              </a:stretch>
            </p:blipFill>
            <p:spPr>
              <a:xfrm>
                <a:off x="3235599" y="2762407"/>
                <a:ext cx="1739880" cy="93275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p14:cNvContentPartPr/>
              <p14:nvPr/>
            </p14:nvContentPartPr>
            <p14:xfrm>
              <a:off x="3842199" y="2636764"/>
              <a:ext cx="23040" cy="855360"/>
            </p14:xfrm>
          </p:contentPart>
        </mc:Choice>
        <mc:Fallback xmlns="">
          <p:pic>
            <p:nvPicPr>
              <p:cNvPr id="11" name="Ink 10"/>
              <p:cNvPicPr/>
              <p:nvPr/>
            </p:nvPicPr>
            <p:blipFill>
              <a:blip r:embed="rId9"/>
              <a:stretch>
                <a:fillRect/>
              </a:stretch>
            </p:blipFill>
            <p:spPr>
              <a:xfrm>
                <a:off x="3834279" y="2628484"/>
                <a:ext cx="39960" cy="872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p14:cNvContentPartPr/>
              <p14:nvPr/>
            </p14:nvContentPartPr>
            <p14:xfrm>
              <a:off x="1455039" y="3879484"/>
              <a:ext cx="3381480" cy="830520"/>
            </p14:xfrm>
          </p:contentPart>
        </mc:Choice>
        <mc:Fallback xmlns="">
          <p:pic>
            <p:nvPicPr>
              <p:cNvPr id="12" name="Ink 11"/>
              <p:cNvPicPr/>
              <p:nvPr/>
            </p:nvPicPr>
            <p:blipFill>
              <a:blip r:embed="rId11"/>
              <a:stretch>
                <a:fillRect/>
              </a:stretch>
            </p:blipFill>
            <p:spPr>
              <a:xfrm>
                <a:off x="1444959" y="3872644"/>
                <a:ext cx="3396240" cy="847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p14:cNvContentPartPr/>
              <p14:nvPr/>
            </p14:nvContentPartPr>
            <p14:xfrm>
              <a:off x="2794599" y="4565284"/>
              <a:ext cx="2562840" cy="133200"/>
            </p14:xfrm>
          </p:contentPart>
        </mc:Choice>
        <mc:Fallback xmlns="">
          <p:pic>
            <p:nvPicPr>
              <p:cNvPr id="13" name="Ink 12"/>
              <p:cNvPicPr/>
              <p:nvPr/>
            </p:nvPicPr>
            <p:blipFill>
              <a:blip r:embed="rId13"/>
              <a:stretch>
                <a:fillRect/>
              </a:stretch>
            </p:blipFill>
            <p:spPr>
              <a:xfrm>
                <a:off x="2785959" y="4556644"/>
                <a:ext cx="25812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p14:cNvContentPartPr/>
              <p14:nvPr/>
            </p14:nvContentPartPr>
            <p14:xfrm>
              <a:off x="3708999" y="4833844"/>
              <a:ext cx="551160" cy="781200"/>
            </p14:xfrm>
          </p:contentPart>
        </mc:Choice>
        <mc:Fallback xmlns="">
          <p:pic>
            <p:nvPicPr>
              <p:cNvPr id="14" name="Ink 13"/>
              <p:cNvPicPr/>
              <p:nvPr/>
            </p:nvPicPr>
            <p:blipFill>
              <a:blip r:embed="rId15"/>
              <a:stretch>
                <a:fillRect/>
              </a:stretch>
            </p:blipFill>
            <p:spPr>
              <a:xfrm>
                <a:off x="3702519" y="4827367"/>
                <a:ext cx="562320" cy="794514"/>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p14:cNvContentPartPr/>
              <p14:nvPr/>
            </p14:nvContentPartPr>
            <p14:xfrm>
              <a:off x="3891519" y="5630164"/>
              <a:ext cx="605880" cy="344880"/>
            </p14:xfrm>
          </p:contentPart>
        </mc:Choice>
        <mc:Fallback xmlns="">
          <p:pic>
            <p:nvPicPr>
              <p:cNvPr id="15" name="Ink 14"/>
              <p:cNvPicPr/>
              <p:nvPr/>
            </p:nvPicPr>
            <p:blipFill>
              <a:blip r:embed="rId17"/>
              <a:stretch>
                <a:fillRect/>
              </a:stretch>
            </p:blipFill>
            <p:spPr>
              <a:xfrm>
                <a:off x="3884679" y="5623684"/>
                <a:ext cx="61848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p14:cNvContentPartPr/>
              <p14:nvPr/>
            </p14:nvContentPartPr>
            <p14:xfrm>
              <a:off x="4545279" y="5110684"/>
              <a:ext cx="227880" cy="300600"/>
            </p14:xfrm>
          </p:contentPart>
        </mc:Choice>
        <mc:Fallback xmlns="">
          <p:pic>
            <p:nvPicPr>
              <p:cNvPr id="16" name="Ink 15"/>
              <p:cNvPicPr/>
              <p:nvPr/>
            </p:nvPicPr>
            <p:blipFill>
              <a:blip r:embed="rId19"/>
              <a:stretch>
                <a:fillRect/>
              </a:stretch>
            </p:blipFill>
            <p:spPr>
              <a:xfrm>
                <a:off x="4538799" y="5103124"/>
                <a:ext cx="24192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p14:cNvContentPartPr/>
              <p14:nvPr/>
            </p14:nvContentPartPr>
            <p14:xfrm>
              <a:off x="4864959" y="5202484"/>
              <a:ext cx="319680" cy="169200"/>
            </p14:xfrm>
          </p:contentPart>
        </mc:Choice>
        <mc:Fallback xmlns="">
          <p:pic>
            <p:nvPicPr>
              <p:cNvPr id="17" name="Ink 16"/>
              <p:cNvPicPr/>
              <p:nvPr/>
            </p:nvPicPr>
            <p:blipFill>
              <a:blip r:embed="rId21"/>
              <a:stretch>
                <a:fillRect/>
              </a:stretch>
            </p:blipFill>
            <p:spPr>
              <a:xfrm>
                <a:off x="4860639" y="5197444"/>
                <a:ext cx="32832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p14:cNvContentPartPr/>
              <p14:nvPr/>
            </p14:nvContentPartPr>
            <p14:xfrm>
              <a:off x="5251599" y="4650604"/>
              <a:ext cx="181080" cy="1447560"/>
            </p14:xfrm>
          </p:contentPart>
        </mc:Choice>
        <mc:Fallback xmlns="">
          <p:pic>
            <p:nvPicPr>
              <p:cNvPr id="18" name="Ink 17"/>
              <p:cNvPicPr/>
              <p:nvPr/>
            </p:nvPicPr>
            <p:blipFill>
              <a:blip r:embed="rId23"/>
              <a:stretch>
                <a:fillRect/>
              </a:stretch>
            </p:blipFill>
            <p:spPr>
              <a:xfrm>
                <a:off x="5244759" y="4643766"/>
                <a:ext cx="191880" cy="1461956"/>
              </a:xfrm>
              <a:prstGeom prst="rect">
                <a:avLst/>
              </a:prstGeom>
            </p:spPr>
          </p:pic>
        </mc:Fallback>
      </mc:AlternateContent>
      <p:sp>
        <p:nvSpPr>
          <p:cNvPr id="3" name="Rectangle 2"/>
          <p:cNvSpPr/>
          <p:nvPr/>
        </p:nvSpPr>
        <p:spPr>
          <a:xfrm>
            <a:off x="629968" y="2135672"/>
            <a:ext cx="5727209" cy="461665"/>
          </a:xfrm>
          <a:prstGeom prst="rect">
            <a:avLst/>
          </a:prstGeom>
        </p:spPr>
        <p:txBody>
          <a:bodyPr wrap="none">
            <a:spAutoFit/>
          </a:bodyPr>
          <a:lstStyle/>
          <a:p>
            <a:r>
              <a:rPr lang="en-US" sz="2400" dirty="0"/>
              <a:t>Step 1: To obtain average unit normal Vector</a:t>
            </a:r>
          </a:p>
        </p:txBody>
      </p:sp>
    </p:spTree>
    <p:extLst>
      <p:ext uri="{BB962C8B-B14F-4D97-AF65-F5344CB8AC3E}">
        <p14:creationId xmlns:p14="http://schemas.microsoft.com/office/powerpoint/2010/main" val="2972812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do </a:t>
            </a:r>
            <a:r>
              <a:rPr lang="en-US" dirty="0" err="1"/>
              <a:t>Gouraud</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sp>
        <p:nvSpPr>
          <p:cNvPr id="3" name="Rectangle 2"/>
          <p:cNvSpPr/>
          <p:nvPr/>
        </p:nvSpPr>
        <p:spPr>
          <a:xfrm>
            <a:off x="629968" y="2135672"/>
            <a:ext cx="5727209" cy="461665"/>
          </a:xfrm>
          <a:prstGeom prst="rect">
            <a:avLst/>
          </a:prstGeom>
        </p:spPr>
        <p:txBody>
          <a:bodyPr wrap="none">
            <a:spAutoFit/>
          </a:bodyPr>
          <a:lstStyle/>
          <a:p>
            <a:r>
              <a:rPr lang="en-US" sz="2400" dirty="0"/>
              <a:t>Step 1: To obtain average unit normal Vector</a:t>
            </a:r>
          </a:p>
        </p:txBody>
      </p:sp>
      <p:pic>
        <p:nvPicPr>
          <p:cNvPr id="19"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66700" y="2787422"/>
            <a:ext cx="861060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8396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do </a:t>
            </a:r>
            <a:r>
              <a:rPr lang="en-US" dirty="0" err="1"/>
              <a:t>Gouraud</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sp>
        <p:nvSpPr>
          <p:cNvPr id="3" name="Rectangle 2"/>
          <p:cNvSpPr/>
          <p:nvPr/>
        </p:nvSpPr>
        <p:spPr>
          <a:xfrm>
            <a:off x="457200" y="2386394"/>
            <a:ext cx="7935038" cy="1384995"/>
          </a:xfrm>
          <a:prstGeom prst="rect">
            <a:avLst/>
          </a:prstGeom>
        </p:spPr>
        <p:txBody>
          <a:bodyPr wrap="square">
            <a:spAutoFit/>
          </a:bodyPr>
          <a:lstStyle/>
          <a:p>
            <a:pPr algn="just"/>
            <a:r>
              <a:rPr lang="en-US" sz="2700" dirty="0"/>
              <a:t>Step 2: Apply Illumination model for calculating  </a:t>
            </a:r>
          </a:p>
          <a:p>
            <a:pPr algn="just"/>
            <a:r>
              <a:rPr lang="en-US" sz="2700" dirty="0"/>
              <a:t>             intensity for finding the vertex intensity.</a:t>
            </a:r>
          </a:p>
          <a:p>
            <a:r>
              <a:rPr lang="en-US" sz="2700" dirty="0"/>
              <a:t>Step 3: Intensity Interpolation  (I)</a:t>
            </a:r>
          </a:p>
        </p:txBody>
      </p:sp>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2456559" y="5070724"/>
              <a:ext cx="2433600" cy="116280"/>
            </p14:xfrm>
          </p:contentPart>
        </mc:Choice>
        <mc:Fallback xmlns="">
          <p:pic>
            <p:nvPicPr>
              <p:cNvPr id="7" name="Ink 6"/>
              <p:cNvPicPr/>
              <p:nvPr/>
            </p:nvPicPr>
            <p:blipFill>
              <a:blip r:embed="rId3"/>
              <a:stretch>
                <a:fillRect/>
              </a:stretch>
            </p:blipFill>
            <p:spPr>
              <a:xfrm>
                <a:off x="2448999" y="5063884"/>
                <a:ext cx="24483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p14:cNvContentPartPr/>
              <p14:nvPr/>
            </p14:nvContentPartPr>
            <p14:xfrm>
              <a:off x="4284279" y="3948604"/>
              <a:ext cx="3985200" cy="812160"/>
            </p14:xfrm>
          </p:contentPart>
        </mc:Choice>
        <mc:Fallback xmlns="">
          <p:pic>
            <p:nvPicPr>
              <p:cNvPr id="8" name="Ink 7"/>
              <p:cNvPicPr/>
              <p:nvPr/>
            </p:nvPicPr>
            <p:blipFill>
              <a:blip r:embed="rId5"/>
              <a:stretch>
                <a:fillRect/>
              </a:stretch>
            </p:blipFill>
            <p:spPr>
              <a:xfrm>
                <a:off x="4277799" y="3942484"/>
                <a:ext cx="3995640" cy="82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p14:cNvContentPartPr/>
              <p14:nvPr/>
            </p14:nvContentPartPr>
            <p14:xfrm>
              <a:off x="2313999" y="4706044"/>
              <a:ext cx="1702440" cy="936360"/>
            </p14:xfrm>
          </p:contentPart>
        </mc:Choice>
        <mc:Fallback xmlns="">
          <p:pic>
            <p:nvPicPr>
              <p:cNvPr id="9" name="Ink 8"/>
              <p:cNvPicPr/>
              <p:nvPr/>
            </p:nvPicPr>
            <p:blipFill>
              <a:blip r:embed="rId7"/>
              <a:stretch>
                <a:fillRect/>
              </a:stretch>
            </p:blipFill>
            <p:spPr>
              <a:xfrm>
                <a:off x="2307159" y="4701004"/>
                <a:ext cx="1715400" cy="948600"/>
              </a:xfrm>
              <a:prstGeom prst="rect">
                <a:avLst/>
              </a:prstGeom>
            </p:spPr>
          </p:pic>
        </mc:Fallback>
      </mc:AlternateContent>
    </p:spTree>
    <p:extLst>
      <p:ext uri="{BB962C8B-B14F-4D97-AF65-F5344CB8AC3E}">
        <p14:creationId xmlns:p14="http://schemas.microsoft.com/office/powerpoint/2010/main" val="3583128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do </a:t>
            </a:r>
            <a:r>
              <a:rPr lang="en-US" dirty="0" err="1"/>
              <a:t>Gouraud</a:t>
            </a:r>
            <a:r>
              <a:rPr lang="en-US" dirty="0"/>
              <a:t> Shading</a:t>
            </a:r>
            <a:endParaRPr lang="x-none" dirty="0"/>
          </a:p>
        </p:txBody>
      </p:sp>
      <mc:AlternateContent xmlns:mc="http://schemas.openxmlformats.org/markup-compatibility/2006" xmlns:p14="http://schemas.microsoft.com/office/powerpoint/2010/main">
        <mc:Choice Requires="p14">
          <p:contentPart p14:bwMode="auto" r:id="rId2">
            <p14:nvContentPartPr>
              <p14:cNvPr id="20" name="Ink 19"/>
              <p14:cNvContentPartPr/>
              <p14:nvPr/>
            </p14:nvContentPartPr>
            <p14:xfrm>
              <a:off x="2087139" y="2315243"/>
              <a:ext cx="1536840" cy="2160720"/>
            </p14:xfrm>
          </p:contentPart>
        </mc:Choice>
        <mc:Fallback xmlns="">
          <p:pic>
            <p:nvPicPr>
              <p:cNvPr id="20" name="Ink 19"/>
              <p:cNvPicPr/>
              <p:nvPr/>
            </p:nvPicPr>
            <p:blipFill>
              <a:blip r:embed="rId3"/>
              <a:stretch>
                <a:fillRect/>
              </a:stretch>
            </p:blipFill>
            <p:spPr>
              <a:xfrm>
                <a:off x="2078499" y="2305883"/>
                <a:ext cx="1555200" cy="2179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 name="Ink 20"/>
              <p14:cNvContentPartPr/>
              <p14:nvPr/>
            </p14:nvContentPartPr>
            <p14:xfrm>
              <a:off x="2483499" y="5622563"/>
              <a:ext cx="2054520" cy="55800"/>
            </p14:xfrm>
          </p:contentPart>
        </mc:Choice>
        <mc:Fallback xmlns="">
          <p:pic>
            <p:nvPicPr>
              <p:cNvPr id="21" name="Ink 20"/>
              <p:cNvPicPr/>
              <p:nvPr/>
            </p:nvPicPr>
            <p:blipFill>
              <a:blip r:embed="rId5"/>
              <a:stretch>
                <a:fillRect/>
              </a:stretch>
            </p:blipFill>
            <p:spPr>
              <a:xfrm>
                <a:off x="2471619" y="5608883"/>
                <a:ext cx="207972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p14:cNvContentPartPr/>
              <p14:nvPr/>
            </p14:nvContentPartPr>
            <p14:xfrm>
              <a:off x="5848419" y="5564243"/>
              <a:ext cx="1510920" cy="63720"/>
            </p14:xfrm>
          </p:contentPart>
        </mc:Choice>
        <mc:Fallback xmlns="">
          <p:pic>
            <p:nvPicPr>
              <p:cNvPr id="22" name="Ink 21"/>
              <p:cNvPicPr/>
              <p:nvPr/>
            </p:nvPicPr>
            <p:blipFill>
              <a:blip r:embed="rId7"/>
              <a:stretch>
                <a:fillRect/>
              </a:stretch>
            </p:blipFill>
            <p:spPr>
              <a:xfrm>
                <a:off x="5834739" y="5553803"/>
                <a:ext cx="153684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p14:cNvContentPartPr/>
              <p14:nvPr/>
            </p14:nvContentPartPr>
            <p14:xfrm>
              <a:off x="4152099" y="2088083"/>
              <a:ext cx="2255400" cy="584640"/>
            </p14:xfrm>
          </p:contentPart>
        </mc:Choice>
        <mc:Fallback xmlns="">
          <p:pic>
            <p:nvPicPr>
              <p:cNvPr id="23" name="Ink 22"/>
              <p:cNvPicPr/>
              <p:nvPr/>
            </p:nvPicPr>
            <p:blipFill>
              <a:blip r:embed="rId9"/>
              <a:stretch>
                <a:fillRect/>
              </a:stretch>
            </p:blipFill>
            <p:spPr>
              <a:xfrm>
                <a:off x="4144899" y="2075483"/>
                <a:ext cx="2271600" cy="603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p14:cNvContentPartPr/>
              <p14:nvPr/>
            </p14:nvContentPartPr>
            <p14:xfrm>
              <a:off x="2285859" y="4276163"/>
              <a:ext cx="644040" cy="508320"/>
            </p14:xfrm>
          </p:contentPart>
        </mc:Choice>
        <mc:Fallback xmlns="">
          <p:pic>
            <p:nvPicPr>
              <p:cNvPr id="24" name="Ink 23"/>
              <p:cNvPicPr/>
              <p:nvPr/>
            </p:nvPicPr>
            <p:blipFill>
              <a:blip r:embed="rId11"/>
              <a:stretch>
                <a:fillRect/>
              </a:stretch>
            </p:blipFill>
            <p:spPr>
              <a:xfrm>
                <a:off x="2276864" y="4268603"/>
                <a:ext cx="66167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5" name="Ink 24"/>
              <p14:cNvContentPartPr/>
              <p14:nvPr/>
            </p14:nvContentPartPr>
            <p14:xfrm>
              <a:off x="2905419" y="5251403"/>
              <a:ext cx="975240" cy="283680"/>
            </p14:xfrm>
          </p:contentPart>
        </mc:Choice>
        <mc:Fallback xmlns="">
          <p:pic>
            <p:nvPicPr>
              <p:cNvPr id="25" name="Ink 24"/>
              <p:cNvPicPr/>
              <p:nvPr/>
            </p:nvPicPr>
            <p:blipFill>
              <a:blip r:embed="rId13"/>
              <a:stretch>
                <a:fillRect/>
              </a:stretch>
            </p:blipFill>
            <p:spPr>
              <a:xfrm>
                <a:off x="2896419" y="5238803"/>
                <a:ext cx="99468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6" name="Ink 25"/>
              <p14:cNvContentPartPr/>
              <p14:nvPr/>
            </p14:nvContentPartPr>
            <p14:xfrm>
              <a:off x="1170579" y="5407643"/>
              <a:ext cx="943920" cy="463320"/>
            </p14:xfrm>
          </p:contentPart>
        </mc:Choice>
        <mc:Fallback xmlns="">
          <p:pic>
            <p:nvPicPr>
              <p:cNvPr id="26" name="Ink 25"/>
              <p:cNvPicPr/>
              <p:nvPr/>
            </p:nvPicPr>
            <p:blipFill>
              <a:blip r:embed="rId15"/>
              <a:stretch>
                <a:fillRect/>
              </a:stretch>
            </p:blipFill>
            <p:spPr>
              <a:xfrm>
                <a:off x="1161219" y="5399363"/>
                <a:ext cx="962640" cy="480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7" name="Ink 26"/>
              <p14:cNvContentPartPr/>
              <p14:nvPr/>
            </p14:nvContentPartPr>
            <p14:xfrm>
              <a:off x="4733139" y="5106683"/>
              <a:ext cx="3410280" cy="1026360"/>
            </p14:xfrm>
          </p:contentPart>
        </mc:Choice>
        <mc:Fallback xmlns="">
          <p:pic>
            <p:nvPicPr>
              <p:cNvPr id="27" name="Ink 26"/>
              <p:cNvPicPr/>
              <p:nvPr/>
            </p:nvPicPr>
            <p:blipFill>
              <a:blip r:embed="rId17"/>
              <a:stretch>
                <a:fillRect/>
              </a:stretch>
            </p:blipFill>
            <p:spPr>
              <a:xfrm>
                <a:off x="4724859" y="5093003"/>
                <a:ext cx="3432600" cy="1054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8" name="Ink 27"/>
              <p14:cNvContentPartPr/>
              <p14:nvPr/>
            </p14:nvContentPartPr>
            <p14:xfrm>
              <a:off x="3004419" y="5885363"/>
              <a:ext cx="942480" cy="345600"/>
            </p14:xfrm>
          </p:contentPart>
        </mc:Choice>
        <mc:Fallback xmlns="">
          <p:pic>
            <p:nvPicPr>
              <p:cNvPr id="28" name="Ink 27"/>
              <p:cNvPicPr/>
              <p:nvPr/>
            </p:nvPicPr>
            <p:blipFill>
              <a:blip r:embed="rId19"/>
              <a:stretch>
                <a:fillRect/>
              </a:stretch>
            </p:blipFill>
            <p:spPr>
              <a:xfrm>
                <a:off x="2990024" y="5870963"/>
                <a:ext cx="965511"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9" name="Ink 28"/>
              <p14:cNvContentPartPr/>
              <p14:nvPr/>
            </p14:nvContentPartPr>
            <p14:xfrm>
              <a:off x="2392779" y="3039203"/>
              <a:ext cx="195840" cy="219600"/>
            </p14:xfrm>
          </p:contentPart>
        </mc:Choice>
        <mc:Fallback xmlns="">
          <p:pic>
            <p:nvPicPr>
              <p:cNvPr id="29" name="Ink 28"/>
              <p:cNvPicPr/>
              <p:nvPr/>
            </p:nvPicPr>
            <p:blipFill>
              <a:blip r:embed="rId21"/>
              <a:stretch>
                <a:fillRect/>
              </a:stretch>
            </p:blipFill>
            <p:spPr>
              <a:xfrm>
                <a:off x="2382699" y="3029123"/>
                <a:ext cx="21420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0" name="Ink 29"/>
              <p14:cNvContentPartPr/>
              <p14:nvPr/>
            </p14:nvContentPartPr>
            <p14:xfrm>
              <a:off x="1628139" y="2425043"/>
              <a:ext cx="1163520" cy="1250640"/>
            </p14:xfrm>
          </p:contentPart>
        </mc:Choice>
        <mc:Fallback xmlns="">
          <p:pic>
            <p:nvPicPr>
              <p:cNvPr id="30" name="Ink 29"/>
              <p:cNvPicPr/>
              <p:nvPr/>
            </p:nvPicPr>
            <p:blipFill>
              <a:blip r:embed="rId23"/>
              <a:stretch>
                <a:fillRect/>
              </a:stretch>
            </p:blipFill>
            <p:spPr>
              <a:xfrm>
                <a:off x="1617699" y="2412443"/>
                <a:ext cx="1182240" cy="1269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p14:cNvContentPartPr/>
              <p14:nvPr/>
            </p14:nvContentPartPr>
            <p14:xfrm>
              <a:off x="1115499" y="3572723"/>
              <a:ext cx="7250040" cy="510120"/>
            </p14:xfrm>
          </p:contentPart>
        </mc:Choice>
        <mc:Fallback xmlns="">
          <p:pic>
            <p:nvPicPr>
              <p:cNvPr id="31" name="Ink 30"/>
              <p:cNvPicPr/>
              <p:nvPr/>
            </p:nvPicPr>
            <p:blipFill>
              <a:blip r:embed="rId25"/>
              <a:stretch>
                <a:fillRect/>
              </a:stretch>
            </p:blipFill>
            <p:spPr>
              <a:xfrm>
                <a:off x="1106499" y="3564083"/>
                <a:ext cx="7266600" cy="526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2" name="Ink 31"/>
              <p14:cNvContentPartPr/>
              <p14:nvPr/>
            </p14:nvContentPartPr>
            <p14:xfrm>
              <a:off x="2010099" y="3658763"/>
              <a:ext cx="1857960" cy="811080"/>
            </p14:xfrm>
          </p:contentPart>
        </mc:Choice>
        <mc:Fallback xmlns="">
          <p:pic>
            <p:nvPicPr>
              <p:cNvPr id="32" name="Ink 31"/>
              <p:cNvPicPr/>
              <p:nvPr/>
            </p:nvPicPr>
            <p:blipFill>
              <a:blip r:embed="rId27"/>
              <a:stretch>
                <a:fillRect/>
              </a:stretch>
            </p:blipFill>
            <p:spPr>
              <a:xfrm>
                <a:off x="2000379" y="3648683"/>
                <a:ext cx="1876680" cy="831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3" name="Ink 32"/>
              <p14:cNvContentPartPr/>
              <p14:nvPr/>
            </p14:nvContentPartPr>
            <p14:xfrm>
              <a:off x="3618939" y="4048283"/>
              <a:ext cx="2691360" cy="576720"/>
            </p14:xfrm>
          </p:contentPart>
        </mc:Choice>
        <mc:Fallback xmlns="">
          <p:pic>
            <p:nvPicPr>
              <p:cNvPr id="33" name="Ink 32"/>
              <p:cNvPicPr/>
              <p:nvPr/>
            </p:nvPicPr>
            <p:blipFill>
              <a:blip r:embed="rId29"/>
              <a:stretch>
                <a:fillRect/>
              </a:stretch>
            </p:blipFill>
            <p:spPr>
              <a:xfrm>
                <a:off x="3611019" y="4041083"/>
                <a:ext cx="2708280" cy="593640"/>
              </a:xfrm>
              <a:prstGeom prst="rect">
                <a:avLst/>
              </a:prstGeom>
            </p:spPr>
          </p:pic>
        </mc:Fallback>
      </mc:AlternateContent>
    </p:spTree>
    <p:extLst>
      <p:ext uri="{BB962C8B-B14F-4D97-AF65-F5344CB8AC3E}">
        <p14:creationId xmlns:p14="http://schemas.microsoft.com/office/powerpoint/2010/main" val="2643265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err="1"/>
              <a:t>Phong</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sp>
        <p:nvSpPr>
          <p:cNvPr id="3" name="Rectangle 2"/>
          <p:cNvSpPr/>
          <p:nvPr/>
        </p:nvSpPr>
        <p:spPr>
          <a:xfrm>
            <a:off x="457200" y="2386394"/>
            <a:ext cx="7935038" cy="3108543"/>
          </a:xfrm>
          <a:prstGeom prst="rect">
            <a:avLst/>
          </a:prstGeom>
        </p:spPr>
        <p:txBody>
          <a:bodyPr wrap="square">
            <a:spAutoFit/>
          </a:bodyPr>
          <a:lstStyle/>
          <a:p>
            <a:pPr marL="285750" indent="-285750">
              <a:buFont typeface="Wingdings" pitchFamily="2" charset="2"/>
              <a:buChar char="Ø"/>
              <a:defRPr/>
            </a:pPr>
            <a:r>
              <a:rPr lang="en-US" sz="2700" dirty="0"/>
              <a:t>Instead of interpolating vertex intensities</a:t>
            </a:r>
          </a:p>
          <a:p>
            <a:pPr>
              <a:defRPr/>
            </a:pPr>
            <a:r>
              <a:rPr lang="en-US" sz="2700" dirty="0" err="1"/>
              <a:t>Phong</a:t>
            </a:r>
            <a:r>
              <a:rPr lang="en-US" sz="2700" dirty="0"/>
              <a:t> shading – interpolate vertex normal</a:t>
            </a:r>
          </a:p>
          <a:p>
            <a:pPr>
              <a:defRPr/>
            </a:pPr>
            <a:endParaRPr lang="en-US" sz="2700" dirty="0"/>
          </a:p>
          <a:p>
            <a:pPr marL="285750" indent="-285750">
              <a:buFont typeface="Wingdings" pitchFamily="2" charset="2"/>
              <a:buChar char="Ø"/>
              <a:defRPr/>
            </a:pPr>
            <a:r>
              <a:rPr lang="en-US" sz="2700" dirty="0"/>
              <a:t>This results in</a:t>
            </a:r>
          </a:p>
          <a:p>
            <a:pPr marL="457200" indent="-457200">
              <a:buFont typeface="Wingdings" pitchFamily="2" charset="2"/>
              <a:buChar char="ü"/>
              <a:defRPr/>
            </a:pPr>
            <a:r>
              <a:rPr lang="en-US" sz="2700" dirty="0"/>
              <a:t>More accurate calculation of intensity values</a:t>
            </a:r>
          </a:p>
          <a:p>
            <a:pPr marL="457200" indent="-457200">
              <a:buFont typeface="Wingdings" pitchFamily="2" charset="2"/>
              <a:buChar char="ü"/>
              <a:defRPr/>
            </a:pPr>
            <a:r>
              <a:rPr lang="en-US" sz="2700" dirty="0"/>
              <a:t>More realistic display of surface highlights</a:t>
            </a:r>
          </a:p>
          <a:p>
            <a:pPr marL="457200" indent="-457200">
              <a:buFont typeface="Wingdings" pitchFamily="2" charset="2"/>
              <a:buChar char="ü"/>
              <a:defRPr/>
            </a:pPr>
            <a:r>
              <a:rPr lang="en-US" sz="2700" dirty="0"/>
              <a:t>Greater reduction in </a:t>
            </a:r>
            <a:r>
              <a:rPr lang="en-US" sz="2700"/>
              <a:t>the match </a:t>
            </a:r>
            <a:r>
              <a:rPr lang="en-US" sz="2700" dirty="0"/>
              <a:t>band effect</a:t>
            </a:r>
          </a:p>
        </p:txBody>
      </p:sp>
    </p:spTree>
    <p:extLst>
      <p:ext uri="{BB962C8B-B14F-4D97-AF65-F5344CB8AC3E}">
        <p14:creationId xmlns:p14="http://schemas.microsoft.com/office/powerpoint/2010/main" val="1218899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Definition</a:t>
            </a:r>
            <a:endParaRPr lang="x-none" dirty="0"/>
          </a:p>
        </p:txBody>
      </p:sp>
      <p:sp>
        <p:nvSpPr>
          <p:cNvPr id="3" name="Rectangle 2"/>
          <p:cNvSpPr/>
          <p:nvPr/>
        </p:nvSpPr>
        <p:spPr>
          <a:xfrm>
            <a:off x="476205" y="2190246"/>
            <a:ext cx="7754112" cy="3416320"/>
          </a:xfrm>
          <a:prstGeom prst="rect">
            <a:avLst/>
          </a:prstGeom>
        </p:spPr>
        <p:txBody>
          <a:bodyPr wrap="square">
            <a:spAutoFit/>
          </a:bodyPr>
          <a:lstStyle/>
          <a:p>
            <a:pPr algn="just"/>
            <a:r>
              <a:rPr lang="en-US" sz="2200" b="1" dirty="0">
                <a:solidFill>
                  <a:schemeClr val="accent2"/>
                </a:solidFill>
              </a:rPr>
              <a:t>Ray tracing</a:t>
            </a:r>
            <a:r>
              <a:rPr lang="en-US" sz="2200" dirty="0"/>
              <a:t>: ray tracing is a rendering technique for generating an image by tracing the path of light as pixels in an image plane and simulating the effects of its encounters with virtual objects. Follow light rays through a scene Accurate, but expensive.</a:t>
            </a:r>
          </a:p>
          <a:p>
            <a:pPr algn="just"/>
            <a:endParaRPr lang="en-US" sz="2200" dirty="0"/>
          </a:p>
          <a:p>
            <a:pPr algn="just"/>
            <a:r>
              <a:rPr lang="en-US" sz="2200" b="1" dirty="0" err="1">
                <a:solidFill>
                  <a:schemeClr val="accent2"/>
                </a:solidFill>
              </a:rPr>
              <a:t>Phong</a:t>
            </a:r>
            <a:r>
              <a:rPr lang="en-US" sz="2200" b="1" dirty="0">
                <a:solidFill>
                  <a:schemeClr val="accent2"/>
                </a:solidFill>
              </a:rPr>
              <a:t> Illumination model </a:t>
            </a:r>
            <a:r>
              <a:rPr lang="en-US" sz="2200" dirty="0"/>
              <a:t>(this lecture): Illumination  model is used to calculate the intensity of the light that is reflected given point on surface Approximate only interaction light, surface, viewer Relatively fast , supported in OpenGL.</a:t>
            </a:r>
            <a:endParaRPr lang="en-US" dirty="0"/>
          </a:p>
          <a:p>
            <a:pPr lvl="1"/>
            <a:endParaRPr lang="en-US" dirty="0"/>
          </a:p>
        </p:txBody>
      </p:sp>
    </p:spTree>
    <p:extLst>
      <p:ext uri="{BB962C8B-B14F-4D97-AF65-F5344CB8AC3E}">
        <p14:creationId xmlns:p14="http://schemas.microsoft.com/office/powerpoint/2010/main" val="3147995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do </a:t>
            </a:r>
            <a:r>
              <a:rPr lang="en-US" dirty="0" err="1"/>
              <a:t>Phong</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pic>
        <p:nvPicPr>
          <p:cNvPr id="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21341" y="2256506"/>
            <a:ext cx="8383446" cy="3849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5762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do </a:t>
            </a:r>
            <a:r>
              <a:rPr lang="en-US" dirty="0" err="1"/>
              <a:t>Phong</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pic>
        <p:nvPicPr>
          <p:cNvPr id="7"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09716" y="2359743"/>
            <a:ext cx="8554065" cy="3893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940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How to do </a:t>
            </a:r>
            <a:r>
              <a:rPr lang="en-US" dirty="0" err="1"/>
              <a:t>Phong</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2210079" y="2254515"/>
              <a:ext cx="1568160" cy="2160720"/>
            </p14:xfrm>
          </p:contentPart>
        </mc:Choice>
        <mc:Fallback xmlns="">
          <p:pic>
            <p:nvPicPr>
              <p:cNvPr id="8" name="Ink 7"/>
              <p:cNvPicPr/>
              <p:nvPr/>
            </p:nvPicPr>
            <p:blipFill>
              <a:blip r:embed="rId3"/>
              <a:stretch>
                <a:fillRect/>
              </a:stretch>
            </p:blipFill>
            <p:spPr>
              <a:xfrm>
                <a:off x="2201079" y="2245155"/>
                <a:ext cx="1586880" cy="2179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p14:cNvContentPartPr/>
              <p14:nvPr/>
            </p14:nvContentPartPr>
            <p14:xfrm>
              <a:off x="3773199" y="4295715"/>
              <a:ext cx="938880" cy="109440"/>
            </p14:xfrm>
          </p:contentPart>
        </mc:Choice>
        <mc:Fallback xmlns="">
          <p:pic>
            <p:nvPicPr>
              <p:cNvPr id="9" name="Ink 8"/>
              <p:cNvPicPr/>
              <p:nvPr/>
            </p:nvPicPr>
            <p:blipFill>
              <a:blip r:embed="rId5"/>
              <a:stretch>
                <a:fillRect/>
              </a:stretch>
            </p:blipFill>
            <p:spPr>
              <a:xfrm>
                <a:off x="3765279" y="4286715"/>
                <a:ext cx="95616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1269759" y="2335515"/>
              <a:ext cx="5413320" cy="2228760"/>
            </p14:xfrm>
          </p:contentPart>
        </mc:Choice>
        <mc:Fallback xmlns="">
          <p:pic>
            <p:nvPicPr>
              <p:cNvPr id="10" name="Ink 9"/>
              <p:cNvPicPr/>
              <p:nvPr/>
            </p:nvPicPr>
            <p:blipFill>
              <a:blip r:embed="rId7"/>
              <a:stretch>
                <a:fillRect/>
              </a:stretch>
            </p:blipFill>
            <p:spPr>
              <a:xfrm>
                <a:off x="1260759" y="2326155"/>
                <a:ext cx="5430960" cy="2247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p14:cNvContentPartPr/>
              <p14:nvPr/>
            </p14:nvContentPartPr>
            <p14:xfrm>
              <a:off x="2440119" y="4215435"/>
              <a:ext cx="644040" cy="508320"/>
            </p14:xfrm>
          </p:contentPart>
        </mc:Choice>
        <mc:Fallback xmlns="">
          <p:pic>
            <p:nvPicPr>
              <p:cNvPr id="11" name="Ink 10"/>
              <p:cNvPicPr/>
              <p:nvPr/>
            </p:nvPicPr>
            <p:blipFill>
              <a:blip r:embed="rId9"/>
              <a:stretch>
                <a:fillRect/>
              </a:stretch>
            </p:blipFill>
            <p:spPr>
              <a:xfrm>
                <a:off x="2431124" y="4207875"/>
                <a:ext cx="66167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p14:cNvContentPartPr/>
              <p14:nvPr/>
            </p14:nvContentPartPr>
            <p14:xfrm>
              <a:off x="1617159" y="5463555"/>
              <a:ext cx="651600" cy="245520"/>
            </p14:xfrm>
          </p:contentPart>
        </mc:Choice>
        <mc:Fallback xmlns="">
          <p:pic>
            <p:nvPicPr>
              <p:cNvPr id="12" name="Ink 11"/>
              <p:cNvPicPr/>
              <p:nvPr/>
            </p:nvPicPr>
            <p:blipFill>
              <a:blip r:embed="rId11"/>
              <a:stretch>
                <a:fillRect/>
              </a:stretch>
            </p:blipFill>
            <p:spPr>
              <a:xfrm>
                <a:off x="1602759" y="5455275"/>
                <a:ext cx="67536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p14:cNvContentPartPr/>
              <p14:nvPr/>
            </p14:nvContentPartPr>
            <p14:xfrm>
              <a:off x="3059679" y="5190675"/>
              <a:ext cx="975240" cy="283680"/>
            </p14:xfrm>
          </p:contentPart>
        </mc:Choice>
        <mc:Fallback xmlns="">
          <p:pic>
            <p:nvPicPr>
              <p:cNvPr id="13" name="Ink 12"/>
              <p:cNvPicPr/>
              <p:nvPr/>
            </p:nvPicPr>
            <p:blipFill>
              <a:blip r:embed="rId13"/>
              <a:stretch>
                <a:fillRect/>
              </a:stretch>
            </p:blipFill>
            <p:spPr>
              <a:xfrm>
                <a:off x="3050679" y="5178075"/>
                <a:ext cx="99468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p14:cNvContentPartPr/>
              <p14:nvPr/>
            </p14:nvContentPartPr>
            <p14:xfrm>
              <a:off x="2637759" y="5561835"/>
              <a:ext cx="2054520" cy="55800"/>
            </p14:xfrm>
          </p:contentPart>
        </mc:Choice>
        <mc:Fallback xmlns="">
          <p:pic>
            <p:nvPicPr>
              <p:cNvPr id="14" name="Ink 13"/>
              <p:cNvPicPr/>
              <p:nvPr/>
            </p:nvPicPr>
            <p:blipFill>
              <a:blip r:embed="rId15"/>
              <a:stretch>
                <a:fillRect/>
              </a:stretch>
            </p:blipFill>
            <p:spPr>
              <a:xfrm>
                <a:off x="2625879" y="5548155"/>
                <a:ext cx="207972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p14:cNvContentPartPr/>
              <p14:nvPr/>
            </p14:nvContentPartPr>
            <p14:xfrm>
              <a:off x="3158679" y="5045955"/>
              <a:ext cx="5139000" cy="1124280"/>
            </p14:xfrm>
          </p:contentPart>
        </mc:Choice>
        <mc:Fallback xmlns="">
          <p:pic>
            <p:nvPicPr>
              <p:cNvPr id="15" name="Ink 14"/>
              <p:cNvPicPr/>
              <p:nvPr/>
            </p:nvPicPr>
            <p:blipFill>
              <a:blip r:embed="rId17"/>
              <a:stretch>
                <a:fillRect/>
              </a:stretch>
            </p:blipFill>
            <p:spPr>
              <a:xfrm>
                <a:off x="3144280" y="5032275"/>
                <a:ext cx="5167438" cy="1151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p14:cNvContentPartPr/>
              <p14:nvPr/>
            </p14:nvContentPartPr>
            <p14:xfrm>
              <a:off x="3642879" y="2075235"/>
              <a:ext cx="2918880" cy="547813"/>
            </p14:xfrm>
          </p:contentPart>
        </mc:Choice>
        <mc:Fallback xmlns="">
          <p:pic>
            <p:nvPicPr>
              <p:cNvPr id="16" name="Ink 15"/>
              <p:cNvPicPr/>
              <p:nvPr/>
            </p:nvPicPr>
            <p:blipFill>
              <a:blip r:embed="rId19"/>
              <a:stretch>
                <a:fillRect/>
              </a:stretch>
            </p:blipFill>
            <p:spPr>
              <a:xfrm>
                <a:off x="3634599" y="2066957"/>
                <a:ext cx="2936160" cy="566889"/>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p14:cNvContentPartPr/>
              <p14:nvPr/>
            </p14:nvContentPartPr>
            <p14:xfrm>
              <a:off x="1782399" y="2588595"/>
              <a:ext cx="1163520" cy="1026360"/>
            </p14:xfrm>
          </p:contentPart>
        </mc:Choice>
        <mc:Fallback xmlns="">
          <p:pic>
            <p:nvPicPr>
              <p:cNvPr id="17" name="Ink 16"/>
              <p:cNvPicPr/>
              <p:nvPr/>
            </p:nvPicPr>
            <p:blipFill>
              <a:blip r:embed="rId21"/>
              <a:stretch>
                <a:fillRect/>
              </a:stretch>
            </p:blipFill>
            <p:spPr>
              <a:xfrm>
                <a:off x="1771959" y="2581035"/>
                <a:ext cx="1182240" cy="1039680"/>
              </a:xfrm>
              <a:prstGeom prst="rect">
                <a:avLst/>
              </a:prstGeom>
            </p:spPr>
          </p:pic>
        </mc:Fallback>
      </mc:AlternateContent>
    </p:spTree>
    <p:extLst>
      <p:ext uri="{BB962C8B-B14F-4D97-AF65-F5344CB8AC3E}">
        <p14:creationId xmlns:p14="http://schemas.microsoft.com/office/powerpoint/2010/main" val="4178555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Example of </a:t>
            </a:r>
            <a:r>
              <a:rPr lang="en-US" dirty="0" err="1"/>
              <a:t>Phong</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pic>
        <p:nvPicPr>
          <p:cNvPr id="8" name="Picture 11" descr="rd_goura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432" y="2402195"/>
            <a:ext cx="4572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18636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err="1"/>
              <a:t>Phong</a:t>
            </a:r>
            <a:r>
              <a:rPr lang="en-US" dirty="0"/>
              <a:t> Shading</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sp>
        <p:nvSpPr>
          <p:cNvPr id="3" name="Rectangle 2"/>
          <p:cNvSpPr/>
          <p:nvPr/>
        </p:nvSpPr>
        <p:spPr>
          <a:xfrm>
            <a:off x="294968" y="2690336"/>
            <a:ext cx="8391832" cy="1815882"/>
          </a:xfrm>
          <a:prstGeom prst="rect">
            <a:avLst/>
          </a:prstGeom>
        </p:spPr>
        <p:txBody>
          <a:bodyPr wrap="square">
            <a:spAutoFit/>
          </a:bodyPr>
          <a:lstStyle/>
          <a:p>
            <a:r>
              <a:rPr lang="en-US" sz="2800" dirty="0"/>
              <a:t>Requires more computation than </a:t>
            </a:r>
            <a:r>
              <a:rPr lang="en-US" sz="2800" dirty="0" err="1"/>
              <a:t>Gouraud</a:t>
            </a:r>
            <a:r>
              <a:rPr lang="en-US" sz="2800" dirty="0"/>
              <a:t> shading…</a:t>
            </a:r>
          </a:p>
          <a:p>
            <a:endParaRPr lang="en-US" sz="2800" dirty="0"/>
          </a:p>
          <a:p>
            <a:r>
              <a:rPr lang="en-US" sz="2800" dirty="0"/>
              <a:t>But Advent of programmable GPUs now made this possible </a:t>
            </a:r>
          </a:p>
        </p:txBody>
      </p:sp>
    </p:spTree>
    <p:extLst>
      <p:ext uri="{BB962C8B-B14F-4D97-AF65-F5344CB8AC3E}">
        <p14:creationId xmlns:p14="http://schemas.microsoft.com/office/powerpoint/2010/main" val="36403353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Shading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Finally</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sp>
        <p:nvSpPr>
          <p:cNvPr id="3" name="Rectangle 2"/>
          <p:cNvSpPr/>
          <p:nvPr/>
        </p:nvSpPr>
        <p:spPr>
          <a:xfrm>
            <a:off x="376084" y="2306878"/>
            <a:ext cx="8391832" cy="3785652"/>
          </a:xfrm>
          <a:prstGeom prst="rect">
            <a:avLst/>
          </a:prstGeom>
        </p:spPr>
        <p:txBody>
          <a:bodyPr wrap="square">
            <a:spAutoFit/>
          </a:bodyPr>
          <a:lstStyle/>
          <a:p>
            <a:r>
              <a:rPr lang="en-US" sz="2400" b="1" dirty="0"/>
              <a:t>Flat Shading</a:t>
            </a:r>
          </a:p>
          <a:p>
            <a:pPr lvl="1"/>
            <a:r>
              <a:rPr lang="en-US" sz="2400" dirty="0"/>
              <a:t>Compute </a:t>
            </a:r>
            <a:r>
              <a:rPr lang="en-US" sz="2400" dirty="0" err="1"/>
              <a:t>Phong</a:t>
            </a:r>
            <a:r>
              <a:rPr lang="en-US" sz="2400" dirty="0"/>
              <a:t> lighting once for entire polygon</a:t>
            </a:r>
          </a:p>
          <a:p>
            <a:pPr lvl="1"/>
            <a:endParaRPr lang="en-US" sz="2400" dirty="0"/>
          </a:p>
          <a:p>
            <a:r>
              <a:rPr lang="en-US" sz="2400" b="1" dirty="0" err="1"/>
              <a:t>Gouraud</a:t>
            </a:r>
            <a:r>
              <a:rPr lang="en-US" sz="2400" b="1" dirty="0"/>
              <a:t> Shading</a:t>
            </a:r>
          </a:p>
          <a:p>
            <a:pPr lvl="1"/>
            <a:r>
              <a:rPr lang="en-US" sz="2400" dirty="0"/>
              <a:t>Compute </a:t>
            </a:r>
            <a:r>
              <a:rPr lang="en-US" sz="2400" dirty="0" err="1"/>
              <a:t>Phong</a:t>
            </a:r>
            <a:r>
              <a:rPr lang="en-US" sz="2400" dirty="0"/>
              <a:t> lighting at the vertices and interpolate lighting values across polygon</a:t>
            </a:r>
          </a:p>
          <a:p>
            <a:pPr lvl="1"/>
            <a:endParaRPr lang="en-US" sz="2400" dirty="0"/>
          </a:p>
          <a:p>
            <a:r>
              <a:rPr lang="en-US" sz="2400" b="1" dirty="0" err="1"/>
              <a:t>Phong</a:t>
            </a:r>
            <a:r>
              <a:rPr lang="en-US" sz="2400" b="1" dirty="0"/>
              <a:t> Shading</a:t>
            </a:r>
          </a:p>
          <a:p>
            <a:pPr lvl="1"/>
            <a:r>
              <a:rPr lang="en-US" sz="2400" dirty="0"/>
              <a:t>Interpolate </a:t>
            </a:r>
            <a:r>
              <a:rPr lang="en-US" sz="2400" dirty="0" err="1"/>
              <a:t>normals</a:t>
            </a:r>
            <a:r>
              <a:rPr lang="en-US" sz="2400" dirty="0"/>
              <a:t> across polygon and perform </a:t>
            </a:r>
            <a:r>
              <a:rPr lang="en-US" sz="2400" dirty="0" err="1"/>
              <a:t>Phong</a:t>
            </a:r>
            <a:r>
              <a:rPr lang="en-US" sz="2400" dirty="0"/>
              <a:t> lighting across polygon</a:t>
            </a:r>
          </a:p>
        </p:txBody>
      </p:sp>
    </p:spTree>
    <p:extLst>
      <p:ext uri="{BB962C8B-B14F-4D97-AF65-F5344CB8AC3E}">
        <p14:creationId xmlns:p14="http://schemas.microsoft.com/office/powerpoint/2010/main" val="3353450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and Shading in OpenGL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Lighting in OpenGL</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sp>
        <p:nvSpPr>
          <p:cNvPr id="3" name="Rectangle 2"/>
          <p:cNvSpPr/>
          <p:nvPr/>
        </p:nvSpPr>
        <p:spPr>
          <a:xfrm>
            <a:off x="376084" y="2306878"/>
            <a:ext cx="8391832" cy="4154984"/>
          </a:xfrm>
          <a:prstGeom prst="rect">
            <a:avLst/>
          </a:prstGeom>
        </p:spPr>
        <p:txBody>
          <a:bodyPr wrap="square">
            <a:spAutoFit/>
          </a:bodyPr>
          <a:lstStyle/>
          <a:p>
            <a:pPr>
              <a:buFont typeface="Arial" pitchFamily="34" charset="0"/>
              <a:buChar char="•"/>
              <a:defRPr/>
            </a:pPr>
            <a:r>
              <a:rPr lang="en-US" sz="2400" b="1" dirty="0"/>
              <a:t>Enabling shading</a:t>
            </a:r>
          </a:p>
          <a:p>
            <a:pPr lvl="1">
              <a:buFont typeface="Arial" pitchFamily="34" charset="0"/>
              <a:buChar char="–"/>
              <a:defRPr/>
            </a:pPr>
            <a:r>
              <a:rPr lang="en-US" sz="2400" dirty="0" err="1"/>
              <a:t>glShadeModel</a:t>
            </a:r>
            <a:r>
              <a:rPr lang="en-US" sz="2400" dirty="0"/>
              <a:t>(GL_FLAT)</a:t>
            </a:r>
          </a:p>
          <a:p>
            <a:pPr lvl="1">
              <a:buFont typeface="Arial" pitchFamily="34" charset="0"/>
              <a:buChar char="–"/>
              <a:defRPr/>
            </a:pPr>
            <a:r>
              <a:rPr lang="en-US" sz="2400" dirty="0" err="1"/>
              <a:t>glShadeModel</a:t>
            </a:r>
            <a:r>
              <a:rPr lang="en-US" sz="2400" dirty="0"/>
              <a:t>(GL_SMOOTH); // </a:t>
            </a:r>
            <a:r>
              <a:rPr lang="en-US" sz="2400" dirty="0" err="1"/>
              <a:t>Gouraud</a:t>
            </a:r>
            <a:r>
              <a:rPr lang="en-US" sz="2400" dirty="0"/>
              <a:t> Shading only</a:t>
            </a:r>
          </a:p>
          <a:p>
            <a:pPr>
              <a:buFont typeface="Arial" pitchFamily="34" charset="0"/>
              <a:buChar char="•"/>
              <a:defRPr/>
            </a:pPr>
            <a:r>
              <a:rPr lang="en-US" sz="2400" b="1" dirty="0"/>
              <a:t>Using light sources</a:t>
            </a:r>
          </a:p>
          <a:p>
            <a:pPr lvl="1">
              <a:buFont typeface="Arial" pitchFamily="34" charset="0"/>
              <a:buChar char="–"/>
              <a:defRPr/>
            </a:pPr>
            <a:r>
              <a:rPr lang="en-US" sz="2400" dirty="0"/>
              <a:t>Up to 8 light sources</a:t>
            </a:r>
          </a:p>
          <a:p>
            <a:pPr lvl="1">
              <a:buFont typeface="Arial" pitchFamily="34" charset="0"/>
              <a:buChar char="–"/>
              <a:defRPr/>
            </a:pPr>
            <a:r>
              <a:rPr lang="en-US" sz="2400" dirty="0"/>
              <a:t>To create a light</a:t>
            </a:r>
          </a:p>
          <a:p>
            <a:pPr lvl="2">
              <a:buFont typeface="Arial" pitchFamily="34" charset="0"/>
              <a:buChar char="•"/>
              <a:defRPr/>
            </a:pPr>
            <a:r>
              <a:rPr lang="en-US" sz="2400" dirty="0" err="1"/>
              <a:t>GLfloat</a:t>
            </a:r>
            <a:r>
              <a:rPr lang="en-US" sz="2400" dirty="0"/>
              <a:t> light0_position[] = { 600, 40, 600, 1.0};</a:t>
            </a:r>
          </a:p>
          <a:p>
            <a:pPr lvl="2">
              <a:buFont typeface="Arial" pitchFamily="34" charset="0"/>
              <a:buChar char="•"/>
              <a:defRPr/>
            </a:pPr>
            <a:r>
              <a:rPr lang="en-US" sz="2400" dirty="0" err="1"/>
              <a:t>glLightfv</a:t>
            </a:r>
            <a:r>
              <a:rPr lang="en-US" sz="2400" dirty="0"/>
              <a:t>(GL_LIGHT0, GL_POSITION, light0_position); </a:t>
            </a:r>
          </a:p>
          <a:p>
            <a:pPr lvl="2">
              <a:buFont typeface="Arial" pitchFamily="34" charset="0"/>
              <a:buChar char="•"/>
              <a:defRPr/>
            </a:pPr>
            <a:r>
              <a:rPr lang="en-US" sz="2400" dirty="0" err="1"/>
              <a:t>glEnable</a:t>
            </a:r>
            <a:r>
              <a:rPr lang="en-US" sz="2400" dirty="0"/>
              <a:t>(GL_LIGHT0);</a:t>
            </a:r>
          </a:p>
          <a:p>
            <a:pPr lvl="2">
              <a:buFont typeface="Arial" pitchFamily="34" charset="0"/>
              <a:buChar char="•"/>
              <a:defRPr/>
            </a:pPr>
            <a:r>
              <a:rPr lang="en-US" sz="2400" dirty="0" err="1"/>
              <a:t>glEnable</a:t>
            </a:r>
            <a:r>
              <a:rPr lang="en-US" sz="2400" dirty="0"/>
              <a:t>(GL_LIGHTING);</a:t>
            </a:r>
          </a:p>
          <a:p>
            <a:endParaRPr lang="en-US" sz="2400" dirty="0"/>
          </a:p>
        </p:txBody>
      </p:sp>
    </p:spTree>
    <p:extLst>
      <p:ext uri="{BB962C8B-B14F-4D97-AF65-F5344CB8AC3E}">
        <p14:creationId xmlns:p14="http://schemas.microsoft.com/office/powerpoint/2010/main" val="108143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and Shading in OpenGL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Lighting in OpenGL</a:t>
            </a:r>
            <a:endParaRPr lang="x-none" dirty="0"/>
          </a:p>
        </p:txBody>
      </p:sp>
      <p:sp>
        <p:nvSpPr>
          <p:cNvPr id="6"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sp>
        <p:nvSpPr>
          <p:cNvPr id="3" name="Rectangle 2"/>
          <p:cNvSpPr/>
          <p:nvPr/>
        </p:nvSpPr>
        <p:spPr>
          <a:xfrm>
            <a:off x="376084" y="2306878"/>
            <a:ext cx="8391832" cy="3416320"/>
          </a:xfrm>
          <a:prstGeom prst="rect">
            <a:avLst/>
          </a:prstGeom>
        </p:spPr>
        <p:txBody>
          <a:bodyPr wrap="square">
            <a:spAutoFit/>
          </a:bodyPr>
          <a:lstStyle/>
          <a:p>
            <a:pPr lvl="1"/>
            <a:r>
              <a:rPr lang="en-US" sz="2400" dirty="0"/>
              <a:t>Changing light properties</a:t>
            </a:r>
          </a:p>
          <a:p>
            <a:pPr lvl="2"/>
            <a:r>
              <a:rPr lang="en-US" sz="2400" dirty="0" err="1"/>
              <a:t>GLfloat</a:t>
            </a:r>
            <a:r>
              <a:rPr lang="en-US" sz="2400" dirty="0"/>
              <a:t> light0_ambient[] = { 0.4, 0.1, 0.0, 1.0 };</a:t>
            </a:r>
          </a:p>
          <a:p>
            <a:pPr lvl="2"/>
            <a:r>
              <a:rPr lang="en-US" sz="2400" dirty="0" err="1"/>
              <a:t>GLfloat</a:t>
            </a:r>
            <a:r>
              <a:rPr lang="en-US" sz="2400" dirty="0"/>
              <a:t> light0_diffuse[] = { 0.9, 0.3, 0.3, 1.0 };</a:t>
            </a:r>
          </a:p>
          <a:p>
            <a:pPr lvl="2"/>
            <a:r>
              <a:rPr lang="en-US" sz="2400" dirty="0" err="1"/>
              <a:t>GLfloat</a:t>
            </a:r>
            <a:r>
              <a:rPr lang="en-US" sz="2400" dirty="0"/>
              <a:t> light0_specular[] = { 0.0, 1.0, 1.0, 1.0 };</a:t>
            </a:r>
          </a:p>
          <a:p>
            <a:pPr lvl="2"/>
            <a:r>
              <a:rPr lang="en-US" sz="2400" dirty="0" err="1"/>
              <a:t>glLightfv</a:t>
            </a:r>
            <a:r>
              <a:rPr lang="en-US" sz="2400" dirty="0"/>
              <a:t>(GL_LIGHT0, GL_AMBIENT, light0_ambient);</a:t>
            </a:r>
          </a:p>
          <a:p>
            <a:pPr lvl="2"/>
            <a:r>
              <a:rPr lang="en-US" sz="2400" dirty="0" err="1"/>
              <a:t>glLightfv</a:t>
            </a:r>
            <a:r>
              <a:rPr lang="en-US" sz="2400" dirty="0"/>
              <a:t>(GL_LIGHT0, GL_DIFFUSE, light0_diffuse);</a:t>
            </a:r>
          </a:p>
          <a:p>
            <a:pPr lvl="2"/>
            <a:r>
              <a:rPr lang="en-US" sz="2400" dirty="0" err="1"/>
              <a:t>glLightfv</a:t>
            </a:r>
            <a:r>
              <a:rPr lang="en-US" sz="2400" dirty="0"/>
              <a:t>(GL_LIGHT0, GL_SPECULAR, light0_specular);</a:t>
            </a:r>
          </a:p>
          <a:p>
            <a:endParaRPr lang="en-US" sz="2400" dirty="0"/>
          </a:p>
          <a:p>
            <a:endParaRPr lang="en-US" sz="2400" dirty="0"/>
          </a:p>
        </p:txBody>
      </p:sp>
    </p:spTree>
    <p:extLst>
      <p:ext uri="{BB962C8B-B14F-4D97-AF65-F5344CB8AC3E}">
        <p14:creationId xmlns:p14="http://schemas.microsoft.com/office/powerpoint/2010/main" val="1685731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521497"/>
            <a:ext cx="8347587" cy="4955203"/>
          </a:xfrm>
          <a:prstGeom prst="rect">
            <a:avLst/>
          </a:prstGeom>
          <a:noFill/>
        </p:spPr>
        <p:txBody>
          <a:bodyPr wrap="square" rtlCol="0">
            <a:spAutoFit/>
          </a:bodyPr>
          <a:lstStyle/>
          <a:p>
            <a:pPr marL="457200" indent="-457200">
              <a:buFont typeface="Arial" pitchFamily="34" charset="0"/>
              <a:buChar char="•"/>
            </a:pPr>
            <a:r>
              <a:rPr lang="en-US" sz="2800" dirty="0"/>
              <a:t>Foley, van Dam, </a:t>
            </a:r>
            <a:r>
              <a:rPr lang="en-US" sz="2800" dirty="0" err="1"/>
              <a:t>Feiner</a:t>
            </a:r>
            <a:r>
              <a:rPr lang="en-US" sz="2800" dirty="0"/>
              <a:t>, Hughes, Computer Graphics: principles and practice, Addison Wesley, Second Edition.</a:t>
            </a:r>
          </a:p>
          <a:p>
            <a:pPr marL="457200" indent="-457200">
              <a:buFont typeface="Arial" pitchFamily="34" charset="0"/>
              <a:buChar char="•"/>
            </a:pPr>
            <a:r>
              <a:rPr lang="en-US" sz="2800" dirty="0" err="1"/>
              <a:t>Schaum's</a:t>
            </a:r>
            <a:r>
              <a:rPr lang="en-US" sz="2800" dirty="0"/>
              <a:t> Outline of Theory &amp; Problems of Computer Graphics.</a:t>
            </a:r>
          </a:p>
          <a:p>
            <a:pPr marL="457200" indent="-457200">
              <a:buFont typeface="Arial" pitchFamily="34" charset="0"/>
              <a:buChar char="•"/>
            </a:pPr>
            <a:r>
              <a:rPr lang="en-US" sz="2800" dirty="0"/>
              <a:t>Peter Shirley Steve </a:t>
            </a:r>
            <a:r>
              <a:rPr lang="en-US" sz="2800" dirty="0" err="1"/>
              <a:t>Marschner</a:t>
            </a:r>
            <a:r>
              <a:rPr lang="en-US" sz="2800" dirty="0"/>
              <a:t> , “Fundamental of computer graphics”, Third Edition.</a:t>
            </a:r>
          </a:p>
          <a:p>
            <a:pPr marL="457200" indent="-457200">
              <a:buFont typeface="Arial" pitchFamily="34" charset="0"/>
              <a:buChar char="•"/>
            </a:pPr>
            <a:r>
              <a:rPr lang="en-US" sz="2800" dirty="0"/>
              <a:t>Schreiner et. al., OpenGL Programming Guide, Red Book</a:t>
            </a:r>
          </a:p>
          <a:p>
            <a:pPr marL="457200" indent="-457200">
              <a:buFont typeface="Arial" pitchFamily="34" charset="0"/>
              <a:buChar char="•"/>
            </a:pPr>
            <a:endParaRPr lang="en-US" sz="2800" dirty="0"/>
          </a:p>
          <a:p>
            <a:pPr marL="457200" indent="-457200">
              <a:buFont typeface="Arial" pitchFamily="34" charset="0"/>
              <a:buChar char="•"/>
            </a:pPr>
            <a:endParaRPr lang="en-US" dirty="0"/>
          </a:p>
          <a:p>
            <a:endParaRPr lang="en-US" dirty="0"/>
          </a:p>
        </p:txBody>
      </p:sp>
    </p:spTree>
    <p:extLst>
      <p:ext uri="{BB962C8B-B14F-4D97-AF65-F5344CB8AC3E}">
        <p14:creationId xmlns:p14="http://schemas.microsoft.com/office/powerpoint/2010/main" val="1923382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516194" y="1506748"/>
            <a:ext cx="7320007" cy="3447098"/>
          </a:xfrm>
          <a:prstGeom prst="rect">
            <a:avLst/>
          </a:prstGeom>
          <a:noFill/>
        </p:spPr>
        <p:txBody>
          <a:bodyPr wrap="square" rtlCol="0">
            <a:spAutoFit/>
          </a:bodyPr>
          <a:lstStyle/>
          <a:p>
            <a:pPr marL="342900" indent="-342900" algn="just">
              <a:buFont typeface="Arial" pitchFamily="34" charset="0"/>
              <a:buChar char="•"/>
            </a:pPr>
            <a:r>
              <a:rPr lang="en-US" sz="2000" dirty="0"/>
              <a:t>chapter 11: </a:t>
            </a:r>
            <a:r>
              <a:rPr lang="en-US" sz="2000" dirty="0" err="1"/>
              <a:t>Schaum's</a:t>
            </a:r>
            <a:r>
              <a:rPr lang="en-US" sz="2000" dirty="0"/>
              <a:t> Outline of Theory &amp; Problems of Computer Graphics</a:t>
            </a:r>
          </a:p>
          <a:p>
            <a:pPr algn="just"/>
            <a:endParaRPr lang="en-US" sz="2000" dirty="0"/>
          </a:p>
          <a:p>
            <a:pPr marL="342900" indent="-342900" algn="just">
              <a:buFont typeface="Arial" pitchFamily="34" charset="0"/>
              <a:buChar char="•"/>
            </a:pPr>
            <a:r>
              <a:rPr lang="en-US" sz="2000" dirty="0"/>
              <a:t>Chapter 16: Foley, van Dam, </a:t>
            </a:r>
            <a:r>
              <a:rPr lang="en-US" sz="2000" dirty="0" err="1"/>
              <a:t>Feiner</a:t>
            </a:r>
            <a:r>
              <a:rPr lang="en-US" sz="2000" dirty="0"/>
              <a:t>, Hughes, Computer Graphics: principles and practice</a:t>
            </a:r>
          </a:p>
          <a:p>
            <a:pPr algn="just"/>
            <a:endParaRPr lang="en-US" sz="2000" dirty="0"/>
          </a:p>
          <a:p>
            <a:pPr marL="342900" indent="-342900" algn="just">
              <a:buFont typeface="Arial" pitchFamily="34" charset="0"/>
              <a:buChar char="•"/>
            </a:pPr>
            <a:r>
              <a:rPr lang="en-US" sz="2000" dirty="0"/>
              <a:t>Chapter 5:  Schreiner et. al., OpenGL Programming Guide, Red Book</a:t>
            </a:r>
          </a:p>
          <a:p>
            <a:pPr algn="just"/>
            <a:endParaRPr lang="en-US" sz="2000" dirty="0"/>
          </a:p>
          <a:p>
            <a:pPr marL="342900" lvl="0" indent="-342900" algn="just">
              <a:buFont typeface="Arial" pitchFamily="34" charset="0"/>
              <a:buChar char="•"/>
            </a:pPr>
            <a:r>
              <a:rPr lang="en-US" sz="2000" dirty="0"/>
              <a:t>https://en.wikipedia.org/wiki/Computer_graphics_lighting</a:t>
            </a:r>
          </a:p>
          <a:p>
            <a:pPr lvl="0" algn="just"/>
            <a:endParaRPr lang="x-none" dirty="0"/>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Geometric Ingredients</a:t>
            </a:r>
            <a:endParaRPr lang="x-none" dirty="0"/>
          </a:p>
        </p:txBody>
      </p:sp>
      <p:pic>
        <p:nvPicPr>
          <p:cNvPr id="102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0512" y="2260037"/>
            <a:ext cx="8562975" cy="1648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84198" y="3908322"/>
            <a:ext cx="5962650" cy="224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1795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Types of Light Sources</a:t>
            </a:r>
            <a:endParaRPr lang="x-none" dirty="0"/>
          </a:p>
        </p:txBody>
      </p:sp>
      <p:sp>
        <p:nvSpPr>
          <p:cNvPr id="3" name="Rectangle 2"/>
          <p:cNvSpPr/>
          <p:nvPr/>
        </p:nvSpPr>
        <p:spPr>
          <a:xfrm>
            <a:off x="421341" y="2393192"/>
            <a:ext cx="8294956" cy="2646878"/>
          </a:xfrm>
          <a:prstGeom prst="rect">
            <a:avLst/>
          </a:prstGeom>
        </p:spPr>
        <p:txBody>
          <a:bodyPr wrap="square">
            <a:spAutoFit/>
          </a:bodyPr>
          <a:lstStyle/>
          <a:p>
            <a:r>
              <a:rPr lang="en-US" sz="2800" b="1" dirty="0"/>
              <a:t>Ambient light</a:t>
            </a:r>
            <a:r>
              <a:rPr lang="en-US" sz="2800" dirty="0"/>
              <a:t>: no identifiable source or direction</a:t>
            </a:r>
          </a:p>
          <a:p>
            <a:r>
              <a:rPr lang="en-US" sz="2800" b="1" dirty="0"/>
              <a:t>Diffuse light </a:t>
            </a:r>
            <a:r>
              <a:rPr lang="en-US" sz="2800" dirty="0"/>
              <a:t>- Point: given only by point</a:t>
            </a:r>
          </a:p>
          <a:p>
            <a:r>
              <a:rPr lang="en-US" sz="2800" b="1" dirty="0"/>
              <a:t>Diffuse light </a:t>
            </a:r>
            <a:r>
              <a:rPr lang="en-US" sz="2800" dirty="0"/>
              <a:t>- Direction: given only by direction</a:t>
            </a:r>
          </a:p>
          <a:p>
            <a:r>
              <a:rPr lang="en-US" sz="2800" b="1" dirty="0"/>
              <a:t>Spot light</a:t>
            </a:r>
            <a:r>
              <a:rPr lang="en-US" sz="2800" dirty="0"/>
              <a:t>: from source in direction</a:t>
            </a:r>
          </a:p>
          <a:p>
            <a:endParaRPr lang="en-US" dirty="0"/>
          </a:p>
          <a:p>
            <a:endParaRPr lang="en-US" dirty="0"/>
          </a:p>
          <a:p>
            <a:endParaRPr lang="en-US" dirty="0"/>
          </a:p>
        </p:txBody>
      </p:sp>
    </p:spTree>
    <p:extLst>
      <p:ext uri="{BB962C8B-B14F-4D97-AF65-F5344CB8AC3E}">
        <p14:creationId xmlns:p14="http://schemas.microsoft.com/office/powerpoint/2010/main" val="3697077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Ambient Light</a:t>
            </a:r>
            <a:endParaRPr lang="x-none" dirty="0"/>
          </a:p>
        </p:txBody>
      </p:sp>
      <p:sp>
        <p:nvSpPr>
          <p:cNvPr id="3" name="Rectangle 2"/>
          <p:cNvSpPr/>
          <p:nvPr/>
        </p:nvSpPr>
        <p:spPr>
          <a:xfrm>
            <a:off x="421341" y="2393192"/>
            <a:ext cx="8294956" cy="3662541"/>
          </a:xfrm>
          <a:prstGeom prst="rect">
            <a:avLst/>
          </a:prstGeom>
        </p:spPr>
        <p:txBody>
          <a:bodyPr wrap="square">
            <a:spAutoFit/>
          </a:bodyPr>
          <a:lstStyle/>
          <a:p>
            <a:r>
              <a:rPr lang="en-US" sz="2800" b="1" dirty="0"/>
              <a:t>Global ambient light</a:t>
            </a:r>
          </a:p>
          <a:p>
            <a:pPr lvl="1"/>
            <a:r>
              <a:rPr lang="en-US" sz="2800" dirty="0"/>
              <a:t>Independent of light source</a:t>
            </a:r>
          </a:p>
          <a:p>
            <a:pPr lvl="1"/>
            <a:r>
              <a:rPr lang="en-US" sz="2800" dirty="0"/>
              <a:t>Lights entire scene</a:t>
            </a:r>
          </a:p>
          <a:p>
            <a:r>
              <a:rPr lang="en-US" sz="2800" b="1" dirty="0"/>
              <a:t>Local ambient light</a:t>
            </a:r>
          </a:p>
          <a:p>
            <a:pPr lvl="1"/>
            <a:r>
              <a:rPr lang="en-US" sz="2800" dirty="0"/>
              <a:t>Contributed by additional light sources</a:t>
            </a:r>
          </a:p>
          <a:p>
            <a:pPr lvl="1"/>
            <a:r>
              <a:rPr lang="en-US" sz="2800" dirty="0"/>
              <a:t>Can be different for each light and primary color</a:t>
            </a:r>
          </a:p>
          <a:p>
            <a:r>
              <a:rPr lang="en-US" sz="2800" dirty="0"/>
              <a:t>      Computationally inexpensive</a:t>
            </a:r>
            <a:endParaRPr lang="en-US" dirty="0"/>
          </a:p>
          <a:p>
            <a:endParaRPr lang="en-US" dirty="0"/>
          </a:p>
          <a:p>
            <a:endParaRPr lang="en-US" dirty="0"/>
          </a:p>
        </p:txBody>
      </p:sp>
    </p:spTree>
    <p:extLst>
      <p:ext uri="{BB962C8B-B14F-4D97-AF65-F5344CB8AC3E}">
        <p14:creationId xmlns:p14="http://schemas.microsoft.com/office/powerpoint/2010/main" val="2080744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Diffuse Light</a:t>
            </a:r>
            <a:endParaRPr lang="x-none" dirty="0"/>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21341" y="2316567"/>
            <a:ext cx="8191717" cy="3797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233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Spot Light</a:t>
            </a:r>
            <a:endParaRPr lang="x-none" dirty="0"/>
          </a:p>
        </p:txBody>
      </p:sp>
      <p:sp>
        <p:nvSpPr>
          <p:cNvPr id="3" name="Rectangle 2"/>
          <p:cNvSpPr/>
          <p:nvPr/>
        </p:nvSpPr>
        <p:spPr>
          <a:xfrm>
            <a:off x="280218" y="2188891"/>
            <a:ext cx="8495072" cy="1338828"/>
          </a:xfrm>
          <a:prstGeom prst="rect">
            <a:avLst/>
          </a:prstGeom>
        </p:spPr>
        <p:txBody>
          <a:bodyPr wrap="square">
            <a:spAutoFit/>
          </a:bodyPr>
          <a:lstStyle/>
          <a:p>
            <a:pPr algn="just"/>
            <a:r>
              <a:rPr lang="en-US" sz="2700" b="1" dirty="0"/>
              <a:t>Spotlights</a:t>
            </a:r>
            <a:r>
              <a:rPr lang="en-US" sz="2700" dirty="0"/>
              <a:t> are point sources whose intensity falls off directionally.   </a:t>
            </a:r>
          </a:p>
          <a:p>
            <a:pPr algn="just"/>
            <a:r>
              <a:rPr lang="en-US" sz="2700" dirty="0"/>
              <a:t> - Requires color, point direction, fall off parameters</a:t>
            </a:r>
          </a:p>
        </p:txBody>
      </p:sp>
      <p:pic>
        <p:nvPicPr>
          <p:cNvPr id="6" name="Picture 4" descr="spotl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701410" y="3819832"/>
            <a:ext cx="2856271" cy="2224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1598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a:t>Lighting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err="1"/>
              <a:t>Phong</a:t>
            </a:r>
            <a:r>
              <a:rPr lang="en-US" dirty="0"/>
              <a:t> illumination model</a:t>
            </a:r>
            <a:endParaRPr lang="x-none" dirty="0"/>
          </a:p>
        </p:txBody>
      </p:sp>
      <p:sp>
        <p:nvSpPr>
          <p:cNvPr id="14" name="WordArt 3"/>
          <p:cNvSpPr>
            <a:spLocks noChangeArrowheads="1" noChangeShapeType="1" noTextEdit="1"/>
          </p:cNvSpPr>
          <p:nvPr/>
        </p:nvSpPr>
        <p:spPr bwMode="auto">
          <a:xfrm>
            <a:off x="3733800" y="2000250"/>
            <a:ext cx="2657475" cy="361950"/>
          </a:xfrm>
          <a:prstGeom prst="rect">
            <a:avLst/>
          </a:prstGeom>
        </p:spPr>
        <p:txBody>
          <a:bodyPr wrap="none" fromWordArt="1">
            <a:prstTxWarp prst="textPlain">
              <a:avLst>
                <a:gd name="adj" fmla="val 50000"/>
              </a:avLst>
            </a:prstTxWarp>
          </a:bodyPr>
          <a:lstStyle/>
          <a:p>
            <a:pPr algn="ctr"/>
            <a:r>
              <a:rPr lang="en-US" sz="2000" kern="10" dirty="0">
                <a:ln w="12700" cap="sq">
                  <a:solidFill>
                    <a:srgbClr val="3333CC"/>
                  </a:solidFill>
                  <a:round/>
                  <a:headEnd type="none" w="sm" len="sm"/>
                  <a:tailEnd type="none" w="sm" len="sm"/>
                </a:ln>
                <a:solidFill>
                  <a:srgbClr val="B2B2B2">
                    <a:alpha val="50195"/>
                  </a:srgbClr>
                </a:solidFill>
                <a:effectLst>
                  <a:outerShdw dist="45791" dir="2021404" algn="ctr" rotWithShape="0">
                    <a:srgbClr val="9999FF"/>
                  </a:outerShdw>
                </a:effectLst>
                <a:latin typeface="Arial Black"/>
              </a:rPr>
              <a:t>        Emission        </a:t>
            </a:r>
          </a:p>
        </p:txBody>
      </p:sp>
      <p:sp>
        <p:nvSpPr>
          <p:cNvPr id="15" name="WordArt 4"/>
          <p:cNvSpPr>
            <a:spLocks noChangeArrowheads="1" noChangeShapeType="1" noTextEdit="1"/>
          </p:cNvSpPr>
          <p:nvPr/>
        </p:nvSpPr>
        <p:spPr bwMode="auto">
          <a:xfrm>
            <a:off x="3733800" y="2990850"/>
            <a:ext cx="2657475" cy="361950"/>
          </a:xfrm>
          <a:prstGeom prst="rect">
            <a:avLst/>
          </a:prstGeom>
        </p:spPr>
        <p:txBody>
          <a:bodyPr wrap="none" fromWordArt="1">
            <a:prstTxWarp prst="textPlain">
              <a:avLst>
                <a:gd name="adj" fmla="val 50000"/>
              </a:avLst>
            </a:prstTxWarp>
          </a:bodyPr>
          <a:lstStyle/>
          <a:p>
            <a:pPr algn="ctr"/>
            <a:r>
              <a:rPr lang="en-US" sz="2000" kern="10">
                <a:ln w="12700" cap="sq">
                  <a:solidFill>
                    <a:srgbClr val="3333CC"/>
                  </a:solidFill>
                  <a:round/>
                  <a:headEnd type="none" w="sm" len="sm"/>
                  <a:tailEnd type="none" w="sm" len="sm"/>
                </a:ln>
                <a:solidFill>
                  <a:srgbClr val="B2B2B2">
                    <a:alpha val="50195"/>
                  </a:srgbClr>
                </a:solidFill>
                <a:effectLst>
                  <a:outerShdw dist="45791" dir="2021404" algn="ctr" rotWithShape="0">
                    <a:srgbClr val="9999FF"/>
                  </a:outerShdw>
                </a:effectLst>
                <a:latin typeface="Arial Black"/>
              </a:rPr>
              <a:t>Ambient Reflection</a:t>
            </a:r>
          </a:p>
        </p:txBody>
      </p:sp>
      <p:sp>
        <p:nvSpPr>
          <p:cNvPr id="16" name="WordArt 5"/>
          <p:cNvSpPr>
            <a:spLocks noChangeArrowheads="1" noChangeShapeType="1" noTextEdit="1"/>
          </p:cNvSpPr>
          <p:nvPr/>
        </p:nvSpPr>
        <p:spPr bwMode="auto">
          <a:xfrm>
            <a:off x="3810000" y="4057650"/>
            <a:ext cx="2533650" cy="361950"/>
          </a:xfrm>
          <a:prstGeom prst="rect">
            <a:avLst/>
          </a:prstGeom>
        </p:spPr>
        <p:txBody>
          <a:bodyPr wrap="none" fromWordArt="1">
            <a:prstTxWarp prst="textPlain">
              <a:avLst>
                <a:gd name="adj" fmla="val 50000"/>
              </a:avLst>
            </a:prstTxWarp>
          </a:bodyPr>
          <a:lstStyle/>
          <a:p>
            <a:pPr algn="ctr"/>
            <a:r>
              <a:rPr lang="en-US" sz="2000" kern="10">
                <a:ln w="12700" cap="sq">
                  <a:solidFill>
                    <a:srgbClr val="3333CC"/>
                  </a:solidFill>
                  <a:round/>
                  <a:headEnd type="none" w="sm" len="sm"/>
                  <a:tailEnd type="none" w="sm" len="sm"/>
                </a:ln>
                <a:solidFill>
                  <a:srgbClr val="B2B2B2">
                    <a:alpha val="50195"/>
                  </a:srgbClr>
                </a:solidFill>
                <a:effectLst>
                  <a:outerShdw dist="45791" dir="2021404" algn="ctr" rotWithShape="0">
                    <a:srgbClr val="9999FF"/>
                  </a:outerShdw>
                </a:effectLst>
                <a:latin typeface="Arial Black"/>
              </a:rPr>
              <a:t>Diffuse Reflection</a:t>
            </a:r>
          </a:p>
        </p:txBody>
      </p:sp>
      <p:sp>
        <p:nvSpPr>
          <p:cNvPr id="17" name="WordArt 6"/>
          <p:cNvSpPr>
            <a:spLocks noChangeArrowheads="1" noChangeShapeType="1" noTextEdit="1"/>
          </p:cNvSpPr>
          <p:nvPr/>
        </p:nvSpPr>
        <p:spPr bwMode="auto">
          <a:xfrm>
            <a:off x="3667125" y="5105400"/>
            <a:ext cx="2809875" cy="457200"/>
          </a:xfrm>
          <a:prstGeom prst="rect">
            <a:avLst/>
          </a:prstGeom>
        </p:spPr>
        <p:txBody>
          <a:bodyPr wrap="none" fromWordArt="1">
            <a:prstTxWarp prst="textPlain">
              <a:avLst>
                <a:gd name="adj" fmla="val 50000"/>
              </a:avLst>
            </a:prstTxWarp>
          </a:bodyPr>
          <a:lstStyle/>
          <a:p>
            <a:pPr algn="ctr"/>
            <a:r>
              <a:rPr lang="en-US" sz="2000" kern="10">
                <a:ln w="12700" cap="sq">
                  <a:solidFill>
                    <a:srgbClr val="3333CC"/>
                  </a:solidFill>
                  <a:round/>
                  <a:headEnd type="none" w="sm" len="sm"/>
                  <a:tailEnd type="none" w="sm" len="sm"/>
                </a:ln>
                <a:solidFill>
                  <a:srgbClr val="B2B2B2">
                    <a:alpha val="50195"/>
                  </a:srgbClr>
                </a:solidFill>
                <a:effectLst>
                  <a:outerShdw dist="45791" dir="2021404" algn="ctr" rotWithShape="0">
                    <a:srgbClr val="9999FF"/>
                  </a:outerShdw>
                </a:effectLst>
                <a:latin typeface="Arial Black"/>
              </a:rPr>
              <a:t>Specular Reflection</a:t>
            </a:r>
          </a:p>
        </p:txBody>
      </p:sp>
      <p:sp>
        <p:nvSpPr>
          <p:cNvPr id="18" name="Text Box 7"/>
          <p:cNvSpPr txBox="1">
            <a:spLocks noChangeArrowheads="1"/>
          </p:cNvSpPr>
          <p:nvPr/>
        </p:nvSpPr>
        <p:spPr bwMode="auto">
          <a:xfrm>
            <a:off x="1219200" y="2438400"/>
            <a:ext cx="7924800" cy="457200"/>
          </a:xfrm>
          <a:prstGeom prst="rect">
            <a:avLst/>
          </a:prstGeom>
          <a:noFill/>
          <a:ln w="9525">
            <a:noFill/>
            <a:miter lim="800000"/>
            <a:headEnd/>
            <a:tailEnd/>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1F497D"/>
                </a:solidFill>
                <a:effectLst>
                  <a:outerShdw blurRad="38100" dist="38100" dir="2700000" algn="tl">
                    <a:srgbClr val="FFFFFF"/>
                  </a:outerShdw>
                </a:effectLst>
                <a:uLnTx/>
                <a:uFillTx/>
                <a:latin typeface="Bookman Old Style" pitchFamily="18" charset="0"/>
              </a:rPr>
              <a:t>Used to model objects that glow</a:t>
            </a:r>
            <a:endParaRPr kumimoji="0" lang="en-US" sz="2400" b="0" i="0" u="none" strike="noStrike" kern="0" cap="none" spc="0" normalizeH="0" baseline="0" noProof="0" dirty="0">
              <a:ln>
                <a:noFill/>
              </a:ln>
              <a:solidFill>
                <a:srgbClr val="003300"/>
              </a:solidFill>
              <a:effectLst>
                <a:outerShdw blurRad="38100" dist="38100" dir="2700000" algn="tl">
                  <a:srgbClr val="000000"/>
                </a:outerShdw>
              </a:effectLst>
              <a:uLnTx/>
              <a:uFillTx/>
              <a:latin typeface="Bookman Old Style" pitchFamily="18" charset="0"/>
            </a:endParaRPr>
          </a:p>
        </p:txBody>
      </p:sp>
      <p:sp>
        <p:nvSpPr>
          <p:cNvPr id="19" name="Text Box 8"/>
          <p:cNvSpPr txBox="1">
            <a:spLocks noChangeArrowheads="1"/>
          </p:cNvSpPr>
          <p:nvPr/>
        </p:nvSpPr>
        <p:spPr bwMode="auto">
          <a:xfrm>
            <a:off x="1219200" y="3429000"/>
            <a:ext cx="7924800" cy="457200"/>
          </a:xfrm>
          <a:prstGeom prst="rect">
            <a:avLst/>
          </a:prstGeom>
          <a:noFill/>
          <a:ln w="9525">
            <a:noFill/>
            <a:miter lim="800000"/>
            <a:headEnd/>
            <a:tailEnd/>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rgbClr val="1F497D"/>
                </a:solidFill>
                <a:effectLst>
                  <a:outerShdw blurRad="38100" dist="38100" dir="2700000" algn="tl">
                    <a:srgbClr val="FFFFFF"/>
                  </a:outerShdw>
                </a:effectLst>
                <a:uLnTx/>
                <a:uFillTx/>
                <a:latin typeface="Bookman Old Style" pitchFamily="18" charset="0"/>
              </a:rPr>
              <a:t>A simple way to model indirect reflection</a:t>
            </a:r>
            <a:endParaRPr kumimoji="0" lang="en-US" sz="2400" b="0" i="0" u="none" strike="noStrike" kern="0" cap="none" spc="0" normalizeH="0" baseline="0" noProof="0">
              <a:ln>
                <a:noFill/>
              </a:ln>
              <a:solidFill>
                <a:srgbClr val="003300"/>
              </a:solidFill>
              <a:effectLst>
                <a:outerShdw blurRad="38100" dist="38100" dir="2700000" algn="tl">
                  <a:srgbClr val="000000"/>
                </a:outerShdw>
              </a:effectLst>
              <a:uLnTx/>
              <a:uFillTx/>
              <a:latin typeface="Bookman Old Style" pitchFamily="18" charset="0"/>
            </a:endParaRPr>
          </a:p>
        </p:txBody>
      </p:sp>
      <p:sp>
        <p:nvSpPr>
          <p:cNvPr id="20" name="Text Box 9"/>
          <p:cNvSpPr txBox="1">
            <a:spLocks noChangeArrowheads="1"/>
          </p:cNvSpPr>
          <p:nvPr/>
        </p:nvSpPr>
        <p:spPr bwMode="auto">
          <a:xfrm>
            <a:off x="1219200" y="4495800"/>
            <a:ext cx="7924800" cy="457200"/>
          </a:xfrm>
          <a:prstGeom prst="rect">
            <a:avLst/>
          </a:prstGeom>
          <a:noFill/>
          <a:ln w="9525">
            <a:noFill/>
            <a:miter lim="800000"/>
            <a:headEnd/>
            <a:tailEnd/>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1F497D"/>
                </a:solidFill>
                <a:effectLst>
                  <a:outerShdw blurRad="38100" dist="38100" dir="2700000" algn="tl">
                    <a:srgbClr val="FFFFFF"/>
                  </a:outerShdw>
                </a:effectLst>
                <a:uLnTx/>
                <a:uFillTx/>
                <a:latin typeface="Bookman Old Style" pitchFamily="18" charset="0"/>
              </a:rPr>
              <a:t>The illumination produced by dull smooth surfaces</a:t>
            </a:r>
            <a:endParaRPr kumimoji="0" lang="en-US" sz="2400" b="0" i="0" u="none" strike="noStrike" kern="0" cap="none" spc="0" normalizeH="0" baseline="0" noProof="0" dirty="0">
              <a:ln>
                <a:noFill/>
              </a:ln>
              <a:solidFill>
                <a:srgbClr val="003300"/>
              </a:solidFill>
              <a:effectLst>
                <a:outerShdw blurRad="38100" dist="38100" dir="2700000" algn="tl">
                  <a:srgbClr val="000000"/>
                </a:outerShdw>
              </a:effectLst>
              <a:uLnTx/>
              <a:uFillTx/>
              <a:latin typeface="Bookman Old Style" pitchFamily="18" charset="0"/>
            </a:endParaRPr>
          </a:p>
        </p:txBody>
      </p:sp>
      <p:sp>
        <p:nvSpPr>
          <p:cNvPr id="21" name="Text Box 10"/>
          <p:cNvSpPr txBox="1">
            <a:spLocks noChangeArrowheads="1"/>
          </p:cNvSpPr>
          <p:nvPr/>
        </p:nvSpPr>
        <p:spPr bwMode="auto">
          <a:xfrm>
            <a:off x="1219200" y="5578475"/>
            <a:ext cx="7924800" cy="822325"/>
          </a:xfrm>
          <a:prstGeom prst="rect">
            <a:avLst/>
          </a:prstGeom>
          <a:noFill/>
          <a:ln w="9525">
            <a:noFill/>
            <a:miter lim="800000"/>
            <a:headEnd/>
            <a:tailEnd/>
          </a:ln>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1F497D"/>
                </a:solidFill>
                <a:effectLst>
                  <a:outerShdw blurRad="38100" dist="38100" dir="2700000" algn="tl">
                    <a:srgbClr val="FFFFFF"/>
                  </a:outerShdw>
                </a:effectLst>
                <a:uLnTx/>
                <a:uFillTx/>
                <a:latin typeface="Bookman Old Style" pitchFamily="18" charset="0"/>
              </a:rPr>
              <a:t>The bright spots appearing on smooth shiny surfaces</a:t>
            </a:r>
            <a:endParaRPr kumimoji="0" lang="en-US" sz="2400" b="0" i="0" u="none" strike="noStrike" kern="0" cap="none" spc="0" normalizeH="0" baseline="0" noProof="0" dirty="0">
              <a:ln>
                <a:noFill/>
              </a:ln>
              <a:solidFill>
                <a:srgbClr val="003300"/>
              </a:solidFill>
              <a:effectLst>
                <a:outerShdw blurRad="38100" dist="38100" dir="2700000" algn="tl">
                  <a:srgbClr val="000000"/>
                </a:outerShdw>
              </a:effectLst>
              <a:uLnTx/>
              <a:uFillTx/>
              <a:latin typeface="Bookman Old Style" pitchFamily="18" charset="0"/>
            </a:endParaRPr>
          </a:p>
        </p:txBody>
      </p:sp>
    </p:spTree>
    <p:extLst>
      <p:ext uri="{BB962C8B-B14F-4D97-AF65-F5344CB8AC3E}">
        <p14:creationId xmlns:p14="http://schemas.microsoft.com/office/powerpoint/2010/main" val="296129686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816</TotalTime>
  <Words>1352</Words>
  <Application>Microsoft Office PowerPoint</Application>
  <PresentationFormat>On-screen Show (4:3)</PresentationFormat>
  <Paragraphs>227</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Arial Black</vt:lpstr>
      <vt:lpstr>Bookman Old Style</vt:lpstr>
      <vt:lpstr>Calibri</vt:lpstr>
      <vt:lpstr>Corbel</vt:lpstr>
      <vt:lpstr>Courier New</vt:lpstr>
      <vt:lpstr>Wingdings</vt:lpstr>
      <vt:lpstr>Spectrum</vt:lpstr>
      <vt:lpstr>Lighting and Shading</vt:lpstr>
      <vt:lpstr>Lecture Outline</vt:lpstr>
      <vt:lpstr>Lighting </vt:lpstr>
      <vt:lpstr>Lighting </vt:lpstr>
      <vt:lpstr>Lighting </vt:lpstr>
      <vt:lpstr>Lighting </vt:lpstr>
      <vt:lpstr>Lighting </vt:lpstr>
      <vt:lpstr>Lighting </vt:lpstr>
      <vt:lpstr>Lighting </vt:lpstr>
      <vt:lpstr>Lighting </vt:lpstr>
      <vt:lpstr>Lighting </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Shading</vt:lpstr>
      <vt:lpstr>Lighting and Shading in OpenGL</vt:lpstr>
      <vt:lpstr>Lighting and Shading in OpenGL</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Dipta Justin Gomes</cp:lastModifiedBy>
  <cp:revision>86</cp:revision>
  <dcterms:created xsi:type="dcterms:W3CDTF">2018-12-10T17:20:29Z</dcterms:created>
  <dcterms:modified xsi:type="dcterms:W3CDTF">2024-03-21T09:21:50Z</dcterms:modified>
</cp:coreProperties>
</file>