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312" r:id="rId3"/>
    <p:sldId id="259" r:id="rId4"/>
    <p:sldId id="270" r:id="rId5"/>
    <p:sldId id="260" r:id="rId6"/>
    <p:sldId id="261" r:id="rId7"/>
    <p:sldId id="262" r:id="rId8"/>
    <p:sldId id="263" r:id="rId9"/>
    <p:sldId id="271" r:id="rId10"/>
    <p:sldId id="265" r:id="rId11"/>
    <p:sldId id="266" r:id="rId12"/>
    <p:sldId id="267" r:id="rId13"/>
    <p:sldId id="315" r:id="rId14"/>
    <p:sldId id="31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3CEB0-D28B-4477-A8F5-263E590C4A8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B22C2-53AC-4805-A1C6-16051D695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study.xyz/2019/06/clipping-in-computer-graphics.html" TargetMode="External"/><Relationship Id="rId2" Type="http://schemas.openxmlformats.org/officeDocument/2006/relationships/hyperlink" Target="https://en.wikipedia.org/wiki/Clipping_(computer_graphics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63091"/>
              </p:ext>
            </p:extLst>
          </p:nvPr>
        </p:nvGraphicFramePr>
        <p:xfrm>
          <a:off x="476205" y="5230286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J Gomes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Text Box 3"/>
          <p:cNvSpPr txBox="1">
            <a:spLocks noChangeArrowheads="1"/>
          </p:cNvSpPr>
          <p:nvPr/>
        </p:nvSpPr>
        <p:spPr bwMode="auto">
          <a:xfrm>
            <a:off x="1371600" y="533757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/>
        </p:nvGraphicFramePr>
        <p:xfrm>
          <a:off x="2121694" y="1968103"/>
          <a:ext cx="4900613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32920" imgH="4385160" progId="Visio.Drawing.11">
                  <p:embed/>
                </p:oleObj>
              </mc:Choice>
              <mc:Fallback>
                <p:oleObj name="VISIO" r:id="rId2" imgW="6532920" imgH="4385160" progId="Visio.Drawing.11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94" y="1968103"/>
                        <a:ext cx="4900613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40242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Text Box 3"/>
          <p:cNvSpPr txBox="1">
            <a:spLocks noChangeArrowheads="1"/>
          </p:cNvSpPr>
          <p:nvPr/>
        </p:nvSpPr>
        <p:spPr bwMode="auto">
          <a:xfrm>
            <a:off x="1371600" y="533757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105025" y="1968103"/>
          <a:ext cx="4933950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77920" imgH="4385160" progId="Visio.Drawing.11">
                  <p:embed/>
                </p:oleObj>
              </mc:Choice>
              <mc:Fallback>
                <p:oleObj name="VISIO" r:id="rId2" imgW="6577920" imgH="4385160" progId="Visio.Drawing.11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1968103"/>
                        <a:ext cx="4933950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7" name="Rectangle 5"/>
          <p:cNvSpPr>
            <a:spLocks noGrp="1" noChangeArrowheads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400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133969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371600" y="533757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105025" y="2025253"/>
          <a:ext cx="4933950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77920" imgH="4385160" progId="Visio.Drawing.11">
                  <p:embed/>
                </p:oleObj>
              </mc:Choice>
              <mc:Fallback>
                <p:oleObj name="VISIO" r:id="rId2" imgW="6577920" imgH="4385160" progId="Visio.Drawing.11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5025" y="2025253"/>
                        <a:ext cx="4933950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3400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13128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96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3: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https://en.wikipedia.org/wiki/Clipping_(computer_graphics)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https://www.onlinestudy.xyz/2019/06/clipping-in-computer-graphics.html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8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363928"/>
            <a:ext cx="7905135" cy="260627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Clipping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Pont Clipping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Line Clipping (Derivation)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Line Clipping (Problem Solving)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15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2167" y="2203392"/>
            <a:ext cx="7905135" cy="3583507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Clipping, in the context of computer graphics, is a method to selectively enable or disable rendering operations within a defined region of interest. </a:t>
            </a:r>
          </a:p>
          <a:p>
            <a:pPr algn="just"/>
            <a:r>
              <a:rPr lang="en-US" dirty="0"/>
              <a:t>A rendering algorithm only draws pixels in the intersection between the clip region and the scene model. Lines and surfaces outside the view volume are removed.</a:t>
            </a:r>
          </a:p>
        </p:txBody>
      </p:sp>
    </p:spTree>
    <p:extLst>
      <p:ext uri="{BB962C8B-B14F-4D97-AF65-F5344CB8AC3E}">
        <p14:creationId xmlns:p14="http://schemas.microsoft.com/office/powerpoint/2010/main" val="3468699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Clipping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387" y="2113935"/>
            <a:ext cx="7076747" cy="3992563"/>
          </a:xfrm>
        </p:spPr>
        <p:txBody>
          <a:bodyPr/>
          <a:lstStyle/>
          <a:p>
            <a:r>
              <a:rPr lang="en-US" sz="2800" dirty="0"/>
              <a:t>Types of clipping</a:t>
            </a:r>
          </a:p>
          <a:p>
            <a:pPr lvl="1"/>
            <a:r>
              <a:rPr lang="en-US" sz="2800" dirty="0"/>
              <a:t>Point clipping</a:t>
            </a:r>
          </a:p>
          <a:p>
            <a:pPr lvl="1"/>
            <a:r>
              <a:rPr lang="en-US" sz="2800" dirty="0"/>
              <a:t>Line clipping</a:t>
            </a:r>
          </a:p>
          <a:p>
            <a:pPr lvl="1"/>
            <a:r>
              <a:rPr lang="en-US" sz="2800" dirty="0"/>
              <a:t>Polygon clipping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5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3886200" y="5029200"/>
          <a:ext cx="17716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65160" imgH="457200" progId="Equation.3">
                  <p:embed/>
                </p:oleObj>
              </mc:Choice>
              <mc:Fallback>
                <p:oleObj name="Equation" r:id="rId3" imgW="965160" imgH="457200" progId="Equation.3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029200"/>
                        <a:ext cx="17716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286000" y="4572000"/>
            <a:ext cx="53149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35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 a point (</a:t>
            </a:r>
            <a:r>
              <a:rPr lang="en-US" sz="1350" u="sng" dirty="0" err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x,y</a:t>
            </a:r>
            <a:r>
              <a:rPr lang="en-US" sz="1350" u="sng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) to be inside the clip rectangle</a:t>
            </a:r>
            <a:r>
              <a:rPr lang="en-US" sz="135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sz="1725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343151" y="2020491"/>
          <a:ext cx="4099322" cy="23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465160" imgH="3173400" progId="Visio.Drawing.11">
                  <p:embed/>
                </p:oleObj>
              </mc:Choice>
              <mc:Fallback>
                <p:oleObj name="VISIO" r:id="rId5" imgW="5465160" imgH="3173400" progId="Visio.Drawing.11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2020491"/>
                        <a:ext cx="4099322" cy="2380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7"/>
          <p:cNvSpPr txBox="1">
            <a:spLocks noChangeArrowheads="1"/>
          </p:cNvSpPr>
          <p:nvPr/>
        </p:nvSpPr>
        <p:spPr>
          <a:xfrm>
            <a:off x="368709" y="744093"/>
            <a:ext cx="6400800" cy="569214"/>
          </a:xfrm>
          <a:prstGeom prst="rect">
            <a:avLst/>
          </a:prstGeom>
        </p:spPr>
        <p:txBody>
          <a:bodyPr vert="horz" lIns="68580" tIns="34290" rIns="68580" bIns="34290" rtlCol="0" anchor="ctr">
            <a:normAutofit lnSpcReduction="10000"/>
          </a:bodyPr>
          <a:lstStyle/>
          <a:p>
            <a:pPr>
              <a:spcBef>
                <a:spcPct val="0"/>
              </a:spcBef>
              <a:defRPr/>
            </a:pPr>
            <a:r>
              <a:rPr lang="en-US" sz="33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Point Clipping</a:t>
            </a:r>
          </a:p>
        </p:txBody>
      </p:sp>
    </p:spTree>
    <p:extLst>
      <p:ext uri="{BB962C8B-B14F-4D97-AF65-F5344CB8AC3E}">
        <p14:creationId xmlns:p14="http://schemas.microsoft.com/office/powerpoint/2010/main" val="312735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659878"/>
            <a:ext cx="8574087" cy="967840"/>
          </a:xfrm>
        </p:spPr>
        <p:txBody>
          <a:bodyPr>
            <a:normAutofit/>
          </a:bodyPr>
          <a:lstStyle/>
          <a:p>
            <a:pPr algn="l"/>
            <a:r>
              <a:rPr lang="en-US" sz="3400" dirty="0"/>
              <a:t>Point Clipping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343151" y="2077641"/>
          <a:ext cx="4099322" cy="23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465160" imgH="3173400" progId="Visio.Drawing.11">
                  <p:embed/>
                </p:oleObj>
              </mc:Choice>
              <mc:Fallback>
                <p:oleObj name="VISIO" r:id="rId2" imgW="5465160" imgH="3173400" progId="Visio.Drawing.11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151" y="2077641"/>
                        <a:ext cx="4099322" cy="23800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886200" y="5143500"/>
          <a:ext cx="17716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65160" imgH="457200" progId="Equation.3">
                  <p:embed/>
                </p:oleObj>
              </mc:Choice>
              <mc:Fallback>
                <p:oleObj name="Equation" r:id="rId4" imgW="96516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143500"/>
                        <a:ext cx="17716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286000" y="4686300"/>
            <a:ext cx="5314950" cy="3000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defRPr/>
            </a:pPr>
            <a:r>
              <a:rPr lang="en-US" sz="1350" u="sng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For a point (x,y) to be inside the clip rectangle</a:t>
            </a:r>
            <a:r>
              <a:rPr lang="en-US" sz="135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:</a:t>
            </a:r>
            <a:endParaRPr lang="en-US" sz="1725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819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2121694" y="2025253"/>
          <a:ext cx="4900613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6532920" imgH="4385160" progId="Visio.Drawing.11">
                  <p:embed/>
                </p:oleObj>
              </mc:Choice>
              <mc:Fallback>
                <p:oleObj name="VISIO" r:id="rId3" imgW="6532920" imgH="4385160" progId="Visio.Drawing.11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94" y="2025253"/>
                        <a:ext cx="4900613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0" name="Text Box 4"/>
          <p:cNvSpPr txBox="1">
            <a:spLocks noChangeArrowheads="1"/>
          </p:cNvSpPr>
          <p:nvPr/>
        </p:nvSpPr>
        <p:spPr bwMode="auto">
          <a:xfrm>
            <a:off x="1371600" y="533757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3400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4170426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 build="p" autoUpdateAnimBg="0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1371600" y="545187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2121694" y="2057400"/>
          <a:ext cx="4900613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32920" imgH="4385160" progId="Visio.Drawing.11">
                  <p:embed/>
                </p:oleObj>
              </mc:Choice>
              <mc:Fallback>
                <p:oleObj name="VISIO" r:id="rId2" imgW="6532920" imgH="4385160" progId="Visio.Drawing.11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94" y="2057400"/>
                        <a:ext cx="4900613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Rectangle 7"/>
          <p:cNvSpPr>
            <a:spLocks noGrp="1" noChangeArrowheads="1"/>
          </p:cNvSpPr>
          <p:nvPr>
            <p:ph type="title"/>
          </p:nvPr>
        </p:nvSpPr>
        <p:spPr>
          <a:xfrm>
            <a:off x="284163" y="645130"/>
            <a:ext cx="8574087" cy="967840"/>
          </a:xfrm>
        </p:spPr>
        <p:txBody>
          <a:bodyPr>
            <a:normAutofit/>
          </a:bodyPr>
          <a:lstStyle/>
          <a:p>
            <a:pPr algn="l">
              <a:defRPr/>
            </a:pPr>
            <a:r>
              <a:rPr lang="en-US" sz="3400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133532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371600" y="5394722"/>
            <a:ext cx="6400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Victorian LET" pitchFamily="2" charset="0"/>
              </a:rPr>
              <a:t>Cases for clipping lines</a:t>
            </a:r>
            <a:endParaRPr lang="en-US" sz="2700" dirty="0">
              <a:latin typeface="Times New Roman" pitchFamily="18" charset="0"/>
            </a:endParaRP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2121694" y="2082403"/>
          <a:ext cx="4900613" cy="328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532920" imgH="4385160" progId="Visio.Drawing.11">
                  <p:embed/>
                </p:oleObj>
              </mc:Choice>
              <mc:Fallback>
                <p:oleObj name="VISIO" r:id="rId2" imgW="6532920" imgH="4385160" progId="Visio.Drawing.11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1694" y="2082403"/>
                        <a:ext cx="4900613" cy="328969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>
              <a:defRPr/>
            </a:pPr>
            <a:r>
              <a:rPr lang="en-US" sz="3400" dirty="0">
                <a:solidFill>
                  <a:schemeClr val="bg1"/>
                </a:solidFill>
              </a:rPr>
              <a:t>Line Clipping</a:t>
            </a:r>
          </a:p>
        </p:txBody>
      </p:sp>
    </p:spTree>
    <p:extLst>
      <p:ext uri="{BB962C8B-B14F-4D97-AF65-F5344CB8AC3E}">
        <p14:creationId xmlns:p14="http://schemas.microsoft.com/office/powerpoint/2010/main" val="85222276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290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Corbel</vt:lpstr>
      <vt:lpstr>Times New Roman</vt:lpstr>
      <vt:lpstr>Victorian LET</vt:lpstr>
      <vt:lpstr>Wingdings</vt:lpstr>
      <vt:lpstr>Spectrum</vt:lpstr>
      <vt:lpstr>Equation</vt:lpstr>
      <vt:lpstr>VISIO</vt:lpstr>
      <vt:lpstr>Clipping</vt:lpstr>
      <vt:lpstr>Lecture Outline</vt:lpstr>
      <vt:lpstr>Clipping</vt:lpstr>
      <vt:lpstr>Clipping Type</vt:lpstr>
      <vt:lpstr>PowerPoint Presentation</vt:lpstr>
      <vt:lpstr>Point Clipping</vt:lpstr>
      <vt:lpstr>Line Clipping</vt:lpstr>
      <vt:lpstr>Line Clipping</vt:lpstr>
      <vt:lpstr>Line Clipping</vt:lpstr>
      <vt:lpstr>Line Clipping</vt:lpstr>
      <vt:lpstr>Line Clipping</vt:lpstr>
      <vt:lpstr>Line Clipping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Dipta Justin Gomes</cp:lastModifiedBy>
  <cp:revision>13</cp:revision>
  <dcterms:created xsi:type="dcterms:W3CDTF">2020-04-28T14:21:42Z</dcterms:created>
  <dcterms:modified xsi:type="dcterms:W3CDTF">2024-03-21T09:30:56Z</dcterms:modified>
</cp:coreProperties>
</file>